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1087" r:id="rId5"/>
    <p:sldId id="609" r:id="rId6"/>
    <p:sldId id="1173" r:id="rId7"/>
    <p:sldId id="258" r:id="rId8"/>
    <p:sldId id="504" r:id="rId9"/>
    <p:sldId id="1776" r:id="rId10"/>
    <p:sldId id="1777" r:id="rId11"/>
    <p:sldId id="1778" r:id="rId12"/>
    <p:sldId id="1780" r:id="rId13"/>
    <p:sldId id="1781" r:id="rId14"/>
    <p:sldId id="1782" r:id="rId15"/>
    <p:sldId id="1779" r:id="rId16"/>
    <p:sldId id="1784" r:id="rId17"/>
    <p:sldId id="1785" r:id="rId18"/>
    <p:sldId id="306" r:id="rId19"/>
    <p:sldId id="339" r:id="rId20"/>
    <p:sldId id="298" r:id="rId21"/>
    <p:sldId id="1786" r:id="rId22"/>
    <p:sldId id="587" r:id="rId2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6EC0C-859B-4F13-A6E5-2810EAEA42B8}" v="55" dt="2023-06-30T14:02:48.216"/>
    <p1510:client id="{2F50288E-F864-4F1B-902D-D20D2D9286ED}" v="460" dt="2023-06-30T17:27:42.523"/>
    <p1510:client id="{9B806370-F9BA-43E8-9D36-3204418D6C60}" v="3" dt="2023-06-30T13:45:30.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83" autoAdjust="0"/>
  </p:normalViewPr>
  <p:slideViewPr>
    <p:cSldViewPr snapToGrid="0">
      <p:cViewPr varScale="1">
        <p:scale>
          <a:sx n="85" d="100"/>
          <a:sy n="85" d="100"/>
        </p:scale>
        <p:origin x="15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8BC39-60B3-45DB-AFED-6D9A3D71FE30}" type="datetimeFigureOut">
              <a:rPr lang="en-CH" smtClean="0"/>
              <a:t>30/06/2023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53A1C-822B-4C04-96D3-B6B2B9F20BF7}" type="slidenum">
              <a:rPr lang="en-CH" smtClean="0"/>
              <a:t>‹#›</a:t>
            </a:fld>
            <a:endParaRPr lang="en-CH"/>
          </a:p>
        </p:txBody>
      </p:sp>
    </p:spTree>
    <p:extLst>
      <p:ext uri="{BB962C8B-B14F-4D97-AF65-F5344CB8AC3E}">
        <p14:creationId xmlns:p14="http://schemas.microsoft.com/office/powerpoint/2010/main" val="20597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7CFBC9-1079-46C0-89CC-AC1DA2C6A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82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your attention and we are now open for a short Q&amp;A session. </a:t>
            </a:r>
            <a:endParaRPr lang="en-US" dirty="0"/>
          </a:p>
        </p:txBody>
      </p:sp>
      <p:sp>
        <p:nvSpPr>
          <p:cNvPr id="4" name="Slide Number Placeholder 3"/>
          <p:cNvSpPr>
            <a:spLocks noGrp="1"/>
          </p:cNvSpPr>
          <p:nvPr>
            <p:ph type="sldNum" sz="quarter" idx="5"/>
          </p:nvPr>
        </p:nvSpPr>
        <p:spPr/>
        <p:txBody>
          <a:bodyPr/>
          <a:lstStyle/>
          <a:p>
            <a:fld id="{766F2712-7839-B048-8CB5-A9BC25EC37AC}" type="slidenum">
              <a:rPr lang="de-DE" smtClean="0"/>
              <a:t>19</a:t>
            </a:fld>
            <a:endParaRPr lang="de-DE"/>
          </a:p>
        </p:txBody>
      </p:sp>
    </p:spTree>
    <p:extLst>
      <p:ext uri="{BB962C8B-B14F-4D97-AF65-F5344CB8AC3E}">
        <p14:creationId xmlns:p14="http://schemas.microsoft.com/office/powerpoint/2010/main" val="20319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understand, how AFM works, let’s look at the different components of an AFM. In general, there are a few core components. The first component is the AFM cantilever, basically a very small and soft leaf spring with a sharp tip at its end. This cantilever replaces the rigid wire that was used in STM and allows sensing the interactions that occur between the surface and the sharp tip at its end. The interactions in the simplest case cause the cantilever to bend depending on the strength of the interaction. This bending can then be detected by typically an optical, laser-based deflection readout system.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Fun fact: The first AFM used an STM system mounted to the back of the cantilever to detect the cantilever bending.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detected cantilever interaction or changes thereof are transferred to a controller unit that aims to maintain the interaction strength constant and thereto adjusts the scanner z position while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rasterscanning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surface at the same time using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xyz</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translation unit. The controller itself is interfaced with a PC to allow the user to set and adjust feedback and scanning parameters as well as providing visualization of the surface. </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will see within the course of this course, the interactions between tip and surface can be manifold and do not only provide topographic information.</a:t>
            </a:r>
            <a:endParaRPr lang="de-CH"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6F2712-7839-B048-8CB5-A9BC25EC37AC}" type="slidenum">
              <a:rPr lang="de-DE" smtClean="0"/>
              <a:t>2</a:t>
            </a:fld>
            <a:endParaRPr lang="de-DE"/>
          </a:p>
        </p:txBody>
      </p:sp>
    </p:spTree>
    <p:extLst>
      <p:ext uri="{BB962C8B-B14F-4D97-AF65-F5344CB8AC3E}">
        <p14:creationId xmlns:p14="http://schemas.microsoft.com/office/powerpoint/2010/main" val="337415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pPr>
            <a:r>
              <a:rPr lang="en-US" sz="1200" dirty="0"/>
              <a:t>Local heating only excites the cantilever</a:t>
            </a:r>
          </a:p>
          <a:p>
            <a:pPr>
              <a:spcBef>
                <a:spcPts val="0"/>
              </a:spcBef>
            </a:pPr>
            <a:r>
              <a:rPr lang="en-US" sz="1200" dirty="0"/>
              <a:t>Compatible with optically and thermally sensitive  experiments</a:t>
            </a:r>
          </a:p>
          <a:p>
            <a:pPr>
              <a:spcBef>
                <a:spcPts val="0"/>
              </a:spcBef>
            </a:pPr>
            <a:r>
              <a:rPr lang="en-US" sz="1200" dirty="0"/>
              <a:t>Works with all cantilever shapes</a:t>
            </a:r>
            <a:endParaRPr lang="en-US"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6F2712-7839-B048-8CB5-A9BC25EC37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25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can be used e.g. as a stand-alone system, e.g. for high-resolution applications or when working with opaque samples. But it can also be integrated with an inverted optical microscope to work with cell culture material. </a:t>
            </a:r>
          </a:p>
        </p:txBody>
      </p:sp>
      <p:sp>
        <p:nvSpPr>
          <p:cNvPr id="4" name="Foliennummernplatzhalter 3"/>
          <p:cNvSpPr>
            <a:spLocks noGrp="1"/>
          </p:cNvSpPr>
          <p:nvPr>
            <p:ph type="sldNum" sz="quarter" idx="5"/>
          </p:nvPr>
        </p:nvSpPr>
        <p:spPr/>
        <p:txBody>
          <a:bodyPr/>
          <a:lstStyle/>
          <a:p>
            <a:fld id="{766F2712-7839-B048-8CB5-A9BC25EC37AC}" type="slidenum">
              <a:rPr lang="de-DE" smtClean="0"/>
              <a:t>5</a:t>
            </a:fld>
            <a:endParaRPr lang="de-DE"/>
          </a:p>
        </p:txBody>
      </p:sp>
    </p:spTree>
    <p:extLst>
      <p:ext uri="{BB962C8B-B14F-4D97-AF65-F5344CB8AC3E}">
        <p14:creationId xmlns:p14="http://schemas.microsoft.com/office/powerpoint/2010/main" val="34491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Motivation: growth behaviour is giving insights into regulation of growth (what are the mechanisms, how does the cell check whether it is properly sized and ready to </a:t>
            </a:r>
            <a:r>
              <a:rPr lang="en-CH"/>
              <a:t>have daughters)</a:t>
            </a:r>
            <a:endParaRPr lang="en-CH" dirty="0"/>
          </a:p>
          <a:p>
            <a:endParaRPr lang="en-CH" dirty="0"/>
          </a:p>
          <a:p>
            <a:r>
              <a:rPr lang="en-CH" dirty="0"/>
              <a:t>S. </a:t>
            </a:r>
            <a:r>
              <a:rPr lang="de-AT" dirty="0"/>
              <a:t>C</a:t>
            </a:r>
            <a:r>
              <a:rPr lang="en-CH" dirty="0" err="1"/>
              <a:t>erevisiae</a:t>
            </a:r>
            <a:r>
              <a:rPr lang="en-CH" dirty="0"/>
              <a:t> is a budding yeast that is about 50 times lighter than </a:t>
            </a:r>
            <a:r>
              <a:rPr lang="en-CH" dirty="0" err="1"/>
              <a:t>mamm</a:t>
            </a:r>
            <a:r>
              <a:rPr lang="de-AT" dirty="0"/>
              <a:t>a</a:t>
            </a:r>
            <a:r>
              <a:rPr lang="en-CH" dirty="0" err="1"/>
              <a:t>lian</a:t>
            </a:r>
            <a:r>
              <a:rPr lang="en-CH" dirty="0"/>
              <a:t> cells</a:t>
            </a:r>
          </a:p>
          <a:p>
            <a:r>
              <a:rPr lang="de-AT" dirty="0"/>
              <a:t>I</a:t>
            </a:r>
            <a:r>
              <a:rPr lang="en-CH" dirty="0"/>
              <a:t>n b) appearance of the </a:t>
            </a:r>
            <a:r>
              <a:rPr lang="en-CH" dirty="0" err="1"/>
              <a:t>daug</a:t>
            </a:r>
            <a:r>
              <a:rPr lang="de-AT" dirty="0" err="1"/>
              <a:t>ht</a:t>
            </a:r>
            <a:r>
              <a:rPr lang="en-CH" dirty="0"/>
              <a:t>er cell after 100min (after pickup) – high mass resolution tracking, but not a precise cell cycle measure</a:t>
            </a:r>
          </a:p>
          <a:p>
            <a:r>
              <a:rPr lang="en-CH" dirty="0"/>
              <a:t>c) 25 individual yeast cells measured.</a:t>
            </a:r>
          </a:p>
        </p:txBody>
      </p:sp>
      <p:sp>
        <p:nvSpPr>
          <p:cNvPr id="4" name="Slide Number Placeholder 3"/>
          <p:cNvSpPr>
            <a:spLocks noGrp="1"/>
          </p:cNvSpPr>
          <p:nvPr>
            <p:ph type="sldNum" sz="quarter" idx="5"/>
          </p:nvPr>
        </p:nvSpPr>
        <p:spPr/>
        <p:txBody>
          <a:bodyPr/>
          <a:lstStyle/>
          <a:p>
            <a:fld id="{6CE53A1C-822B-4C04-96D3-B6B2B9F20BF7}" type="slidenum">
              <a:rPr lang="en-CH" smtClean="0"/>
              <a:t>10</a:t>
            </a:fld>
            <a:endParaRPr lang="en-CH"/>
          </a:p>
        </p:txBody>
      </p:sp>
    </p:spTree>
    <p:extLst>
      <p:ext uri="{BB962C8B-B14F-4D97-AF65-F5344CB8AC3E}">
        <p14:creationId xmlns:p14="http://schemas.microsoft.com/office/powerpoint/2010/main" val="397940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Improving the cell </a:t>
            </a:r>
            <a:r>
              <a:rPr lang="en-CH" dirty="0" err="1"/>
              <a:t>cylce</a:t>
            </a:r>
            <a:r>
              <a:rPr lang="en-CH" dirty="0"/>
              <a:t> determination with fluorescent markers (myo1 and Whi5). </a:t>
            </a:r>
            <a:r>
              <a:rPr lang="de-AT" dirty="0"/>
              <a:t>W</a:t>
            </a:r>
            <a:r>
              <a:rPr lang="en-CH" dirty="0" err="1"/>
              <a:t>ith</a:t>
            </a:r>
            <a:r>
              <a:rPr lang="en-CH" dirty="0"/>
              <a:t> these markers the cell cycle can be better determined.</a:t>
            </a:r>
          </a:p>
          <a:p>
            <a:r>
              <a:rPr lang="en-CH" dirty="0"/>
              <a:t>However, fluorescence is stressing the cells, therefore we switched to the “sweep” mode in which we have a lower mass resolution, but it is less taxing to the cells.</a:t>
            </a:r>
          </a:p>
          <a:p>
            <a:r>
              <a:rPr lang="en-CH" dirty="0"/>
              <a:t>Then again 25 mass traces of yeast cells measured</a:t>
            </a:r>
          </a:p>
          <a:p>
            <a:endParaRPr lang="en-CH" dirty="0"/>
          </a:p>
          <a:p>
            <a:r>
              <a:rPr lang="en-CH" dirty="0"/>
              <a:t>We see no significant difference between the “more noisy” measurement (with better cell cycle determination) and the “less noisy” measurement (with worse cell cycle determination)</a:t>
            </a:r>
          </a:p>
          <a:p>
            <a:r>
              <a:rPr lang="en-CH" dirty="0">
                <a:sym typeface="Wingdings" panose="05000000000000000000" pitchFamily="2" charset="2"/>
              </a:rPr>
              <a:t> </a:t>
            </a:r>
            <a:r>
              <a:rPr lang="de-AT" dirty="0">
                <a:sym typeface="Wingdings" panose="05000000000000000000" pitchFamily="2" charset="2"/>
              </a:rPr>
              <a:t>T</a:t>
            </a:r>
            <a:r>
              <a:rPr lang="en-CH" dirty="0">
                <a:sym typeface="Wingdings" panose="05000000000000000000" pitchFamily="2" charset="2"/>
              </a:rPr>
              <a:t>his allows us now to analyse both.</a:t>
            </a:r>
            <a:endParaRPr lang="en-CH" dirty="0"/>
          </a:p>
        </p:txBody>
      </p:sp>
      <p:sp>
        <p:nvSpPr>
          <p:cNvPr id="4" name="Slide Number Placeholder 3"/>
          <p:cNvSpPr>
            <a:spLocks noGrp="1"/>
          </p:cNvSpPr>
          <p:nvPr>
            <p:ph type="sldNum" sz="quarter" idx="5"/>
          </p:nvPr>
        </p:nvSpPr>
        <p:spPr/>
        <p:txBody>
          <a:bodyPr/>
          <a:lstStyle/>
          <a:p>
            <a:fld id="{6CE53A1C-822B-4C04-96D3-B6B2B9F20BF7}" type="slidenum">
              <a:rPr lang="en-CH" smtClean="0"/>
              <a:t>11</a:t>
            </a:fld>
            <a:endParaRPr lang="en-CH"/>
          </a:p>
        </p:txBody>
      </p:sp>
    </p:spTree>
    <p:extLst>
      <p:ext uri="{BB962C8B-B14F-4D97-AF65-F5344CB8AC3E}">
        <p14:creationId xmlns:p14="http://schemas.microsoft.com/office/powerpoint/2010/main" val="353664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pple-system"/>
              </a:rPr>
              <a:t>It currently looks like it being neither exponential nor linear, rather a multi-linear one. Needs to be connected to growth models or biological modelling, so far only a phenomenological finding</a:t>
            </a:r>
          </a:p>
          <a:p>
            <a:pPr rtl="0"/>
            <a:r>
              <a:rPr lang="en-US" dirty="0">
                <a:effectLst/>
                <a:latin typeface="-apple-system"/>
              </a:rPr>
              <a:t>like 1</a:t>
            </a:r>
          </a:p>
          <a:p>
            <a:endParaRPr lang="en-CH" dirty="0"/>
          </a:p>
        </p:txBody>
      </p:sp>
      <p:sp>
        <p:nvSpPr>
          <p:cNvPr id="4" name="Slide Number Placeholder 3"/>
          <p:cNvSpPr>
            <a:spLocks noGrp="1"/>
          </p:cNvSpPr>
          <p:nvPr>
            <p:ph type="sldNum" sz="quarter" idx="5"/>
          </p:nvPr>
        </p:nvSpPr>
        <p:spPr/>
        <p:txBody>
          <a:bodyPr/>
          <a:lstStyle/>
          <a:p>
            <a:fld id="{6CE53A1C-822B-4C04-96D3-B6B2B9F20BF7}" type="slidenum">
              <a:rPr lang="en-CH" smtClean="0"/>
              <a:t>12</a:t>
            </a:fld>
            <a:endParaRPr lang="en-CH"/>
          </a:p>
        </p:txBody>
      </p:sp>
    </p:spTree>
    <p:extLst>
      <p:ext uri="{BB962C8B-B14F-4D97-AF65-F5344CB8AC3E}">
        <p14:creationId xmlns:p14="http://schemas.microsoft.com/office/powerpoint/2010/main" val="3414269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66F2712-7839-B048-8CB5-A9BC25EC37AC}" type="slidenum">
              <a:rPr lang="de-DE" smtClean="0"/>
              <a:pPr/>
              <a:t>15</a:t>
            </a:fld>
            <a:endParaRPr lang="de-DE"/>
          </a:p>
        </p:txBody>
      </p:sp>
    </p:spTree>
    <p:extLst>
      <p:ext uri="{BB962C8B-B14F-4D97-AF65-F5344CB8AC3E}">
        <p14:creationId xmlns:p14="http://schemas.microsoft.com/office/powerpoint/2010/main" val="420785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66F2712-7839-B048-8CB5-A9BC25EC37AC}" type="slidenum">
              <a:rPr lang="de-DE" smtClean="0"/>
              <a:pPr/>
              <a:t>16</a:t>
            </a:fld>
            <a:endParaRPr lang="de-DE"/>
          </a:p>
        </p:txBody>
      </p:sp>
    </p:spTree>
    <p:extLst>
      <p:ext uri="{BB962C8B-B14F-4D97-AF65-F5344CB8AC3E}">
        <p14:creationId xmlns:p14="http://schemas.microsoft.com/office/powerpoint/2010/main" val="407417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256085" y="2504140"/>
            <a:ext cx="10307116" cy="1920813"/>
          </a:xfrm>
          <a:prstGeom prst="rect">
            <a:avLst/>
          </a:prstGeom>
        </p:spPr>
        <p:txBody>
          <a:bodyPr lIns="0" tIns="72000" rIns="0" bIns="72000" anchor="ctr" anchorCtr="0">
            <a:normAutofit/>
          </a:bodyPr>
          <a:lstStyle>
            <a:lvl1pPr>
              <a:defRPr lang="en-US" sz="5867" b="0" i="0" kern="1200" dirty="0">
                <a:solidFill>
                  <a:schemeClr val="bg1"/>
                </a:solidFill>
                <a:latin typeface="Lora" panose="02000503000000020004" pitchFamily="2" charset="0"/>
                <a:ea typeface="+mj-ea"/>
                <a:cs typeface="+mj-cs"/>
              </a:defRPr>
            </a:lvl1pPr>
          </a:lstStyle>
          <a:p>
            <a:r>
              <a:rPr lang="en-US" dirty="0"/>
              <a:t>Presentation title</a:t>
            </a:r>
          </a:p>
        </p:txBody>
      </p:sp>
      <p:sp>
        <p:nvSpPr>
          <p:cNvPr id="8" name="Text Placeholder 7"/>
          <p:cNvSpPr>
            <a:spLocks noGrp="1"/>
          </p:cNvSpPr>
          <p:nvPr>
            <p:ph type="body" sz="quarter" idx="11" hasCustomPrompt="1"/>
          </p:nvPr>
        </p:nvSpPr>
        <p:spPr>
          <a:xfrm>
            <a:off x="1256085" y="4415230"/>
            <a:ext cx="10307116" cy="1968637"/>
          </a:xfrm>
          <a:prstGeom prst="rect">
            <a:avLst/>
          </a:prstGeom>
        </p:spPr>
        <p:txBody>
          <a:bodyPr lIns="0" tIns="72000" rIns="0" bIns="72000">
            <a:normAutofit/>
          </a:bodyPr>
          <a:lstStyle>
            <a:lvl1pPr>
              <a:defRPr lang="en-US" sz="3200" b="1" kern="1200" dirty="0">
                <a:solidFill>
                  <a:schemeClr val="bg1">
                    <a:lumMod val="75000"/>
                  </a:schemeClr>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pic>
        <p:nvPicPr>
          <p:cNvPr id="9" name="Graphic 8">
            <a:extLst>
              <a:ext uri="{FF2B5EF4-FFF2-40B4-BE49-F238E27FC236}">
                <a16:creationId xmlns:a16="http://schemas.microsoft.com/office/drawing/2014/main" id="{C8E09C28-ADAB-4A47-AE35-918B30AADD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2" name="Freeform 11"/>
          <p:cNvSpPr/>
          <p:nvPr userDrawn="1"/>
        </p:nvSpPr>
        <p:spPr>
          <a:xfrm>
            <a:off x="0" y="2186347"/>
            <a:ext cx="628309" cy="2571504"/>
          </a:xfrm>
          <a:custGeom>
            <a:avLst/>
            <a:gdLst>
              <a:gd name="connsiteX0" fmla="*/ 0 w 471232"/>
              <a:gd name="connsiteY0" fmla="*/ 0 h 1928628"/>
              <a:gd name="connsiteX1" fmla="*/ 471232 w 471232"/>
              <a:gd name="connsiteY1" fmla="*/ 235616 h 1928628"/>
              <a:gd name="connsiteX2" fmla="*/ 471232 w 471232"/>
              <a:gd name="connsiteY2" fmla="*/ 1693012 h 1928628"/>
              <a:gd name="connsiteX3" fmla="*/ 0 w 471232"/>
              <a:gd name="connsiteY3" fmla="*/ 1928628 h 1928628"/>
              <a:gd name="connsiteX4" fmla="*/ 0 w 471232"/>
              <a:gd name="connsiteY4" fmla="*/ 0 h 192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32" h="1928628">
                <a:moveTo>
                  <a:pt x="0" y="0"/>
                </a:moveTo>
                <a:lnTo>
                  <a:pt x="471232" y="235616"/>
                </a:lnTo>
                <a:lnTo>
                  <a:pt x="471232" y="1693012"/>
                </a:lnTo>
                <a:lnTo>
                  <a:pt x="0" y="1928628"/>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5" name="Rectangle 4">
            <a:extLst>
              <a:ext uri="{FF2B5EF4-FFF2-40B4-BE49-F238E27FC236}">
                <a16:creationId xmlns:a16="http://schemas.microsoft.com/office/drawing/2014/main" id="{D2E44A81-F4C3-45E3-B453-C601F827BF53}"/>
              </a:ext>
            </a:extLst>
          </p:cNvPr>
          <p:cNvSpPr/>
          <p:nvPr userDrawn="1"/>
        </p:nvSpPr>
        <p:spPr>
          <a:xfrm>
            <a:off x="9950429" y="6577526"/>
            <a:ext cx="2238049" cy="256545"/>
          </a:xfrm>
          <a:prstGeom prst="rect">
            <a:avLst/>
          </a:prstGeom>
        </p:spPr>
        <p:txBody>
          <a:bodyPr wrap="none">
            <a:spAutoFit/>
          </a:bodyPr>
          <a:lstStyle/>
          <a:p>
            <a:pPr algn="r"/>
            <a:r>
              <a:rPr lang="de-DE" sz="1067" i="0" kern="0" spc="27" dirty="0">
                <a:solidFill>
                  <a:schemeClr val="bg1"/>
                </a:solidFill>
              </a:rPr>
              <a:t>Next-Level Nanotechnology Tools</a:t>
            </a:r>
          </a:p>
        </p:txBody>
      </p:sp>
    </p:spTree>
    <p:extLst>
      <p:ext uri="{BB962C8B-B14F-4D97-AF65-F5344CB8AC3E}">
        <p14:creationId xmlns:p14="http://schemas.microsoft.com/office/powerpoint/2010/main" val="143434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2/3 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634800" y="2283600"/>
            <a:ext cx="11240400" cy="4273376"/>
          </a:xfrm>
          <a:prstGeom prst="rect">
            <a:avLst/>
          </a:prstGeom>
          <a:solidFill>
            <a:schemeClr val="bg1"/>
          </a:solidFill>
        </p:spPr>
        <p:txBody>
          <a:bodyPr/>
          <a:lstStyle/>
          <a:p>
            <a:r>
              <a:rPr lang="de-DE"/>
              <a:t>Tabelle durch Klicken auf Symbol hinzufügen</a:t>
            </a:r>
            <a:endParaRPr lang="en-US" dirty="0"/>
          </a:p>
        </p:txBody>
      </p:sp>
      <p:sp>
        <p:nvSpPr>
          <p:cNvPr id="7"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8" name="Text Placeholder 7"/>
          <p:cNvSpPr>
            <a:spLocks noGrp="1"/>
          </p:cNvSpPr>
          <p:nvPr>
            <p:ph type="body" sz="quarter" idx="23" hasCustomPrompt="1"/>
          </p:nvPr>
        </p:nvSpPr>
        <p:spPr>
          <a:xfrm>
            <a:off x="634800" y="1278218"/>
            <a:ext cx="11240400" cy="924492"/>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14D1F02F-6D50-4C1D-8656-0AB79ACC5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9" name="Hexagon 10">
            <a:extLst>
              <a:ext uri="{FF2B5EF4-FFF2-40B4-BE49-F238E27FC236}">
                <a16:creationId xmlns:a16="http://schemas.microsoft.com/office/drawing/2014/main" id="{FE8CC40C-7663-4495-AF74-D2CCB5A49F8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23616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rter 2 images">
    <p:spTree>
      <p:nvGrpSpPr>
        <p:cNvPr id="1" name=""/>
        <p:cNvGrpSpPr/>
        <p:nvPr/>
      </p:nvGrpSpPr>
      <p:grpSpPr>
        <a:xfrm>
          <a:off x="0" y="0"/>
          <a:ext cx="0" cy="0"/>
          <a:chOff x="0" y="0"/>
          <a:chExt cx="0" cy="0"/>
        </a:xfrm>
      </p:grpSpPr>
      <p:sp>
        <p:nvSpPr>
          <p:cNvPr id="41" name="Picture Placeholder 40"/>
          <p:cNvSpPr>
            <a:spLocks noGrp="1"/>
          </p:cNvSpPr>
          <p:nvPr>
            <p:ph type="pic" sz="quarter" idx="21"/>
          </p:nvPr>
        </p:nvSpPr>
        <p:spPr>
          <a:xfrm>
            <a:off x="6096000" y="0"/>
            <a:ext cx="6096000" cy="3427200"/>
          </a:xfrm>
          <a:custGeom>
            <a:avLst/>
            <a:gdLst>
              <a:gd name="connsiteX0" fmla="*/ 4750 w 4575549"/>
              <a:gd name="connsiteY0" fmla="*/ 944068 h 2592000"/>
              <a:gd name="connsiteX1" fmla="*/ 167934 w 4575549"/>
              <a:gd name="connsiteY1" fmla="*/ 1025660 h 2592000"/>
              <a:gd name="connsiteX2" fmla="*/ 167934 w 4575549"/>
              <a:gd name="connsiteY2" fmla="*/ 1249417 h 2592000"/>
              <a:gd name="connsiteX3" fmla="*/ 4750 w 4575549"/>
              <a:gd name="connsiteY3" fmla="*/ 133100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0 w 4575549"/>
              <a:gd name="connsiteY12" fmla="*/ 684805 h 2592000"/>
              <a:gd name="connsiteX13" fmla="*/ 4750 w 4575549"/>
              <a:gd name="connsiteY13" fmla="*/ 0 h 2592000"/>
              <a:gd name="connsiteX14" fmla="*/ 4575549 w 4575549"/>
              <a:gd name="connsiteY14" fmla="*/ 0 h 2592000"/>
              <a:gd name="connsiteX15" fmla="*/ 4575549 w 4575549"/>
              <a:gd name="connsiteY15" fmla="*/ 2592000 h 2592000"/>
              <a:gd name="connsiteX16" fmla="*/ 4750 w 4575549"/>
              <a:gd name="connsiteY16" fmla="*/ 2592000 h 2592000"/>
              <a:gd name="connsiteX17" fmla="*/ 4750 w 4575549"/>
              <a:gd name="connsiteY17" fmla="*/ 1612691 h 2592000"/>
              <a:gd name="connsiteX18" fmla="*/ 393983 w 4575549"/>
              <a:gd name="connsiteY18" fmla="*/ 1418074 h 2592000"/>
              <a:gd name="connsiteX19" fmla="*/ 393983 w 4575549"/>
              <a:gd name="connsiteY19" fmla="*/ 881797 h 2592000"/>
              <a:gd name="connsiteX20" fmla="*/ 4750 w 4575549"/>
              <a:gd name="connsiteY20" fmla="*/ 687180 h 2592000"/>
              <a:gd name="connsiteX21" fmla="*/ 4750 w 4575549"/>
              <a:gd name="connsiteY21"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331008 h 2592000"/>
              <a:gd name="connsiteX9" fmla="*/ 4750 w 4575549"/>
              <a:gd name="connsiteY9" fmla="*/ 1612691 h 2592000"/>
              <a:gd name="connsiteX10" fmla="*/ 0 w 4575549"/>
              <a:gd name="connsiteY10" fmla="*/ 1615066 h 2592000"/>
              <a:gd name="connsiteX11" fmla="*/ 0 w 4575549"/>
              <a:gd name="connsiteY11" fmla="*/ 684805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20" fmla="*/ 4750 w 4575549"/>
              <a:gd name="connsiteY20"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612691 h 2592000"/>
              <a:gd name="connsiteX9" fmla="*/ 0 w 4575549"/>
              <a:gd name="connsiteY9" fmla="*/ 1615066 h 2592000"/>
              <a:gd name="connsiteX10" fmla="*/ 0 w 4575549"/>
              <a:gd name="connsiteY10" fmla="*/ 684805 h 2592000"/>
              <a:gd name="connsiteX11" fmla="*/ 4750 w 4575549"/>
              <a:gd name="connsiteY11" fmla="*/ 0 h 2592000"/>
              <a:gd name="connsiteX12" fmla="*/ 4575549 w 4575549"/>
              <a:gd name="connsiteY12" fmla="*/ 0 h 2592000"/>
              <a:gd name="connsiteX13" fmla="*/ 4575549 w 4575549"/>
              <a:gd name="connsiteY13" fmla="*/ 2592000 h 2592000"/>
              <a:gd name="connsiteX14" fmla="*/ 4750 w 4575549"/>
              <a:gd name="connsiteY14" fmla="*/ 2592000 h 2592000"/>
              <a:gd name="connsiteX15" fmla="*/ 4750 w 4575549"/>
              <a:gd name="connsiteY15" fmla="*/ 1612691 h 2592000"/>
              <a:gd name="connsiteX16" fmla="*/ 393983 w 4575549"/>
              <a:gd name="connsiteY16" fmla="*/ 1418074 h 2592000"/>
              <a:gd name="connsiteX17" fmla="*/ 393983 w 4575549"/>
              <a:gd name="connsiteY17" fmla="*/ 881797 h 2592000"/>
              <a:gd name="connsiteX18" fmla="*/ 4750 w 4575549"/>
              <a:gd name="connsiteY18" fmla="*/ 687180 h 2592000"/>
              <a:gd name="connsiteX19" fmla="*/ 4750 w 4575549"/>
              <a:gd name="connsiteY19"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944068 h 2592000"/>
              <a:gd name="connsiteX6" fmla="*/ 3547 w 4575549"/>
              <a:gd name="connsiteY6" fmla="*/ 1331610 h 2592000"/>
              <a:gd name="connsiteX7" fmla="*/ 4750 w 4575549"/>
              <a:gd name="connsiteY7" fmla="*/ 1612691 h 2592000"/>
              <a:gd name="connsiteX8" fmla="*/ 0 w 4575549"/>
              <a:gd name="connsiteY8" fmla="*/ 1615066 h 2592000"/>
              <a:gd name="connsiteX9" fmla="*/ 0 w 4575549"/>
              <a:gd name="connsiteY9" fmla="*/ 684805 h 2592000"/>
              <a:gd name="connsiteX10" fmla="*/ 4750 w 4575549"/>
              <a:gd name="connsiteY10" fmla="*/ 0 h 2592000"/>
              <a:gd name="connsiteX11" fmla="*/ 4575549 w 4575549"/>
              <a:gd name="connsiteY11" fmla="*/ 0 h 2592000"/>
              <a:gd name="connsiteX12" fmla="*/ 4575549 w 4575549"/>
              <a:gd name="connsiteY12" fmla="*/ 2592000 h 2592000"/>
              <a:gd name="connsiteX13" fmla="*/ 4750 w 4575549"/>
              <a:gd name="connsiteY13" fmla="*/ 2592000 h 2592000"/>
              <a:gd name="connsiteX14" fmla="*/ 4750 w 4575549"/>
              <a:gd name="connsiteY14" fmla="*/ 1612691 h 2592000"/>
              <a:gd name="connsiteX15" fmla="*/ 393983 w 4575549"/>
              <a:gd name="connsiteY15" fmla="*/ 1418074 h 2592000"/>
              <a:gd name="connsiteX16" fmla="*/ 393983 w 4575549"/>
              <a:gd name="connsiteY16" fmla="*/ 881797 h 2592000"/>
              <a:gd name="connsiteX17" fmla="*/ 4750 w 4575549"/>
              <a:gd name="connsiteY17" fmla="*/ 687180 h 2592000"/>
              <a:gd name="connsiteX18" fmla="*/ 4750 w 4575549"/>
              <a:gd name="connsiteY18"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3547 w 4575549"/>
              <a:gd name="connsiteY5" fmla="*/ 1331610 h 2592000"/>
              <a:gd name="connsiteX6" fmla="*/ 4750 w 4575549"/>
              <a:gd name="connsiteY6" fmla="*/ 1612691 h 2592000"/>
              <a:gd name="connsiteX7" fmla="*/ 0 w 4575549"/>
              <a:gd name="connsiteY7" fmla="*/ 1615066 h 2592000"/>
              <a:gd name="connsiteX8" fmla="*/ 0 w 4575549"/>
              <a:gd name="connsiteY8" fmla="*/ 684805 h 2592000"/>
              <a:gd name="connsiteX9" fmla="*/ 4750 w 4575549"/>
              <a:gd name="connsiteY9" fmla="*/ 0 h 2592000"/>
              <a:gd name="connsiteX10" fmla="*/ 4575549 w 4575549"/>
              <a:gd name="connsiteY10" fmla="*/ 0 h 2592000"/>
              <a:gd name="connsiteX11" fmla="*/ 4575549 w 4575549"/>
              <a:gd name="connsiteY11" fmla="*/ 2592000 h 2592000"/>
              <a:gd name="connsiteX12" fmla="*/ 4750 w 4575549"/>
              <a:gd name="connsiteY12" fmla="*/ 2592000 h 2592000"/>
              <a:gd name="connsiteX13" fmla="*/ 4750 w 4575549"/>
              <a:gd name="connsiteY13" fmla="*/ 1612691 h 2592000"/>
              <a:gd name="connsiteX14" fmla="*/ 393983 w 4575549"/>
              <a:gd name="connsiteY14" fmla="*/ 1418074 h 2592000"/>
              <a:gd name="connsiteX15" fmla="*/ 393983 w 4575549"/>
              <a:gd name="connsiteY15" fmla="*/ 881797 h 2592000"/>
              <a:gd name="connsiteX16" fmla="*/ 4750 w 4575549"/>
              <a:gd name="connsiteY16" fmla="*/ 687180 h 2592000"/>
              <a:gd name="connsiteX17" fmla="*/ 4750 w 4575549"/>
              <a:gd name="connsiteY17"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1612691 h 2592000"/>
              <a:gd name="connsiteX6" fmla="*/ 0 w 4575549"/>
              <a:gd name="connsiteY6" fmla="*/ 1615066 h 2592000"/>
              <a:gd name="connsiteX7" fmla="*/ 0 w 4575549"/>
              <a:gd name="connsiteY7" fmla="*/ 684805 h 2592000"/>
              <a:gd name="connsiteX8" fmla="*/ 4750 w 4575549"/>
              <a:gd name="connsiteY8" fmla="*/ 0 h 2592000"/>
              <a:gd name="connsiteX9" fmla="*/ 4575549 w 4575549"/>
              <a:gd name="connsiteY9" fmla="*/ 0 h 2592000"/>
              <a:gd name="connsiteX10" fmla="*/ 4575549 w 4575549"/>
              <a:gd name="connsiteY10" fmla="*/ 2592000 h 2592000"/>
              <a:gd name="connsiteX11" fmla="*/ 4750 w 4575549"/>
              <a:gd name="connsiteY11" fmla="*/ 2592000 h 2592000"/>
              <a:gd name="connsiteX12" fmla="*/ 4750 w 4575549"/>
              <a:gd name="connsiteY12" fmla="*/ 1612691 h 2592000"/>
              <a:gd name="connsiteX13" fmla="*/ 393983 w 4575549"/>
              <a:gd name="connsiteY13" fmla="*/ 1418074 h 2592000"/>
              <a:gd name="connsiteX14" fmla="*/ 393983 w 4575549"/>
              <a:gd name="connsiteY14" fmla="*/ 881797 h 2592000"/>
              <a:gd name="connsiteX15" fmla="*/ 4750 w 4575549"/>
              <a:gd name="connsiteY15" fmla="*/ 687180 h 2592000"/>
              <a:gd name="connsiteX16" fmla="*/ 4750 w 4575549"/>
              <a:gd name="connsiteY16" fmla="*/ 0 h 2592000"/>
              <a:gd name="connsiteX0" fmla="*/ 0 w 4575549"/>
              <a:gd name="connsiteY0" fmla="*/ 684805 h 2592000"/>
              <a:gd name="connsiteX1" fmla="*/ 4750 w 4575549"/>
              <a:gd name="connsiteY1" fmla="*/ 687180 h 2592000"/>
              <a:gd name="connsiteX2" fmla="*/ 4750 w 4575549"/>
              <a:gd name="connsiteY2" fmla="*/ 1612691 h 2592000"/>
              <a:gd name="connsiteX3" fmla="*/ 0 w 4575549"/>
              <a:gd name="connsiteY3" fmla="*/ 1615066 h 2592000"/>
              <a:gd name="connsiteX4" fmla="*/ 0 w 4575549"/>
              <a:gd name="connsiteY4" fmla="*/ 684805 h 2592000"/>
              <a:gd name="connsiteX5" fmla="*/ 4750 w 4575549"/>
              <a:gd name="connsiteY5" fmla="*/ 0 h 2592000"/>
              <a:gd name="connsiteX6" fmla="*/ 4575549 w 4575549"/>
              <a:gd name="connsiteY6" fmla="*/ 0 h 2592000"/>
              <a:gd name="connsiteX7" fmla="*/ 4575549 w 4575549"/>
              <a:gd name="connsiteY7" fmla="*/ 2592000 h 2592000"/>
              <a:gd name="connsiteX8" fmla="*/ 4750 w 4575549"/>
              <a:gd name="connsiteY8" fmla="*/ 2592000 h 2592000"/>
              <a:gd name="connsiteX9" fmla="*/ 4750 w 4575549"/>
              <a:gd name="connsiteY9" fmla="*/ 1612691 h 2592000"/>
              <a:gd name="connsiteX10" fmla="*/ 393983 w 4575549"/>
              <a:gd name="connsiteY10" fmla="*/ 1418074 h 2592000"/>
              <a:gd name="connsiteX11" fmla="*/ 393983 w 4575549"/>
              <a:gd name="connsiteY11" fmla="*/ 881797 h 2592000"/>
              <a:gd name="connsiteX12" fmla="*/ 4750 w 4575549"/>
              <a:gd name="connsiteY12" fmla="*/ 687180 h 2592000"/>
              <a:gd name="connsiteX13" fmla="*/ 4750 w 4575549"/>
              <a:gd name="connsiteY13" fmla="*/ 0 h 2592000"/>
              <a:gd name="connsiteX0" fmla="*/ 0 w 4575549"/>
              <a:gd name="connsiteY0" fmla="*/ 684805 h 2592000"/>
              <a:gd name="connsiteX1" fmla="*/ 4750 w 4575549"/>
              <a:gd name="connsiteY1" fmla="*/ 1612691 h 2592000"/>
              <a:gd name="connsiteX2" fmla="*/ 0 w 4575549"/>
              <a:gd name="connsiteY2" fmla="*/ 1615066 h 2592000"/>
              <a:gd name="connsiteX3" fmla="*/ 0 w 4575549"/>
              <a:gd name="connsiteY3" fmla="*/ 684805 h 2592000"/>
              <a:gd name="connsiteX4" fmla="*/ 4750 w 4575549"/>
              <a:gd name="connsiteY4" fmla="*/ 0 h 2592000"/>
              <a:gd name="connsiteX5" fmla="*/ 4575549 w 4575549"/>
              <a:gd name="connsiteY5" fmla="*/ 0 h 2592000"/>
              <a:gd name="connsiteX6" fmla="*/ 4575549 w 4575549"/>
              <a:gd name="connsiteY6" fmla="*/ 2592000 h 2592000"/>
              <a:gd name="connsiteX7" fmla="*/ 4750 w 4575549"/>
              <a:gd name="connsiteY7" fmla="*/ 2592000 h 2592000"/>
              <a:gd name="connsiteX8" fmla="*/ 4750 w 4575549"/>
              <a:gd name="connsiteY8" fmla="*/ 1612691 h 2592000"/>
              <a:gd name="connsiteX9" fmla="*/ 393983 w 4575549"/>
              <a:gd name="connsiteY9" fmla="*/ 1418074 h 2592000"/>
              <a:gd name="connsiteX10" fmla="*/ 393983 w 4575549"/>
              <a:gd name="connsiteY10" fmla="*/ 881797 h 2592000"/>
              <a:gd name="connsiteX11" fmla="*/ 4750 w 4575549"/>
              <a:gd name="connsiteY11" fmla="*/ 687180 h 2592000"/>
              <a:gd name="connsiteX12" fmla="*/ 4750 w 4575549"/>
              <a:gd name="connsiteY12"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687180 h 2592000"/>
              <a:gd name="connsiteX11" fmla="*/ 4750 w 4575549"/>
              <a:gd name="connsiteY11"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4750 w 4575549"/>
              <a:gd name="connsiteY9"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4750 w 4575549"/>
              <a:gd name="connsiteY8"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0 h 2592000"/>
              <a:gd name="connsiteX0" fmla="*/ 0 w 4570799"/>
              <a:gd name="connsiteY0" fmla="*/ 0 h 2592000"/>
              <a:gd name="connsiteX1" fmla="*/ 4570799 w 4570799"/>
              <a:gd name="connsiteY1" fmla="*/ 0 h 2592000"/>
              <a:gd name="connsiteX2" fmla="*/ 4570799 w 4570799"/>
              <a:gd name="connsiteY2" fmla="*/ 2592000 h 2592000"/>
              <a:gd name="connsiteX3" fmla="*/ 0 w 4570799"/>
              <a:gd name="connsiteY3" fmla="*/ 2592000 h 2592000"/>
              <a:gd name="connsiteX4" fmla="*/ 0 w 4570799"/>
              <a:gd name="connsiteY4" fmla="*/ 0 h 25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799" h="2592000">
                <a:moveTo>
                  <a:pt x="0" y="0"/>
                </a:moveTo>
                <a:lnTo>
                  <a:pt x="4570799" y="0"/>
                </a:lnTo>
                <a:lnTo>
                  <a:pt x="4570799" y="2592000"/>
                </a:lnTo>
                <a:lnTo>
                  <a:pt x="0" y="2592000"/>
                </a:lnTo>
                <a:lnTo>
                  <a:pt x="0" y="0"/>
                </a:lnTo>
                <a:close/>
              </a:path>
            </a:pathLst>
          </a:custGeom>
          <a:solidFill>
            <a:schemeClr val="bg1"/>
          </a:solidFill>
        </p:spPr>
        <p:txBody>
          <a:bodyPr wrap="square">
            <a:noAutofit/>
          </a:bodyPr>
          <a:lstStyle/>
          <a:p>
            <a:r>
              <a:rPr lang="de-DE"/>
              <a:t>Bild durch Klicken auf Symbol hinzufügen</a:t>
            </a:r>
            <a:endParaRPr lang="en-US" dirty="0"/>
          </a:p>
        </p:txBody>
      </p:sp>
      <p:sp>
        <p:nvSpPr>
          <p:cNvPr id="19" name="Picture Placeholder 18"/>
          <p:cNvSpPr>
            <a:spLocks noGrp="1"/>
          </p:cNvSpPr>
          <p:nvPr>
            <p:ph type="pic" sz="quarter" idx="22"/>
          </p:nvPr>
        </p:nvSpPr>
        <p:spPr>
          <a:xfrm>
            <a:off x="0" y="3427200"/>
            <a:ext cx="6096000" cy="3427200"/>
          </a:xfrm>
          <a:custGeom>
            <a:avLst/>
            <a:gdLst>
              <a:gd name="connsiteX0" fmla="*/ 4572000 w 4784080"/>
              <a:gd name="connsiteY0" fmla="*/ 1047794 h 2570400"/>
              <a:gd name="connsiteX1" fmla="*/ 4604426 w 4784080"/>
              <a:gd name="connsiteY1" fmla="*/ 1051062 h 2570400"/>
              <a:gd name="connsiteX2" fmla="*/ 4784080 w 4784080"/>
              <a:gd name="connsiteY2" fmla="*/ 1271491 h 2570400"/>
              <a:gd name="connsiteX3" fmla="*/ 4604426 w 4784080"/>
              <a:gd name="connsiteY3" fmla="*/ 1491920 h 2570400"/>
              <a:gd name="connsiteX4" fmla="*/ 4572000 w 4784080"/>
              <a:gd name="connsiteY4" fmla="*/ 1495189 h 2570400"/>
              <a:gd name="connsiteX5" fmla="*/ 0 w 4784080"/>
              <a:gd name="connsiteY5" fmla="*/ 0 h 2570400"/>
              <a:gd name="connsiteX6" fmla="*/ 4572000 w 4784080"/>
              <a:gd name="connsiteY6" fmla="*/ 0 h 2570400"/>
              <a:gd name="connsiteX7" fmla="*/ 4572000 w 4784080"/>
              <a:gd name="connsiteY7" fmla="*/ 1047794 h 2570400"/>
              <a:gd name="connsiteX8" fmla="*/ 4559080 w 4784080"/>
              <a:gd name="connsiteY8" fmla="*/ 1046491 h 2570400"/>
              <a:gd name="connsiteX9" fmla="*/ 4334080 w 4784080"/>
              <a:gd name="connsiteY9" fmla="*/ 1271491 h 2570400"/>
              <a:gd name="connsiteX10" fmla="*/ 4559080 w 4784080"/>
              <a:gd name="connsiteY10" fmla="*/ 1496491 h 2570400"/>
              <a:gd name="connsiteX11" fmla="*/ 4572000 w 4784080"/>
              <a:gd name="connsiteY11" fmla="*/ 1495189 h 2570400"/>
              <a:gd name="connsiteX12" fmla="*/ 4572000 w 4784080"/>
              <a:gd name="connsiteY12" fmla="*/ 2570400 h 2570400"/>
              <a:gd name="connsiteX13" fmla="*/ 0 w 4784080"/>
              <a:gd name="connsiteY13" fmla="*/ 2570400 h 2570400"/>
              <a:gd name="connsiteX0" fmla="*/ 4572000 w 4608479"/>
              <a:gd name="connsiteY0" fmla="*/ 1047794 h 2570400"/>
              <a:gd name="connsiteX1" fmla="*/ 4604426 w 4608479"/>
              <a:gd name="connsiteY1" fmla="*/ 1051062 h 2570400"/>
              <a:gd name="connsiteX2" fmla="*/ 4604426 w 4608479"/>
              <a:gd name="connsiteY2" fmla="*/ 1491920 h 2570400"/>
              <a:gd name="connsiteX3" fmla="*/ 4572000 w 4608479"/>
              <a:gd name="connsiteY3" fmla="*/ 1495189 h 2570400"/>
              <a:gd name="connsiteX4" fmla="*/ 4572000 w 4608479"/>
              <a:gd name="connsiteY4" fmla="*/ 1047794 h 2570400"/>
              <a:gd name="connsiteX5" fmla="*/ 0 w 4608479"/>
              <a:gd name="connsiteY5" fmla="*/ 0 h 2570400"/>
              <a:gd name="connsiteX6" fmla="*/ 4572000 w 4608479"/>
              <a:gd name="connsiteY6" fmla="*/ 0 h 2570400"/>
              <a:gd name="connsiteX7" fmla="*/ 4572000 w 4608479"/>
              <a:gd name="connsiteY7" fmla="*/ 1047794 h 2570400"/>
              <a:gd name="connsiteX8" fmla="*/ 4559080 w 4608479"/>
              <a:gd name="connsiteY8" fmla="*/ 1046491 h 2570400"/>
              <a:gd name="connsiteX9" fmla="*/ 4334080 w 4608479"/>
              <a:gd name="connsiteY9" fmla="*/ 1271491 h 2570400"/>
              <a:gd name="connsiteX10" fmla="*/ 4559080 w 4608479"/>
              <a:gd name="connsiteY10" fmla="*/ 1496491 h 2570400"/>
              <a:gd name="connsiteX11" fmla="*/ 4572000 w 4608479"/>
              <a:gd name="connsiteY11" fmla="*/ 1495189 h 2570400"/>
              <a:gd name="connsiteX12" fmla="*/ 4572000 w 4608479"/>
              <a:gd name="connsiteY12" fmla="*/ 2570400 h 2570400"/>
              <a:gd name="connsiteX13" fmla="*/ 0 w 4608479"/>
              <a:gd name="connsiteY13" fmla="*/ 2570400 h 2570400"/>
              <a:gd name="connsiteX14" fmla="*/ 0 w 4608479"/>
              <a:gd name="connsiteY14" fmla="*/ 0 h 2570400"/>
              <a:gd name="connsiteX0" fmla="*/ 4572000 w 4604426"/>
              <a:gd name="connsiteY0" fmla="*/ 1047794 h 2570400"/>
              <a:gd name="connsiteX1" fmla="*/ 4604426 w 4604426"/>
              <a:gd name="connsiteY1" fmla="*/ 1491920 h 2570400"/>
              <a:gd name="connsiteX2" fmla="*/ 4572000 w 4604426"/>
              <a:gd name="connsiteY2" fmla="*/ 1495189 h 2570400"/>
              <a:gd name="connsiteX3" fmla="*/ 4572000 w 4604426"/>
              <a:gd name="connsiteY3" fmla="*/ 1047794 h 2570400"/>
              <a:gd name="connsiteX4" fmla="*/ 0 w 4604426"/>
              <a:gd name="connsiteY4" fmla="*/ 0 h 2570400"/>
              <a:gd name="connsiteX5" fmla="*/ 4572000 w 4604426"/>
              <a:gd name="connsiteY5" fmla="*/ 0 h 2570400"/>
              <a:gd name="connsiteX6" fmla="*/ 4572000 w 4604426"/>
              <a:gd name="connsiteY6" fmla="*/ 1047794 h 2570400"/>
              <a:gd name="connsiteX7" fmla="*/ 4559080 w 4604426"/>
              <a:gd name="connsiteY7" fmla="*/ 1046491 h 2570400"/>
              <a:gd name="connsiteX8" fmla="*/ 4334080 w 4604426"/>
              <a:gd name="connsiteY8" fmla="*/ 1271491 h 2570400"/>
              <a:gd name="connsiteX9" fmla="*/ 4559080 w 4604426"/>
              <a:gd name="connsiteY9" fmla="*/ 1496491 h 2570400"/>
              <a:gd name="connsiteX10" fmla="*/ 4572000 w 4604426"/>
              <a:gd name="connsiteY10" fmla="*/ 1495189 h 2570400"/>
              <a:gd name="connsiteX11" fmla="*/ 4572000 w 4604426"/>
              <a:gd name="connsiteY11" fmla="*/ 2570400 h 2570400"/>
              <a:gd name="connsiteX12" fmla="*/ 0 w 4604426"/>
              <a:gd name="connsiteY12" fmla="*/ 2570400 h 2570400"/>
              <a:gd name="connsiteX13" fmla="*/ 0 w 4604426"/>
              <a:gd name="connsiteY13" fmla="*/ 0 h 2570400"/>
              <a:gd name="connsiteX0" fmla="*/ 4572000 w 4572000"/>
              <a:gd name="connsiteY0" fmla="*/ 1047794 h 2570400"/>
              <a:gd name="connsiteX1" fmla="*/ 4572000 w 4572000"/>
              <a:gd name="connsiteY1" fmla="*/ 1495189 h 2570400"/>
              <a:gd name="connsiteX2" fmla="*/ 4572000 w 4572000"/>
              <a:gd name="connsiteY2" fmla="*/ 1047794 h 2570400"/>
              <a:gd name="connsiteX3" fmla="*/ 0 w 4572000"/>
              <a:gd name="connsiteY3" fmla="*/ 0 h 2570400"/>
              <a:gd name="connsiteX4" fmla="*/ 4572000 w 4572000"/>
              <a:gd name="connsiteY4" fmla="*/ 0 h 2570400"/>
              <a:gd name="connsiteX5" fmla="*/ 4572000 w 4572000"/>
              <a:gd name="connsiteY5" fmla="*/ 1047794 h 2570400"/>
              <a:gd name="connsiteX6" fmla="*/ 4559080 w 4572000"/>
              <a:gd name="connsiteY6" fmla="*/ 1046491 h 2570400"/>
              <a:gd name="connsiteX7" fmla="*/ 4334080 w 4572000"/>
              <a:gd name="connsiteY7" fmla="*/ 1271491 h 2570400"/>
              <a:gd name="connsiteX8" fmla="*/ 4559080 w 4572000"/>
              <a:gd name="connsiteY8" fmla="*/ 1496491 h 2570400"/>
              <a:gd name="connsiteX9" fmla="*/ 4572000 w 4572000"/>
              <a:gd name="connsiteY9" fmla="*/ 1495189 h 2570400"/>
              <a:gd name="connsiteX10" fmla="*/ 4572000 w 4572000"/>
              <a:gd name="connsiteY10" fmla="*/ 2570400 h 2570400"/>
              <a:gd name="connsiteX11" fmla="*/ 0 w 4572000"/>
              <a:gd name="connsiteY11" fmla="*/ 2570400 h 2570400"/>
              <a:gd name="connsiteX12" fmla="*/ 0 w 4572000"/>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334080 w 4572333"/>
              <a:gd name="connsiteY7" fmla="*/ 1271491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83804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82049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5 w 4576762"/>
              <a:gd name="connsiteY7" fmla="*/ 1027016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3267 w 4576762"/>
              <a:gd name="connsiteY7" fmla="*/ 1015110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0885 w 4576762"/>
              <a:gd name="connsiteY7" fmla="*/ 1015109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2049 w 4576762"/>
              <a:gd name="connsiteY7" fmla="*/ 1550466 h 2570400"/>
              <a:gd name="connsiteX8" fmla="*/ 4576762 w 4576762"/>
              <a:gd name="connsiteY8" fmla="*/ 1749983 h 2570400"/>
              <a:gd name="connsiteX9" fmla="*/ 4572000 w 4576762"/>
              <a:gd name="connsiteY9" fmla="*/ 2570400 h 2570400"/>
              <a:gd name="connsiteX10" fmla="*/ 0 w 4576762"/>
              <a:gd name="connsiteY10" fmla="*/ 2570400 h 2570400"/>
              <a:gd name="connsiteX11" fmla="*/ 0 w 4576762"/>
              <a:gd name="connsiteY11"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182049 w 4576762"/>
              <a:gd name="connsiteY6" fmla="*/ 1550466 h 2570400"/>
              <a:gd name="connsiteX7" fmla="*/ 4576762 w 4576762"/>
              <a:gd name="connsiteY7" fmla="*/ 1749983 h 2570400"/>
              <a:gd name="connsiteX8" fmla="*/ 4572000 w 4576762"/>
              <a:gd name="connsiteY8" fmla="*/ 2570400 h 2570400"/>
              <a:gd name="connsiteX9" fmla="*/ 0 w 4576762"/>
              <a:gd name="connsiteY9" fmla="*/ 2570400 h 2570400"/>
              <a:gd name="connsiteX10" fmla="*/ 0 w 4576762"/>
              <a:gd name="connsiteY10"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6762 w 4576762"/>
              <a:gd name="connsiteY6" fmla="*/ 1749983 h 2570400"/>
              <a:gd name="connsiteX7" fmla="*/ 4572000 w 4576762"/>
              <a:gd name="connsiteY7" fmla="*/ 2570400 h 2570400"/>
              <a:gd name="connsiteX8" fmla="*/ 0 w 4576762"/>
              <a:gd name="connsiteY8" fmla="*/ 2570400 h 2570400"/>
              <a:gd name="connsiteX9" fmla="*/ 0 w 4576762"/>
              <a:gd name="connsiteY9"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6762 w 4576762"/>
              <a:gd name="connsiteY5" fmla="*/ 1749983 h 2570400"/>
              <a:gd name="connsiteX6" fmla="*/ 4572000 w 4576762"/>
              <a:gd name="connsiteY6" fmla="*/ 2570400 h 2570400"/>
              <a:gd name="connsiteX7" fmla="*/ 0 w 4576762"/>
              <a:gd name="connsiteY7" fmla="*/ 2570400 h 2570400"/>
              <a:gd name="connsiteX8" fmla="*/ 0 w 4576762"/>
              <a:gd name="connsiteY8" fmla="*/ 0 h 2570400"/>
              <a:gd name="connsiteX0" fmla="*/ 0 w 4576762"/>
              <a:gd name="connsiteY0" fmla="*/ 0 h 2570400"/>
              <a:gd name="connsiteX1" fmla="*/ 4572000 w 4576762"/>
              <a:gd name="connsiteY1" fmla="*/ 0 h 2570400"/>
              <a:gd name="connsiteX2" fmla="*/ 4576762 w 4576762"/>
              <a:gd name="connsiteY2" fmla="*/ 1749983 h 2570400"/>
              <a:gd name="connsiteX3" fmla="*/ 4572000 w 4576762"/>
              <a:gd name="connsiteY3" fmla="*/ 2570400 h 2570400"/>
              <a:gd name="connsiteX4" fmla="*/ 0 w 4576762"/>
              <a:gd name="connsiteY4" fmla="*/ 2570400 h 2570400"/>
              <a:gd name="connsiteX5" fmla="*/ 0 w 4576762"/>
              <a:gd name="connsiteY5" fmla="*/ 0 h 2570400"/>
              <a:gd name="connsiteX0" fmla="*/ 0 w 5143500"/>
              <a:gd name="connsiteY0" fmla="*/ 0 h 2570400"/>
              <a:gd name="connsiteX1" fmla="*/ 4572000 w 5143500"/>
              <a:gd name="connsiteY1" fmla="*/ 0 h 2570400"/>
              <a:gd name="connsiteX2" fmla="*/ 4572000 w 5143500"/>
              <a:gd name="connsiteY2" fmla="*/ 2570400 h 2570400"/>
              <a:gd name="connsiteX3" fmla="*/ 0 w 5143500"/>
              <a:gd name="connsiteY3" fmla="*/ 2570400 h 2570400"/>
              <a:gd name="connsiteX4" fmla="*/ 0 w 5143500"/>
              <a:gd name="connsiteY4" fmla="*/ 0 h 2570400"/>
              <a:gd name="connsiteX0" fmla="*/ 0 w 4572000"/>
              <a:gd name="connsiteY0" fmla="*/ 0 h 2570400"/>
              <a:gd name="connsiteX1" fmla="*/ 4572000 w 4572000"/>
              <a:gd name="connsiteY1" fmla="*/ 0 h 2570400"/>
              <a:gd name="connsiteX2" fmla="*/ 4572000 w 4572000"/>
              <a:gd name="connsiteY2" fmla="*/ 2570400 h 2570400"/>
              <a:gd name="connsiteX3" fmla="*/ 0 w 4572000"/>
              <a:gd name="connsiteY3" fmla="*/ 2570400 h 2570400"/>
              <a:gd name="connsiteX4" fmla="*/ 0 w 4572000"/>
              <a:gd name="connsiteY4" fmla="*/ 0 h 25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70400">
                <a:moveTo>
                  <a:pt x="0" y="0"/>
                </a:moveTo>
                <a:lnTo>
                  <a:pt x="4572000" y="0"/>
                </a:lnTo>
                <a:lnTo>
                  <a:pt x="4572000" y="2570400"/>
                </a:lnTo>
                <a:lnTo>
                  <a:pt x="0" y="2570400"/>
                </a:lnTo>
                <a:lnTo>
                  <a:pt x="0" y="0"/>
                </a:lnTo>
                <a:close/>
              </a:path>
            </a:pathLst>
          </a:custGeom>
          <a:solidFill>
            <a:schemeClr val="bg1"/>
          </a:solidFill>
        </p:spPr>
        <p:txBody>
          <a:bodyPr wrap="square">
            <a:normAutofit/>
          </a:bodyPr>
          <a:lstStyle/>
          <a:p>
            <a:r>
              <a:rPr lang="de-DE"/>
              <a:t>Bild durch Klicken auf Symbol hinzufügen</a:t>
            </a:r>
            <a:endParaRPr lang="en-US"/>
          </a:p>
        </p:txBody>
      </p:sp>
      <p:sp>
        <p:nvSpPr>
          <p:cNvPr id="22" name="Text Placeholder 41"/>
          <p:cNvSpPr>
            <a:spLocks noGrp="1"/>
          </p:cNvSpPr>
          <p:nvPr>
            <p:ph type="body" sz="quarter" idx="19" hasCustomPrompt="1"/>
          </p:nvPr>
        </p:nvSpPr>
        <p:spPr>
          <a:xfrm>
            <a:off x="304989" y="1914157"/>
            <a:ext cx="5178568" cy="1200000"/>
          </a:xfrm>
          <a:prstGeom prst="rect">
            <a:avLst/>
          </a:prstGeom>
        </p:spPr>
        <p:txBody>
          <a:bodyPr lIns="0" tIns="72000" rIns="0" bIns="72000" anchor="t">
            <a:normAutofit/>
          </a:bodyPr>
          <a:lstStyle>
            <a:lvl1pPr algn="r">
              <a:spcAft>
                <a:spcPts val="800"/>
              </a:spcAft>
              <a:defRPr lang="en-US" sz="2667" kern="1200" dirty="0">
                <a:solidFill>
                  <a:schemeClr val="tx1"/>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sp>
        <p:nvSpPr>
          <p:cNvPr id="23" name="Text Placeholder 7"/>
          <p:cNvSpPr>
            <a:spLocks noGrp="1"/>
          </p:cNvSpPr>
          <p:nvPr>
            <p:ph type="body" sz="quarter" idx="12" hasCustomPrompt="1"/>
          </p:nvPr>
        </p:nvSpPr>
        <p:spPr>
          <a:xfrm>
            <a:off x="304989" y="742542"/>
            <a:ext cx="5178568" cy="1174317"/>
          </a:xfrm>
          <a:prstGeom prst="rect">
            <a:avLst/>
          </a:prstGeom>
        </p:spPr>
        <p:txBody>
          <a:bodyPr lIns="0" tIns="72000" rIns="0" bIns="72000" anchor="ctr">
            <a:normAutofit/>
          </a:bodyPr>
          <a:lstStyle>
            <a:lvl1pPr algn="r">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24" name="Text Placeholder 41"/>
          <p:cNvSpPr>
            <a:spLocks noGrp="1"/>
          </p:cNvSpPr>
          <p:nvPr>
            <p:ph type="body" sz="quarter" idx="23" hasCustomPrompt="1"/>
          </p:nvPr>
        </p:nvSpPr>
        <p:spPr>
          <a:xfrm>
            <a:off x="6708443" y="5341357"/>
            <a:ext cx="5141524" cy="1200000"/>
          </a:xfrm>
          <a:prstGeom prst="rect">
            <a:avLst/>
          </a:prstGeom>
        </p:spPr>
        <p:txBody>
          <a:bodyPr lIns="0" tIns="72000" rIns="0" bIns="72000" anchor="t">
            <a:normAutofit/>
          </a:bodyPr>
          <a:lstStyle>
            <a:lvl1pPr algn="l">
              <a:spcAft>
                <a:spcPts val="800"/>
              </a:spcAft>
              <a:defRPr sz="2667">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25" name="Text Placeholder 7"/>
          <p:cNvSpPr>
            <a:spLocks noGrp="1"/>
          </p:cNvSpPr>
          <p:nvPr>
            <p:ph type="body" sz="quarter" idx="24" hasCustomPrompt="1"/>
          </p:nvPr>
        </p:nvSpPr>
        <p:spPr>
          <a:xfrm>
            <a:off x="6708443" y="4177997"/>
            <a:ext cx="5141524" cy="1157384"/>
          </a:xfrm>
          <a:prstGeom prst="rect">
            <a:avLst/>
          </a:prstGeom>
        </p:spPr>
        <p:txBody>
          <a:bodyPr lIns="0" tIns="72000" rIns="0" bIns="72000" anchor="ctr">
            <a:normAutofit/>
          </a:bodyPr>
          <a:lstStyle>
            <a:lvl1pPr algn="l">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pic>
        <p:nvPicPr>
          <p:cNvPr id="10" name="Graphic 9">
            <a:extLst>
              <a:ext uri="{FF2B5EF4-FFF2-40B4-BE49-F238E27FC236}">
                <a16:creationId xmlns:a16="http://schemas.microsoft.com/office/drawing/2014/main" id="{0CF52773-9044-41EF-92FD-C2A5F8DBDC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3" name="Hexagon 10">
            <a:extLst>
              <a:ext uri="{FF2B5EF4-FFF2-40B4-BE49-F238E27FC236}">
                <a16:creationId xmlns:a16="http://schemas.microsoft.com/office/drawing/2014/main" id="{1CA055CD-230D-46F4-9446-4B13B27F618B}"/>
              </a:ext>
            </a:extLst>
          </p:cNvPr>
          <p:cNvSpPr>
            <a:spLocks noChangeAspect="1"/>
          </p:cNvSpPr>
          <p:nvPr userDrawn="1"/>
        </p:nvSpPr>
        <p:spPr>
          <a:xfrm rot="5400000">
            <a:off x="5732644" y="4603579"/>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14" name="Hexagon 10">
            <a:extLst>
              <a:ext uri="{FF2B5EF4-FFF2-40B4-BE49-F238E27FC236}">
                <a16:creationId xmlns:a16="http://schemas.microsoft.com/office/drawing/2014/main" id="{93F6D020-7DC6-48D6-9B09-5B8173FA88BF}"/>
              </a:ext>
            </a:extLst>
          </p:cNvPr>
          <p:cNvSpPr>
            <a:spLocks noChangeAspect="1"/>
          </p:cNvSpPr>
          <p:nvPr userDrawn="1"/>
        </p:nvSpPr>
        <p:spPr>
          <a:xfrm rot="16200000" flipH="1">
            <a:off x="5426423" y="1176590"/>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7804431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rter 3 images">
    <p:spTree>
      <p:nvGrpSpPr>
        <p:cNvPr id="1" name=""/>
        <p:cNvGrpSpPr/>
        <p:nvPr/>
      </p:nvGrpSpPr>
      <p:grpSpPr>
        <a:xfrm>
          <a:off x="0" y="0"/>
          <a:ext cx="0" cy="0"/>
          <a:chOff x="0" y="0"/>
          <a:chExt cx="0" cy="0"/>
        </a:xfrm>
      </p:grpSpPr>
      <p:sp>
        <p:nvSpPr>
          <p:cNvPr id="3" name="Picture Placeholder 2"/>
          <p:cNvSpPr>
            <a:spLocks noGrp="1"/>
          </p:cNvSpPr>
          <p:nvPr>
            <p:ph type="pic" sz="quarter" idx="20"/>
          </p:nvPr>
        </p:nvSpPr>
        <p:spPr>
          <a:xfrm>
            <a:off x="6096000" y="0"/>
            <a:ext cx="6096000" cy="3427200"/>
          </a:xfrm>
          <a:prstGeom prst="rect">
            <a:avLst/>
          </a:prstGeom>
          <a:solidFill>
            <a:schemeClr val="bg1"/>
          </a:solidFill>
        </p:spPr>
        <p:txBody>
          <a:bodyPr>
            <a:normAutofit/>
          </a:bodyPr>
          <a:lstStyle/>
          <a:p>
            <a:r>
              <a:rPr lang="de-DE"/>
              <a:t>Bild durch Klicken auf Symbol hinzufügen</a:t>
            </a:r>
            <a:endParaRPr lang="en-US"/>
          </a:p>
        </p:txBody>
      </p:sp>
      <p:sp>
        <p:nvSpPr>
          <p:cNvPr id="13" name="Picture Placeholder 2"/>
          <p:cNvSpPr>
            <a:spLocks noGrp="1"/>
          </p:cNvSpPr>
          <p:nvPr>
            <p:ph type="pic" sz="quarter" idx="22"/>
          </p:nvPr>
        </p:nvSpPr>
        <p:spPr>
          <a:xfrm>
            <a:off x="0" y="3427200"/>
            <a:ext cx="6096000" cy="3427200"/>
          </a:xfrm>
          <a:prstGeom prst="rect">
            <a:avLst/>
          </a:prstGeom>
          <a:solidFill>
            <a:schemeClr val="bg1"/>
          </a:solidFill>
        </p:spPr>
        <p:txBody>
          <a:bodyPr>
            <a:normAutofit/>
          </a:bodyPr>
          <a:lstStyle/>
          <a:p>
            <a:r>
              <a:rPr lang="de-DE"/>
              <a:t>Bild durch Klicken auf Symbol hinzufügen</a:t>
            </a:r>
            <a:endParaRPr lang="en-US" dirty="0"/>
          </a:p>
        </p:txBody>
      </p:sp>
      <p:sp>
        <p:nvSpPr>
          <p:cNvPr id="14" name="Picture Placeholder 2"/>
          <p:cNvSpPr>
            <a:spLocks noGrp="1"/>
          </p:cNvSpPr>
          <p:nvPr>
            <p:ph type="pic" sz="quarter" idx="23"/>
          </p:nvPr>
        </p:nvSpPr>
        <p:spPr>
          <a:xfrm>
            <a:off x="6096000" y="3427200"/>
            <a:ext cx="6096000" cy="3427200"/>
          </a:xfrm>
          <a:prstGeom prst="rect">
            <a:avLst/>
          </a:prstGeom>
          <a:solidFill>
            <a:schemeClr val="bg1"/>
          </a:solidFill>
        </p:spPr>
        <p:txBody>
          <a:bodyPr>
            <a:normAutofit/>
          </a:bodyPr>
          <a:lstStyle/>
          <a:p>
            <a:r>
              <a:rPr lang="de-DE"/>
              <a:t>Bild durch Klicken auf Symbol hinzufügen</a:t>
            </a:r>
            <a:endParaRPr lang="en-US"/>
          </a:p>
        </p:txBody>
      </p:sp>
      <p:pic>
        <p:nvPicPr>
          <p:cNvPr id="7" name="Graphic 6">
            <a:extLst>
              <a:ext uri="{FF2B5EF4-FFF2-40B4-BE49-F238E27FC236}">
                <a16:creationId xmlns:a16="http://schemas.microsoft.com/office/drawing/2014/main" id="{7B78E6CA-ACE4-44BE-A157-CD4F3B796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10" name="Text Placeholder 41"/>
          <p:cNvSpPr>
            <a:spLocks noGrp="1"/>
          </p:cNvSpPr>
          <p:nvPr>
            <p:ph type="body" sz="quarter" idx="19" hasCustomPrompt="1"/>
          </p:nvPr>
        </p:nvSpPr>
        <p:spPr>
          <a:xfrm>
            <a:off x="629070" y="1909802"/>
            <a:ext cx="5144081" cy="1239281"/>
          </a:xfrm>
          <a:prstGeom prst="rect">
            <a:avLst/>
          </a:prstGeom>
        </p:spPr>
        <p:txBody>
          <a:bodyPr lIns="0" tIns="72000" rIns="0" bIns="72000" anchor="t">
            <a:normAutofit/>
          </a:bodyPr>
          <a:lstStyle>
            <a:lvl1pPr algn="l">
              <a:spcAft>
                <a:spcPts val="800"/>
              </a:spcAft>
              <a:defRPr lang="en-US" sz="2667" kern="1200" dirty="0">
                <a:solidFill>
                  <a:schemeClr val="tx1"/>
                </a:solidFill>
                <a:latin typeface="Segoe UI Light" panose="020B0502040204020203" pitchFamily="34" charset="0"/>
                <a:ea typeface="+mn-ea"/>
                <a:cs typeface="Segoe UI Light" panose="020B0502040204020203" pitchFamily="34" charset="0"/>
              </a:defRPr>
            </a:lvl1pPr>
          </a:lstStyle>
          <a:p>
            <a:pPr lvl="0"/>
            <a:r>
              <a:rPr lang="en-US" dirty="0"/>
              <a:t>Subtitle (do not apply bullets)</a:t>
            </a:r>
          </a:p>
        </p:txBody>
      </p:sp>
      <p:sp>
        <p:nvSpPr>
          <p:cNvPr id="12" name="Text Placeholder 7"/>
          <p:cNvSpPr>
            <a:spLocks noGrp="1"/>
          </p:cNvSpPr>
          <p:nvPr>
            <p:ph type="body" sz="quarter" idx="12" hasCustomPrompt="1"/>
          </p:nvPr>
        </p:nvSpPr>
        <p:spPr>
          <a:xfrm>
            <a:off x="629070" y="735484"/>
            <a:ext cx="5144081" cy="1174317"/>
          </a:xfrm>
          <a:prstGeom prst="rect">
            <a:avLst/>
          </a:prstGeom>
        </p:spPr>
        <p:txBody>
          <a:bodyPr lIns="0" tIns="72000" rIns="0" bIns="72000" anchor="ctr">
            <a:normAutofit/>
          </a:bodyPr>
          <a:lstStyle>
            <a:lvl1pPr algn="l">
              <a:lnSpc>
                <a:spcPct val="110000"/>
              </a:lnSpc>
              <a:spcBef>
                <a:spcPts val="1600"/>
              </a:spcBef>
              <a:defRPr sz="3733">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9" name="Hexagon 10">
            <a:extLst>
              <a:ext uri="{FF2B5EF4-FFF2-40B4-BE49-F238E27FC236}">
                <a16:creationId xmlns:a16="http://schemas.microsoft.com/office/drawing/2014/main" id="{1CA055CD-230D-46F4-9446-4B13B27F618B}"/>
              </a:ext>
            </a:extLst>
          </p:cNvPr>
          <p:cNvSpPr>
            <a:spLocks noChangeAspect="1"/>
          </p:cNvSpPr>
          <p:nvPr userDrawn="1"/>
        </p:nvSpPr>
        <p:spPr>
          <a:xfrm rot="5400000">
            <a:off x="-363356" y="1169532"/>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277296012"/>
      </p:ext>
    </p:extLst>
  </p:cSld>
  <p:clrMapOvr>
    <a:masterClrMapping/>
  </p:clrMapOvr>
  <p:hf hdr="0" ft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square images column">
    <p:spTree>
      <p:nvGrpSpPr>
        <p:cNvPr id="1" name=""/>
        <p:cNvGrpSpPr/>
        <p:nvPr/>
      </p:nvGrpSpPr>
      <p:grpSpPr>
        <a:xfrm>
          <a:off x="0" y="0"/>
          <a:ext cx="0" cy="0"/>
          <a:chOff x="0" y="0"/>
          <a:chExt cx="0" cy="0"/>
        </a:xfrm>
      </p:grpSpPr>
      <p:sp>
        <p:nvSpPr>
          <p:cNvPr id="15" name="Picture Placeholder 3"/>
          <p:cNvSpPr>
            <a:spLocks noGrp="1"/>
          </p:cNvSpPr>
          <p:nvPr>
            <p:ph type="pic" sz="quarter" idx="12"/>
          </p:nvPr>
        </p:nvSpPr>
        <p:spPr>
          <a:xfrm>
            <a:off x="0" y="2825349"/>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2400" y="2826000"/>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165125" y="2826000"/>
            <a:ext cx="4032000" cy="4032000"/>
          </a:xfrm>
          <a:prstGeom prst="rect">
            <a:avLst/>
          </a:prstGeom>
          <a:solidFill>
            <a:schemeClr val="bg1"/>
          </a:solidFill>
        </p:spPr>
        <p:txBody>
          <a:bodyPr>
            <a:normAutofit/>
          </a:bodyPr>
          <a:lstStyle/>
          <a:p>
            <a:r>
              <a:rPr lang="de-DE"/>
              <a:t>Bild durch Klicken auf Symbol hinzufügen</a:t>
            </a:r>
            <a:endParaRPr lang="en-US"/>
          </a:p>
        </p:txBody>
      </p:sp>
      <p:pic>
        <p:nvPicPr>
          <p:cNvPr id="9" name="Graphic 8">
            <a:extLst>
              <a:ext uri="{FF2B5EF4-FFF2-40B4-BE49-F238E27FC236}">
                <a16:creationId xmlns:a16="http://schemas.microsoft.com/office/drawing/2014/main" id="{808D7AE5-3648-48E2-9AD7-2F0901143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2" name="Text Placeholder 7"/>
          <p:cNvSpPr>
            <a:spLocks noGrp="1"/>
          </p:cNvSpPr>
          <p:nvPr>
            <p:ph type="body" sz="quarter" idx="23" hasCustomPrompt="1"/>
          </p:nvPr>
        </p:nvSpPr>
        <p:spPr>
          <a:xfrm>
            <a:off x="633603" y="1278218"/>
            <a:ext cx="11241597" cy="775751"/>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3" name="Text Placeholder 2"/>
          <p:cNvSpPr>
            <a:spLocks noGrp="1"/>
          </p:cNvSpPr>
          <p:nvPr>
            <p:ph type="body" sz="quarter" idx="24" hasCustomPrompt="1"/>
          </p:nvPr>
        </p:nvSpPr>
        <p:spPr>
          <a:xfrm>
            <a:off x="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5" hasCustomPrompt="1"/>
          </p:nvPr>
        </p:nvSpPr>
        <p:spPr>
          <a:xfrm>
            <a:off x="408240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165125"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3" name="Hexagon 10">
            <a:extLst>
              <a:ext uri="{FF2B5EF4-FFF2-40B4-BE49-F238E27FC236}">
                <a16:creationId xmlns:a16="http://schemas.microsoft.com/office/drawing/2014/main" id="{0860C802-0D1B-4C70-8C47-8847B5AA8653}"/>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86211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square images column">
    <p:spTree>
      <p:nvGrpSpPr>
        <p:cNvPr id="1" name=""/>
        <p:cNvGrpSpPr/>
        <p:nvPr/>
      </p:nvGrpSpPr>
      <p:grpSpPr>
        <a:xfrm>
          <a:off x="0" y="0"/>
          <a:ext cx="0" cy="0"/>
          <a:chOff x="0" y="0"/>
          <a:chExt cx="0" cy="0"/>
        </a:xfrm>
      </p:grpSpPr>
      <p:sp>
        <p:nvSpPr>
          <p:cNvPr id="15" name="Picture Placeholder 3"/>
          <p:cNvSpPr>
            <a:spLocks noGrp="1"/>
          </p:cNvSpPr>
          <p:nvPr>
            <p:ph type="pic" sz="quarter" idx="12"/>
          </p:nvPr>
        </p:nvSpPr>
        <p:spPr>
          <a:xfrm>
            <a:off x="0" y="2825349"/>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2400" y="2826000"/>
            <a:ext cx="4032000" cy="4032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165125" y="2826000"/>
            <a:ext cx="4032000" cy="4032000"/>
          </a:xfrm>
          <a:prstGeom prst="rect">
            <a:avLst/>
          </a:prstGeom>
          <a:solidFill>
            <a:schemeClr val="bg1"/>
          </a:solidFill>
        </p:spPr>
        <p:txBody>
          <a:bodyPr>
            <a:normAutofit/>
          </a:bodyPr>
          <a:lstStyle/>
          <a:p>
            <a:r>
              <a:rPr lang="de-DE"/>
              <a:t>Bild durch Klicken auf Symbol hinzufügen</a:t>
            </a:r>
            <a:endParaRPr lang="en-US"/>
          </a:p>
        </p:txBody>
      </p:sp>
      <p:pic>
        <p:nvPicPr>
          <p:cNvPr id="9" name="Graphic 8">
            <a:extLst>
              <a:ext uri="{FF2B5EF4-FFF2-40B4-BE49-F238E27FC236}">
                <a16:creationId xmlns:a16="http://schemas.microsoft.com/office/drawing/2014/main" id="{808D7AE5-3648-48E2-9AD7-2F0901143C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3" name="Text Placeholder 2"/>
          <p:cNvSpPr>
            <a:spLocks noGrp="1"/>
          </p:cNvSpPr>
          <p:nvPr>
            <p:ph type="body" sz="quarter" idx="24" hasCustomPrompt="1"/>
          </p:nvPr>
        </p:nvSpPr>
        <p:spPr>
          <a:xfrm>
            <a:off x="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5" hasCustomPrompt="1"/>
          </p:nvPr>
        </p:nvSpPr>
        <p:spPr>
          <a:xfrm>
            <a:off x="4082400"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165125" y="2262661"/>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1" name="Hexagon 10">
            <a:extLst>
              <a:ext uri="{FF2B5EF4-FFF2-40B4-BE49-F238E27FC236}">
                <a16:creationId xmlns:a16="http://schemas.microsoft.com/office/drawing/2014/main" id="{426F419F-354E-44D6-B551-0EAE4F164B86}"/>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77351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square images subtitle">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1" y="3013165"/>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6" name="Picture Placeholder 3"/>
          <p:cNvSpPr>
            <a:spLocks noGrp="1"/>
          </p:cNvSpPr>
          <p:nvPr>
            <p:ph type="pic" sz="quarter" idx="13"/>
          </p:nvPr>
        </p:nvSpPr>
        <p:spPr>
          <a:xfrm>
            <a:off x="4081079" y="3018000"/>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7" name="Picture Placeholder 3"/>
          <p:cNvSpPr>
            <a:spLocks noGrp="1"/>
          </p:cNvSpPr>
          <p:nvPr>
            <p:ph type="pic" sz="quarter" idx="14"/>
          </p:nvPr>
        </p:nvSpPr>
        <p:spPr>
          <a:xfrm>
            <a:off x="8300060" y="3018000"/>
            <a:ext cx="3888000" cy="3840000"/>
          </a:xfrm>
          <a:prstGeom prst="rect">
            <a:avLst/>
          </a:prstGeom>
          <a:solidFill>
            <a:schemeClr val="bg1"/>
          </a:solidFill>
        </p:spPr>
        <p:txBody>
          <a:bodyPr>
            <a:normAutofit/>
          </a:bodyPr>
          <a:lstStyle/>
          <a:p>
            <a:r>
              <a:rPr lang="de-DE"/>
              <a:t>Bild durch Klicken auf Symbol hinzufügen</a:t>
            </a:r>
            <a:endParaRPr lang="en-US" dirty="0"/>
          </a:p>
        </p:txBody>
      </p:sp>
      <p:pic>
        <p:nvPicPr>
          <p:cNvPr id="14" name="Graphic 13">
            <a:extLst>
              <a:ext uri="{FF2B5EF4-FFF2-40B4-BE49-F238E27FC236}">
                <a16:creationId xmlns:a16="http://schemas.microsoft.com/office/drawing/2014/main" id="{FD8CE843-2B81-406F-BE04-3BD28000F0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2" name="Text Placeholder 7"/>
          <p:cNvSpPr>
            <a:spLocks noGrp="1"/>
          </p:cNvSpPr>
          <p:nvPr>
            <p:ph type="body" sz="quarter" idx="23" hasCustomPrompt="1"/>
          </p:nvPr>
        </p:nvSpPr>
        <p:spPr>
          <a:xfrm>
            <a:off x="633603" y="1278218"/>
            <a:ext cx="11241597" cy="775751"/>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3" name="Text Placeholder 2"/>
          <p:cNvSpPr>
            <a:spLocks noGrp="1"/>
          </p:cNvSpPr>
          <p:nvPr>
            <p:ph type="body" sz="quarter" idx="24" hasCustomPrompt="1"/>
          </p:nvPr>
        </p:nvSpPr>
        <p:spPr>
          <a:xfrm>
            <a:off x="0" y="2383485"/>
            <a:ext cx="385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5" name="Text Placeholder 2"/>
          <p:cNvSpPr>
            <a:spLocks noGrp="1"/>
          </p:cNvSpPr>
          <p:nvPr>
            <p:ph type="body" sz="quarter" idx="25" hasCustomPrompt="1"/>
          </p:nvPr>
        </p:nvSpPr>
        <p:spPr>
          <a:xfrm>
            <a:off x="4081079" y="2383485"/>
            <a:ext cx="3840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6" name="Text Placeholder 2"/>
          <p:cNvSpPr>
            <a:spLocks noGrp="1"/>
          </p:cNvSpPr>
          <p:nvPr>
            <p:ph type="body" sz="quarter" idx="26" hasCustomPrompt="1"/>
          </p:nvPr>
        </p:nvSpPr>
        <p:spPr>
          <a:xfrm>
            <a:off x="8300060" y="2383485"/>
            <a:ext cx="3897065"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7" name="Hexagon 10">
            <a:extLst>
              <a:ext uri="{FF2B5EF4-FFF2-40B4-BE49-F238E27FC236}">
                <a16:creationId xmlns:a16="http://schemas.microsoft.com/office/drawing/2014/main" id="{65549DF2-0029-41F0-9C43-1E6AA80BCFFA}"/>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1517351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square images subtitle">
    <p:spTree>
      <p:nvGrpSpPr>
        <p:cNvPr id="1" name=""/>
        <p:cNvGrpSpPr/>
        <p:nvPr/>
      </p:nvGrpSpPr>
      <p:grpSpPr>
        <a:xfrm>
          <a:off x="0" y="0"/>
          <a:ext cx="0" cy="0"/>
          <a:chOff x="0" y="0"/>
          <a:chExt cx="0" cy="0"/>
        </a:xfrm>
      </p:grpSpPr>
      <p:sp>
        <p:nvSpPr>
          <p:cNvPr id="23" name="Text Placeholder 41"/>
          <p:cNvSpPr>
            <a:spLocks noGrp="1"/>
          </p:cNvSpPr>
          <p:nvPr>
            <p:ph type="body" sz="quarter" idx="19" hasCustomPrompt="1"/>
          </p:nvPr>
        </p:nvSpPr>
        <p:spPr>
          <a:xfrm>
            <a:off x="634800"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1" name="Hexagon 10">
            <a:extLst>
              <a:ext uri="{FF2B5EF4-FFF2-40B4-BE49-F238E27FC236}">
                <a16:creationId xmlns:a16="http://schemas.microsoft.com/office/drawing/2014/main" id="{C55E9176-4143-4D89-A3EA-5B298E72D132}"/>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12" name="Picture Placeholder 3"/>
          <p:cNvSpPr>
            <a:spLocks noGrp="1"/>
          </p:cNvSpPr>
          <p:nvPr>
            <p:ph type="pic" sz="quarter" idx="12"/>
          </p:nvPr>
        </p:nvSpPr>
        <p:spPr>
          <a:xfrm>
            <a:off x="-1" y="3013165"/>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17" name="Picture Placeholder 3"/>
          <p:cNvSpPr>
            <a:spLocks noGrp="1"/>
          </p:cNvSpPr>
          <p:nvPr>
            <p:ph type="pic" sz="quarter" idx="13"/>
          </p:nvPr>
        </p:nvSpPr>
        <p:spPr>
          <a:xfrm>
            <a:off x="4081079" y="3018000"/>
            <a:ext cx="3840000" cy="3840000"/>
          </a:xfrm>
          <a:prstGeom prst="rect">
            <a:avLst/>
          </a:prstGeom>
          <a:solidFill>
            <a:schemeClr val="bg1"/>
          </a:solidFill>
        </p:spPr>
        <p:txBody>
          <a:bodyPr>
            <a:normAutofit/>
          </a:bodyPr>
          <a:lstStyle/>
          <a:p>
            <a:r>
              <a:rPr lang="de-DE"/>
              <a:t>Bild durch Klicken auf Symbol hinzufügen</a:t>
            </a:r>
            <a:endParaRPr lang="en-US"/>
          </a:p>
        </p:txBody>
      </p:sp>
      <p:sp>
        <p:nvSpPr>
          <p:cNvPr id="18" name="Picture Placeholder 3"/>
          <p:cNvSpPr>
            <a:spLocks noGrp="1"/>
          </p:cNvSpPr>
          <p:nvPr>
            <p:ph type="pic" sz="quarter" idx="14"/>
          </p:nvPr>
        </p:nvSpPr>
        <p:spPr>
          <a:xfrm>
            <a:off x="8300060" y="3018000"/>
            <a:ext cx="3888000" cy="3840000"/>
          </a:xfrm>
          <a:prstGeom prst="rect">
            <a:avLst/>
          </a:prstGeom>
          <a:solidFill>
            <a:schemeClr val="bg1"/>
          </a:solidFill>
        </p:spPr>
        <p:txBody>
          <a:bodyPr>
            <a:normAutofit/>
          </a:bodyPr>
          <a:lstStyle/>
          <a:p>
            <a:r>
              <a:rPr lang="de-DE"/>
              <a:t>Bild durch Klicken auf Symbol hinzufügen</a:t>
            </a:r>
            <a:endParaRPr lang="en-US" dirty="0"/>
          </a:p>
        </p:txBody>
      </p:sp>
      <p:pic>
        <p:nvPicPr>
          <p:cNvPr id="19" name="Graphic 13">
            <a:extLst>
              <a:ext uri="{FF2B5EF4-FFF2-40B4-BE49-F238E27FC236}">
                <a16:creationId xmlns:a16="http://schemas.microsoft.com/office/drawing/2014/main" id="{FD8CE843-2B81-406F-BE04-3BD28000F0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20" name="Text Placeholder 2"/>
          <p:cNvSpPr>
            <a:spLocks noGrp="1"/>
          </p:cNvSpPr>
          <p:nvPr>
            <p:ph type="body" sz="quarter" idx="24" hasCustomPrompt="1"/>
          </p:nvPr>
        </p:nvSpPr>
        <p:spPr>
          <a:xfrm>
            <a:off x="0" y="2383485"/>
            <a:ext cx="385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5" hasCustomPrompt="1"/>
          </p:nvPr>
        </p:nvSpPr>
        <p:spPr>
          <a:xfrm>
            <a:off x="4081079" y="2383485"/>
            <a:ext cx="3840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2" name="Text Placeholder 2"/>
          <p:cNvSpPr>
            <a:spLocks noGrp="1"/>
          </p:cNvSpPr>
          <p:nvPr>
            <p:ph type="body" sz="quarter" idx="26" hasCustomPrompt="1"/>
          </p:nvPr>
        </p:nvSpPr>
        <p:spPr>
          <a:xfrm>
            <a:off x="8300060" y="2383485"/>
            <a:ext cx="3897065"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Tree>
    <p:extLst>
      <p:ext uri="{BB962C8B-B14F-4D97-AF65-F5344CB8AC3E}">
        <p14:creationId xmlns:p14="http://schemas.microsoft.com/office/powerpoint/2010/main" val="246437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eople images">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801734" y="2791000"/>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2" name="Picture Placeholder 12"/>
          <p:cNvSpPr>
            <a:spLocks noGrp="1"/>
          </p:cNvSpPr>
          <p:nvPr>
            <p:ph type="pic" sz="quarter" idx="26"/>
          </p:nvPr>
        </p:nvSpPr>
        <p:spPr>
          <a:xfrm>
            <a:off x="4829466" y="2790997"/>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5" name="Picture Placeholder 12"/>
          <p:cNvSpPr>
            <a:spLocks noGrp="1"/>
          </p:cNvSpPr>
          <p:nvPr>
            <p:ph type="pic" sz="quarter" idx="27"/>
          </p:nvPr>
        </p:nvSpPr>
        <p:spPr>
          <a:xfrm>
            <a:off x="8895066" y="2790996"/>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7" name="Text Placeholder 7"/>
          <p:cNvSpPr>
            <a:spLocks noGrp="1"/>
          </p:cNvSpPr>
          <p:nvPr>
            <p:ph type="body" sz="quarter" idx="23" hasCustomPrompt="1"/>
          </p:nvPr>
        </p:nvSpPr>
        <p:spPr>
          <a:xfrm>
            <a:off x="633603" y="1278217"/>
            <a:ext cx="11241597" cy="1094280"/>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8" name="Text Placeholder 2"/>
          <p:cNvSpPr>
            <a:spLocks noGrp="1"/>
          </p:cNvSpPr>
          <p:nvPr>
            <p:ph type="body" sz="quarter" idx="24" hasCustomPrompt="1"/>
          </p:nvPr>
        </p:nvSpPr>
        <p:spPr>
          <a:xfrm>
            <a:off x="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9" name="Text Placeholder 2"/>
          <p:cNvSpPr>
            <a:spLocks noGrp="1"/>
          </p:cNvSpPr>
          <p:nvPr>
            <p:ph type="body" sz="quarter" idx="25" hasCustomPrompt="1"/>
          </p:nvPr>
        </p:nvSpPr>
        <p:spPr>
          <a:xfrm>
            <a:off x="408240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8" hasCustomPrompt="1"/>
          </p:nvPr>
        </p:nvSpPr>
        <p:spPr>
          <a:xfrm>
            <a:off x="8165125"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1" name="Hexagon 10">
            <a:extLst>
              <a:ext uri="{FF2B5EF4-FFF2-40B4-BE49-F238E27FC236}">
                <a16:creationId xmlns:a16="http://schemas.microsoft.com/office/drawing/2014/main" id="{EAB48DE7-74CC-4539-B2C6-E1925D3B8E34}"/>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986425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People images">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801734" y="2791000"/>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2" name="Picture Placeholder 12"/>
          <p:cNvSpPr>
            <a:spLocks noGrp="1"/>
          </p:cNvSpPr>
          <p:nvPr>
            <p:ph type="pic" sz="quarter" idx="26"/>
          </p:nvPr>
        </p:nvSpPr>
        <p:spPr>
          <a:xfrm>
            <a:off x="4829466" y="2790997"/>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5" name="Picture Placeholder 12"/>
          <p:cNvSpPr>
            <a:spLocks noGrp="1"/>
          </p:cNvSpPr>
          <p:nvPr>
            <p:ph type="pic" sz="quarter" idx="27"/>
          </p:nvPr>
        </p:nvSpPr>
        <p:spPr>
          <a:xfrm>
            <a:off x="8895066" y="2790996"/>
            <a:ext cx="2571969" cy="2946721"/>
          </a:xfrm>
          <a:custGeom>
            <a:avLst/>
            <a:gdLst>
              <a:gd name="connsiteX0" fmla="*/ 0 w 2784600"/>
              <a:gd name="connsiteY0" fmla="*/ 1260000 h 2520000"/>
              <a:gd name="connsiteX1" fmla="*/ 630000 w 2784600"/>
              <a:gd name="connsiteY1" fmla="*/ 1 h 2520000"/>
              <a:gd name="connsiteX2" fmla="*/ 2154600 w 2784600"/>
              <a:gd name="connsiteY2" fmla="*/ 1 h 2520000"/>
              <a:gd name="connsiteX3" fmla="*/ 2784600 w 2784600"/>
              <a:gd name="connsiteY3" fmla="*/ 1260000 h 2520000"/>
              <a:gd name="connsiteX4" fmla="*/ 2154600 w 2784600"/>
              <a:gd name="connsiteY4" fmla="*/ 2519999 h 2520000"/>
              <a:gd name="connsiteX5" fmla="*/ 630000 w 2784600"/>
              <a:gd name="connsiteY5" fmla="*/ 2519999 h 2520000"/>
              <a:gd name="connsiteX6" fmla="*/ 0 w 2784600"/>
              <a:gd name="connsiteY6" fmla="*/ 1260000 h 2520000"/>
              <a:gd name="connsiteX0" fmla="*/ 0 w 2784600"/>
              <a:gd name="connsiteY0" fmla="*/ 1402503 h 2662502"/>
              <a:gd name="connsiteX1" fmla="*/ 1390021 w 2784600"/>
              <a:gd name="connsiteY1" fmla="*/ 0 h 2662502"/>
              <a:gd name="connsiteX2" fmla="*/ 2154600 w 2784600"/>
              <a:gd name="connsiteY2" fmla="*/ 142504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784600"/>
              <a:gd name="connsiteY0" fmla="*/ 1402503 h 2662502"/>
              <a:gd name="connsiteX1" fmla="*/ 1390021 w 2784600"/>
              <a:gd name="connsiteY1" fmla="*/ 0 h 2662502"/>
              <a:gd name="connsiteX2" fmla="*/ 2671177 w 2784600"/>
              <a:gd name="connsiteY2" fmla="*/ 653143 h 2662502"/>
              <a:gd name="connsiteX3" fmla="*/ 2784600 w 2784600"/>
              <a:gd name="connsiteY3" fmla="*/ 1402503 h 2662502"/>
              <a:gd name="connsiteX4" fmla="*/ 2154600 w 2784600"/>
              <a:gd name="connsiteY4" fmla="*/ 2662502 h 2662502"/>
              <a:gd name="connsiteX5" fmla="*/ 630000 w 2784600"/>
              <a:gd name="connsiteY5" fmla="*/ 2662502 h 2662502"/>
              <a:gd name="connsiteX6" fmla="*/ 0 w 2784600"/>
              <a:gd name="connsiteY6" fmla="*/ 1402503 h 2662502"/>
              <a:gd name="connsiteX0" fmla="*/ 0 w 2671177"/>
              <a:gd name="connsiteY0" fmla="*/ 1402503 h 2662502"/>
              <a:gd name="connsiteX1" fmla="*/ 1390021 w 2671177"/>
              <a:gd name="connsiteY1" fmla="*/ 0 h 2662502"/>
              <a:gd name="connsiteX2" fmla="*/ 2671177 w 2671177"/>
              <a:gd name="connsiteY2" fmla="*/ 653143 h 2662502"/>
              <a:gd name="connsiteX3" fmla="*/ 2653972 w 2671177"/>
              <a:gd name="connsiteY3" fmla="*/ 2144711 h 2662502"/>
              <a:gd name="connsiteX4" fmla="*/ 2154600 w 2671177"/>
              <a:gd name="connsiteY4" fmla="*/ 2662502 h 2662502"/>
              <a:gd name="connsiteX5" fmla="*/ 630000 w 2671177"/>
              <a:gd name="connsiteY5" fmla="*/ 2662502 h 2662502"/>
              <a:gd name="connsiteX6" fmla="*/ 0 w 2671177"/>
              <a:gd name="connsiteY6" fmla="*/ 1402503 h 2662502"/>
              <a:gd name="connsiteX0" fmla="*/ 0 w 2671177"/>
              <a:gd name="connsiteY0" fmla="*/ 1402503 h 2787193"/>
              <a:gd name="connsiteX1" fmla="*/ 1390021 w 2671177"/>
              <a:gd name="connsiteY1" fmla="*/ 0 h 2787193"/>
              <a:gd name="connsiteX2" fmla="*/ 2671177 w 2671177"/>
              <a:gd name="connsiteY2" fmla="*/ 653143 h 2787193"/>
              <a:gd name="connsiteX3" fmla="*/ 2653972 w 2671177"/>
              <a:gd name="connsiteY3" fmla="*/ 2144711 h 2787193"/>
              <a:gd name="connsiteX4" fmla="*/ 1418330 w 2671177"/>
              <a:gd name="connsiteY4" fmla="*/ 2787193 h 2787193"/>
              <a:gd name="connsiteX5" fmla="*/ 630000 w 2671177"/>
              <a:gd name="connsiteY5" fmla="*/ 2662502 h 2787193"/>
              <a:gd name="connsiteX6" fmla="*/ 0 w 2671177"/>
              <a:gd name="connsiteY6" fmla="*/ 1402503 h 2787193"/>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630000 w 2671177"/>
              <a:gd name="connsiteY5" fmla="*/ 2662502 h 2793131"/>
              <a:gd name="connsiteX6" fmla="*/ 0 w 2671177"/>
              <a:gd name="connsiteY6" fmla="*/ 1402503 h 2793131"/>
              <a:gd name="connsiteX0" fmla="*/ 0 w 2671177"/>
              <a:gd name="connsiteY0" fmla="*/ 1402503 h 2793131"/>
              <a:gd name="connsiteX1" fmla="*/ 1390021 w 2671177"/>
              <a:gd name="connsiteY1" fmla="*/ 0 h 2793131"/>
              <a:gd name="connsiteX2" fmla="*/ 2671177 w 2671177"/>
              <a:gd name="connsiteY2" fmla="*/ 653143 h 2793131"/>
              <a:gd name="connsiteX3" fmla="*/ 2653972 w 2671177"/>
              <a:gd name="connsiteY3" fmla="*/ 2144711 h 2793131"/>
              <a:gd name="connsiteX4" fmla="*/ 1412392 w 2671177"/>
              <a:gd name="connsiteY4" fmla="*/ 2793131 h 2793131"/>
              <a:gd name="connsiteX5" fmla="*/ 125299 w 2671177"/>
              <a:gd name="connsiteY5" fmla="*/ 2175613 h 2793131"/>
              <a:gd name="connsiteX6" fmla="*/ 0 w 2671177"/>
              <a:gd name="connsiteY6" fmla="*/ 1402503 h 2793131"/>
              <a:gd name="connsiteX0" fmla="*/ 11268 w 2545878"/>
              <a:gd name="connsiteY0" fmla="*/ 642483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1268 w 2545878"/>
              <a:gd name="connsiteY6" fmla="*/ 642483 h 2793131"/>
              <a:gd name="connsiteX0" fmla="*/ 6506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6506 w 2545878"/>
              <a:gd name="connsiteY6" fmla="*/ 644864 h 2793131"/>
              <a:gd name="connsiteX0" fmla="*/ 404 w 2549301"/>
              <a:gd name="connsiteY0" fmla="*/ 644864 h 2793131"/>
              <a:gd name="connsiteX1" fmla="*/ 1268145 w 2549301"/>
              <a:gd name="connsiteY1" fmla="*/ 0 h 2793131"/>
              <a:gd name="connsiteX2" fmla="*/ 2549301 w 2549301"/>
              <a:gd name="connsiteY2" fmla="*/ 653143 h 2793131"/>
              <a:gd name="connsiteX3" fmla="*/ 2532096 w 2549301"/>
              <a:gd name="connsiteY3" fmla="*/ 2144711 h 2793131"/>
              <a:gd name="connsiteX4" fmla="*/ 1290516 w 2549301"/>
              <a:gd name="connsiteY4" fmla="*/ 2793131 h 2793131"/>
              <a:gd name="connsiteX5" fmla="*/ 3423 w 2549301"/>
              <a:gd name="connsiteY5" fmla="*/ 2175613 h 2793131"/>
              <a:gd name="connsiteX6" fmla="*/ 404 w 2549301"/>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4471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28673 w 2545878"/>
              <a:gd name="connsiteY3" fmla="*/ 2163761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3436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38198 w 2545878"/>
              <a:gd name="connsiteY3" fmla="*/ 2156617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878"/>
              <a:gd name="connsiteY0" fmla="*/ 644864 h 2793131"/>
              <a:gd name="connsiteX1" fmla="*/ 1264722 w 2545878"/>
              <a:gd name="connsiteY1" fmla="*/ 0 h 2793131"/>
              <a:gd name="connsiteX2" fmla="*/ 2545878 w 2545878"/>
              <a:gd name="connsiteY2" fmla="*/ 653143 h 2793131"/>
              <a:gd name="connsiteX3" fmla="*/ 2540579 w 2545878"/>
              <a:gd name="connsiteY3" fmla="*/ 2154236 h 2793131"/>
              <a:gd name="connsiteX4" fmla="*/ 1287093 w 2545878"/>
              <a:gd name="connsiteY4" fmla="*/ 2793131 h 2793131"/>
              <a:gd name="connsiteX5" fmla="*/ 0 w 2545878"/>
              <a:gd name="connsiteY5" fmla="*/ 2175613 h 2793131"/>
              <a:gd name="connsiteX6" fmla="*/ 1743 w 2545878"/>
              <a:gd name="connsiteY6" fmla="*/ 644864 h 2793131"/>
              <a:gd name="connsiteX0" fmla="*/ 1743 w 2545921"/>
              <a:gd name="connsiteY0" fmla="*/ 644864 h 2793131"/>
              <a:gd name="connsiteX1" fmla="*/ 1264722 w 2545921"/>
              <a:gd name="connsiteY1" fmla="*/ 0 h 2793131"/>
              <a:gd name="connsiteX2" fmla="*/ 2545878 w 2545921"/>
              <a:gd name="connsiteY2" fmla="*/ 653143 h 2793131"/>
              <a:gd name="connsiteX3" fmla="*/ 2545341 w 2545921"/>
              <a:gd name="connsiteY3" fmla="*/ 2151854 h 2793131"/>
              <a:gd name="connsiteX4" fmla="*/ 1287093 w 2545921"/>
              <a:gd name="connsiteY4" fmla="*/ 2793131 h 2793131"/>
              <a:gd name="connsiteX5" fmla="*/ 0 w 2545921"/>
              <a:gd name="connsiteY5" fmla="*/ 2175613 h 2793131"/>
              <a:gd name="connsiteX6" fmla="*/ 1743 w 2545921"/>
              <a:gd name="connsiteY6" fmla="*/ 644864 h 2793131"/>
              <a:gd name="connsiteX0" fmla="*/ 1743 w 2545921"/>
              <a:gd name="connsiteY0" fmla="*/ 644864 h 2807419"/>
              <a:gd name="connsiteX1" fmla="*/ 1264722 w 2545921"/>
              <a:gd name="connsiteY1" fmla="*/ 0 h 2807419"/>
              <a:gd name="connsiteX2" fmla="*/ 2545878 w 2545921"/>
              <a:gd name="connsiteY2" fmla="*/ 653143 h 2807419"/>
              <a:gd name="connsiteX3" fmla="*/ 2545341 w 2545921"/>
              <a:gd name="connsiteY3" fmla="*/ 2151854 h 2807419"/>
              <a:gd name="connsiteX4" fmla="*/ 1287093 w 2545921"/>
              <a:gd name="connsiteY4" fmla="*/ 2807419 h 2807419"/>
              <a:gd name="connsiteX5" fmla="*/ 0 w 2545921"/>
              <a:gd name="connsiteY5" fmla="*/ 2175613 h 2807419"/>
              <a:gd name="connsiteX6" fmla="*/ 1743 w 2545921"/>
              <a:gd name="connsiteY6" fmla="*/ 644864 h 2807419"/>
              <a:gd name="connsiteX0" fmla="*/ 1743 w 2545921"/>
              <a:gd name="connsiteY0" fmla="*/ 654389 h 2816944"/>
              <a:gd name="connsiteX1" fmla="*/ 1288534 w 2545921"/>
              <a:gd name="connsiteY1" fmla="*/ 0 h 2816944"/>
              <a:gd name="connsiteX2" fmla="*/ 2545878 w 2545921"/>
              <a:gd name="connsiteY2" fmla="*/ 662668 h 2816944"/>
              <a:gd name="connsiteX3" fmla="*/ 2545341 w 2545921"/>
              <a:gd name="connsiteY3" fmla="*/ 2161379 h 2816944"/>
              <a:gd name="connsiteX4" fmla="*/ 1287093 w 2545921"/>
              <a:gd name="connsiteY4" fmla="*/ 2816944 h 2816944"/>
              <a:gd name="connsiteX5" fmla="*/ 0 w 2545921"/>
              <a:gd name="connsiteY5" fmla="*/ 2185138 h 2816944"/>
              <a:gd name="connsiteX6" fmla="*/ 1743 w 2545921"/>
              <a:gd name="connsiteY6" fmla="*/ 654389 h 281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5921" h="2816944">
                <a:moveTo>
                  <a:pt x="1743" y="654389"/>
                </a:moveTo>
                <a:lnTo>
                  <a:pt x="1288534" y="0"/>
                </a:lnTo>
                <a:lnTo>
                  <a:pt x="2545878" y="662668"/>
                </a:lnTo>
                <a:cubicBezTo>
                  <a:pt x="2544112" y="1163032"/>
                  <a:pt x="2547107" y="1661015"/>
                  <a:pt x="2545341" y="2161379"/>
                </a:cubicBezTo>
                <a:lnTo>
                  <a:pt x="1287093" y="2816944"/>
                </a:lnTo>
                <a:lnTo>
                  <a:pt x="0" y="2185138"/>
                </a:lnTo>
                <a:cubicBezTo>
                  <a:pt x="2169" y="1674888"/>
                  <a:pt x="-426" y="1164639"/>
                  <a:pt x="1743" y="654389"/>
                </a:cubicBezTo>
                <a:close/>
              </a:path>
            </a:pathLst>
          </a:custGeom>
          <a:solidFill>
            <a:schemeClr val="bg1"/>
          </a:solidFill>
        </p:spPr>
        <p:txBody>
          <a:bodyPr wrap="square">
            <a:normAutofit/>
          </a:bodyPr>
          <a:lstStyle/>
          <a:p>
            <a:r>
              <a:rPr lang="de-DE"/>
              <a:t>Bild durch Klicken auf Symbol hinzufügen</a:t>
            </a:r>
            <a:endParaRPr lang="en-US" dirty="0"/>
          </a:p>
        </p:txBody>
      </p:sp>
      <p:sp>
        <p:nvSpPr>
          <p:cNvPr id="1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Text Placeholder 2"/>
          <p:cNvSpPr>
            <a:spLocks noGrp="1"/>
          </p:cNvSpPr>
          <p:nvPr>
            <p:ph type="body" sz="quarter" idx="24" hasCustomPrompt="1"/>
          </p:nvPr>
        </p:nvSpPr>
        <p:spPr>
          <a:xfrm>
            <a:off x="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9" name="Text Placeholder 2"/>
          <p:cNvSpPr>
            <a:spLocks noGrp="1"/>
          </p:cNvSpPr>
          <p:nvPr>
            <p:ph type="body" sz="quarter" idx="25" hasCustomPrompt="1"/>
          </p:nvPr>
        </p:nvSpPr>
        <p:spPr>
          <a:xfrm>
            <a:off x="4082400"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21" name="Text Placeholder 2"/>
          <p:cNvSpPr>
            <a:spLocks noGrp="1"/>
          </p:cNvSpPr>
          <p:nvPr>
            <p:ph type="body" sz="quarter" idx="28" hasCustomPrompt="1"/>
          </p:nvPr>
        </p:nvSpPr>
        <p:spPr>
          <a:xfrm>
            <a:off x="8165125" y="5821398"/>
            <a:ext cx="4032000" cy="526305"/>
          </a:xfrm>
          <a:prstGeom prst="rect">
            <a:avLst/>
          </a:prstGeom>
        </p:spPr>
        <p:txBody>
          <a:bodyPr lIns="0" tIns="0" rIns="0" bIns="0" anchor="ctr" anchorCtr="0">
            <a:normAutofit/>
          </a:bodyPr>
          <a:lstStyle>
            <a:lvl1pPr algn="ctr">
              <a:defRPr sz="3200">
                <a:latin typeface="Segoe UI Light" panose="020B0502040204020203" pitchFamily="34" charset="0"/>
                <a:cs typeface="Segoe UI Light" panose="020B0502040204020203" pitchFamily="34" charset="0"/>
              </a:defRPr>
            </a:lvl1pPr>
          </a:lstStyle>
          <a:p>
            <a:pPr lvl="0"/>
            <a:r>
              <a:rPr lang="en-US" dirty="0"/>
              <a:t>Caption</a:t>
            </a:r>
            <a:endParaRPr lang="en-GB" dirty="0"/>
          </a:p>
        </p:txBody>
      </p:sp>
      <p:sp>
        <p:nvSpPr>
          <p:cNvPr id="10" name="Hexagon 10">
            <a:extLst>
              <a:ext uri="{FF2B5EF4-FFF2-40B4-BE49-F238E27FC236}">
                <a16:creationId xmlns:a16="http://schemas.microsoft.com/office/drawing/2014/main" id="{EB57A4F3-2ADD-4238-9CCB-C5B2AE3D987A}"/>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044690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
    <p:spTree>
      <p:nvGrpSpPr>
        <p:cNvPr id="1" name=""/>
        <p:cNvGrpSpPr/>
        <p:nvPr/>
      </p:nvGrpSpPr>
      <p:grpSpPr>
        <a:xfrm>
          <a:off x="0" y="0"/>
          <a:ext cx="0" cy="0"/>
          <a:chOff x="0" y="0"/>
          <a:chExt cx="0" cy="0"/>
        </a:xfrm>
      </p:grpSpPr>
      <p:grpSp>
        <p:nvGrpSpPr>
          <p:cNvPr id="51" name="Group 50"/>
          <p:cNvGrpSpPr/>
          <p:nvPr userDrawn="1"/>
        </p:nvGrpSpPr>
        <p:grpSpPr>
          <a:xfrm>
            <a:off x="781020" y="1841583"/>
            <a:ext cx="10946765" cy="2142883"/>
            <a:chOff x="1967391" y="324889"/>
            <a:chExt cx="4314350" cy="844555"/>
          </a:xfrm>
        </p:grpSpPr>
        <p:sp>
          <p:nvSpPr>
            <p:cNvPr id="34" name="Rectangle 33"/>
            <p:cNvSpPr/>
            <p:nvPr userDrawn="1"/>
          </p:nvSpPr>
          <p:spPr>
            <a:xfrm>
              <a:off x="1977785" y="676573"/>
              <a:ext cx="4277579" cy="144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Rectangle 37"/>
            <p:cNvSpPr/>
            <p:nvPr userDrawn="1"/>
          </p:nvSpPr>
          <p:spPr>
            <a:xfrm>
              <a:off x="2310765" y="676573"/>
              <a:ext cx="630883" cy="144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p:cNvSpPr/>
            <p:nvPr userDrawn="1"/>
          </p:nvSpPr>
          <p:spPr>
            <a:xfrm rot="5400000">
              <a:off x="1909291" y="385095"/>
              <a:ext cx="842449" cy="726249"/>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Hexagon 15"/>
            <p:cNvSpPr/>
            <p:nvPr userDrawn="1"/>
          </p:nvSpPr>
          <p:spPr>
            <a:xfrm rot="5400000">
              <a:off x="3105325" y="385095"/>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p:cNvSpPr/>
            <p:nvPr userDrawn="1"/>
          </p:nvSpPr>
          <p:spPr>
            <a:xfrm rot="5400000">
              <a:off x="4301358" y="382989"/>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p:cNvSpPr/>
            <p:nvPr userDrawn="1"/>
          </p:nvSpPr>
          <p:spPr>
            <a:xfrm rot="5400000">
              <a:off x="5497392" y="382989"/>
              <a:ext cx="842449" cy="726249"/>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5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5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59"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60"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1"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2"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69"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70"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71"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72"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356773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only text">
    <p:spTree>
      <p:nvGrpSpPr>
        <p:cNvPr id="1" name=""/>
        <p:cNvGrpSpPr/>
        <p:nvPr/>
      </p:nvGrpSpPr>
      <p:grpSpPr>
        <a:xfrm>
          <a:off x="0" y="0"/>
          <a:ext cx="0" cy="0"/>
          <a:chOff x="0" y="0"/>
          <a:chExt cx="0" cy="0"/>
        </a:xfrm>
      </p:grpSpPr>
      <p:sp>
        <p:nvSpPr>
          <p:cNvPr id="11" name="Text Placeholder 7"/>
          <p:cNvSpPr>
            <a:spLocks noGrp="1"/>
          </p:cNvSpPr>
          <p:nvPr>
            <p:ph type="body" sz="quarter" idx="23" hasCustomPrompt="1"/>
          </p:nvPr>
        </p:nvSpPr>
        <p:spPr>
          <a:xfrm>
            <a:off x="633603" y="1278218"/>
            <a:ext cx="11241597" cy="5054849"/>
          </a:xfrm>
          <a:prstGeom prst="rect">
            <a:avLst/>
          </a:prstGeom>
        </p:spPr>
        <p:txBody>
          <a:bodyPr lIns="0" tIns="72000" rIns="0" bIns="72000" anchor="t">
            <a:normAutofit/>
          </a:bodyPr>
          <a:lstStyle>
            <a:lvl1pPr marL="0" indent="0">
              <a:spcAft>
                <a:spcPts val="800"/>
              </a:spcAft>
              <a:buFontTx/>
              <a:buNone/>
              <a:defRPr lang="en-US" sz="2667" dirty="0">
                <a:solidFill>
                  <a:schemeClr val="tx1"/>
                </a:solidFill>
                <a:latin typeface="Segoe UI Light" panose="020B0502040204020203" pitchFamily="34" charset="0"/>
                <a:cs typeface="Segoe UI Light" panose="020B0502040204020203" pitchFamily="34" charset="0"/>
              </a:defRPr>
            </a:lvl1pPr>
            <a:lvl2pPr marL="1066773" indent="-457189">
              <a:buFont typeface="Arial" panose="020B0604020202020204" pitchFamily="34" charset="0"/>
              <a:buChar char="•"/>
              <a:defRPr sz="2667"/>
            </a:lvl2pPr>
            <a:lvl3pPr marL="1676358" indent="-457189">
              <a:buFont typeface="Arial" panose="020B0604020202020204" pitchFamily="34" charset="0"/>
              <a:buChar char="•"/>
              <a:defRPr sz="2667"/>
            </a:lvl3pPr>
            <a:lvl4pPr marL="1828754" indent="0">
              <a:buFont typeface="Arial" panose="020B0604020202020204" pitchFamily="34" charset="0"/>
              <a:buNone/>
              <a:defRPr/>
            </a:lvl4pPr>
          </a:lstStyle>
          <a:p>
            <a:pPr lvl="0"/>
            <a:r>
              <a:rPr lang="en-US" dirty="0"/>
              <a:t>Subtitle (do not apply bullets)</a:t>
            </a:r>
          </a:p>
          <a:p>
            <a:pPr lvl="3"/>
            <a:endParaRPr lang="en-US" dirty="0"/>
          </a:p>
        </p:txBody>
      </p:sp>
      <p:pic>
        <p:nvPicPr>
          <p:cNvPr id="4" name="Graphic 3">
            <a:extLst>
              <a:ext uri="{FF2B5EF4-FFF2-40B4-BE49-F238E27FC236}">
                <a16:creationId xmlns:a16="http://schemas.microsoft.com/office/drawing/2014/main" id="{CF493702-738E-41D5-9ED2-4B90F8B452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931130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7"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8" name="Rectangle 27"/>
          <p:cNvSpPr/>
          <p:nvPr userDrawn="1"/>
        </p:nvSpPr>
        <p:spPr>
          <a:xfrm>
            <a:off x="807393" y="2733908"/>
            <a:ext cx="10853465" cy="3653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162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16200000">
            <a:off x="3668289"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6702975"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Hexagon 32"/>
          <p:cNvSpPr/>
          <p:nvPr userDrawn="1"/>
        </p:nvSpPr>
        <p:spPr>
          <a:xfrm rot="5400000">
            <a:off x="9737661"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p:cNvSpPr/>
          <p:nvPr userDrawn="1"/>
        </p:nvSpPr>
        <p:spPr>
          <a:xfrm>
            <a:off x="807392" y="2733908"/>
            <a:ext cx="5503456" cy="36590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a:endParaRPr lang="en-US" sz="2400" dirty="0"/>
          </a:p>
        </p:txBody>
      </p:sp>
      <p:sp>
        <p:nvSpPr>
          <p:cNvPr id="35"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36"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7"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38"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43"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4"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6"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755749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8" name="Rectangle 27"/>
          <p:cNvSpPr/>
          <p:nvPr userDrawn="1"/>
        </p:nvSpPr>
        <p:spPr>
          <a:xfrm>
            <a:off x="807393" y="2733908"/>
            <a:ext cx="10853465" cy="3653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17"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8"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6" name="Rectangle 25"/>
          <p:cNvSpPr/>
          <p:nvPr userDrawn="1"/>
        </p:nvSpPr>
        <p:spPr>
          <a:xfrm>
            <a:off x="786356" y="2733908"/>
            <a:ext cx="8458889" cy="3653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54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5400000">
            <a:off x="3668289"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6702975" y="1989001"/>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Hexagon 32"/>
          <p:cNvSpPr/>
          <p:nvPr userDrawn="1"/>
        </p:nvSpPr>
        <p:spPr>
          <a:xfrm rot="5400000">
            <a:off x="9737661" y="1989001"/>
            <a:ext cx="2137539" cy="1842705"/>
          </a:xfrm>
          <a:prstGeom prst="hexag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35"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6"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37"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tx1"/>
                </a:solidFill>
              </a:defRPr>
            </a:lvl1pPr>
          </a:lstStyle>
          <a:p>
            <a:pPr lvl="0"/>
            <a:r>
              <a:rPr lang="en-US" dirty="0"/>
              <a:t>Phase</a:t>
            </a:r>
          </a:p>
        </p:txBody>
      </p:sp>
      <p:sp>
        <p:nvSpPr>
          <p:cNvPr id="42"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3"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4"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4237916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5"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26"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
        <p:nvSpPr>
          <p:cNvPr id="28" name="Rectangle 27"/>
          <p:cNvSpPr/>
          <p:nvPr userDrawn="1"/>
        </p:nvSpPr>
        <p:spPr>
          <a:xfrm>
            <a:off x="808284" y="2727205"/>
            <a:ext cx="10852589" cy="3653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endParaRPr lang="en-US" sz="2400"/>
          </a:p>
        </p:txBody>
      </p:sp>
      <p:sp>
        <p:nvSpPr>
          <p:cNvPr id="30" name="Hexagon 29"/>
          <p:cNvSpPr/>
          <p:nvPr userDrawn="1"/>
        </p:nvSpPr>
        <p:spPr>
          <a:xfrm rot="5400000">
            <a:off x="3668953" y="1999687"/>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Hexagon 30"/>
          <p:cNvSpPr/>
          <p:nvPr userDrawn="1"/>
        </p:nvSpPr>
        <p:spPr>
          <a:xfrm rot="5400000">
            <a:off x="6703392" y="1994344"/>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Hexagon 31"/>
          <p:cNvSpPr/>
          <p:nvPr userDrawn="1"/>
        </p:nvSpPr>
        <p:spPr>
          <a:xfrm rot="5400000">
            <a:off x="9737834" y="1994344"/>
            <a:ext cx="2137367" cy="1842557"/>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Hexagon 35"/>
          <p:cNvSpPr/>
          <p:nvPr userDrawn="1"/>
        </p:nvSpPr>
        <p:spPr>
          <a:xfrm rot="5400000">
            <a:off x="633603" y="1994345"/>
            <a:ext cx="2137539" cy="1842705"/>
          </a:xfrm>
          <a:prstGeom prst="hexagon">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Text Placeholder 58"/>
          <p:cNvSpPr>
            <a:spLocks noGrp="1"/>
          </p:cNvSpPr>
          <p:nvPr>
            <p:ph type="body" sz="quarter" idx="20" hasCustomPrompt="1"/>
          </p:nvPr>
        </p:nvSpPr>
        <p:spPr>
          <a:xfrm>
            <a:off x="992717" y="2341034"/>
            <a:ext cx="1445683" cy="1138767"/>
          </a:xfrm>
          <a:prstGeom prst="rect">
            <a:avLst/>
          </a:prstGeom>
        </p:spPr>
        <p:txBody>
          <a:bodyPr anchor="ctr">
            <a:normAutofit/>
          </a:bodyPr>
          <a:lstStyle>
            <a:lvl1pPr algn="ctr">
              <a:defRPr sz="2400">
                <a:solidFill>
                  <a:srgbClr val="FFFFFF"/>
                </a:solidFill>
              </a:defRPr>
            </a:lvl1pPr>
          </a:lstStyle>
          <a:p>
            <a:pPr lvl="0"/>
            <a:r>
              <a:rPr lang="en-US" dirty="0"/>
              <a:t>Phase</a:t>
            </a:r>
          </a:p>
        </p:txBody>
      </p:sp>
      <p:sp>
        <p:nvSpPr>
          <p:cNvPr id="41" name="Text Placeholder 58"/>
          <p:cNvSpPr>
            <a:spLocks noGrp="1"/>
          </p:cNvSpPr>
          <p:nvPr>
            <p:ph type="body" sz="quarter" idx="21" hasCustomPrompt="1"/>
          </p:nvPr>
        </p:nvSpPr>
        <p:spPr>
          <a:xfrm>
            <a:off x="4014217" y="2340969"/>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2" name="Text Placeholder 58"/>
          <p:cNvSpPr>
            <a:spLocks noGrp="1"/>
          </p:cNvSpPr>
          <p:nvPr>
            <p:ph type="body" sz="quarter" idx="22" hasCustomPrompt="1"/>
          </p:nvPr>
        </p:nvSpPr>
        <p:spPr>
          <a:xfrm>
            <a:off x="7048903" y="2336806"/>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3" name="Text Placeholder 58"/>
          <p:cNvSpPr>
            <a:spLocks noGrp="1"/>
          </p:cNvSpPr>
          <p:nvPr>
            <p:ph type="body" sz="quarter" idx="23" hasCustomPrompt="1"/>
          </p:nvPr>
        </p:nvSpPr>
        <p:spPr>
          <a:xfrm>
            <a:off x="10083589" y="2346313"/>
            <a:ext cx="1445683" cy="1138767"/>
          </a:xfrm>
          <a:prstGeom prst="rect">
            <a:avLst/>
          </a:prstGeom>
        </p:spPr>
        <p:txBody>
          <a:bodyPr anchor="ctr">
            <a:normAutofit/>
          </a:bodyPr>
          <a:lstStyle>
            <a:lvl1pPr algn="ctr">
              <a:defRPr sz="2400">
                <a:solidFill>
                  <a:schemeClr val="bg1"/>
                </a:solidFill>
              </a:defRPr>
            </a:lvl1pPr>
          </a:lstStyle>
          <a:p>
            <a:pPr lvl="0"/>
            <a:r>
              <a:rPr lang="en-US" dirty="0"/>
              <a:t>Phase</a:t>
            </a:r>
          </a:p>
        </p:txBody>
      </p:sp>
      <p:sp>
        <p:nvSpPr>
          <p:cNvPr id="44" name="Text Placeholder 63"/>
          <p:cNvSpPr>
            <a:spLocks noGrp="1"/>
          </p:cNvSpPr>
          <p:nvPr>
            <p:ph type="body" sz="quarter" idx="24" hasCustomPrompt="1"/>
          </p:nvPr>
        </p:nvSpPr>
        <p:spPr>
          <a:xfrm>
            <a:off x="632885" y="4183739"/>
            <a:ext cx="2138257" cy="2236725"/>
          </a:xfrm>
          <a:prstGeom prst="rect">
            <a:avLst/>
          </a:prstGeom>
        </p:spPr>
        <p:txBody>
          <a:bodyPr>
            <a:normAutofit/>
          </a:bodyPr>
          <a:lstStyle>
            <a:lvl1pPr algn="ctr">
              <a:defRPr sz="2400"/>
            </a:lvl1pPr>
          </a:lstStyle>
          <a:p>
            <a:pPr lvl="0"/>
            <a:r>
              <a:rPr lang="en-US" dirty="0"/>
              <a:t>Detail</a:t>
            </a:r>
          </a:p>
        </p:txBody>
      </p:sp>
      <p:sp>
        <p:nvSpPr>
          <p:cNvPr id="45" name="Text Placeholder 63"/>
          <p:cNvSpPr>
            <a:spLocks noGrp="1"/>
          </p:cNvSpPr>
          <p:nvPr>
            <p:ph type="body" sz="quarter" idx="25" hasCustomPrompt="1"/>
          </p:nvPr>
        </p:nvSpPr>
        <p:spPr>
          <a:xfrm>
            <a:off x="3668290" y="4183674"/>
            <a:ext cx="2138257" cy="2236725"/>
          </a:xfrm>
          <a:prstGeom prst="rect">
            <a:avLst/>
          </a:prstGeom>
        </p:spPr>
        <p:txBody>
          <a:bodyPr>
            <a:normAutofit/>
          </a:bodyPr>
          <a:lstStyle>
            <a:lvl1pPr algn="ctr">
              <a:defRPr sz="2400"/>
            </a:lvl1pPr>
          </a:lstStyle>
          <a:p>
            <a:pPr lvl="0"/>
            <a:r>
              <a:rPr lang="en-US" dirty="0"/>
              <a:t>Detail</a:t>
            </a:r>
          </a:p>
        </p:txBody>
      </p:sp>
      <p:sp>
        <p:nvSpPr>
          <p:cNvPr id="46" name="Text Placeholder 63"/>
          <p:cNvSpPr>
            <a:spLocks noGrp="1"/>
          </p:cNvSpPr>
          <p:nvPr>
            <p:ph type="body" sz="quarter" idx="26" hasCustomPrompt="1"/>
          </p:nvPr>
        </p:nvSpPr>
        <p:spPr>
          <a:xfrm>
            <a:off x="6702257" y="4183739"/>
            <a:ext cx="2138257" cy="2236725"/>
          </a:xfrm>
          <a:prstGeom prst="rect">
            <a:avLst/>
          </a:prstGeom>
        </p:spPr>
        <p:txBody>
          <a:bodyPr>
            <a:normAutofit/>
          </a:bodyPr>
          <a:lstStyle>
            <a:lvl1pPr algn="ctr">
              <a:defRPr sz="2400"/>
            </a:lvl1pPr>
          </a:lstStyle>
          <a:p>
            <a:pPr lvl="0"/>
            <a:r>
              <a:rPr lang="en-US" dirty="0"/>
              <a:t>Detail</a:t>
            </a:r>
          </a:p>
        </p:txBody>
      </p:sp>
      <p:sp>
        <p:nvSpPr>
          <p:cNvPr id="47" name="Text Placeholder 63"/>
          <p:cNvSpPr>
            <a:spLocks noGrp="1"/>
          </p:cNvSpPr>
          <p:nvPr>
            <p:ph type="body" sz="quarter" idx="27" hasCustomPrompt="1"/>
          </p:nvPr>
        </p:nvSpPr>
        <p:spPr>
          <a:xfrm>
            <a:off x="9736224" y="4183674"/>
            <a:ext cx="2138257" cy="2236725"/>
          </a:xfrm>
          <a:prstGeom prst="rect">
            <a:avLst/>
          </a:prstGeom>
        </p:spPr>
        <p:txBody>
          <a:bodyPr>
            <a:normAutofit/>
          </a:bodyPr>
          <a:lstStyle>
            <a:lvl1pPr algn="ctr">
              <a:defRPr sz="2400"/>
            </a:lvl1pPr>
          </a:lstStyle>
          <a:p>
            <a:pPr lvl="0"/>
            <a:r>
              <a:rPr lang="en-US" dirty="0"/>
              <a:t>Detail</a:t>
            </a:r>
          </a:p>
        </p:txBody>
      </p:sp>
    </p:spTree>
    <p:extLst>
      <p:ext uri="{BB962C8B-B14F-4D97-AF65-F5344CB8AC3E}">
        <p14:creationId xmlns:p14="http://schemas.microsoft.com/office/powerpoint/2010/main" val="3188773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slide only text">
    <p:spTree>
      <p:nvGrpSpPr>
        <p:cNvPr id="1" name=""/>
        <p:cNvGrpSpPr/>
        <p:nvPr/>
      </p:nvGrpSpPr>
      <p:grpSpPr>
        <a:xfrm>
          <a:off x="0" y="0"/>
          <a:ext cx="0" cy="0"/>
          <a:chOff x="0" y="0"/>
          <a:chExt cx="0" cy="0"/>
        </a:xfrm>
      </p:grpSpPr>
      <p:sp>
        <p:nvSpPr>
          <p:cNvPr id="6" name="Text Placeholder 41"/>
          <p:cNvSpPr>
            <a:spLocks noGrp="1"/>
          </p:cNvSpPr>
          <p:nvPr>
            <p:ph type="body" sz="quarter" idx="19" hasCustomPrompt="1"/>
          </p:nvPr>
        </p:nvSpPr>
        <p:spPr>
          <a:xfrm>
            <a:off x="633603" y="480001"/>
            <a:ext cx="11241597" cy="798217"/>
          </a:xfrm>
          <a:prstGeom prst="rect">
            <a:avLst/>
          </a:prstGeom>
        </p:spPr>
        <p:txBody>
          <a:bodyPr lIns="0" tIns="72000" rIns="0" bIns="72000" anchor="ctr" anchorCtr="0">
            <a:no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7" name="Hexagon 10">
            <a:extLst>
              <a:ext uri="{FF2B5EF4-FFF2-40B4-BE49-F238E27FC236}">
                <a16:creationId xmlns:a16="http://schemas.microsoft.com/office/drawing/2014/main" id="{36A6AD9C-F2C5-45CD-AB04-187E3390D2FB}"/>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de-CH" sz="2400"/>
          </a:p>
        </p:txBody>
      </p:sp>
    </p:spTree>
    <p:extLst>
      <p:ext uri="{BB962C8B-B14F-4D97-AF65-F5344CB8AC3E}">
        <p14:creationId xmlns:p14="http://schemas.microsoft.com/office/powerpoint/2010/main" val="41975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2/3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4065600" y="0"/>
            <a:ext cx="8126400" cy="6858000"/>
          </a:xfrm>
          <a:prstGeom prst="rect">
            <a:avLst/>
          </a:prstGeom>
          <a:solidFill>
            <a:schemeClr val="bg1"/>
          </a:solidFill>
        </p:spPr>
        <p:txBody>
          <a:bodyPr>
            <a:noAutofit/>
          </a:bodyPr>
          <a:lstStyle>
            <a:lvl1pPr algn="r">
              <a:defRPr/>
            </a:lvl1pPr>
          </a:lstStyle>
          <a:p>
            <a:r>
              <a:rPr lang="de-DE"/>
              <a:t>Bild durch Klicken auf Symbol hinzufügen</a:t>
            </a:r>
            <a:endParaRPr lang="en-US"/>
          </a:p>
        </p:txBody>
      </p:sp>
      <p:pic>
        <p:nvPicPr>
          <p:cNvPr id="5" name="Graphic 4">
            <a:extLst>
              <a:ext uri="{FF2B5EF4-FFF2-40B4-BE49-F238E27FC236}">
                <a16:creationId xmlns:a16="http://schemas.microsoft.com/office/drawing/2014/main" id="{1E4C6C4C-37E1-4109-8E79-0747669C5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Text Placeholder 41">
            <a:extLst>
              <a:ext uri="{FF2B5EF4-FFF2-40B4-BE49-F238E27FC236}">
                <a16:creationId xmlns:a16="http://schemas.microsoft.com/office/drawing/2014/main" id="{38625085-FBA4-44DB-BF1F-DCEECA2FAE48}"/>
              </a:ext>
            </a:extLst>
          </p:cNvPr>
          <p:cNvSpPr>
            <a:spLocks noGrp="1"/>
          </p:cNvSpPr>
          <p:nvPr>
            <p:ph type="body" sz="quarter" idx="19" hasCustomPrompt="1"/>
          </p:nvPr>
        </p:nvSpPr>
        <p:spPr>
          <a:xfrm>
            <a:off x="633602" y="3429000"/>
            <a:ext cx="3115196"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a:extLst>
              <a:ext uri="{FF2B5EF4-FFF2-40B4-BE49-F238E27FC236}">
                <a16:creationId xmlns:a16="http://schemas.microsoft.com/office/drawing/2014/main" id="{D5D244D7-1590-4267-99FA-FF929E869FA4}"/>
              </a:ext>
            </a:extLst>
          </p:cNvPr>
          <p:cNvSpPr>
            <a:spLocks noGrp="1"/>
          </p:cNvSpPr>
          <p:nvPr>
            <p:ph type="body" sz="quarter" idx="12" hasCustomPrompt="1"/>
          </p:nvPr>
        </p:nvSpPr>
        <p:spPr>
          <a:xfrm>
            <a:off x="633602" y="541869"/>
            <a:ext cx="3115196"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12" name="Hexagon 11">
            <a:extLst>
              <a:ext uri="{FF2B5EF4-FFF2-40B4-BE49-F238E27FC236}">
                <a16:creationId xmlns:a16="http://schemas.microsoft.com/office/drawing/2014/main" id="{611368C3-62A7-40C9-AA5B-8B5F205658F8}"/>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400949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2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6108699" y="0"/>
            <a:ext cx="6083300" cy="6858000"/>
          </a:xfrm>
          <a:prstGeom prst="rect">
            <a:avLst/>
          </a:prstGeom>
          <a:solidFill>
            <a:schemeClr val="bg1"/>
          </a:solidFill>
        </p:spPr>
        <p:txBody>
          <a:bodyPr>
            <a:normAutofit/>
          </a:bodyPr>
          <a:lstStyle/>
          <a:p>
            <a:r>
              <a:rPr lang="de-DE"/>
              <a:t>Bild durch Klicken auf Symbol hinzufügen</a:t>
            </a:r>
            <a:endParaRPr lang="en-US"/>
          </a:p>
        </p:txBody>
      </p:sp>
      <p:pic>
        <p:nvPicPr>
          <p:cNvPr id="12" name="Graphic 11">
            <a:extLst>
              <a:ext uri="{FF2B5EF4-FFF2-40B4-BE49-F238E27FC236}">
                <a16:creationId xmlns:a16="http://schemas.microsoft.com/office/drawing/2014/main" id="{3E684651-2008-4D8F-806F-01A8323A5F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Text Placeholder 41"/>
          <p:cNvSpPr>
            <a:spLocks noGrp="1"/>
          </p:cNvSpPr>
          <p:nvPr>
            <p:ph type="body" sz="quarter" idx="19" hasCustomPrompt="1"/>
          </p:nvPr>
        </p:nvSpPr>
        <p:spPr>
          <a:xfrm>
            <a:off x="633603" y="3154962"/>
            <a:ext cx="5145597" cy="1648255"/>
          </a:xfrm>
          <a:prstGeom prst="rect">
            <a:avLst/>
          </a:prstGeom>
        </p:spPr>
        <p:txBody>
          <a:bodyPr lIns="0" tIns="72000" rIns="0" bIns="72000" anchor="t">
            <a:normAutofit/>
          </a:bodyPr>
          <a:lstStyle>
            <a:lvl1pPr algn="l">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0" name="Text Placeholder 7"/>
          <p:cNvSpPr>
            <a:spLocks noGrp="1"/>
          </p:cNvSpPr>
          <p:nvPr>
            <p:ph type="body" sz="quarter" idx="12" hasCustomPrompt="1"/>
          </p:nvPr>
        </p:nvSpPr>
        <p:spPr>
          <a:xfrm>
            <a:off x="633603" y="1873032"/>
            <a:ext cx="5145597" cy="1231069"/>
          </a:xfrm>
          <a:prstGeom prst="rect">
            <a:avLst/>
          </a:prstGeom>
        </p:spPr>
        <p:txBody>
          <a:bodyPr lIns="0" tIns="72000" rIns="0" bIns="72000" anchor="ctr" anchorCtr="0">
            <a:normAutofit/>
          </a:bodyPr>
          <a:lstStyle>
            <a:lvl1pPr algn="l">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11" name="Hexagon 10">
            <a:extLst>
              <a:ext uri="{FF2B5EF4-FFF2-40B4-BE49-F238E27FC236}">
                <a16:creationId xmlns:a16="http://schemas.microsoft.com/office/drawing/2014/main" id="{966534AF-9666-4CD1-A634-C2742E75FE4E}"/>
              </a:ext>
            </a:extLst>
          </p:cNvPr>
          <p:cNvSpPr>
            <a:spLocks noChangeAspect="1"/>
          </p:cNvSpPr>
          <p:nvPr userDrawn="1"/>
        </p:nvSpPr>
        <p:spPr>
          <a:xfrm rot="5400000">
            <a:off x="-365473" y="233608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308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1/2 image">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6096000" y="0"/>
            <a:ext cx="6096000" cy="6858000"/>
          </a:xfrm>
          <a:prstGeom prst="rect">
            <a:avLst/>
          </a:prstGeom>
          <a:solidFill>
            <a:schemeClr val="bg1"/>
          </a:solidFill>
        </p:spPr>
        <p:txBody>
          <a:bodyPr/>
          <a:lstStyle/>
          <a:p>
            <a:r>
              <a:rPr lang="de-DE"/>
              <a:t>Bild durch Klicken auf Symbol hinzufügen</a:t>
            </a:r>
            <a:endParaRPr lang="en-US"/>
          </a:p>
        </p:txBody>
      </p:sp>
      <p:sp>
        <p:nvSpPr>
          <p:cNvPr id="9" name="Text Placeholder 41"/>
          <p:cNvSpPr>
            <a:spLocks noGrp="1"/>
          </p:cNvSpPr>
          <p:nvPr>
            <p:ph type="body" sz="quarter" idx="19" hasCustomPrompt="1"/>
          </p:nvPr>
        </p:nvSpPr>
        <p:spPr>
          <a:xfrm>
            <a:off x="633603" y="3429000"/>
            <a:ext cx="5145597"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10" name="Text Placeholder 7"/>
          <p:cNvSpPr>
            <a:spLocks noGrp="1"/>
          </p:cNvSpPr>
          <p:nvPr>
            <p:ph type="body" sz="quarter" idx="12" hasCustomPrompt="1"/>
          </p:nvPr>
        </p:nvSpPr>
        <p:spPr>
          <a:xfrm>
            <a:off x="633603" y="541869"/>
            <a:ext cx="5145597"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pic>
        <p:nvPicPr>
          <p:cNvPr id="5" name="Graphic 4">
            <a:extLst>
              <a:ext uri="{FF2B5EF4-FFF2-40B4-BE49-F238E27FC236}">
                <a16:creationId xmlns:a16="http://schemas.microsoft.com/office/drawing/2014/main" id="{6AF45B41-1680-411B-93E9-11B843F0FA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Hexagon 11">
            <a:extLst>
              <a:ext uri="{FF2B5EF4-FFF2-40B4-BE49-F238E27FC236}">
                <a16:creationId xmlns:a16="http://schemas.microsoft.com/office/drawing/2014/main" id="{68A0420C-8831-43DF-B09F-999E2469938A}"/>
              </a:ext>
            </a:extLst>
          </p:cNvPr>
          <p:cNvSpPr>
            <a:spLocks noChangeAspect="1"/>
          </p:cNvSpPr>
          <p:nvPr userDrawn="1"/>
        </p:nvSpPr>
        <p:spPr>
          <a:xfrm rot="5400000">
            <a:off x="-559147"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77355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1/3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126400" y="0"/>
            <a:ext cx="4065600" cy="6858000"/>
          </a:xfrm>
          <a:prstGeom prst="rect">
            <a:avLst/>
          </a:prstGeom>
          <a:solidFill>
            <a:schemeClr val="bg1"/>
          </a:solidFill>
        </p:spPr>
        <p:txBody>
          <a:bodyPr>
            <a:normAutofit/>
          </a:bodyPr>
          <a:lstStyle/>
          <a:p>
            <a:r>
              <a:rPr lang="de-DE"/>
              <a:t>Bild durch Klicken auf Symbol hinzufügen</a:t>
            </a:r>
            <a:endParaRPr lang="en-US"/>
          </a:p>
        </p:txBody>
      </p:sp>
      <p:pic>
        <p:nvPicPr>
          <p:cNvPr id="5" name="Graphic 4">
            <a:extLst>
              <a:ext uri="{FF2B5EF4-FFF2-40B4-BE49-F238E27FC236}">
                <a16:creationId xmlns:a16="http://schemas.microsoft.com/office/drawing/2014/main" id="{FAABBFF0-6921-4A81-B958-A2397ACB98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8" name="Text Placeholder 41">
            <a:extLst>
              <a:ext uri="{FF2B5EF4-FFF2-40B4-BE49-F238E27FC236}">
                <a16:creationId xmlns:a16="http://schemas.microsoft.com/office/drawing/2014/main" id="{5178B039-1CDF-4D63-8E1E-3D4D85550520}"/>
              </a:ext>
            </a:extLst>
          </p:cNvPr>
          <p:cNvSpPr>
            <a:spLocks noGrp="1"/>
          </p:cNvSpPr>
          <p:nvPr>
            <p:ph type="body" sz="quarter" idx="19" hasCustomPrompt="1"/>
          </p:nvPr>
        </p:nvSpPr>
        <p:spPr>
          <a:xfrm>
            <a:off x="633603" y="3429000"/>
            <a:ext cx="7175997" cy="2904067"/>
          </a:xfrm>
          <a:prstGeom prst="rect">
            <a:avLst/>
          </a:prstGeom>
        </p:spPr>
        <p:txBody>
          <a:bodyPr lIns="0" tIns="72000" rIns="0" bIns="72000" anchor="t">
            <a:normAutofit/>
          </a:bodyPr>
          <a:lstStyle>
            <a:lvl1pPr algn="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a:extLst>
              <a:ext uri="{FF2B5EF4-FFF2-40B4-BE49-F238E27FC236}">
                <a16:creationId xmlns:a16="http://schemas.microsoft.com/office/drawing/2014/main" id="{85FBCBDD-74C7-41E8-995E-64B5FA78DBC0}"/>
              </a:ext>
            </a:extLst>
          </p:cNvPr>
          <p:cNvSpPr>
            <a:spLocks noGrp="1"/>
          </p:cNvSpPr>
          <p:nvPr>
            <p:ph type="body" sz="quarter" idx="12" hasCustomPrompt="1"/>
          </p:nvPr>
        </p:nvSpPr>
        <p:spPr>
          <a:xfrm>
            <a:off x="633603" y="541869"/>
            <a:ext cx="7175997" cy="2887132"/>
          </a:xfrm>
          <a:prstGeom prst="rect">
            <a:avLst/>
          </a:prstGeom>
        </p:spPr>
        <p:txBody>
          <a:bodyPr lIns="0" tIns="72000" rIns="0" bIns="72000" anchor="ctr" anchorCtr="0">
            <a:normAutofit/>
          </a:bodyPr>
          <a:lstStyle>
            <a:lvl1pPr algn="r">
              <a:defRPr lang="en-US" sz="3733"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sp>
        <p:nvSpPr>
          <p:cNvPr id="7" name="Hexagon 11">
            <a:extLst>
              <a:ext uri="{FF2B5EF4-FFF2-40B4-BE49-F238E27FC236}">
                <a16:creationId xmlns:a16="http://schemas.microsoft.com/office/drawing/2014/main" id="{68A0420C-8831-43DF-B09F-999E2469938A}"/>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18769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2/3 image sub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288400"/>
            <a:ext cx="12192000" cy="4569600"/>
          </a:xfrm>
          <a:prstGeom prst="rect">
            <a:avLst/>
          </a:prstGeom>
          <a:solidFill>
            <a:schemeClr val="bg1"/>
          </a:solidFill>
        </p:spPr>
        <p:txBody>
          <a:bodyPr/>
          <a:lstStyle/>
          <a:p>
            <a:r>
              <a:rPr lang="de-DE"/>
              <a:t>Bild durch Klicken auf Symbol hinzufügen</a:t>
            </a:r>
            <a:endParaRPr lang="en-US"/>
          </a:p>
        </p:txBody>
      </p:sp>
      <p:sp>
        <p:nvSpPr>
          <p:cNvPr id="8" name="Text Placeholder 41"/>
          <p:cNvSpPr>
            <a:spLocks noGrp="1"/>
          </p:cNvSpPr>
          <p:nvPr>
            <p:ph type="body" sz="quarter" idx="19" hasCustomPrompt="1"/>
          </p:nvPr>
        </p:nvSpPr>
        <p:spPr>
          <a:xfrm>
            <a:off x="633602" y="480001"/>
            <a:ext cx="11241599"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0" name="Text Placeholder 7"/>
          <p:cNvSpPr>
            <a:spLocks noGrp="1"/>
          </p:cNvSpPr>
          <p:nvPr>
            <p:ph type="body" sz="quarter" idx="23" hasCustomPrompt="1"/>
          </p:nvPr>
        </p:nvSpPr>
        <p:spPr>
          <a:xfrm>
            <a:off x="633602" y="1278218"/>
            <a:ext cx="11241599" cy="934049"/>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0EB7FFF4-E6EC-4918-8886-E11F4E2FF8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Hexagon 10">
            <a:extLst>
              <a:ext uri="{FF2B5EF4-FFF2-40B4-BE49-F238E27FC236}">
                <a16:creationId xmlns:a16="http://schemas.microsoft.com/office/drawing/2014/main" id="{9F3858B4-A4D6-4AD4-A495-4870E25D0171}"/>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415907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1/2 image subtitl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3429000"/>
            <a:ext cx="12192000" cy="3432000"/>
          </a:xfrm>
          <a:prstGeom prst="rect">
            <a:avLst/>
          </a:prstGeom>
          <a:solidFill>
            <a:schemeClr val="bg1"/>
          </a:solidFill>
        </p:spPr>
        <p:txBody>
          <a:bodyPr>
            <a:normAutofit/>
          </a:bodyPr>
          <a:lstStyle/>
          <a:p>
            <a:r>
              <a:rPr lang="de-DE"/>
              <a:t>Bild durch Klicken auf Symbol hinzufügen</a:t>
            </a:r>
            <a:endParaRPr lang="en-US"/>
          </a:p>
        </p:txBody>
      </p:sp>
      <p:sp>
        <p:nvSpPr>
          <p:cNvPr id="8" name="Text Placeholder 41"/>
          <p:cNvSpPr>
            <a:spLocks noGrp="1"/>
          </p:cNvSpPr>
          <p:nvPr>
            <p:ph type="body" sz="quarter" idx="19" hasCustomPrompt="1"/>
          </p:nvPr>
        </p:nvSpPr>
        <p:spPr>
          <a:xfrm>
            <a:off x="634801" y="480001"/>
            <a:ext cx="11240400" cy="798217"/>
          </a:xfrm>
          <a:prstGeom prst="rect">
            <a:avLst/>
          </a:prstGeom>
        </p:spPr>
        <p:txBody>
          <a:bodyPr lIns="0" tIns="72000" rIns="0" bIns="72000" anchor="ctr" anchorCtr="0">
            <a:normAutofit/>
          </a:bodyPr>
          <a:lstStyle>
            <a:lvl1pPr algn="l">
              <a:defRPr sz="4267">
                <a:solidFill>
                  <a:schemeClr val="tx1"/>
                </a:solidFill>
                <a:latin typeface="Segoe UI Light" panose="020B0502040204020203" pitchFamily="34" charset="0"/>
                <a:cs typeface="Segoe UI Light" panose="020B0502040204020203" pitchFamily="34" charset="0"/>
              </a:defRPr>
            </a:lvl1pPr>
          </a:lstStyle>
          <a:p>
            <a:pPr lvl="0"/>
            <a:r>
              <a:rPr lang="en-US" dirty="0"/>
              <a:t>Title</a:t>
            </a:r>
          </a:p>
        </p:txBody>
      </p:sp>
      <p:sp>
        <p:nvSpPr>
          <p:cNvPr id="10" name="Text Placeholder 7"/>
          <p:cNvSpPr>
            <a:spLocks noGrp="1"/>
          </p:cNvSpPr>
          <p:nvPr>
            <p:ph type="body" sz="quarter" idx="23" hasCustomPrompt="1"/>
          </p:nvPr>
        </p:nvSpPr>
        <p:spPr>
          <a:xfrm>
            <a:off x="634801" y="1278218"/>
            <a:ext cx="11240400" cy="2069892"/>
          </a:xfrm>
          <a:prstGeom prst="rect">
            <a:avLst/>
          </a:prstGeom>
        </p:spPr>
        <p:txBody>
          <a:bodyPr lIns="0" tIns="72000" rIns="0" bIns="72000" anchor="t">
            <a:normAutofit/>
          </a:bodyPr>
          <a:lstStyle>
            <a:lvl1pPr>
              <a:spcAft>
                <a:spcPts val="800"/>
              </a:spcAft>
              <a:defRPr lang="en-US" sz="2667" dirty="0">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pic>
        <p:nvPicPr>
          <p:cNvPr id="5" name="Graphic 4">
            <a:extLst>
              <a:ext uri="{FF2B5EF4-FFF2-40B4-BE49-F238E27FC236}">
                <a16:creationId xmlns:a16="http://schemas.microsoft.com/office/drawing/2014/main" id="{0AA89002-ECFC-40C0-9BAE-24488F66E0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9" name="Hexagon 10">
            <a:extLst>
              <a:ext uri="{FF2B5EF4-FFF2-40B4-BE49-F238E27FC236}">
                <a16:creationId xmlns:a16="http://schemas.microsoft.com/office/drawing/2014/main" id="{968DF0BF-DA0E-4E29-9908-A8085799E2E5}"/>
              </a:ext>
            </a:extLst>
          </p:cNvPr>
          <p:cNvSpPr>
            <a:spLocks noChangeAspect="1"/>
          </p:cNvSpPr>
          <p:nvPr userDrawn="1"/>
        </p:nvSpPr>
        <p:spPr>
          <a:xfrm rot="5400000">
            <a:off x="-365473" y="725998"/>
            <a:ext cx="1032933" cy="306221"/>
          </a:xfrm>
          <a:custGeom>
            <a:avLst/>
            <a:gdLst>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207000 w 960480"/>
              <a:gd name="connsiteY5" fmla="*/ 828000 h 828000"/>
              <a:gd name="connsiteX6" fmla="*/ 0 w 960480"/>
              <a:gd name="connsiteY6" fmla="*/ 414000 h 828000"/>
              <a:gd name="connsiteX0" fmla="*/ 0 w 960480"/>
              <a:gd name="connsiteY0" fmla="*/ 414000 h 828000"/>
              <a:gd name="connsiteX1" fmla="*/ 207000 w 960480"/>
              <a:gd name="connsiteY1" fmla="*/ 0 h 828000"/>
              <a:gd name="connsiteX2" fmla="*/ 753480 w 960480"/>
              <a:gd name="connsiteY2" fmla="*/ 0 h 828000"/>
              <a:gd name="connsiteX3" fmla="*/ 960480 w 960480"/>
              <a:gd name="connsiteY3" fmla="*/ 414000 h 828000"/>
              <a:gd name="connsiteX4" fmla="*/ 753480 w 960480"/>
              <a:gd name="connsiteY4" fmla="*/ 828000 h 828000"/>
              <a:gd name="connsiteX5" fmla="*/ 0 w 960480"/>
              <a:gd name="connsiteY5" fmla="*/ 414000 h 828000"/>
              <a:gd name="connsiteX0" fmla="*/ 0 w 960480"/>
              <a:gd name="connsiteY0" fmla="*/ 414000 h 414000"/>
              <a:gd name="connsiteX1" fmla="*/ 207000 w 960480"/>
              <a:gd name="connsiteY1" fmla="*/ 0 h 414000"/>
              <a:gd name="connsiteX2" fmla="*/ 753480 w 960480"/>
              <a:gd name="connsiteY2" fmla="*/ 0 h 414000"/>
              <a:gd name="connsiteX3" fmla="*/ 960480 w 960480"/>
              <a:gd name="connsiteY3" fmla="*/ 414000 h 414000"/>
              <a:gd name="connsiteX4" fmla="*/ 0 w 960480"/>
              <a:gd name="connsiteY4"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960480 w 960480"/>
              <a:gd name="connsiteY4" fmla="*/ 414000 h 414000"/>
              <a:gd name="connsiteX5" fmla="*/ 0 w 960480"/>
              <a:gd name="connsiteY5" fmla="*/ 414000 h 414000"/>
              <a:gd name="connsiteX0" fmla="*/ 0 w 960480"/>
              <a:gd name="connsiteY0" fmla="*/ 414000 h 414000"/>
              <a:gd name="connsiteX1" fmla="*/ 93365 w 960480"/>
              <a:gd name="connsiteY1" fmla="*/ 228078 h 414000"/>
              <a:gd name="connsiteX2" fmla="*/ 207000 w 960480"/>
              <a:gd name="connsiteY2" fmla="*/ 0 h 414000"/>
              <a:gd name="connsiteX3" fmla="*/ 753480 w 960480"/>
              <a:gd name="connsiteY3" fmla="*/ 0 h 414000"/>
              <a:gd name="connsiteX4" fmla="*/ 868065 w 960480"/>
              <a:gd name="connsiteY4" fmla="*/ 229666 h 414000"/>
              <a:gd name="connsiteX5" fmla="*/ 960480 w 960480"/>
              <a:gd name="connsiteY5" fmla="*/ 414000 h 414000"/>
              <a:gd name="connsiteX6" fmla="*/ 0 w 960480"/>
              <a:gd name="connsiteY6" fmla="*/ 414000 h 414000"/>
              <a:gd name="connsiteX0" fmla="*/ 0 w 868065"/>
              <a:gd name="connsiteY0" fmla="*/ 414000 h 414000"/>
              <a:gd name="connsiteX1" fmla="*/ 93365 w 868065"/>
              <a:gd name="connsiteY1" fmla="*/ 228078 h 414000"/>
              <a:gd name="connsiteX2" fmla="*/ 207000 w 868065"/>
              <a:gd name="connsiteY2" fmla="*/ 0 h 414000"/>
              <a:gd name="connsiteX3" fmla="*/ 753480 w 868065"/>
              <a:gd name="connsiteY3" fmla="*/ 0 h 414000"/>
              <a:gd name="connsiteX4" fmla="*/ 868065 w 868065"/>
              <a:gd name="connsiteY4" fmla="*/ 229666 h 414000"/>
              <a:gd name="connsiteX5" fmla="*/ 0 w 868065"/>
              <a:gd name="connsiteY5" fmla="*/ 414000 h 414000"/>
              <a:gd name="connsiteX0" fmla="*/ 774700 w 774700"/>
              <a:gd name="connsiteY0" fmla="*/ 229666 h 229666"/>
              <a:gd name="connsiteX1" fmla="*/ 0 w 774700"/>
              <a:gd name="connsiteY1" fmla="*/ 228078 h 229666"/>
              <a:gd name="connsiteX2" fmla="*/ 113635 w 774700"/>
              <a:gd name="connsiteY2" fmla="*/ 0 h 229666"/>
              <a:gd name="connsiteX3" fmla="*/ 660115 w 774700"/>
              <a:gd name="connsiteY3" fmla="*/ 0 h 229666"/>
              <a:gd name="connsiteX4" fmla="*/ 774700 w 774700"/>
              <a:gd name="connsiteY4" fmla="*/ 229666 h 22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700" h="229666">
                <a:moveTo>
                  <a:pt x="774700" y="229666"/>
                </a:moveTo>
                <a:lnTo>
                  <a:pt x="0" y="228078"/>
                </a:lnTo>
                <a:lnTo>
                  <a:pt x="113635" y="0"/>
                </a:lnTo>
                <a:lnTo>
                  <a:pt x="660115" y="0"/>
                </a:lnTo>
                <a:lnTo>
                  <a:pt x="774700" y="22966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33432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rizontal 1/2 table">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6096000" y="1"/>
            <a:ext cx="6096000" cy="6892369"/>
          </a:xfrm>
          <a:prstGeom prst="rect">
            <a:avLst/>
          </a:prstGeom>
          <a:solidFill>
            <a:schemeClr val="bg1"/>
          </a:solidFill>
        </p:spPr>
        <p:txBody>
          <a:bodyPr>
            <a:normAutofit/>
          </a:bodyPr>
          <a:lstStyle/>
          <a:p>
            <a:r>
              <a:rPr lang="de-DE"/>
              <a:t>Tabelle durch Klicken auf Symbol hinzufügen</a:t>
            </a:r>
            <a:endParaRPr lang="en-US" dirty="0"/>
          </a:p>
        </p:txBody>
      </p:sp>
      <p:sp>
        <p:nvSpPr>
          <p:cNvPr id="5" name="Text Placeholder 41"/>
          <p:cNvSpPr>
            <a:spLocks noGrp="1"/>
          </p:cNvSpPr>
          <p:nvPr>
            <p:ph type="body" sz="quarter" idx="19" hasCustomPrompt="1"/>
          </p:nvPr>
        </p:nvSpPr>
        <p:spPr>
          <a:xfrm>
            <a:off x="633605" y="3429000"/>
            <a:ext cx="5145592" cy="2904067"/>
          </a:xfrm>
          <a:prstGeom prst="rect">
            <a:avLst/>
          </a:prstGeom>
        </p:spPr>
        <p:txBody>
          <a:bodyPr lIns="0" tIns="72000" rIns="0" bIns="72000" anchor="t">
            <a:normAutofit/>
          </a:bodyPr>
          <a:lstStyle>
            <a:lvl1pPr algn="r">
              <a:spcAft>
                <a:spcPts val="800"/>
              </a:spcAft>
              <a:defRPr sz="2667">
                <a:solidFill>
                  <a:schemeClr val="tx1"/>
                </a:solidFill>
                <a:latin typeface="Segoe UI Light" panose="020B0502040204020203" pitchFamily="34" charset="0"/>
                <a:cs typeface="Segoe UI Light" panose="020B0502040204020203" pitchFamily="34" charset="0"/>
              </a:defRPr>
            </a:lvl1pPr>
          </a:lstStyle>
          <a:p>
            <a:pPr lvl="0"/>
            <a:r>
              <a:rPr lang="en-US" dirty="0"/>
              <a:t>Subtitle (do not apply bullets)</a:t>
            </a:r>
          </a:p>
        </p:txBody>
      </p:sp>
      <p:sp>
        <p:nvSpPr>
          <p:cNvPr id="9" name="Text Placeholder 7"/>
          <p:cNvSpPr>
            <a:spLocks noGrp="1"/>
          </p:cNvSpPr>
          <p:nvPr>
            <p:ph type="body" sz="quarter" idx="12" hasCustomPrompt="1"/>
          </p:nvPr>
        </p:nvSpPr>
        <p:spPr>
          <a:xfrm>
            <a:off x="633605" y="541869"/>
            <a:ext cx="5145592" cy="2887132"/>
          </a:xfrm>
          <a:prstGeom prst="rect">
            <a:avLst/>
          </a:prstGeom>
        </p:spPr>
        <p:txBody>
          <a:bodyPr lIns="0" tIns="72000" rIns="0" bIns="72000" anchor="ctr">
            <a:normAutofit/>
          </a:bodyPr>
          <a:lstStyle>
            <a:lvl1pPr algn="r">
              <a:defRPr lang="en-US" sz="4267" dirty="0">
                <a:solidFill>
                  <a:schemeClr val="tx1"/>
                </a:solidFill>
                <a:latin typeface="Segoe UI Light" panose="020B0502040204020203" pitchFamily="34" charset="0"/>
                <a:cs typeface="Segoe UI Light" panose="020B0502040204020203" pitchFamily="34" charset="0"/>
              </a:defRPr>
            </a:lvl1pPr>
          </a:lstStyle>
          <a:p>
            <a:pPr lvl="0">
              <a:lnSpc>
                <a:spcPct val="110000"/>
              </a:lnSpc>
              <a:spcBef>
                <a:spcPts val="1600"/>
              </a:spcBef>
            </a:pPr>
            <a:r>
              <a:rPr lang="en-US" dirty="0"/>
              <a:t>Title</a:t>
            </a:r>
          </a:p>
        </p:txBody>
      </p:sp>
      <p:pic>
        <p:nvPicPr>
          <p:cNvPr id="6" name="Graphic 5">
            <a:extLst>
              <a:ext uri="{FF2B5EF4-FFF2-40B4-BE49-F238E27FC236}">
                <a16:creationId xmlns:a16="http://schemas.microsoft.com/office/drawing/2014/main" id="{67C07917-D46F-4A83-809D-392AFD9AFA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552" y="6637867"/>
            <a:ext cx="920571" cy="144000"/>
          </a:xfrm>
          <a:prstGeom prst="rect">
            <a:avLst/>
          </a:prstGeom>
        </p:spPr>
      </p:pic>
      <p:sp>
        <p:nvSpPr>
          <p:cNvPr id="7" name="Hexagon 11">
            <a:extLst>
              <a:ext uri="{FF2B5EF4-FFF2-40B4-BE49-F238E27FC236}">
                <a16:creationId xmlns:a16="http://schemas.microsoft.com/office/drawing/2014/main" id="{35076CB2-833A-48A1-BFB5-1EE3EF761050}"/>
              </a:ext>
            </a:extLst>
          </p:cNvPr>
          <p:cNvSpPr>
            <a:spLocks noChangeAspect="1"/>
          </p:cNvSpPr>
          <p:nvPr userDrawn="1"/>
        </p:nvSpPr>
        <p:spPr>
          <a:xfrm rot="5400000">
            <a:off x="-555976" y="1823859"/>
            <a:ext cx="1422400" cy="323149"/>
          </a:xfrm>
          <a:custGeom>
            <a:avLst/>
            <a:gdLst>
              <a:gd name="connsiteX0" fmla="*/ 0 w 1461600"/>
              <a:gd name="connsiteY0" fmla="*/ 630000 h 1260000"/>
              <a:gd name="connsiteX1" fmla="*/ 315000 w 1461600"/>
              <a:gd name="connsiteY1" fmla="*/ 0 h 1260000"/>
              <a:gd name="connsiteX2" fmla="*/ 1146600 w 1461600"/>
              <a:gd name="connsiteY2" fmla="*/ 0 h 1260000"/>
              <a:gd name="connsiteX3" fmla="*/ 1461600 w 1461600"/>
              <a:gd name="connsiteY3" fmla="*/ 630000 h 1260000"/>
              <a:gd name="connsiteX4" fmla="*/ 1146600 w 1461600"/>
              <a:gd name="connsiteY4" fmla="*/ 1260000 h 1260000"/>
              <a:gd name="connsiteX5" fmla="*/ 315000 w 1461600"/>
              <a:gd name="connsiteY5" fmla="*/ 1260000 h 1260000"/>
              <a:gd name="connsiteX6" fmla="*/ 0 w 1461600"/>
              <a:gd name="connsiteY6"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461600 w 1461600"/>
              <a:gd name="connsiteY4" fmla="*/ 630000 h 1260000"/>
              <a:gd name="connsiteX5" fmla="*/ 1146600 w 1461600"/>
              <a:gd name="connsiteY5" fmla="*/ 1260000 h 1260000"/>
              <a:gd name="connsiteX6" fmla="*/ 315000 w 1461600"/>
              <a:gd name="connsiteY6" fmla="*/ 1260000 h 1260000"/>
              <a:gd name="connsiteX7" fmla="*/ 0 w 1461600"/>
              <a:gd name="connsiteY7"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1146600 w 1461600"/>
              <a:gd name="connsiteY6" fmla="*/ 1260000 h 1260000"/>
              <a:gd name="connsiteX7" fmla="*/ 315000 w 1461600"/>
              <a:gd name="connsiteY7" fmla="*/ 1260000 h 1260000"/>
              <a:gd name="connsiteX8" fmla="*/ 0 w 1461600"/>
              <a:gd name="connsiteY8" fmla="*/ 630000 h 1260000"/>
              <a:gd name="connsiteX0" fmla="*/ 0 w 1461600"/>
              <a:gd name="connsiteY0" fmla="*/ 630000 h 1260000"/>
              <a:gd name="connsiteX1" fmla="*/ 197400 w 1461600"/>
              <a:gd name="connsiteY1" fmla="*/ 242362 h 1260000"/>
              <a:gd name="connsiteX2" fmla="*/ 315000 w 1461600"/>
              <a:gd name="connsiteY2" fmla="*/ 0 h 1260000"/>
              <a:gd name="connsiteX3" fmla="*/ 1146600 w 1461600"/>
              <a:gd name="connsiteY3" fmla="*/ 0 h 1260000"/>
              <a:gd name="connsiteX4" fmla="*/ 1264200 w 1461600"/>
              <a:gd name="connsiteY4" fmla="*/ 237599 h 1260000"/>
              <a:gd name="connsiteX5" fmla="*/ 1461600 w 1461600"/>
              <a:gd name="connsiteY5" fmla="*/ 630000 h 1260000"/>
              <a:gd name="connsiteX6" fmla="*/ 315000 w 1461600"/>
              <a:gd name="connsiteY6" fmla="*/ 1260000 h 1260000"/>
              <a:gd name="connsiteX7" fmla="*/ 0 w 1461600"/>
              <a:gd name="connsiteY7" fmla="*/ 630000 h 1260000"/>
              <a:gd name="connsiteX0" fmla="*/ 0 w 1264200"/>
              <a:gd name="connsiteY0" fmla="*/ 630000 h 1260000"/>
              <a:gd name="connsiteX1" fmla="*/ 197400 w 1264200"/>
              <a:gd name="connsiteY1" fmla="*/ 242362 h 1260000"/>
              <a:gd name="connsiteX2" fmla="*/ 315000 w 1264200"/>
              <a:gd name="connsiteY2" fmla="*/ 0 h 1260000"/>
              <a:gd name="connsiteX3" fmla="*/ 1146600 w 1264200"/>
              <a:gd name="connsiteY3" fmla="*/ 0 h 1260000"/>
              <a:gd name="connsiteX4" fmla="*/ 1264200 w 1264200"/>
              <a:gd name="connsiteY4" fmla="*/ 237599 h 1260000"/>
              <a:gd name="connsiteX5" fmla="*/ 315000 w 1264200"/>
              <a:gd name="connsiteY5" fmla="*/ 1260000 h 1260000"/>
              <a:gd name="connsiteX6" fmla="*/ 0 w 1264200"/>
              <a:gd name="connsiteY6" fmla="*/ 630000 h 1260000"/>
              <a:gd name="connsiteX0" fmla="*/ 0 w 1264200"/>
              <a:gd name="connsiteY0" fmla="*/ 630000 h 630000"/>
              <a:gd name="connsiteX1" fmla="*/ 197400 w 1264200"/>
              <a:gd name="connsiteY1" fmla="*/ 242362 h 630000"/>
              <a:gd name="connsiteX2" fmla="*/ 315000 w 1264200"/>
              <a:gd name="connsiteY2" fmla="*/ 0 h 630000"/>
              <a:gd name="connsiteX3" fmla="*/ 1146600 w 1264200"/>
              <a:gd name="connsiteY3" fmla="*/ 0 h 630000"/>
              <a:gd name="connsiteX4" fmla="*/ 1264200 w 1264200"/>
              <a:gd name="connsiteY4" fmla="*/ 237599 h 630000"/>
              <a:gd name="connsiteX5" fmla="*/ 0 w 1264200"/>
              <a:gd name="connsiteY5" fmla="*/ 630000 h 630000"/>
              <a:gd name="connsiteX0" fmla="*/ 1066800 w 1066800"/>
              <a:gd name="connsiteY0" fmla="*/ 237599 h 242362"/>
              <a:gd name="connsiteX1" fmla="*/ 0 w 1066800"/>
              <a:gd name="connsiteY1" fmla="*/ 242362 h 242362"/>
              <a:gd name="connsiteX2" fmla="*/ 117600 w 1066800"/>
              <a:gd name="connsiteY2" fmla="*/ 0 h 242362"/>
              <a:gd name="connsiteX3" fmla="*/ 949200 w 1066800"/>
              <a:gd name="connsiteY3" fmla="*/ 0 h 242362"/>
              <a:gd name="connsiteX4" fmla="*/ 1066800 w 1066800"/>
              <a:gd name="connsiteY4" fmla="*/ 237599 h 242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242362">
                <a:moveTo>
                  <a:pt x="1066800" y="237599"/>
                </a:moveTo>
                <a:lnTo>
                  <a:pt x="0" y="242362"/>
                </a:lnTo>
                <a:lnTo>
                  <a:pt x="117600" y="0"/>
                </a:lnTo>
                <a:lnTo>
                  <a:pt x="949200" y="0"/>
                </a:lnTo>
                <a:lnTo>
                  <a:pt x="1066800" y="237599"/>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2400"/>
          </a:p>
        </p:txBody>
      </p:sp>
    </p:spTree>
    <p:extLst>
      <p:ext uri="{BB962C8B-B14F-4D97-AF65-F5344CB8AC3E}">
        <p14:creationId xmlns:p14="http://schemas.microsoft.com/office/powerpoint/2010/main" val="265750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597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dt="0"/>
  <p:txStyles>
    <p:titleStyle>
      <a:lvl1pPr algn="l" defTabSz="609585" rtl="0" eaLnBrk="1" latinLnBrk="0" hangingPunct="1">
        <a:spcBef>
          <a:spcPct val="0"/>
        </a:spcBef>
        <a:buNone/>
        <a:defRPr sz="5867" kern="1200">
          <a:solidFill>
            <a:srgbClr val="EE6924"/>
          </a:solidFill>
          <a:latin typeface="+mj-lt"/>
          <a:ea typeface="+mj-ea"/>
          <a:cs typeface="+mj-cs"/>
        </a:defRPr>
      </a:lvl1pPr>
    </p:titleStyle>
    <p:bodyStyle>
      <a:lvl1pPr marL="0" indent="0" algn="l" defTabSz="609585" rtl="0" eaLnBrk="1" latinLnBrk="0" hangingPunct="1">
        <a:spcBef>
          <a:spcPct val="20000"/>
        </a:spcBef>
        <a:buFont typeface="Arial" panose="020B0604020202020204" pitchFamily="34" charset="0"/>
        <a:buNone/>
        <a:defRPr sz="4267" kern="1200">
          <a:solidFill>
            <a:schemeClr val="tx1">
              <a:lumMod val="75000"/>
              <a:lumOff val="25000"/>
            </a:schemeClr>
          </a:solidFill>
          <a:latin typeface="+mn-lt"/>
          <a:ea typeface="+mn-ea"/>
          <a:cs typeface="+mn-cs"/>
        </a:defRPr>
      </a:lvl1pPr>
      <a:lvl2pPr marL="609585" indent="0" algn="l" defTabSz="609585" rtl="0" eaLnBrk="1" latinLnBrk="0" hangingPunct="1">
        <a:spcBef>
          <a:spcPct val="20000"/>
        </a:spcBef>
        <a:buClr>
          <a:srgbClr val="EE6924"/>
        </a:buClr>
        <a:buFont typeface="Arial"/>
        <a:buNone/>
        <a:defRPr sz="3733" kern="1200">
          <a:solidFill>
            <a:schemeClr val="tx1">
              <a:lumMod val="75000"/>
              <a:lumOff val="25000"/>
            </a:schemeClr>
          </a:solidFill>
          <a:latin typeface="+mn-lt"/>
          <a:ea typeface="+mn-ea"/>
          <a:cs typeface="+mn-cs"/>
        </a:defRPr>
      </a:lvl2pPr>
      <a:lvl3pPr marL="1219170" indent="0" algn="l" defTabSz="609585" rtl="0" eaLnBrk="1" latinLnBrk="0" hangingPunct="1">
        <a:spcBef>
          <a:spcPct val="20000"/>
        </a:spcBef>
        <a:buClr>
          <a:srgbClr val="FCE9DE"/>
        </a:buClr>
        <a:buSzPct val="100000"/>
        <a:buFont typeface="Arial"/>
        <a:buNone/>
        <a:defRPr sz="3200" kern="1200">
          <a:solidFill>
            <a:schemeClr val="tx1">
              <a:lumMod val="75000"/>
              <a:lumOff val="25000"/>
            </a:schemeClr>
          </a:solidFill>
          <a:latin typeface="+mn-lt"/>
          <a:ea typeface="+mn-ea"/>
          <a:cs typeface="+mn-cs"/>
        </a:defRPr>
      </a:lvl3pPr>
      <a:lvl4pPr marL="1828754" indent="0" algn="l" defTabSz="609585" rtl="0" eaLnBrk="1" latinLnBrk="0" hangingPunct="1">
        <a:spcBef>
          <a:spcPct val="20000"/>
        </a:spcBef>
        <a:buClr>
          <a:srgbClr val="EE6924"/>
        </a:buClr>
        <a:buSzPct val="50000"/>
        <a:buFont typeface="Arial"/>
        <a:buNone/>
        <a:defRPr sz="2667" kern="1200">
          <a:solidFill>
            <a:schemeClr val="tx1">
              <a:lumMod val="75000"/>
              <a:lumOff val="25000"/>
            </a:schemeClr>
          </a:solidFill>
          <a:latin typeface="+mn-lt"/>
          <a:ea typeface="+mn-ea"/>
          <a:cs typeface="+mn-cs"/>
        </a:defRPr>
      </a:lvl4pPr>
      <a:lvl5pPr marL="2438339" indent="0" algn="l" defTabSz="609585" rtl="0" eaLnBrk="1" latinLnBrk="0" hangingPunct="1">
        <a:spcBef>
          <a:spcPct val="20000"/>
        </a:spcBef>
        <a:buFont typeface="Arial" panose="020B0604020202020204" pitchFamily="34" charset="0"/>
        <a:buNone/>
        <a:defRPr sz="26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tif"/><Relationship Id="rId5" Type="http://schemas.openxmlformats.org/officeDocument/2006/relationships/image" Target="../media/image12.png"/><Relationship Id="rId4" Type="http://schemas.openxmlformats.org/officeDocument/2006/relationships/image" Target="../media/image11.ti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innen, rot, Klavier, dunkel enthält.&#10;&#10;Automatisch generierte Beschreibung">
            <a:extLst>
              <a:ext uri="{FF2B5EF4-FFF2-40B4-BE49-F238E27FC236}">
                <a16:creationId xmlns:a16="http://schemas.microsoft.com/office/drawing/2014/main" id="{32951619-4661-496A-9F7D-AAA2409DF05D}"/>
              </a:ext>
            </a:extLst>
          </p:cNvPr>
          <p:cNvPicPr>
            <a:picLocks noChangeAspect="1"/>
          </p:cNvPicPr>
          <p:nvPr/>
        </p:nvPicPr>
        <p:blipFill rotWithShape="1">
          <a:blip r:embed="rId3">
            <a:extLst>
              <a:ext uri="{28A0092B-C50C-407E-A947-70E740481C1C}">
                <a14:useLocalDpi xmlns:a14="http://schemas.microsoft.com/office/drawing/2010/main" val="0"/>
              </a:ext>
            </a:extLst>
          </a:blip>
          <a:srcRect l="-1261" t="29648" r="24952" b="11542"/>
          <a:stretch/>
        </p:blipFill>
        <p:spPr>
          <a:xfrm>
            <a:off x="341523" y="-92599"/>
            <a:ext cx="11850478" cy="6665894"/>
          </a:xfrm>
          <a:prstGeom prst="rect">
            <a:avLst/>
          </a:prstGeom>
        </p:spPr>
      </p:pic>
      <p:sp>
        <p:nvSpPr>
          <p:cNvPr id="4" name="Title 3">
            <a:extLst>
              <a:ext uri="{FF2B5EF4-FFF2-40B4-BE49-F238E27FC236}">
                <a16:creationId xmlns:a16="http://schemas.microsoft.com/office/drawing/2014/main" id="{54F5067A-D3AA-48DE-A8AB-0BBE993AC499}"/>
              </a:ext>
            </a:extLst>
          </p:cNvPr>
          <p:cNvSpPr>
            <a:spLocks noGrp="1"/>
          </p:cNvSpPr>
          <p:nvPr>
            <p:ph type="title"/>
          </p:nvPr>
        </p:nvSpPr>
        <p:spPr>
          <a:xfrm>
            <a:off x="1256085" y="2504140"/>
            <a:ext cx="4309446" cy="1920813"/>
          </a:xfrm>
        </p:spPr>
        <p:txBody>
          <a:bodyPr>
            <a:normAutofit fontScale="90000"/>
          </a:bodyPr>
          <a:lstStyle/>
          <a:p>
            <a:r>
              <a:rPr lang="en-US" sz="4000">
                <a:latin typeface="+mj-lt"/>
                <a:cs typeface="Segoe UI Light"/>
              </a:rPr>
              <a:t>Mass and viscoelasticity </a:t>
            </a:r>
            <a:br>
              <a:rPr lang="en-US" sz="4000">
                <a:latin typeface="+mj-lt"/>
                <a:cs typeface="Segoe UI Light"/>
              </a:rPr>
            </a:br>
            <a:r>
              <a:rPr lang="en-US" sz="4000">
                <a:latin typeface="+mj-lt"/>
                <a:cs typeface="Segoe UI Light"/>
              </a:rPr>
              <a:t>of single cells</a:t>
            </a:r>
          </a:p>
        </p:txBody>
      </p:sp>
      <p:sp>
        <p:nvSpPr>
          <p:cNvPr id="5" name="Text Placeholder 4">
            <a:extLst>
              <a:ext uri="{FF2B5EF4-FFF2-40B4-BE49-F238E27FC236}">
                <a16:creationId xmlns:a16="http://schemas.microsoft.com/office/drawing/2014/main" id="{4B374C86-836F-464E-B850-E94242936BC3}"/>
              </a:ext>
            </a:extLst>
          </p:cNvPr>
          <p:cNvSpPr>
            <a:spLocks noGrp="1"/>
          </p:cNvSpPr>
          <p:nvPr>
            <p:ph type="body" sz="quarter" idx="11"/>
          </p:nvPr>
        </p:nvSpPr>
        <p:spPr>
          <a:xfrm>
            <a:off x="1256085" y="4581729"/>
            <a:ext cx="10307116" cy="1554666"/>
          </a:xfrm>
        </p:spPr>
        <p:txBody>
          <a:bodyPr anchor="t">
            <a:normAutofit/>
          </a:bodyPr>
          <a:lstStyle/>
          <a:p>
            <a:pPr>
              <a:tabLst>
                <a:tab pos="7178675" algn="r"/>
              </a:tabLst>
            </a:pPr>
            <a:r>
              <a:rPr lang="en-US" sz="2400" b="0" dirty="0">
                <a:latin typeface="Times New Roman" panose="02020603050405020304" pitchFamily="18" charset="0"/>
                <a:cs typeface="Times New Roman" panose="02020603050405020304" pitchFamily="18" charset="0"/>
              </a:rPr>
              <a:t>Dr. </a:t>
            </a:r>
            <a:r>
              <a:rPr lang="en-CH" sz="2400" b="0" dirty="0">
                <a:latin typeface="Times New Roman" panose="02020603050405020304" pitchFamily="18" charset="0"/>
                <a:cs typeface="Times New Roman" panose="02020603050405020304" pitchFamily="18" charset="0"/>
              </a:rPr>
              <a:t>Marco Portalupi</a:t>
            </a:r>
            <a:r>
              <a:rPr lang="en-US" sz="2400" b="0" dirty="0">
                <a:latin typeface="Times New Roman" panose="02020603050405020304" pitchFamily="18" charset="0"/>
                <a:cs typeface="Times New Roman" panose="02020603050405020304" pitchFamily="18" charset="0"/>
              </a:rPr>
              <a:t>, Nanosurf AG</a:t>
            </a:r>
            <a:endParaRPr lang="en-US" sz="1600" b="0" dirty="0"/>
          </a:p>
        </p:txBody>
      </p:sp>
    </p:spTree>
    <p:extLst>
      <p:ext uri="{BB962C8B-B14F-4D97-AF65-F5344CB8AC3E}">
        <p14:creationId xmlns:p14="http://schemas.microsoft.com/office/powerpoint/2010/main" val="2217594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50">
                <a:latin typeface="Segoe UI Light"/>
                <a:cs typeface="Segoe UI Light"/>
              </a:rPr>
              <a:t>Increasing mass resolution </a:t>
            </a:r>
            <a:endParaRPr lang="en-CH" sz="267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pic>
        <p:nvPicPr>
          <p:cNvPr id="6" name="Picture 5">
            <a:extLst>
              <a:ext uri="{FF2B5EF4-FFF2-40B4-BE49-F238E27FC236}">
                <a16:creationId xmlns:a16="http://schemas.microsoft.com/office/drawing/2014/main" id="{F3865929-F88B-6428-6ECF-74ED713182A1}"/>
              </a:ext>
            </a:extLst>
          </p:cNvPr>
          <p:cNvPicPr>
            <a:picLocks noChangeAspect="1"/>
          </p:cNvPicPr>
          <p:nvPr/>
        </p:nvPicPr>
        <p:blipFill>
          <a:blip r:embed="rId3"/>
          <a:stretch>
            <a:fillRect/>
          </a:stretch>
        </p:blipFill>
        <p:spPr>
          <a:xfrm>
            <a:off x="6539131" y="0"/>
            <a:ext cx="4833099" cy="6652008"/>
          </a:xfrm>
          <a:prstGeom prst="rect">
            <a:avLst/>
          </a:prstGeom>
        </p:spPr>
      </p:pic>
    </p:spTree>
    <p:extLst>
      <p:ext uri="{BB962C8B-B14F-4D97-AF65-F5344CB8AC3E}">
        <p14:creationId xmlns:p14="http://schemas.microsoft.com/office/powerpoint/2010/main" val="55317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70" dirty="0"/>
              <a:t>Increasing mass resolution, improving optical microscopy</a:t>
            </a:r>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pic>
        <p:nvPicPr>
          <p:cNvPr id="8" name="Picture 7">
            <a:extLst>
              <a:ext uri="{FF2B5EF4-FFF2-40B4-BE49-F238E27FC236}">
                <a16:creationId xmlns:a16="http://schemas.microsoft.com/office/drawing/2014/main" id="{06089C72-89AA-EA8F-7C28-53BA680A322E}"/>
              </a:ext>
            </a:extLst>
          </p:cNvPr>
          <p:cNvPicPr>
            <a:picLocks noChangeAspect="1"/>
          </p:cNvPicPr>
          <p:nvPr/>
        </p:nvPicPr>
        <p:blipFill>
          <a:blip r:embed="rId3"/>
          <a:stretch>
            <a:fillRect/>
          </a:stretch>
        </p:blipFill>
        <p:spPr>
          <a:xfrm>
            <a:off x="7021238" y="0"/>
            <a:ext cx="4244163" cy="6858000"/>
          </a:xfrm>
          <a:prstGeom prst="rect">
            <a:avLst/>
          </a:prstGeom>
        </p:spPr>
      </p:pic>
      <p:sp>
        <p:nvSpPr>
          <p:cNvPr id="13" name="Rectangle 12">
            <a:extLst>
              <a:ext uri="{FF2B5EF4-FFF2-40B4-BE49-F238E27FC236}">
                <a16:creationId xmlns:a16="http://schemas.microsoft.com/office/drawing/2014/main" id="{3AD423D3-CD91-57C3-6C81-AA6D3CEBA033}"/>
              </a:ext>
            </a:extLst>
          </p:cNvPr>
          <p:cNvSpPr/>
          <p:nvPr/>
        </p:nvSpPr>
        <p:spPr>
          <a:xfrm>
            <a:off x="7021238" y="-502"/>
            <a:ext cx="319362" cy="2545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06F71D6D-65D0-8112-1D12-3353021A3089}"/>
              </a:ext>
            </a:extLst>
          </p:cNvPr>
          <p:cNvSpPr/>
          <p:nvPr/>
        </p:nvSpPr>
        <p:spPr>
          <a:xfrm>
            <a:off x="8983637" y="-1"/>
            <a:ext cx="1413429" cy="1098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E3F93461-75E2-90F2-FC0D-53EAC736B89A}"/>
              </a:ext>
            </a:extLst>
          </p:cNvPr>
          <p:cNvSpPr/>
          <p:nvPr/>
        </p:nvSpPr>
        <p:spPr>
          <a:xfrm>
            <a:off x="7021238" y="3801533"/>
            <a:ext cx="319362" cy="2545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240186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C00EA5E7-E438-CF91-1D6A-65262FE8BBC3}"/>
              </a:ext>
            </a:extLst>
          </p:cNvPr>
          <p:cNvSpPr>
            <a:spLocks noGrp="1"/>
          </p:cNvSpPr>
          <p:nvPr>
            <p:ph type="tbl" sz="quarter" idx="10"/>
          </p:nvPr>
        </p:nvSpPr>
        <p:spPr/>
      </p:sp>
      <p:pic>
        <p:nvPicPr>
          <p:cNvPr id="6" name="Picture 5">
            <a:extLst>
              <a:ext uri="{FF2B5EF4-FFF2-40B4-BE49-F238E27FC236}">
                <a16:creationId xmlns:a16="http://schemas.microsoft.com/office/drawing/2014/main" id="{91B32143-3EC3-4431-479A-1A04E24172A2}"/>
              </a:ext>
            </a:extLst>
          </p:cNvPr>
          <p:cNvPicPr>
            <a:picLocks noChangeAspect="1"/>
          </p:cNvPicPr>
          <p:nvPr/>
        </p:nvPicPr>
        <p:blipFill>
          <a:blip r:embed="rId3"/>
          <a:stretch>
            <a:fillRect/>
          </a:stretch>
        </p:blipFill>
        <p:spPr>
          <a:xfrm>
            <a:off x="7001115" y="-25401"/>
            <a:ext cx="5013903" cy="6858000"/>
          </a:xfrm>
          <a:prstGeom prst="rect">
            <a:avLst/>
          </a:prstGeom>
        </p:spPr>
      </p:pic>
      <p:sp>
        <p:nvSpPr>
          <p:cNvPr id="8" name="TextBox 7">
            <a:extLst>
              <a:ext uri="{FF2B5EF4-FFF2-40B4-BE49-F238E27FC236}">
                <a16:creationId xmlns:a16="http://schemas.microsoft.com/office/drawing/2014/main" id="{973780B3-A60F-96AC-F447-128D9663E078}"/>
              </a:ext>
            </a:extLst>
          </p:cNvPr>
          <p:cNvSpPr txBox="1"/>
          <p:nvPr/>
        </p:nvSpPr>
        <p:spPr>
          <a:xfrm>
            <a:off x="341752" y="3448071"/>
            <a:ext cx="5559545" cy="646331"/>
          </a:xfrm>
          <a:prstGeom prst="rect">
            <a:avLst/>
          </a:prstGeom>
          <a:noFill/>
        </p:spPr>
        <p:txBody>
          <a:bodyPr wrap="square" lIns="91440" tIns="45720" rIns="91440" bIns="45720" anchor="t">
            <a:spAutoFit/>
          </a:bodyPr>
          <a:lstStyle/>
          <a:p>
            <a:r>
              <a:rPr lang="en-CH" dirty="0"/>
              <a:t>S</a:t>
            </a:r>
            <a:r>
              <a:rPr lang="en-US" dirty="0"/>
              <a:t>ingle budding yeast cells (S/G2/M phase) increase total mass in multiple linear segments sequentially</a:t>
            </a:r>
            <a:endParaRPr lang="en-US"/>
          </a:p>
        </p:txBody>
      </p:sp>
      <p:sp>
        <p:nvSpPr>
          <p:cNvPr id="4" name="TextBox 3">
            <a:extLst>
              <a:ext uri="{FF2B5EF4-FFF2-40B4-BE49-F238E27FC236}">
                <a16:creationId xmlns:a16="http://schemas.microsoft.com/office/drawing/2014/main" id="{5CB39681-7637-DBE2-81DC-753090136D91}"/>
              </a:ext>
            </a:extLst>
          </p:cNvPr>
          <p:cNvSpPr txBox="1"/>
          <p:nvPr/>
        </p:nvSpPr>
        <p:spPr>
          <a:xfrm>
            <a:off x="510756" y="5394836"/>
            <a:ext cx="4351867" cy="584775"/>
          </a:xfrm>
          <a:prstGeom prst="rect">
            <a:avLst/>
          </a:prstGeom>
          <a:noFill/>
        </p:spPr>
        <p:txBody>
          <a:bodyPr wrap="square" lIns="91440" tIns="45720" rIns="91440" bIns="45720" rtlCol="0" anchor="t">
            <a:spAutoFit/>
          </a:bodyPr>
          <a:lstStyle/>
          <a:p>
            <a:r>
              <a:rPr lang="en-CH" sz="1600"/>
              <a:t>Cuny, Sapra, Martinez-Martin, </a:t>
            </a:r>
            <a:r>
              <a:rPr lang="en-CH" sz="1600" err="1"/>
              <a:t>Fläschner</a:t>
            </a:r>
            <a:r>
              <a:rPr lang="en-CH" sz="1600" i="1"/>
              <a:t> et al.</a:t>
            </a:r>
            <a:r>
              <a:rPr lang="en-CH" sz="1600"/>
              <a:t>, Nat. Commun. 2022 </a:t>
            </a:r>
          </a:p>
        </p:txBody>
      </p:sp>
    </p:spTree>
    <p:extLst>
      <p:ext uri="{BB962C8B-B14F-4D97-AF65-F5344CB8AC3E}">
        <p14:creationId xmlns:p14="http://schemas.microsoft.com/office/powerpoint/2010/main" val="3531317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lnSpc>
                <a:spcPct val="150000"/>
              </a:lnSpc>
            </a:pPr>
            <a:r>
              <a:rPr lang="en-CH" sz="1600">
                <a:latin typeface="Segoe UI Light"/>
                <a:cs typeface="Segoe UI Light"/>
              </a:rPr>
              <a:t>Materials exhibit only </a:t>
            </a:r>
            <a:r>
              <a:rPr lang="en-CH" sz="1600" u="sng">
                <a:latin typeface="Segoe UI Light"/>
                <a:cs typeface="Segoe UI Light"/>
              </a:rPr>
              <a:t>elasticity</a:t>
            </a: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Reactive force: </a:t>
            </a:r>
            <a:r>
              <a:rPr lang="en-CH" sz="1600">
                <a:latin typeface="Segoe UI Light"/>
                <a:cs typeface="Segoe UI Light"/>
              </a:rPr>
              <a:t>F</a:t>
            </a:r>
            <a:r>
              <a:rPr lang="de-AT" sz="1600" baseline="-25000">
                <a:latin typeface="Segoe UI Light"/>
                <a:cs typeface="Segoe UI Light"/>
              </a:rPr>
              <a:t>e</a:t>
            </a:r>
            <a:r>
              <a:rPr lang="en-CH" sz="1600" baseline="-25000" err="1">
                <a:latin typeface="Segoe UI Light"/>
                <a:cs typeface="Segoe UI Light"/>
              </a:rPr>
              <a:t>lasticity</a:t>
            </a:r>
            <a:endParaRPr lang="en-CH" sz="1600" err="1">
              <a:latin typeface="Segoe UI Light"/>
              <a:cs typeface="Segoe UI Light"/>
            </a:endParaRPr>
          </a:p>
          <a:p>
            <a:pPr marL="380365" indent="-380365" algn="l">
              <a:lnSpc>
                <a:spcPct val="150000"/>
              </a:lnSpc>
              <a:buFont typeface="Wingdings" panose="05000000000000000000" pitchFamily="2" charset="2"/>
              <a:buChar char="à"/>
            </a:pPr>
            <a:r>
              <a:rPr lang="de-AT" sz="1600">
                <a:latin typeface="Segoe UI Light"/>
                <a:cs typeface="Segoe UI Light"/>
                <a:sym typeface="Wingdings" panose="05000000000000000000" pitchFamily="2" charset="2"/>
              </a:rPr>
              <a:t>A</a:t>
            </a:r>
            <a:r>
              <a:rPr lang="en-CH" sz="1600" err="1">
                <a:latin typeface="Segoe UI Light"/>
                <a:cs typeface="Segoe UI Light"/>
                <a:sym typeface="Wingdings" panose="05000000000000000000" pitchFamily="2" charset="2"/>
              </a:rPr>
              <a:t>ll</a:t>
            </a:r>
            <a:r>
              <a:rPr lang="en-CH" sz="1600">
                <a:latin typeface="Segoe UI Light"/>
                <a:cs typeface="Segoe UI Light"/>
                <a:sym typeface="Wingdings" panose="05000000000000000000" pitchFamily="2" charset="2"/>
              </a:rPr>
              <a:t> compression energy is stored</a:t>
            </a:r>
            <a:endParaRPr lang="en-CH" sz="1600" baseline="-25000">
              <a:latin typeface="Segoe UI Light"/>
              <a:cs typeface="Segoe UI Light"/>
              <a:sym typeface="Wingdings" panose="05000000000000000000" pitchFamily="2" charset="2"/>
            </a:endParaRP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From</a:t>
            </a:r>
            <a:r>
              <a:rPr lang="en-CH" sz="1600">
                <a:latin typeface="Segoe UI Light"/>
                <a:cs typeface="Segoe UI Light"/>
              </a:rPr>
              <a:t> F</a:t>
            </a:r>
            <a:r>
              <a:rPr lang="en-CH" sz="1600" baseline="-25000">
                <a:latin typeface="Segoe UI Light"/>
                <a:cs typeface="Segoe UI Light"/>
              </a:rPr>
              <a:t>elasticity </a:t>
            </a:r>
            <a:r>
              <a:rPr lang="en-CH" sz="1600">
                <a:latin typeface="Segoe UI Light"/>
                <a:cs typeface="Segoe UI Light"/>
              </a:rPr>
              <a:t>and probe geometry: </a:t>
            </a:r>
            <a:r>
              <a:rPr lang="en-CH" sz="1600" err="1">
                <a:latin typeface="Segoe UI Light"/>
                <a:cs typeface="Segoe UI Light"/>
              </a:rPr>
              <a:t>E</a:t>
            </a:r>
            <a:r>
              <a:rPr lang="en-CH" sz="1600" baseline="-25000" err="1">
                <a:latin typeface="Segoe UI Light"/>
                <a:cs typeface="Segoe UI Light"/>
              </a:rPr>
              <a:t>Youngs</a:t>
            </a:r>
            <a:endParaRPr lang="en-CH" sz="1600" baseline="-25000">
              <a:latin typeface="Segoe UI Light"/>
              <a:cs typeface="Segoe UI Light"/>
            </a:endParaRPr>
          </a:p>
          <a:p>
            <a:pPr marL="380365" indent="-380365" algn="l">
              <a:lnSpc>
                <a:spcPct val="150000"/>
              </a:lnSpc>
              <a:buFont typeface="Wingdings" panose="05000000000000000000" pitchFamily="2" charset="2"/>
              <a:buChar char="à"/>
            </a:pPr>
            <a:endParaRPr lang="en-CH" sz="1600"/>
          </a:p>
          <a:p>
            <a:pPr algn="l"/>
            <a:endParaRPr lang="en-CH" sz="1600" dirty="0"/>
          </a:p>
          <a:p>
            <a:pPr algn="l"/>
            <a:endParaRPr lang="en-CH" sz="1600" dirty="0"/>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Viscoelastic measurements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5" name="Group 4">
            <a:extLst>
              <a:ext uri="{FF2B5EF4-FFF2-40B4-BE49-F238E27FC236}">
                <a16:creationId xmlns:a16="http://schemas.microsoft.com/office/drawing/2014/main" id="{EAB755FB-E30A-7844-09EE-57237B1B9597}"/>
              </a:ext>
            </a:extLst>
          </p:cNvPr>
          <p:cNvGrpSpPr/>
          <p:nvPr/>
        </p:nvGrpSpPr>
        <p:grpSpPr>
          <a:xfrm>
            <a:off x="6493933" y="3014598"/>
            <a:ext cx="6481255" cy="2353309"/>
            <a:chOff x="3502738" y="2920857"/>
            <a:chExt cx="4860941" cy="1764981"/>
          </a:xfrm>
        </p:grpSpPr>
        <p:grpSp>
          <p:nvGrpSpPr>
            <p:cNvPr id="8" name="Group 7">
              <a:extLst>
                <a:ext uri="{FF2B5EF4-FFF2-40B4-BE49-F238E27FC236}">
                  <a16:creationId xmlns:a16="http://schemas.microsoft.com/office/drawing/2014/main" id="{1884E861-CCC7-C325-307D-FEB92B540888}"/>
                </a:ext>
              </a:extLst>
            </p:cNvPr>
            <p:cNvGrpSpPr/>
            <p:nvPr/>
          </p:nvGrpSpPr>
          <p:grpSpPr>
            <a:xfrm>
              <a:off x="3502738" y="3027776"/>
              <a:ext cx="2912669" cy="1658062"/>
              <a:chOff x="5339393" y="2725163"/>
              <a:chExt cx="3371344" cy="1919168"/>
            </a:xfrm>
          </p:grpSpPr>
          <p:pic>
            <p:nvPicPr>
              <p:cNvPr id="14" name="Grafik 6">
                <a:extLst>
                  <a:ext uri="{FF2B5EF4-FFF2-40B4-BE49-F238E27FC236}">
                    <a16:creationId xmlns:a16="http://schemas.microsoft.com/office/drawing/2014/main" id="{B0288DF9-659F-5EB4-73A2-FA0651F21EC2}"/>
                  </a:ext>
                </a:extLst>
              </p:cNvPr>
              <p:cNvPicPr>
                <a:picLocks noChangeAspect="1"/>
              </p:cNvPicPr>
              <p:nvPr/>
            </p:nvPicPr>
            <p:blipFill rotWithShape="1">
              <a:blip r:embed="rId2"/>
              <a:srcRect t="75447" r="67754"/>
              <a:stretch/>
            </p:blipFill>
            <p:spPr>
              <a:xfrm>
                <a:off x="5339393" y="3632096"/>
                <a:ext cx="3371344" cy="1012235"/>
              </a:xfrm>
              <a:prstGeom prst="rect">
                <a:avLst/>
              </a:prstGeom>
            </p:spPr>
          </p:pic>
          <p:pic>
            <p:nvPicPr>
              <p:cNvPr id="15" name="Grafik 3">
                <a:extLst>
                  <a:ext uri="{FF2B5EF4-FFF2-40B4-BE49-F238E27FC236}">
                    <a16:creationId xmlns:a16="http://schemas.microsoft.com/office/drawing/2014/main" id="{630AECE8-A66A-DBC3-F500-C9C2A5CA42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19" b="37018" l="12292" r="30254">
                            <a14:foregroundMark x1="15940" y1="28497" x2="16376" y2="30973"/>
                            <a14:foregroundMark x1="13085" y1="27519" x2="23077" y2="23604"/>
                            <a14:foregroundMark x1="13243" y1="27116" x2="12331" y2="26770"/>
                            <a14:foregroundMark x1="16614" y1="28382" x2="16653" y2="33564"/>
                            <a14:foregroundMark x1="20460" y1="22510" x2="25892" y2="22165"/>
                            <a14:foregroundMark x1="25892" y1="22165" x2="21213" y2="23201"/>
                            <a14:foregroundMark x1="21213" y1="23201" x2="20381" y2="22453"/>
                            <a14:foregroundMark x1="27121" y1="22337" x2="26923" y2="21819"/>
                          </a14:backgroundRemoval>
                        </a14:imgEffect>
                      </a14:imgLayer>
                    </a14:imgProps>
                  </a:ext>
                </a:extLst>
              </a:blip>
              <a:srcRect l="11809" t="22014" r="67687" b="61292"/>
              <a:stretch/>
            </p:blipFill>
            <p:spPr>
              <a:xfrm>
                <a:off x="6144041" y="2725163"/>
                <a:ext cx="2524757" cy="1415781"/>
              </a:xfrm>
              <a:prstGeom prst="rect">
                <a:avLst/>
              </a:prstGeom>
            </p:spPr>
          </p:pic>
        </p:grpSp>
        <p:sp>
          <p:nvSpPr>
            <p:cNvPr id="9" name="Arrow: Down 8">
              <a:extLst>
                <a:ext uri="{FF2B5EF4-FFF2-40B4-BE49-F238E27FC236}">
                  <a16:creationId xmlns:a16="http://schemas.microsoft.com/office/drawing/2014/main" id="{10DA5FFC-4CB5-005B-B45C-8E9453453B6B}"/>
                </a:ext>
              </a:extLst>
            </p:cNvPr>
            <p:cNvSpPr/>
            <p:nvPr/>
          </p:nvSpPr>
          <p:spPr>
            <a:xfrm>
              <a:off x="6526779" y="2920857"/>
              <a:ext cx="241889" cy="80176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1" name="TextBox 10">
              <a:extLst>
                <a:ext uri="{FF2B5EF4-FFF2-40B4-BE49-F238E27FC236}">
                  <a16:creationId xmlns:a16="http://schemas.microsoft.com/office/drawing/2014/main" id="{4CFB3C7D-1B58-485A-DA58-DD0D41D7D265}"/>
                </a:ext>
              </a:extLst>
            </p:cNvPr>
            <p:cNvSpPr txBox="1"/>
            <p:nvPr/>
          </p:nvSpPr>
          <p:spPr>
            <a:xfrm>
              <a:off x="6709409" y="3111933"/>
              <a:ext cx="1403886" cy="346249"/>
            </a:xfrm>
            <a:prstGeom prst="rect">
              <a:avLst/>
            </a:prstGeom>
            <a:noFill/>
          </p:spPr>
          <p:txBody>
            <a:bodyPr wrap="square" rtlCol="0">
              <a:spAutoFit/>
            </a:bodyPr>
            <a:lstStyle/>
            <a:p>
              <a:r>
                <a:rPr lang="en-CH" sz="2400" i="1" err="1"/>
                <a:t>F</a:t>
              </a:r>
              <a:r>
                <a:rPr lang="en-CH" sz="2400" baseline="-25000" err="1"/>
                <a:t>setpoint</a:t>
              </a:r>
              <a:endParaRPr lang="en-CH" sz="2400" baseline="-25000"/>
            </a:p>
          </p:txBody>
        </p:sp>
        <p:sp>
          <p:nvSpPr>
            <p:cNvPr id="12" name="Arrow: Down 11">
              <a:extLst>
                <a:ext uri="{FF2B5EF4-FFF2-40B4-BE49-F238E27FC236}">
                  <a16:creationId xmlns:a16="http://schemas.microsoft.com/office/drawing/2014/main" id="{03D263B5-6D4A-F9D9-208B-BFA58BE828E8}"/>
                </a:ext>
              </a:extLst>
            </p:cNvPr>
            <p:cNvSpPr/>
            <p:nvPr/>
          </p:nvSpPr>
          <p:spPr>
            <a:xfrm rot="10800000">
              <a:off x="6515205" y="3811321"/>
              <a:ext cx="266078" cy="791044"/>
            </a:xfrm>
            <a:prstGeom prst="down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3" name="TextBox 12">
              <a:extLst>
                <a:ext uri="{FF2B5EF4-FFF2-40B4-BE49-F238E27FC236}">
                  <a16:creationId xmlns:a16="http://schemas.microsoft.com/office/drawing/2014/main" id="{4A8CF2CE-D2E7-9F85-31AA-0E5470CEDBE7}"/>
                </a:ext>
              </a:extLst>
            </p:cNvPr>
            <p:cNvSpPr txBox="1"/>
            <p:nvPr/>
          </p:nvSpPr>
          <p:spPr>
            <a:xfrm>
              <a:off x="6723743" y="4044143"/>
              <a:ext cx="1639936" cy="346249"/>
            </a:xfrm>
            <a:prstGeom prst="rect">
              <a:avLst/>
            </a:prstGeom>
            <a:noFill/>
          </p:spPr>
          <p:txBody>
            <a:bodyPr wrap="square" lIns="91440" tIns="45720" rIns="91440" bIns="45720" rtlCol="0" anchor="t">
              <a:spAutoFit/>
            </a:bodyPr>
            <a:lstStyle/>
            <a:p>
              <a:r>
                <a:rPr lang="en-CH" sz="2400"/>
                <a:t>F</a:t>
              </a:r>
              <a:r>
                <a:rPr lang="de-AT" sz="2400" baseline="-25000"/>
                <a:t>e</a:t>
              </a:r>
              <a:r>
                <a:rPr lang="en-CH" sz="2400" baseline="-25000"/>
                <a:t>lasticity</a:t>
              </a:r>
              <a:endParaRPr lang="en-US" sz="2400" baseline="-25000">
                <a:cs typeface="Segoe UI Light"/>
              </a:endParaRPr>
            </a:p>
          </p:txBody>
        </p:sp>
      </p:grpSp>
    </p:spTree>
    <p:extLst>
      <p:ext uri="{BB962C8B-B14F-4D97-AF65-F5344CB8AC3E}">
        <p14:creationId xmlns:p14="http://schemas.microsoft.com/office/powerpoint/2010/main" val="240265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lnSpc>
                <a:spcPct val="150000"/>
              </a:lnSpc>
            </a:pPr>
            <a:r>
              <a:rPr lang="en-CH" sz="1600">
                <a:latin typeface="Segoe UI Light"/>
                <a:cs typeface="Segoe UI Light"/>
              </a:rPr>
              <a:t>Materials exhibit </a:t>
            </a:r>
            <a:r>
              <a:rPr lang="en-CH" sz="1600" u="sng">
                <a:latin typeface="Segoe UI Light"/>
                <a:cs typeface="Segoe UI Light"/>
              </a:rPr>
              <a:t>elasticity and internal friction</a:t>
            </a:r>
          </a:p>
          <a:p>
            <a:pPr marL="380365" indent="-380365" algn="l">
              <a:lnSpc>
                <a:spcPct val="150000"/>
              </a:lnSpc>
              <a:buFont typeface="Wingdings" panose="05000000000000000000" pitchFamily="2" charset="2"/>
              <a:buChar char="à"/>
            </a:pPr>
            <a:r>
              <a:rPr lang="de-AT" sz="1600">
                <a:latin typeface="Segoe UI Light"/>
                <a:cs typeface="Segoe UI Light"/>
                <a:sym typeface="Wingdings" panose="05000000000000000000" pitchFamily="2" charset="2"/>
              </a:rPr>
              <a:t>S</a:t>
            </a:r>
            <a:r>
              <a:rPr lang="en-CH" sz="1600" err="1">
                <a:latin typeface="Segoe UI Light"/>
                <a:cs typeface="Segoe UI Light"/>
                <a:sym typeface="Wingdings" panose="05000000000000000000" pitchFamily="2" charset="2"/>
              </a:rPr>
              <a:t>ome</a:t>
            </a:r>
            <a:r>
              <a:rPr lang="en-CH" sz="1600">
                <a:latin typeface="Segoe UI Light"/>
                <a:cs typeface="Segoe UI Light"/>
                <a:sym typeface="Wingdings" panose="05000000000000000000" pitchFamily="2" charset="2"/>
              </a:rPr>
              <a:t> energy is stored, some lost</a:t>
            </a:r>
            <a:endParaRPr lang="en-CH" sz="1600">
              <a:latin typeface="Segoe UI Light"/>
              <a:cs typeface="Segoe UI Light"/>
            </a:endParaRPr>
          </a:p>
          <a:p>
            <a:pPr marL="380365" indent="-380365" algn="l">
              <a:lnSpc>
                <a:spcPct val="150000"/>
              </a:lnSpc>
              <a:buFont typeface="Wingdings" panose="05000000000000000000" pitchFamily="2" charset="2"/>
              <a:buChar char="à"/>
            </a:pPr>
            <a:r>
              <a:rPr lang="en-CH" sz="1600">
                <a:latin typeface="Segoe UI Light"/>
                <a:cs typeface="Segoe UI Light"/>
                <a:sym typeface="Wingdings" panose="05000000000000000000" pitchFamily="2" charset="2"/>
              </a:rPr>
              <a:t>Two force components: </a:t>
            </a:r>
            <a:r>
              <a:rPr lang="en-CH" sz="1600">
                <a:latin typeface="Segoe UI Light"/>
                <a:cs typeface="Segoe UI Light"/>
              </a:rPr>
              <a:t>F</a:t>
            </a:r>
            <a:r>
              <a:rPr lang="en-CH" sz="1600" baseline="-25000">
                <a:latin typeface="Segoe UI Light"/>
                <a:cs typeface="Segoe UI Light"/>
              </a:rPr>
              <a:t>elasticity </a:t>
            </a:r>
            <a:r>
              <a:rPr lang="en-CH" sz="1600">
                <a:latin typeface="Segoe UI Light"/>
                <a:cs typeface="Segoe UI Light"/>
              </a:rPr>
              <a:t>and</a:t>
            </a:r>
            <a:r>
              <a:rPr lang="en-CH" sz="1600" baseline="-25000">
                <a:latin typeface="Segoe UI Light"/>
                <a:cs typeface="Segoe UI Light"/>
              </a:rPr>
              <a:t> </a:t>
            </a:r>
            <a:r>
              <a:rPr lang="en-CH" sz="1600">
                <a:latin typeface="Segoe UI Light"/>
                <a:cs typeface="Segoe UI Light"/>
              </a:rPr>
              <a:t>F</a:t>
            </a:r>
            <a:r>
              <a:rPr lang="de-AT" sz="1600" baseline="-25000">
                <a:latin typeface="Segoe UI Light"/>
                <a:cs typeface="Segoe UI Light"/>
              </a:rPr>
              <a:t>f</a:t>
            </a:r>
            <a:r>
              <a:rPr lang="en-CH" sz="1600" baseline="-25000" err="1">
                <a:latin typeface="Segoe UI Light"/>
                <a:cs typeface="Segoe UI Light"/>
              </a:rPr>
              <a:t>riction</a:t>
            </a:r>
            <a:endParaRPr lang="en-CH" sz="1600" baseline="-25000">
              <a:latin typeface="Segoe UI Light"/>
              <a:cs typeface="Segoe UI Light"/>
            </a:endParaRPr>
          </a:p>
          <a:p>
            <a:pPr marL="380365" indent="-380365" algn="l">
              <a:lnSpc>
                <a:spcPct val="150000"/>
              </a:lnSpc>
              <a:buFont typeface="Wingdings" panose="05000000000000000000" pitchFamily="2" charset="2"/>
              <a:buChar char="à"/>
            </a:pPr>
            <a:r>
              <a:rPr lang="en-CH" sz="1600">
                <a:latin typeface="Segoe UI Light"/>
                <a:cs typeface="Segoe UI Light"/>
              </a:rPr>
              <a:t>Analogous to </a:t>
            </a:r>
            <a:r>
              <a:rPr lang="en-CH" sz="1600" err="1">
                <a:latin typeface="Segoe UI Light"/>
                <a:cs typeface="Segoe UI Light"/>
              </a:rPr>
              <a:t>E</a:t>
            </a:r>
            <a:r>
              <a:rPr lang="en-CH" sz="1600" baseline="-25000" err="1">
                <a:latin typeface="Segoe UI Light"/>
                <a:cs typeface="Segoe UI Light"/>
              </a:rPr>
              <a:t>Youngs</a:t>
            </a:r>
            <a:r>
              <a:rPr lang="en-CH" sz="1600">
                <a:latin typeface="Segoe UI Light"/>
                <a:cs typeface="Segoe UI Light"/>
              </a:rPr>
              <a:t>: </a:t>
            </a:r>
            <a:r>
              <a:rPr lang="en-CH" sz="1600" err="1">
                <a:latin typeface="Segoe UI Light"/>
                <a:cs typeface="Segoe UI Light"/>
              </a:rPr>
              <a:t>E</a:t>
            </a:r>
            <a:r>
              <a:rPr lang="en-CH" sz="1600" baseline="-25000" err="1">
                <a:latin typeface="Segoe UI Light"/>
                <a:cs typeface="Segoe UI Light"/>
              </a:rPr>
              <a:t>storage</a:t>
            </a:r>
            <a:r>
              <a:rPr lang="en-CH" sz="1600" baseline="-25000">
                <a:latin typeface="Segoe UI Light"/>
                <a:cs typeface="Segoe UI Light"/>
              </a:rPr>
              <a:t> and </a:t>
            </a:r>
            <a:r>
              <a:rPr lang="en-CH" sz="1600" err="1">
                <a:latin typeface="Segoe UI Light"/>
                <a:cs typeface="Segoe UI Light"/>
              </a:rPr>
              <a:t>E</a:t>
            </a:r>
            <a:r>
              <a:rPr lang="en-CH" sz="1600" baseline="-25000" err="1">
                <a:latin typeface="Segoe UI Light"/>
                <a:cs typeface="Segoe UI Light"/>
              </a:rPr>
              <a:t>loss</a:t>
            </a:r>
            <a:endParaRPr lang="en-CH" sz="1600">
              <a:latin typeface="Segoe UI Light"/>
              <a:cs typeface="Segoe UI Light"/>
            </a:endParaRPr>
          </a:p>
          <a:p>
            <a:pPr marL="380365" indent="-380365" algn="l">
              <a:lnSpc>
                <a:spcPct val="150000"/>
              </a:lnSpc>
              <a:buFont typeface="Wingdings" panose="05000000000000000000" pitchFamily="2" charset="2"/>
              <a:buChar char="à"/>
            </a:pPr>
            <a:endParaRPr lang="en-CH" sz="1600" baseline="-25000"/>
          </a:p>
          <a:p>
            <a:pPr algn="l">
              <a:lnSpc>
                <a:spcPct val="150000"/>
              </a:lnSpc>
            </a:pPr>
            <a:endParaRPr lang="en-CH" sz="1600" dirty="0"/>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Viscoelastic measurements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nvGrpSpPr>
          <p:cNvPr id="6" name="Group 5">
            <a:extLst>
              <a:ext uri="{FF2B5EF4-FFF2-40B4-BE49-F238E27FC236}">
                <a16:creationId xmlns:a16="http://schemas.microsoft.com/office/drawing/2014/main" id="{93617E0A-D5D7-D0FD-87CB-1AD2C74A36E4}"/>
              </a:ext>
            </a:extLst>
          </p:cNvPr>
          <p:cNvGrpSpPr/>
          <p:nvPr/>
        </p:nvGrpSpPr>
        <p:grpSpPr>
          <a:xfrm>
            <a:off x="6797941" y="3369601"/>
            <a:ext cx="6557975" cy="2353308"/>
            <a:chOff x="3502738" y="2920857"/>
            <a:chExt cx="4918481" cy="1764981"/>
          </a:xfrm>
        </p:grpSpPr>
        <p:grpSp>
          <p:nvGrpSpPr>
            <p:cNvPr id="10" name="Group 9">
              <a:extLst>
                <a:ext uri="{FF2B5EF4-FFF2-40B4-BE49-F238E27FC236}">
                  <a16:creationId xmlns:a16="http://schemas.microsoft.com/office/drawing/2014/main" id="{84A29CE4-EF59-34F4-9DCA-902D7A25768C}"/>
                </a:ext>
              </a:extLst>
            </p:cNvPr>
            <p:cNvGrpSpPr/>
            <p:nvPr/>
          </p:nvGrpSpPr>
          <p:grpSpPr>
            <a:xfrm>
              <a:off x="3502738" y="2920857"/>
              <a:ext cx="4905866" cy="1764981"/>
              <a:chOff x="3502738" y="2920857"/>
              <a:chExt cx="4905866" cy="1764981"/>
            </a:xfrm>
          </p:grpSpPr>
          <p:grpSp>
            <p:nvGrpSpPr>
              <p:cNvPr id="17" name="Group 16">
                <a:extLst>
                  <a:ext uri="{FF2B5EF4-FFF2-40B4-BE49-F238E27FC236}">
                    <a16:creationId xmlns:a16="http://schemas.microsoft.com/office/drawing/2014/main" id="{632A0B30-8FEE-A1C9-2469-648E2312C598}"/>
                  </a:ext>
                </a:extLst>
              </p:cNvPr>
              <p:cNvGrpSpPr/>
              <p:nvPr/>
            </p:nvGrpSpPr>
            <p:grpSpPr>
              <a:xfrm>
                <a:off x="3502738" y="3027776"/>
                <a:ext cx="2912669" cy="1658062"/>
                <a:chOff x="5339393" y="2725163"/>
                <a:chExt cx="3371344" cy="1919168"/>
              </a:xfrm>
            </p:grpSpPr>
            <p:pic>
              <p:nvPicPr>
                <p:cNvPr id="23" name="Grafik 6">
                  <a:extLst>
                    <a:ext uri="{FF2B5EF4-FFF2-40B4-BE49-F238E27FC236}">
                      <a16:creationId xmlns:a16="http://schemas.microsoft.com/office/drawing/2014/main" id="{698AE758-BDA2-01DD-4955-4A9B563E2F2E}"/>
                    </a:ext>
                  </a:extLst>
                </p:cNvPr>
                <p:cNvPicPr>
                  <a:picLocks noChangeAspect="1"/>
                </p:cNvPicPr>
                <p:nvPr/>
              </p:nvPicPr>
              <p:blipFill rotWithShape="1">
                <a:blip r:embed="rId2"/>
                <a:srcRect t="75447" r="67754"/>
                <a:stretch/>
              </p:blipFill>
              <p:spPr>
                <a:xfrm>
                  <a:off x="5339393" y="3632096"/>
                  <a:ext cx="3371344" cy="1012235"/>
                </a:xfrm>
                <a:prstGeom prst="rect">
                  <a:avLst/>
                </a:prstGeom>
              </p:spPr>
            </p:pic>
            <p:pic>
              <p:nvPicPr>
                <p:cNvPr id="24" name="Grafik 3">
                  <a:extLst>
                    <a:ext uri="{FF2B5EF4-FFF2-40B4-BE49-F238E27FC236}">
                      <a16:creationId xmlns:a16="http://schemas.microsoft.com/office/drawing/2014/main" id="{693B40F9-1906-4EE5-DAD6-7073F66A68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19" b="37018" l="12292" r="30254">
                              <a14:foregroundMark x1="15940" y1="28497" x2="16376" y2="30973"/>
                              <a14:foregroundMark x1="13085" y1="27519" x2="23077" y2="23604"/>
                              <a14:foregroundMark x1="13243" y1="27116" x2="12331" y2="26770"/>
                              <a14:foregroundMark x1="16614" y1="28382" x2="16653" y2="33564"/>
                              <a14:foregroundMark x1="20460" y1="22510" x2="25892" y2="22165"/>
                              <a14:foregroundMark x1="25892" y1="22165" x2="21213" y2="23201"/>
                              <a14:foregroundMark x1="21213" y1="23201" x2="20381" y2="22453"/>
                              <a14:foregroundMark x1="27121" y1="22337" x2="26923" y2="21819"/>
                            </a14:backgroundRemoval>
                          </a14:imgEffect>
                        </a14:imgLayer>
                      </a14:imgProps>
                    </a:ext>
                  </a:extLst>
                </a:blip>
                <a:srcRect l="11809" t="22014" r="67687" b="61292"/>
                <a:stretch/>
              </p:blipFill>
              <p:spPr>
                <a:xfrm>
                  <a:off x="6144041" y="2725163"/>
                  <a:ext cx="2524757" cy="1415781"/>
                </a:xfrm>
                <a:prstGeom prst="rect">
                  <a:avLst/>
                </a:prstGeom>
              </p:spPr>
            </p:pic>
          </p:grpSp>
          <p:sp>
            <p:nvSpPr>
              <p:cNvPr id="18" name="Arrow: Down 17">
                <a:extLst>
                  <a:ext uri="{FF2B5EF4-FFF2-40B4-BE49-F238E27FC236}">
                    <a16:creationId xmlns:a16="http://schemas.microsoft.com/office/drawing/2014/main" id="{F7E9C7F4-1702-B2AB-14DC-4B084C8178A8}"/>
                  </a:ext>
                </a:extLst>
              </p:cNvPr>
              <p:cNvSpPr/>
              <p:nvPr/>
            </p:nvSpPr>
            <p:spPr>
              <a:xfrm>
                <a:off x="6526779" y="2920857"/>
                <a:ext cx="241889" cy="801762"/>
              </a:xfrm>
              <a:prstGeom prst="down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19" name="TextBox 18">
                <a:extLst>
                  <a:ext uri="{FF2B5EF4-FFF2-40B4-BE49-F238E27FC236}">
                    <a16:creationId xmlns:a16="http://schemas.microsoft.com/office/drawing/2014/main" id="{01B5EFCE-C50D-1AD9-05B0-2C7A5538FB71}"/>
                  </a:ext>
                </a:extLst>
              </p:cNvPr>
              <p:cNvSpPr txBox="1"/>
              <p:nvPr/>
            </p:nvSpPr>
            <p:spPr>
              <a:xfrm>
                <a:off x="6709409" y="3111933"/>
                <a:ext cx="1403886" cy="346249"/>
              </a:xfrm>
              <a:prstGeom prst="rect">
                <a:avLst/>
              </a:prstGeom>
              <a:noFill/>
            </p:spPr>
            <p:txBody>
              <a:bodyPr wrap="square" rtlCol="0">
                <a:spAutoFit/>
              </a:bodyPr>
              <a:lstStyle/>
              <a:p>
                <a:r>
                  <a:rPr lang="en-CH" sz="2400" i="1" err="1"/>
                  <a:t>F</a:t>
                </a:r>
                <a:r>
                  <a:rPr lang="en-CH" sz="2400" baseline="-25000" err="1"/>
                  <a:t>setpoint</a:t>
                </a:r>
                <a:endParaRPr lang="en-CH" sz="2400" baseline="-25000"/>
              </a:p>
            </p:txBody>
          </p:sp>
          <p:sp>
            <p:nvSpPr>
              <p:cNvPr id="20" name="Arrow: Down 19">
                <a:extLst>
                  <a:ext uri="{FF2B5EF4-FFF2-40B4-BE49-F238E27FC236}">
                    <a16:creationId xmlns:a16="http://schemas.microsoft.com/office/drawing/2014/main" id="{9B5D0027-8998-990D-1DB8-2AA78B0FAD3A}"/>
                  </a:ext>
                </a:extLst>
              </p:cNvPr>
              <p:cNvSpPr/>
              <p:nvPr/>
            </p:nvSpPr>
            <p:spPr>
              <a:xfrm rot="10800000">
                <a:off x="6515205" y="4206365"/>
                <a:ext cx="266078" cy="396000"/>
              </a:xfrm>
              <a:prstGeom prst="down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sp>
            <p:nvSpPr>
              <p:cNvPr id="21" name="TextBox 20">
                <a:extLst>
                  <a:ext uri="{FF2B5EF4-FFF2-40B4-BE49-F238E27FC236}">
                    <a16:creationId xmlns:a16="http://schemas.microsoft.com/office/drawing/2014/main" id="{532BD79E-58CE-A719-AFF2-D97BD4BE2DDD}"/>
                  </a:ext>
                </a:extLst>
              </p:cNvPr>
              <p:cNvSpPr txBox="1"/>
              <p:nvPr/>
            </p:nvSpPr>
            <p:spPr>
              <a:xfrm>
                <a:off x="6768668" y="4279200"/>
                <a:ext cx="1639936" cy="346249"/>
              </a:xfrm>
              <a:prstGeom prst="rect">
                <a:avLst/>
              </a:prstGeom>
              <a:noFill/>
            </p:spPr>
            <p:txBody>
              <a:bodyPr wrap="square" lIns="91440" tIns="45720" rIns="91440" bIns="45720" rtlCol="0" anchor="t">
                <a:spAutoFit/>
              </a:bodyPr>
              <a:lstStyle/>
              <a:p>
                <a:r>
                  <a:rPr lang="en-CH" sz="2400"/>
                  <a:t>F</a:t>
                </a:r>
                <a:r>
                  <a:rPr lang="de-AT" sz="2400" baseline="-25000"/>
                  <a:t>e</a:t>
                </a:r>
                <a:r>
                  <a:rPr lang="en-CH" sz="2400" baseline="-25000"/>
                  <a:t>lasticity</a:t>
                </a:r>
              </a:p>
            </p:txBody>
          </p:sp>
          <p:sp>
            <p:nvSpPr>
              <p:cNvPr id="22" name="Arrow: Down 21">
                <a:extLst>
                  <a:ext uri="{FF2B5EF4-FFF2-40B4-BE49-F238E27FC236}">
                    <a16:creationId xmlns:a16="http://schemas.microsoft.com/office/drawing/2014/main" id="{038CC701-A83D-DC57-5F6B-97F74A2ED410}"/>
                  </a:ext>
                </a:extLst>
              </p:cNvPr>
              <p:cNvSpPr/>
              <p:nvPr/>
            </p:nvSpPr>
            <p:spPr>
              <a:xfrm rot="10800000">
                <a:off x="6526320" y="3804497"/>
                <a:ext cx="266078" cy="396000"/>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2400"/>
              </a:p>
            </p:txBody>
          </p:sp>
        </p:grpSp>
        <p:sp>
          <p:nvSpPr>
            <p:cNvPr id="16" name="TextBox 15">
              <a:extLst>
                <a:ext uri="{FF2B5EF4-FFF2-40B4-BE49-F238E27FC236}">
                  <a16:creationId xmlns:a16="http://schemas.microsoft.com/office/drawing/2014/main" id="{164FAB69-10FE-0BFE-3093-2FC9F35382EE}"/>
                </a:ext>
              </a:extLst>
            </p:cNvPr>
            <p:cNvSpPr txBox="1"/>
            <p:nvPr/>
          </p:nvSpPr>
          <p:spPr>
            <a:xfrm>
              <a:off x="6781283" y="3861671"/>
              <a:ext cx="1639936" cy="346249"/>
            </a:xfrm>
            <a:prstGeom prst="rect">
              <a:avLst/>
            </a:prstGeom>
            <a:noFill/>
          </p:spPr>
          <p:txBody>
            <a:bodyPr wrap="square" lIns="91440" tIns="45720" rIns="91440" bIns="45720" rtlCol="0" anchor="t">
              <a:spAutoFit/>
            </a:bodyPr>
            <a:lstStyle/>
            <a:p>
              <a:r>
                <a:rPr lang="en-CH" sz="2400"/>
                <a:t>F</a:t>
              </a:r>
              <a:r>
                <a:rPr lang="en-CH" sz="2400" baseline="-25000"/>
                <a:t>friction</a:t>
              </a:r>
            </a:p>
          </p:txBody>
        </p:sp>
      </p:grpSp>
    </p:spTree>
    <p:extLst>
      <p:ext uri="{BB962C8B-B14F-4D97-AF65-F5344CB8AC3E}">
        <p14:creationId xmlns:p14="http://schemas.microsoft.com/office/powerpoint/2010/main" val="287258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9070-BD6A-4D5E-AC94-2917BB9BFB72}"/>
              </a:ext>
            </a:extLst>
          </p:cNvPr>
          <p:cNvSpPr>
            <a:spLocks noGrp="1"/>
          </p:cNvSpPr>
          <p:nvPr>
            <p:ph type="body" sz="quarter" idx="19"/>
          </p:nvPr>
        </p:nvSpPr>
        <p:spPr/>
        <p:txBody>
          <a:bodyPr>
            <a:normAutofit/>
          </a:bodyPr>
          <a:lstStyle/>
          <a:p>
            <a:r>
              <a:rPr lang="en-US">
                <a:latin typeface="Segoe UI Light"/>
                <a:cs typeface="Segoe UI Light"/>
              </a:rPr>
              <a:t>Calibration</a:t>
            </a:r>
            <a:endParaRPr lang="en-US"/>
          </a:p>
        </p:txBody>
      </p:sp>
      <p:sp>
        <p:nvSpPr>
          <p:cNvPr id="5" name="Text Placeholder 4">
            <a:extLst>
              <a:ext uri="{FF2B5EF4-FFF2-40B4-BE49-F238E27FC236}">
                <a16:creationId xmlns:a16="http://schemas.microsoft.com/office/drawing/2014/main" id="{81A331AB-01A3-411D-9A9D-36281BF633B8}"/>
              </a:ext>
            </a:extLst>
          </p:cNvPr>
          <p:cNvSpPr>
            <a:spLocks noGrp="1"/>
          </p:cNvSpPr>
          <p:nvPr>
            <p:ph type="body" sz="quarter" idx="23"/>
          </p:nvPr>
        </p:nvSpPr>
        <p:spPr/>
        <p:txBody>
          <a:bodyPr/>
          <a:lstStyle/>
          <a:p>
            <a:endParaRPr lang="en-US" sz="2133"/>
          </a:p>
          <a:p>
            <a:endParaRPr lang="en-US" sz="2133"/>
          </a:p>
          <a:p>
            <a:endParaRPr lang="en-US" sz="2133"/>
          </a:p>
        </p:txBody>
      </p:sp>
      <p:pic>
        <p:nvPicPr>
          <p:cNvPr id="4" name="Grafik 3">
            <a:extLst>
              <a:ext uri="{FF2B5EF4-FFF2-40B4-BE49-F238E27FC236}">
                <a16:creationId xmlns:a16="http://schemas.microsoft.com/office/drawing/2014/main" id="{C517CA9D-B3B5-47A4-8396-00874D22858C}"/>
              </a:ext>
            </a:extLst>
          </p:cNvPr>
          <p:cNvPicPr>
            <a:picLocks noChangeAspect="1"/>
          </p:cNvPicPr>
          <p:nvPr/>
        </p:nvPicPr>
        <p:blipFill rotWithShape="1">
          <a:blip r:embed="rId3"/>
          <a:srcRect b="61292"/>
          <a:stretch/>
        </p:blipFill>
        <p:spPr>
          <a:xfrm>
            <a:off x="492449" y="1278217"/>
            <a:ext cx="9796153" cy="2611611"/>
          </a:xfrm>
          <a:prstGeom prst="rect">
            <a:avLst/>
          </a:prstGeom>
        </p:spPr>
      </p:pic>
      <p:pic>
        <p:nvPicPr>
          <p:cNvPr id="8" name="Grafik 7">
            <a:extLst>
              <a:ext uri="{FF2B5EF4-FFF2-40B4-BE49-F238E27FC236}">
                <a16:creationId xmlns:a16="http://schemas.microsoft.com/office/drawing/2014/main" id="{8B629C2F-71EF-42FF-B256-BB6F7AAAD7FA}"/>
              </a:ext>
            </a:extLst>
          </p:cNvPr>
          <p:cNvPicPr>
            <a:picLocks noChangeAspect="1"/>
          </p:cNvPicPr>
          <p:nvPr/>
        </p:nvPicPr>
        <p:blipFill rotWithShape="1">
          <a:blip r:embed="rId3"/>
          <a:srcRect l="455" t="61995" r="-455" b="-703"/>
          <a:stretch/>
        </p:blipFill>
        <p:spPr>
          <a:xfrm>
            <a:off x="633604" y="4285269"/>
            <a:ext cx="7849833" cy="2092731"/>
          </a:xfrm>
          <a:prstGeom prst="rect">
            <a:avLst/>
          </a:prstGeom>
        </p:spPr>
      </p:pic>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0BAB51-D77E-430D-A141-887223940695}"/>
                  </a:ext>
                </a:extLst>
              </p:cNvPr>
              <p:cNvSpPr txBox="1"/>
              <p:nvPr/>
            </p:nvSpPr>
            <p:spPr>
              <a:xfrm>
                <a:off x="5146311" y="4043351"/>
                <a:ext cx="6255469" cy="1938992"/>
              </a:xfrm>
              <a:prstGeom prst="rect">
                <a:avLst/>
              </a:prstGeom>
              <a:noFill/>
            </p:spPr>
            <p:txBody>
              <a:bodyPr wrap="square">
                <a:spAutoFit/>
              </a:bodyPr>
              <a:lstStyle/>
              <a:p>
                <a:pPr algn="just"/>
                <a:r>
                  <a:rPr lang="en-US" sz="2400"/>
                  <a:t>Amplitude </a:t>
                </a:r>
                <a14:m>
                  <m:oMath xmlns:m="http://schemas.openxmlformats.org/officeDocument/2006/math">
                    <m:sSub>
                      <m:sSubPr>
                        <m:ctrlPr>
                          <a:rPr lang="en-US" sz="2400" i="1">
                            <a:latin typeface="Cambria Math" panose="02040503050406030204" pitchFamily="18" charset="0"/>
                          </a:rPr>
                        </m:ctrlPr>
                      </m:sSubPr>
                      <m:e>
                        <m:r>
                          <a:rPr lang="es-ES" sz="2400" i="1">
                            <a:latin typeface="Cambria Math" panose="02040503050406030204" pitchFamily="18" charset="0"/>
                          </a:rPr>
                          <m:t>𝐴</m:t>
                        </m:r>
                      </m:e>
                      <m:sub>
                        <m:r>
                          <m:rPr>
                            <m:sty m:val="p"/>
                          </m:rPr>
                          <a:rPr lang="en-GB" sz="2400">
                            <a:latin typeface="Cambria Math" panose="02040503050406030204" pitchFamily="18" charset="0"/>
                          </a:rPr>
                          <m:t>free</m:t>
                        </m:r>
                      </m:sub>
                    </m:sSub>
                    <m:r>
                      <a:rPr lang="es-ES" sz="2400" i="1">
                        <a:latin typeface="Cambria Math" panose="02040503050406030204" pitchFamily="18" charset="0"/>
                      </a:rPr>
                      <m:t>,</m:t>
                    </m:r>
                    <m:r>
                      <m:rPr>
                        <m:nor/>
                      </m:rPr>
                      <a:rPr lang="en-US" sz="2400" dirty="0"/>
                      <m:t>and</m:t>
                    </m:r>
                    <m:r>
                      <m:rPr>
                        <m:nor/>
                      </m:rPr>
                      <a:rPr lang="en-US" sz="2400" dirty="0"/>
                      <m:t> </m:t>
                    </m:r>
                    <m:r>
                      <m:rPr>
                        <m:nor/>
                      </m:rPr>
                      <a:rPr lang="en-US" sz="2400" dirty="0"/>
                      <m:t>phase</m:t>
                    </m:r>
                    <m:r>
                      <a:rPr lang="en-GB" sz="2400" i="1" dirty="0">
                        <a:latin typeface="Cambria Math" panose="02040503050406030204" pitchFamily="18" charset="0"/>
                      </a:rPr>
                      <m:t> </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free</m:t>
                        </m:r>
                      </m:sub>
                    </m:sSub>
                    <m:r>
                      <a:rPr lang="es-ES" sz="2400" i="1">
                        <a:latin typeface="Cambria Math" panose="02040503050406030204" pitchFamily="18" charset="0"/>
                        <a:ea typeface="Cambria Math" panose="02040503050406030204" pitchFamily="18" charset="0"/>
                      </a:rPr>
                      <m:t>  </m:t>
                    </m:r>
                  </m:oMath>
                </a14:m>
                <a:r>
                  <a:rPr lang="en-US" sz="2400"/>
                  <a:t>characterize the cantilever behavior in absence of conservative and dissipative forces of the sample (i.e. stiffness and viscosity of the sample) </a:t>
                </a:r>
              </a:p>
            </p:txBody>
          </p:sp>
        </mc:Choice>
        <mc:Fallback xmlns="">
          <p:sp>
            <p:nvSpPr>
              <p:cNvPr id="10" name="Textfeld 9">
                <a:extLst>
                  <a:ext uri="{FF2B5EF4-FFF2-40B4-BE49-F238E27FC236}">
                    <a16:creationId xmlns:a16="http://schemas.microsoft.com/office/drawing/2014/main" id="{900BAB51-D77E-430D-A141-887223940695}"/>
                  </a:ext>
                </a:extLst>
              </p:cNvPr>
              <p:cNvSpPr txBox="1">
                <a:spLocks noRot="1" noChangeAspect="1" noMove="1" noResize="1" noEditPoints="1" noAdjustHandles="1" noChangeArrowheads="1" noChangeShapeType="1" noTextEdit="1"/>
              </p:cNvSpPr>
              <p:nvPr/>
            </p:nvSpPr>
            <p:spPr>
              <a:xfrm>
                <a:off x="5146311" y="4043351"/>
                <a:ext cx="6255469" cy="1938992"/>
              </a:xfrm>
              <a:prstGeom prst="rect">
                <a:avLst/>
              </a:prstGeom>
              <a:blipFill>
                <a:blip r:embed="rId4"/>
                <a:stretch>
                  <a:fillRect l="-1462" t="-2201" r="-1559" b="-6604"/>
                </a:stretch>
              </a:blipFill>
            </p:spPr>
            <p:txBody>
              <a:bodyPr/>
              <a:lstStyle/>
              <a:p>
                <a:r>
                  <a:rPr lang="en-US">
                    <a:noFill/>
                  </a:rPr>
                  <a:t> </a:t>
                </a:r>
              </a:p>
            </p:txBody>
          </p:sp>
        </mc:Fallback>
      </mc:AlternateContent>
    </p:spTree>
    <p:extLst>
      <p:ext uri="{BB962C8B-B14F-4D97-AF65-F5344CB8AC3E}">
        <p14:creationId xmlns:p14="http://schemas.microsoft.com/office/powerpoint/2010/main" val="34902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729070-BD6A-4D5E-AC94-2917BB9BFB72}"/>
              </a:ext>
            </a:extLst>
          </p:cNvPr>
          <p:cNvSpPr>
            <a:spLocks noGrp="1"/>
          </p:cNvSpPr>
          <p:nvPr>
            <p:ph type="body" sz="quarter" idx="19"/>
          </p:nvPr>
        </p:nvSpPr>
        <p:spPr/>
        <p:txBody>
          <a:bodyPr>
            <a:normAutofit/>
          </a:bodyPr>
          <a:lstStyle/>
          <a:p>
            <a:r>
              <a:rPr lang="en-US" dirty="0">
                <a:latin typeface="Segoe UI Light"/>
                <a:cs typeface="Segoe UI Light"/>
              </a:rPr>
              <a:t>Characterization</a:t>
            </a:r>
            <a:endParaRPr lang="en-US" dirty="0"/>
          </a:p>
        </p:txBody>
      </p:sp>
      <p:sp>
        <p:nvSpPr>
          <p:cNvPr id="5" name="Text Placeholder 4">
            <a:extLst>
              <a:ext uri="{FF2B5EF4-FFF2-40B4-BE49-F238E27FC236}">
                <a16:creationId xmlns:a16="http://schemas.microsoft.com/office/drawing/2014/main" id="{81A331AB-01A3-411D-9A9D-36281BF633B8}"/>
              </a:ext>
            </a:extLst>
          </p:cNvPr>
          <p:cNvSpPr>
            <a:spLocks noGrp="1"/>
          </p:cNvSpPr>
          <p:nvPr>
            <p:ph type="body" sz="quarter" idx="23"/>
          </p:nvPr>
        </p:nvSpPr>
        <p:spPr/>
        <p:txBody>
          <a:bodyPr/>
          <a:lstStyle/>
          <a:p>
            <a:endParaRPr lang="en-US" sz="2133"/>
          </a:p>
          <a:p>
            <a:endParaRPr lang="en-US" sz="2133"/>
          </a:p>
          <a:p>
            <a:endParaRPr lang="en-US" sz="2133"/>
          </a:p>
        </p:txBody>
      </p:sp>
      <p:pic>
        <p:nvPicPr>
          <p:cNvPr id="8" name="Grafik 7">
            <a:extLst>
              <a:ext uri="{FF2B5EF4-FFF2-40B4-BE49-F238E27FC236}">
                <a16:creationId xmlns:a16="http://schemas.microsoft.com/office/drawing/2014/main" id="{8B629C2F-71EF-42FF-B256-BB6F7AAAD7FA}"/>
              </a:ext>
            </a:extLst>
          </p:cNvPr>
          <p:cNvPicPr>
            <a:picLocks noChangeAspect="1"/>
          </p:cNvPicPr>
          <p:nvPr/>
        </p:nvPicPr>
        <p:blipFill rotWithShape="1">
          <a:blip r:embed="rId3"/>
          <a:srcRect l="455" t="61995" r="-455" b="-703"/>
          <a:stretch/>
        </p:blipFill>
        <p:spPr>
          <a:xfrm>
            <a:off x="633604" y="4257410"/>
            <a:ext cx="7954337" cy="2120591"/>
          </a:xfrm>
          <a:prstGeom prst="rect">
            <a:avLst/>
          </a:prstGeom>
        </p:spPr>
      </p:pic>
      <p:pic>
        <p:nvPicPr>
          <p:cNvPr id="7" name="Grafik 6">
            <a:extLst>
              <a:ext uri="{FF2B5EF4-FFF2-40B4-BE49-F238E27FC236}">
                <a16:creationId xmlns:a16="http://schemas.microsoft.com/office/drawing/2014/main" id="{36512BD1-1040-4ACB-9FC1-AEC20225B56E}"/>
              </a:ext>
            </a:extLst>
          </p:cNvPr>
          <p:cNvPicPr>
            <a:picLocks noChangeAspect="1"/>
          </p:cNvPicPr>
          <p:nvPr/>
        </p:nvPicPr>
        <p:blipFill rotWithShape="1">
          <a:blip r:embed="rId4"/>
          <a:srcRect t="71153" r="46450"/>
          <a:stretch/>
        </p:blipFill>
        <p:spPr>
          <a:xfrm>
            <a:off x="714883" y="5427639"/>
            <a:ext cx="4297384" cy="912839"/>
          </a:xfrm>
          <a:prstGeom prst="rect">
            <a:avLst/>
          </a:prstGeom>
        </p:spPr>
      </p:pic>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3CE20D80-EB95-4336-A4F8-514B2D4435E7}"/>
                  </a:ext>
                </a:extLst>
              </p:cNvPr>
              <p:cNvSpPr txBox="1"/>
              <p:nvPr/>
            </p:nvSpPr>
            <p:spPr>
              <a:xfrm>
                <a:off x="5687868" y="2441668"/>
                <a:ext cx="6255469" cy="1602555"/>
              </a:xfrm>
              <a:prstGeom prst="rect">
                <a:avLst/>
              </a:prstGeom>
              <a:noFill/>
            </p:spPr>
            <p:txBody>
              <a:bodyPr wrap="square">
                <a:spAutoFit/>
              </a:bodyPr>
              <a:lstStyle/>
              <a:p>
                <a:pPr algn="just"/>
                <a:r>
                  <a:rPr lang="en-GB" sz="2400" dirty="0"/>
                  <a:t>Using the same “driving” of the cantilever, the oscillation of the cantilever changes, characterized by its new amplitude </a:t>
                </a:r>
                <a14:m>
                  <m:oMath xmlns:m="http://schemas.openxmlformats.org/officeDocument/2006/math">
                    <m:sSub>
                      <m:sSubPr>
                        <m:ctrlPr>
                          <a:rPr lang="en-US" sz="2400" i="1">
                            <a:latin typeface="Cambria Math" panose="02040503050406030204" pitchFamily="18" charset="0"/>
                          </a:rPr>
                        </m:ctrlPr>
                      </m:sSubPr>
                      <m:e>
                        <m:r>
                          <a:rPr lang="es-ES" sz="2400" i="1">
                            <a:latin typeface="Cambria Math" panose="02040503050406030204" pitchFamily="18" charset="0"/>
                          </a:rPr>
                          <m:t>𝐴</m:t>
                        </m:r>
                      </m:e>
                      <m:sub>
                        <m:r>
                          <m:rPr>
                            <m:sty m:val="p"/>
                          </m:rPr>
                          <a:rPr lang="en-GB" sz="2400">
                            <a:latin typeface="Cambria Math" panose="02040503050406030204" pitchFamily="18" charset="0"/>
                          </a:rPr>
                          <m:t>sample</m:t>
                        </m:r>
                      </m:sub>
                    </m:sSub>
                    <m:r>
                      <a:rPr lang="es-ES" sz="2400" i="1">
                        <a:latin typeface="Cambria Math" panose="02040503050406030204" pitchFamily="18" charset="0"/>
                      </a:rPr>
                      <m:t>,</m:t>
                    </m:r>
                    <m:r>
                      <m:rPr>
                        <m:nor/>
                      </m:rPr>
                      <a:rPr lang="en-US" sz="2400" dirty="0"/>
                      <m:t>and</m:t>
                    </m:r>
                    <m:r>
                      <m:rPr>
                        <m:nor/>
                      </m:rPr>
                      <a:rPr lang="en-US" sz="2400" dirty="0"/>
                      <m:t> </m:t>
                    </m:r>
                    <m:r>
                      <m:rPr>
                        <m:nor/>
                      </m:rPr>
                      <a:rPr lang="en-US" sz="2400" dirty="0"/>
                      <m:t>phase</m:t>
                    </m:r>
                    <m:r>
                      <a:rPr lang="en-GB" sz="2400" i="1" dirty="0">
                        <a:latin typeface="Cambria Math" panose="02040503050406030204" pitchFamily="18" charset="0"/>
                      </a:rPr>
                      <m:t> </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sample</m:t>
                        </m:r>
                      </m:sub>
                    </m:sSub>
                  </m:oMath>
                </a14:m>
                <a:r>
                  <a:rPr lang="en-GB" sz="2400" dirty="0"/>
                  <a:t> </a:t>
                </a:r>
                <a:endParaRPr lang="en-US" sz="2400" dirty="0"/>
              </a:p>
            </p:txBody>
          </p:sp>
        </mc:Choice>
        <mc:Fallback xmlns="">
          <p:sp>
            <p:nvSpPr>
              <p:cNvPr id="17" name="Textfeld 16">
                <a:extLst>
                  <a:ext uri="{FF2B5EF4-FFF2-40B4-BE49-F238E27FC236}">
                    <a16:creationId xmlns:a16="http://schemas.microsoft.com/office/drawing/2014/main" id="{3CE20D80-EB95-4336-A4F8-514B2D4435E7}"/>
                  </a:ext>
                </a:extLst>
              </p:cNvPr>
              <p:cNvSpPr txBox="1">
                <a:spLocks noRot="1" noChangeAspect="1" noMove="1" noResize="1" noEditPoints="1" noAdjustHandles="1" noChangeArrowheads="1" noChangeShapeType="1" noTextEdit="1"/>
              </p:cNvSpPr>
              <p:nvPr/>
            </p:nvSpPr>
            <p:spPr>
              <a:xfrm>
                <a:off x="5687868" y="2441668"/>
                <a:ext cx="6255469" cy="1602555"/>
              </a:xfrm>
              <a:prstGeom prst="rect">
                <a:avLst/>
              </a:prstGeom>
              <a:blipFill>
                <a:blip r:embed="rId5"/>
                <a:stretch>
                  <a:fillRect l="-1462" t="-2672" r="-1559" b="-4198"/>
                </a:stretch>
              </a:blipFill>
            </p:spPr>
            <p:txBody>
              <a:bodyPr/>
              <a:lstStyle/>
              <a:p>
                <a:r>
                  <a:rPr lang="en-US">
                    <a:noFill/>
                  </a:rPr>
                  <a:t> </a:t>
                </a:r>
              </a:p>
            </p:txBody>
          </p:sp>
        </mc:Fallback>
      </mc:AlternateContent>
      <p:sp>
        <p:nvSpPr>
          <p:cNvPr id="9" name="Textfeld 8">
            <a:extLst>
              <a:ext uri="{FF2B5EF4-FFF2-40B4-BE49-F238E27FC236}">
                <a16:creationId xmlns:a16="http://schemas.microsoft.com/office/drawing/2014/main" id="{BC2A143F-4680-48A9-9F32-426D1A94743D}"/>
              </a:ext>
            </a:extLst>
          </p:cNvPr>
          <p:cNvSpPr txBox="1"/>
          <p:nvPr/>
        </p:nvSpPr>
        <p:spPr>
          <a:xfrm>
            <a:off x="494266" y="1583993"/>
            <a:ext cx="6255469" cy="461665"/>
          </a:xfrm>
          <a:prstGeom prst="rect">
            <a:avLst/>
          </a:prstGeom>
          <a:noFill/>
        </p:spPr>
        <p:txBody>
          <a:bodyPr wrap="square">
            <a:spAutoFit/>
          </a:bodyPr>
          <a:lstStyle/>
          <a:p>
            <a:pPr algn="just"/>
            <a:r>
              <a:rPr lang="en-GB" sz="2400"/>
              <a:t>Go in contact. Stay there. Modulate.</a:t>
            </a:r>
            <a:endParaRPr lang="en-US" sz="2400"/>
          </a:p>
        </p:txBody>
      </p:sp>
      <p:pic>
        <p:nvPicPr>
          <p:cNvPr id="16" name="Grafik 15">
            <a:extLst>
              <a:ext uri="{FF2B5EF4-FFF2-40B4-BE49-F238E27FC236}">
                <a16:creationId xmlns:a16="http://schemas.microsoft.com/office/drawing/2014/main" id="{12172B9B-447C-4826-AD58-774E787CB949}"/>
              </a:ext>
            </a:extLst>
          </p:cNvPr>
          <p:cNvPicPr>
            <a:picLocks noChangeAspect="1"/>
          </p:cNvPicPr>
          <p:nvPr/>
        </p:nvPicPr>
        <p:blipFill rotWithShape="1">
          <a:blip r:embed="rId6"/>
          <a:srcRect t="37307" b="31918"/>
          <a:stretch/>
        </p:blipFill>
        <p:spPr>
          <a:xfrm>
            <a:off x="-1680825" y="3258345"/>
            <a:ext cx="13556025" cy="2948948"/>
          </a:xfrm>
          <a:prstGeom prst="rect">
            <a:avLst/>
          </a:prstGeom>
        </p:spPr>
      </p:pic>
    </p:spTree>
    <p:extLst>
      <p:ext uri="{BB962C8B-B14F-4D97-AF65-F5344CB8AC3E}">
        <p14:creationId xmlns:p14="http://schemas.microsoft.com/office/powerpoint/2010/main" val="354758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5801F0-A151-45E6-AAF7-09A013FFDC0D}"/>
              </a:ext>
            </a:extLst>
          </p:cNvPr>
          <p:cNvSpPr>
            <a:spLocks noGrp="1"/>
          </p:cNvSpPr>
          <p:nvPr>
            <p:ph type="body" sz="quarter" idx="19"/>
          </p:nvPr>
        </p:nvSpPr>
        <p:spPr>
          <a:xfrm>
            <a:off x="633602" y="480001"/>
            <a:ext cx="11241599" cy="798217"/>
          </a:xfrm>
        </p:spPr>
        <p:txBody>
          <a:bodyPr anchor="ctr">
            <a:normAutofit/>
          </a:bodyPr>
          <a:lstStyle/>
          <a:p>
            <a:pPr>
              <a:lnSpc>
                <a:spcPct val="90000"/>
              </a:lnSpc>
            </a:pPr>
            <a:r>
              <a:rPr lang="en-US" dirty="0">
                <a:latin typeface="Segoe UI Light"/>
                <a:cs typeface="Segoe UI Light"/>
              </a:rPr>
              <a:t>Calculation</a:t>
            </a:r>
            <a:endParaRPr lang="en-US" dirty="0"/>
          </a:p>
        </p:txBody>
      </p:sp>
      <p:sp>
        <p:nvSpPr>
          <p:cNvPr id="27" name="Text Placeholder 2">
            <a:extLst>
              <a:ext uri="{FF2B5EF4-FFF2-40B4-BE49-F238E27FC236}">
                <a16:creationId xmlns:a16="http://schemas.microsoft.com/office/drawing/2014/main" id="{B5D8015D-1F82-4144-BC06-C54A1C0CBDD5}"/>
              </a:ext>
            </a:extLst>
          </p:cNvPr>
          <p:cNvSpPr txBox="1">
            <a:spLocks/>
          </p:cNvSpPr>
          <p:nvPr/>
        </p:nvSpPr>
        <p:spPr>
          <a:xfrm>
            <a:off x="799412" y="1347864"/>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400">
                <a:latin typeface="Segoe UI Light"/>
                <a:cs typeface="Segoe UI Light"/>
              </a:rPr>
              <a:t>Dynamic s</a:t>
            </a:r>
            <a:r>
              <a:rPr lang="en-CH" sz="2400">
                <a:latin typeface="Segoe UI Light"/>
                <a:cs typeface="Segoe UI Light"/>
              </a:rPr>
              <a:t>ample stiffness: </a:t>
            </a:r>
            <a:endParaRPr lang="en-US" sz="2400"/>
          </a:p>
        </p:txBody>
      </p:sp>
      <p:sp>
        <p:nvSpPr>
          <p:cNvPr id="14" name="TextBox 28">
            <a:extLst>
              <a:ext uri="{FF2B5EF4-FFF2-40B4-BE49-F238E27FC236}">
                <a16:creationId xmlns:a16="http://schemas.microsoft.com/office/drawing/2014/main" id="{B2478D4B-DA36-453F-9BCC-7F738D1696A7}"/>
              </a:ext>
            </a:extLst>
          </p:cNvPr>
          <p:cNvSpPr txBox="1"/>
          <p:nvPr/>
        </p:nvSpPr>
        <p:spPr>
          <a:xfrm>
            <a:off x="9491103" y="2413435"/>
            <a:ext cx="2453956" cy="2666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933" dirty="0"/>
              <a:t>*L.M. </a:t>
            </a:r>
            <a:r>
              <a:rPr lang="en-US" sz="933" dirty="0" err="1"/>
              <a:t>Rebelo</a:t>
            </a:r>
            <a:r>
              <a:rPr lang="en-US" sz="933" dirty="0"/>
              <a:t> et al. </a:t>
            </a:r>
            <a:r>
              <a:rPr lang="sv-SE" sz="933" dirty="0"/>
              <a:t>Soft Matter 10 (2014) 2141</a:t>
            </a:r>
            <a:endParaRPr lang="en-US" sz="1067"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D86A3B82-FAEC-4F4C-9CF3-BD50F852DB40}"/>
                  </a:ext>
                </a:extLst>
              </p:cNvPr>
              <p:cNvSpPr txBox="1"/>
              <p:nvPr/>
            </p:nvSpPr>
            <p:spPr>
              <a:xfrm>
                <a:off x="4846498" y="1159631"/>
                <a:ext cx="4644220" cy="84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𝑘</m:t>
                          </m:r>
                        </m:e>
                        <m:sub>
                          <m:r>
                            <m:rPr>
                              <m:sty m:val="p"/>
                            </m:rPr>
                            <a:rPr lang="en-GB" sz="2400">
                              <a:latin typeface="Cambria Math" panose="02040503050406030204" pitchFamily="18" charset="0"/>
                            </a:rPr>
                            <m:t>sample</m:t>
                          </m:r>
                        </m:sub>
                      </m:sSub>
                      <m:r>
                        <a:rPr lang="en-GB" sz="2400">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𝑘</m:t>
                          </m:r>
                        </m:e>
                        <m:sub>
                          <m:r>
                            <m:rPr>
                              <m:sty m:val="p"/>
                            </m:rPr>
                            <a:rPr lang="en-GB" sz="2400">
                              <a:latin typeface="Cambria Math" panose="02040503050406030204" pitchFamily="18" charset="0"/>
                            </a:rPr>
                            <m:t>cantilever</m:t>
                          </m:r>
                        </m:sub>
                      </m:sSub>
                      <m:d>
                        <m:dPr>
                          <m:ctrlPr>
                            <a:rPr lang="en-GB" sz="2400" i="1">
                              <a:latin typeface="Cambria Math" panose="02040503050406030204" pitchFamily="18" charset="0"/>
                            </a:rPr>
                          </m:ctrlPr>
                        </m:dPr>
                        <m:e>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i="1">
                                      <a:latin typeface="Cambria Math" panose="02040503050406030204" pitchFamily="18" charset="0"/>
                                    </a:rPr>
                                    <m:t>𝐴</m:t>
                                  </m:r>
                                </m:e>
                                <m:sub>
                                  <m:r>
                                    <m:rPr>
                                      <m:sty m:val="p"/>
                                    </m:rPr>
                                    <a:rPr lang="en-GB" sz="2400">
                                      <a:latin typeface="Cambria Math" panose="02040503050406030204" pitchFamily="18" charset="0"/>
                                    </a:rPr>
                                    <m:t>free</m:t>
                                  </m:r>
                                </m:sub>
                              </m:sSub>
                            </m:num>
                            <m:den>
                              <m:sSub>
                                <m:sSubPr>
                                  <m:ctrlPr>
                                    <a:rPr lang="en-GB" sz="2400" i="1">
                                      <a:latin typeface="Cambria Math" panose="02040503050406030204" pitchFamily="18" charset="0"/>
                                    </a:rPr>
                                  </m:ctrlPr>
                                </m:sSubPr>
                                <m:e>
                                  <m:r>
                                    <a:rPr lang="en-GB" sz="2400" i="1">
                                      <a:latin typeface="Cambria Math" panose="02040503050406030204" pitchFamily="18" charset="0"/>
                                    </a:rPr>
                                    <m:t>𝐴</m:t>
                                  </m:r>
                                </m:e>
                                <m:sub>
                                  <m:r>
                                    <m:rPr>
                                      <m:sty m:val="p"/>
                                    </m:rPr>
                                    <a:rPr lang="en-GB" sz="2400">
                                      <a:latin typeface="Cambria Math" panose="02040503050406030204" pitchFamily="18" charset="0"/>
                                    </a:rPr>
                                    <m:t>sample</m:t>
                                  </m:r>
                                </m:sub>
                              </m:sSub>
                            </m:den>
                          </m:f>
                          <m:r>
                            <a:rPr lang="en-GB" sz="2400" i="1">
                              <a:latin typeface="Cambria Math" panose="02040503050406030204" pitchFamily="18" charset="0"/>
                            </a:rPr>
                            <m:t>−1</m:t>
                          </m:r>
                        </m:e>
                      </m:d>
                    </m:oMath>
                  </m:oMathPara>
                </a14:m>
                <a:endParaRPr lang="de-CH" sz="2400" dirty="0"/>
              </a:p>
            </p:txBody>
          </p:sp>
        </mc:Choice>
        <mc:Fallback xmlns="">
          <p:sp>
            <p:nvSpPr>
              <p:cNvPr id="2" name="Textfeld 1">
                <a:extLst>
                  <a:ext uri="{FF2B5EF4-FFF2-40B4-BE49-F238E27FC236}">
                    <a16:creationId xmlns:a16="http://schemas.microsoft.com/office/drawing/2014/main" id="{D86A3B82-FAEC-4F4C-9CF3-BD50F852DB40}"/>
                  </a:ext>
                </a:extLst>
              </p:cNvPr>
              <p:cNvSpPr txBox="1">
                <a:spLocks noRot="1" noChangeAspect="1" noMove="1" noResize="1" noEditPoints="1" noAdjustHandles="1" noChangeArrowheads="1" noChangeShapeType="1" noTextEdit="1"/>
              </p:cNvSpPr>
              <p:nvPr/>
            </p:nvSpPr>
            <p:spPr>
              <a:xfrm>
                <a:off x="4846498" y="1159631"/>
                <a:ext cx="4644220" cy="8409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EE74650A-3A63-4CB8-9C67-357AC669D72E}"/>
                  </a:ext>
                </a:extLst>
              </p:cNvPr>
              <p:cNvSpPr txBox="1"/>
              <p:nvPr/>
            </p:nvSpPr>
            <p:spPr>
              <a:xfrm>
                <a:off x="3801533" y="2305306"/>
                <a:ext cx="6096000"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400" dirty="0">
                          <a:latin typeface="Cambria Math" panose="02040503050406030204" pitchFamily="18" charset="0"/>
                          <a:ea typeface="Cambria Math" panose="02040503050406030204" pitchFamily="18" charset="0"/>
                        </a:rPr>
                        <m:t>tan</m:t>
                      </m:r>
                      <m:r>
                        <a:rPr lang="en-GB" sz="2400" dirty="0">
                          <a:latin typeface="Cambria Math" panose="02040503050406030204" pitchFamily="18" charset="0"/>
                          <a:ea typeface="Cambria Math" panose="02040503050406030204" pitchFamily="18" charset="0"/>
                        </a:rPr>
                        <m:t>(</m:t>
                      </m:r>
                      <m:r>
                        <m:rPr>
                          <m:sty m:val="p"/>
                        </m:rPr>
                        <a:rPr lang="el-GR" sz="2400" dirty="0">
                          <a:latin typeface="Cambria Math" panose="02040503050406030204" pitchFamily="18" charset="0"/>
                          <a:ea typeface="Cambria Math" panose="02040503050406030204" pitchFamily="18" charset="0"/>
                        </a:rPr>
                        <m:t>δ</m:t>
                      </m:r>
                      <m:r>
                        <a:rPr lang="en-GB" sz="2400" dirty="0">
                          <a:latin typeface="Cambria Math" panose="02040503050406030204" pitchFamily="18" charset="0"/>
                          <a:ea typeface="Cambria Math" panose="02040503050406030204" pitchFamily="18" charset="0"/>
                        </a:rPr>
                        <m:t>)=</m:t>
                      </m:r>
                      <m:r>
                        <m:rPr>
                          <m:sty m:val="p"/>
                        </m:rPr>
                        <a:rPr lang="en-GB" sz="2400" dirty="0">
                          <a:latin typeface="Cambria Math" panose="02040503050406030204" pitchFamily="18" charset="0"/>
                          <a:ea typeface="Cambria Math" panose="02040503050406030204" pitchFamily="18" charset="0"/>
                        </a:rPr>
                        <m:t>tan</m:t>
                      </m:r>
                      <m:r>
                        <a:rPr lang="en-GB" sz="2400" dirty="0">
                          <a:latin typeface="Cambria Math" panose="02040503050406030204" pitchFamily="18" charset="0"/>
                          <a:ea typeface="Cambria Math" panose="02040503050406030204" pitchFamily="18" charset="0"/>
                        </a:rPr>
                        <m:t>(</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sample</m:t>
                          </m:r>
                        </m:sub>
                      </m:sSub>
                      <m:r>
                        <a:rPr lang="en-GB" sz="2400" i="1">
                          <a:latin typeface="Cambria Math" panose="02040503050406030204" pitchFamily="18" charset="0"/>
                          <a:ea typeface="Cambria Math" panose="02040503050406030204" pitchFamily="18" charset="0"/>
                        </a:rPr>
                        <m:t>−</m:t>
                      </m:r>
                      <m:sSub>
                        <m:sSubPr>
                          <m:ctrlPr>
                            <a:rPr lang="es-ES" sz="2400" i="1">
                              <a:latin typeface="Cambria Math" panose="02040503050406030204" pitchFamily="18" charset="0"/>
                              <a:ea typeface="Cambria Math" panose="02040503050406030204" pitchFamily="18" charset="0"/>
                            </a:rPr>
                          </m:ctrlPr>
                        </m:sSubPr>
                        <m:e>
                          <m:r>
                            <a:rPr lang="es-ES" sz="2400" i="1">
                              <a:latin typeface="Cambria Math" panose="02040503050406030204" pitchFamily="18" charset="0"/>
                              <a:ea typeface="Cambria Math" panose="02040503050406030204" pitchFamily="18" charset="0"/>
                            </a:rPr>
                            <m:t>𝜙</m:t>
                          </m:r>
                        </m:e>
                        <m:sub>
                          <m:r>
                            <m:rPr>
                              <m:sty m:val="p"/>
                            </m:rPr>
                            <a:rPr lang="en-GB" sz="2400">
                              <a:latin typeface="Cambria Math" panose="02040503050406030204" pitchFamily="18" charset="0"/>
                              <a:ea typeface="Cambria Math" panose="02040503050406030204" pitchFamily="18" charset="0"/>
                            </a:rPr>
                            <m:t>free</m:t>
                          </m:r>
                        </m:sub>
                      </m:sSub>
                      <m:r>
                        <a:rPr lang="en-GB" sz="2400" i="1">
                          <a:latin typeface="Cambria Math" panose="02040503050406030204" pitchFamily="18" charset="0"/>
                          <a:ea typeface="Cambria Math" panose="02040503050406030204" pitchFamily="18" charset="0"/>
                        </a:rPr>
                        <m:t>)</m:t>
                      </m:r>
                    </m:oMath>
                  </m:oMathPara>
                </a14:m>
                <a:endParaRPr lang="de-CH" sz="2400"/>
              </a:p>
            </p:txBody>
          </p:sp>
        </mc:Choice>
        <mc:Fallback xmlns="">
          <p:sp>
            <p:nvSpPr>
              <p:cNvPr id="13" name="Textfeld 12">
                <a:extLst>
                  <a:ext uri="{FF2B5EF4-FFF2-40B4-BE49-F238E27FC236}">
                    <a16:creationId xmlns:a16="http://schemas.microsoft.com/office/drawing/2014/main" id="{EE74650A-3A63-4CB8-9C67-357AC669D72E}"/>
                  </a:ext>
                </a:extLst>
              </p:cNvPr>
              <p:cNvSpPr txBox="1">
                <a:spLocks noRot="1" noChangeAspect="1" noMove="1" noResize="1" noEditPoints="1" noAdjustHandles="1" noChangeArrowheads="1" noChangeShapeType="1" noTextEdit="1"/>
              </p:cNvSpPr>
              <p:nvPr/>
            </p:nvSpPr>
            <p:spPr>
              <a:xfrm>
                <a:off x="3801533" y="2305306"/>
                <a:ext cx="6096000" cy="494559"/>
              </a:xfrm>
              <a:prstGeom prst="rect">
                <a:avLst/>
              </a:prstGeom>
              <a:blipFill>
                <a:blip r:embed="rId3"/>
                <a:stretch>
                  <a:fillRect b="-12346"/>
                </a:stretch>
              </a:blipFill>
            </p:spPr>
            <p:txBody>
              <a:bodyPr/>
              <a:lstStyle/>
              <a:p>
                <a:r>
                  <a:rPr lang="en-US">
                    <a:noFill/>
                  </a:rPr>
                  <a:t> </a:t>
                </a:r>
              </a:p>
            </p:txBody>
          </p:sp>
        </mc:Fallback>
      </mc:AlternateContent>
      <p:sp>
        <p:nvSpPr>
          <p:cNvPr id="15" name="Text Placeholder 2">
            <a:extLst>
              <a:ext uri="{FF2B5EF4-FFF2-40B4-BE49-F238E27FC236}">
                <a16:creationId xmlns:a16="http://schemas.microsoft.com/office/drawing/2014/main" id="{05BCE6E6-EE9C-4F3B-BD24-A6DF88675133}"/>
              </a:ext>
            </a:extLst>
          </p:cNvPr>
          <p:cNvSpPr txBox="1">
            <a:spLocks/>
          </p:cNvSpPr>
          <p:nvPr/>
        </p:nvSpPr>
        <p:spPr>
          <a:xfrm>
            <a:off x="799412" y="2305306"/>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2400" dirty="0">
                <a:latin typeface="Segoe UI Light"/>
                <a:cs typeface="Segoe UI Light"/>
              </a:rPr>
              <a:t>Loss tangent</a:t>
            </a:r>
            <a:r>
              <a:rPr lang="en-CH" sz="2400" dirty="0">
                <a:latin typeface="Segoe UI Light"/>
                <a:cs typeface="Segoe UI Light"/>
              </a:rPr>
              <a:t>: </a:t>
            </a:r>
            <a:endParaRPr lang="en-US" sz="2400" dirty="0"/>
          </a:p>
        </p:txBody>
      </p:sp>
      <p:sp>
        <p:nvSpPr>
          <p:cNvPr id="19" name="Text Placeholder 2">
            <a:extLst>
              <a:ext uri="{FF2B5EF4-FFF2-40B4-BE49-F238E27FC236}">
                <a16:creationId xmlns:a16="http://schemas.microsoft.com/office/drawing/2014/main" id="{E4105375-133E-43B6-9E37-2E26D547DF0A}"/>
              </a:ext>
            </a:extLst>
          </p:cNvPr>
          <p:cNvSpPr txBox="1">
            <a:spLocks/>
          </p:cNvSpPr>
          <p:nvPr/>
        </p:nvSpPr>
        <p:spPr>
          <a:xfrm>
            <a:off x="799412" y="3982972"/>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2400"/>
          </a:p>
        </p:txBody>
      </p: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0BDE6057-1E99-4A67-BCFB-7351BEDF04F3}"/>
                  </a:ext>
                </a:extLst>
              </p:cNvPr>
              <p:cNvSpPr txBox="1"/>
              <p:nvPr/>
            </p:nvSpPr>
            <p:spPr>
              <a:xfrm>
                <a:off x="633602" y="3088281"/>
                <a:ext cx="10241121" cy="778355"/>
              </a:xfrm>
              <a:prstGeom prst="rect">
                <a:avLst/>
              </a:prstGeom>
              <a:noFill/>
            </p:spPr>
            <p:txBody>
              <a:bodyPr wrap="square" rtlCol="0">
                <a:spAutoFit/>
              </a:bodyPr>
              <a:lstStyle/>
              <a:p>
                <a:pPr marL="380990" indent="-380990">
                  <a:buFont typeface="Wingdings" panose="05000000000000000000" pitchFamily="2" charset="2"/>
                  <a:buChar char="à"/>
                </a:pPr>
                <a:r>
                  <a:rPr lang="en-GB" sz="2133" dirty="0">
                    <a:sym typeface="Wingdings" panose="05000000000000000000" pitchFamily="2" charset="2"/>
                  </a:rPr>
                  <a:t>Use contact models to extract </a:t>
                </a:r>
                <a:r>
                  <a:rPr lang="en-CH" sz="2133" dirty="0"/>
                  <a:t>E</a:t>
                </a:r>
                <a:r>
                  <a:rPr lang="en-CH" sz="2133" baseline="-25000" dirty="0"/>
                  <a:t>storage</a:t>
                </a:r>
                <a:r>
                  <a:rPr lang="en-GB" sz="2133" baseline="-25000" dirty="0"/>
                  <a:t> </a:t>
                </a:r>
                <a:r>
                  <a:rPr lang="en-GB" sz="2133" dirty="0"/>
                  <a:t>from </a:t>
                </a:r>
                <a14:m>
                  <m:oMath xmlns:m="http://schemas.openxmlformats.org/officeDocument/2006/math">
                    <m:sSub>
                      <m:sSubPr>
                        <m:ctrlPr>
                          <a:rPr lang="en-GB" sz="2133" i="1">
                            <a:latin typeface="Cambria Math" panose="02040503050406030204" pitchFamily="18" charset="0"/>
                          </a:rPr>
                        </m:ctrlPr>
                      </m:sSubPr>
                      <m:e>
                        <m:r>
                          <a:rPr lang="en-GB" sz="2133" i="1">
                            <a:latin typeface="Cambria Math" panose="02040503050406030204" pitchFamily="18" charset="0"/>
                          </a:rPr>
                          <m:t>𝑘</m:t>
                        </m:r>
                      </m:e>
                      <m:sub>
                        <m:r>
                          <m:rPr>
                            <m:sty m:val="p"/>
                          </m:rPr>
                          <a:rPr lang="en-GB" sz="2133">
                            <a:latin typeface="Cambria Math" panose="02040503050406030204" pitchFamily="18" charset="0"/>
                          </a:rPr>
                          <m:t>sample</m:t>
                        </m:r>
                      </m:sub>
                    </m:sSub>
                  </m:oMath>
                </a14:m>
                <a:endParaRPr lang="en-GB" sz="2133" dirty="0"/>
              </a:p>
              <a:p>
                <a:pPr marL="380990" indent="-380990">
                  <a:buFont typeface="Wingdings" panose="05000000000000000000" pitchFamily="2" charset="2"/>
                  <a:buChar char="à"/>
                </a:pPr>
                <a:r>
                  <a:rPr lang="en-GB" sz="2133" dirty="0"/>
                  <a:t>With </a:t>
                </a:r>
                <a:r>
                  <a:rPr lang="en-CH" sz="2133" dirty="0"/>
                  <a:t>E</a:t>
                </a:r>
                <a:r>
                  <a:rPr lang="en-CH" sz="2133" baseline="-25000" dirty="0"/>
                  <a:t>storage</a:t>
                </a:r>
                <a:r>
                  <a:rPr lang="en-GB" sz="2133" baseline="-25000" dirty="0"/>
                  <a:t> </a:t>
                </a:r>
                <a:r>
                  <a:rPr lang="en-GB" sz="2133" dirty="0"/>
                  <a:t>and </a:t>
                </a:r>
                <a14:m>
                  <m:oMath xmlns:m="http://schemas.openxmlformats.org/officeDocument/2006/math">
                    <m:r>
                      <m:rPr>
                        <m:sty m:val="p"/>
                      </m:rPr>
                      <a:rPr lang="en-GB" sz="2133" dirty="0">
                        <a:latin typeface="Cambria Math" panose="02040503050406030204" pitchFamily="18" charset="0"/>
                        <a:ea typeface="Cambria Math" panose="02040503050406030204" pitchFamily="18" charset="0"/>
                      </a:rPr>
                      <m:t>tan</m:t>
                    </m:r>
                    <m:r>
                      <a:rPr lang="en-GB" sz="2133" dirty="0">
                        <a:latin typeface="Cambria Math" panose="02040503050406030204" pitchFamily="18" charset="0"/>
                        <a:ea typeface="Cambria Math" panose="02040503050406030204" pitchFamily="18" charset="0"/>
                      </a:rPr>
                      <m:t>(</m:t>
                    </m:r>
                    <m:r>
                      <m:rPr>
                        <m:sty m:val="p"/>
                      </m:rPr>
                      <a:rPr lang="el-GR" sz="2133" dirty="0">
                        <a:latin typeface="Cambria Math" panose="02040503050406030204" pitchFamily="18" charset="0"/>
                        <a:ea typeface="Cambria Math" panose="02040503050406030204" pitchFamily="18" charset="0"/>
                      </a:rPr>
                      <m:t>δ</m:t>
                    </m:r>
                    <m:r>
                      <a:rPr lang="en-GB" sz="2133" dirty="0">
                        <a:latin typeface="Cambria Math" panose="02040503050406030204" pitchFamily="18" charset="0"/>
                        <a:ea typeface="Cambria Math" panose="02040503050406030204" pitchFamily="18" charset="0"/>
                      </a:rPr>
                      <m:t>)</m:t>
                    </m:r>
                  </m:oMath>
                </a14:m>
                <a:r>
                  <a:rPr lang="de-CH" sz="2133" dirty="0"/>
                  <a:t> </a:t>
                </a:r>
                <a:r>
                  <a:rPr lang="de-CH" sz="2133" dirty="0" err="1"/>
                  <a:t>get</a:t>
                </a:r>
                <a:r>
                  <a:rPr lang="de-CH" sz="2133" dirty="0"/>
                  <a:t> </a:t>
                </a:r>
                <a:r>
                  <a:rPr lang="en-CH" sz="2133" dirty="0"/>
                  <a:t>E</a:t>
                </a:r>
                <a:r>
                  <a:rPr lang="en-GB" sz="2133" baseline="-25000" dirty="0"/>
                  <a:t>loss</a:t>
                </a:r>
                <a:endParaRPr lang="de-CH" sz="2133" dirty="0"/>
              </a:p>
            </p:txBody>
          </p:sp>
        </mc:Choice>
        <mc:Fallback xmlns="">
          <p:sp>
            <p:nvSpPr>
              <p:cNvPr id="20" name="Textfeld 19">
                <a:extLst>
                  <a:ext uri="{FF2B5EF4-FFF2-40B4-BE49-F238E27FC236}">
                    <a16:creationId xmlns:a16="http://schemas.microsoft.com/office/drawing/2014/main" id="{0BDE6057-1E99-4A67-BCFB-7351BEDF04F3}"/>
                  </a:ext>
                </a:extLst>
              </p:cNvPr>
              <p:cNvSpPr txBox="1">
                <a:spLocks noRot="1" noChangeAspect="1" noMove="1" noResize="1" noEditPoints="1" noAdjustHandles="1" noChangeArrowheads="1" noChangeShapeType="1" noTextEdit="1"/>
              </p:cNvSpPr>
              <p:nvPr/>
            </p:nvSpPr>
            <p:spPr>
              <a:xfrm>
                <a:off x="633602" y="3088281"/>
                <a:ext cx="10241121" cy="778355"/>
              </a:xfrm>
              <a:prstGeom prst="rect">
                <a:avLst/>
              </a:prstGeom>
              <a:blipFill>
                <a:blip r:embed="rId4"/>
                <a:stretch>
                  <a:fillRect l="-595" t="-5512" b="-1417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EF13B8A-42A5-D22A-F1E2-DC4477889C8E}"/>
              </a:ext>
            </a:extLst>
          </p:cNvPr>
          <p:cNvSpPr txBox="1"/>
          <p:nvPr/>
        </p:nvSpPr>
        <p:spPr>
          <a:xfrm>
            <a:off x="2820364" y="12144659"/>
            <a:ext cx="18743269" cy="1036117"/>
          </a:xfrm>
          <a:prstGeom prst="rect">
            <a:avLst/>
          </a:prstGeom>
          <a:noFill/>
        </p:spPr>
        <p:txBody>
          <a:bodyPr wrap="square">
            <a:spAutoFit/>
          </a:bodyPr>
          <a:lstStyle/>
          <a:p>
            <a:r>
              <a:rPr lang="de-CH" sz="6133" dirty="0">
                <a:latin typeface="Segoe UI Light" panose="020B0502040204020203" pitchFamily="34" charset="0"/>
                <a:cs typeface="Segoe UI Light" panose="020B0502040204020203" pitchFamily="34" charset="0"/>
              </a:rPr>
              <a:t>Low and high </a:t>
            </a:r>
            <a:r>
              <a:rPr lang="de-CH" sz="6133" dirty="0" err="1">
                <a:latin typeface="Segoe UI Light" panose="020B0502040204020203" pitchFamily="34" charset="0"/>
                <a:cs typeface="Segoe UI Light" panose="020B0502040204020203" pitchFamily="34" charset="0"/>
              </a:rPr>
              <a:t>frequency</a:t>
            </a:r>
            <a:r>
              <a:rPr lang="de-CH" sz="6133" dirty="0">
                <a:latin typeface="Segoe UI Light" panose="020B0502040204020203" pitchFamily="34" charset="0"/>
                <a:cs typeface="Segoe UI Light" panose="020B0502040204020203" pitchFamily="34" charset="0"/>
              </a:rPr>
              <a:t> nano-</a:t>
            </a:r>
            <a:r>
              <a:rPr lang="de-CH" sz="6133" dirty="0" err="1">
                <a:latin typeface="Segoe UI Light" panose="020B0502040204020203" pitchFamily="34" charset="0"/>
                <a:cs typeface="Segoe UI Light" panose="020B0502040204020203" pitchFamily="34" charset="0"/>
              </a:rPr>
              <a:t>viscoelasticity</a:t>
            </a:r>
            <a:endParaRPr lang="en-CH" sz="6133" dirty="0">
              <a:latin typeface="Segoe UI Light" panose="020B0502040204020203" pitchFamily="34" charset="0"/>
              <a:cs typeface="Segoe UI Light" panose="020B0502040204020203" pitchFamily="34" charset="0"/>
            </a:endParaRPr>
          </a:p>
        </p:txBody>
      </p:sp>
      <p:pic>
        <p:nvPicPr>
          <p:cNvPr id="8" name="Picture 7">
            <a:extLst>
              <a:ext uri="{FF2B5EF4-FFF2-40B4-BE49-F238E27FC236}">
                <a16:creationId xmlns:a16="http://schemas.microsoft.com/office/drawing/2014/main" id="{73B54B7F-B593-2EA0-2A55-07A803368157}"/>
              </a:ext>
            </a:extLst>
          </p:cNvPr>
          <p:cNvPicPr>
            <a:picLocks noChangeAspect="1"/>
          </p:cNvPicPr>
          <p:nvPr/>
        </p:nvPicPr>
        <p:blipFill>
          <a:blip r:embed="rId5"/>
          <a:stretch>
            <a:fillRect/>
          </a:stretch>
        </p:blipFill>
        <p:spPr>
          <a:xfrm>
            <a:off x="7199713" y="3370877"/>
            <a:ext cx="4992287" cy="3514833"/>
          </a:xfrm>
          <a:prstGeom prst="rect">
            <a:avLst/>
          </a:prstGeom>
        </p:spPr>
      </p:pic>
    </p:spTree>
    <p:extLst>
      <p:ext uri="{BB962C8B-B14F-4D97-AF65-F5344CB8AC3E}">
        <p14:creationId xmlns:p14="http://schemas.microsoft.com/office/powerpoint/2010/main" val="3202949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5801F0-A151-45E6-AAF7-09A013FFDC0D}"/>
              </a:ext>
            </a:extLst>
          </p:cNvPr>
          <p:cNvSpPr>
            <a:spLocks noGrp="1"/>
          </p:cNvSpPr>
          <p:nvPr>
            <p:ph type="body" sz="quarter" idx="19"/>
          </p:nvPr>
        </p:nvSpPr>
        <p:spPr>
          <a:xfrm>
            <a:off x="633602" y="480001"/>
            <a:ext cx="11241599" cy="798217"/>
          </a:xfrm>
        </p:spPr>
        <p:txBody>
          <a:bodyPr anchor="ctr">
            <a:normAutofit/>
          </a:bodyPr>
          <a:lstStyle/>
          <a:p>
            <a:pPr>
              <a:lnSpc>
                <a:spcPct val="90000"/>
              </a:lnSpc>
            </a:pPr>
            <a:r>
              <a:rPr lang="en-CH" dirty="0">
                <a:latin typeface="Segoe UI Light"/>
                <a:cs typeface="Segoe UI Light"/>
              </a:rPr>
              <a:t>Acknowledgements</a:t>
            </a:r>
            <a:endParaRPr lang="en-US" dirty="0"/>
          </a:p>
        </p:txBody>
      </p:sp>
      <p:sp>
        <p:nvSpPr>
          <p:cNvPr id="15" name="Text Placeholder 2">
            <a:extLst>
              <a:ext uri="{FF2B5EF4-FFF2-40B4-BE49-F238E27FC236}">
                <a16:creationId xmlns:a16="http://schemas.microsoft.com/office/drawing/2014/main" id="{05BCE6E6-EE9C-4F3B-BD24-A6DF88675133}"/>
              </a:ext>
            </a:extLst>
          </p:cNvPr>
          <p:cNvSpPr txBox="1">
            <a:spLocks/>
          </p:cNvSpPr>
          <p:nvPr/>
        </p:nvSpPr>
        <p:spPr>
          <a:xfrm>
            <a:off x="633602" y="1606566"/>
            <a:ext cx="10397720" cy="4337034"/>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CH" sz="2400" dirty="0"/>
              <a:t>Biophysics lab, ETHZ, Basel</a:t>
            </a:r>
          </a:p>
          <a:p>
            <a:pPr algn="just"/>
            <a:r>
              <a:rPr lang="en-CH" sz="1500" dirty="0"/>
              <a:t>Prof. Daniel Müller</a:t>
            </a:r>
          </a:p>
          <a:p>
            <a:pPr algn="just"/>
            <a:r>
              <a:rPr lang="en-CH" sz="1500" dirty="0"/>
              <a:t>Dr. Nico Strohmeyer</a:t>
            </a:r>
          </a:p>
          <a:p>
            <a:pPr algn="just"/>
            <a:r>
              <a:rPr lang="en-CH" sz="1500" dirty="0"/>
              <a:t>Dr. Michele Nava</a:t>
            </a:r>
          </a:p>
          <a:p>
            <a:pPr algn="just"/>
            <a:r>
              <a:rPr lang="en-CH" sz="1500" dirty="0"/>
              <a:t>Dr. Laura Gonzales</a:t>
            </a:r>
          </a:p>
          <a:p>
            <a:pPr algn="just"/>
            <a:r>
              <a:rPr lang="en-CH" sz="1500" dirty="0"/>
              <a:t>Giulia Ammirati</a:t>
            </a:r>
            <a:endParaRPr lang="en-CH" sz="2400" dirty="0"/>
          </a:p>
          <a:p>
            <a:pPr algn="just"/>
            <a:endParaRPr lang="en-CH" sz="2400" dirty="0"/>
          </a:p>
          <a:p>
            <a:pPr algn="just"/>
            <a:r>
              <a:rPr lang="en-CH" sz="2400" dirty="0"/>
              <a:t>Nanosurf AG, </a:t>
            </a:r>
            <a:r>
              <a:rPr lang="en-CH" sz="2400" dirty="0" err="1"/>
              <a:t>Liestal</a:t>
            </a:r>
            <a:endParaRPr lang="en-CH" sz="2400" dirty="0"/>
          </a:p>
          <a:p>
            <a:pPr algn="just"/>
            <a:r>
              <a:rPr lang="en-CH" sz="1400" dirty="0"/>
              <a:t>Dr. Jonathan Adams</a:t>
            </a:r>
          </a:p>
          <a:p>
            <a:pPr algn="just"/>
            <a:r>
              <a:rPr lang="en-CH" sz="1400" dirty="0"/>
              <a:t>Dr. Gotthold Fläschner</a:t>
            </a:r>
          </a:p>
          <a:p>
            <a:pPr algn="just"/>
            <a:r>
              <a:rPr lang="en-CH" sz="1400" dirty="0"/>
              <a:t>Hans Gunstheimer</a:t>
            </a:r>
          </a:p>
          <a:p>
            <a:pPr algn="just"/>
            <a:r>
              <a:rPr lang="en-CH" sz="2400" dirty="0"/>
              <a:t> </a:t>
            </a:r>
            <a:endParaRPr lang="en-US" sz="2400" dirty="0"/>
          </a:p>
        </p:txBody>
      </p:sp>
      <p:sp>
        <p:nvSpPr>
          <p:cNvPr id="19" name="Text Placeholder 2">
            <a:extLst>
              <a:ext uri="{FF2B5EF4-FFF2-40B4-BE49-F238E27FC236}">
                <a16:creationId xmlns:a16="http://schemas.microsoft.com/office/drawing/2014/main" id="{E4105375-133E-43B6-9E37-2E26D547DF0A}"/>
              </a:ext>
            </a:extLst>
          </p:cNvPr>
          <p:cNvSpPr txBox="1">
            <a:spLocks/>
          </p:cNvSpPr>
          <p:nvPr/>
        </p:nvSpPr>
        <p:spPr>
          <a:xfrm>
            <a:off x="799412" y="3982972"/>
            <a:ext cx="10397720" cy="790345"/>
          </a:xfrm>
          <a:prstGeom prst="rect">
            <a:avLst/>
          </a:prstGeom>
        </p:spPr>
        <p:txBody>
          <a:bodyPr lIns="0" tIns="96000" rIns="0" bIns="9600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sz="2400"/>
          </a:p>
        </p:txBody>
      </p:sp>
      <p:sp>
        <p:nvSpPr>
          <p:cNvPr id="5" name="TextBox 4">
            <a:extLst>
              <a:ext uri="{FF2B5EF4-FFF2-40B4-BE49-F238E27FC236}">
                <a16:creationId xmlns:a16="http://schemas.microsoft.com/office/drawing/2014/main" id="{5EF13B8A-42A5-D22A-F1E2-DC4477889C8E}"/>
              </a:ext>
            </a:extLst>
          </p:cNvPr>
          <p:cNvSpPr txBox="1"/>
          <p:nvPr/>
        </p:nvSpPr>
        <p:spPr>
          <a:xfrm>
            <a:off x="2820364" y="12144659"/>
            <a:ext cx="18743269" cy="1036117"/>
          </a:xfrm>
          <a:prstGeom prst="rect">
            <a:avLst/>
          </a:prstGeom>
          <a:noFill/>
        </p:spPr>
        <p:txBody>
          <a:bodyPr wrap="square">
            <a:spAutoFit/>
          </a:bodyPr>
          <a:lstStyle/>
          <a:p>
            <a:r>
              <a:rPr lang="de-CH" sz="6133" dirty="0">
                <a:latin typeface="Segoe UI Light" panose="020B0502040204020203" pitchFamily="34" charset="0"/>
                <a:cs typeface="Segoe UI Light" panose="020B0502040204020203" pitchFamily="34" charset="0"/>
              </a:rPr>
              <a:t>Low and high </a:t>
            </a:r>
            <a:r>
              <a:rPr lang="de-CH" sz="6133" dirty="0" err="1">
                <a:latin typeface="Segoe UI Light" panose="020B0502040204020203" pitchFamily="34" charset="0"/>
                <a:cs typeface="Segoe UI Light" panose="020B0502040204020203" pitchFamily="34" charset="0"/>
              </a:rPr>
              <a:t>frequency</a:t>
            </a:r>
            <a:r>
              <a:rPr lang="de-CH" sz="6133" dirty="0">
                <a:latin typeface="Segoe UI Light" panose="020B0502040204020203" pitchFamily="34" charset="0"/>
                <a:cs typeface="Segoe UI Light" panose="020B0502040204020203" pitchFamily="34" charset="0"/>
              </a:rPr>
              <a:t> nano-</a:t>
            </a:r>
            <a:r>
              <a:rPr lang="de-CH" sz="6133" dirty="0" err="1">
                <a:latin typeface="Segoe UI Light" panose="020B0502040204020203" pitchFamily="34" charset="0"/>
                <a:cs typeface="Segoe UI Light" panose="020B0502040204020203" pitchFamily="34" charset="0"/>
              </a:rPr>
              <a:t>viscoelasticity</a:t>
            </a:r>
            <a:endParaRPr lang="en-CH" sz="6133" dirty="0">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EF6C5907-2E4B-5B81-B1F3-9C6B24E6005D}"/>
              </a:ext>
            </a:extLst>
          </p:cNvPr>
          <p:cNvSpPr txBox="1"/>
          <p:nvPr/>
        </p:nvSpPr>
        <p:spPr>
          <a:xfrm>
            <a:off x="5115465" y="1606566"/>
            <a:ext cx="10783018" cy="1815882"/>
          </a:xfrm>
          <a:prstGeom prst="rect">
            <a:avLst/>
          </a:prstGeom>
          <a:noFill/>
        </p:spPr>
        <p:txBody>
          <a:bodyPr wrap="square">
            <a:spAutoFit/>
          </a:bodyPr>
          <a:lstStyle/>
          <a:p>
            <a:pPr algn="just"/>
            <a:r>
              <a:rPr lang="en-CH" sz="2400" dirty="0"/>
              <a:t>Computational biology lab, ETHZ, Basel</a:t>
            </a:r>
          </a:p>
          <a:p>
            <a:pPr algn="just"/>
            <a:r>
              <a:rPr lang="en-CH" sz="1400" dirty="0"/>
              <a:t>Prof. </a:t>
            </a:r>
            <a:r>
              <a:rPr lang="en-CH" sz="1400" dirty="0" err="1"/>
              <a:t>Jörg</a:t>
            </a:r>
            <a:r>
              <a:rPr lang="en-CH" sz="1400" dirty="0"/>
              <a:t> Stelling</a:t>
            </a:r>
          </a:p>
          <a:p>
            <a:pPr algn="just"/>
            <a:r>
              <a:rPr lang="en-CH" sz="1400" dirty="0"/>
              <a:t>Dr. Andreas Cuny</a:t>
            </a:r>
          </a:p>
          <a:p>
            <a:pPr algn="just"/>
            <a:endParaRPr lang="en-CH" sz="1800" dirty="0"/>
          </a:p>
          <a:p>
            <a:pPr algn="just"/>
            <a:r>
              <a:rPr lang="de-AT" sz="2400" dirty="0"/>
              <a:t>School </a:t>
            </a:r>
            <a:r>
              <a:rPr lang="de-AT" sz="2400" dirty="0" err="1"/>
              <a:t>of</a:t>
            </a:r>
            <a:r>
              <a:rPr lang="de-AT" sz="2400" dirty="0"/>
              <a:t> Biomedical Engineering</a:t>
            </a:r>
            <a:r>
              <a:rPr lang="en-CH" sz="2400" dirty="0"/>
              <a:t>, University of Sydney</a:t>
            </a:r>
          </a:p>
          <a:p>
            <a:pPr algn="just"/>
            <a:r>
              <a:rPr lang="en-CH" sz="1400" dirty="0"/>
              <a:t>Dr. David Martinez-Martin</a:t>
            </a:r>
          </a:p>
        </p:txBody>
      </p:sp>
      <p:pic>
        <p:nvPicPr>
          <p:cNvPr id="1026" name="Picture 2" descr="Innosuisse ist die schweizerische Agentur für Innovationsförderung">
            <a:extLst>
              <a:ext uri="{FF2B5EF4-FFF2-40B4-BE49-F238E27FC236}">
                <a16:creationId xmlns:a16="http://schemas.microsoft.com/office/drawing/2014/main" id="{D71649A4-46AD-9CB6-0859-47C01878D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726" y="5027329"/>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30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Thank you for your attention</a:t>
            </a:r>
          </a:p>
        </p:txBody>
      </p:sp>
      <p:sp>
        <p:nvSpPr>
          <p:cNvPr id="9" name="Text Placeholder 8"/>
          <p:cNvSpPr>
            <a:spLocks noGrp="1"/>
          </p:cNvSpPr>
          <p:nvPr>
            <p:ph type="body" sz="quarter" idx="11"/>
          </p:nvPr>
        </p:nvSpPr>
        <p:spPr>
          <a:xfrm>
            <a:off x="1256086" y="4415230"/>
            <a:ext cx="10307116" cy="2226871"/>
          </a:xfrm>
        </p:spPr>
        <p:txBody>
          <a:bodyPr>
            <a:normAutofit fontScale="62500" lnSpcReduction="20000"/>
          </a:bodyPr>
          <a:lstStyle/>
          <a:p>
            <a:r>
              <a:rPr lang="en-US" dirty="0"/>
              <a:t>For more information visit or email us</a:t>
            </a:r>
          </a:p>
          <a:p>
            <a:r>
              <a:rPr lang="en-US" sz="5700" dirty="0"/>
              <a:t>www.nanosurf.com/DriveAFM</a:t>
            </a:r>
          </a:p>
          <a:p>
            <a:r>
              <a:rPr lang="en-US" sz="5700" dirty="0"/>
              <a:t>info@nanosurf.com</a:t>
            </a:r>
          </a:p>
          <a:p>
            <a:endParaRPr lang="en-US" dirty="0"/>
          </a:p>
          <a:p>
            <a:r>
              <a:rPr lang="en-US" dirty="0"/>
              <a:t>Follow Nanosurf on </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87" y="6125372"/>
            <a:ext cx="421341" cy="42134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604" y="6125372"/>
            <a:ext cx="421341" cy="42134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221" y="6119592"/>
            <a:ext cx="427123" cy="427123"/>
          </a:xfrm>
          <a:prstGeom prst="rect">
            <a:avLst/>
          </a:prstGeom>
        </p:spPr>
      </p:pic>
    </p:spTree>
    <p:extLst>
      <p:ext uri="{BB962C8B-B14F-4D97-AF65-F5344CB8AC3E}">
        <p14:creationId xmlns:p14="http://schemas.microsoft.com/office/powerpoint/2010/main" val="148047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7F10462-F57F-29EE-3FB7-DD29A3D05FB7}"/>
              </a:ext>
            </a:extLst>
          </p:cNvPr>
          <p:cNvSpPr>
            <a:spLocks noGrp="1"/>
          </p:cNvSpPr>
          <p:nvPr>
            <p:ph type="body" sz="quarter" idx="19"/>
          </p:nvPr>
        </p:nvSpPr>
        <p:spPr/>
        <p:txBody>
          <a:bodyPr>
            <a:normAutofit/>
          </a:bodyPr>
          <a:lstStyle/>
          <a:p>
            <a:r>
              <a:rPr lang="de-DE" dirty="0"/>
              <a:t>AFM – </a:t>
            </a:r>
            <a:r>
              <a:rPr lang="de-DE" dirty="0" err="1"/>
              <a:t>how</a:t>
            </a:r>
            <a:r>
              <a:rPr lang="de-DE" dirty="0"/>
              <a:t> </a:t>
            </a:r>
            <a:r>
              <a:rPr lang="de-DE" dirty="0" err="1"/>
              <a:t>does</a:t>
            </a:r>
            <a:r>
              <a:rPr lang="de-DE" dirty="0"/>
              <a:t> </a:t>
            </a:r>
            <a:r>
              <a:rPr lang="de-DE" dirty="0" err="1"/>
              <a:t>it</a:t>
            </a:r>
            <a:r>
              <a:rPr lang="de-DE" dirty="0"/>
              <a:t> </a:t>
            </a:r>
            <a:r>
              <a:rPr lang="de-DE" dirty="0" err="1"/>
              <a:t>work</a:t>
            </a:r>
            <a:r>
              <a:rPr lang="de-DE" dirty="0"/>
              <a:t>?</a:t>
            </a:r>
            <a:endParaRPr lang="de-CH" dirty="0"/>
          </a:p>
        </p:txBody>
      </p:sp>
      <p:pic>
        <p:nvPicPr>
          <p:cNvPr id="4" name="Picture 6" descr="Shape&#10;&#10;Description automatically generated with medium confidence">
            <a:extLst>
              <a:ext uri="{FF2B5EF4-FFF2-40B4-BE49-F238E27FC236}">
                <a16:creationId xmlns:a16="http://schemas.microsoft.com/office/drawing/2014/main" id="{BD682EDC-B278-99F7-8436-99584B4FEF00}"/>
              </a:ext>
            </a:extLst>
          </p:cNvPr>
          <p:cNvPicPr>
            <a:picLocks noChangeAspect="1"/>
          </p:cNvPicPr>
          <p:nvPr/>
        </p:nvPicPr>
        <p:blipFill>
          <a:blip r:embed="rId3"/>
          <a:stretch>
            <a:fillRect/>
          </a:stretch>
        </p:blipFill>
        <p:spPr>
          <a:xfrm>
            <a:off x="1666241" y="1503960"/>
            <a:ext cx="8712687" cy="4874041"/>
          </a:xfrm>
          <a:prstGeom prst="rect">
            <a:avLst/>
          </a:prstGeom>
        </p:spPr>
      </p:pic>
      <p:grpSp>
        <p:nvGrpSpPr>
          <p:cNvPr id="11" name="Gruppieren 10">
            <a:extLst>
              <a:ext uri="{FF2B5EF4-FFF2-40B4-BE49-F238E27FC236}">
                <a16:creationId xmlns:a16="http://schemas.microsoft.com/office/drawing/2014/main" id="{AE1F6068-C910-8873-99D5-CDA75B672E1F}"/>
              </a:ext>
            </a:extLst>
          </p:cNvPr>
          <p:cNvGrpSpPr/>
          <p:nvPr/>
        </p:nvGrpSpPr>
        <p:grpSpPr>
          <a:xfrm>
            <a:off x="8382714" y="1304841"/>
            <a:ext cx="2775284" cy="1757681"/>
            <a:chOff x="6797039" y="1133475"/>
            <a:chExt cx="2081463" cy="1318261"/>
          </a:xfrm>
        </p:grpSpPr>
        <p:sp>
          <p:nvSpPr>
            <p:cNvPr id="7" name="Gewitterblitz 6">
              <a:extLst>
                <a:ext uri="{FF2B5EF4-FFF2-40B4-BE49-F238E27FC236}">
                  <a16:creationId xmlns:a16="http://schemas.microsoft.com/office/drawing/2014/main" id="{E9ECDB2D-547C-38B7-DDD9-186905B8392E}"/>
                </a:ext>
              </a:extLst>
            </p:cNvPr>
            <p:cNvSpPr/>
            <p:nvPr/>
          </p:nvSpPr>
          <p:spPr>
            <a:xfrm>
              <a:off x="7644038" y="1670391"/>
              <a:ext cx="244428" cy="244428"/>
            </a:xfrm>
            <a:prstGeom prst="lightningBolt">
              <a:avLst/>
            </a:prstGeom>
            <a:ln>
              <a:solidFill>
                <a:schemeClr val="tx1">
                  <a:lumMod val="50000"/>
                  <a:lumOff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CH" sz="2400"/>
            </a:p>
          </p:txBody>
        </p:sp>
        <p:grpSp>
          <p:nvGrpSpPr>
            <p:cNvPr id="9" name="Gruppieren 8">
              <a:extLst>
                <a:ext uri="{FF2B5EF4-FFF2-40B4-BE49-F238E27FC236}">
                  <a16:creationId xmlns:a16="http://schemas.microsoft.com/office/drawing/2014/main" id="{ACE153DD-CB39-AA62-6220-FF665FDCA3A5}"/>
                </a:ext>
              </a:extLst>
            </p:cNvPr>
            <p:cNvGrpSpPr/>
            <p:nvPr/>
          </p:nvGrpSpPr>
          <p:grpSpPr>
            <a:xfrm>
              <a:off x="6797039" y="1133475"/>
              <a:ext cx="2081463" cy="1318261"/>
              <a:chOff x="6797039" y="1133475"/>
              <a:chExt cx="2081463" cy="1318261"/>
            </a:xfrm>
          </p:grpSpPr>
          <p:pic>
            <p:nvPicPr>
              <p:cNvPr id="5" name="Picture 6" descr="Shape&#10;&#10;Description automatically generated with medium confidence">
                <a:extLst>
                  <a:ext uri="{FF2B5EF4-FFF2-40B4-BE49-F238E27FC236}">
                    <a16:creationId xmlns:a16="http://schemas.microsoft.com/office/drawing/2014/main" id="{87A863F2-384B-B528-3AC1-1BD529FC804D}"/>
                  </a:ext>
                </a:extLst>
              </p:cNvPr>
              <p:cNvPicPr>
                <a:picLocks noChangeAspect="1"/>
              </p:cNvPicPr>
              <p:nvPr/>
            </p:nvPicPr>
            <p:blipFill rotWithShape="1">
              <a:blip r:embed="rId3"/>
              <a:srcRect l="37316" t="43074" r="48691" b="41084"/>
              <a:stretch/>
            </p:blipFill>
            <p:spPr>
              <a:xfrm>
                <a:off x="6797039" y="1133475"/>
                <a:ext cx="2081463" cy="1318261"/>
              </a:xfrm>
              <a:prstGeom prst="rect">
                <a:avLst/>
              </a:prstGeom>
              <a:ln w="28575">
                <a:solidFill>
                  <a:schemeClr val="tx1">
                    <a:lumMod val="50000"/>
                    <a:lumOff val="50000"/>
                  </a:schemeClr>
                </a:solidFill>
              </a:ln>
            </p:spPr>
          </p:pic>
          <p:sp>
            <p:nvSpPr>
              <p:cNvPr id="8" name="Textfeld 7">
                <a:extLst>
                  <a:ext uri="{FF2B5EF4-FFF2-40B4-BE49-F238E27FC236}">
                    <a16:creationId xmlns:a16="http://schemas.microsoft.com/office/drawing/2014/main" id="{D5AD6BAA-DBC9-1E33-D4B7-8B9C5091C23E}"/>
                  </a:ext>
                </a:extLst>
              </p:cNvPr>
              <p:cNvSpPr txBox="1"/>
              <p:nvPr/>
            </p:nvSpPr>
            <p:spPr>
              <a:xfrm>
                <a:off x="6894869" y="1516023"/>
                <a:ext cx="794930" cy="407900"/>
              </a:xfrm>
              <a:prstGeom prst="rect">
                <a:avLst/>
              </a:prstGeom>
              <a:noFill/>
              <a:ln>
                <a:noFill/>
              </a:ln>
            </p:spPr>
            <p:txBody>
              <a:bodyPr wrap="none" rtlCol="0">
                <a:spAutoFit/>
              </a:bodyPr>
              <a:lstStyle/>
              <a:p>
                <a:r>
                  <a:rPr lang="de-DE" sz="1467" dirty="0" err="1">
                    <a:solidFill>
                      <a:schemeClr val="bg2"/>
                    </a:solidFill>
                    <a:latin typeface="Segoe UI Light" panose="020B0502040204020203" pitchFamily="34" charset="0"/>
                    <a:cs typeface="Segoe UI Light" panose="020B0502040204020203" pitchFamily="34" charset="0"/>
                  </a:rPr>
                  <a:t>Tip</a:t>
                </a:r>
                <a:r>
                  <a:rPr lang="de-DE" sz="1467" dirty="0">
                    <a:solidFill>
                      <a:schemeClr val="bg2"/>
                    </a:solidFill>
                    <a:latin typeface="Segoe UI Light" panose="020B0502040204020203" pitchFamily="34" charset="0"/>
                    <a:cs typeface="Segoe UI Light" panose="020B0502040204020203" pitchFamily="34" charset="0"/>
                  </a:rPr>
                  <a:t>-sample</a:t>
                </a:r>
              </a:p>
              <a:p>
                <a:r>
                  <a:rPr lang="de-DE" sz="1467" dirty="0" err="1">
                    <a:solidFill>
                      <a:schemeClr val="bg2"/>
                    </a:solidFill>
                    <a:latin typeface="Segoe UI Light" panose="020B0502040204020203" pitchFamily="34" charset="0"/>
                    <a:cs typeface="Segoe UI Light" panose="020B0502040204020203" pitchFamily="34" charset="0"/>
                  </a:rPr>
                  <a:t>interaction</a:t>
                </a:r>
                <a:endParaRPr lang="de-CH" sz="1467" dirty="0">
                  <a:solidFill>
                    <a:schemeClr val="bg2"/>
                  </a:solidFill>
                  <a:latin typeface="Segoe UI Light" panose="020B0502040204020203" pitchFamily="34" charset="0"/>
                  <a:cs typeface="Segoe UI Light" panose="020B0502040204020203" pitchFamily="34" charset="0"/>
                </a:endParaRPr>
              </a:p>
            </p:txBody>
          </p:sp>
        </p:grpSp>
      </p:grpSp>
      <p:sp>
        <p:nvSpPr>
          <p:cNvPr id="10" name="Textplatzhalter 1">
            <a:extLst>
              <a:ext uri="{FF2B5EF4-FFF2-40B4-BE49-F238E27FC236}">
                <a16:creationId xmlns:a16="http://schemas.microsoft.com/office/drawing/2014/main" id="{6C598733-54AE-A467-23ED-9949ACFA93D5}"/>
              </a:ext>
            </a:extLst>
          </p:cNvPr>
          <p:cNvSpPr txBox="1">
            <a:spLocks/>
          </p:cNvSpPr>
          <p:nvPr/>
        </p:nvSpPr>
        <p:spPr>
          <a:xfrm>
            <a:off x="7680960" y="3586559"/>
            <a:ext cx="2001520" cy="708840"/>
          </a:xfrm>
          <a:prstGeom prst="rect">
            <a:avLst/>
          </a:prstGeom>
        </p:spPr>
        <p:txBody>
          <a:bodyPr vert="horz" lIns="0" tIns="96000" rIns="0" bIns="96000" rtlCol="0" anchor="t">
            <a:norm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Change in </a:t>
            </a:r>
            <a:r>
              <a:rPr lang="de-DE" sz="1600" i="1" dirty="0" err="1"/>
              <a:t>interaction</a:t>
            </a:r>
            <a:r>
              <a:rPr lang="de-DE" sz="1600" i="1" dirty="0"/>
              <a:t> </a:t>
            </a:r>
            <a:r>
              <a:rPr lang="de-DE" sz="1600" i="1" dirty="0" err="1"/>
              <a:t>is</a:t>
            </a:r>
            <a:r>
              <a:rPr lang="de-DE" sz="1600" i="1" dirty="0"/>
              <a:t> </a:t>
            </a:r>
            <a:r>
              <a:rPr lang="de-DE" sz="1600" i="1" dirty="0" err="1"/>
              <a:t>detected</a:t>
            </a:r>
            <a:endParaRPr lang="de-DE" sz="1600" i="1" dirty="0"/>
          </a:p>
        </p:txBody>
      </p:sp>
      <p:sp>
        <p:nvSpPr>
          <p:cNvPr id="12" name="Textplatzhalter 1">
            <a:extLst>
              <a:ext uri="{FF2B5EF4-FFF2-40B4-BE49-F238E27FC236}">
                <a16:creationId xmlns:a16="http://schemas.microsoft.com/office/drawing/2014/main" id="{0935B79A-0EA4-7126-7F45-7F988FC6FF08}"/>
              </a:ext>
            </a:extLst>
          </p:cNvPr>
          <p:cNvSpPr txBox="1">
            <a:spLocks/>
          </p:cNvSpPr>
          <p:nvPr/>
        </p:nvSpPr>
        <p:spPr>
          <a:xfrm>
            <a:off x="2011680" y="4566540"/>
            <a:ext cx="2570480" cy="831043"/>
          </a:xfrm>
          <a:prstGeom prst="rect">
            <a:avLst/>
          </a:prstGeom>
        </p:spPr>
        <p:txBody>
          <a:bodyPr vert="horz" lIns="0" tIns="96000" rIns="0" bIns="96000" rtlCol="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Feedback </a:t>
            </a:r>
            <a:r>
              <a:rPr lang="de-DE" sz="1600" i="1" dirty="0" err="1"/>
              <a:t>controller</a:t>
            </a:r>
            <a:br>
              <a:rPr lang="de-DE" sz="1600" i="1" dirty="0"/>
            </a:br>
            <a:r>
              <a:rPr lang="de-DE" sz="1600" i="1" dirty="0" err="1"/>
              <a:t>aims</a:t>
            </a:r>
            <a:r>
              <a:rPr lang="de-DE" sz="1600" i="1" dirty="0"/>
              <a:t> at </a:t>
            </a:r>
            <a:r>
              <a:rPr lang="de-DE" sz="1600" i="1" dirty="0" err="1"/>
              <a:t>maintaining</a:t>
            </a:r>
            <a:r>
              <a:rPr lang="de-DE" sz="1600" i="1" dirty="0"/>
              <a:t> </a:t>
            </a:r>
            <a:r>
              <a:rPr lang="de-DE" sz="1600" i="1" dirty="0" err="1"/>
              <a:t>constant</a:t>
            </a:r>
            <a:r>
              <a:rPr lang="de-DE" sz="1600" i="1" dirty="0"/>
              <a:t> </a:t>
            </a:r>
            <a:r>
              <a:rPr lang="de-DE" sz="1600" i="1" dirty="0" err="1"/>
              <a:t>interaction</a:t>
            </a:r>
            <a:r>
              <a:rPr lang="de-DE" sz="1600" i="1" dirty="0"/>
              <a:t> </a:t>
            </a:r>
            <a:r>
              <a:rPr lang="de-DE" sz="1600" i="1" dirty="0" err="1"/>
              <a:t>strength</a:t>
            </a:r>
            <a:endParaRPr lang="de-DE" sz="1600" i="1" dirty="0"/>
          </a:p>
        </p:txBody>
      </p:sp>
      <p:sp>
        <p:nvSpPr>
          <p:cNvPr id="15" name="Textplatzhalter 1">
            <a:extLst>
              <a:ext uri="{FF2B5EF4-FFF2-40B4-BE49-F238E27FC236}">
                <a16:creationId xmlns:a16="http://schemas.microsoft.com/office/drawing/2014/main" id="{6E452F41-823B-A8C6-7841-AB46BB7CF084}"/>
              </a:ext>
            </a:extLst>
          </p:cNvPr>
          <p:cNvSpPr txBox="1">
            <a:spLocks/>
          </p:cNvSpPr>
          <p:nvPr/>
        </p:nvSpPr>
        <p:spPr>
          <a:xfrm>
            <a:off x="1666240" y="1561125"/>
            <a:ext cx="2255520" cy="831043"/>
          </a:xfrm>
          <a:prstGeom prst="rect">
            <a:avLst/>
          </a:prstGeom>
        </p:spPr>
        <p:txBody>
          <a:bodyPr vert="horz" lIns="0" tIns="96000" rIns="0" bIns="96000" rtlCol="0" anchor="t">
            <a:no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Scanner </a:t>
            </a:r>
            <a:r>
              <a:rPr lang="de-DE" sz="1600" i="1" dirty="0" err="1"/>
              <a:t>position</a:t>
            </a:r>
            <a:r>
              <a:rPr lang="de-DE" sz="1600" i="1" dirty="0"/>
              <a:t> </a:t>
            </a:r>
            <a:r>
              <a:rPr lang="de-DE" sz="1600" i="1" dirty="0" err="1"/>
              <a:t>is</a:t>
            </a:r>
            <a:r>
              <a:rPr lang="de-DE" sz="1600" i="1" dirty="0"/>
              <a:t> </a:t>
            </a:r>
            <a:r>
              <a:rPr lang="de-DE" sz="1600" i="1" dirty="0" err="1"/>
              <a:t>readjusted</a:t>
            </a:r>
            <a:r>
              <a:rPr lang="de-DE" sz="1600" i="1" dirty="0"/>
              <a:t> </a:t>
            </a:r>
            <a:r>
              <a:rPr lang="de-DE" sz="1600" i="1" dirty="0" err="1"/>
              <a:t>to</a:t>
            </a:r>
            <a:r>
              <a:rPr lang="de-DE" sz="1600" i="1" dirty="0"/>
              <a:t> </a:t>
            </a:r>
            <a:r>
              <a:rPr lang="de-DE" sz="1600" i="1" dirty="0" err="1"/>
              <a:t>maintain</a:t>
            </a:r>
            <a:r>
              <a:rPr lang="de-DE" sz="1600" i="1" dirty="0"/>
              <a:t> </a:t>
            </a:r>
            <a:r>
              <a:rPr lang="de-DE" sz="1600" i="1" dirty="0" err="1"/>
              <a:t>constant</a:t>
            </a:r>
            <a:r>
              <a:rPr lang="de-DE" sz="1600" i="1" dirty="0"/>
              <a:t> </a:t>
            </a:r>
            <a:r>
              <a:rPr lang="de-DE" sz="1600" i="1" dirty="0" err="1"/>
              <a:t>interaction</a:t>
            </a:r>
            <a:r>
              <a:rPr lang="de-DE" sz="1600" i="1" dirty="0"/>
              <a:t> </a:t>
            </a:r>
            <a:r>
              <a:rPr lang="de-DE" sz="1600" i="1" dirty="0" err="1"/>
              <a:t>strength</a:t>
            </a:r>
            <a:endParaRPr lang="de-DE" sz="1600" i="1" dirty="0"/>
          </a:p>
        </p:txBody>
      </p:sp>
      <p:cxnSp>
        <p:nvCxnSpPr>
          <p:cNvPr id="17" name="Gerader Verbinder 16">
            <a:extLst>
              <a:ext uri="{FF2B5EF4-FFF2-40B4-BE49-F238E27FC236}">
                <a16:creationId xmlns:a16="http://schemas.microsoft.com/office/drawing/2014/main" id="{1057F342-863B-5DC4-330F-7AAC791CF2D0}"/>
              </a:ext>
            </a:extLst>
          </p:cNvPr>
          <p:cNvCxnSpPr>
            <a:cxnSpLocks/>
          </p:cNvCxnSpPr>
          <p:nvPr/>
        </p:nvCxnSpPr>
        <p:spPr>
          <a:xfrm flipV="1">
            <a:off x="5776110" y="2183682"/>
            <a:ext cx="2528367" cy="1757297"/>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platzhalter 1">
            <a:extLst>
              <a:ext uri="{FF2B5EF4-FFF2-40B4-BE49-F238E27FC236}">
                <a16:creationId xmlns:a16="http://schemas.microsoft.com/office/drawing/2014/main" id="{E76F343C-8EB5-DCA3-2683-D58E648ECB3C}"/>
              </a:ext>
            </a:extLst>
          </p:cNvPr>
          <p:cNvSpPr txBox="1">
            <a:spLocks/>
          </p:cNvSpPr>
          <p:nvPr/>
        </p:nvSpPr>
        <p:spPr>
          <a:xfrm>
            <a:off x="6675833" y="6075287"/>
            <a:ext cx="2001520" cy="708840"/>
          </a:xfrm>
          <a:prstGeom prst="rect">
            <a:avLst/>
          </a:prstGeom>
        </p:spPr>
        <p:txBody>
          <a:bodyPr vert="horz" lIns="0" tIns="96000" rIns="0" bIns="96000" rtlCol="0" anchor="t">
            <a:normAutofit/>
          </a:bodyPr>
          <a:lstStyle>
            <a:lvl1pPr marL="0" indent="0" algn="l" defTabSz="457200" rtl="0" eaLnBrk="1" latinLnBrk="0" hangingPunct="1">
              <a:spcBef>
                <a:spcPct val="20000"/>
              </a:spcBef>
              <a:spcAft>
                <a:spcPts val="600"/>
              </a:spcAft>
              <a:buFont typeface="Arial" panose="020B0604020202020204" pitchFamily="34" charset="0"/>
              <a:buNone/>
              <a:defRPr lang="en-US" sz="2000" kern="1200" dirty="0">
                <a:solidFill>
                  <a:schemeClr val="tx1"/>
                </a:solidFill>
                <a:latin typeface="Segoe UI Light" panose="020B0502040204020203" pitchFamily="34" charset="0"/>
                <a:ea typeface="+mn-ea"/>
                <a:cs typeface="Segoe UI Light" panose="020B0502040204020203" pitchFamily="34" charset="0"/>
              </a:defRPr>
            </a:lvl1pPr>
            <a:lvl2pPr marL="457200" indent="0" algn="l" defTabSz="457200" rtl="0" eaLnBrk="1" latinLnBrk="0" hangingPunct="1">
              <a:spcBef>
                <a:spcPct val="20000"/>
              </a:spcBef>
              <a:buClr>
                <a:srgbClr val="EE6924"/>
              </a:buClr>
              <a:buFont typeface="Arial"/>
              <a:buNone/>
              <a:defRPr sz="28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2pPr>
            <a:lvl3pPr marL="914400" indent="0" algn="l" defTabSz="457200" rtl="0" eaLnBrk="1" latinLnBrk="0" hangingPunct="1">
              <a:spcBef>
                <a:spcPct val="20000"/>
              </a:spcBef>
              <a:buClr>
                <a:srgbClr val="FCE9DE"/>
              </a:buClr>
              <a:buSzPct val="100000"/>
              <a:buFont typeface="Arial"/>
              <a:buNone/>
              <a:defRPr sz="24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3pPr>
            <a:lvl4pPr marL="1371600" indent="0" algn="l" defTabSz="457200" rtl="0" eaLnBrk="1" latinLnBrk="0" hangingPunct="1">
              <a:spcBef>
                <a:spcPct val="20000"/>
              </a:spcBef>
              <a:buClr>
                <a:srgbClr val="EE6924"/>
              </a:buClr>
              <a:buSzPct val="50000"/>
              <a:buFont typeface="Arial"/>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4pPr>
            <a:lvl5pPr marL="1828800" indent="0" algn="l" defTabSz="457200" rtl="0" eaLnBrk="1" latinLnBrk="0" hangingPunct="1">
              <a:spcBef>
                <a:spcPct val="20000"/>
              </a:spcBef>
              <a:buFont typeface="Arial" panose="020B0604020202020204" pitchFamily="34" charset="0"/>
              <a:buNone/>
              <a:defRPr sz="2000" kern="1200">
                <a:solidFill>
                  <a:schemeClr val="tx1">
                    <a:lumMod val="75000"/>
                    <a:lumOff val="25000"/>
                  </a:schemeClr>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600" i="1" dirty="0"/>
              <a:t>Data </a:t>
            </a:r>
            <a:r>
              <a:rPr lang="de-DE" sz="1600" i="1" dirty="0" err="1"/>
              <a:t>visualization</a:t>
            </a:r>
            <a:r>
              <a:rPr lang="de-DE" sz="1600" i="1" dirty="0"/>
              <a:t> and </a:t>
            </a:r>
            <a:r>
              <a:rPr lang="de-DE" sz="1600" i="1" dirty="0" err="1"/>
              <a:t>instrument</a:t>
            </a:r>
            <a:r>
              <a:rPr lang="de-DE" sz="1600" i="1" dirty="0"/>
              <a:t> </a:t>
            </a:r>
            <a:r>
              <a:rPr lang="de-DE" sz="1600" i="1" dirty="0" err="1"/>
              <a:t>control</a:t>
            </a:r>
            <a:endParaRPr lang="de-DE" sz="1600" i="1" dirty="0"/>
          </a:p>
        </p:txBody>
      </p:sp>
    </p:spTree>
    <p:extLst>
      <p:ext uri="{BB962C8B-B14F-4D97-AF65-F5344CB8AC3E}">
        <p14:creationId xmlns:p14="http://schemas.microsoft.com/office/powerpoint/2010/main" val="26588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173C43F-224C-40A2-8D03-0B9DED1D5146}"/>
              </a:ext>
            </a:extLst>
          </p:cNvPr>
          <p:cNvSpPr>
            <a:spLocks noGrp="1"/>
          </p:cNvSpPr>
          <p:nvPr>
            <p:ph type="body" sz="quarter" idx="19"/>
          </p:nvPr>
        </p:nvSpPr>
        <p:spPr>
          <a:xfrm>
            <a:off x="633603" y="2"/>
            <a:ext cx="5818011" cy="1821050"/>
          </a:xfrm>
        </p:spPr>
        <p:txBody>
          <a:bodyPr>
            <a:normAutofit fontScale="92500"/>
          </a:bodyPr>
          <a:lstStyle/>
          <a:p>
            <a:pPr>
              <a:spcBef>
                <a:spcPts val="600"/>
              </a:spcBef>
            </a:pPr>
            <a:r>
              <a:rPr lang="en-US" sz="4400" dirty="0" err="1"/>
              <a:t>CleanDrive</a:t>
            </a:r>
            <a:r>
              <a:rPr lang="en-US" sz="4400" dirty="0"/>
              <a:t> photothermal</a:t>
            </a:r>
          </a:p>
          <a:p>
            <a:pPr>
              <a:spcBef>
                <a:spcPts val="600"/>
              </a:spcBef>
            </a:pPr>
            <a:r>
              <a:rPr lang="en-US" sz="4400" dirty="0"/>
              <a:t>excitation</a:t>
            </a:r>
          </a:p>
        </p:txBody>
      </p:sp>
      <p:pic>
        <p:nvPicPr>
          <p:cNvPr id="17" name="Bildplatzhalter 16">
            <a:extLst>
              <a:ext uri="{FF2B5EF4-FFF2-40B4-BE49-F238E27FC236}">
                <a16:creationId xmlns:a16="http://schemas.microsoft.com/office/drawing/2014/main" id="{A1EB0024-542A-4BCA-B393-9F5CF566255D}"/>
              </a:ext>
            </a:extLst>
          </p:cNvPr>
          <p:cNvPicPr>
            <a:picLocks noGrp="1" noChangeAspect="1"/>
          </p:cNvPicPr>
          <p:nvPr>
            <p:ph type="tbl" sz="quarter" idx="4294967295"/>
          </p:nvPr>
        </p:nvPicPr>
        <p:blipFill rotWithShape="1">
          <a:blip r:embed="rId4">
            <a:extLst>
              <a:ext uri="{28A0092B-C50C-407E-A947-70E740481C1C}">
                <a14:useLocalDpi xmlns:a14="http://schemas.microsoft.com/office/drawing/2010/main" val="0"/>
              </a:ext>
            </a:extLst>
          </a:blip>
          <a:stretch/>
        </p:blipFill>
        <p:spPr>
          <a:xfrm>
            <a:off x="6626225" y="3422650"/>
            <a:ext cx="5565775" cy="3427413"/>
          </a:xfrm>
          <a:prstGeom prst="rect">
            <a:avLst/>
          </a:prstGeom>
        </p:spPr>
      </p:pic>
      <p:sp>
        <p:nvSpPr>
          <p:cNvPr id="2" name="Textplatzhalter 1">
            <a:extLst>
              <a:ext uri="{FF2B5EF4-FFF2-40B4-BE49-F238E27FC236}">
                <a16:creationId xmlns:a16="http://schemas.microsoft.com/office/drawing/2014/main" id="{75612FB0-60E0-4224-9811-2E1E2CB57FBC}"/>
              </a:ext>
            </a:extLst>
          </p:cNvPr>
          <p:cNvSpPr>
            <a:spLocks noGrp="1"/>
          </p:cNvSpPr>
          <p:nvPr>
            <p:ph type="body" sz="quarter" idx="4294967295"/>
          </p:nvPr>
        </p:nvSpPr>
        <p:spPr>
          <a:xfrm>
            <a:off x="510802" y="4126424"/>
            <a:ext cx="5525962" cy="1821050"/>
          </a:xfrm>
          <a:prstGeom prst="rect">
            <a:avLst/>
          </a:prstGeom>
        </p:spPr>
        <p:txBody>
          <a:bodyPr/>
          <a:lstStyle/>
          <a:p>
            <a:pPr>
              <a:spcBef>
                <a:spcPts val="0"/>
              </a:spcBef>
              <a:spcAft>
                <a:spcPts val="400"/>
              </a:spcAft>
            </a:pPr>
            <a:r>
              <a:rPr lang="en-US" sz="2400" dirty="0"/>
              <a:t>Bio-compatible 785nm NIR laser source</a:t>
            </a:r>
          </a:p>
          <a:p>
            <a:pPr>
              <a:spcBef>
                <a:spcPts val="0"/>
              </a:spcBef>
              <a:spcAft>
                <a:spcPts val="400"/>
              </a:spcAft>
            </a:pPr>
            <a:r>
              <a:rPr lang="en-US" sz="2400" dirty="0"/>
              <a:t>No “forest of peaks” in any environment</a:t>
            </a:r>
          </a:p>
          <a:p>
            <a:pPr>
              <a:spcBef>
                <a:spcPts val="0"/>
              </a:spcBef>
              <a:spcAft>
                <a:spcPts val="400"/>
              </a:spcAft>
            </a:pPr>
            <a:r>
              <a:rPr lang="en-US" sz="2400" dirty="0"/>
              <a:t>Reliable automatic tuning</a:t>
            </a:r>
          </a:p>
          <a:p>
            <a:pPr>
              <a:spcBef>
                <a:spcPts val="0"/>
              </a:spcBef>
              <a:spcAft>
                <a:spcPts val="400"/>
              </a:spcAft>
            </a:pPr>
            <a:r>
              <a:rPr lang="en-US" sz="2400" b="1" dirty="0"/>
              <a:t>Ultra stable excitation</a:t>
            </a:r>
          </a:p>
        </p:txBody>
      </p:sp>
      <p:pic>
        <p:nvPicPr>
          <p:cNvPr id="39" name="Grafik 38">
            <a:extLst>
              <a:ext uri="{FF2B5EF4-FFF2-40B4-BE49-F238E27FC236}">
                <a16:creationId xmlns:a16="http://schemas.microsoft.com/office/drawing/2014/main" id="{F699A7BD-4A57-4FDC-BF27-E546CA47F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6482" y="3423287"/>
            <a:ext cx="5565321" cy="3427200"/>
          </a:xfrm>
          <a:prstGeom prst="rect">
            <a:avLst/>
          </a:prstGeom>
        </p:spPr>
      </p:pic>
      <p:sp>
        <p:nvSpPr>
          <p:cNvPr id="30" name="TextBox 29">
            <a:extLst>
              <a:ext uri="{FF2B5EF4-FFF2-40B4-BE49-F238E27FC236}">
                <a16:creationId xmlns:a16="http://schemas.microsoft.com/office/drawing/2014/main" id="{DE003D86-F2D0-4D7D-AD6D-0A1D5780A1F9}"/>
              </a:ext>
            </a:extLst>
          </p:cNvPr>
          <p:cNvSpPr txBox="1"/>
          <p:nvPr/>
        </p:nvSpPr>
        <p:spPr>
          <a:xfrm>
            <a:off x="7226419" y="5024280"/>
            <a:ext cx="16129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Piezo excitation: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“Forest of peaks”</a:t>
            </a:r>
          </a:p>
        </p:txBody>
      </p:sp>
      <p:cxnSp>
        <p:nvCxnSpPr>
          <p:cNvPr id="32" name="Straight Arrow Connector 31">
            <a:extLst>
              <a:ext uri="{FF2B5EF4-FFF2-40B4-BE49-F238E27FC236}">
                <a16:creationId xmlns:a16="http://schemas.microsoft.com/office/drawing/2014/main" id="{33FEFA6F-0E97-41AE-A58F-1BA9FF08A0E1}"/>
              </a:ext>
            </a:extLst>
          </p:cNvPr>
          <p:cNvCxnSpPr>
            <a:cxnSpLocks/>
          </p:cNvCxnSpPr>
          <p:nvPr/>
        </p:nvCxnSpPr>
        <p:spPr>
          <a:xfrm>
            <a:off x="7744735" y="5553262"/>
            <a:ext cx="576310" cy="2432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TextBox 33">
            <a:extLst>
              <a:ext uri="{FF2B5EF4-FFF2-40B4-BE49-F238E27FC236}">
                <a16:creationId xmlns:a16="http://schemas.microsoft.com/office/drawing/2014/main" id="{E4CD1E85-1930-4C87-AEDF-0A43B775CD20}"/>
              </a:ext>
            </a:extLst>
          </p:cNvPr>
          <p:cNvSpPr txBox="1"/>
          <p:nvPr/>
        </p:nvSpPr>
        <p:spPr>
          <a:xfrm>
            <a:off x="7187531" y="3513294"/>
            <a:ext cx="11144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Light"/>
                <a:ea typeface="+mn-ea"/>
                <a:cs typeface="+mn-cs"/>
              </a:rPr>
              <a:t>CleanDrive</a:t>
            </a:r>
            <a:endParaRPr kumimoji="0" lang="en-US" sz="1600" b="0" i="0" u="none" strike="noStrike" kern="1200" cap="none" spc="0" normalizeH="0" baseline="0" noProof="0" dirty="0">
              <a:ln>
                <a:noFill/>
              </a:ln>
              <a:solidFill>
                <a:srgbClr val="000000"/>
              </a:solidFill>
              <a:effectLs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“Textbook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a:ea typeface="+mn-ea"/>
                <a:cs typeface="+mn-cs"/>
              </a:rPr>
              <a:t>response”</a:t>
            </a:r>
          </a:p>
        </p:txBody>
      </p:sp>
      <p:cxnSp>
        <p:nvCxnSpPr>
          <p:cNvPr id="35" name="Straight Arrow Connector 34">
            <a:extLst>
              <a:ext uri="{FF2B5EF4-FFF2-40B4-BE49-F238E27FC236}">
                <a16:creationId xmlns:a16="http://schemas.microsoft.com/office/drawing/2014/main" id="{112020E3-1A58-4179-B8DD-F7C438A3D51E}"/>
              </a:ext>
            </a:extLst>
          </p:cNvPr>
          <p:cNvCxnSpPr>
            <a:cxnSpLocks/>
          </p:cNvCxnSpPr>
          <p:nvPr/>
        </p:nvCxnSpPr>
        <p:spPr>
          <a:xfrm>
            <a:off x="8228109" y="3714880"/>
            <a:ext cx="396679" cy="213912"/>
          </a:xfrm>
          <a:prstGeom prst="straightConnector1">
            <a:avLst/>
          </a:prstGeom>
          <a:ln>
            <a:solidFill>
              <a:srgbClr val="EA390D"/>
            </a:solidFill>
            <a:tailEnd type="triangle"/>
          </a:ln>
        </p:spPr>
        <p:style>
          <a:lnRef idx="2">
            <a:schemeClr val="accent2"/>
          </a:lnRef>
          <a:fillRef idx="0">
            <a:schemeClr val="accent2"/>
          </a:fillRef>
          <a:effectRef idx="1">
            <a:schemeClr val="accent2"/>
          </a:effectRef>
          <a:fontRef idx="minor">
            <a:schemeClr val="tx1"/>
          </a:fontRef>
        </p:style>
      </p:cxnSp>
      <p:pic>
        <p:nvPicPr>
          <p:cNvPr id="16" name="Picture 4">
            <a:extLst>
              <a:ext uri="{FF2B5EF4-FFF2-40B4-BE49-F238E27FC236}">
                <a16:creationId xmlns:a16="http://schemas.microsoft.com/office/drawing/2014/main" id="{D53BE488-7B60-4DD0-AD92-54FB9713000E}"/>
              </a:ext>
            </a:extLst>
          </p:cNvPr>
          <p:cNvPicPr>
            <a:picLocks noChangeAspect="1"/>
          </p:cNvPicPr>
          <p:nvPr/>
        </p:nvPicPr>
        <p:blipFill>
          <a:blip r:embed="rId6"/>
          <a:stretch>
            <a:fillRect/>
          </a:stretch>
        </p:blipFill>
        <p:spPr>
          <a:xfrm>
            <a:off x="7350064" y="40006"/>
            <a:ext cx="4557522" cy="3278940"/>
          </a:xfrm>
          <a:prstGeom prst="rect">
            <a:avLst/>
          </a:prstGeom>
        </p:spPr>
      </p:pic>
      <p:sp>
        <p:nvSpPr>
          <p:cNvPr id="18" name="Freihandform 18">
            <a:extLst>
              <a:ext uri="{FF2B5EF4-FFF2-40B4-BE49-F238E27FC236}">
                <a16:creationId xmlns:a16="http://schemas.microsoft.com/office/drawing/2014/main" id="{CF28FDC7-10E4-4639-8DA0-A5FB2A0F9717}"/>
              </a:ext>
            </a:extLst>
          </p:cNvPr>
          <p:cNvSpPr/>
          <p:nvPr/>
        </p:nvSpPr>
        <p:spPr>
          <a:xfrm>
            <a:off x="7548120" y="707146"/>
            <a:ext cx="1077773" cy="2537504"/>
          </a:xfrm>
          <a:custGeom>
            <a:avLst/>
            <a:gdLst>
              <a:gd name="connsiteX0" fmla="*/ 0 w 1276350"/>
              <a:gd name="connsiteY0" fmla="*/ 176212 h 2790825"/>
              <a:gd name="connsiteX1" fmla="*/ 471487 w 1276350"/>
              <a:gd name="connsiteY1" fmla="*/ 0 h 2790825"/>
              <a:gd name="connsiteX2" fmla="*/ 1276350 w 1276350"/>
              <a:gd name="connsiteY2" fmla="*/ 2405062 h 2790825"/>
              <a:gd name="connsiteX3" fmla="*/ 1262062 w 1276350"/>
              <a:gd name="connsiteY3" fmla="*/ 2790825 h 2790825"/>
              <a:gd name="connsiteX4" fmla="*/ 0 w 1276350"/>
              <a:gd name="connsiteY4" fmla="*/ 176212 h 2790825"/>
              <a:gd name="connsiteX0" fmla="*/ 0 w 2511871"/>
              <a:gd name="connsiteY0" fmla="*/ 129245 h 2790825"/>
              <a:gd name="connsiteX1" fmla="*/ 1707008 w 2511871"/>
              <a:gd name="connsiteY1" fmla="*/ 0 h 2790825"/>
              <a:gd name="connsiteX2" fmla="*/ 2511871 w 2511871"/>
              <a:gd name="connsiteY2" fmla="*/ 2405062 h 2790825"/>
              <a:gd name="connsiteX3" fmla="*/ 2497583 w 2511871"/>
              <a:gd name="connsiteY3" fmla="*/ 2790825 h 2790825"/>
              <a:gd name="connsiteX4" fmla="*/ 0 w 2511871"/>
              <a:gd name="connsiteY4" fmla="*/ 129245 h 2790825"/>
              <a:gd name="connsiteX0" fmla="*/ 0 w 2511871"/>
              <a:gd name="connsiteY0" fmla="*/ 129245 h 2743860"/>
              <a:gd name="connsiteX1" fmla="*/ 1707008 w 2511871"/>
              <a:gd name="connsiteY1" fmla="*/ 0 h 2743860"/>
              <a:gd name="connsiteX2" fmla="*/ 2511871 w 2511871"/>
              <a:gd name="connsiteY2" fmla="*/ 2405062 h 2743860"/>
              <a:gd name="connsiteX3" fmla="*/ 1237228 w 2511871"/>
              <a:gd name="connsiteY3" fmla="*/ 2743860 h 2743860"/>
              <a:gd name="connsiteX4" fmla="*/ 0 w 2511871"/>
              <a:gd name="connsiteY4" fmla="*/ 129245 h 2743860"/>
              <a:gd name="connsiteX0" fmla="*/ 0 w 1707008"/>
              <a:gd name="connsiteY0" fmla="*/ 129245 h 2743860"/>
              <a:gd name="connsiteX1" fmla="*/ 1707008 w 1707008"/>
              <a:gd name="connsiteY1" fmla="*/ 0 h 2743860"/>
              <a:gd name="connsiteX2" fmla="*/ 1251516 w 1707008"/>
              <a:gd name="connsiteY2" fmla="*/ 2332005 h 2743860"/>
              <a:gd name="connsiteX3" fmla="*/ 1237228 w 1707008"/>
              <a:gd name="connsiteY3" fmla="*/ 2743860 h 2743860"/>
              <a:gd name="connsiteX4" fmla="*/ 0 w 1707008"/>
              <a:gd name="connsiteY4" fmla="*/ 129245 h 2743860"/>
              <a:gd name="connsiteX0" fmla="*/ 0 w 1251516"/>
              <a:gd name="connsiteY0" fmla="*/ 113590 h 2728205"/>
              <a:gd name="connsiteX1" fmla="*/ 390776 w 1251516"/>
              <a:gd name="connsiteY1" fmla="*/ 0 h 2728205"/>
              <a:gd name="connsiteX2" fmla="*/ 1251516 w 1251516"/>
              <a:gd name="connsiteY2" fmla="*/ 2316350 h 2728205"/>
              <a:gd name="connsiteX3" fmla="*/ 1237228 w 1251516"/>
              <a:gd name="connsiteY3" fmla="*/ 2728205 h 2728205"/>
              <a:gd name="connsiteX4" fmla="*/ 0 w 1251516"/>
              <a:gd name="connsiteY4" fmla="*/ 113590 h 2728205"/>
              <a:gd name="connsiteX0" fmla="*/ 0 w 1251516"/>
              <a:gd name="connsiteY0" fmla="*/ 364070 h 2978685"/>
              <a:gd name="connsiteX1" fmla="*/ 1247568 w 1251516"/>
              <a:gd name="connsiteY1" fmla="*/ 0 h 2978685"/>
              <a:gd name="connsiteX2" fmla="*/ 1251516 w 1251516"/>
              <a:gd name="connsiteY2" fmla="*/ 2566830 h 2978685"/>
              <a:gd name="connsiteX3" fmla="*/ 1237228 w 1251516"/>
              <a:gd name="connsiteY3" fmla="*/ 2978685 h 2978685"/>
              <a:gd name="connsiteX4" fmla="*/ 0 w 1251516"/>
              <a:gd name="connsiteY4" fmla="*/ 364070 h 2978685"/>
              <a:gd name="connsiteX0" fmla="*/ 0 w 407141"/>
              <a:gd name="connsiteY0" fmla="*/ 103154 h 2978685"/>
              <a:gd name="connsiteX1" fmla="*/ 403193 w 407141"/>
              <a:gd name="connsiteY1" fmla="*/ 0 h 2978685"/>
              <a:gd name="connsiteX2" fmla="*/ 407141 w 407141"/>
              <a:gd name="connsiteY2" fmla="*/ 2566830 h 2978685"/>
              <a:gd name="connsiteX3" fmla="*/ 392853 w 407141"/>
              <a:gd name="connsiteY3" fmla="*/ 2978685 h 2978685"/>
              <a:gd name="connsiteX4" fmla="*/ 0 w 407141"/>
              <a:gd name="connsiteY4" fmla="*/ 103154 h 2978685"/>
              <a:gd name="connsiteX0" fmla="*/ 0 w 1257725"/>
              <a:gd name="connsiteY0" fmla="*/ 103154 h 2978685"/>
              <a:gd name="connsiteX1" fmla="*/ 403193 w 1257725"/>
              <a:gd name="connsiteY1" fmla="*/ 0 h 2978685"/>
              <a:gd name="connsiteX2" fmla="*/ 1257725 w 1257725"/>
              <a:gd name="connsiteY2" fmla="*/ 2410280 h 2978685"/>
              <a:gd name="connsiteX3" fmla="*/ 392853 w 1257725"/>
              <a:gd name="connsiteY3" fmla="*/ 2978685 h 2978685"/>
              <a:gd name="connsiteX4" fmla="*/ 0 w 1257725"/>
              <a:gd name="connsiteY4" fmla="*/ 103154 h 2978685"/>
              <a:gd name="connsiteX0" fmla="*/ 0 w 1268271"/>
              <a:gd name="connsiteY0" fmla="*/ 103154 h 2655149"/>
              <a:gd name="connsiteX1" fmla="*/ 403193 w 1268271"/>
              <a:gd name="connsiteY1" fmla="*/ 0 h 2655149"/>
              <a:gd name="connsiteX2" fmla="*/ 1257725 w 1268271"/>
              <a:gd name="connsiteY2" fmla="*/ 2410280 h 2655149"/>
              <a:gd name="connsiteX3" fmla="*/ 1268271 w 1268271"/>
              <a:gd name="connsiteY3" fmla="*/ 2655149 h 2655149"/>
              <a:gd name="connsiteX4" fmla="*/ 0 w 1268271"/>
              <a:gd name="connsiteY4" fmla="*/ 103154 h 265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271" h="2655149">
                <a:moveTo>
                  <a:pt x="0" y="103154"/>
                </a:moveTo>
                <a:lnTo>
                  <a:pt x="403193" y="0"/>
                </a:lnTo>
                <a:lnTo>
                  <a:pt x="1257725" y="2410280"/>
                </a:lnTo>
                <a:lnTo>
                  <a:pt x="1268271" y="2655149"/>
                </a:lnTo>
                <a:lnTo>
                  <a:pt x="0" y="103154"/>
                </a:lnTo>
                <a:close/>
              </a:path>
            </a:pathLst>
          </a:custGeom>
          <a:gradFill flip="none" rotWithShape="1">
            <a:gsLst>
              <a:gs pos="0">
                <a:srgbClr val="931A0D">
                  <a:lumMod val="67000"/>
                  <a:lumOff val="33000"/>
                </a:srgbClr>
              </a:gs>
              <a:gs pos="50000">
                <a:srgbClr val="FF0000">
                  <a:shade val="67500"/>
                  <a:satMod val="115000"/>
                  <a:lumMod val="54000"/>
                  <a:lumOff val="46000"/>
                </a:srgbClr>
              </a:gs>
              <a:gs pos="100000">
                <a:srgbClr val="FF0000">
                  <a:shade val="100000"/>
                  <a:satMod val="115000"/>
                  <a:lumMod val="45000"/>
                  <a:lumOff val="5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mn-ea"/>
              <a:cs typeface="+mn-cs"/>
            </a:endParaRPr>
          </a:p>
        </p:txBody>
      </p:sp>
      <p:grpSp>
        <p:nvGrpSpPr>
          <p:cNvPr id="19" name="Gruppieren 22">
            <a:extLst>
              <a:ext uri="{FF2B5EF4-FFF2-40B4-BE49-F238E27FC236}">
                <a16:creationId xmlns:a16="http://schemas.microsoft.com/office/drawing/2014/main" id="{2D0FB2A4-B923-43E9-9E7D-97AE7C4DA864}"/>
              </a:ext>
            </a:extLst>
          </p:cNvPr>
          <p:cNvGrpSpPr/>
          <p:nvPr/>
        </p:nvGrpSpPr>
        <p:grpSpPr>
          <a:xfrm>
            <a:off x="7613062" y="599159"/>
            <a:ext cx="1015032" cy="2641832"/>
            <a:chOff x="2501664" y="2132856"/>
            <a:chExt cx="1159099" cy="3016797"/>
          </a:xfrm>
        </p:grpSpPr>
        <p:cxnSp>
          <p:nvCxnSpPr>
            <p:cNvPr id="20" name="Gerade Verbindung 23">
              <a:extLst>
                <a:ext uri="{FF2B5EF4-FFF2-40B4-BE49-F238E27FC236}">
                  <a16:creationId xmlns:a16="http://schemas.microsoft.com/office/drawing/2014/main" id="{B725FA32-1ADB-471A-B5B3-82A721C4B36E}"/>
                </a:ext>
              </a:extLst>
            </p:cNvPr>
            <p:cNvCxnSpPr/>
            <p:nvPr/>
          </p:nvCxnSpPr>
          <p:spPr>
            <a:xfrm>
              <a:off x="3652195" y="2132856"/>
              <a:ext cx="1" cy="30167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4">
              <a:extLst>
                <a:ext uri="{FF2B5EF4-FFF2-40B4-BE49-F238E27FC236}">
                  <a16:creationId xmlns:a16="http://schemas.microsoft.com/office/drawing/2014/main" id="{D9981C32-B6A4-4141-A60D-C6A59B7279C2}"/>
                </a:ext>
              </a:extLst>
            </p:cNvPr>
            <p:cNvCxnSpPr/>
            <p:nvPr/>
          </p:nvCxnSpPr>
          <p:spPr>
            <a:xfrm flipH="1" flipV="1">
              <a:off x="2687909" y="2309291"/>
              <a:ext cx="972854" cy="27262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5">
              <a:extLst>
                <a:ext uri="{FF2B5EF4-FFF2-40B4-BE49-F238E27FC236}">
                  <a16:creationId xmlns:a16="http://schemas.microsoft.com/office/drawing/2014/main" id="{A930F123-4BC8-4100-BE6E-DF23203F3E0A}"/>
                </a:ext>
              </a:extLst>
            </p:cNvPr>
            <p:cNvCxnSpPr/>
            <p:nvPr/>
          </p:nvCxnSpPr>
          <p:spPr>
            <a:xfrm flipH="1" flipV="1">
              <a:off x="2501664" y="2361508"/>
              <a:ext cx="1150533" cy="27881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17859EDA-FBCF-4CED-BCD9-B0C4096AB3E4}"/>
                </a:ext>
              </a:extLst>
            </p:cNvPr>
            <p:cNvCxnSpPr/>
            <p:nvPr/>
          </p:nvCxnSpPr>
          <p:spPr>
            <a:xfrm flipH="1" flipV="1">
              <a:off x="2843808" y="2252007"/>
              <a:ext cx="808388" cy="26409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28">
            <a:extLst>
              <a:ext uri="{FF2B5EF4-FFF2-40B4-BE49-F238E27FC236}">
                <a16:creationId xmlns:a16="http://schemas.microsoft.com/office/drawing/2014/main" id="{9868DF3C-C9FE-4DA2-A46B-987199E2D21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328268" y="296767"/>
            <a:ext cx="1450762" cy="201580"/>
          </a:xfrm>
          <a:prstGeom prst="rect">
            <a:avLst/>
          </a:prstGeom>
        </p:spPr>
      </p:pic>
      <p:grpSp>
        <p:nvGrpSpPr>
          <p:cNvPr id="25" name="Group 6">
            <a:extLst>
              <a:ext uri="{FF2B5EF4-FFF2-40B4-BE49-F238E27FC236}">
                <a16:creationId xmlns:a16="http://schemas.microsoft.com/office/drawing/2014/main" id="{A49E79CE-2D36-4AAD-97E3-524571DDDAAA}"/>
              </a:ext>
            </a:extLst>
          </p:cNvPr>
          <p:cNvGrpSpPr/>
          <p:nvPr/>
        </p:nvGrpSpPr>
        <p:grpSpPr>
          <a:xfrm>
            <a:off x="8185410" y="586802"/>
            <a:ext cx="1586668" cy="2335596"/>
            <a:chOff x="2114378" y="1796505"/>
            <a:chExt cx="1642320" cy="2417516"/>
          </a:xfrm>
        </p:grpSpPr>
        <p:cxnSp>
          <p:nvCxnSpPr>
            <p:cNvPr id="26" name="Gerade Verbindung 19">
              <a:extLst>
                <a:ext uri="{FF2B5EF4-FFF2-40B4-BE49-F238E27FC236}">
                  <a16:creationId xmlns:a16="http://schemas.microsoft.com/office/drawing/2014/main" id="{0E7C5135-B8DF-493D-86A7-2372D1F2CAD4}"/>
                </a:ext>
              </a:extLst>
            </p:cNvPr>
            <p:cNvCxnSpPr>
              <a:cxnSpLocks/>
            </p:cNvCxnSpPr>
            <p:nvPr/>
          </p:nvCxnSpPr>
          <p:spPr>
            <a:xfrm>
              <a:off x="3756698" y="1796505"/>
              <a:ext cx="0" cy="2417516"/>
            </a:xfrm>
            <a:prstGeom prst="line">
              <a:avLst/>
            </a:prstGeom>
            <a:ln w="38100">
              <a:solidFill>
                <a:schemeClr val="bg2">
                  <a:lumMod val="50000"/>
                </a:schemeClr>
              </a:solidFill>
            </a:ln>
          </p:spPr>
          <p:style>
            <a:lnRef idx="1">
              <a:schemeClr val="accent4"/>
            </a:lnRef>
            <a:fillRef idx="0">
              <a:schemeClr val="accent4"/>
            </a:fillRef>
            <a:effectRef idx="0">
              <a:schemeClr val="accent4"/>
            </a:effectRef>
            <a:fontRef idx="minor">
              <a:schemeClr val="tx1"/>
            </a:fontRef>
          </p:style>
        </p:cxnSp>
        <p:cxnSp>
          <p:nvCxnSpPr>
            <p:cNvPr id="27" name="Gerade Verbindung 19">
              <a:extLst>
                <a:ext uri="{FF2B5EF4-FFF2-40B4-BE49-F238E27FC236}">
                  <a16:creationId xmlns:a16="http://schemas.microsoft.com/office/drawing/2014/main" id="{B13C1790-46DF-4A11-9B19-C159757D20CB}"/>
                </a:ext>
              </a:extLst>
            </p:cNvPr>
            <p:cNvCxnSpPr>
              <a:cxnSpLocks/>
            </p:cNvCxnSpPr>
            <p:nvPr/>
          </p:nvCxnSpPr>
          <p:spPr>
            <a:xfrm>
              <a:off x="2114378" y="2284540"/>
              <a:ext cx="1642320" cy="1895868"/>
            </a:xfrm>
            <a:prstGeom prst="line">
              <a:avLst/>
            </a:prstGeom>
            <a:ln w="38100">
              <a:solidFill>
                <a:schemeClr val="bg2">
                  <a:lumMod val="50000"/>
                </a:schemeClr>
              </a:solidFill>
            </a:ln>
          </p:spPr>
          <p:style>
            <a:lnRef idx="1">
              <a:schemeClr val="accent4"/>
            </a:lnRef>
            <a:fillRef idx="0">
              <a:schemeClr val="accent4"/>
            </a:fillRef>
            <a:effectRef idx="0">
              <a:schemeClr val="accent4"/>
            </a:effectRef>
            <a:fontRef idx="minor">
              <a:schemeClr val="tx1"/>
            </a:fontRef>
          </p:style>
        </p:cxnSp>
      </p:grpSp>
      <p:sp>
        <p:nvSpPr>
          <p:cNvPr id="28" name="Rectangle 5">
            <a:extLst>
              <a:ext uri="{FF2B5EF4-FFF2-40B4-BE49-F238E27FC236}">
                <a16:creationId xmlns:a16="http://schemas.microsoft.com/office/drawing/2014/main" id="{E7C5A329-CD38-4C62-81EC-DAC7F6167186}"/>
              </a:ext>
            </a:extLst>
          </p:cNvPr>
          <p:cNvSpPr/>
          <p:nvPr/>
        </p:nvSpPr>
        <p:spPr>
          <a:xfrm rot="20449531">
            <a:off x="7304212" y="994225"/>
            <a:ext cx="1099015" cy="192230"/>
          </a:xfrm>
          <a:prstGeom prst="rect">
            <a:avLst/>
          </a:prstGeom>
          <a:solidFill>
            <a:schemeClr val="tx2">
              <a:lumMod val="20000"/>
              <a:lumOff val="80000"/>
              <a:alpha val="3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9" name="TextBox 20">
            <a:extLst>
              <a:ext uri="{FF2B5EF4-FFF2-40B4-BE49-F238E27FC236}">
                <a16:creationId xmlns:a16="http://schemas.microsoft.com/office/drawing/2014/main" id="{E6C8D073-F8C9-47A8-86D4-37C9B3159B6B}"/>
              </a:ext>
            </a:extLst>
          </p:cNvPr>
          <p:cNvSpPr txBox="1"/>
          <p:nvPr/>
        </p:nvSpPr>
        <p:spPr>
          <a:xfrm>
            <a:off x="8773870" y="98267"/>
            <a:ext cx="8256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Readout SLD</a:t>
            </a:r>
          </a:p>
        </p:txBody>
      </p:sp>
      <p:sp>
        <p:nvSpPr>
          <p:cNvPr id="33" name="TextBox 29">
            <a:extLst>
              <a:ext uri="{FF2B5EF4-FFF2-40B4-BE49-F238E27FC236}">
                <a16:creationId xmlns:a16="http://schemas.microsoft.com/office/drawing/2014/main" id="{D3ED4828-CF08-4516-BD49-34B3A39A8F24}"/>
              </a:ext>
            </a:extLst>
          </p:cNvPr>
          <p:cNvSpPr txBox="1"/>
          <p:nvPr/>
        </p:nvSpPr>
        <p:spPr>
          <a:xfrm>
            <a:off x="6826334" y="1436372"/>
            <a:ext cx="11146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Bandpass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filter</a:t>
            </a:r>
          </a:p>
        </p:txBody>
      </p:sp>
      <p:sp>
        <p:nvSpPr>
          <p:cNvPr id="38" name="Rechteck 37">
            <a:extLst>
              <a:ext uri="{FF2B5EF4-FFF2-40B4-BE49-F238E27FC236}">
                <a16:creationId xmlns:a16="http://schemas.microsoft.com/office/drawing/2014/main" id="{6558895C-4DCC-44B4-8F4A-C736B227D3D4}"/>
              </a:ext>
            </a:extLst>
          </p:cNvPr>
          <p:cNvSpPr/>
          <p:nvPr/>
        </p:nvSpPr>
        <p:spPr>
          <a:xfrm>
            <a:off x="9519041" y="-47515"/>
            <a:ext cx="565211" cy="7711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40" name="TextBox 29">
            <a:extLst>
              <a:ext uri="{FF2B5EF4-FFF2-40B4-BE49-F238E27FC236}">
                <a16:creationId xmlns:a16="http://schemas.microsoft.com/office/drawing/2014/main" id="{057E508B-7F5B-40E6-8575-9B76FF03E9E8}"/>
              </a:ext>
            </a:extLst>
          </p:cNvPr>
          <p:cNvSpPr txBox="1"/>
          <p:nvPr/>
        </p:nvSpPr>
        <p:spPr>
          <a:xfrm>
            <a:off x="10027287" y="-362"/>
            <a:ext cx="2196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Light"/>
                <a:ea typeface="+mn-ea"/>
                <a:cs typeface="+mn-cs"/>
              </a:rPr>
              <a:t>Modulated excitation laser</a:t>
            </a:r>
          </a:p>
        </p:txBody>
      </p:sp>
      <p:sp>
        <p:nvSpPr>
          <p:cNvPr id="42" name="Rechteck 41">
            <a:extLst>
              <a:ext uri="{FF2B5EF4-FFF2-40B4-BE49-F238E27FC236}">
                <a16:creationId xmlns:a16="http://schemas.microsoft.com/office/drawing/2014/main" id="{70B5631C-BC45-417B-A19B-D52FEBECB60A}"/>
              </a:ext>
            </a:extLst>
          </p:cNvPr>
          <p:cNvSpPr/>
          <p:nvPr/>
        </p:nvSpPr>
        <p:spPr>
          <a:xfrm rot="-600000">
            <a:off x="10014424" y="2199092"/>
            <a:ext cx="1547209" cy="327855"/>
          </a:xfrm>
          <a:prstGeom prst="rect">
            <a:avLst/>
          </a:prstGeom>
          <a:solidFill>
            <a:srgbClr val="FFC000"/>
          </a:solidFill>
          <a:ln w="317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Tree>
    <p:custDataLst>
      <p:tags r:id="rId1"/>
    </p:custDataLst>
    <p:extLst>
      <p:ext uri="{BB962C8B-B14F-4D97-AF65-F5344CB8AC3E}">
        <p14:creationId xmlns:p14="http://schemas.microsoft.com/office/powerpoint/2010/main" val="3204555299"/>
      </p:ext>
    </p:extLst>
  </p:cSld>
  <p:clrMapOvr>
    <a:masterClrMapping/>
  </p:clrMapOvr>
  <mc:AlternateContent xmlns:mc="http://schemas.openxmlformats.org/markup-compatibility/2006" xmlns:p14="http://schemas.microsoft.com/office/powerpoint/2010/main">
    <mc:Choice Requires="p14">
      <p:transition spd="slow" p14:dur="2000" advTm="78611"/>
    </mc:Choice>
    <mc:Fallback xmlns="">
      <p:transition spd="slow" advTm="786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 presetClass="entr" presetSubtype="0" fill="hold" grpId="0" nodeType="withEffect">
                                  <p:stCondLst>
                                    <p:cond delay="0"/>
                                  </p:stCondLst>
                                  <p:childTnLst>
                                    <p:set>
                                      <p:cBhvr>
                                        <p:cTn id="19" dur="1" fill="hold">
                                          <p:stCondLst>
                                            <p:cond delay="9"/>
                                          </p:stCondLst>
                                        </p:cTn>
                                        <p:tgtEl>
                                          <p:spTgt spid="40"/>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28" grpId="0" animBg="1"/>
      <p:bldP spid="33" grpId="0"/>
      <p:bldP spid="38" grpId="0" animBg="1"/>
      <p:bldP spid="40" grpId="0"/>
      <p:bldP spid="42" grpId="0" animBg="1"/>
    </p:bldLst>
  </p:timing>
  <p:extLst>
    <p:ext uri="{3A86A75C-4F4B-4683-9AE1-C65F6400EC91}">
      <p14:laserTraceLst xmlns:p14="http://schemas.microsoft.com/office/powerpoint/2010/main">
        <p14:tracePtLst>
          <p14:tracePt t="13807" x="12072938" y="4675188"/>
          <p14:tracePt t="14341" x="12055475" y="530225"/>
          <p14:tracePt t="14371" x="12026900" y="511175"/>
          <p14:tracePt t="14483" x="12009438" y="501650"/>
          <p14:tracePt t="14512" x="11990388" y="501650"/>
          <p14:tracePt t="14540" x="11982450" y="493713"/>
          <p14:tracePt t="14570" x="11917363" y="493713"/>
          <p14:tracePt t="14599" x="11799888" y="474663"/>
          <p14:tracePt t="14629" x="11644313" y="447675"/>
          <p14:tracePt t="14657" x="11479213" y="438150"/>
          <p14:tracePt t="14684" x="11434763" y="438150"/>
          <p14:tracePt t="14714" x="11406188" y="438150"/>
          <p14:tracePt t="14742" x="11379200" y="428625"/>
          <p14:tracePt t="14772" x="11296650" y="428625"/>
          <p14:tracePt t="14799" x="11031538" y="420688"/>
          <p14:tracePt t="14829" x="10721975" y="401638"/>
          <p14:tracePt t="14858" x="10529888" y="401638"/>
          <p14:tracePt t="14889" x="10456863" y="401638"/>
          <p14:tracePt t="15035" x="10437813" y="438150"/>
          <p14:tracePt t="15065" x="10429875" y="493713"/>
          <p14:tracePt t="15094" x="10410825" y="647700"/>
          <p14:tracePt t="15124" x="10410825" y="939800"/>
          <p14:tracePt t="15178" x="10347325" y="1306513"/>
          <p14:tracePt t="15207" x="10301288" y="1689100"/>
          <p14:tracePt t="15239" x="10301288" y="2090738"/>
          <p14:tracePt t="15266" x="10310813" y="2292350"/>
          <p14:tracePt t="15296" x="10320338" y="2528888"/>
          <p14:tracePt t="15323" x="10320338" y="2693988"/>
          <p14:tracePt t="15324" x="10337800" y="2803525"/>
          <p14:tracePt t="15354" x="10337800" y="2976563"/>
          <p14:tracePt t="15385" x="10337800" y="3059113"/>
          <p14:tracePt t="15414" x="10328275" y="3178175"/>
          <p14:tracePt t="15441" x="10320338" y="3232150"/>
          <p14:tracePt t="15470" x="10301288" y="3297238"/>
          <p14:tracePt t="15498" x="10283825" y="3341688"/>
          <p14:tracePt t="15527" x="10247313" y="3414713"/>
          <p14:tracePt t="15555" x="10228263" y="3443288"/>
          <p14:tracePt t="15587" x="10174288" y="3479800"/>
          <p14:tracePt t="15614" x="10164763" y="3479800"/>
          <p14:tracePt t="15645" x="10128250" y="3497263"/>
          <p14:tracePt t="15673" x="10091738" y="3497263"/>
          <p14:tracePt t="15703" x="10018713" y="3497263"/>
          <p14:tracePt t="15731" x="9945688" y="3497263"/>
          <p14:tracePt t="15761" x="9909175" y="3487738"/>
          <p14:tracePt t="15790" x="9890125" y="3487738"/>
          <p14:tracePt t="15821" x="9872663" y="3487738"/>
          <p14:tracePt t="15849" x="9863138" y="3487738"/>
          <p14:tracePt t="21771" x="9853613" y="3487738"/>
          <p14:tracePt t="21799" x="9853613" y="3516313"/>
          <p14:tracePt t="27179" x="9845675" y="3524250"/>
          <p14:tracePt t="27206" x="9826625" y="3533775"/>
          <p14:tracePt t="27236" x="9809163" y="3560763"/>
          <p14:tracePt t="27264" x="9763125" y="3597275"/>
          <p14:tracePt t="27294" x="9707563" y="3662363"/>
          <p14:tracePt t="27322" x="9680575" y="3698875"/>
          <p14:tracePt t="27352" x="9625013" y="3779838"/>
          <p14:tracePt t="27380" x="9598025" y="3889375"/>
          <p14:tracePt t="27409" x="9580563" y="3935413"/>
          <p14:tracePt t="27438" x="9580563" y="4008438"/>
          <p14:tracePt t="27468" x="9580563" y="4090988"/>
          <p14:tracePt t="27498" x="9580563" y="4146550"/>
          <p14:tracePt t="27529" x="9580563" y="4283075"/>
          <p14:tracePt t="27557" x="9551988" y="4456113"/>
          <p14:tracePt t="27587" x="9525000" y="4657725"/>
          <p14:tracePt t="27614" x="9515475" y="4748213"/>
          <p14:tracePt t="27645" x="9498013" y="4876800"/>
          <p14:tracePt t="27673" x="9488488" y="5032375"/>
          <p14:tracePt t="27704" x="9488488" y="5159375"/>
          <p14:tracePt t="27732" x="9488488" y="5287963"/>
          <p14:tracePt t="27763" x="9488488" y="5397500"/>
          <p14:tracePt t="27794" x="9488488" y="5434013"/>
          <p14:tracePt t="27826" x="9488488" y="5451475"/>
          <p14:tracePt t="27854" x="9424988" y="5588000"/>
          <p14:tracePt t="27883" x="9388475" y="5680075"/>
          <p14:tracePt t="27912" x="9378950" y="5697538"/>
          <p14:tracePt t="27942" x="9351963" y="5707063"/>
          <p14:tracePt t="27972" x="9296400" y="5743575"/>
          <p14:tracePt t="28004" x="9269413" y="5762625"/>
          <p14:tracePt t="28033" x="9259888" y="5770563"/>
          <p14:tracePt t="28061" x="9223375" y="5789613"/>
          <p14:tracePt t="28088" x="9186863" y="5843588"/>
          <p14:tracePt t="28119" x="9096375" y="5926138"/>
          <p14:tracePt t="28149" x="8959850" y="6072188"/>
          <p14:tracePt t="28181" x="8748713" y="6246813"/>
          <p14:tracePt t="28207" x="8648700" y="6264275"/>
          <p14:tracePt t="28239" x="8483600" y="6283325"/>
          <p14:tracePt t="28267" x="8329613" y="6291263"/>
          <p14:tracePt t="28297" x="8108950" y="6356350"/>
          <p14:tracePt t="28324" x="7926388" y="6419850"/>
          <p14:tracePt t="28354" x="7862888" y="6429375"/>
          <p14:tracePt t="28414" x="7853363" y="6437313"/>
          <p14:tracePt t="28446" x="7816850" y="6437313"/>
          <p14:tracePt t="28472" x="7753350" y="6437313"/>
          <p14:tracePt t="28503" x="7662863" y="6429375"/>
          <p14:tracePt t="28532" x="7570788" y="6429375"/>
          <p14:tracePt t="28563" x="7543800" y="6429375"/>
          <p14:tracePt t="28591" x="7524750" y="6429375"/>
          <p14:tracePt t="28623" x="7516813" y="6429375"/>
          <p14:tracePt t="28624" x="7507288" y="6429375"/>
          <p14:tracePt t="28652" x="7488238" y="6429375"/>
          <p14:tracePt t="28682" x="7434263" y="6429375"/>
          <p14:tracePt t="28712" x="7388225" y="6429375"/>
          <p14:tracePt t="28742" x="7378700" y="6429375"/>
          <p14:tracePt t="28772" x="7315200" y="6429375"/>
          <p14:tracePt t="28801" x="7242175" y="6429375"/>
          <p14:tracePt t="28832" x="7196138" y="6429375"/>
          <p14:tracePt t="28861" x="7169150" y="6429375"/>
          <p14:tracePt t="28917" x="7142163" y="6429375"/>
          <p14:tracePt t="28944" x="7123113" y="6429375"/>
          <p14:tracePt t="29001" x="7113588" y="6429375"/>
          <p14:tracePt t="29030" x="7105650" y="6429375"/>
          <p14:tracePt t="29060" x="7096125" y="6429375"/>
          <p14:tracePt t="29196" x="7086600" y="6429375"/>
          <p14:tracePt t="29344" x="7040563" y="6429375"/>
          <p14:tracePt t="29373" x="7013575" y="6429375"/>
          <p14:tracePt t="29402" x="6996113" y="6429375"/>
          <p14:tracePt t="29431" x="6986588" y="6429375"/>
          <p14:tracePt t="29461" x="6967538" y="6429375"/>
          <p14:tracePt t="49512" x="6967538" y="6383338"/>
          <p14:tracePt t="49539" x="6967538" y="6337300"/>
          <p14:tracePt t="49571" x="6977063" y="6319838"/>
          <p14:tracePt t="49599" x="6986588" y="6254750"/>
          <p14:tracePt t="49628" x="6996113" y="6173788"/>
          <p14:tracePt t="49656" x="6996113" y="6108700"/>
          <p14:tracePt t="49685" x="6996113" y="6045200"/>
          <p14:tracePt t="49713" x="7013575" y="5962650"/>
          <p14:tracePt t="49744" x="7013575" y="5881688"/>
          <p14:tracePt t="49772" x="7004050" y="5780088"/>
          <p14:tracePt t="49800" x="7004050" y="5734050"/>
          <p14:tracePt t="49828" x="7004050" y="5707063"/>
          <p14:tracePt t="49860" x="7004050" y="5616575"/>
          <p14:tracePt t="49888" x="6996113" y="5570538"/>
          <p14:tracePt t="49919" x="6977063" y="5524500"/>
          <p14:tracePt t="49947" x="6967538" y="5514975"/>
          <p14:tracePt t="49979" x="6959600" y="5487988"/>
          <p14:tracePt t="49980" x="6950075" y="5487988"/>
          <p14:tracePt t="50098" x="6923088" y="5478463"/>
          <p14:tracePt t="50125" x="6923088" y="5470525"/>
          <p14:tracePt t="50240" x="6913563" y="5470525"/>
          <p14:tracePt t="50299" x="6894513" y="5470525"/>
          <p14:tracePt t="50357" x="6894513" y="5461000"/>
          <p14:tracePt t="50422" x="6858000" y="5451475"/>
          <p14:tracePt t="50458" x="6831013" y="5434013"/>
          <p14:tracePt t="50486" x="6731000" y="5414963"/>
          <p14:tracePt t="50515" x="6638925" y="5405438"/>
          <p14:tracePt t="50516" x="6602413" y="5397500"/>
          <p14:tracePt t="50544" x="6565900" y="5397500"/>
          <p14:tracePt t="50575" x="6521450" y="5397500"/>
          <p14:tracePt t="50603" x="6492875" y="5397500"/>
          <p14:tracePt t="50633" x="6438900" y="5387975"/>
          <p14:tracePt t="50662" x="6365875" y="5387975"/>
          <p14:tracePt t="50692" x="6356350" y="5387975"/>
          <p14:tracePt t="50779" x="6346825" y="5387975"/>
          <p14:tracePt t="53372" x="6337300" y="5434013"/>
          <p14:tracePt t="53398" x="6329363" y="5507038"/>
          <p14:tracePt t="53431" x="6319838" y="5570538"/>
          <p14:tracePt t="53458" x="6319838" y="5689600"/>
          <p14:tracePt t="53488" x="6373813" y="5926138"/>
          <p14:tracePt t="53516" x="6383338" y="6118225"/>
          <p14:tracePt t="53546" x="6373813" y="6237288"/>
          <p14:tracePt t="53576" x="6365875" y="6310313"/>
          <p14:tracePt t="53605" x="6356350" y="6327775"/>
          <p14:tracePt t="53633" x="6356350" y="6337300"/>
          <p14:tracePt t="53663" x="6346825" y="6337300"/>
          <p14:tracePt t="53694" x="6310313" y="6383338"/>
          <p14:tracePt t="53723" x="6227763" y="6538913"/>
          <p14:tracePt t="53752" x="6137275" y="6656388"/>
          <p14:tracePt t="53780" x="6100763" y="6675438"/>
          <p14:tracePt t="53808" x="6045200" y="6684963"/>
          <p14:tracePt t="53866" x="5899150" y="6692900"/>
          <p14:tracePt t="53898" x="5772150" y="6692900"/>
          <p14:tracePt t="53928" x="5607050" y="6692900"/>
          <p14:tracePt t="53957" x="5414963" y="6711950"/>
          <p14:tracePt t="53987" x="5241925" y="6729413"/>
          <p14:tracePt t="54014" x="5086350" y="6721475"/>
          <p14:tracePt t="54046" x="4903788" y="6721475"/>
          <p14:tracePt t="54074" x="4776788" y="6721475"/>
          <p14:tracePt t="54108" x="4638675" y="6721475"/>
          <p14:tracePt t="54136" x="4411663" y="6711950"/>
          <p14:tracePt t="54167" x="4164013" y="6711950"/>
          <p14:tracePt t="54198" x="3954463" y="6729413"/>
          <p14:tracePt t="54230" x="3798888" y="6729413"/>
          <p14:tracePt t="54260" x="3562350" y="6729413"/>
          <p14:tracePt t="54289" x="3360738" y="6729413"/>
          <p14:tracePt t="54318" x="3270250" y="6729413"/>
          <p14:tracePt t="54347" x="3214688" y="6729413"/>
          <p14:tracePt t="54377" x="3159125" y="6721475"/>
          <p14:tracePt t="54407" x="3068638" y="6711950"/>
          <p14:tracePt t="54437" x="2913063" y="6692900"/>
          <p14:tracePt t="54469" x="2757488" y="6684963"/>
          <p14:tracePt t="54498" x="2603500" y="6675438"/>
          <p14:tracePt t="54527" x="2401888" y="6648450"/>
          <p14:tracePt t="54556" x="2200275" y="6648450"/>
          <p14:tracePt t="54586" x="2046288" y="6665913"/>
          <p14:tracePt t="54617" x="1936750" y="6665913"/>
          <p14:tracePt t="54650" x="1881188" y="6665913"/>
          <p14:tracePt t="54677" x="1817688" y="6665913"/>
          <p14:tracePt t="54708" x="1717675" y="6665913"/>
          <p14:tracePt t="54736" x="1662113" y="6665913"/>
          <p14:tracePt t="54767" x="1625600" y="6665913"/>
          <p14:tracePt t="54796" x="1543050" y="6665913"/>
          <p14:tracePt t="54829" x="1479550" y="6656388"/>
          <p14:tracePt t="54857" x="1423988" y="6648450"/>
          <p14:tracePt t="54888" x="1233488" y="6611938"/>
          <p14:tracePt t="54888" x="1214438" y="6611938"/>
          <p14:tracePt t="54916" x="1114425" y="6592888"/>
          <p14:tracePt t="54949" x="941388" y="6565900"/>
          <p14:tracePt t="54979" x="885825" y="6556375"/>
          <p14:tracePt t="55011" x="839788" y="6546850"/>
          <p14:tracePt t="55039" x="803275" y="6538913"/>
          <p14:tracePt t="55071" x="739775" y="6538913"/>
          <p14:tracePt t="55100" x="712788" y="6538913"/>
          <p14:tracePt t="55132" x="693738" y="6538913"/>
          <p14:tracePt t="55163" x="657225" y="6529388"/>
          <p14:tracePt t="55195" x="620713" y="6529388"/>
          <p14:tracePt t="55224" x="574675" y="6519863"/>
          <p14:tracePt t="55254" x="520700" y="6510338"/>
          <p14:tracePt t="55282" x="484188" y="6510338"/>
          <p14:tracePt t="55313" x="474663" y="6510338"/>
          <p14:tracePt t="55341" x="465138" y="6510338"/>
          <p14:tracePt t="55507" x="447675" y="6510338"/>
          <p14:tracePt t="55791" x="447675" y="6502400"/>
          <p14:tracePt t="55818" x="447675" y="6492875"/>
          <p14:tracePt t="55849" x="447675" y="6473825"/>
          <p14:tracePt t="55878" x="447675" y="6465888"/>
          <p14:tracePt t="55966" x="447675" y="6456363"/>
          <p14:tracePt t="56164" x="428625" y="6456363"/>
          <p14:tracePt t="56192" x="411163" y="6483350"/>
          <p14:tracePt t="56224" x="392113" y="6502400"/>
          <p14:tracePt t="56282" x="392113" y="6519863"/>
          <p14:tracePt t="56311" x="384175" y="6529388"/>
          <p14:tracePt t="56709" x="384175" y="6519863"/>
          <p14:tracePt t="56738" x="384175" y="6510338"/>
          <p14:tracePt t="56769" x="384175" y="6492875"/>
          <p14:tracePt t="56797" x="384175" y="6483350"/>
          <p14:tracePt t="56827" x="384175" y="6465888"/>
          <p14:tracePt t="56856" x="384175" y="6437313"/>
          <p14:tracePt t="56886" x="384175" y="6392863"/>
          <p14:tracePt t="56915" x="384175" y="6373813"/>
          <p14:tracePt t="56945" x="384175" y="6364288"/>
          <p14:tracePt t="56977" x="384175" y="6346825"/>
          <p14:tracePt t="57008" x="384175" y="6337300"/>
          <p14:tracePt t="57037" x="384175" y="6327775"/>
          <p14:tracePt t="57067" x="384175" y="6319838"/>
          <p14:tracePt t="57097" x="392113" y="6310313"/>
          <p14:tracePt t="57129" x="401638" y="6300788"/>
          <p14:tracePt t="57160" x="401638" y="6291263"/>
          <p14:tracePt t="57190" x="401638" y="6283325"/>
          <p14:tracePt t="57220" x="411163" y="6264275"/>
          <p14:tracePt t="57282" x="411163" y="6254750"/>
          <p14:tracePt t="57313" x="420688" y="6246813"/>
          <p14:tracePt t="57343" x="420688" y="6218238"/>
          <p14:tracePt t="57344" x="420688" y="6210300"/>
          <p14:tracePt t="57372" x="420688" y="6200775"/>
          <p14:tracePt t="57425" x="420688" y="6181725"/>
          <p14:tracePt t="57512" x="420688" y="6164263"/>
          <p14:tracePt t="57542" x="428625" y="6137275"/>
          <p14:tracePt t="57574" x="428625" y="6108700"/>
          <p14:tracePt t="57602" x="428625" y="6091238"/>
          <p14:tracePt t="57662" x="428625" y="6081713"/>
          <p14:tracePt t="57691" x="428625" y="6072188"/>
          <p14:tracePt t="57720" x="428625" y="6064250"/>
          <p14:tracePt t="57749" x="428625" y="6054725"/>
          <p14:tracePt t="57779" x="428625" y="6035675"/>
          <p14:tracePt t="57807" x="428625" y="6027738"/>
          <p14:tracePt t="57838" x="428625" y="5981700"/>
          <p14:tracePt t="57896" x="428625" y="5972175"/>
          <p14:tracePt t="57924" x="428625" y="5962650"/>
          <p14:tracePt t="57982" x="428625" y="5954713"/>
          <p14:tracePt t="58043" x="428625" y="5935663"/>
          <p14:tracePt t="58071" x="428625" y="5926138"/>
          <p14:tracePt t="58187" x="428625" y="5918200"/>
          <p14:tracePt t="58438" x="428625" y="5908675"/>
          <p14:tracePt t="58943" x="438150" y="5872163"/>
          <p14:tracePt t="59326" x="447675" y="5872163"/>
          <p14:tracePt t="59353" x="493713" y="5889625"/>
          <p14:tracePt t="59383" x="593725" y="5926138"/>
          <p14:tracePt t="59412" x="657225" y="5945188"/>
          <p14:tracePt t="59443" x="693738" y="5945188"/>
          <p14:tracePt t="59472" x="703263" y="5945188"/>
          <p14:tracePt t="59504" x="749300" y="5962650"/>
          <p14:tracePt t="59533" x="793750" y="5972175"/>
          <p14:tracePt t="59585" x="977900" y="6035675"/>
          <p14:tracePt t="59612" x="1031875" y="6045200"/>
          <p14:tracePt t="59642" x="1131888" y="6064250"/>
          <p14:tracePt t="59669" x="1187450" y="6081713"/>
          <p14:tracePt t="59701" x="1241425" y="6091238"/>
          <p14:tracePt t="59729" x="1350963" y="6108700"/>
          <p14:tracePt t="59761" x="1423988" y="6118225"/>
          <p14:tracePt t="59790" x="1452563" y="6118225"/>
          <p14:tracePt t="59821" x="1460500" y="6127750"/>
          <p14:tracePt t="59849" x="1470025" y="6127750"/>
          <p14:tracePt t="59963" x="1460500" y="6127750"/>
          <p14:tracePt t="59991" x="1387475" y="6127750"/>
          <p14:tracePt t="60025" x="1306513" y="6127750"/>
          <p14:tracePt t="60053" x="1277938" y="6127750"/>
          <p14:tracePt t="60084" x="1233488" y="6127750"/>
          <p14:tracePt t="60114" x="1160463" y="6127750"/>
          <p14:tracePt t="60144" x="1077913" y="6127750"/>
          <p14:tracePt t="60178" x="931863" y="6081713"/>
          <p14:tracePt t="60208" x="666750" y="6018213"/>
          <p14:tracePt t="60236" x="611188" y="5999163"/>
          <p14:tracePt t="60266" x="603250" y="5991225"/>
          <p14:tracePt t="60295" x="574675" y="5962650"/>
          <p14:tracePt t="60296" x="557213" y="5945188"/>
          <p14:tracePt t="60326" x="530225" y="5926138"/>
          <p14:tracePt t="60385" x="530225" y="5918200"/>
          <p14:tracePt t="60635" x="530225" y="5908675"/>
          <p14:tracePt t="60953" x="547688" y="5908675"/>
          <p14:tracePt t="60981" x="639763" y="5908675"/>
          <p14:tracePt t="61012" x="785813" y="5908675"/>
          <p14:tracePt t="61040" x="839788" y="5918200"/>
          <p14:tracePt t="61072" x="912813" y="5935663"/>
          <p14:tracePt t="61102" x="958850" y="5945188"/>
          <p14:tracePt t="61133" x="995363" y="5945188"/>
          <p14:tracePt t="61163" x="1031875" y="5954713"/>
          <p14:tracePt t="61192" x="1068388" y="5962650"/>
          <p14:tracePt t="61219" x="1141413" y="5972175"/>
          <p14:tracePt t="61251" x="1204913" y="5981700"/>
          <p14:tracePt t="61279" x="1306513" y="6018213"/>
          <p14:tracePt t="61310" x="1397000" y="6027738"/>
          <p14:tracePt t="61337" x="1433513" y="6035675"/>
          <p14:tracePt t="61368" x="1452563" y="6035675"/>
          <p14:tracePt t="61395" x="1479550" y="6045200"/>
          <p14:tracePt t="61425" x="1562100" y="6064250"/>
          <p14:tracePt t="61452" x="1689100" y="6081713"/>
          <p14:tracePt t="61483" x="1708150" y="6100763"/>
          <p14:tracePt t="61539" x="1717675" y="6100763"/>
          <p14:tracePt t="61568" x="1744663" y="6108700"/>
          <p14:tracePt t="61597" x="1754188" y="6108700"/>
          <p14:tracePt t="61627" x="1762125" y="6118225"/>
          <p14:tracePt t="61709" x="1790700" y="6127750"/>
          <p14:tracePt t="61736" x="1854200" y="6145213"/>
          <p14:tracePt t="61767" x="1871663" y="6145213"/>
          <p14:tracePt t="61794" x="1917700" y="6154738"/>
          <p14:tracePt t="61824" x="1973263" y="6164263"/>
          <p14:tracePt t="61852" x="2000250" y="6164263"/>
          <p14:tracePt t="61880" x="2046288" y="6173788"/>
          <p14:tracePt t="61908" x="2082800" y="6181725"/>
          <p14:tracePt t="61938" x="2119313" y="6181725"/>
          <p14:tracePt t="61967" x="2200275" y="6191250"/>
          <p14:tracePt t="61999" x="2301875" y="6218238"/>
          <p14:tracePt t="62027" x="2374900" y="6227763"/>
          <p14:tracePt t="62057" x="2457450" y="6237288"/>
          <p14:tracePt t="62086" x="2603500" y="6254750"/>
          <p14:tracePt t="62120" x="2703513" y="6264275"/>
          <p14:tracePt t="62152" x="2749550" y="6264275"/>
          <p14:tracePt t="62184" x="2840038" y="6291263"/>
          <p14:tracePt t="62214" x="2995613" y="6300788"/>
          <p14:tracePt t="62244" x="3151188" y="6310313"/>
          <p14:tracePt t="62272" x="3324225" y="6319838"/>
          <p14:tracePt t="62302" x="3470275" y="6319838"/>
          <p14:tracePt t="62330" x="3562350" y="6327775"/>
          <p14:tracePt t="62361" x="3652838" y="6327775"/>
          <p14:tracePt t="62391" x="3762375" y="6346825"/>
          <p14:tracePt t="62423" x="3927475" y="6364288"/>
          <p14:tracePt t="62450" x="4146550" y="6364288"/>
          <p14:tracePt t="62479" x="4302125" y="6383338"/>
          <p14:tracePt t="62509" x="4521200" y="6392863"/>
          <p14:tracePt t="62540" x="4711700" y="6410325"/>
          <p14:tracePt t="62570" x="4849813" y="6429375"/>
          <p14:tracePt t="62570" x="4922838" y="6429375"/>
          <p14:tracePt t="62602" x="5068888" y="6429375"/>
          <p14:tracePt t="62631" x="5159375" y="6446838"/>
          <p14:tracePt t="62660" x="5232400" y="6465888"/>
          <p14:tracePt t="62688" x="5260975" y="6473825"/>
          <p14:tracePt t="62721" x="5278438" y="6473825"/>
          <p14:tracePt t="62751" x="5287963" y="6473825"/>
          <p14:tracePt t="62782" x="5297488" y="6473825"/>
          <p14:tracePt t="62953" x="5268913" y="6473825"/>
          <p14:tracePt t="62982" x="5122863" y="6446838"/>
          <p14:tracePt t="63012" x="4356100" y="6383338"/>
          <p14:tracePt t="63041" x="3598863" y="6383338"/>
          <p14:tracePt t="63073" x="3141663" y="6291263"/>
          <p14:tracePt t="63074" x="2895600" y="6173788"/>
          <p14:tracePt t="63104" x="2474913" y="6008688"/>
          <p14:tracePt t="63137" x="2173288" y="5918200"/>
          <p14:tracePt t="63165" x="1963738" y="5843588"/>
          <p14:tracePt t="63195" x="1754188" y="5770563"/>
          <p14:tracePt t="63225" x="1589088" y="5689600"/>
          <p14:tracePt t="63256" x="1379538" y="5616575"/>
          <p14:tracePt t="63285" x="1241425" y="5588000"/>
          <p14:tracePt t="63317" x="931863" y="5497513"/>
          <p14:tracePt t="63347" x="703263" y="5387975"/>
          <p14:tracePt t="63379" x="657225" y="5378450"/>
          <p14:tracePt t="63407" x="657225" y="5368925"/>
          <p14:tracePt t="63438" x="574675" y="5287963"/>
          <p14:tracePt t="63466" x="547688" y="5278438"/>
          <p14:tracePt t="63497" x="538163" y="5278438"/>
          <p14:tracePt t="63553" x="530225" y="5278438"/>
          <p14:tracePt t="63584" x="530225" y="5268913"/>
          <p14:tracePt t="63643" x="520700" y="5259388"/>
          <p14:tracePt t="63673" x="511175" y="5232400"/>
          <p14:tracePt t="63706" x="501650" y="5222875"/>
          <p14:tracePt t="63906" x="511175" y="5222875"/>
          <p14:tracePt t="63934" x="520700" y="5222875"/>
          <p14:tracePt t="63965" x="703263" y="5259388"/>
          <p14:tracePt t="63993" x="895350" y="5278438"/>
          <p14:tracePt t="64025" x="1077913" y="5278438"/>
          <p14:tracePt t="64054" x="1141413" y="5278438"/>
          <p14:tracePt t="64084" x="1196975" y="5278438"/>
          <p14:tracePt t="64113" x="1250950" y="5278438"/>
          <p14:tracePt t="64142" x="1360488" y="5278438"/>
          <p14:tracePt t="64172" x="1397000" y="5278438"/>
          <p14:tracePt t="64201" x="1423988" y="5278438"/>
          <p14:tracePt t="64231" x="1479550" y="5278438"/>
          <p14:tracePt t="64261" x="1579563" y="5278438"/>
          <p14:tracePt t="64289" x="1681163" y="5278438"/>
          <p14:tracePt t="64319" x="1762125" y="5278438"/>
          <p14:tracePt t="64346" x="1973263" y="5278438"/>
          <p14:tracePt t="64376" x="2265363" y="5278438"/>
          <p14:tracePt t="64403" x="2447925" y="5278438"/>
          <p14:tracePt t="64433" x="2511425" y="5278438"/>
          <p14:tracePt t="64459" x="2566988" y="5268913"/>
          <p14:tracePt t="64488" x="2620963" y="5259388"/>
          <p14:tracePt t="64518" x="2676525" y="5251450"/>
          <p14:tracePt t="64549" x="2730500" y="5251450"/>
          <p14:tracePt t="64578" x="2803525" y="5251450"/>
          <p14:tracePt t="64607" x="2859088" y="5251450"/>
          <p14:tracePt t="64608" x="2903538" y="5251450"/>
          <p14:tracePt t="64636" x="2940050" y="5241925"/>
          <p14:tracePt t="64666" x="3005138" y="5241925"/>
          <p14:tracePt t="64694" x="3095625" y="5241925"/>
          <p14:tracePt t="64725" x="3195638" y="5232400"/>
          <p14:tracePt t="64753" x="3278188" y="5232400"/>
          <p14:tracePt t="64784" x="3360738" y="5232400"/>
          <p14:tracePt t="64812" x="3406775" y="5232400"/>
          <p14:tracePt t="64842" x="3443288" y="5222875"/>
          <p14:tracePt t="64870" x="3506788" y="5222875"/>
          <p14:tracePt t="64901" x="3679825" y="5222875"/>
          <p14:tracePt t="64929" x="3808413" y="5222875"/>
          <p14:tracePt t="64960" x="3890963" y="5222875"/>
          <p14:tracePt t="64989" x="3944938" y="5214938"/>
          <p14:tracePt t="65020" x="4137025" y="5214938"/>
          <p14:tracePt t="65048" x="4237038" y="5214938"/>
          <p14:tracePt t="65077" x="4292600" y="5205413"/>
          <p14:tracePt t="65104" x="4329113" y="5205413"/>
          <p14:tracePt t="65134" x="4392613" y="5205413"/>
          <p14:tracePt t="65165" x="4492625" y="5195888"/>
          <p14:tracePt t="65195" x="4594225" y="5195888"/>
          <p14:tracePt t="65224" x="4721225" y="5186363"/>
          <p14:tracePt t="65253" x="4803775" y="5186363"/>
          <p14:tracePt t="65280" x="4857750" y="5186363"/>
          <p14:tracePt t="65313" x="4886325" y="5178425"/>
          <p14:tracePt t="65341" x="4959350" y="5178425"/>
          <p14:tracePt t="65372" x="5041900" y="5168900"/>
          <p14:tracePt t="65399" x="5122863" y="5168900"/>
          <p14:tracePt t="65430" x="5168900" y="5159375"/>
          <p14:tracePt t="65458" x="5268913" y="5159375"/>
          <p14:tracePt t="65487" x="5351463" y="5159375"/>
          <p14:tracePt t="65515" x="5378450" y="5149850"/>
          <p14:tracePt t="65545" x="5424488" y="5141913"/>
          <p14:tracePt t="65574" x="5487988" y="5132388"/>
          <p14:tracePt t="65604" x="5524500" y="5132388"/>
          <p14:tracePt t="65632" x="5534025" y="5132388"/>
          <p14:tracePt t="65661" x="5561013" y="5132388"/>
          <p14:tracePt t="65691" x="5653088" y="5132388"/>
          <p14:tracePt t="65722" x="5745163" y="5132388"/>
          <p14:tracePt t="65752" x="5799138" y="5122863"/>
          <p14:tracePt t="65783" x="5862638" y="5122863"/>
          <p14:tracePt t="65811" x="5899150" y="5122863"/>
          <p14:tracePt t="65871" x="5908675" y="5122863"/>
          <p14:tracePt t="65901" x="5918200" y="5122863"/>
          <p14:tracePt t="67409" x="5899150" y="5122863"/>
          <p14:tracePt t="67438" x="5872163" y="5122863"/>
          <p14:tracePt t="67468" x="5862638" y="5122863"/>
          <p14:tracePt t="67496" x="5854700" y="5122863"/>
          <p14:tracePt t="67553" x="5845175" y="5122863"/>
          <p14:tracePt t="67582" x="5826125" y="5132388"/>
          <p14:tracePt t="67614" x="5808663" y="5132388"/>
          <p14:tracePt t="67675" x="5799138" y="5132388"/>
          <p14:tracePt t="67733" x="5781675" y="5132388"/>
          <p14:tracePt t="67792" x="5772150" y="5132388"/>
          <p14:tracePt t="67850" x="5762625" y="5132388"/>
          <p14:tracePt t="68108" x="5762625" y="5141913"/>
          <p14:tracePt t="68136" x="5762625" y="5149850"/>
          <p14:tracePt t="68168" x="5762625" y="5178425"/>
          <p14:tracePt t="68196" x="5762625" y="5205413"/>
          <p14:tracePt t="68234" x="5762625" y="5251450"/>
          <p14:tracePt t="68262" x="5762625" y="5268913"/>
          <p14:tracePt t="68291" x="5762625" y="5278438"/>
          <p14:tracePt t="68318" x="5762625" y="5314950"/>
          <p14:tracePt t="68347" x="5762625" y="5368925"/>
          <p14:tracePt t="68375" x="5762625" y="5397500"/>
          <p14:tracePt t="68405" x="5762625" y="5414963"/>
          <p14:tracePt t="68434" x="5762625" y="5451475"/>
          <p14:tracePt t="68463" x="5762625" y="5524500"/>
          <p14:tracePt t="68493" x="5753100" y="5643563"/>
          <p14:tracePt t="68523" x="5753100" y="5743575"/>
          <p14:tracePt t="68553" x="5753100" y="5816600"/>
          <p14:tracePt t="68586" x="5753100" y="5918200"/>
          <p14:tracePt t="68614" x="5753100" y="5991225"/>
          <p14:tracePt t="68645" x="5753100" y="6035675"/>
          <p14:tracePt t="68673" x="5753100" y="6091238"/>
          <p14:tracePt t="68705" x="5753100" y="6137275"/>
          <p14:tracePt t="68733" x="5753100" y="6145213"/>
          <p14:tracePt t="68765" x="5753100" y="6154738"/>
          <p14:tracePt t="68793" x="5753100" y="6173788"/>
          <p14:tracePt t="68825" x="5753100" y="6181725"/>
          <p14:tracePt t="68854" x="5753100" y="6200775"/>
          <p14:tracePt t="68885" x="5753100" y="6210300"/>
          <p14:tracePt t="68915" x="5753100" y="6227763"/>
          <p14:tracePt t="68956" x="5753100" y="6246813"/>
          <p14:tracePt t="68984" x="5753100" y="6254750"/>
          <p14:tracePt t="69013" x="5753100" y="6273800"/>
          <p14:tracePt t="69044" x="5753100" y="6283325"/>
          <p14:tracePt t="69075" x="5753100" y="6300788"/>
          <p14:tracePt t="69105" x="5753100" y="6327775"/>
          <p14:tracePt t="69135" x="5745163" y="6383338"/>
          <p14:tracePt t="69166" x="5745163" y="6400800"/>
          <p14:tracePt t="69198" x="5745163" y="6410325"/>
          <p14:tracePt t="69256" x="5745163" y="6419850"/>
          <p14:tracePt t="69285" x="5745163" y="6429375"/>
          <p14:tracePt t="76940" x="5745163" y="6364288"/>
          <p14:tracePt t="76968" x="5745163" y="6237288"/>
          <p14:tracePt t="76998" x="5689600" y="5972175"/>
          <p14:tracePt t="77028" x="5589588" y="5570538"/>
          <p14:tracePt t="77060" x="5470525" y="5105400"/>
          <p14:tracePt t="77088" x="5232400" y="4511675"/>
          <p14:tracePt t="77118" x="4849813" y="3798888"/>
          <p14:tracePt t="77146" x="3971925" y="2693988"/>
          <p14:tracePt t="77176" x="3041650" y="1771650"/>
          <p14:tracePt t="77206" x="1754188" y="968375"/>
          <p14:tracePt t="77267" x="165100" y="825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19B5913-9224-469E-AC53-5B8F1D5C6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840" y="2185249"/>
            <a:ext cx="5981763" cy="2934000"/>
          </a:xfrm>
          <a:prstGeom prst="rect">
            <a:avLst/>
          </a:prstGeom>
        </p:spPr>
      </p:pic>
      <p:sp>
        <p:nvSpPr>
          <p:cNvPr id="3" name="Text Placeholder 2"/>
          <p:cNvSpPr>
            <a:spLocks noGrp="1"/>
          </p:cNvSpPr>
          <p:nvPr>
            <p:ph type="body" sz="quarter" idx="19"/>
          </p:nvPr>
        </p:nvSpPr>
        <p:spPr/>
        <p:txBody>
          <a:bodyPr>
            <a:normAutofit/>
          </a:bodyPr>
          <a:lstStyle/>
          <a:p>
            <a:r>
              <a:rPr lang="en-US" dirty="0"/>
              <a:t>Secondary structure of dsDNA</a:t>
            </a:r>
          </a:p>
        </p:txBody>
      </p:sp>
      <p:pic>
        <p:nvPicPr>
          <p:cNvPr id="10" name="Grafik 9">
            <a:extLst>
              <a:ext uri="{FF2B5EF4-FFF2-40B4-BE49-F238E27FC236}">
                <a16:creationId xmlns:a16="http://schemas.microsoft.com/office/drawing/2014/main" id="{F9A237BC-E91B-40C3-990A-90CCCCEDACF0}"/>
              </a:ext>
            </a:extLst>
          </p:cNvPr>
          <p:cNvPicPr>
            <a:picLocks noChangeAspect="1"/>
          </p:cNvPicPr>
          <p:nvPr/>
        </p:nvPicPr>
        <p:blipFill>
          <a:blip r:embed="rId4">
            <a:extLst>
              <a:ext uri="{28A0092B-C50C-407E-A947-70E740481C1C}">
                <a14:useLocalDpi xmlns:a14="http://schemas.microsoft.com/office/drawing/2010/main" val="0"/>
              </a:ext>
            </a:extLst>
          </a:blip>
          <a:srcRect l="161" r="161"/>
          <a:stretch/>
        </p:blipFill>
        <p:spPr>
          <a:xfrm>
            <a:off x="943891" y="2066408"/>
            <a:ext cx="3767809" cy="3780000"/>
          </a:xfrm>
          <a:prstGeom prst="rect">
            <a:avLst/>
          </a:prstGeom>
        </p:spPr>
      </p:pic>
      <p:pic>
        <p:nvPicPr>
          <p:cNvPr id="8" name="Grafik 7" descr="Ein Bild, das Text, Karte enthält.&#10;&#10;Automatisch generierte Beschreibung">
            <a:extLst>
              <a:ext uri="{FF2B5EF4-FFF2-40B4-BE49-F238E27FC236}">
                <a16:creationId xmlns:a16="http://schemas.microsoft.com/office/drawing/2014/main" id="{E40D27B1-15F9-4284-8E76-9754A5156394}"/>
              </a:ext>
            </a:extLst>
          </p:cNvPr>
          <p:cNvPicPr>
            <a:picLocks noChangeAspect="1"/>
          </p:cNvPicPr>
          <p:nvPr/>
        </p:nvPicPr>
        <p:blipFill rotWithShape="1">
          <a:blip r:embed="rId5">
            <a:clrChange>
              <a:clrFrom>
                <a:srgbClr val="FFFFFF"/>
              </a:clrFrom>
              <a:clrTo>
                <a:srgbClr val="FFFFFF">
                  <a:alpha val="0"/>
                </a:srgbClr>
              </a:clrTo>
            </a:clrChange>
          </a:blip>
          <a:srcRect l="34085" r="28780" b="28333"/>
          <a:stretch/>
        </p:blipFill>
        <p:spPr>
          <a:xfrm rot="5400000">
            <a:off x="8649982" y="928558"/>
            <a:ext cx="934772" cy="2089523"/>
          </a:xfrm>
          <a:prstGeom prst="rect">
            <a:avLst/>
          </a:prstGeom>
        </p:spPr>
      </p:pic>
      <p:pic>
        <p:nvPicPr>
          <p:cNvPr id="9" name="Grafik 8">
            <a:extLst>
              <a:ext uri="{FF2B5EF4-FFF2-40B4-BE49-F238E27FC236}">
                <a16:creationId xmlns:a16="http://schemas.microsoft.com/office/drawing/2014/main" id="{060E4D52-1312-4716-9462-3B0A4E785624}"/>
              </a:ext>
            </a:extLst>
          </p:cNvPr>
          <p:cNvPicPr>
            <a:picLocks noChangeAspect="1"/>
          </p:cNvPicPr>
          <p:nvPr/>
        </p:nvPicPr>
        <p:blipFill>
          <a:blip r:embed="rId6">
            <a:extLst>
              <a:ext uri="{28A0092B-C50C-407E-A947-70E740481C1C}">
                <a14:useLocalDpi xmlns:a14="http://schemas.microsoft.com/office/drawing/2010/main" val="0"/>
              </a:ext>
            </a:extLst>
          </a:blip>
          <a:srcRect t="1294" b="1294"/>
          <a:stretch/>
        </p:blipFill>
        <p:spPr>
          <a:xfrm>
            <a:off x="874041" y="1064991"/>
            <a:ext cx="3767809" cy="3670300"/>
          </a:xfrm>
          <a:prstGeom prst="rect">
            <a:avLst/>
          </a:prstGeom>
        </p:spPr>
      </p:pic>
    </p:spTree>
    <p:custDataLst>
      <p:tags r:id="rId1"/>
    </p:custDataLst>
    <p:extLst>
      <p:ext uri="{BB962C8B-B14F-4D97-AF65-F5344CB8AC3E}">
        <p14:creationId xmlns:p14="http://schemas.microsoft.com/office/powerpoint/2010/main" val="26698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path" presetSubtype="0" accel="50000" decel="50000" fill="hold" nodeType="withEffect">
                                  <p:stCondLst>
                                    <p:cond delay="0"/>
                                  </p:stCondLst>
                                  <p:childTnLst>
                                    <p:animMotion origin="layout" path="M -1.875E-6 3.33333E-6 L -1.875E-6 0.15301 " pathEditMode="relative" rAng="0" ptsTypes="AA">
                                      <p:cBhvr>
                                        <p:cTn id="11" dur="1000" fill="hold"/>
                                        <p:tgtEl>
                                          <p:spTgt spid="9"/>
                                        </p:tgtEl>
                                        <p:attrNameLst>
                                          <p:attrName>ppt_x</p:attrName>
                                          <p:attrName>ppt_y</p:attrName>
                                        </p:attrNameLst>
                                      </p:cBhvr>
                                      <p:rCtr x="0" y="7639"/>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C6F49EC-4FBC-4A4E-BDDD-29223ADD7EB6}"/>
              </a:ext>
            </a:extLst>
          </p:cNvPr>
          <p:cNvSpPr>
            <a:spLocks noGrp="1"/>
          </p:cNvSpPr>
          <p:nvPr>
            <p:ph type="body" sz="quarter" idx="19"/>
          </p:nvPr>
        </p:nvSpPr>
        <p:spPr/>
        <p:txBody>
          <a:bodyPr/>
          <a:lstStyle/>
          <a:p>
            <a:r>
              <a:rPr lang="en-US" sz="2400" dirty="0"/>
              <a:t>Stage mounted on </a:t>
            </a:r>
            <a:r>
              <a:rPr lang="en-US" sz="2400" dirty="0" err="1"/>
              <a:t>Isostage</a:t>
            </a:r>
            <a:r>
              <a:rPr lang="en-US" sz="2400" dirty="0"/>
              <a:t> 300 active vibration isolation</a:t>
            </a:r>
          </a:p>
        </p:txBody>
      </p:sp>
      <p:sp>
        <p:nvSpPr>
          <p:cNvPr id="4" name="Textplatzhalter 3">
            <a:extLst>
              <a:ext uri="{FF2B5EF4-FFF2-40B4-BE49-F238E27FC236}">
                <a16:creationId xmlns:a16="http://schemas.microsoft.com/office/drawing/2014/main" id="{72A6BD13-0D9C-4B6B-A875-971B7F2979A1}"/>
              </a:ext>
            </a:extLst>
          </p:cNvPr>
          <p:cNvSpPr>
            <a:spLocks noGrp="1"/>
          </p:cNvSpPr>
          <p:nvPr>
            <p:ph type="body" sz="quarter" idx="12"/>
          </p:nvPr>
        </p:nvSpPr>
        <p:spPr/>
        <p:txBody>
          <a:bodyPr>
            <a:normAutofit fontScale="92500" lnSpcReduction="20000"/>
          </a:bodyPr>
          <a:lstStyle/>
          <a:p>
            <a:r>
              <a:rPr lang="en-US" dirty="0" err="1"/>
              <a:t>DriveAFM</a:t>
            </a:r>
            <a:r>
              <a:rPr lang="en-US" dirty="0"/>
              <a:t> as a table-top system…</a:t>
            </a:r>
          </a:p>
        </p:txBody>
      </p:sp>
      <p:sp>
        <p:nvSpPr>
          <p:cNvPr id="8" name="Textplatzhalter 7">
            <a:extLst>
              <a:ext uri="{FF2B5EF4-FFF2-40B4-BE49-F238E27FC236}">
                <a16:creationId xmlns:a16="http://schemas.microsoft.com/office/drawing/2014/main" id="{70FF0BA6-B168-4FF7-A044-BF74381EBCFC}"/>
              </a:ext>
            </a:extLst>
          </p:cNvPr>
          <p:cNvSpPr>
            <a:spLocks noGrp="1"/>
          </p:cNvSpPr>
          <p:nvPr>
            <p:ph type="body" sz="quarter" idx="23"/>
          </p:nvPr>
        </p:nvSpPr>
        <p:spPr/>
        <p:txBody>
          <a:bodyPr/>
          <a:lstStyle/>
          <a:p>
            <a:r>
              <a:rPr lang="en-US" sz="2400" dirty="0"/>
              <a:t>A variety of stages for different inverted optical microscope brands is available. </a:t>
            </a:r>
          </a:p>
        </p:txBody>
      </p:sp>
      <p:sp>
        <p:nvSpPr>
          <p:cNvPr id="9" name="Textplatzhalter 8">
            <a:extLst>
              <a:ext uri="{FF2B5EF4-FFF2-40B4-BE49-F238E27FC236}">
                <a16:creationId xmlns:a16="http://schemas.microsoft.com/office/drawing/2014/main" id="{3E2188A7-D7F0-4D70-AF61-9F4531BAAA47}"/>
              </a:ext>
            </a:extLst>
          </p:cNvPr>
          <p:cNvSpPr>
            <a:spLocks noGrp="1"/>
          </p:cNvSpPr>
          <p:nvPr>
            <p:ph type="body" sz="quarter" idx="24"/>
          </p:nvPr>
        </p:nvSpPr>
        <p:spPr/>
        <p:txBody>
          <a:bodyPr>
            <a:normAutofit fontScale="92500" lnSpcReduction="20000"/>
          </a:bodyPr>
          <a:lstStyle/>
          <a:p>
            <a:r>
              <a:rPr lang="en-US" dirty="0"/>
              <a:t>…or on an inverted optical microscope</a:t>
            </a:r>
          </a:p>
        </p:txBody>
      </p:sp>
      <p:pic>
        <p:nvPicPr>
          <p:cNvPr id="11" name="Bildplatzhalter 10">
            <a:extLst>
              <a:ext uri="{FF2B5EF4-FFF2-40B4-BE49-F238E27FC236}">
                <a16:creationId xmlns:a16="http://schemas.microsoft.com/office/drawing/2014/main" id="{39732147-3C03-4220-A8F0-6FA146C9A8A4}"/>
              </a:ext>
            </a:extLst>
          </p:cNvPr>
          <p:cNvPicPr>
            <a:picLocks noGrp="1" noChangeAspect="1"/>
          </p:cNvPicPr>
          <p:nvPr>
            <p:ph type="pic" sz="quarter" idx="22"/>
          </p:nvPr>
        </p:nvPicPr>
        <p:blipFill>
          <a:blip r:embed="rId3"/>
          <a:srcRect t="7839" b="7839"/>
          <a:stretch>
            <a:fillRect/>
          </a:stretch>
        </p:blipFill>
        <p:spPr>
          <a:xfrm flipH="1">
            <a:off x="0" y="3426884"/>
            <a:ext cx="6096000" cy="3426883"/>
          </a:xfrm>
          <a:prstGeom prst="rect">
            <a:avLst/>
          </a:prstGeom>
        </p:spPr>
      </p:pic>
      <p:pic>
        <p:nvPicPr>
          <p:cNvPr id="7" name="Bildplatzhalter 6">
            <a:extLst>
              <a:ext uri="{FF2B5EF4-FFF2-40B4-BE49-F238E27FC236}">
                <a16:creationId xmlns:a16="http://schemas.microsoft.com/office/drawing/2014/main" id="{AB7B1D46-3D71-4022-BC6C-953AA496EFB4}"/>
              </a:ext>
            </a:extLst>
          </p:cNvPr>
          <p:cNvPicPr>
            <a:picLocks noGrp="1" noChangeAspect="1"/>
          </p:cNvPicPr>
          <p:nvPr>
            <p:ph type="pic" sz="quarter" idx="21"/>
          </p:nvPr>
        </p:nvPicPr>
        <p:blipFill rotWithShape="1">
          <a:blip r:embed="rId4">
            <a:extLst>
              <a:ext uri="{28A0092B-C50C-407E-A947-70E740481C1C}">
                <a14:useLocalDpi xmlns:a14="http://schemas.microsoft.com/office/drawing/2010/main" val="0"/>
              </a:ext>
            </a:extLst>
          </a:blip>
          <a:srcRect l="12952" t="20421" r="14759" b="18614"/>
          <a:stretch/>
        </p:blipFill>
        <p:spPr>
          <a:xfrm>
            <a:off x="6096000" y="0"/>
            <a:ext cx="6096000" cy="3427200"/>
          </a:xfrm>
        </p:spPr>
      </p:pic>
    </p:spTree>
    <p:extLst>
      <p:ext uri="{BB962C8B-B14F-4D97-AF65-F5344CB8AC3E}">
        <p14:creationId xmlns:p14="http://schemas.microsoft.com/office/powerpoint/2010/main" val="14909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 screenshot, fractal art, colorfulness&#10;&#10;Description automatically generated">
            <a:extLst>
              <a:ext uri="{FF2B5EF4-FFF2-40B4-BE49-F238E27FC236}">
                <a16:creationId xmlns:a16="http://schemas.microsoft.com/office/drawing/2014/main" id="{0DEB8D04-9A60-0D62-F943-7BCD2845A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569" y="0"/>
            <a:ext cx="6892462" cy="6858000"/>
          </a:xfrm>
          <a:prstGeom prst="rect">
            <a:avLst/>
          </a:prstGeom>
          <a:noFill/>
        </p:spPr>
      </p:pic>
      <p:sp>
        <p:nvSpPr>
          <p:cNvPr id="12" name="Text Placeholder 3">
            <a:extLst>
              <a:ext uri="{FF2B5EF4-FFF2-40B4-BE49-F238E27FC236}">
                <a16:creationId xmlns:a16="http://schemas.microsoft.com/office/drawing/2014/main" id="{D18EBE03-7ECA-CC8F-90C0-583FF4CCD8A7}"/>
              </a:ext>
            </a:extLst>
          </p:cNvPr>
          <p:cNvSpPr>
            <a:spLocks noGrp="1"/>
          </p:cNvSpPr>
          <p:nvPr>
            <p:ph type="body" sz="quarter" idx="12"/>
          </p:nvPr>
        </p:nvSpPr>
        <p:spPr>
          <a:xfrm>
            <a:off x="633602" y="541869"/>
            <a:ext cx="3115196" cy="2887132"/>
          </a:xfrm>
        </p:spPr>
        <p:txBody>
          <a:bodyPr/>
          <a:lstStyle/>
          <a:p>
            <a:r>
              <a:rPr lang="en-CH" dirty="0"/>
              <a:t>AFM +optical microscopy</a:t>
            </a:r>
            <a:endParaRPr lang="en-US" dirty="0"/>
          </a:p>
        </p:txBody>
      </p:sp>
      <p:sp>
        <p:nvSpPr>
          <p:cNvPr id="2" name="TextBox 1">
            <a:extLst>
              <a:ext uri="{FF2B5EF4-FFF2-40B4-BE49-F238E27FC236}">
                <a16:creationId xmlns:a16="http://schemas.microsoft.com/office/drawing/2014/main" id="{FA88C80F-6C9A-0F07-11BB-74468B7CEE29}"/>
              </a:ext>
            </a:extLst>
          </p:cNvPr>
          <p:cNvSpPr txBox="1"/>
          <p:nvPr/>
        </p:nvSpPr>
        <p:spPr>
          <a:xfrm>
            <a:off x="930616" y="3903133"/>
            <a:ext cx="3285067" cy="646331"/>
          </a:xfrm>
          <a:prstGeom prst="rect">
            <a:avLst/>
          </a:prstGeom>
          <a:noFill/>
        </p:spPr>
        <p:txBody>
          <a:bodyPr wrap="square" rtlCol="0">
            <a:spAutoFit/>
          </a:bodyPr>
          <a:lstStyle/>
          <a:p>
            <a:r>
              <a:rPr lang="en-CH" dirty="0"/>
              <a:t>Super-resolution techniques challenge AFM in the biosphere</a:t>
            </a:r>
          </a:p>
        </p:txBody>
      </p:sp>
      <p:sp>
        <p:nvSpPr>
          <p:cNvPr id="3" name="TextBox 2">
            <a:extLst>
              <a:ext uri="{FF2B5EF4-FFF2-40B4-BE49-F238E27FC236}">
                <a16:creationId xmlns:a16="http://schemas.microsoft.com/office/drawing/2014/main" id="{41B8C1EB-818A-184D-E619-F515510FFD1E}"/>
              </a:ext>
            </a:extLst>
          </p:cNvPr>
          <p:cNvSpPr txBox="1"/>
          <p:nvPr/>
        </p:nvSpPr>
        <p:spPr>
          <a:xfrm>
            <a:off x="930616" y="5147733"/>
            <a:ext cx="3285067" cy="646331"/>
          </a:xfrm>
          <a:prstGeom prst="rect">
            <a:avLst/>
          </a:prstGeom>
          <a:noFill/>
        </p:spPr>
        <p:txBody>
          <a:bodyPr wrap="square" lIns="91440" tIns="45720" rIns="91440" bIns="45720" rtlCol="0" anchor="t">
            <a:spAutoFit/>
          </a:bodyPr>
          <a:lstStyle/>
          <a:p>
            <a:r>
              <a:rPr lang="de-AT" dirty="0"/>
              <a:t>M</a:t>
            </a:r>
            <a:r>
              <a:rPr lang="en-CH" dirty="0" err="1"/>
              <a:t>echanical</a:t>
            </a:r>
            <a:r>
              <a:rPr lang="en-CH" dirty="0"/>
              <a:t> </a:t>
            </a:r>
            <a:r>
              <a:rPr lang="en-CH" dirty="0" err="1"/>
              <a:t>interac</a:t>
            </a:r>
            <a:r>
              <a:rPr lang="de-AT" dirty="0" err="1"/>
              <a:t>ti</a:t>
            </a:r>
            <a:r>
              <a:rPr lang="en-CH" dirty="0"/>
              <a:t>on</a:t>
            </a:r>
            <a:r>
              <a:rPr lang="en-CH" dirty="0">
                <a:sym typeface="Wingdings" panose="05000000000000000000" pitchFamily="2" charset="2"/>
              </a:rPr>
              <a:t> other insights than just </a:t>
            </a:r>
            <a:r>
              <a:rPr lang="en-CH">
                <a:sym typeface="Wingdings" panose="05000000000000000000" pitchFamily="2" charset="2"/>
              </a:rPr>
              <a:t>structure</a:t>
            </a:r>
            <a:endParaRPr lang="en-CH" dirty="0"/>
          </a:p>
        </p:txBody>
      </p:sp>
    </p:spTree>
    <p:extLst>
      <p:ext uri="{BB962C8B-B14F-4D97-AF65-F5344CB8AC3E}">
        <p14:creationId xmlns:p14="http://schemas.microsoft.com/office/powerpoint/2010/main" val="412104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1C8516-526A-EB5C-69C2-956DAC03091B}"/>
              </a:ext>
            </a:extLst>
          </p:cNvPr>
          <p:cNvPicPr>
            <a:picLocks noChangeAspect="1"/>
          </p:cNvPicPr>
          <p:nvPr/>
        </p:nvPicPr>
        <p:blipFill rotWithShape="1">
          <a:blip r:embed="rId2"/>
          <a:srcRect l="5763" r="5302"/>
          <a:stretch/>
        </p:blipFill>
        <p:spPr>
          <a:xfrm>
            <a:off x="6096000" y="10"/>
            <a:ext cx="6096000" cy="3427190"/>
          </a:xfrm>
          <a:custGeom>
            <a:avLst/>
            <a:gdLst>
              <a:gd name="connsiteX0" fmla="*/ 4750 w 4575549"/>
              <a:gd name="connsiteY0" fmla="*/ 944068 h 2592000"/>
              <a:gd name="connsiteX1" fmla="*/ 167934 w 4575549"/>
              <a:gd name="connsiteY1" fmla="*/ 1025660 h 2592000"/>
              <a:gd name="connsiteX2" fmla="*/ 167934 w 4575549"/>
              <a:gd name="connsiteY2" fmla="*/ 1249417 h 2592000"/>
              <a:gd name="connsiteX3" fmla="*/ 4750 w 4575549"/>
              <a:gd name="connsiteY3" fmla="*/ 133100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943467 h 2592000"/>
              <a:gd name="connsiteX8" fmla="*/ 3547 w 4575549"/>
              <a:gd name="connsiteY8" fmla="*/ 1331610 h 2592000"/>
              <a:gd name="connsiteX9" fmla="*/ 4750 w 4575549"/>
              <a:gd name="connsiteY9" fmla="*/ 1331008 h 2592000"/>
              <a:gd name="connsiteX10" fmla="*/ 4750 w 4575549"/>
              <a:gd name="connsiteY10" fmla="*/ 1612691 h 2592000"/>
              <a:gd name="connsiteX11" fmla="*/ 0 w 4575549"/>
              <a:gd name="connsiteY11" fmla="*/ 1615066 h 2592000"/>
              <a:gd name="connsiteX12" fmla="*/ 0 w 4575549"/>
              <a:gd name="connsiteY12" fmla="*/ 684805 h 2592000"/>
              <a:gd name="connsiteX13" fmla="*/ 4750 w 4575549"/>
              <a:gd name="connsiteY13" fmla="*/ 0 h 2592000"/>
              <a:gd name="connsiteX14" fmla="*/ 4575549 w 4575549"/>
              <a:gd name="connsiteY14" fmla="*/ 0 h 2592000"/>
              <a:gd name="connsiteX15" fmla="*/ 4575549 w 4575549"/>
              <a:gd name="connsiteY15" fmla="*/ 2592000 h 2592000"/>
              <a:gd name="connsiteX16" fmla="*/ 4750 w 4575549"/>
              <a:gd name="connsiteY16" fmla="*/ 2592000 h 2592000"/>
              <a:gd name="connsiteX17" fmla="*/ 4750 w 4575549"/>
              <a:gd name="connsiteY17" fmla="*/ 1612691 h 2592000"/>
              <a:gd name="connsiteX18" fmla="*/ 393983 w 4575549"/>
              <a:gd name="connsiteY18" fmla="*/ 1418074 h 2592000"/>
              <a:gd name="connsiteX19" fmla="*/ 393983 w 4575549"/>
              <a:gd name="connsiteY19" fmla="*/ 881797 h 2592000"/>
              <a:gd name="connsiteX20" fmla="*/ 4750 w 4575549"/>
              <a:gd name="connsiteY20" fmla="*/ 687180 h 2592000"/>
              <a:gd name="connsiteX21" fmla="*/ 4750 w 4575549"/>
              <a:gd name="connsiteY21"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331008 h 2592000"/>
              <a:gd name="connsiteX9" fmla="*/ 4750 w 4575549"/>
              <a:gd name="connsiteY9" fmla="*/ 1612691 h 2592000"/>
              <a:gd name="connsiteX10" fmla="*/ 0 w 4575549"/>
              <a:gd name="connsiteY10" fmla="*/ 1615066 h 2592000"/>
              <a:gd name="connsiteX11" fmla="*/ 0 w 4575549"/>
              <a:gd name="connsiteY11" fmla="*/ 684805 h 2592000"/>
              <a:gd name="connsiteX12" fmla="*/ 4750 w 4575549"/>
              <a:gd name="connsiteY12" fmla="*/ 0 h 2592000"/>
              <a:gd name="connsiteX13" fmla="*/ 4575549 w 4575549"/>
              <a:gd name="connsiteY13" fmla="*/ 0 h 2592000"/>
              <a:gd name="connsiteX14" fmla="*/ 4575549 w 4575549"/>
              <a:gd name="connsiteY14" fmla="*/ 2592000 h 2592000"/>
              <a:gd name="connsiteX15" fmla="*/ 4750 w 4575549"/>
              <a:gd name="connsiteY15" fmla="*/ 2592000 h 2592000"/>
              <a:gd name="connsiteX16" fmla="*/ 4750 w 4575549"/>
              <a:gd name="connsiteY16" fmla="*/ 1612691 h 2592000"/>
              <a:gd name="connsiteX17" fmla="*/ 393983 w 4575549"/>
              <a:gd name="connsiteY17" fmla="*/ 1418074 h 2592000"/>
              <a:gd name="connsiteX18" fmla="*/ 393983 w 4575549"/>
              <a:gd name="connsiteY18" fmla="*/ 881797 h 2592000"/>
              <a:gd name="connsiteX19" fmla="*/ 4750 w 4575549"/>
              <a:gd name="connsiteY19" fmla="*/ 687180 h 2592000"/>
              <a:gd name="connsiteX20" fmla="*/ 4750 w 4575549"/>
              <a:gd name="connsiteY20" fmla="*/ 0 h 2592000"/>
              <a:gd name="connsiteX0" fmla="*/ 4750 w 4575549"/>
              <a:gd name="connsiteY0" fmla="*/ 944068 h 2592000"/>
              <a:gd name="connsiteX1" fmla="*/ 167934 w 4575549"/>
              <a:gd name="connsiteY1" fmla="*/ 1249417 h 2592000"/>
              <a:gd name="connsiteX2" fmla="*/ 4750 w 4575549"/>
              <a:gd name="connsiteY2" fmla="*/ 1331008 h 2592000"/>
              <a:gd name="connsiteX3" fmla="*/ 4750 w 4575549"/>
              <a:gd name="connsiteY3" fmla="*/ 944068 h 2592000"/>
              <a:gd name="connsiteX4" fmla="*/ 0 w 4575549"/>
              <a:gd name="connsiteY4" fmla="*/ 684805 h 2592000"/>
              <a:gd name="connsiteX5" fmla="*/ 4750 w 4575549"/>
              <a:gd name="connsiteY5" fmla="*/ 687180 h 2592000"/>
              <a:gd name="connsiteX6" fmla="*/ 4750 w 4575549"/>
              <a:gd name="connsiteY6" fmla="*/ 944068 h 2592000"/>
              <a:gd name="connsiteX7" fmla="*/ 3547 w 4575549"/>
              <a:gd name="connsiteY7" fmla="*/ 1331610 h 2592000"/>
              <a:gd name="connsiteX8" fmla="*/ 4750 w 4575549"/>
              <a:gd name="connsiteY8" fmla="*/ 1612691 h 2592000"/>
              <a:gd name="connsiteX9" fmla="*/ 0 w 4575549"/>
              <a:gd name="connsiteY9" fmla="*/ 1615066 h 2592000"/>
              <a:gd name="connsiteX10" fmla="*/ 0 w 4575549"/>
              <a:gd name="connsiteY10" fmla="*/ 684805 h 2592000"/>
              <a:gd name="connsiteX11" fmla="*/ 4750 w 4575549"/>
              <a:gd name="connsiteY11" fmla="*/ 0 h 2592000"/>
              <a:gd name="connsiteX12" fmla="*/ 4575549 w 4575549"/>
              <a:gd name="connsiteY12" fmla="*/ 0 h 2592000"/>
              <a:gd name="connsiteX13" fmla="*/ 4575549 w 4575549"/>
              <a:gd name="connsiteY13" fmla="*/ 2592000 h 2592000"/>
              <a:gd name="connsiteX14" fmla="*/ 4750 w 4575549"/>
              <a:gd name="connsiteY14" fmla="*/ 2592000 h 2592000"/>
              <a:gd name="connsiteX15" fmla="*/ 4750 w 4575549"/>
              <a:gd name="connsiteY15" fmla="*/ 1612691 h 2592000"/>
              <a:gd name="connsiteX16" fmla="*/ 393983 w 4575549"/>
              <a:gd name="connsiteY16" fmla="*/ 1418074 h 2592000"/>
              <a:gd name="connsiteX17" fmla="*/ 393983 w 4575549"/>
              <a:gd name="connsiteY17" fmla="*/ 881797 h 2592000"/>
              <a:gd name="connsiteX18" fmla="*/ 4750 w 4575549"/>
              <a:gd name="connsiteY18" fmla="*/ 687180 h 2592000"/>
              <a:gd name="connsiteX19" fmla="*/ 4750 w 4575549"/>
              <a:gd name="connsiteY19"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944068 h 2592000"/>
              <a:gd name="connsiteX6" fmla="*/ 3547 w 4575549"/>
              <a:gd name="connsiteY6" fmla="*/ 1331610 h 2592000"/>
              <a:gd name="connsiteX7" fmla="*/ 4750 w 4575549"/>
              <a:gd name="connsiteY7" fmla="*/ 1612691 h 2592000"/>
              <a:gd name="connsiteX8" fmla="*/ 0 w 4575549"/>
              <a:gd name="connsiteY8" fmla="*/ 1615066 h 2592000"/>
              <a:gd name="connsiteX9" fmla="*/ 0 w 4575549"/>
              <a:gd name="connsiteY9" fmla="*/ 684805 h 2592000"/>
              <a:gd name="connsiteX10" fmla="*/ 4750 w 4575549"/>
              <a:gd name="connsiteY10" fmla="*/ 0 h 2592000"/>
              <a:gd name="connsiteX11" fmla="*/ 4575549 w 4575549"/>
              <a:gd name="connsiteY11" fmla="*/ 0 h 2592000"/>
              <a:gd name="connsiteX12" fmla="*/ 4575549 w 4575549"/>
              <a:gd name="connsiteY12" fmla="*/ 2592000 h 2592000"/>
              <a:gd name="connsiteX13" fmla="*/ 4750 w 4575549"/>
              <a:gd name="connsiteY13" fmla="*/ 2592000 h 2592000"/>
              <a:gd name="connsiteX14" fmla="*/ 4750 w 4575549"/>
              <a:gd name="connsiteY14" fmla="*/ 1612691 h 2592000"/>
              <a:gd name="connsiteX15" fmla="*/ 393983 w 4575549"/>
              <a:gd name="connsiteY15" fmla="*/ 1418074 h 2592000"/>
              <a:gd name="connsiteX16" fmla="*/ 393983 w 4575549"/>
              <a:gd name="connsiteY16" fmla="*/ 881797 h 2592000"/>
              <a:gd name="connsiteX17" fmla="*/ 4750 w 4575549"/>
              <a:gd name="connsiteY17" fmla="*/ 687180 h 2592000"/>
              <a:gd name="connsiteX18" fmla="*/ 4750 w 4575549"/>
              <a:gd name="connsiteY18"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3547 w 4575549"/>
              <a:gd name="connsiteY5" fmla="*/ 1331610 h 2592000"/>
              <a:gd name="connsiteX6" fmla="*/ 4750 w 4575549"/>
              <a:gd name="connsiteY6" fmla="*/ 1612691 h 2592000"/>
              <a:gd name="connsiteX7" fmla="*/ 0 w 4575549"/>
              <a:gd name="connsiteY7" fmla="*/ 1615066 h 2592000"/>
              <a:gd name="connsiteX8" fmla="*/ 0 w 4575549"/>
              <a:gd name="connsiteY8" fmla="*/ 684805 h 2592000"/>
              <a:gd name="connsiteX9" fmla="*/ 4750 w 4575549"/>
              <a:gd name="connsiteY9" fmla="*/ 0 h 2592000"/>
              <a:gd name="connsiteX10" fmla="*/ 4575549 w 4575549"/>
              <a:gd name="connsiteY10" fmla="*/ 0 h 2592000"/>
              <a:gd name="connsiteX11" fmla="*/ 4575549 w 4575549"/>
              <a:gd name="connsiteY11" fmla="*/ 2592000 h 2592000"/>
              <a:gd name="connsiteX12" fmla="*/ 4750 w 4575549"/>
              <a:gd name="connsiteY12" fmla="*/ 2592000 h 2592000"/>
              <a:gd name="connsiteX13" fmla="*/ 4750 w 4575549"/>
              <a:gd name="connsiteY13" fmla="*/ 1612691 h 2592000"/>
              <a:gd name="connsiteX14" fmla="*/ 393983 w 4575549"/>
              <a:gd name="connsiteY14" fmla="*/ 1418074 h 2592000"/>
              <a:gd name="connsiteX15" fmla="*/ 393983 w 4575549"/>
              <a:gd name="connsiteY15" fmla="*/ 881797 h 2592000"/>
              <a:gd name="connsiteX16" fmla="*/ 4750 w 4575549"/>
              <a:gd name="connsiteY16" fmla="*/ 687180 h 2592000"/>
              <a:gd name="connsiteX17" fmla="*/ 4750 w 4575549"/>
              <a:gd name="connsiteY17" fmla="*/ 0 h 2592000"/>
              <a:gd name="connsiteX0" fmla="*/ 4750 w 4575549"/>
              <a:gd name="connsiteY0" fmla="*/ 944068 h 2592000"/>
              <a:gd name="connsiteX1" fmla="*/ 4750 w 4575549"/>
              <a:gd name="connsiteY1" fmla="*/ 1331008 h 2592000"/>
              <a:gd name="connsiteX2" fmla="*/ 4750 w 4575549"/>
              <a:gd name="connsiteY2" fmla="*/ 944068 h 2592000"/>
              <a:gd name="connsiteX3" fmla="*/ 0 w 4575549"/>
              <a:gd name="connsiteY3" fmla="*/ 684805 h 2592000"/>
              <a:gd name="connsiteX4" fmla="*/ 4750 w 4575549"/>
              <a:gd name="connsiteY4" fmla="*/ 687180 h 2592000"/>
              <a:gd name="connsiteX5" fmla="*/ 4750 w 4575549"/>
              <a:gd name="connsiteY5" fmla="*/ 1612691 h 2592000"/>
              <a:gd name="connsiteX6" fmla="*/ 0 w 4575549"/>
              <a:gd name="connsiteY6" fmla="*/ 1615066 h 2592000"/>
              <a:gd name="connsiteX7" fmla="*/ 0 w 4575549"/>
              <a:gd name="connsiteY7" fmla="*/ 684805 h 2592000"/>
              <a:gd name="connsiteX8" fmla="*/ 4750 w 4575549"/>
              <a:gd name="connsiteY8" fmla="*/ 0 h 2592000"/>
              <a:gd name="connsiteX9" fmla="*/ 4575549 w 4575549"/>
              <a:gd name="connsiteY9" fmla="*/ 0 h 2592000"/>
              <a:gd name="connsiteX10" fmla="*/ 4575549 w 4575549"/>
              <a:gd name="connsiteY10" fmla="*/ 2592000 h 2592000"/>
              <a:gd name="connsiteX11" fmla="*/ 4750 w 4575549"/>
              <a:gd name="connsiteY11" fmla="*/ 2592000 h 2592000"/>
              <a:gd name="connsiteX12" fmla="*/ 4750 w 4575549"/>
              <a:gd name="connsiteY12" fmla="*/ 1612691 h 2592000"/>
              <a:gd name="connsiteX13" fmla="*/ 393983 w 4575549"/>
              <a:gd name="connsiteY13" fmla="*/ 1418074 h 2592000"/>
              <a:gd name="connsiteX14" fmla="*/ 393983 w 4575549"/>
              <a:gd name="connsiteY14" fmla="*/ 881797 h 2592000"/>
              <a:gd name="connsiteX15" fmla="*/ 4750 w 4575549"/>
              <a:gd name="connsiteY15" fmla="*/ 687180 h 2592000"/>
              <a:gd name="connsiteX16" fmla="*/ 4750 w 4575549"/>
              <a:gd name="connsiteY16" fmla="*/ 0 h 2592000"/>
              <a:gd name="connsiteX0" fmla="*/ 0 w 4575549"/>
              <a:gd name="connsiteY0" fmla="*/ 684805 h 2592000"/>
              <a:gd name="connsiteX1" fmla="*/ 4750 w 4575549"/>
              <a:gd name="connsiteY1" fmla="*/ 687180 h 2592000"/>
              <a:gd name="connsiteX2" fmla="*/ 4750 w 4575549"/>
              <a:gd name="connsiteY2" fmla="*/ 1612691 h 2592000"/>
              <a:gd name="connsiteX3" fmla="*/ 0 w 4575549"/>
              <a:gd name="connsiteY3" fmla="*/ 1615066 h 2592000"/>
              <a:gd name="connsiteX4" fmla="*/ 0 w 4575549"/>
              <a:gd name="connsiteY4" fmla="*/ 684805 h 2592000"/>
              <a:gd name="connsiteX5" fmla="*/ 4750 w 4575549"/>
              <a:gd name="connsiteY5" fmla="*/ 0 h 2592000"/>
              <a:gd name="connsiteX6" fmla="*/ 4575549 w 4575549"/>
              <a:gd name="connsiteY6" fmla="*/ 0 h 2592000"/>
              <a:gd name="connsiteX7" fmla="*/ 4575549 w 4575549"/>
              <a:gd name="connsiteY7" fmla="*/ 2592000 h 2592000"/>
              <a:gd name="connsiteX8" fmla="*/ 4750 w 4575549"/>
              <a:gd name="connsiteY8" fmla="*/ 2592000 h 2592000"/>
              <a:gd name="connsiteX9" fmla="*/ 4750 w 4575549"/>
              <a:gd name="connsiteY9" fmla="*/ 1612691 h 2592000"/>
              <a:gd name="connsiteX10" fmla="*/ 393983 w 4575549"/>
              <a:gd name="connsiteY10" fmla="*/ 1418074 h 2592000"/>
              <a:gd name="connsiteX11" fmla="*/ 393983 w 4575549"/>
              <a:gd name="connsiteY11" fmla="*/ 881797 h 2592000"/>
              <a:gd name="connsiteX12" fmla="*/ 4750 w 4575549"/>
              <a:gd name="connsiteY12" fmla="*/ 687180 h 2592000"/>
              <a:gd name="connsiteX13" fmla="*/ 4750 w 4575549"/>
              <a:gd name="connsiteY13" fmla="*/ 0 h 2592000"/>
              <a:gd name="connsiteX0" fmla="*/ 0 w 4575549"/>
              <a:gd name="connsiteY0" fmla="*/ 684805 h 2592000"/>
              <a:gd name="connsiteX1" fmla="*/ 4750 w 4575549"/>
              <a:gd name="connsiteY1" fmla="*/ 1612691 h 2592000"/>
              <a:gd name="connsiteX2" fmla="*/ 0 w 4575549"/>
              <a:gd name="connsiteY2" fmla="*/ 1615066 h 2592000"/>
              <a:gd name="connsiteX3" fmla="*/ 0 w 4575549"/>
              <a:gd name="connsiteY3" fmla="*/ 684805 h 2592000"/>
              <a:gd name="connsiteX4" fmla="*/ 4750 w 4575549"/>
              <a:gd name="connsiteY4" fmla="*/ 0 h 2592000"/>
              <a:gd name="connsiteX5" fmla="*/ 4575549 w 4575549"/>
              <a:gd name="connsiteY5" fmla="*/ 0 h 2592000"/>
              <a:gd name="connsiteX6" fmla="*/ 4575549 w 4575549"/>
              <a:gd name="connsiteY6" fmla="*/ 2592000 h 2592000"/>
              <a:gd name="connsiteX7" fmla="*/ 4750 w 4575549"/>
              <a:gd name="connsiteY7" fmla="*/ 2592000 h 2592000"/>
              <a:gd name="connsiteX8" fmla="*/ 4750 w 4575549"/>
              <a:gd name="connsiteY8" fmla="*/ 1612691 h 2592000"/>
              <a:gd name="connsiteX9" fmla="*/ 393983 w 4575549"/>
              <a:gd name="connsiteY9" fmla="*/ 1418074 h 2592000"/>
              <a:gd name="connsiteX10" fmla="*/ 393983 w 4575549"/>
              <a:gd name="connsiteY10" fmla="*/ 881797 h 2592000"/>
              <a:gd name="connsiteX11" fmla="*/ 4750 w 4575549"/>
              <a:gd name="connsiteY11" fmla="*/ 687180 h 2592000"/>
              <a:gd name="connsiteX12" fmla="*/ 4750 w 4575549"/>
              <a:gd name="connsiteY12"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687180 h 2592000"/>
              <a:gd name="connsiteX11" fmla="*/ 4750 w 4575549"/>
              <a:gd name="connsiteY11"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393983 w 4575549"/>
              <a:gd name="connsiteY9" fmla="*/ 881797 h 2592000"/>
              <a:gd name="connsiteX10" fmla="*/ 4750 w 4575549"/>
              <a:gd name="connsiteY10"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393983 w 4575549"/>
              <a:gd name="connsiteY8" fmla="*/ 1418074 h 2592000"/>
              <a:gd name="connsiteX9" fmla="*/ 4750 w 4575549"/>
              <a:gd name="connsiteY9"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1612691 h 2592000"/>
              <a:gd name="connsiteX8" fmla="*/ 4750 w 4575549"/>
              <a:gd name="connsiteY8" fmla="*/ 0 h 2592000"/>
              <a:gd name="connsiteX0" fmla="*/ 0 w 4575549"/>
              <a:gd name="connsiteY0" fmla="*/ 684805 h 2592000"/>
              <a:gd name="connsiteX1" fmla="*/ 0 w 4575549"/>
              <a:gd name="connsiteY1" fmla="*/ 1615066 h 2592000"/>
              <a:gd name="connsiteX2" fmla="*/ 0 w 4575549"/>
              <a:gd name="connsiteY2" fmla="*/ 684805 h 2592000"/>
              <a:gd name="connsiteX3" fmla="*/ 4750 w 4575549"/>
              <a:gd name="connsiteY3" fmla="*/ 0 h 2592000"/>
              <a:gd name="connsiteX4" fmla="*/ 4575549 w 4575549"/>
              <a:gd name="connsiteY4" fmla="*/ 0 h 2592000"/>
              <a:gd name="connsiteX5" fmla="*/ 4575549 w 4575549"/>
              <a:gd name="connsiteY5" fmla="*/ 2592000 h 2592000"/>
              <a:gd name="connsiteX6" fmla="*/ 4750 w 4575549"/>
              <a:gd name="connsiteY6" fmla="*/ 2592000 h 2592000"/>
              <a:gd name="connsiteX7" fmla="*/ 4750 w 4575549"/>
              <a:gd name="connsiteY7" fmla="*/ 0 h 2592000"/>
              <a:gd name="connsiteX0" fmla="*/ 0 w 4570799"/>
              <a:gd name="connsiteY0" fmla="*/ 0 h 2592000"/>
              <a:gd name="connsiteX1" fmla="*/ 4570799 w 4570799"/>
              <a:gd name="connsiteY1" fmla="*/ 0 h 2592000"/>
              <a:gd name="connsiteX2" fmla="*/ 4570799 w 4570799"/>
              <a:gd name="connsiteY2" fmla="*/ 2592000 h 2592000"/>
              <a:gd name="connsiteX3" fmla="*/ 0 w 4570799"/>
              <a:gd name="connsiteY3" fmla="*/ 2592000 h 2592000"/>
              <a:gd name="connsiteX4" fmla="*/ 0 w 4570799"/>
              <a:gd name="connsiteY4" fmla="*/ 0 h 25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0799" h="2592000">
                <a:moveTo>
                  <a:pt x="0" y="0"/>
                </a:moveTo>
                <a:lnTo>
                  <a:pt x="4570799" y="0"/>
                </a:lnTo>
                <a:lnTo>
                  <a:pt x="4570799" y="2592000"/>
                </a:lnTo>
                <a:lnTo>
                  <a:pt x="0" y="2592000"/>
                </a:lnTo>
                <a:lnTo>
                  <a:pt x="0" y="0"/>
                </a:lnTo>
                <a:close/>
              </a:path>
            </a:pathLst>
          </a:custGeom>
          <a:noFill/>
        </p:spPr>
      </p:pic>
      <p:pic>
        <p:nvPicPr>
          <p:cNvPr id="5" name="Grafik 49">
            <a:extLst>
              <a:ext uri="{FF2B5EF4-FFF2-40B4-BE49-F238E27FC236}">
                <a16:creationId xmlns:a16="http://schemas.microsoft.com/office/drawing/2014/main" id="{04477E06-B4E8-59E8-6C05-C510AE52A0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
          <a:stretch/>
        </p:blipFill>
        <p:spPr bwMode="auto">
          <a:xfrm>
            <a:off x="20" y="3427200"/>
            <a:ext cx="6095980" cy="3427200"/>
          </a:xfrm>
          <a:custGeom>
            <a:avLst/>
            <a:gdLst>
              <a:gd name="connsiteX0" fmla="*/ 4572000 w 4784080"/>
              <a:gd name="connsiteY0" fmla="*/ 1047794 h 2570400"/>
              <a:gd name="connsiteX1" fmla="*/ 4604426 w 4784080"/>
              <a:gd name="connsiteY1" fmla="*/ 1051062 h 2570400"/>
              <a:gd name="connsiteX2" fmla="*/ 4784080 w 4784080"/>
              <a:gd name="connsiteY2" fmla="*/ 1271491 h 2570400"/>
              <a:gd name="connsiteX3" fmla="*/ 4604426 w 4784080"/>
              <a:gd name="connsiteY3" fmla="*/ 1491920 h 2570400"/>
              <a:gd name="connsiteX4" fmla="*/ 4572000 w 4784080"/>
              <a:gd name="connsiteY4" fmla="*/ 1495189 h 2570400"/>
              <a:gd name="connsiteX5" fmla="*/ 0 w 4784080"/>
              <a:gd name="connsiteY5" fmla="*/ 0 h 2570400"/>
              <a:gd name="connsiteX6" fmla="*/ 4572000 w 4784080"/>
              <a:gd name="connsiteY6" fmla="*/ 0 h 2570400"/>
              <a:gd name="connsiteX7" fmla="*/ 4572000 w 4784080"/>
              <a:gd name="connsiteY7" fmla="*/ 1047794 h 2570400"/>
              <a:gd name="connsiteX8" fmla="*/ 4559080 w 4784080"/>
              <a:gd name="connsiteY8" fmla="*/ 1046491 h 2570400"/>
              <a:gd name="connsiteX9" fmla="*/ 4334080 w 4784080"/>
              <a:gd name="connsiteY9" fmla="*/ 1271491 h 2570400"/>
              <a:gd name="connsiteX10" fmla="*/ 4559080 w 4784080"/>
              <a:gd name="connsiteY10" fmla="*/ 1496491 h 2570400"/>
              <a:gd name="connsiteX11" fmla="*/ 4572000 w 4784080"/>
              <a:gd name="connsiteY11" fmla="*/ 1495189 h 2570400"/>
              <a:gd name="connsiteX12" fmla="*/ 4572000 w 4784080"/>
              <a:gd name="connsiteY12" fmla="*/ 2570400 h 2570400"/>
              <a:gd name="connsiteX13" fmla="*/ 0 w 4784080"/>
              <a:gd name="connsiteY13" fmla="*/ 2570400 h 2570400"/>
              <a:gd name="connsiteX0" fmla="*/ 4572000 w 4608479"/>
              <a:gd name="connsiteY0" fmla="*/ 1047794 h 2570400"/>
              <a:gd name="connsiteX1" fmla="*/ 4604426 w 4608479"/>
              <a:gd name="connsiteY1" fmla="*/ 1051062 h 2570400"/>
              <a:gd name="connsiteX2" fmla="*/ 4604426 w 4608479"/>
              <a:gd name="connsiteY2" fmla="*/ 1491920 h 2570400"/>
              <a:gd name="connsiteX3" fmla="*/ 4572000 w 4608479"/>
              <a:gd name="connsiteY3" fmla="*/ 1495189 h 2570400"/>
              <a:gd name="connsiteX4" fmla="*/ 4572000 w 4608479"/>
              <a:gd name="connsiteY4" fmla="*/ 1047794 h 2570400"/>
              <a:gd name="connsiteX5" fmla="*/ 0 w 4608479"/>
              <a:gd name="connsiteY5" fmla="*/ 0 h 2570400"/>
              <a:gd name="connsiteX6" fmla="*/ 4572000 w 4608479"/>
              <a:gd name="connsiteY6" fmla="*/ 0 h 2570400"/>
              <a:gd name="connsiteX7" fmla="*/ 4572000 w 4608479"/>
              <a:gd name="connsiteY7" fmla="*/ 1047794 h 2570400"/>
              <a:gd name="connsiteX8" fmla="*/ 4559080 w 4608479"/>
              <a:gd name="connsiteY8" fmla="*/ 1046491 h 2570400"/>
              <a:gd name="connsiteX9" fmla="*/ 4334080 w 4608479"/>
              <a:gd name="connsiteY9" fmla="*/ 1271491 h 2570400"/>
              <a:gd name="connsiteX10" fmla="*/ 4559080 w 4608479"/>
              <a:gd name="connsiteY10" fmla="*/ 1496491 h 2570400"/>
              <a:gd name="connsiteX11" fmla="*/ 4572000 w 4608479"/>
              <a:gd name="connsiteY11" fmla="*/ 1495189 h 2570400"/>
              <a:gd name="connsiteX12" fmla="*/ 4572000 w 4608479"/>
              <a:gd name="connsiteY12" fmla="*/ 2570400 h 2570400"/>
              <a:gd name="connsiteX13" fmla="*/ 0 w 4608479"/>
              <a:gd name="connsiteY13" fmla="*/ 2570400 h 2570400"/>
              <a:gd name="connsiteX14" fmla="*/ 0 w 4608479"/>
              <a:gd name="connsiteY14" fmla="*/ 0 h 2570400"/>
              <a:gd name="connsiteX0" fmla="*/ 4572000 w 4604426"/>
              <a:gd name="connsiteY0" fmla="*/ 1047794 h 2570400"/>
              <a:gd name="connsiteX1" fmla="*/ 4604426 w 4604426"/>
              <a:gd name="connsiteY1" fmla="*/ 1491920 h 2570400"/>
              <a:gd name="connsiteX2" fmla="*/ 4572000 w 4604426"/>
              <a:gd name="connsiteY2" fmla="*/ 1495189 h 2570400"/>
              <a:gd name="connsiteX3" fmla="*/ 4572000 w 4604426"/>
              <a:gd name="connsiteY3" fmla="*/ 1047794 h 2570400"/>
              <a:gd name="connsiteX4" fmla="*/ 0 w 4604426"/>
              <a:gd name="connsiteY4" fmla="*/ 0 h 2570400"/>
              <a:gd name="connsiteX5" fmla="*/ 4572000 w 4604426"/>
              <a:gd name="connsiteY5" fmla="*/ 0 h 2570400"/>
              <a:gd name="connsiteX6" fmla="*/ 4572000 w 4604426"/>
              <a:gd name="connsiteY6" fmla="*/ 1047794 h 2570400"/>
              <a:gd name="connsiteX7" fmla="*/ 4559080 w 4604426"/>
              <a:gd name="connsiteY7" fmla="*/ 1046491 h 2570400"/>
              <a:gd name="connsiteX8" fmla="*/ 4334080 w 4604426"/>
              <a:gd name="connsiteY8" fmla="*/ 1271491 h 2570400"/>
              <a:gd name="connsiteX9" fmla="*/ 4559080 w 4604426"/>
              <a:gd name="connsiteY9" fmla="*/ 1496491 h 2570400"/>
              <a:gd name="connsiteX10" fmla="*/ 4572000 w 4604426"/>
              <a:gd name="connsiteY10" fmla="*/ 1495189 h 2570400"/>
              <a:gd name="connsiteX11" fmla="*/ 4572000 w 4604426"/>
              <a:gd name="connsiteY11" fmla="*/ 2570400 h 2570400"/>
              <a:gd name="connsiteX12" fmla="*/ 0 w 4604426"/>
              <a:gd name="connsiteY12" fmla="*/ 2570400 h 2570400"/>
              <a:gd name="connsiteX13" fmla="*/ 0 w 4604426"/>
              <a:gd name="connsiteY13" fmla="*/ 0 h 2570400"/>
              <a:gd name="connsiteX0" fmla="*/ 4572000 w 4572000"/>
              <a:gd name="connsiteY0" fmla="*/ 1047794 h 2570400"/>
              <a:gd name="connsiteX1" fmla="*/ 4572000 w 4572000"/>
              <a:gd name="connsiteY1" fmla="*/ 1495189 h 2570400"/>
              <a:gd name="connsiteX2" fmla="*/ 4572000 w 4572000"/>
              <a:gd name="connsiteY2" fmla="*/ 1047794 h 2570400"/>
              <a:gd name="connsiteX3" fmla="*/ 0 w 4572000"/>
              <a:gd name="connsiteY3" fmla="*/ 0 h 2570400"/>
              <a:gd name="connsiteX4" fmla="*/ 4572000 w 4572000"/>
              <a:gd name="connsiteY4" fmla="*/ 0 h 2570400"/>
              <a:gd name="connsiteX5" fmla="*/ 4572000 w 4572000"/>
              <a:gd name="connsiteY5" fmla="*/ 1047794 h 2570400"/>
              <a:gd name="connsiteX6" fmla="*/ 4559080 w 4572000"/>
              <a:gd name="connsiteY6" fmla="*/ 1046491 h 2570400"/>
              <a:gd name="connsiteX7" fmla="*/ 4334080 w 4572000"/>
              <a:gd name="connsiteY7" fmla="*/ 1271491 h 2570400"/>
              <a:gd name="connsiteX8" fmla="*/ 4559080 w 4572000"/>
              <a:gd name="connsiteY8" fmla="*/ 1496491 h 2570400"/>
              <a:gd name="connsiteX9" fmla="*/ 4572000 w 4572000"/>
              <a:gd name="connsiteY9" fmla="*/ 1495189 h 2570400"/>
              <a:gd name="connsiteX10" fmla="*/ 4572000 w 4572000"/>
              <a:gd name="connsiteY10" fmla="*/ 2570400 h 2570400"/>
              <a:gd name="connsiteX11" fmla="*/ 0 w 4572000"/>
              <a:gd name="connsiteY11" fmla="*/ 2570400 h 2570400"/>
              <a:gd name="connsiteX12" fmla="*/ 0 w 4572000"/>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334080 w 4572333"/>
              <a:gd name="connsiteY7" fmla="*/ 1271491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559080 w 4572333"/>
              <a:gd name="connsiteY8" fmla="*/ 1496491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93955 w 4572333"/>
              <a:gd name="connsiteY8" fmla="*/ 1583804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2333"/>
              <a:gd name="connsiteY0" fmla="*/ 1047794 h 2570400"/>
              <a:gd name="connsiteX1" fmla="*/ 4572000 w 4572333"/>
              <a:gd name="connsiteY1" fmla="*/ 1495189 h 2570400"/>
              <a:gd name="connsiteX2" fmla="*/ 4572000 w 4572333"/>
              <a:gd name="connsiteY2" fmla="*/ 1047794 h 2570400"/>
              <a:gd name="connsiteX3" fmla="*/ 0 w 4572333"/>
              <a:gd name="connsiteY3" fmla="*/ 0 h 2570400"/>
              <a:gd name="connsiteX4" fmla="*/ 4572000 w 4572333"/>
              <a:gd name="connsiteY4" fmla="*/ 0 h 2570400"/>
              <a:gd name="connsiteX5" fmla="*/ 4572000 w 4572333"/>
              <a:gd name="connsiteY5" fmla="*/ 1047794 h 2570400"/>
              <a:gd name="connsiteX6" fmla="*/ 4570956 w 4572333"/>
              <a:gd name="connsiteY6" fmla="*/ 820860 h 2570400"/>
              <a:gd name="connsiteX7" fmla="*/ 4178505 w 4572333"/>
              <a:gd name="connsiteY7" fmla="*/ 1027016 h 2570400"/>
              <a:gd name="connsiteX8" fmla="*/ 4182049 w 4572333"/>
              <a:gd name="connsiteY8" fmla="*/ 1550466 h 2570400"/>
              <a:gd name="connsiteX9" fmla="*/ 4572000 w 4572333"/>
              <a:gd name="connsiteY9" fmla="*/ 1495189 h 2570400"/>
              <a:gd name="connsiteX10" fmla="*/ 4572000 w 4572333"/>
              <a:gd name="connsiteY10" fmla="*/ 2570400 h 2570400"/>
              <a:gd name="connsiteX11" fmla="*/ 0 w 4572333"/>
              <a:gd name="connsiteY11" fmla="*/ 2570400 h 2570400"/>
              <a:gd name="connsiteX12" fmla="*/ 0 w 4572333"/>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5 w 4576762"/>
              <a:gd name="connsiteY7" fmla="*/ 1027016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3267 w 4576762"/>
              <a:gd name="connsiteY7" fmla="*/ 1015110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24635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78504 w 4576762"/>
              <a:gd name="connsiteY7" fmla="*/ 1019872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0885 w 4576762"/>
              <a:gd name="connsiteY7" fmla="*/ 1015109 h 2570400"/>
              <a:gd name="connsiteX8" fmla="*/ 4182049 w 4576762"/>
              <a:gd name="connsiteY8" fmla="*/ 1550466 h 2570400"/>
              <a:gd name="connsiteX9" fmla="*/ 4576762 w 4576762"/>
              <a:gd name="connsiteY9" fmla="*/ 1749983 h 2570400"/>
              <a:gd name="connsiteX10" fmla="*/ 4572000 w 4576762"/>
              <a:gd name="connsiteY10" fmla="*/ 2570400 h 2570400"/>
              <a:gd name="connsiteX11" fmla="*/ 0 w 4576762"/>
              <a:gd name="connsiteY11" fmla="*/ 2570400 h 2570400"/>
              <a:gd name="connsiteX12" fmla="*/ 0 w 4576762"/>
              <a:gd name="connsiteY12"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0956 w 4576762"/>
              <a:gd name="connsiteY6" fmla="*/ 820860 h 2570400"/>
              <a:gd name="connsiteX7" fmla="*/ 4182049 w 4576762"/>
              <a:gd name="connsiteY7" fmla="*/ 1550466 h 2570400"/>
              <a:gd name="connsiteX8" fmla="*/ 4576762 w 4576762"/>
              <a:gd name="connsiteY8" fmla="*/ 1749983 h 2570400"/>
              <a:gd name="connsiteX9" fmla="*/ 4572000 w 4576762"/>
              <a:gd name="connsiteY9" fmla="*/ 2570400 h 2570400"/>
              <a:gd name="connsiteX10" fmla="*/ 0 w 4576762"/>
              <a:gd name="connsiteY10" fmla="*/ 2570400 h 2570400"/>
              <a:gd name="connsiteX11" fmla="*/ 0 w 4576762"/>
              <a:gd name="connsiteY11"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182049 w 4576762"/>
              <a:gd name="connsiteY6" fmla="*/ 1550466 h 2570400"/>
              <a:gd name="connsiteX7" fmla="*/ 4576762 w 4576762"/>
              <a:gd name="connsiteY7" fmla="*/ 1749983 h 2570400"/>
              <a:gd name="connsiteX8" fmla="*/ 4572000 w 4576762"/>
              <a:gd name="connsiteY8" fmla="*/ 2570400 h 2570400"/>
              <a:gd name="connsiteX9" fmla="*/ 0 w 4576762"/>
              <a:gd name="connsiteY9" fmla="*/ 2570400 h 2570400"/>
              <a:gd name="connsiteX10" fmla="*/ 0 w 4576762"/>
              <a:gd name="connsiteY10"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2000 w 4576762"/>
              <a:gd name="connsiteY5" fmla="*/ 1047794 h 2570400"/>
              <a:gd name="connsiteX6" fmla="*/ 4576762 w 4576762"/>
              <a:gd name="connsiteY6" fmla="*/ 1749983 h 2570400"/>
              <a:gd name="connsiteX7" fmla="*/ 4572000 w 4576762"/>
              <a:gd name="connsiteY7" fmla="*/ 2570400 h 2570400"/>
              <a:gd name="connsiteX8" fmla="*/ 0 w 4576762"/>
              <a:gd name="connsiteY8" fmla="*/ 2570400 h 2570400"/>
              <a:gd name="connsiteX9" fmla="*/ 0 w 4576762"/>
              <a:gd name="connsiteY9" fmla="*/ 0 h 2570400"/>
              <a:gd name="connsiteX0" fmla="*/ 4572000 w 4576762"/>
              <a:gd name="connsiteY0" fmla="*/ 1047794 h 2570400"/>
              <a:gd name="connsiteX1" fmla="*/ 4572000 w 4576762"/>
              <a:gd name="connsiteY1" fmla="*/ 1495189 h 2570400"/>
              <a:gd name="connsiteX2" fmla="*/ 4572000 w 4576762"/>
              <a:gd name="connsiteY2" fmla="*/ 1047794 h 2570400"/>
              <a:gd name="connsiteX3" fmla="*/ 0 w 4576762"/>
              <a:gd name="connsiteY3" fmla="*/ 0 h 2570400"/>
              <a:gd name="connsiteX4" fmla="*/ 4572000 w 4576762"/>
              <a:gd name="connsiteY4" fmla="*/ 0 h 2570400"/>
              <a:gd name="connsiteX5" fmla="*/ 4576762 w 4576762"/>
              <a:gd name="connsiteY5" fmla="*/ 1749983 h 2570400"/>
              <a:gd name="connsiteX6" fmla="*/ 4572000 w 4576762"/>
              <a:gd name="connsiteY6" fmla="*/ 2570400 h 2570400"/>
              <a:gd name="connsiteX7" fmla="*/ 0 w 4576762"/>
              <a:gd name="connsiteY7" fmla="*/ 2570400 h 2570400"/>
              <a:gd name="connsiteX8" fmla="*/ 0 w 4576762"/>
              <a:gd name="connsiteY8" fmla="*/ 0 h 2570400"/>
              <a:gd name="connsiteX0" fmla="*/ 0 w 4576762"/>
              <a:gd name="connsiteY0" fmla="*/ 0 h 2570400"/>
              <a:gd name="connsiteX1" fmla="*/ 4572000 w 4576762"/>
              <a:gd name="connsiteY1" fmla="*/ 0 h 2570400"/>
              <a:gd name="connsiteX2" fmla="*/ 4576762 w 4576762"/>
              <a:gd name="connsiteY2" fmla="*/ 1749983 h 2570400"/>
              <a:gd name="connsiteX3" fmla="*/ 4572000 w 4576762"/>
              <a:gd name="connsiteY3" fmla="*/ 2570400 h 2570400"/>
              <a:gd name="connsiteX4" fmla="*/ 0 w 4576762"/>
              <a:gd name="connsiteY4" fmla="*/ 2570400 h 2570400"/>
              <a:gd name="connsiteX5" fmla="*/ 0 w 4576762"/>
              <a:gd name="connsiteY5" fmla="*/ 0 h 2570400"/>
              <a:gd name="connsiteX0" fmla="*/ 0 w 5143500"/>
              <a:gd name="connsiteY0" fmla="*/ 0 h 2570400"/>
              <a:gd name="connsiteX1" fmla="*/ 4572000 w 5143500"/>
              <a:gd name="connsiteY1" fmla="*/ 0 h 2570400"/>
              <a:gd name="connsiteX2" fmla="*/ 4572000 w 5143500"/>
              <a:gd name="connsiteY2" fmla="*/ 2570400 h 2570400"/>
              <a:gd name="connsiteX3" fmla="*/ 0 w 5143500"/>
              <a:gd name="connsiteY3" fmla="*/ 2570400 h 2570400"/>
              <a:gd name="connsiteX4" fmla="*/ 0 w 5143500"/>
              <a:gd name="connsiteY4" fmla="*/ 0 h 2570400"/>
              <a:gd name="connsiteX0" fmla="*/ 0 w 4572000"/>
              <a:gd name="connsiteY0" fmla="*/ 0 h 2570400"/>
              <a:gd name="connsiteX1" fmla="*/ 4572000 w 4572000"/>
              <a:gd name="connsiteY1" fmla="*/ 0 h 2570400"/>
              <a:gd name="connsiteX2" fmla="*/ 4572000 w 4572000"/>
              <a:gd name="connsiteY2" fmla="*/ 2570400 h 2570400"/>
              <a:gd name="connsiteX3" fmla="*/ 0 w 4572000"/>
              <a:gd name="connsiteY3" fmla="*/ 2570400 h 2570400"/>
              <a:gd name="connsiteX4" fmla="*/ 0 w 4572000"/>
              <a:gd name="connsiteY4" fmla="*/ 0 h 25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2570400">
                <a:moveTo>
                  <a:pt x="0" y="0"/>
                </a:moveTo>
                <a:lnTo>
                  <a:pt x="4572000" y="0"/>
                </a:lnTo>
                <a:lnTo>
                  <a:pt x="4572000" y="2570400"/>
                </a:lnTo>
                <a:lnTo>
                  <a:pt x="0" y="2570400"/>
                </a:lnTo>
                <a:lnTo>
                  <a:pt x="0" y="0"/>
                </a:lnTo>
                <a:close/>
              </a:path>
            </a:pathLst>
          </a:custGeom>
          <a:noFill/>
          <a:ln>
            <a:noFill/>
          </a:ln>
        </p:spPr>
      </p:pic>
      <p:sp>
        <p:nvSpPr>
          <p:cNvPr id="11" name="Text Placeholder 3">
            <a:extLst>
              <a:ext uri="{FF2B5EF4-FFF2-40B4-BE49-F238E27FC236}">
                <a16:creationId xmlns:a16="http://schemas.microsoft.com/office/drawing/2014/main" id="{3B20F7BC-A4E4-4412-D52C-E06B6E253371}"/>
              </a:ext>
            </a:extLst>
          </p:cNvPr>
          <p:cNvSpPr>
            <a:spLocks noGrp="1"/>
          </p:cNvSpPr>
          <p:nvPr>
            <p:ph type="body" sz="quarter" idx="19"/>
          </p:nvPr>
        </p:nvSpPr>
        <p:spPr>
          <a:xfrm>
            <a:off x="304989" y="1914157"/>
            <a:ext cx="5178568" cy="1200000"/>
          </a:xfrm>
        </p:spPr>
        <p:txBody>
          <a:bodyPr/>
          <a:lstStyle/>
          <a:p>
            <a:endParaRPr lang="en-US"/>
          </a:p>
        </p:txBody>
      </p:sp>
      <p:sp>
        <p:nvSpPr>
          <p:cNvPr id="13" name="Text Placeholder 4">
            <a:extLst>
              <a:ext uri="{FF2B5EF4-FFF2-40B4-BE49-F238E27FC236}">
                <a16:creationId xmlns:a16="http://schemas.microsoft.com/office/drawing/2014/main" id="{7DF18355-314D-4BEB-8FC1-283E34B6B660}"/>
              </a:ext>
            </a:extLst>
          </p:cNvPr>
          <p:cNvSpPr>
            <a:spLocks noGrp="1"/>
          </p:cNvSpPr>
          <p:nvPr>
            <p:ph type="body" sz="quarter" idx="12"/>
          </p:nvPr>
        </p:nvSpPr>
        <p:spPr>
          <a:xfrm>
            <a:off x="304989" y="742542"/>
            <a:ext cx="5178568" cy="1174317"/>
          </a:xfrm>
        </p:spPr>
        <p:txBody>
          <a:bodyPr/>
          <a:lstStyle/>
          <a:p>
            <a:r>
              <a:rPr lang="en-CH" dirty="0"/>
              <a:t>Mass measurements</a:t>
            </a:r>
            <a:endParaRPr lang="en-US" dirty="0"/>
          </a:p>
        </p:txBody>
      </p:sp>
      <p:sp>
        <p:nvSpPr>
          <p:cNvPr id="15" name="Text Placeholder 5">
            <a:extLst>
              <a:ext uri="{FF2B5EF4-FFF2-40B4-BE49-F238E27FC236}">
                <a16:creationId xmlns:a16="http://schemas.microsoft.com/office/drawing/2014/main" id="{7962569D-E884-C781-345A-E5CFA1E1FB0D}"/>
              </a:ext>
            </a:extLst>
          </p:cNvPr>
          <p:cNvSpPr>
            <a:spLocks noGrp="1"/>
          </p:cNvSpPr>
          <p:nvPr>
            <p:ph type="body" sz="quarter" idx="23"/>
          </p:nvPr>
        </p:nvSpPr>
        <p:spPr>
          <a:xfrm>
            <a:off x="6708443" y="5341357"/>
            <a:ext cx="5141524" cy="1200000"/>
          </a:xfrm>
        </p:spPr>
        <p:txBody>
          <a:bodyPr/>
          <a:lstStyle/>
          <a:p>
            <a:endParaRPr lang="en-US"/>
          </a:p>
        </p:txBody>
      </p:sp>
      <p:sp>
        <p:nvSpPr>
          <p:cNvPr id="17" name="Text Placeholder 6">
            <a:extLst>
              <a:ext uri="{FF2B5EF4-FFF2-40B4-BE49-F238E27FC236}">
                <a16:creationId xmlns:a16="http://schemas.microsoft.com/office/drawing/2014/main" id="{EF30E008-ACEC-8562-AF06-E772B75FFF46}"/>
              </a:ext>
            </a:extLst>
          </p:cNvPr>
          <p:cNvSpPr>
            <a:spLocks noGrp="1"/>
          </p:cNvSpPr>
          <p:nvPr>
            <p:ph type="body" sz="quarter" idx="24"/>
          </p:nvPr>
        </p:nvSpPr>
        <p:spPr>
          <a:xfrm>
            <a:off x="6708443" y="4177997"/>
            <a:ext cx="5141524" cy="1157384"/>
          </a:xfrm>
        </p:spPr>
        <p:txBody>
          <a:bodyPr>
            <a:normAutofit/>
          </a:bodyPr>
          <a:lstStyle/>
          <a:p>
            <a:r>
              <a:rPr lang="en-CH" sz="3000" dirty="0"/>
              <a:t>Viscoelasticity measurements</a:t>
            </a:r>
            <a:endParaRPr lang="en-US" sz="3000" dirty="0"/>
          </a:p>
        </p:txBody>
      </p:sp>
    </p:spTree>
    <p:extLst>
      <p:ext uri="{BB962C8B-B14F-4D97-AF65-F5344CB8AC3E}">
        <p14:creationId xmlns:p14="http://schemas.microsoft.com/office/powerpoint/2010/main" val="3133083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lstStyle/>
          <a:p>
            <a:pPr algn="l"/>
            <a:r>
              <a:rPr lang="en-CH" dirty="0"/>
              <a:t>Advancing the original technology </a:t>
            </a:r>
            <a:r>
              <a:rPr lang="en-CH" sz="1600" dirty="0"/>
              <a:t>(Martinez-Martin &amp; Fläschner et. al. Nature 2017) </a:t>
            </a:r>
          </a:p>
          <a:p>
            <a:pPr algn="l"/>
            <a:r>
              <a:rPr lang="en-CH" sz="2670" dirty="0"/>
              <a:t>Increasing mass resolution, improving optical microscopy</a:t>
            </a:r>
          </a:p>
          <a:p>
            <a:pPr algn="l"/>
            <a:endParaRPr lang="en-CH" sz="1600" dirty="0"/>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pic>
        <p:nvPicPr>
          <p:cNvPr id="6" name="Picture 5">
            <a:extLst>
              <a:ext uri="{FF2B5EF4-FFF2-40B4-BE49-F238E27FC236}">
                <a16:creationId xmlns:a16="http://schemas.microsoft.com/office/drawing/2014/main" id="{8FD582CE-B905-7BE9-F3E0-3E23BA61111B}"/>
              </a:ext>
            </a:extLst>
          </p:cNvPr>
          <p:cNvPicPr>
            <a:picLocks noChangeAspect="1"/>
          </p:cNvPicPr>
          <p:nvPr/>
        </p:nvPicPr>
        <p:blipFill>
          <a:blip r:embed="rId2"/>
          <a:stretch>
            <a:fillRect/>
          </a:stretch>
        </p:blipFill>
        <p:spPr>
          <a:xfrm>
            <a:off x="6063003" y="1066325"/>
            <a:ext cx="6161994" cy="4759720"/>
          </a:xfrm>
          <a:prstGeom prst="rect">
            <a:avLst/>
          </a:prstGeom>
        </p:spPr>
      </p:pic>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3C09CE8-01A3-5EB7-3BA7-17DDC1148BF7}"/>
              </a:ext>
            </a:extLst>
          </p:cNvPr>
          <p:cNvSpPr txBox="1"/>
          <p:nvPr/>
        </p:nvSpPr>
        <p:spPr>
          <a:xfrm>
            <a:off x="7097035" y="5902836"/>
            <a:ext cx="4351867" cy="584775"/>
          </a:xfrm>
          <a:prstGeom prst="rect">
            <a:avLst/>
          </a:prstGeom>
          <a:noFill/>
        </p:spPr>
        <p:txBody>
          <a:bodyPr wrap="square" lIns="91440" tIns="45720" rIns="91440" bIns="45720" rtlCol="0" anchor="t">
            <a:spAutoFit/>
          </a:bodyPr>
          <a:lstStyle/>
          <a:p>
            <a:r>
              <a:rPr lang="en-CH" sz="1600"/>
              <a:t>Cuny, Sapra, Martinez-Martin, </a:t>
            </a:r>
            <a:r>
              <a:rPr lang="en-CH" sz="1600" err="1"/>
              <a:t>Fläschner</a:t>
            </a:r>
            <a:r>
              <a:rPr lang="en-CH" sz="1600" i="1"/>
              <a:t> et al.</a:t>
            </a:r>
            <a:r>
              <a:rPr lang="en-CH" sz="1600"/>
              <a:t>, Nat. Commun. 2022 </a:t>
            </a:r>
          </a:p>
        </p:txBody>
      </p:sp>
    </p:spTree>
    <p:extLst>
      <p:ext uri="{BB962C8B-B14F-4D97-AF65-F5344CB8AC3E}">
        <p14:creationId xmlns:p14="http://schemas.microsoft.com/office/powerpoint/2010/main" val="180867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a:extLst>
              <a:ext uri="{FF2B5EF4-FFF2-40B4-BE49-F238E27FC236}">
                <a16:creationId xmlns:a16="http://schemas.microsoft.com/office/drawing/2014/main" id="{74CE28B3-A28D-5E44-6C29-883EFF4EB44E}"/>
              </a:ext>
            </a:extLst>
          </p:cNvPr>
          <p:cNvSpPr>
            <a:spLocks noGrp="1"/>
          </p:cNvSpPr>
          <p:nvPr>
            <p:ph type="tbl" sz="quarter" idx="10"/>
          </p:nvPr>
        </p:nvSpPr>
        <p:spPr/>
      </p:sp>
      <p:sp>
        <p:nvSpPr>
          <p:cNvPr id="3" name="Text Placeholder 2">
            <a:extLst>
              <a:ext uri="{FF2B5EF4-FFF2-40B4-BE49-F238E27FC236}">
                <a16:creationId xmlns:a16="http://schemas.microsoft.com/office/drawing/2014/main" id="{8DA53AF4-8F02-F1B5-F538-367794BD9C85}"/>
              </a:ext>
            </a:extLst>
          </p:cNvPr>
          <p:cNvSpPr>
            <a:spLocks noGrp="1"/>
          </p:cNvSpPr>
          <p:nvPr>
            <p:ph type="body" sz="quarter" idx="19"/>
          </p:nvPr>
        </p:nvSpPr>
        <p:spPr/>
        <p:txBody>
          <a:bodyPr>
            <a:normAutofit/>
          </a:bodyPr>
          <a:lstStyle/>
          <a:p>
            <a:pPr algn="l"/>
            <a:r>
              <a:rPr lang="en-CH" sz="2670" dirty="0"/>
              <a:t>Two measurement modes: </a:t>
            </a:r>
          </a:p>
          <a:p>
            <a:pPr marL="457200" indent="-457200" algn="l">
              <a:buFont typeface="Arial" panose="020B0604020202020204" pitchFamily="34" charset="0"/>
              <a:buChar char="•"/>
            </a:pPr>
            <a:r>
              <a:rPr lang="de-AT" sz="2670" dirty="0" err="1"/>
              <a:t>Continu</a:t>
            </a:r>
            <a:r>
              <a:rPr lang="en-CH" sz="2670" dirty="0" err="1"/>
              <a:t>ous</a:t>
            </a:r>
            <a:r>
              <a:rPr lang="en-CH" sz="2670" dirty="0"/>
              <a:t> mode</a:t>
            </a:r>
          </a:p>
          <a:p>
            <a:pPr marL="457200" indent="-457200" algn="l">
              <a:buFont typeface="Arial" panose="020B0604020202020204" pitchFamily="34" charset="0"/>
              <a:buChar char="•"/>
            </a:pPr>
            <a:r>
              <a:rPr lang="en-CH" sz="2670" dirty="0"/>
              <a:t>Sweep mode</a:t>
            </a:r>
          </a:p>
        </p:txBody>
      </p:sp>
      <p:sp>
        <p:nvSpPr>
          <p:cNvPr id="4" name="Text Placeholder 3">
            <a:extLst>
              <a:ext uri="{FF2B5EF4-FFF2-40B4-BE49-F238E27FC236}">
                <a16:creationId xmlns:a16="http://schemas.microsoft.com/office/drawing/2014/main" id="{ACB59622-EDE9-13CA-BC36-1B87D8969600}"/>
              </a:ext>
            </a:extLst>
          </p:cNvPr>
          <p:cNvSpPr>
            <a:spLocks noGrp="1"/>
          </p:cNvSpPr>
          <p:nvPr>
            <p:ph type="body" sz="quarter" idx="12"/>
          </p:nvPr>
        </p:nvSpPr>
        <p:spPr/>
        <p:txBody>
          <a:bodyPr/>
          <a:lstStyle/>
          <a:p>
            <a:r>
              <a:rPr lang="en-CH" dirty="0"/>
              <a:t>Mass measurements of single yeast cells</a:t>
            </a:r>
          </a:p>
        </p:txBody>
      </p:sp>
      <p:sp>
        <p:nvSpPr>
          <p:cNvPr id="7" name="Rectangle 6">
            <a:extLst>
              <a:ext uri="{FF2B5EF4-FFF2-40B4-BE49-F238E27FC236}">
                <a16:creationId xmlns:a16="http://schemas.microsoft.com/office/drawing/2014/main" id="{ADFB95A0-80C2-063E-CE72-09B218C07E3B}"/>
              </a:ext>
            </a:extLst>
          </p:cNvPr>
          <p:cNvSpPr/>
          <p:nvPr/>
        </p:nvSpPr>
        <p:spPr>
          <a:xfrm>
            <a:off x="6096000" y="1066325"/>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pic>
        <p:nvPicPr>
          <p:cNvPr id="8" name="Picture 7">
            <a:extLst>
              <a:ext uri="{FF2B5EF4-FFF2-40B4-BE49-F238E27FC236}">
                <a16:creationId xmlns:a16="http://schemas.microsoft.com/office/drawing/2014/main" id="{57C5C3B7-C1F9-3DA0-A8EE-34AC24E75F29}"/>
              </a:ext>
            </a:extLst>
          </p:cNvPr>
          <p:cNvPicPr>
            <a:picLocks noChangeAspect="1"/>
          </p:cNvPicPr>
          <p:nvPr/>
        </p:nvPicPr>
        <p:blipFill>
          <a:blip r:embed="rId2"/>
          <a:stretch>
            <a:fillRect/>
          </a:stretch>
        </p:blipFill>
        <p:spPr>
          <a:xfrm>
            <a:off x="6539938" y="1710671"/>
            <a:ext cx="5334744" cy="4115374"/>
          </a:xfrm>
          <a:prstGeom prst="rect">
            <a:avLst/>
          </a:prstGeom>
        </p:spPr>
      </p:pic>
      <p:grpSp>
        <p:nvGrpSpPr>
          <p:cNvPr id="14" name="Group 13">
            <a:extLst>
              <a:ext uri="{FF2B5EF4-FFF2-40B4-BE49-F238E27FC236}">
                <a16:creationId xmlns:a16="http://schemas.microsoft.com/office/drawing/2014/main" id="{E3FB7F90-81C1-462D-5B21-2A0C5BD410BC}"/>
              </a:ext>
            </a:extLst>
          </p:cNvPr>
          <p:cNvGrpSpPr/>
          <p:nvPr/>
        </p:nvGrpSpPr>
        <p:grpSpPr>
          <a:xfrm>
            <a:off x="6050802" y="1743846"/>
            <a:ext cx="3093198" cy="4292886"/>
            <a:chOff x="6050802" y="1743846"/>
            <a:chExt cx="3093198" cy="4292886"/>
          </a:xfrm>
        </p:grpSpPr>
        <p:sp>
          <p:nvSpPr>
            <p:cNvPr id="9" name="Rectangle 8">
              <a:extLst>
                <a:ext uri="{FF2B5EF4-FFF2-40B4-BE49-F238E27FC236}">
                  <a16:creationId xmlns:a16="http://schemas.microsoft.com/office/drawing/2014/main" id="{AA397258-AF0B-94B6-B4EF-C9874FEC4D0F}"/>
                </a:ext>
              </a:extLst>
            </p:cNvPr>
            <p:cNvSpPr/>
            <p:nvPr/>
          </p:nvSpPr>
          <p:spPr>
            <a:xfrm>
              <a:off x="6442389" y="1743846"/>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C8C50ECD-44D9-174F-C4DF-2B5763BEFB86}"/>
                </a:ext>
              </a:extLst>
            </p:cNvPr>
            <p:cNvSpPr/>
            <p:nvPr/>
          </p:nvSpPr>
          <p:spPr>
            <a:xfrm>
              <a:off x="8746067" y="1773531"/>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F0B8D62-35AF-AC7D-F139-99D1612EBBE0}"/>
                </a:ext>
              </a:extLst>
            </p:cNvPr>
            <p:cNvSpPr/>
            <p:nvPr/>
          </p:nvSpPr>
          <p:spPr>
            <a:xfrm>
              <a:off x="6276916" y="3801533"/>
              <a:ext cx="397933" cy="4238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6FF053EA-BD4A-D0F3-0E86-2EC543A58E6A}"/>
                </a:ext>
              </a:extLst>
            </p:cNvPr>
            <p:cNvSpPr/>
            <p:nvPr/>
          </p:nvSpPr>
          <p:spPr>
            <a:xfrm>
              <a:off x="6050802" y="4318107"/>
              <a:ext cx="397933" cy="17186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1202086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9.4|14|13.3"/>
</p:tagLst>
</file>

<file path=ppt/tags/tag2.xml><?xml version="1.0" encoding="utf-8"?>
<p:tagLst xmlns:a="http://schemas.openxmlformats.org/drawingml/2006/main" xmlns:r="http://schemas.openxmlformats.org/officeDocument/2006/relationships" xmlns:p="http://schemas.openxmlformats.org/presentationml/2006/main">
  <p:tag name="TIMING" val="|14.3|5.2|16.6"/>
</p:tagLst>
</file>

<file path=ppt/theme/theme1.xml><?xml version="1.0" encoding="utf-8"?>
<a:theme xmlns:a="http://schemas.openxmlformats.org/drawingml/2006/main" name="3_3.4 Nanosurf PPT Template 160114 (16-9)">
  <a:themeElements>
    <a:clrScheme name="Custom 1">
      <a:dk1>
        <a:srgbClr val="000000"/>
      </a:dk1>
      <a:lt1>
        <a:srgbClr val="FFFFFF"/>
      </a:lt1>
      <a:dk2>
        <a:srgbClr val="373737"/>
      </a:dk2>
      <a:lt2>
        <a:srgbClr val="EA390D"/>
      </a:lt2>
      <a:accent1>
        <a:srgbClr val="10A1C7"/>
      </a:accent1>
      <a:accent2>
        <a:srgbClr val="C6342D"/>
      </a:accent2>
      <a:accent3>
        <a:srgbClr val="B7C632"/>
      </a:accent3>
      <a:accent4>
        <a:srgbClr val="016C9D"/>
      </a:accent4>
      <a:accent5>
        <a:srgbClr val="A1CDF2"/>
      </a:accent5>
      <a:accent6>
        <a:srgbClr val="FCF441"/>
      </a:accent6>
      <a:hlink>
        <a:srgbClr val="000000"/>
      </a:hlink>
      <a:folHlink>
        <a:srgbClr val="000000"/>
      </a:folHlink>
    </a:clrScheme>
    <a:fontScheme name="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4 Nanosurf PPT Template (16-9).potx" id="{51ED924D-92AF-44CD-8444-C6717AB0B5AD}" vid="{5038D486-9239-4BBE-9763-BE3D437541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b65bfac-66fd-4720-9b96-4163d7ffe9c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84CAABA577B4304FA943EA3C337B6B01" ma:contentTypeVersion="14" ma:contentTypeDescription="Ein neues Dokument erstellen." ma:contentTypeScope="" ma:versionID="4e25b0e76254065a337639ae96da935d">
  <xsd:schema xmlns:xsd="http://www.w3.org/2001/XMLSchema" xmlns:xs="http://www.w3.org/2001/XMLSchema" xmlns:p="http://schemas.microsoft.com/office/2006/metadata/properties" xmlns:ns3="4b65bfac-66fd-4720-9b96-4163d7ffe9c3" xmlns:ns4="262a58da-669c-4d38-9492-db927b72c778" targetNamespace="http://schemas.microsoft.com/office/2006/metadata/properties" ma:root="true" ma:fieldsID="69011f05a85ae72175320fd52c462852" ns3:_="" ns4:_="">
    <xsd:import namespace="4b65bfac-66fd-4720-9b96-4163d7ffe9c3"/>
    <xsd:import namespace="262a58da-669c-4d38-9492-db927b72c77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LengthInSeconds"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65bfac-66fd-4720-9b96-4163d7ffe9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2a58da-669c-4d38-9492-db927b72c77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69CB49-BDDE-413D-B7BD-E75F6454E130}">
  <ds:schemaRefs>
    <ds:schemaRef ds:uri="http://www.w3.org/XML/1998/namespace"/>
    <ds:schemaRef ds:uri="http://schemas.openxmlformats.org/package/2006/metadata/core-properties"/>
    <ds:schemaRef ds:uri="http://purl.org/dc/terms/"/>
    <ds:schemaRef ds:uri="http://schemas.microsoft.com/office/2006/documentManagement/types"/>
    <ds:schemaRef ds:uri="http://purl.org/dc/dcmitype/"/>
    <ds:schemaRef ds:uri="262a58da-669c-4d38-9492-db927b72c778"/>
    <ds:schemaRef ds:uri="http://schemas.microsoft.com/office/2006/metadata/properties"/>
    <ds:schemaRef ds:uri="http://purl.org/dc/elements/1.1/"/>
    <ds:schemaRef ds:uri="http://schemas.microsoft.com/office/infopath/2007/PartnerControls"/>
    <ds:schemaRef ds:uri="4b65bfac-66fd-4720-9b96-4163d7ffe9c3"/>
  </ds:schemaRefs>
</ds:datastoreItem>
</file>

<file path=customXml/itemProps2.xml><?xml version="1.0" encoding="utf-8"?>
<ds:datastoreItem xmlns:ds="http://schemas.openxmlformats.org/officeDocument/2006/customXml" ds:itemID="{1DFB9A57-E481-4E0C-AE7B-D8E3958CC59E}">
  <ds:schemaRefs>
    <ds:schemaRef ds:uri="262a58da-669c-4d38-9492-db927b72c778"/>
    <ds:schemaRef ds:uri="4b65bfac-66fd-4720-9b96-4163d7ffe9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95189C7-5408-4E73-9039-6331B8029B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Widescreen</PresentationFormat>
  <Paragraphs>140</Paragraphs>
  <Slides>19</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-apple-system</vt:lpstr>
      <vt:lpstr>Arial</vt:lpstr>
      <vt:lpstr>Calibri</vt:lpstr>
      <vt:lpstr>Cambria Math</vt:lpstr>
      <vt:lpstr>Lora</vt:lpstr>
      <vt:lpstr>Segoe UI</vt:lpstr>
      <vt:lpstr>Segoe UI Light</vt:lpstr>
      <vt:lpstr>Times New Roman</vt:lpstr>
      <vt:lpstr>Wingdings</vt:lpstr>
      <vt:lpstr>3_3.4 Nanosurf PPT Template 160114 (16-9)</vt:lpstr>
      <vt:lpstr>Mass and viscoelasticity  of single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Gotthold Fläschner</dc:creator>
  <cp:lastModifiedBy>Gotthold Fläschner</cp:lastModifiedBy>
  <cp:revision>3</cp:revision>
  <dcterms:created xsi:type="dcterms:W3CDTF">2023-06-28T08:47:06Z</dcterms:created>
  <dcterms:modified xsi:type="dcterms:W3CDTF">2023-07-04T18:08:01Z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0x01010084CAABA577B4304FA943EA3C337B6B01</vt:lpwstr>
  </property>
</Properties>
</file>