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81" r:id="rId3"/>
    <p:sldId id="262" r:id="rId4"/>
    <p:sldId id="282" r:id="rId5"/>
    <p:sldId id="292" r:id="rId6"/>
    <p:sldId id="285" r:id="rId7"/>
    <p:sldId id="295" r:id="rId8"/>
    <p:sldId id="297" r:id="rId9"/>
    <p:sldId id="29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5000"/>
    <a:srgbClr val="715000"/>
    <a:srgbClr val="AA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456" y="200"/>
      </p:cViewPr>
      <p:guideLst>
        <p:guide orient="horz" pos="22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CAMILLE\Comparaison%20efficacite&#769;s%20FRET%20TS%20%20TL.xl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Nathalie\Desktop\Camille\Spectres\Spectres%20Filtres%20051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3705913523967"/>
          <c:y val="2.647355073866349E-2"/>
          <c:w val="0.68125242016178178"/>
          <c:h val="0.78394689634698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Feuil1!$A$5</c:f>
              <c:strCache>
                <c:ptCount val="1"/>
                <c:pt idx="0">
                  <c:v>Paris-Saclay</c:v>
                </c:pt>
              </c:strCache>
            </c:strRef>
          </c:tx>
          <c:spPr>
            <a:solidFill>
              <a:srgbClr val="8AA4D6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AA4D6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46-CB45-9A8E-18B525AE2436}"/>
              </c:ext>
            </c:extLst>
          </c:dPt>
          <c:errBars>
            <c:errBarType val="both"/>
            <c:errValType val="cust"/>
            <c:noEndCap val="0"/>
            <c:plus>
              <c:numRef>
                <c:f>(Feuil1!$C$8,Feuil1!$G$8)</c:f>
                <c:numCache>
                  <c:formatCode>General</c:formatCode>
                  <c:ptCount val="2"/>
                  <c:pt idx="0">
                    <c:v>5.9735639622457884E-2</c:v>
                  </c:pt>
                  <c:pt idx="1">
                    <c:v>4.5967996966615209E-2</c:v>
                  </c:pt>
                </c:numCache>
              </c:numRef>
            </c:plus>
            <c:minus>
              <c:numRef>
                <c:f>(Feuil1!$C$8,Feuil1!$G$8)</c:f>
                <c:numCache>
                  <c:formatCode>General</c:formatCode>
                  <c:ptCount val="2"/>
                  <c:pt idx="0">
                    <c:v>5.9735639622457884E-2</c:v>
                  </c:pt>
                  <c:pt idx="1">
                    <c:v>4.5967996966615209E-2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(Feuil1!$B$2,Feuil1!$F$2)</c:f>
              <c:strCache>
                <c:ptCount val="2"/>
                <c:pt idx="0">
                  <c:v>VinTL</c:v>
                </c:pt>
                <c:pt idx="1">
                  <c:v>VinTS</c:v>
                </c:pt>
              </c:strCache>
            </c:strRef>
          </c:cat>
          <c:val>
            <c:numRef>
              <c:f>(Feuil1!$B$8,Feuil1!$F$8)</c:f>
              <c:numCache>
                <c:formatCode>0.000</c:formatCode>
                <c:ptCount val="2"/>
                <c:pt idx="0">
                  <c:v>0.31893142449857037</c:v>
                </c:pt>
                <c:pt idx="1">
                  <c:v>0.22676786622392106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6-CB45-9A8E-18B525AE2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overlap val="56"/>
        <c:axId val="157615888"/>
        <c:axId val="157618384"/>
      </c:barChart>
      <c:catAx>
        <c:axId val="15761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7618384"/>
        <c:crosses val="autoZero"/>
        <c:auto val="1"/>
        <c:lblAlgn val="ctr"/>
        <c:lblOffset val="0"/>
        <c:noMultiLvlLbl val="0"/>
      </c:catAx>
      <c:valAx>
        <c:axId val="157618384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300" b="1" dirty="0">
                    <a:solidFill>
                      <a:sysClr val="windowText" lastClr="000000"/>
                    </a:solidFill>
                  </a:rPr>
                  <a:t>FRET </a:t>
                </a:r>
                <a:r>
                  <a:rPr lang="fr-FR" sz="1300" b="1" dirty="0" err="1">
                    <a:solidFill>
                      <a:sysClr val="windowText" lastClr="000000"/>
                    </a:solidFill>
                  </a:rPr>
                  <a:t>Efficiency</a:t>
                </a:r>
                <a:endParaRPr lang="fr-FR" sz="1300" b="1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262125690890481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761588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6663290780232"/>
          <c:y val="4.775969217105145E-2"/>
          <c:w val="0.78421469744455263"/>
          <c:h val="0.81276237463645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9E-45DF-ACA4-C375F23DC00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9E-45DF-ACA4-C375F23DC00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9E-45DF-ACA4-C375F23DC00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9E-45DF-ACA4-C375F23DC00D}"/>
              </c:ext>
            </c:extLst>
          </c:dPt>
          <c:errBars>
            <c:errBarType val="both"/>
            <c:errValType val="cust"/>
            <c:noEndCap val="0"/>
            <c:plus>
              <c:numRef>
                <c:f>(Sheet4!$J$41:$J$42,Sheet4!$J$44:$J$45)</c:f>
                <c:numCache>
                  <c:formatCode>General</c:formatCode>
                  <c:ptCount val="4"/>
                  <c:pt idx="0">
                    <c:v>3.1099999999999999E-2</c:v>
                  </c:pt>
                  <c:pt idx="1">
                    <c:v>2.5600000000000001E-2</c:v>
                  </c:pt>
                  <c:pt idx="2">
                    <c:v>3.4000000000000002E-2</c:v>
                  </c:pt>
                  <c:pt idx="3">
                    <c:v>3.2599999999999997E-2</c:v>
                  </c:pt>
                </c:numCache>
              </c:numRef>
            </c:plus>
            <c:minus>
              <c:numRef>
                <c:f>(Sheet4!$J$41:$J$42,Sheet4!$J$44:$J$45)</c:f>
                <c:numCache>
                  <c:formatCode>General</c:formatCode>
                  <c:ptCount val="4"/>
                  <c:pt idx="0">
                    <c:v>3.1099999999999999E-2</c:v>
                  </c:pt>
                  <c:pt idx="1">
                    <c:v>2.5600000000000001E-2</c:v>
                  </c:pt>
                  <c:pt idx="2">
                    <c:v>3.4000000000000002E-2</c:v>
                  </c:pt>
                  <c:pt idx="3">
                    <c:v>3.2599999999999997E-2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(Sheet4!$C$32:$C$33,Sheet4!$C$35:$C$36)</c:f>
              <c:strCache>
                <c:ptCount val="4"/>
                <c:pt idx="0">
                  <c:v>PDL</c:v>
                </c:pt>
                <c:pt idx="1">
                  <c:v>FN</c:v>
                </c:pt>
                <c:pt idx="2">
                  <c:v>PDL</c:v>
                </c:pt>
                <c:pt idx="3">
                  <c:v>FN</c:v>
                </c:pt>
              </c:strCache>
            </c:strRef>
          </c:cat>
          <c:val>
            <c:numRef>
              <c:f>(Sheet4!$I$41:$I$42,Sheet4!$I$44:$I$45)</c:f>
              <c:numCache>
                <c:formatCode>General</c:formatCode>
                <c:ptCount val="4"/>
                <c:pt idx="0">
                  <c:v>0.31850000000000001</c:v>
                </c:pt>
                <c:pt idx="1">
                  <c:v>0.31769999999999998</c:v>
                </c:pt>
                <c:pt idx="2">
                  <c:v>0.25090000000000001</c:v>
                </c:pt>
                <c:pt idx="3">
                  <c:v>0.2392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9E-45DF-ACA4-C375F23DC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-33"/>
        <c:axId val="1121495088"/>
        <c:axId val="1121500496"/>
      </c:barChart>
      <c:catAx>
        <c:axId val="112149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21500496"/>
        <c:crosses val="autoZero"/>
        <c:auto val="1"/>
        <c:lblAlgn val="ctr"/>
        <c:lblOffset val="0"/>
        <c:noMultiLvlLbl val="0"/>
      </c:catAx>
      <c:valAx>
        <c:axId val="1121500496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="1" dirty="0">
                    <a:solidFill>
                      <a:schemeClr val="tx1"/>
                    </a:solidFill>
                  </a:rPr>
                  <a:t>FRET Efficiency</a:t>
                </a:r>
              </a:p>
            </c:rich>
          </c:tx>
          <c:layout>
            <c:manualLayout>
              <c:xMode val="edge"/>
              <c:yMode val="edge"/>
              <c:x val="0"/>
              <c:y val="0.134787084121601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fr-FR"/>
          </a:p>
        </c:txPr>
        <c:crossAx val="1121495088"/>
        <c:crosses val="autoZero"/>
        <c:crossBetween val="between"/>
        <c:majorUnit val="5.000000000000001E-2"/>
      </c:valAx>
      <c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4496846101339"/>
          <c:y val="2.7977707351231944E-2"/>
          <c:w val="0.80269418948963189"/>
          <c:h val="0.79222370701249134"/>
        </c:manualLayout>
      </c:layout>
      <c:areaChart>
        <c:grouping val="standard"/>
        <c:varyColors val="0"/>
        <c:ser>
          <c:idx val="2"/>
          <c:order val="0"/>
          <c:tx>
            <c:v>mTFP1 excitation</c:v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fluorophores'!$C$34:$C$254</c:f>
              <c:numCache>
                <c:formatCode>General</c:formatCode>
                <c:ptCount val="221"/>
                <c:pt idx="0">
                  <c:v>7.0900000000000005E-2</c:v>
                </c:pt>
                <c:pt idx="1">
                  <c:v>7.46E-2</c:v>
                </c:pt>
                <c:pt idx="2">
                  <c:v>7.8700000000000006E-2</c:v>
                </c:pt>
                <c:pt idx="3">
                  <c:v>8.3099999999999993E-2</c:v>
                </c:pt>
                <c:pt idx="4">
                  <c:v>8.7400000000000005E-2</c:v>
                </c:pt>
                <c:pt idx="5">
                  <c:v>9.2499999999999999E-2</c:v>
                </c:pt>
                <c:pt idx="6">
                  <c:v>9.7299999999999998E-2</c:v>
                </c:pt>
                <c:pt idx="7">
                  <c:v>0.10199999999999999</c:v>
                </c:pt>
                <c:pt idx="8">
                  <c:v>0.1075</c:v>
                </c:pt>
                <c:pt idx="9">
                  <c:v>0.11310000000000001</c:v>
                </c:pt>
                <c:pt idx="10">
                  <c:v>0.1187</c:v>
                </c:pt>
                <c:pt idx="11">
                  <c:v>0.1249</c:v>
                </c:pt>
                <c:pt idx="12">
                  <c:v>0.13109999999999999</c:v>
                </c:pt>
                <c:pt idx="13">
                  <c:v>0.1376</c:v>
                </c:pt>
                <c:pt idx="14">
                  <c:v>0.1452</c:v>
                </c:pt>
                <c:pt idx="15">
                  <c:v>0.15229999999999999</c:v>
                </c:pt>
                <c:pt idx="16">
                  <c:v>0.16059999999999999</c:v>
                </c:pt>
                <c:pt idx="17">
                  <c:v>0.16839999999999999</c:v>
                </c:pt>
                <c:pt idx="18">
                  <c:v>0.1769</c:v>
                </c:pt>
                <c:pt idx="19">
                  <c:v>0.18659999999999999</c:v>
                </c:pt>
                <c:pt idx="20">
                  <c:v>0.19500000000000001</c:v>
                </c:pt>
                <c:pt idx="21">
                  <c:v>0.20449999999999999</c:v>
                </c:pt>
                <c:pt idx="22">
                  <c:v>0.21560000000000001</c:v>
                </c:pt>
                <c:pt idx="23">
                  <c:v>0.22539999999999999</c:v>
                </c:pt>
                <c:pt idx="24">
                  <c:v>0.23619999999999999</c:v>
                </c:pt>
                <c:pt idx="25">
                  <c:v>0.248</c:v>
                </c:pt>
                <c:pt idx="26">
                  <c:v>0.25929999999999997</c:v>
                </c:pt>
                <c:pt idx="27">
                  <c:v>0.2717</c:v>
                </c:pt>
                <c:pt idx="28">
                  <c:v>0.28339999999999999</c:v>
                </c:pt>
                <c:pt idx="29">
                  <c:v>0.2954</c:v>
                </c:pt>
                <c:pt idx="30">
                  <c:v>0.3085</c:v>
                </c:pt>
                <c:pt idx="31">
                  <c:v>0.32</c:v>
                </c:pt>
                <c:pt idx="32">
                  <c:v>0.32619999999999999</c:v>
                </c:pt>
                <c:pt idx="33">
                  <c:v>0.3503</c:v>
                </c:pt>
                <c:pt idx="34">
                  <c:v>0.36380000000000001</c:v>
                </c:pt>
                <c:pt idx="35">
                  <c:v>0.37819999999999998</c:v>
                </c:pt>
                <c:pt idx="36">
                  <c:v>0.39219999999999999</c:v>
                </c:pt>
                <c:pt idx="37">
                  <c:v>0.40629999999999999</c:v>
                </c:pt>
                <c:pt idx="38">
                  <c:v>0.42170000000000002</c:v>
                </c:pt>
                <c:pt idx="39">
                  <c:v>0.43669999999999998</c:v>
                </c:pt>
                <c:pt idx="40">
                  <c:v>0.45250000000000001</c:v>
                </c:pt>
                <c:pt idx="41">
                  <c:v>0.46929999999999999</c:v>
                </c:pt>
                <c:pt idx="42">
                  <c:v>0.4854</c:v>
                </c:pt>
                <c:pt idx="43">
                  <c:v>0.50449999999999995</c:v>
                </c:pt>
                <c:pt idx="44">
                  <c:v>0.52180000000000004</c:v>
                </c:pt>
                <c:pt idx="45">
                  <c:v>0.53920000000000001</c:v>
                </c:pt>
                <c:pt idx="46">
                  <c:v>0.55989999999999995</c:v>
                </c:pt>
                <c:pt idx="47">
                  <c:v>0.57879999999999998</c:v>
                </c:pt>
                <c:pt idx="48">
                  <c:v>0.59950000000000003</c:v>
                </c:pt>
                <c:pt idx="49">
                  <c:v>0.61960000000000004</c:v>
                </c:pt>
                <c:pt idx="50">
                  <c:v>0.63900000000000001</c:v>
                </c:pt>
                <c:pt idx="51">
                  <c:v>0.66049999999999998</c:v>
                </c:pt>
                <c:pt idx="52">
                  <c:v>0.68049999999999999</c:v>
                </c:pt>
                <c:pt idx="53">
                  <c:v>0.70150000000000001</c:v>
                </c:pt>
                <c:pt idx="54">
                  <c:v>0.71960000000000002</c:v>
                </c:pt>
                <c:pt idx="55">
                  <c:v>0.73799999999999999</c:v>
                </c:pt>
                <c:pt idx="56">
                  <c:v>0.75660000000000005</c:v>
                </c:pt>
                <c:pt idx="57">
                  <c:v>0.77249999999999996</c:v>
                </c:pt>
                <c:pt idx="58">
                  <c:v>0.78900000000000003</c:v>
                </c:pt>
                <c:pt idx="59">
                  <c:v>0.80249999999999999</c:v>
                </c:pt>
                <c:pt idx="60">
                  <c:v>0.81440000000000001</c:v>
                </c:pt>
                <c:pt idx="61">
                  <c:v>0.82640000000000002</c:v>
                </c:pt>
                <c:pt idx="62">
                  <c:v>0.83550000000000002</c:v>
                </c:pt>
                <c:pt idx="63">
                  <c:v>0.84430000000000005</c:v>
                </c:pt>
                <c:pt idx="64">
                  <c:v>0.85160000000000002</c:v>
                </c:pt>
                <c:pt idx="65">
                  <c:v>0.85760000000000003</c:v>
                </c:pt>
                <c:pt idx="66">
                  <c:v>0.86339999999999995</c:v>
                </c:pt>
                <c:pt idx="67">
                  <c:v>0.86860000000000004</c:v>
                </c:pt>
                <c:pt idx="68">
                  <c:v>0.87419999999999998</c:v>
                </c:pt>
                <c:pt idx="69">
                  <c:v>0.879</c:v>
                </c:pt>
                <c:pt idx="70">
                  <c:v>0.88519999999999999</c:v>
                </c:pt>
                <c:pt idx="71">
                  <c:v>0.89100000000000001</c:v>
                </c:pt>
                <c:pt idx="72">
                  <c:v>0.8972</c:v>
                </c:pt>
                <c:pt idx="73">
                  <c:v>0.90500000000000003</c:v>
                </c:pt>
                <c:pt idx="74">
                  <c:v>0.91239999999999999</c:v>
                </c:pt>
                <c:pt idx="75">
                  <c:v>0.92059999999999997</c:v>
                </c:pt>
                <c:pt idx="76">
                  <c:v>0.92869999999999997</c:v>
                </c:pt>
                <c:pt idx="77">
                  <c:v>0.93769999999999998</c:v>
                </c:pt>
                <c:pt idx="78">
                  <c:v>0.94530000000000003</c:v>
                </c:pt>
                <c:pt idx="79">
                  <c:v>0.95220000000000005</c:v>
                </c:pt>
                <c:pt idx="80">
                  <c:v>0.95840000000000003</c:v>
                </c:pt>
                <c:pt idx="81">
                  <c:v>0.96279999999999999</c:v>
                </c:pt>
                <c:pt idx="82">
                  <c:v>0.96460000000000001</c:v>
                </c:pt>
                <c:pt idx="83">
                  <c:v>0.96360000000000001</c:v>
                </c:pt>
                <c:pt idx="84">
                  <c:v>0.95909999999999995</c:v>
                </c:pt>
                <c:pt idx="85">
                  <c:v>0.95099999999999996</c:v>
                </c:pt>
                <c:pt idx="86">
                  <c:v>0.93720000000000003</c:v>
                </c:pt>
                <c:pt idx="87">
                  <c:v>0.9204</c:v>
                </c:pt>
                <c:pt idx="88">
                  <c:v>0.89880000000000004</c:v>
                </c:pt>
                <c:pt idx="89">
                  <c:v>0.86890000000000001</c:v>
                </c:pt>
                <c:pt idx="90">
                  <c:v>0.8377</c:v>
                </c:pt>
                <c:pt idx="91">
                  <c:v>0.79849999999999999</c:v>
                </c:pt>
                <c:pt idx="92">
                  <c:v>0.75760000000000005</c:v>
                </c:pt>
                <c:pt idx="93">
                  <c:v>0.70979999999999999</c:v>
                </c:pt>
                <c:pt idx="94">
                  <c:v>0.66390000000000005</c:v>
                </c:pt>
                <c:pt idx="95">
                  <c:v>0.60980000000000001</c:v>
                </c:pt>
                <c:pt idx="96">
                  <c:v>0.56110000000000004</c:v>
                </c:pt>
                <c:pt idx="97">
                  <c:v>0.50749999999999995</c:v>
                </c:pt>
                <c:pt idx="98">
                  <c:v>0.45829999999999999</c:v>
                </c:pt>
                <c:pt idx="99">
                  <c:v>0.40649999999999997</c:v>
                </c:pt>
                <c:pt idx="100">
                  <c:v>0.36209999999999998</c:v>
                </c:pt>
                <c:pt idx="101">
                  <c:v>0.31909999999999999</c:v>
                </c:pt>
                <c:pt idx="102">
                  <c:v>0.27589999999999998</c:v>
                </c:pt>
                <c:pt idx="103">
                  <c:v>0.2402</c:v>
                </c:pt>
                <c:pt idx="104">
                  <c:v>0.20380000000000001</c:v>
                </c:pt>
                <c:pt idx="105">
                  <c:v>0.1744</c:v>
                </c:pt>
                <c:pt idx="106">
                  <c:v>0.14680000000000001</c:v>
                </c:pt>
                <c:pt idx="107">
                  <c:v>0.12379999999999999</c:v>
                </c:pt>
                <c:pt idx="108">
                  <c:v>0.1023</c:v>
                </c:pt>
                <c:pt idx="109">
                  <c:v>8.5999999999999993E-2</c:v>
                </c:pt>
                <c:pt idx="110">
                  <c:v>7.0099999999999996E-2</c:v>
                </c:pt>
                <c:pt idx="111">
                  <c:v>5.8500000000000003E-2</c:v>
                </c:pt>
                <c:pt idx="112">
                  <c:v>4.7699999999999999E-2</c:v>
                </c:pt>
                <c:pt idx="113">
                  <c:v>3.9100000000000003E-2</c:v>
                </c:pt>
                <c:pt idx="114">
                  <c:v>3.1699999999999999E-2</c:v>
                </c:pt>
                <c:pt idx="115">
                  <c:v>2.6200000000000001E-2</c:v>
                </c:pt>
                <c:pt idx="116">
                  <c:v>2.1100000000000001E-2</c:v>
                </c:pt>
                <c:pt idx="117">
                  <c:v>1.7500000000000002E-2</c:v>
                </c:pt>
                <c:pt idx="118">
                  <c:v>1.43E-2</c:v>
                </c:pt>
                <c:pt idx="119">
                  <c:v>1.18E-2</c:v>
                </c:pt>
                <c:pt idx="120">
                  <c:v>9.5999999999999992E-3</c:v>
                </c:pt>
                <c:pt idx="121">
                  <c:v>8.0000000000000002E-3</c:v>
                </c:pt>
                <c:pt idx="122">
                  <c:v>6.7000000000000002E-3</c:v>
                </c:pt>
                <c:pt idx="123">
                  <c:v>5.4999999999999997E-3</c:v>
                </c:pt>
                <c:pt idx="124">
                  <c:v>4.7999999999999996E-3</c:v>
                </c:pt>
                <c:pt idx="125">
                  <c:v>4.1000000000000003E-3</c:v>
                </c:pt>
                <c:pt idx="126">
                  <c:v>3.5000000000000001E-3</c:v>
                </c:pt>
                <c:pt idx="127">
                  <c:v>3.0000000000000001E-3</c:v>
                </c:pt>
                <c:pt idx="128">
                  <c:v>2.8E-3</c:v>
                </c:pt>
                <c:pt idx="129">
                  <c:v>2.3E-3</c:v>
                </c:pt>
                <c:pt idx="130">
                  <c:v>2E-3</c:v>
                </c:pt>
                <c:pt idx="131">
                  <c:v>1.8E-3</c:v>
                </c:pt>
                <c:pt idx="132">
                  <c:v>1.6000000000000001E-3</c:v>
                </c:pt>
                <c:pt idx="133">
                  <c:v>1.4E-3</c:v>
                </c:pt>
                <c:pt idx="134">
                  <c:v>1.4E-3</c:v>
                </c:pt>
                <c:pt idx="135">
                  <c:v>1.4E-3</c:v>
                </c:pt>
                <c:pt idx="136">
                  <c:v>1.1999999999999999E-3</c:v>
                </c:pt>
                <c:pt idx="137">
                  <c:v>1.1999999999999999E-3</c:v>
                </c:pt>
                <c:pt idx="138">
                  <c:v>1E-3</c:v>
                </c:pt>
                <c:pt idx="139">
                  <c:v>1E-3</c:v>
                </c:pt>
                <c:pt idx="140">
                  <c:v>1E-3</c:v>
                </c:pt>
                <c:pt idx="141">
                  <c:v>1E-3</c:v>
                </c:pt>
                <c:pt idx="142">
                  <c:v>1E-3</c:v>
                </c:pt>
                <c:pt idx="143">
                  <c:v>1E-3</c:v>
                </c:pt>
                <c:pt idx="144">
                  <c:v>6.9999999999999999E-4</c:v>
                </c:pt>
                <c:pt idx="145">
                  <c:v>1E-3</c:v>
                </c:pt>
                <c:pt idx="146">
                  <c:v>6.9999999999999999E-4</c:v>
                </c:pt>
                <c:pt idx="147">
                  <c:v>6.9999999999999999E-4</c:v>
                </c:pt>
                <c:pt idx="148">
                  <c:v>6.9999999999999999E-4</c:v>
                </c:pt>
                <c:pt idx="149">
                  <c:v>6.9999999999999999E-4</c:v>
                </c:pt>
                <c:pt idx="150">
                  <c:v>6.9999999999999999E-4</c:v>
                </c:pt>
                <c:pt idx="151">
                  <c:v>6.9999999999999999E-4</c:v>
                </c:pt>
                <c:pt idx="152">
                  <c:v>6.9999999999999999E-4</c:v>
                </c:pt>
                <c:pt idx="153">
                  <c:v>6.9999999999999999E-4</c:v>
                </c:pt>
                <c:pt idx="154">
                  <c:v>6.9999999999999999E-4</c:v>
                </c:pt>
                <c:pt idx="155">
                  <c:v>6.9999999999999999E-4</c:v>
                </c:pt>
                <c:pt idx="156">
                  <c:v>6.9999999999999999E-4</c:v>
                </c:pt>
                <c:pt idx="157">
                  <c:v>6.9999999999999999E-4</c:v>
                </c:pt>
                <c:pt idx="158">
                  <c:v>6.9999999999999999E-4</c:v>
                </c:pt>
                <c:pt idx="159">
                  <c:v>6.9999999999999999E-4</c:v>
                </c:pt>
                <c:pt idx="160">
                  <c:v>6.9999999999999999E-4</c:v>
                </c:pt>
                <c:pt idx="161">
                  <c:v>6.9999999999999999E-4</c:v>
                </c:pt>
                <c:pt idx="162">
                  <c:v>5.0000000000000001E-4</c:v>
                </c:pt>
                <c:pt idx="163">
                  <c:v>6.9999999999999999E-4</c:v>
                </c:pt>
                <c:pt idx="164">
                  <c:v>6.9999999999999999E-4</c:v>
                </c:pt>
                <c:pt idx="165">
                  <c:v>6.9999999999999999E-4</c:v>
                </c:pt>
                <c:pt idx="166">
                  <c:v>6.9999999999999999E-4</c:v>
                </c:pt>
                <c:pt idx="167">
                  <c:v>6.9999999999999999E-4</c:v>
                </c:pt>
                <c:pt idx="168">
                  <c:v>6.9999999999999999E-4</c:v>
                </c:pt>
                <c:pt idx="169">
                  <c:v>6.9999999999999999E-4</c:v>
                </c:pt>
                <c:pt idx="170">
                  <c:v>6.9999999999999999E-4</c:v>
                </c:pt>
                <c:pt idx="171">
                  <c:v>6.9999999999999999E-4</c:v>
                </c:pt>
                <c:pt idx="172">
                  <c:v>6.9999999999999999E-4</c:v>
                </c:pt>
                <c:pt idx="173">
                  <c:v>1E-3</c:v>
                </c:pt>
                <c:pt idx="174">
                  <c:v>5.0000000000000001E-4</c:v>
                </c:pt>
                <c:pt idx="175">
                  <c:v>2.0000000000000001E-4</c:v>
                </c:pt>
                <c:pt idx="176">
                  <c:v>5.0000000000000001E-4</c:v>
                </c:pt>
                <c:pt idx="177">
                  <c:v>2.0000000000000001E-4</c:v>
                </c:pt>
                <c:pt idx="178">
                  <c:v>2.0000000000000001E-4</c:v>
                </c:pt>
                <c:pt idx="179">
                  <c:v>2.0000000000000001E-4</c:v>
                </c:pt>
                <c:pt idx="180">
                  <c:v>2.0000000000000001E-4</c:v>
                </c:pt>
                <c:pt idx="181">
                  <c:v>2.0000000000000001E-4</c:v>
                </c:pt>
                <c:pt idx="182">
                  <c:v>2.0000000000000001E-4</c:v>
                </c:pt>
                <c:pt idx="183">
                  <c:v>2.0000000000000001E-4</c:v>
                </c:pt>
                <c:pt idx="184">
                  <c:v>2.0000000000000001E-4</c:v>
                </c:pt>
                <c:pt idx="185">
                  <c:v>2.0000000000000001E-4</c:v>
                </c:pt>
                <c:pt idx="186">
                  <c:v>2.0000000000000001E-4</c:v>
                </c:pt>
                <c:pt idx="187">
                  <c:v>2.0000000000000001E-4</c:v>
                </c:pt>
                <c:pt idx="188">
                  <c:v>2.0000000000000001E-4</c:v>
                </c:pt>
                <c:pt idx="189">
                  <c:v>2.0000000000000001E-4</c:v>
                </c:pt>
                <c:pt idx="190">
                  <c:v>2.0000000000000001E-4</c:v>
                </c:pt>
                <c:pt idx="191">
                  <c:v>2.0000000000000001E-4</c:v>
                </c:pt>
                <c:pt idx="192">
                  <c:v>2.0000000000000001E-4</c:v>
                </c:pt>
                <c:pt idx="193">
                  <c:v>2.0000000000000001E-4</c:v>
                </c:pt>
                <c:pt idx="194">
                  <c:v>2.0000000000000001E-4</c:v>
                </c:pt>
                <c:pt idx="195">
                  <c:v>2.0000000000000001E-4</c:v>
                </c:pt>
                <c:pt idx="196">
                  <c:v>2.0000000000000001E-4</c:v>
                </c:pt>
                <c:pt idx="197">
                  <c:v>2.0000000000000001E-4</c:v>
                </c:pt>
                <c:pt idx="198">
                  <c:v>2.0000000000000001E-4</c:v>
                </c:pt>
                <c:pt idx="199">
                  <c:v>2.0000000000000001E-4</c:v>
                </c:pt>
                <c:pt idx="200">
                  <c:v>2.0000000000000001E-4</c:v>
                </c:pt>
                <c:pt idx="201">
                  <c:v>2.0000000000000001E-4</c:v>
                </c:pt>
                <c:pt idx="202">
                  <c:v>2.0000000000000001E-4</c:v>
                </c:pt>
                <c:pt idx="203">
                  <c:v>5.0000000000000001E-4</c:v>
                </c:pt>
                <c:pt idx="204">
                  <c:v>2.0000000000000001E-4</c:v>
                </c:pt>
                <c:pt idx="205">
                  <c:v>2.0000000000000001E-4</c:v>
                </c:pt>
                <c:pt idx="206">
                  <c:v>2.0000000000000001E-4</c:v>
                </c:pt>
                <c:pt idx="207">
                  <c:v>2.0000000000000001E-4</c:v>
                </c:pt>
                <c:pt idx="208">
                  <c:v>2.0000000000000001E-4</c:v>
                </c:pt>
                <c:pt idx="209">
                  <c:v>2.0000000000000001E-4</c:v>
                </c:pt>
                <c:pt idx="210">
                  <c:v>2.0000000000000001E-4</c:v>
                </c:pt>
                <c:pt idx="211">
                  <c:v>2.0000000000000001E-4</c:v>
                </c:pt>
                <c:pt idx="212">
                  <c:v>2.0000000000000001E-4</c:v>
                </c:pt>
                <c:pt idx="213">
                  <c:v>2.0000000000000001E-4</c:v>
                </c:pt>
                <c:pt idx="214">
                  <c:v>2.0000000000000001E-4</c:v>
                </c:pt>
                <c:pt idx="215">
                  <c:v>2.0000000000000001E-4</c:v>
                </c:pt>
                <c:pt idx="216">
                  <c:v>2.0000000000000001E-4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F3-4816-820D-8DB66818C136}"/>
            </c:ext>
          </c:extLst>
        </c:ser>
        <c:ser>
          <c:idx val="3"/>
          <c:order val="1"/>
          <c:tx>
            <c:v>mTFP1 emission</c:v>
          </c:tx>
          <c:spPr>
            <a:solidFill>
              <a:srgbClr val="00B0F0">
                <a:alpha val="70000"/>
              </a:srgbClr>
            </a:solidFill>
            <a:ln>
              <a:noFill/>
            </a:ln>
            <a:effectLst/>
          </c:spPr>
          <c:dPt>
            <c:idx val="208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1F3-4816-820D-8DB66818C136}"/>
              </c:ext>
            </c:extLst>
          </c:dPt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fluorophores'!$D$34:$D$254</c:f>
              <c:numCache>
                <c:formatCode>General</c:formatCode>
                <c:ptCount val="221"/>
                <c:pt idx="66">
                  <c:v>6.1000000000000004E-3</c:v>
                </c:pt>
                <c:pt idx="67">
                  <c:v>5.3E-3</c:v>
                </c:pt>
                <c:pt idx="68">
                  <c:v>4.7999999999999996E-3</c:v>
                </c:pt>
                <c:pt idx="69">
                  <c:v>4.7999999999999996E-3</c:v>
                </c:pt>
                <c:pt idx="70">
                  <c:v>4.7000000000000002E-3</c:v>
                </c:pt>
                <c:pt idx="71">
                  <c:v>4.8999999999999998E-3</c:v>
                </c:pt>
                <c:pt idx="72">
                  <c:v>5.5999999999999999E-3</c:v>
                </c:pt>
                <c:pt idx="73">
                  <c:v>6.1999999999999998E-3</c:v>
                </c:pt>
                <c:pt idx="74">
                  <c:v>7.4999999999999997E-3</c:v>
                </c:pt>
                <c:pt idx="75">
                  <c:v>8.8999999999999999E-3</c:v>
                </c:pt>
                <c:pt idx="76">
                  <c:v>1.03E-2</c:v>
                </c:pt>
                <c:pt idx="77">
                  <c:v>1.2999999999999999E-2</c:v>
                </c:pt>
                <c:pt idx="78">
                  <c:v>1.5800000000000002E-2</c:v>
                </c:pt>
                <c:pt idx="79">
                  <c:v>1.9599999999999999E-2</c:v>
                </c:pt>
                <c:pt idx="80">
                  <c:v>2.3099999999999999E-2</c:v>
                </c:pt>
                <c:pt idx="81">
                  <c:v>2.8799999999999999E-2</c:v>
                </c:pt>
                <c:pt idx="82">
                  <c:v>3.49E-2</c:v>
                </c:pt>
                <c:pt idx="83">
                  <c:v>4.3499999999999997E-2</c:v>
                </c:pt>
                <c:pt idx="84">
                  <c:v>5.3100000000000001E-2</c:v>
                </c:pt>
                <c:pt idx="85">
                  <c:v>6.4399999999999999E-2</c:v>
                </c:pt>
                <c:pt idx="86">
                  <c:v>7.7899999999999997E-2</c:v>
                </c:pt>
                <c:pt idx="87">
                  <c:v>9.4500000000000001E-2</c:v>
                </c:pt>
                <c:pt idx="88">
                  <c:v>0.115</c:v>
                </c:pt>
                <c:pt idx="89">
                  <c:v>0.1386</c:v>
                </c:pt>
                <c:pt idx="90">
                  <c:v>0.16569999999999999</c:v>
                </c:pt>
                <c:pt idx="91">
                  <c:v>0.19689999999999999</c:v>
                </c:pt>
                <c:pt idx="92">
                  <c:v>0.2301</c:v>
                </c:pt>
                <c:pt idx="93">
                  <c:v>0.27060000000000001</c:v>
                </c:pt>
                <c:pt idx="94">
                  <c:v>0.3155</c:v>
                </c:pt>
                <c:pt idx="95">
                  <c:v>0.36209999999999998</c:v>
                </c:pt>
                <c:pt idx="96">
                  <c:v>0.40949999999999998</c:v>
                </c:pt>
                <c:pt idx="97">
                  <c:v>0.46410000000000001</c:v>
                </c:pt>
                <c:pt idx="98">
                  <c:v>0.51770000000000005</c:v>
                </c:pt>
                <c:pt idx="99">
                  <c:v>0.57389999999999997</c:v>
                </c:pt>
                <c:pt idx="100">
                  <c:v>0.62790000000000001</c:v>
                </c:pt>
                <c:pt idx="101">
                  <c:v>0.68840000000000001</c:v>
                </c:pt>
                <c:pt idx="102">
                  <c:v>0.73399999999999999</c:v>
                </c:pt>
                <c:pt idx="103">
                  <c:v>0.77639999999999998</c:v>
                </c:pt>
                <c:pt idx="104">
                  <c:v>0.82469999999999999</c:v>
                </c:pt>
                <c:pt idx="105">
                  <c:v>0.86270000000000002</c:v>
                </c:pt>
                <c:pt idx="106">
                  <c:v>0.90029999999999999</c:v>
                </c:pt>
                <c:pt idx="107">
                  <c:v>0.92779999999999996</c:v>
                </c:pt>
                <c:pt idx="108">
                  <c:v>0.95050000000000001</c:v>
                </c:pt>
                <c:pt idx="109">
                  <c:v>0.97570000000000001</c:v>
                </c:pt>
                <c:pt idx="110">
                  <c:v>0.98619999999999997</c:v>
                </c:pt>
                <c:pt idx="111">
                  <c:v>0.99470000000000003</c:v>
                </c:pt>
                <c:pt idx="112">
                  <c:v>1</c:v>
                </c:pt>
                <c:pt idx="113">
                  <c:v>0.99529999999999996</c:v>
                </c:pt>
                <c:pt idx="114">
                  <c:v>0.99219999999999997</c:v>
                </c:pt>
                <c:pt idx="115">
                  <c:v>0.98429999999999995</c:v>
                </c:pt>
                <c:pt idx="116">
                  <c:v>0.97270000000000001</c:v>
                </c:pt>
                <c:pt idx="117">
                  <c:v>0.95579999999999998</c:v>
                </c:pt>
                <c:pt idx="118">
                  <c:v>0.93500000000000005</c:v>
                </c:pt>
                <c:pt idx="119">
                  <c:v>0.91579999999999995</c:v>
                </c:pt>
                <c:pt idx="120">
                  <c:v>0.89380000000000004</c:v>
                </c:pt>
                <c:pt idx="121">
                  <c:v>0.86960000000000004</c:v>
                </c:pt>
                <c:pt idx="122">
                  <c:v>0.84650000000000003</c:v>
                </c:pt>
                <c:pt idx="123">
                  <c:v>0.8196</c:v>
                </c:pt>
                <c:pt idx="124">
                  <c:v>0.79649999999999999</c:v>
                </c:pt>
                <c:pt idx="125">
                  <c:v>0.77149999999999996</c:v>
                </c:pt>
                <c:pt idx="126">
                  <c:v>0.75319999999999998</c:v>
                </c:pt>
                <c:pt idx="127">
                  <c:v>0.73150000000000004</c:v>
                </c:pt>
                <c:pt idx="128">
                  <c:v>0.70699999999999996</c:v>
                </c:pt>
                <c:pt idx="129">
                  <c:v>0.69020000000000004</c:v>
                </c:pt>
                <c:pt idx="130">
                  <c:v>0.6724</c:v>
                </c:pt>
                <c:pt idx="131">
                  <c:v>0.65439999999999998</c:v>
                </c:pt>
                <c:pt idx="132">
                  <c:v>0.63939999999999997</c:v>
                </c:pt>
                <c:pt idx="133">
                  <c:v>0.62339999999999995</c:v>
                </c:pt>
                <c:pt idx="134">
                  <c:v>0.60870000000000002</c:v>
                </c:pt>
                <c:pt idx="135">
                  <c:v>0.59770000000000001</c:v>
                </c:pt>
                <c:pt idx="136">
                  <c:v>0.58220000000000005</c:v>
                </c:pt>
                <c:pt idx="137">
                  <c:v>0.5746</c:v>
                </c:pt>
                <c:pt idx="138">
                  <c:v>0.55940000000000001</c:v>
                </c:pt>
                <c:pt idx="139">
                  <c:v>0.54690000000000005</c:v>
                </c:pt>
                <c:pt idx="140">
                  <c:v>0.53890000000000005</c:v>
                </c:pt>
                <c:pt idx="141">
                  <c:v>0.52090000000000003</c:v>
                </c:pt>
                <c:pt idx="142">
                  <c:v>0.51180000000000003</c:v>
                </c:pt>
                <c:pt idx="143">
                  <c:v>0.49940000000000001</c:v>
                </c:pt>
                <c:pt idx="144">
                  <c:v>0.49109999999999998</c:v>
                </c:pt>
                <c:pt idx="145">
                  <c:v>0.47360000000000002</c:v>
                </c:pt>
                <c:pt idx="146">
                  <c:v>0.45960000000000001</c:v>
                </c:pt>
                <c:pt idx="147">
                  <c:v>0.4451</c:v>
                </c:pt>
                <c:pt idx="148">
                  <c:v>0.43030000000000002</c:v>
                </c:pt>
                <c:pt idx="149">
                  <c:v>0.41570000000000001</c:v>
                </c:pt>
                <c:pt idx="150">
                  <c:v>0.3972</c:v>
                </c:pt>
                <c:pt idx="151">
                  <c:v>0.38600000000000001</c:v>
                </c:pt>
                <c:pt idx="152">
                  <c:v>0.36749999999999999</c:v>
                </c:pt>
                <c:pt idx="153">
                  <c:v>0.3533</c:v>
                </c:pt>
                <c:pt idx="154">
                  <c:v>0.33579999999999999</c:v>
                </c:pt>
                <c:pt idx="155">
                  <c:v>0.32150000000000001</c:v>
                </c:pt>
                <c:pt idx="156">
                  <c:v>0.30940000000000001</c:v>
                </c:pt>
                <c:pt idx="157">
                  <c:v>0.29360000000000003</c:v>
                </c:pt>
                <c:pt idx="158">
                  <c:v>0.27889999999999998</c:v>
                </c:pt>
                <c:pt idx="159">
                  <c:v>0.26479999999999998</c:v>
                </c:pt>
                <c:pt idx="160">
                  <c:v>0.2525</c:v>
                </c:pt>
                <c:pt idx="161">
                  <c:v>0.24030000000000001</c:v>
                </c:pt>
                <c:pt idx="162">
                  <c:v>0.22839999999999999</c:v>
                </c:pt>
                <c:pt idx="163">
                  <c:v>0.2177</c:v>
                </c:pt>
                <c:pt idx="164">
                  <c:v>0.20519999999999999</c:v>
                </c:pt>
                <c:pt idx="165">
                  <c:v>0.19639999999999999</c:v>
                </c:pt>
                <c:pt idx="166">
                  <c:v>0.18690000000000001</c:v>
                </c:pt>
                <c:pt idx="167">
                  <c:v>0.1794</c:v>
                </c:pt>
                <c:pt idx="168">
                  <c:v>0.17150000000000001</c:v>
                </c:pt>
                <c:pt idx="169">
                  <c:v>0.16320000000000001</c:v>
                </c:pt>
                <c:pt idx="170">
                  <c:v>0.15629999999999999</c:v>
                </c:pt>
                <c:pt idx="171">
                  <c:v>0.14910000000000001</c:v>
                </c:pt>
                <c:pt idx="172">
                  <c:v>0.14199999999999999</c:v>
                </c:pt>
                <c:pt idx="173">
                  <c:v>0.1376</c:v>
                </c:pt>
                <c:pt idx="174">
                  <c:v>0.13109999999999999</c:v>
                </c:pt>
                <c:pt idx="175">
                  <c:v>0.12479999999999999</c:v>
                </c:pt>
                <c:pt idx="176">
                  <c:v>0.12180000000000001</c:v>
                </c:pt>
                <c:pt idx="177">
                  <c:v>0.11600000000000001</c:v>
                </c:pt>
                <c:pt idx="178">
                  <c:v>0.1106</c:v>
                </c:pt>
                <c:pt idx="179">
                  <c:v>0.10730000000000001</c:v>
                </c:pt>
                <c:pt idx="180">
                  <c:v>0.1023</c:v>
                </c:pt>
                <c:pt idx="181">
                  <c:v>9.9299999999999999E-2</c:v>
                </c:pt>
                <c:pt idx="182">
                  <c:v>9.4500000000000001E-2</c:v>
                </c:pt>
                <c:pt idx="183">
                  <c:v>0.09</c:v>
                </c:pt>
                <c:pt idx="184">
                  <c:v>8.7599999999999997E-2</c:v>
                </c:pt>
                <c:pt idx="185">
                  <c:v>8.3599999999999994E-2</c:v>
                </c:pt>
                <c:pt idx="186">
                  <c:v>8.0500000000000002E-2</c:v>
                </c:pt>
                <c:pt idx="187">
                  <c:v>7.7100000000000002E-2</c:v>
                </c:pt>
                <c:pt idx="188">
                  <c:v>7.4300000000000005E-2</c:v>
                </c:pt>
                <c:pt idx="189">
                  <c:v>6.9900000000000004E-2</c:v>
                </c:pt>
                <c:pt idx="190">
                  <c:v>6.8599999999999994E-2</c:v>
                </c:pt>
                <c:pt idx="191">
                  <c:v>6.3600000000000004E-2</c:v>
                </c:pt>
                <c:pt idx="192">
                  <c:v>6.1400000000000003E-2</c:v>
                </c:pt>
                <c:pt idx="193">
                  <c:v>5.9400000000000001E-2</c:v>
                </c:pt>
                <c:pt idx="194">
                  <c:v>5.67E-2</c:v>
                </c:pt>
                <c:pt idx="195">
                  <c:v>5.3800000000000001E-2</c:v>
                </c:pt>
                <c:pt idx="196">
                  <c:v>5.2299999999999999E-2</c:v>
                </c:pt>
                <c:pt idx="197">
                  <c:v>4.8500000000000001E-2</c:v>
                </c:pt>
                <c:pt idx="198">
                  <c:v>4.7600000000000003E-2</c:v>
                </c:pt>
                <c:pt idx="199">
                  <c:v>4.6100000000000002E-2</c:v>
                </c:pt>
                <c:pt idx="200">
                  <c:v>4.3799999999999999E-2</c:v>
                </c:pt>
                <c:pt idx="201">
                  <c:v>4.1200000000000001E-2</c:v>
                </c:pt>
                <c:pt idx="202">
                  <c:v>3.8899999999999997E-2</c:v>
                </c:pt>
                <c:pt idx="203">
                  <c:v>3.78E-2</c:v>
                </c:pt>
                <c:pt idx="204">
                  <c:v>3.5999999999999997E-2</c:v>
                </c:pt>
                <c:pt idx="205">
                  <c:v>3.4200000000000001E-2</c:v>
                </c:pt>
                <c:pt idx="206">
                  <c:v>3.2399999999999998E-2</c:v>
                </c:pt>
                <c:pt idx="207">
                  <c:v>3.0700000000000002E-2</c:v>
                </c:pt>
                <c:pt idx="208">
                  <c:v>2.8899999999999999E-2</c:v>
                </c:pt>
                <c:pt idx="209">
                  <c:v>2.8199999999999999E-2</c:v>
                </c:pt>
                <c:pt idx="210">
                  <c:v>2.7E-2</c:v>
                </c:pt>
                <c:pt idx="211">
                  <c:v>2.5399999999999999E-2</c:v>
                </c:pt>
                <c:pt idx="212">
                  <c:v>2.4500000000000001E-2</c:v>
                </c:pt>
                <c:pt idx="213">
                  <c:v>2.3599999999999999E-2</c:v>
                </c:pt>
                <c:pt idx="214">
                  <c:v>2.2200000000000001E-2</c:v>
                </c:pt>
                <c:pt idx="215">
                  <c:v>2.0899999999999998E-2</c:v>
                </c:pt>
                <c:pt idx="216">
                  <c:v>0.02</c:v>
                </c:pt>
                <c:pt idx="217">
                  <c:v>1.9599999999999999E-2</c:v>
                </c:pt>
                <c:pt idx="218">
                  <c:v>1.8599999999999998E-2</c:v>
                </c:pt>
                <c:pt idx="219">
                  <c:v>1.7600000000000001E-2</c:v>
                </c:pt>
                <c:pt idx="220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F3-4816-820D-8DB66818C136}"/>
            </c:ext>
          </c:extLst>
        </c:ser>
        <c:ser>
          <c:idx val="0"/>
          <c:order val="2"/>
          <c:tx>
            <c:v>mVenus excitation</c:v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fluorophores'!$F$34:$F$254</c:f>
              <c:numCache>
                <c:formatCode>General</c:formatCode>
                <c:ptCount val="221"/>
                <c:pt idx="0">
                  <c:v>5.57E-2</c:v>
                </c:pt>
                <c:pt idx="1">
                  <c:v>5.6599999999999998E-2</c:v>
                </c:pt>
                <c:pt idx="2">
                  <c:v>5.7200000000000001E-2</c:v>
                </c:pt>
                <c:pt idx="3">
                  <c:v>5.7200000000000001E-2</c:v>
                </c:pt>
                <c:pt idx="4">
                  <c:v>5.8599999999999999E-2</c:v>
                </c:pt>
                <c:pt idx="5">
                  <c:v>5.8200000000000002E-2</c:v>
                </c:pt>
                <c:pt idx="6">
                  <c:v>5.91E-2</c:v>
                </c:pt>
                <c:pt idx="7">
                  <c:v>6.0199999999999997E-2</c:v>
                </c:pt>
                <c:pt idx="8">
                  <c:v>6.0299999999999999E-2</c:v>
                </c:pt>
                <c:pt idx="9">
                  <c:v>5.9400000000000001E-2</c:v>
                </c:pt>
                <c:pt idx="10">
                  <c:v>5.9499999999999997E-2</c:v>
                </c:pt>
                <c:pt idx="11">
                  <c:v>6.1499999999999999E-2</c:v>
                </c:pt>
                <c:pt idx="12">
                  <c:v>6.2E-2</c:v>
                </c:pt>
                <c:pt idx="13">
                  <c:v>6.0400000000000002E-2</c:v>
                </c:pt>
                <c:pt idx="14">
                  <c:v>5.8900000000000001E-2</c:v>
                </c:pt>
                <c:pt idx="15">
                  <c:v>5.8999999999999997E-2</c:v>
                </c:pt>
                <c:pt idx="16">
                  <c:v>5.9700000000000003E-2</c:v>
                </c:pt>
                <c:pt idx="17">
                  <c:v>6.0100000000000001E-2</c:v>
                </c:pt>
                <c:pt idx="18">
                  <c:v>6.0499999999999998E-2</c:v>
                </c:pt>
                <c:pt idx="19">
                  <c:v>5.6899999999999999E-2</c:v>
                </c:pt>
                <c:pt idx="20">
                  <c:v>5.7200000000000001E-2</c:v>
                </c:pt>
                <c:pt idx="21">
                  <c:v>5.7500000000000002E-2</c:v>
                </c:pt>
                <c:pt idx="22">
                  <c:v>5.7500000000000002E-2</c:v>
                </c:pt>
                <c:pt idx="23">
                  <c:v>5.62E-2</c:v>
                </c:pt>
                <c:pt idx="24">
                  <c:v>5.74E-2</c:v>
                </c:pt>
                <c:pt idx="25">
                  <c:v>5.7200000000000001E-2</c:v>
                </c:pt>
                <c:pt idx="26">
                  <c:v>5.45E-2</c:v>
                </c:pt>
                <c:pt idx="27">
                  <c:v>5.2600000000000001E-2</c:v>
                </c:pt>
                <c:pt idx="28">
                  <c:v>5.5100000000000003E-2</c:v>
                </c:pt>
                <c:pt idx="29">
                  <c:v>5.3800000000000001E-2</c:v>
                </c:pt>
                <c:pt idx="30">
                  <c:v>5.2499999999999998E-2</c:v>
                </c:pt>
                <c:pt idx="31">
                  <c:v>5.1700000000000003E-2</c:v>
                </c:pt>
                <c:pt idx="32">
                  <c:v>5.2200000000000003E-2</c:v>
                </c:pt>
                <c:pt idx="33">
                  <c:v>5.0999999999999997E-2</c:v>
                </c:pt>
                <c:pt idx="34">
                  <c:v>4.7800000000000002E-2</c:v>
                </c:pt>
                <c:pt idx="35">
                  <c:v>4.8000000000000001E-2</c:v>
                </c:pt>
                <c:pt idx="36">
                  <c:v>4.7199999999999999E-2</c:v>
                </c:pt>
                <c:pt idx="37">
                  <c:v>4.5100000000000001E-2</c:v>
                </c:pt>
                <c:pt idx="38">
                  <c:v>4.48E-2</c:v>
                </c:pt>
                <c:pt idx="39">
                  <c:v>4.3499999999999997E-2</c:v>
                </c:pt>
                <c:pt idx="40">
                  <c:v>4.2799999999999998E-2</c:v>
                </c:pt>
                <c:pt idx="41">
                  <c:v>4.2500000000000003E-2</c:v>
                </c:pt>
                <c:pt idx="42">
                  <c:v>3.9E-2</c:v>
                </c:pt>
                <c:pt idx="43">
                  <c:v>3.6799999999999999E-2</c:v>
                </c:pt>
                <c:pt idx="44">
                  <c:v>3.5099999999999999E-2</c:v>
                </c:pt>
                <c:pt idx="45">
                  <c:v>3.56E-2</c:v>
                </c:pt>
                <c:pt idx="46">
                  <c:v>3.5000000000000003E-2</c:v>
                </c:pt>
                <c:pt idx="47">
                  <c:v>3.5200000000000002E-2</c:v>
                </c:pt>
                <c:pt idx="48">
                  <c:v>3.3300000000000003E-2</c:v>
                </c:pt>
                <c:pt idx="49">
                  <c:v>3.44E-2</c:v>
                </c:pt>
                <c:pt idx="50">
                  <c:v>3.3700000000000001E-2</c:v>
                </c:pt>
                <c:pt idx="51">
                  <c:v>3.04E-2</c:v>
                </c:pt>
                <c:pt idx="52">
                  <c:v>3.0200000000000001E-2</c:v>
                </c:pt>
                <c:pt idx="53">
                  <c:v>3.5499999999999997E-2</c:v>
                </c:pt>
                <c:pt idx="54">
                  <c:v>3.2899999999999999E-2</c:v>
                </c:pt>
                <c:pt idx="55">
                  <c:v>3.2800000000000003E-2</c:v>
                </c:pt>
                <c:pt idx="56">
                  <c:v>3.49E-2</c:v>
                </c:pt>
                <c:pt idx="57">
                  <c:v>3.5099999999999999E-2</c:v>
                </c:pt>
                <c:pt idx="58">
                  <c:v>3.6499999999999998E-2</c:v>
                </c:pt>
                <c:pt idx="59">
                  <c:v>3.8199999999999998E-2</c:v>
                </c:pt>
                <c:pt idx="60">
                  <c:v>3.9699999999999999E-2</c:v>
                </c:pt>
                <c:pt idx="61">
                  <c:v>4.4699999999999997E-2</c:v>
                </c:pt>
                <c:pt idx="62">
                  <c:v>4.3299999999999998E-2</c:v>
                </c:pt>
                <c:pt idx="63">
                  <c:v>4.6100000000000002E-2</c:v>
                </c:pt>
                <c:pt idx="64">
                  <c:v>4.8099999999999997E-2</c:v>
                </c:pt>
                <c:pt idx="65">
                  <c:v>5.0500000000000003E-2</c:v>
                </c:pt>
                <c:pt idx="66">
                  <c:v>5.3900000000000003E-2</c:v>
                </c:pt>
                <c:pt idx="67">
                  <c:v>5.6000000000000001E-2</c:v>
                </c:pt>
                <c:pt idx="68">
                  <c:v>6.0100000000000001E-2</c:v>
                </c:pt>
                <c:pt idx="69">
                  <c:v>6.3100000000000003E-2</c:v>
                </c:pt>
                <c:pt idx="70">
                  <c:v>6.4199999999999993E-2</c:v>
                </c:pt>
                <c:pt idx="71">
                  <c:v>6.7799999999999999E-2</c:v>
                </c:pt>
                <c:pt idx="72">
                  <c:v>7.2499999999999995E-2</c:v>
                </c:pt>
                <c:pt idx="73">
                  <c:v>7.5300000000000006E-2</c:v>
                </c:pt>
                <c:pt idx="74">
                  <c:v>7.9100000000000004E-2</c:v>
                </c:pt>
                <c:pt idx="75">
                  <c:v>8.43E-2</c:v>
                </c:pt>
                <c:pt idx="76">
                  <c:v>8.5999999999999993E-2</c:v>
                </c:pt>
                <c:pt idx="77">
                  <c:v>9.1999999999999998E-2</c:v>
                </c:pt>
                <c:pt idx="78">
                  <c:v>9.6100000000000005E-2</c:v>
                </c:pt>
                <c:pt idx="79">
                  <c:v>9.9099999999999994E-2</c:v>
                </c:pt>
                <c:pt idx="80">
                  <c:v>0.1032</c:v>
                </c:pt>
                <c:pt idx="81">
                  <c:v>0.1081</c:v>
                </c:pt>
                <c:pt idx="82">
                  <c:v>0.1132</c:v>
                </c:pt>
                <c:pt idx="83">
                  <c:v>0.12039999999999999</c:v>
                </c:pt>
                <c:pt idx="84">
                  <c:v>0.12709999999999999</c:v>
                </c:pt>
                <c:pt idx="85">
                  <c:v>0.1333</c:v>
                </c:pt>
                <c:pt idx="86">
                  <c:v>0.13950000000000001</c:v>
                </c:pt>
                <c:pt idx="87">
                  <c:v>0.14779999999999999</c:v>
                </c:pt>
                <c:pt idx="88">
                  <c:v>0.15820000000000001</c:v>
                </c:pt>
                <c:pt idx="89">
                  <c:v>0.16700000000000001</c:v>
                </c:pt>
                <c:pt idx="90">
                  <c:v>0.17849999999999999</c:v>
                </c:pt>
                <c:pt idx="91">
                  <c:v>0.19040000000000001</c:v>
                </c:pt>
                <c:pt idx="92">
                  <c:v>0.20369999999999999</c:v>
                </c:pt>
                <c:pt idx="93">
                  <c:v>0.21740000000000001</c:v>
                </c:pt>
                <c:pt idx="94">
                  <c:v>0.2319</c:v>
                </c:pt>
                <c:pt idx="95">
                  <c:v>0.24740000000000001</c:v>
                </c:pt>
                <c:pt idx="96">
                  <c:v>0.26169999999999999</c:v>
                </c:pt>
                <c:pt idx="97">
                  <c:v>0.2787</c:v>
                </c:pt>
                <c:pt idx="98">
                  <c:v>0.29289999999999999</c:v>
                </c:pt>
                <c:pt idx="99">
                  <c:v>0.30809999999999998</c:v>
                </c:pt>
                <c:pt idx="100">
                  <c:v>0.32090000000000002</c:v>
                </c:pt>
                <c:pt idx="101">
                  <c:v>0.33279999999999998</c:v>
                </c:pt>
                <c:pt idx="102">
                  <c:v>0.34289999999999998</c:v>
                </c:pt>
                <c:pt idx="103">
                  <c:v>0.35239999999999999</c:v>
                </c:pt>
                <c:pt idx="104">
                  <c:v>0.36220000000000002</c:v>
                </c:pt>
                <c:pt idx="105">
                  <c:v>0.36599999999999999</c:v>
                </c:pt>
                <c:pt idx="106">
                  <c:v>0.37080000000000002</c:v>
                </c:pt>
                <c:pt idx="107">
                  <c:v>0.37580000000000002</c:v>
                </c:pt>
                <c:pt idx="108">
                  <c:v>0.38090000000000002</c:v>
                </c:pt>
                <c:pt idx="109">
                  <c:v>0.38479999999999998</c:v>
                </c:pt>
                <c:pt idx="110">
                  <c:v>0.39040000000000002</c:v>
                </c:pt>
                <c:pt idx="111">
                  <c:v>0.39550000000000002</c:v>
                </c:pt>
                <c:pt idx="112">
                  <c:v>0.40189999999999998</c:v>
                </c:pt>
                <c:pt idx="113">
                  <c:v>0.41160000000000002</c:v>
                </c:pt>
                <c:pt idx="114">
                  <c:v>0.4199</c:v>
                </c:pt>
                <c:pt idx="115">
                  <c:v>0.43159999999999998</c:v>
                </c:pt>
                <c:pt idx="116">
                  <c:v>0.44679999999999997</c:v>
                </c:pt>
                <c:pt idx="117">
                  <c:v>0.45950000000000002</c:v>
                </c:pt>
                <c:pt idx="118">
                  <c:v>0.47949999999999998</c:v>
                </c:pt>
                <c:pt idx="119">
                  <c:v>0.50119999999999998</c:v>
                </c:pt>
                <c:pt idx="120">
                  <c:v>0.52339999999999998</c:v>
                </c:pt>
                <c:pt idx="121">
                  <c:v>0.55149999999999999</c:v>
                </c:pt>
                <c:pt idx="122">
                  <c:v>0.58120000000000005</c:v>
                </c:pt>
                <c:pt idx="123">
                  <c:v>0.61419999999999997</c:v>
                </c:pt>
                <c:pt idx="124">
                  <c:v>0.64980000000000004</c:v>
                </c:pt>
                <c:pt idx="125">
                  <c:v>0.69030000000000002</c:v>
                </c:pt>
                <c:pt idx="126">
                  <c:v>0.73129999999999995</c:v>
                </c:pt>
                <c:pt idx="127">
                  <c:v>0.7742</c:v>
                </c:pt>
                <c:pt idx="128">
                  <c:v>0.81859999999999999</c:v>
                </c:pt>
                <c:pt idx="129">
                  <c:v>0.86080000000000001</c:v>
                </c:pt>
                <c:pt idx="130">
                  <c:v>0.90180000000000005</c:v>
                </c:pt>
                <c:pt idx="131">
                  <c:v>0.93899999999999995</c:v>
                </c:pt>
                <c:pt idx="132">
                  <c:v>0.96730000000000005</c:v>
                </c:pt>
                <c:pt idx="133">
                  <c:v>0.98909999999999998</c:v>
                </c:pt>
                <c:pt idx="134">
                  <c:v>1</c:v>
                </c:pt>
                <c:pt idx="135">
                  <c:v>0.99890000000000001</c:v>
                </c:pt>
                <c:pt idx="136">
                  <c:v>0.9849</c:v>
                </c:pt>
                <c:pt idx="137">
                  <c:v>0.95840000000000003</c:v>
                </c:pt>
                <c:pt idx="138">
                  <c:v>0.92</c:v>
                </c:pt>
                <c:pt idx="139">
                  <c:v>0.87060000000000004</c:v>
                </c:pt>
                <c:pt idx="140">
                  <c:v>0.81189999999999996</c:v>
                </c:pt>
                <c:pt idx="141">
                  <c:v>0.74680000000000002</c:v>
                </c:pt>
                <c:pt idx="142">
                  <c:v>0.67800000000000005</c:v>
                </c:pt>
                <c:pt idx="143">
                  <c:v>0.60799999999999998</c:v>
                </c:pt>
                <c:pt idx="144">
                  <c:v>0.53869999999999996</c:v>
                </c:pt>
                <c:pt idx="145">
                  <c:v>0.4718</c:v>
                </c:pt>
                <c:pt idx="146">
                  <c:v>0.41010000000000002</c:v>
                </c:pt>
                <c:pt idx="147">
                  <c:v>0.35239999999999999</c:v>
                </c:pt>
                <c:pt idx="148">
                  <c:v>0.30080000000000001</c:v>
                </c:pt>
                <c:pt idx="149">
                  <c:v>0.25540000000000002</c:v>
                </c:pt>
                <c:pt idx="150">
                  <c:v>0.21510000000000001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F3-4816-820D-8DB66818C136}"/>
            </c:ext>
          </c:extLst>
        </c:ser>
        <c:ser>
          <c:idx val="1"/>
          <c:order val="3"/>
          <c:tx>
            <c:v>mVenus emission</c:v>
          </c:tx>
          <c:spPr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fluorophores'!$G$34:$G$254</c:f>
              <c:numCache>
                <c:formatCode>General</c:formatCode>
                <c:ptCount val="221"/>
                <c:pt idx="104">
                  <c:v>1.6999999999999999E-3</c:v>
                </c:pt>
                <c:pt idx="105">
                  <c:v>1.8E-3</c:v>
                </c:pt>
                <c:pt idx="106">
                  <c:v>1.9E-3</c:v>
                </c:pt>
                <c:pt idx="107">
                  <c:v>2.0999999999999999E-3</c:v>
                </c:pt>
                <c:pt idx="108">
                  <c:v>2.3E-3</c:v>
                </c:pt>
                <c:pt idx="109">
                  <c:v>2.5000000000000001E-3</c:v>
                </c:pt>
                <c:pt idx="110">
                  <c:v>2.7000000000000001E-3</c:v>
                </c:pt>
                <c:pt idx="111">
                  <c:v>3.0999999999999999E-3</c:v>
                </c:pt>
                <c:pt idx="112">
                  <c:v>3.5000000000000001E-3</c:v>
                </c:pt>
                <c:pt idx="113">
                  <c:v>3.8999999999999998E-3</c:v>
                </c:pt>
                <c:pt idx="114">
                  <c:v>4.7000000000000002E-3</c:v>
                </c:pt>
                <c:pt idx="115">
                  <c:v>5.4999999999999997E-3</c:v>
                </c:pt>
                <c:pt idx="116">
                  <c:v>6.4999999999999997E-3</c:v>
                </c:pt>
                <c:pt idx="117">
                  <c:v>7.7999999999999996E-3</c:v>
                </c:pt>
                <c:pt idx="118">
                  <c:v>9.1999999999999998E-3</c:v>
                </c:pt>
                <c:pt idx="119">
                  <c:v>1.14E-2</c:v>
                </c:pt>
                <c:pt idx="120">
                  <c:v>1.3599999999999999E-2</c:v>
                </c:pt>
                <c:pt idx="121">
                  <c:v>1.66E-2</c:v>
                </c:pt>
                <c:pt idx="122">
                  <c:v>2.0199999999999999E-2</c:v>
                </c:pt>
                <c:pt idx="123">
                  <c:v>2.5999999999999999E-2</c:v>
                </c:pt>
                <c:pt idx="124">
                  <c:v>3.1600000000000003E-2</c:v>
                </c:pt>
                <c:pt idx="125">
                  <c:v>4.0300000000000002E-2</c:v>
                </c:pt>
                <c:pt idx="126">
                  <c:v>5.0099999999999999E-2</c:v>
                </c:pt>
                <c:pt idx="127">
                  <c:v>6.4000000000000001E-2</c:v>
                </c:pt>
                <c:pt idx="128">
                  <c:v>7.8799999999999995E-2</c:v>
                </c:pt>
                <c:pt idx="129">
                  <c:v>9.98E-2</c:v>
                </c:pt>
                <c:pt idx="130">
                  <c:v>0.1232</c:v>
                </c:pt>
                <c:pt idx="131">
                  <c:v>0.15290000000000001</c:v>
                </c:pt>
                <c:pt idx="132">
                  <c:v>0.1865</c:v>
                </c:pt>
                <c:pt idx="133">
                  <c:v>0.2266</c:v>
                </c:pt>
                <c:pt idx="134">
                  <c:v>0.27210000000000001</c:v>
                </c:pt>
                <c:pt idx="135">
                  <c:v>0.32229999999999998</c:v>
                </c:pt>
                <c:pt idx="136">
                  <c:v>0.38100000000000001</c:v>
                </c:pt>
                <c:pt idx="137">
                  <c:v>0.44319999999999998</c:v>
                </c:pt>
                <c:pt idx="138">
                  <c:v>0.51219999999999999</c:v>
                </c:pt>
                <c:pt idx="139">
                  <c:v>0.58099999999999996</c:v>
                </c:pt>
                <c:pt idx="140">
                  <c:v>0.6472</c:v>
                </c:pt>
                <c:pt idx="141">
                  <c:v>0.71530000000000005</c:v>
                </c:pt>
                <c:pt idx="142">
                  <c:v>0.78080000000000005</c:v>
                </c:pt>
                <c:pt idx="143">
                  <c:v>0.83799999999999997</c:v>
                </c:pt>
                <c:pt idx="144">
                  <c:v>0.89029999999999998</c:v>
                </c:pt>
                <c:pt idx="145">
                  <c:v>0.93120000000000003</c:v>
                </c:pt>
                <c:pt idx="146">
                  <c:v>0.96609999999999996</c:v>
                </c:pt>
                <c:pt idx="147">
                  <c:v>0.98740000000000006</c:v>
                </c:pt>
                <c:pt idx="148">
                  <c:v>0.999</c:v>
                </c:pt>
                <c:pt idx="149">
                  <c:v>1</c:v>
                </c:pt>
                <c:pt idx="150">
                  <c:v>1</c:v>
                </c:pt>
                <c:pt idx="151">
                  <c:v>0.98319999999999996</c:v>
                </c:pt>
                <c:pt idx="152">
                  <c:v>0.96220000000000006</c:v>
                </c:pt>
                <c:pt idx="153">
                  <c:v>0.94130000000000003</c:v>
                </c:pt>
                <c:pt idx="154">
                  <c:v>0.90949999999999998</c:v>
                </c:pt>
                <c:pt idx="155">
                  <c:v>0.87829999999999997</c:v>
                </c:pt>
                <c:pt idx="156">
                  <c:v>0.84670000000000001</c:v>
                </c:pt>
                <c:pt idx="157">
                  <c:v>0.81259999999999999</c:v>
                </c:pt>
                <c:pt idx="158">
                  <c:v>0.7782</c:v>
                </c:pt>
                <c:pt idx="159">
                  <c:v>0.74299999999999999</c:v>
                </c:pt>
                <c:pt idx="160">
                  <c:v>0.71009999999999995</c:v>
                </c:pt>
                <c:pt idx="161">
                  <c:v>0.68110000000000004</c:v>
                </c:pt>
                <c:pt idx="162">
                  <c:v>0.65039999999999998</c:v>
                </c:pt>
                <c:pt idx="163">
                  <c:v>0.62050000000000005</c:v>
                </c:pt>
                <c:pt idx="164">
                  <c:v>0.59489999999999998</c:v>
                </c:pt>
                <c:pt idx="165">
                  <c:v>0.56759999999999999</c:v>
                </c:pt>
                <c:pt idx="166">
                  <c:v>0.54659999999999997</c:v>
                </c:pt>
                <c:pt idx="167">
                  <c:v>0.52190000000000003</c:v>
                </c:pt>
                <c:pt idx="168">
                  <c:v>0.50270000000000004</c:v>
                </c:pt>
                <c:pt idx="169">
                  <c:v>0.48399999999999999</c:v>
                </c:pt>
                <c:pt idx="170">
                  <c:v>0.46560000000000001</c:v>
                </c:pt>
                <c:pt idx="171">
                  <c:v>0.45219999999999999</c:v>
                </c:pt>
                <c:pt idx="172">
                  <c:v>0.43690000000000001</c:v>
                </c:pt>
                <c:pt idx="173">
                  <c:v>0.42380000000000001</c:v>
                </c:pt>
                <c:pt idx="174">
                  <c:v>0.41520000000000001</c:v>
                </c:pt>
                <c:pt idx="175">
                  <c:v>0.40089999999999998</c:v>
                </c:pt>
                <c:pt idx="176">
                  <c:v>0.39290000000000003</c:v>
                </c:pt>
                <c:pt idx="177">
                  <c:v>0.38569999999999999</c:v>
                </c:pt>
                <c:pt idx="178">
                  <c:v>0.37640000000000001</c:v>
                </c:pt>
                <c:pt idx="179">
                  <c:v>0.37180000000000002</c:v>
                </c:pt>
                <c:pt idx="180">
                  <c:v>0.36320000000000002</c:v>
                </c:pt>
                <c:pt idx="181">
                  <c:v>0.3553</c:v>
                </c:pt>
                <c:pt idx="182">
                  <c:v>0.34770000000000001</c:v>
                </c:pt>
                <c:pt idx="183">
                  <c:v>0.34200000000000003</c:v>
                </c:pt>
                <c:pt idx="184">
                  <c:v>0.33479999999999999</c:v>
                </c:pt>
                <c:pt idx="185">
                  <c:v>0.3271</c:v>
                </c:pt>
                <c:pt idx="186">
                  <c:v>0.31809999999999999</c:v>
                </c:pt>
                <c:pt idx="187">
                  <c:v>0.31090000000000001</c:v>
                </c:pt>
                <c:pt idx="188">
                  <c:v>0.30180000000000001</c:v>
                </c:pt>
                <c:pt idx="189">
                  <c:v>0.29380000000000001</c:v>
                </c:pt>
                <c:pt idx="190">
                  <c:v>0.28799999999999998</c:v>
                </c:pt>
                <c:pt idx="191">
                  <c:v>0.27739999999999998</c:v>
                </c:pt>
                <c:pt idx="192">
                  <c:v>0.27079999999999999</c:v>
                </c:pt>
                <c:pt idx="193">
                  <c:v>0.26019999999999999</c:v>
                </c:pt>
                <c:pt idx="194">
                  <c:v>0.25040000000000001</c:v>
                </c:pt>
                <c:pt idx="195">
                  <c:v>0.2427</c:v>
                </c:pt>
                <c:pt idx="196">
                  <c:v>0.23619999999999999</c:v>
                </c:pt>
                <c:pt idx="197">
                  <c:v>0.22309999999999999</c:v>
                </c:pt>
                <c:pt idx="198">
                  <c:v>0.21529999999999999</c:v>
                </c:pt>
                <c:pt idx="199">
                  <c:v>0.20860000000000001</c:v>
                </c:pt>
                <c:pt idx="200">
                  <c:v>0.19950000000000001</c:v>
                </c:pt>
                <c:pt idx="201">
                  <c:v>0.19109999999999999</c:v>
                </c:pt>
                <c:pt idx="202">
                  <c:v>0.18440000000000001</c:v>
                </c:pt>
                <c:pt idx="203">
                  <c:v>0.17560000000000001</c:v>
                </c:pt>
                <c:pt idx="204">
                  <c:v>0.1673</c:v>
                </c:pt>
                <c:pt idx="205">
                  <c:v>0.16089999999999999</c:v>
                </c:pt>
                <c:pt idx="206">
                  <c:v>0.15429999999999999</c:v>
                </c:pt>
                <c:pt idx="207">
                  <c:v>0.14749999999999999</c:v>
                </c:pt>
                <c:pt idx="208">
                  <c:v>0.14180000000000001</c:v>
                </c:pt>
                <c:pt idx="209">
                  <c:v>0.13519999999999999</c:v>
                </c:pt>
                <c:pt idx="210">
                  <c:v>0.1303</c:v>
                </c:pt>
                <c:pt idx="211">
                  <c:v>0.1241</c:v>
                </c:pt>
                <c:pt idx="212">
                  <c:v>0.1192</c:v>
                </c:pt>
                <c:pt idx="213">
                  <c:v>0.114</c:v>
                </c:pt>
                <c:pt idx="214">
                  <c:v>0.1095</c:v>
                </c:pt>
                <c:pt idx="215">
                  <c:v>0.1062</c:v>
                </c:pt>
                <c:pt idx="216">
                  <c:v>0.1008</c:v>
                </c:pt>
                <c:pt idx="217">
                  <c:v>9.7199999999999995E-2</c:v>
                </c:pt>
                <c:pt idx="218">
                  <c:v>9.35E-2</c:v>
                </c:pt>
                <c:pt idx="219">
                  <c:v>8.9200000000000002E-2</c:v>
                </c:pt>
                <c:pt idx="220">
                  <c:v>8.7099999999999997E-2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F3-4816-820D-8DB66818C136}"/>
            </c:ext>
          </c:extLst>
        </c:ser>
        <c:ser>
          <c:idx val="4"/>
          <c:order val="4"/>
          <c:tx>
            <c:v>Excitation filter 1</c:v>
          </c:tx>
          <c:spPr>
            <a:noFill/>
            <a:ln w="22225">
              <a:solidFill>
                <a:schemeClr val="accent1">
                  <a:lumMod val="75000"/>
                </a:schemeClr>
              </a:solidFill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Filtres LEDs'!$Q$84:$Q$304</c:f>
              <c:numCache>
                <c:formatCode>0.00E+00</c:formatCode>
                <c:ptCount val="221"/>
                <c:pt idx="0">
                  <c:v>1.0299000000000001E-6</c:v>
                </c:pt>
                <c:pt idx="1">
                  <c:v>1.0728999999999999E-6</c:v>
                </c:pt>
                <c:pt idx="2">
                  <c:v>1.0065E-6</c:v>
                </c:pt>
                <c:pt idx="3">
                  <c:v>1.0079999999999999E-6</c:v>
                </c:pt>
                <c:pt idx="4">
                  <c:v>9.7000000000000003E-7</c:v>
                </c:pt>
                <c:pt idx="5">
                  <c:v>9.8641000000000006E-7</c:v>
                </c:pt>
                <c:pt idx="6">
                  <c:v>9.8200999999999994E-7</c:v>
                </c:pt>
                <c:pt idx="7">
                  <c:v>1.0008E-6</c:v>
                </c:pt>
                <c:pt idx="8">
                  <c:v>1.0026999999999999E-6</c:v>
                </c:pt>
                <c:pt idx="9">
                  <c:v>1.0208E-6</c:v>
                </c:pt>
                <c:pt idx="10">
                  <c:v>1.0247999999999999E-6</c:v>
                </c:pt>
                <c:pt idx="11">
                  <c:v>1.0426E-6</c:v>
                </c:pt>
                <c:pt idx="12">
                  <c:v>1.0917000000000001E-6</c:v>
                </c:pt>
                <c:pt idx="13">
                  <c:v>1.2721000000000001E-6</c:v>
                </c:pt>
                <c:pt idx="14">
                  <c:v>1.6407E-6</c:v>
                </c:pt>
                <c:pt idx="15">
                  <c:v>2.0711E-6</c:v>
                </c:pt>
                <c:pt idx="16">
                  <c:v>2.5421000000000002E-6</c:v>
                </c:pt>
                <c:pt idx="17">
                  <c:v>3.0083000000000001E-6</c:v>
                </c:pt>
                <c:pt idx="18">
                  <c:v>3.5031E-6</c:v>
                </c:pt>
                <c:pt idx="19">
                  <c:v>3.9995000000000004E-6</c:v>
                </c:pt>
                <c:pt idx="20">
                  <c:v>8.1270000000000003E-6</c:v>
                </c:pt>
                <c:pt idx="21">
                  <c:v>3.3813000000000001E-6</c:v>
                </c:pt>
                <c:pt idx="22">
                  <c:v>5.7339999999999996E-6</c:v>
                </c:pt>
                <c:pt idx="23">
                  <c:v>1.6279999999999999E-6</c:v>
                </c:pt>
                <c:pt idx="24">
                  <c:v>7.3946999999999999E-7</c:v>
                </c:pt>
                <c:pt idx="25">
                  <c:v>5.1757999999999996E-6</c:v>
                </c:pt>
                <c:pt idx="26">
                  <c:v>6.2375E-6</c:v>
                </c:pt>
                <c:pt idx="27">
                  <c:v>6.2223999999999999E-6</c:v>
                </c:pt>
                <c:pt idx="28">
                  <c:v>4.0624999999999996E-6</c:v>
                </c:pt>
                <c:pt idx="29">
                  <c:v>6.5423E-6</c:v>
                </c:pt>
                <c:pt idx="30">
                  <c:v>7.3394999999999998E-6</c:v>
                </c:pt>
                <c:pt idx="31">
                  <c:v>8.1360999999999999E-6</c:v>
                </c:pt>
                <c:pt idx="32">
                  <c:v>5.1664000000000002E-6</c:v>
                </c:pt>
                <c:pt idx="33">
                  <c:v>4.9857000000000004E-6</c:v>
                </c:pt>
                <c:pt idx="34">
                  <c:v>6.4114000000000001E-6</c:v>
                </c:pt>
                <c:pt idx="35">
                  <c:v>6.6692999999999998E-6</c:v>
                </c:pt>
                <c:pt idx="36">
                  <c:v>5.7602000000000003E-6</c:v>
                </c:pt>
                <c:pt idx="37">
                  <c:v>4.6469999999999997E-6</c:v>
                </c:pt>
                <c:pt idx="38">
                  <c:v>6.0862000000000003E-6</c:v>
                </c:pt>
                <c:pt idx="39">
                  <c:v>1.095E-5</c:v>
                </c:pt>
                <c:pt idx="40">
                  <c:v>4.8557999999999998E-5</c:v>
                </c:pt>
                <c:pt idx="41">
                  <c:v>3.6161E-4</c:v>
                </c:pt>
                <c:pt idx="42" formatCode="General">
                  <c:v>3.5799999999999998E-3</c:v>
                </c:pt>
                <c:pt idx="43" formatCode="General">
                  <c:v>5.543E-2</c:v>
                </c:pt>
                <c:pt idx="44" formatCode="General">
                  <c:v>0.76678999999999997</c:v>
                </c:pt>
                <c:pt idx="45" formatCode="General">
                  <c:v>0.94772999999999996</c:v>
                </c:pt>
                <c:pt idx="46" formatCode="General">
                  <c:v>0.97794000000000003</c:v>
                </c:pt>
                <c:pt idx="47" formatCode="General">
                  <c:v>0.97062999999999999</c:v>
                </c:pt>
                <c:pt idx="48" formatCode="General">
                  <c:v>0.96984000000000004</c:v>
                </c:pt>
                <c:pt idx="49" formatCode="General">
                  <c:v>0.97679000000000005</c:v>
                </c:pt>
                <c:pt idx="50" formatCode="General">
                  <c:v>0.96557000000000004</c:v>
                </c:pt>
                <c:pt idx="51" formatCode="General">
                  <c:v>0.96296999999999999</c:v>
                </c:pt>
                <c:pt idx="52" formatCode="General">
                  <c:v>0.95952000000000004</c:v>
                </c:pt>
                <c:pt idx="53" formatCode="General">
                  <c:v>0.98</c:v>
                </c:pt>
                <c:pt idx="54" formatCode="General">
                  <c:v>0.96838000000000002</c:v>
                </c:pt>
                <c:pt idx="55" formatCode="General">
                  <c:v>0.95499999999999996</c:v>
                </c:pt>
                <c:pt idx="56" formatCode="General">
                  <c:v>0.97360999999999998</c:v>
                </c:pt>
                <c:pt idx="57" formatCode="General">
                  <c:v>0.96411999999999998</c:v>
                </c:pt>
                <c:pt idx="58" formatCode="General">
                  <c:v>0.96404000000000001</c:v>
                </c:pt>
                <c:pt idx="59" formatCode="General">
                  <c:v>0.96281000000000005</c:v>
                </c:pt>
                <c:pt idx="60" formatCode="General">
                  <c:v>0.96718999999999999</c:v>
                </c:pt>
                <c:pt idx="61" formatCode="General">
                  <c:v>0.98553999999999997</c:v>
                </c:pt>
                <c:pt idx="62" formatCode="General">
                  <c:v>0.97967000000000004</c:v>
                </c:pt>
                <c:pt idx="63" formatCode="General">
                  <c:v>0.96638000000000002</c:v>
                </c:pt>
                <c:pt idx="64" formatCode="General">
                  <c:v>0.97850999999999999</c:v>
                </c:pt>
                <c:pt idx="65" formatCode="General">
                  <c:v>0.96753999999999996</c:v>
                </c:pt>
                <c:pt idx="66" formatCode="General">
                  <c:v>0.96392999999999995</c:v>
                </c:pt>
                <c:pt idx="67" formatCode="General">
                  <c:v>0.98455999999999999</c:v>
                </c:pt>
                <c:pt idx="68" formatCode="General">
                  <c:v>0.97006999999999999</c:v>
                </c:pt>
                <c:pt idx="69" formatCode="General">
                  <c:v>0.97406999999999999</c:v>
                </c:pt>
                <c:pt idx="70" formatCode="General">
                  <c:v>0.97987999999999997</c:v>
                </c:pt>
                <c:pt idx="71" formatCode="General">
                  <c:v>0.96867999999999999</c:v>
                </c:pt>
                <c:pt idx="72" formatCode="General">
                  <c:v>0.91400000000000003</c:v>
                </c:pt>
                <c:pt idx="73" formatCode="General">
                  <c:v>0.40060000000000001</c:v>
                </c:pt>
                <c:pt idx="74" formatCode="General">
                  <c:v>2.734E-2</c:v>
                </c:pt>
                <c:pt idx="75" formatCode="General">
                  <c:v>7.1000000000000004E-3</c:v>
                </c:pt>
                <c:pt idx="76">
                  <c:v>2.2416999999999999E-4</c:v>
                </c:pt>
                <c:pt idx="77">
                  <c:v>4.7659999999999998E-6</c:v>
                </c:pt>
                <c:pt idx="78">
                  <c:v>7.3943000000000005E-7</c:v>
                </c:pt>
                <c:pt idx="79">
                  <c:v>1.4574999999999999E-7</c:v>
                </c:pt>
                <c:pt idx="80">
                  <c:v>3.1867999999999999E-7</c:v>
                </c:pt>
                <c:pt idx="81">
                  <c:v>2.1152999999999999E-7</c:v>
                </c:pt>
                <c:pt idx="82">
                  <c:v>4.3352999999999998E-8</c:v>
                </c:pt>
                <c:pt idx="83">
                  <c:v>1.5153000000000001E-7</c:v>
                </c:pt>
                <c:pt idx="84">
                  <c:v>3.7971999999999998E-8</c:v>
                </c:pt>
                <c:pt idx="85">
                  <c:v>8.6509999999999998E-8</c:v>
                </c:pt>
                <c:pt idx="86">
                  <c:v>3.6821000000000003E-8</c:v>
                </c:pt>
                <c:pt idx="87">
                  <c:v>1.5447000000000001E-7</c:v>
                </c:pt>
                <c:pt idx="88">
                  <c:v>5.5128000000000002E-8</c:v>
                </c:pt>
                <c:pt idx="89">
                  <c:v>8.9372000000000001E-8</c:v>
                </c:pt>
                <c:pt idx="90">
                  <c:v>4.1798000000000001E-8</c:v>
                </c:pt>
                <c:pt idx="91">
                  <c:v>3.4255999999999999E-8</c:v>
                </c:pt>
                <c:pt idx="92">
                  <c:v>1.5195999999999999E-7</c:v>
                </c:pt>
                <c:pt idx="93">
                  <c:v>3.3103000000000002E-8</c:v>
                </c:pt>
                <c:pt idx="94">
                  <c:v>5.9898999999999999E-8</c:v>
                </c:pt>
                <c:pt idx="95">
                  <c:v>6.4826000000000001E-8</c:v>
                </c:pt>
                <c:pt idx="96">
                  <c:v>3.1441999999999998E-8</c:v>
                </c:pt>
                <c:pt idx="97">
                  <c:v>4.3824000000000003E-8</c:v>
                </c:pt>
                <c:pt idx="98">
                  <c:v>3.5924999999999999E-8</c:v>
                </c:pt>
                <c:pt idx="99">
                  <c:v>2.9747000000000002E-8</c:v>
                </c:pt>
                <c:pt idx="100">
                  <c:v>2.9207999999999999E-8</c:v>
                </c:pt>
                <c:pt idx="101">
                  <c:v>4.0258000000000002E-8</c:v>
                </c:pt>
                <c:pt idx="102">
                  <c:v>1.1267E-7</c:v>
                </c:pt>
                <c:pt idx="103">
                  <c:v>3.1907000000000002E-8</c:v>
                </c:pt>
                <c:pt idx="104">
                  <c:v>2.6988E-8</c:v>
                </c:pt>
                <c:pt idx="105">
                  <c:v>2.6467000000000001E-8</c:v>
                </c:pt>
                <c:pt idx="106">
                  <c:v>2.5889000000000001E-8</c:v>
                </c:pt>
                <c:pt idx="107">
                  <c:v>9.8780000000000002E-8</c:v>
                </c:pt>
                <c:pt idx="108">
                  <c:v>2.4922E-8</c:v>
                </c:pt>
                <c:pt idx="109">
                  <c:v>9.0505000000000002E-8</c:v>
                </c:pt>
                <c:pt idx="110">
                  <c:v>5.5392999999999998E-8</c:v>
                </c:pt>
                <c:pt idx="111">
                  <c:v>3.1406999999999998E-8</c:v>
                </c:pt>
                <c:pt idx="112">
                  <c:v>3.5589000000000002E-8</c:v>
                </c:pt>
                <c:pt idx="113">
                  <c:v>8.9565999999999996E-8</c:v>
                </c:pt>
                <c:pt idx="114">
                  <c:v>2.1963E-8</c:v>
                </c:pt>
                <c:pt idx="115">
                  <c:v>5.9902000000000003E-8</c:v>
                </c:pt>
                <c:pt idx="116">
                  <c:v>2.7068999999999999E-8</c:v>
                </c:pt>
                <c:pt idx="117">
                  <c:v>4.1712000000000003E-8</c:v>
                </c:pt>
                <c:pt idx="118">
                  <c:v>2.0316999999999999E-8</c:v>
                </c:pt>
                <c:pt idx="119">
                  <c:v>1.9903E-8</c:v>
                </c:pt>
                <c:pt idx="120">
                  <c:v>3.8515999999999999E-8</c:v>
                </c:pt>
                <c:pt idx="121">
                  <c:v>1.9191E-8</c:v>
                </c:pt>
                <c:pt idx="122">
                  <c:v>5.6675000000000003E-8</c:v>
                </c:pt>
                <c:pt idx="123">
                  <c:v>1.7795999999999999E-8</c:v>
                </c:pt>
                <c:pt idx="124">
                  <c:v>2.3187999999999999E-8</c:v>
                </c:pt>
                <c:pt idx="125">
                  <c:v>3.5695000000000003E-8</c:v>
                </c:pt>
                <c:pt idx="126">
                  <c:v>1.7243999999999999E-8</c:v>
                </c:pt>
                <c:pt idx="127">
                  <c:v>2.236E-8</c:v>
                </c:pt>
                <c:pt idx="128">
                  <c:v>1.6266000000000002E-8</c:v>
                </c:pt>
                <c:pt idx="129">
                  <c:v>1.9734E-8</c:v>
                </c:pt>
                <c:pt idx="130">
                  <c:v>2.0155999999999999E-8</c:v>
                </c:pt>
                <c:pt idx="131">
                  <c:v>1.5795E-8</c:v>
                </c:pt>
                <c:pt idx="132">
                  <c:v>4.8009000000000003E-8</c:v>
                </c:pt>
                <c:pt idx="133">
                  <c:v>2.0887E-8</c:v>
                </c:pt>
                <c:pt idx="134">
                  <c:v>2.8489000000000001E-8</c:v>
                </c:pt>
                <c:pt idx="135">
                  <c:v>1.8329000000000002E-8</c:v>
                </c:pt>
                <c:pt idx="136">
                  <c:v>1.7713999999999999E-8</c:v>
                </c:pt>
                <c:pt idx="137">
                  <c:v>1.4375E-8</c:v>
                </c:pt>
                <c:pt idx="138">
                  <c:v>1.4053E-8</c:v>
                </c:pt>
                <c:pt idx="139">
                  <c:v>1.3933E-8</c:v>
                </c:pt>
                <c:pt idx="140">
                  <c:v>6.0044000000000005E-8</c:v>
                </c:pt>
                <c:pt idx="141">
                  <c:v>1.3693000000000001E-8</c:v>
                </c:pt>
                <c:pt idx="142">
                  <c:v>6.9967999999999995E-8</c:v>
                </c:pt>
                <c:pt idx="143">
                  <c:v>1.3219000000000001E-8</c:v>
                </c:pt>
                <c:pt idx="144">
                  <c:v>2.4237999999999998E-8</c:v>
                </c:pt>
                <c:pt idx="145">
                  <c:v>6.7320999999999998E-8</c:v>
                </c:pt>
                <c:pt idx="146">
                  <c:v>3.2748999999999998E-8</c:v>
                </c:pt>
                <c:pt idx="147">
                  <c:v>1.2534E-8</c:v>
                </c:pt>
                <c:pt idx="148">
                  <c:v>1.2350999999999999E-8</c:v>
                </c:pt>
                <c:pt idx="149">
                  <c:v>1.2248E-8</c:v>
                </c:pt>
                <c:pt idx="150">
                  <c:v>1.2143999999999999E-8</c:v>
                </c:pt>
                <c:pt idx="151">
                  <c:v>1.2009E-8</c:v>
                </c:pt>
                <c:pt idx="152">
                  <c:v>5.5652000000000001E-8</c:v>
                </c:pt>
                <c:pt idx="153">
                  <c:v>1.1690000000000001E-8</c:v>
                </c:pt>
                <c:pt idx="154">
                  <c:v>3.285E-8</c:v>
                </c:pt>
                <c:pt idx="155">
                  <c:v>2.9413E-8</c:v>
                </c:pt>
                <c:pt idx="156">
                  <c:v>1.1517E-8</c:v>
                </c:pt>
                <c:pt idx="157">
                  <c:v>1.1357E-8</c:v>
                </c:pt>
                <c:pt idx="158">
                  <c:v>3.4129000000000001E-8</c:v>
                </c:pt>
                <c:pt idx="159">
                  <c:v>2.7963E-8</c:v>
                </c:pt>
                <c:pt idx="160">
                  <c:v>2.3315999999999998E-8</c:v>
                </c:pt>
                <c:pt idx="161">
                  <c:v>1.1063E-8</c:v>
                </c:pt>
                <c:pt idx="162">
                  <c:v>1.0976E-8</c:v>
                </c:pt>
                <c:pt idx="163">
                  <c:v>1.0862999999999999E-8</c:v>
                </c:pt>
                <c:pt idx="164">
                  <c:v>8.1958000000000004E-7</c:v>
                </c:pt>
                <c:pt idx="165">
                  <c:v>1.1784999999999999E-8</c:v>
                </c:pt>
                <c:pt idx="166">
                  <c:v>1.0699E-8</c:v>
                </c:pt>
                <c:pt idx="167">
                  <c:v>1.2933000000000001E-8</c:v>
                </c:pt>
                <c:pt idx="168">
                  <c:v>1.0616000000000001E-8</c:v>
                </c:pt>
                <c:pt idx="169">
                  <c:v>4.2184000000000002E-8</c:v>
                </c:pt>
                <c:pt idx="170">
                  <c:v>1.1265E-8</c:v>
                </c:pt>
                <c:pt idx="171">
                  <c:v>1.0498000000000001E-8</c:v>
                </c:pt>
                <c:pt idx="172">
                  <c:v>2.5790999999999999E-8</c:v>
                </c:pt>
                <c:pt idx="173">
                  <c:v>2.1129E-8</c:v>
                </c:pt>
                <c:pt idx="174">
                  <c:v>2.0643000000000002E-8</c:v>
                </c:pt>
                <c:pt idx="175">
                  <c:v>2.5402000000000001E-8</c:v>
                </c:pt>
                <c:pt idx="176">
                  <c:v>1.6711E-8</c:v>
                </c:pt>
                <c:pt idx="177">
                  <c:v>1.9467999999999999E-8</c:v>
                </c:pt>
                <c:pt idx="178">
                  <c:v>4.2973999999999998E-8</c:v>
                </c:pt>
                <c:pt idx="179">
                  <c:v>1.7129999999999999E-8</c:v>
                </c:pt>
                <c:pt idx="180">
                  <c:v>1.0242E-8</c:v>
                </c:pt>
                <c:pt idx="181">
                  <c:v>6.863E-9</c:v>
                </c:pt>
                <c:pt idx="182">
                  <c:v>1.33E-8</c:v>
                </c:pt>
                <c:pt idx="183">
                  <c:v>2.2369E-8</c:v>
                </c:pt>
                <c:pt idx="184">
                  <c:v>3.2958000000000003E-8</c:v>
                </c:pt>
                <c:pt idx="185">
                  <c:v>4.6292000000000002E-8</c:v>
                </c:pt>
                <c:pt idx="186">
                  <c:v>3.9599000000000003E-8</c:v>
                </c:pt>
                <c:pt idx="187">
                  <c:v>3.3873000000000002E-8</c:v>
                </c:pt>
                <c:pt idx="188">
                  <c:v>1.8305000000000001E-8</c:v>
                </c:pt>
                <c:pt idx="189">
                  <c:v>7.7994999999999998E-9</c:v>
                </c:pt>
                <c:pt idx="190">
                  <c:v>3.5839E-9</c:v>
                </c:pt>
                <c:pt idx="191">
                  <c:v>3.5669000000000002E-9</c:v>
                </c:pt>
                <c:pt idx="192">
                  <c:v>3.5498999999999999E-9</c:v>
                </c:pt>
                <c:pt idx="193">
                  <c:v>3.5381E-9</c:v>
                </c:pt>
                <c:pt idx="194">
                  <c:v>3.5309999999999999E-9</c:v>
                </c:pt>
                <c:pt idx="195">
                  <c:v>3.6696999999999998E-9</c:v>
                </c:pt>
                <c:pt idx="196">
                  <c:v>5.7755000000000002E-9</c:v>
                </c:pt>
                <c:pt idx="197">
                  <c:v>9.0896000000000005E-9</c:v>
                </c:pt>
                <c:pt idx="198">
                  <c:v>7.9817000000000003E-9</c:v>
                </c:pt>
                <c:pt idx="199">
                  <c:v>5.2030000000000003E-9</c:v>
                </c:pt>
                <c:pt idx="200">
                  <c:v>3.5265000000000002E-9</c:v>
                </c:pt>
                <c:pt idx="201">
                  <c:v>3.5279999999999998E-9</c:v>
                </c:pt>
                <c:pt idx="202">
                  <c:v>3.5294999999999999E-9</c:v>
                </c:pt>
                <c:pt idx="203">
                  <c:v>4.4556999999999998E-9</c:v>
                </c:pt>
                <c:pt idx="204">
                  <c:v>6.9785999999999999E-9</c:v>
                </c:pt>
                <c:pt idx="205">
                  <c:v>1.0692000000000001E-8</c:v>
                </c:pt>
                <c:pt idx="206">
                  <c:v>1.3186999999999999E-8</c:v>
                </c:pt>
                <c:pt idx="207">
                  <c:v>1.6263999999999999E-8</c:v>
                </c:pt>
                <c:pt idx="208">
                  <c:v>1.6543999999999999E-8</c:v>
                </c:pt>
                <c:pt idx="209">
                  <c:v>1.5285999999999999E-8</c:v>
                </c:pt>
                <c:pt idx="210">
                  <c:v>1.5370999999999999E-8</c:v>
                </c:pt>
                <c:pt idx="211">
                  <c:v>3.5263999999999997E-8</c:v>
                </c:pt>
                <c:pt idx="212">
                  <c:v>8.0903999999999994E-8</c:v>
                </c:pt>
                <c:pt idx="213">
                  <c:v>5.6943000000000002E-8</c:v>
                </c:pt>
                <c:pt idx="214">
                  <c:v>1.3348E-8</c:v>
                </c:pt>
                <c:pt idx="215">
                  <c:v>4.2836000000000004E-9</c:v>
                </c:pt>
                <c:pt idx="216">
                  <c:v>2.9437000000000001E-8</c:v>
                </c:pt>
                <c:pt idx="217">
                  <c:v>2.0228999999999999E-7</c:v>
                </c:pt>
                <c:pt idx="218">
                  <c:v>2.5673E-7</c:v>
                </c:pt>
                <c:pt idx="219">
                  <c:v>1.4125E-7</c:v>
                </c:pt>
                <c:pt idx="220">
                  <c:v>9.2173000000000001E-8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F3-4816-820D-8DB66818C136}"/>
            </c:ext>
          </c:extLst>
        </c:ser>
        <c:ser>
          <c:idx val="5"/>
          <c:order val="5"/>
          <c:tx>
            <c:v>Excitation filter 2</c:v>
          </c:tx>
          <c:spPr>
            <a:noFill/>
            <a:ln w="22225">
              <a:solidFill>
                <a:srgbClr val="538034"/>
              </a:solidFill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Filtres LEDs'!$T$84:$T$304</c:f>
              <c:numCache>
                <c:formatCode>0.00E+00</c:formatCode>
                <c:ptCount val="221"/>
                <c:pt idx="0">
                  <c:v>5.0289000000000003E-7</c:v>
                </c:pt>
                <c:pt idx="1">
                  <c:v>2.4381000000000001E-7</c:v>
                </c:pt>
                <c:pt idx="2">
                  <c:v>1.5095000000000001E-7</c:v>
                </c:pt>
                <c:pt idx="3">
                  <c:v>2.7440999999999998E-7</c:v>
                </c:pt>
                <c:pt idx="4">
                  <c:v>3.6528E-7</c:v>
                </c:pt>
                <c:pt idx="5">
                  <c:v>8.5466999999999994E-8</c:v>
                </c:pt>
                <c:pt idx="6">
                  <c:v>2.3723E-8</c:v>
                </c:pt>
                <c:pt idx="7">
                  <c:v>2.3046E-8</c:v>
                </c:pt>
                <c:pt idx="8">
                  <c:v>2.4591999999999999E-8</c:v>
                </c:pt>
                <c:pt idx="9">
                  <c:v>6.9433999999999998E-8</c:v>
                </c:pt>
                <c:pt idx="10">
                  <c:v>1.9193E-7</c:v>
                </c:pt>
                <c:pt idx="11">
                  <c:v>2.5442999999999998E-7</c:v>
                </c:pt>
                <c:pt idx="12">
                  <c:v>3.1277000000000001E-7</c:v>
                </c:pt>
                <c:pt idx="13">
                  <c:v>2.7455999999999999E-7</c:v>
                </c:pt>
                <c:pt idx="14">
                  <c:v>2.3381E-7</c:v>
                </c:pt>
                <c:pt idx="15">
                  <c:v>1.6808999999999999E-7</c:v>
                </c:pt>
                <c:pt idx="16">
                  <c:v>1.2631E-7</c:v>
                </c:pt>
                <c:pt idx="17">
                  <c:v>1.3134000000000001E-7</c:v>
                </c:pt>
                <c:pt idx="18">
                  <c:v>1.392E-7</c:v>
                </c:pt>
                <c:pt idx="19">
                  <c:v>1.7887000000000001E-7</c:v>
                </c:pt>
                <c:pt idx="20">
                  <c:v>2.1836999999999999E-7</c:v>
                </c:pt>
                <c:pt idx="21">
                  <c:v>5.0729999999999998E-8</c:v>
                </c:pt>
                <c:pt idx="22">
                  <c:v>1.9903E-8</c:v>
                </c:pt>
                <c:pt idx="23">
                  <c:v>9.0805999999999999E-8</c:v>
                </c:pt>
                <c:pt idx="24">
                  <c:v>1.01E-7</c:v>
                </c:pt>
                <c:pt idx="25">
                  <c:v>4.2914999999999997E-8</c:v>
                </c:pt>
                <c:pt idx="26">
                  <c:v>5.6832000000000002E-8</c:v>
                </c:pt>
                <c:pt idx="27">
                  <c:v>9.9999999999999995E-8</c:v>
                </c:pt>
                <c:pt idx="28">
                  <c:v>9.9999999999999995E-8</c:v>
                </c:pt>
                <c:pt idx="29">
                  <c:v>9.9999999999999995E-8</c:v>
                </c:pt>
                <c:pt idx="30">
                  <c:v>9.9999999999999995E-8</c:v>
                </c:pt>
                <c:pt idx="31">
                  <c:v>1.0645E-7</c:v>
                </c:pt>
                <c:pt idx="32">
                  <c:v>1.2445000000000001E-7</c:v>
                </c:pt>
                <c:pt idx="33">
                  <c:v>1.2062E-7</c:v>
                </c:pt>
                <c:pt idx="34">
                  <c:v>1.0317E-7</c:v>
                </c:pt>
                <c:pt idx="35">
                  <c:v>3.9023999999999999E-8</c:v>
                </c:pt>
                <c:pt idx="36">
                  <c:v>1.2035999999999999E-8</c:v>
                </c:pt>
                <c:pt idx="37">
                  <c:v>3.9023999999999999E-8</c:v>
                </c:pt>
                <c:pt idx="38">
                  <c:v>9.4508000000000002E-8</c:v>
                </c:pt>
                <c:pt idx="39">
                  <c:v>7.1252999999999996E-8</c:v>
                </c:pt>
                <c:pt idx="40">
                  <c:v>5.3687999999999997E-8</c:v>
                </c:pt>
                <c:pt idx="41">
                  <c:v>4.0416999999999997E-8</c:v>
                </c:pt>
                <c:pt idx="42">
                  <c:v>5.0677999999999999E-8</c:v>
                </c:pt>
                <c:pt idx="43">
                  <c:v>8.9290000000000001E-8</c:v>
                </c:pt>
                <c:pt idx="44">
                  <c:v>5.3062999999999997E-8</c:v>
                </c:pt>
                <c:pt idx="45">
                  <c:v>2.4030999999999999E-8</c:v>
                </c:pt>
                <c:pt idx="46">
                  <c:v>1.1015E-7</c:v>
                </c:pt>
                <c:pt idx="47">
                  <c:v>2.5423000000000002E-7</c:v>
                </c:pt>
                <c:pt idx="48">
                  <c:v>3.7731000000000002E-8</c:v>
                </c:pt>
                <c:pt idx="49">
                  <c:v>1.9236000000000001E-8</c:v>
                </c:pt>
                <c:pt idx="50">
                  <c:v>6.2439999999999995E-8</c:v>
                </c:pt>
                <c:pt idx="51">
                  <c:v>8.9628E-8</c:v>
                </c:pt>
                <c:pt idx="52">
                  <c:v>7.4676E-8</c:v>
                </c:pt>
                <c:pt idx="53">
                  <c:v>6.0115999999999994E-8</c:v>
                </c:pt>
                <c:pt idx="54">
                  <c:v>4.7979999999999997E-8</c:v>
                </c:pt>
                <c:pt idx="55">
                  <c:v>7.2151999999999997E-8</c:v>
                </c:pt>
                <c:pt idx="56">
                  <c:v>9.4466999999999995E-8</c:v>
                </c:pt>
                <c:pt idx="57">
                  <c:v>7.1067999999999998E-8</c:v>
                </c:pt>
                <c:pt idx="58">
                  <c:v>4.1892000000000002E-8</c:v>
                </c:pt>
                <c:pt idx="59">
                  <c:v>1.7126999999999998E-8</c:v>
                </c:pt>
                <c:pt idx="60">
                  <c:v>2.3951000000000001E-8</c:v>
                </c:pt>
                <c:pt idx="61">
                  <c:v>7.6028999999999999E-8</c:v>
                </c:pt>
                <c:pt idx="62">
                  <c:v>9.5759000000000004E-8</c:v>
                </c:pt>
                <c:pt idx="63">
                  <c:v>9.5723000000000003E-8</c:v>
                </c:pt>
                <c:pt idx="64">
                  <c:v>8.8870000000000001E-8</c:v>
                </c:pt>
                <c:pt idx="65">
                  <c:v>8.5409999999999995E-8</c:v>
                </c:pt>
                <c:pt idx="66">
                  <c:v>9.4257999999999996E-8</c:v>
                </c:pt>
                <c:pt idx="67">
                  <c:v>8.4885999999999997E-8</c:v>
                </c:pt>
                <c:pt idx="68">
                  <c:v>5.6353000000000002E-8</c:v>
                </c:pt>
                <c:pt idx="69">
                  <c:v>7.2615000000000005E-8</c:v>
                </c:pt>
                <c:pt idx="70">
                  <c:v>1.4560000000000001E-7</c:v>
                </c:pt>
                <c:pt idx="71">
                  <c:v>1.3311000000000001E-7</c:v>
                </c:pt>
                <c:pt idx="72">
                  <c:v>9.9999999999999995E-8</c:v>
                </c:pt>
                <c:pt idx="73">
                  <c:v>9.9999999999999995E-8</c:v>
                </c:pt>
                <c:pt idx="74">
                  <c:v>9.9999999999999995E-8</c:v>
                </c:pt>
                <c:pt idx="75">
                  <c:v>9.9999999999999995E-8</c:v>
                </c:pt>
                <c:pt idx="76">
                  <c:v>8.9159999999999999E-8</c:v>
                </c:pt>
                <c:pt idx="77">
                  <c:v>6.6927000000000001E-8</c:v>
                </c:pt>
                <c:pt idx="78">
                  <c:v>3.4893E-8</c:v>
                </c:pt>
                <c:pt idx="79">
                  <c:v>1.4267E-8</c:v>
                </c:pt>
                <c:pt idx="80">
                  <c:v>3.0693000000000002E-8</c:v>
                </c:pt>
                <c:pt idx="81">
                  <c:v>9.9999999999999995E-8</c:v>
                </c:pt>
                <c:pt idx="82">
                  <c:v>9.9999999999999995E-8</c:v>
                </c:pt>
                <c:pt idx="83">
                  <c:v>9.2089999999999999E-8</c:v>
                </c:pt>
                <c:pt idx="84">
                  <c:v>6.0993999999999997E-8</c:v>
                </c:pt>
                <c:pt idx="85">
                  <c:v>5.6168999999999998E-8</c:v>
                </c:pt>
                <c:pt idx="86">
                  <c:v>8.4805999999999999E-8</c:v>
                </c:pt>
                <c:pt idx="87">
                  <c:v>9.9999999999999995E-8</c:v>
                </c:pt>
                <c:pt idx="88">
                  <c:v>9.9999999999999995E-8</c:v>
                </c:pt>
                <c:pt idx="89">
                  <c:v>1.0796E-7</c:v>
                </c:pt>
                <c:pt idx="90">
                  <c:v>1.1882E-7</c:v>
                </c:pt>
                <c:pt idx="91">
                  <c:v>4.8574000000000002E-8</c:v>
                </c:pt>
                <c:pt idx="92">
                  <c:v>2.7861E-8</c:v>
                </c:pt>
                <c:pt idx="93">
                  <c:v>6.1925999999999995E-8</c:v>
                </c:pt>
                <c:pt idx="94">
                  <c:v>9.8817000000000004E-8</c:v>
                </c:pt>
                <c:pt idx="95">
                  <c:v>9.5921000000000002E-8</c:v>
                </c:pt>
                <c:pt idx="96">
                  <c:v>9.6493000000000003E-8</c:v>
                </c:pt>
                <c:pt idx="97">
                  <c:v>9.9406999999999998E-8</c:v>
                </c:pt>
                <c:pt idx="98">
                  <c:v>9.9999999999999995E-8</c:v>
                </c:pt>
                <c:pt idx="99">
                  <c:v>9.9999999999999995E-8</c:v>
                </c:pt>
                <c:pt idx="100">
                  <c:v>1.0342E-7</c:v>
                </c:pt>
                <c:pt idx="101">
                  <c:v>1.808E-7</c:v>
                </c:pt>
                <c:pt idx="102">
                  <c:v>7.0360999999999999E-7</c:v>
                </c:pt>
                <c:pt idx="103">
                  <c:v>2.7193999999999999E-7</c:v>
                </c:pt>
                <c:pt idx="104">
                  <c:v>1.1389E-6</c:v>
                </c:pt>
                <c:pt idx="105">
                  <c:v>1.0165999999999999E-6</c:v>
                </c:pt>
                <c:pt idx="106">
                  <c:v>1.0292E-6</c:v>
                </c:pt>
                <c:pt idx="107">
                  <c:v>1.6740999999999999E-7</c:v>
                </c:pt>
                <c:pt idx="108">
                  <c:v>3.1879000000000001E-7</c:v>
                </c:pt>
                <c:pt idx="109">
                  <c:v>1.2117E-6</c:v>
                </c:pt>
                <c:pt idx="110">
                  <c:v>2.5664E-7</c:v>
                </c:pt>
                <c:pt idx="111">
                  <c:v>6.5784999999999998E-7</c:v>
                </c:pt>
                <c:pt idx="112">
                  <c:v>5.4484999999999996E-7</c:v>
                </c:pt>
                <c:pt idx="113">
                  <c:v>6.4936000000000004E-7</c:v>
                </c:pt>
                <c:pt idx="114">
                  <c:v>1.4182E-6</c:v>
                </c:pt>
                <c:pt idx="115">
                  <c:v>1.1830999999999999E-6</c:v>
                </c:pt>
                <c:pt idx="116">
                  <c:v>1.6183E-6</c:v>
                </c:pt>
                <c:pt idx="117">
                  <c:v>1.6653E-6</c:v>
                </c:pt>
                <c:pt idx="118">
                  <c:v>1.7137E-6</c:v>
                </c:pt>
                <c:pt idx="119">
                  <c:v>1.4369E-6</c:v>
                </c:pt>
                <c:pt idx="120">
                  <c:v>4.0953000000000004E-6</c:v>
                </c:pt>
                <c:pt idx="121">
                  <c:v>1.2897E-5</c:v>
                </c:pt>
                <c:pt idx="122">
                  <c:v>5.3773999999999997E-5</c:v>
                </c:pt>
                <c:pt idx="123">
                  <c:v>1.3072999999999999E-4</c:v>
                </c:pt>
                <c:pt idx="124">
                  <c:v>3.0001000000000002E-4</c:v>
                </c:pt>
                <c:pt idx="125">
                  <c:v>1.07E-3</c:v>
                </c:pt>
                <c:pt idx="126">
                  <c:v>3.14E-3</c:v>
                </c:pt>
                <c:pt idx="127">
                  <c:v>1.281E-2</c:v>
                </c:pt>
                <c:pt idx="128">
                  <c:v>8.3729999999999999E-2</c:v>
                </c:pt>
                <c:pt idx="129">
                  <c:v>0.60170999999999997</c:v>
                </c:pt>
                <c:pt idx="130">
                  <c:v>0.96431</c:v>
                </c:pt>
                <c:pt idx="131">
                  <c:v>0.94416999999999995</c:v>
                </c:pt>
                <c:pt idx="132">
                  <c:v>0.96818000000000004</c:v>
                </c:pt>
                <c:pt idx="133">
                  <c:v>0.98019000000000001</c:v>
                </c:pt>
                <c:pt idx="134">
                  <c:v>0.98241000000000001</c:v>
                </c:pt>
                <c:pt idx="135">
                  <c:v>0.97887999999999997</c:v>
                </c:pt>
                <c:pt idx="136">
                  <c:v>0.97372000000000003</c:v>
                </c:pt>
                <c:pt idx="137">
                  <c:v>0.97738000000000003</c:v>
                </c:pt>
                <c:pt idx="138">
                  <c:v>0.98782999999999999</c:v>
                </c:pt>
                <c:pt idx="139">
                  <c:v>0.98938999999999999</c:v>
                </c:pt>
                <c:pt idx="140">
                  <c:v>0.97243999999999997</c:v>
                </c:pt>
                <c:pt idx="141">
                  <c:v>0.96203000000000005</c:v>
                </c:pt>
                <c:pt idx="142">
                  <c:v>0.97231999999999996</c:v>
                </c:pt>
                <c:pt idx="143">
                  <c:v>0.98375999999999997</c:v>
                </c:pt>
                <c:pt idx="144">
                  <c:v>0.98785000000000001</c:v>
                </c:pt>
                <c:pt idx="145">
                  <c:v>0.98733000000000004</c:v>
                </c:pt>
                <c:pt idx="146">
                  <c:v>0.97472999999999999</c:v>
                </c:pt>
                <c:pt idx="147">
                  <c:v>0.96958</c:v>
                </c:pt>
                <c:pt idx="148">
                  <c:v>0.89339999999999997</c:v>
                </c:pt>
                <c:pt idx="149">
                  <c:v>0.29713000000000001</c:v>
                </c:pt>
                <c:pt idx="150">
                  <c:v>5.0529999999999999E-2</c:v>
                </c:pt>
                <c:pt idx="151">
                  <c:v>1.0580000000000001E-2</c:v>
                </c:pt>
                <c:pt idx="152">
                  <c:v>2.96E-3</c:v>
                </c:pt>
                <c:pt idx="153">
                  <c:v>1.0499999999999999E-3</c:v>
                </c:pt>
                <c:pt idx="154">
                  <c:v>4.1111000000000001E-4</c:v>
                </c:pt>
                <c:pt idx="155">
                  <c:v>3.0711999999999997E-4</c:v>
                </c:pt>
                <c:pt idx="156">
                  <c:v>5.9710000000000003E-5</c:v>
                </c:pt>
                <c:pt idx="157">
                  <c:v>3.2993000000000001E-5</c:v>
                </c:pt>
                <c:pt idx="158">
                  <c:v>2.1974E-5</c:v>
                </c:pt>
                <c:pt idx="159">
                  <c:v>1.5362999999999998E-5</c:v>
                </c:pt>
                <c:pt idx="160">
                  <c:v>3.5014000000000001E-6</c:v>
                </c:pt>
                <c:pt idx="161">
                  <c:v>2.0470999999999998E-6</c:v>
                </c:pt>
                <c:pt idx="162">
                  <c:v>1.2640000000000001E-6</c:v>
                </c:pt>
                <c:pt idx="163">
                  <c:v>7.5759E-7</c:v>
                </c:pt>
                <c:pt idx="164">
                  <c:v>5.0801999999999997E-7</c:v>
                </c:pt>
                <c:pt idx="165">
                  <c:v>3.3257000000000002E-7</c:v>
                </c:pt>
                <c:pt idx="166">
                  <c:v>2.3949999999999999E-7</c:v>
                </c:pt>
                <c:pt idx="167">
                  <c:v>1.8881000000000001E-7</c:v>
                </c:pt>
                <c:pt idx="168">
                  <c:v>1.8131E-7</c:v>
                </c:pt>
                <c:pt idx="169">
                  <c:v>1.0841E-7</c:v>
                </c:pt>
                <c:pt idx="170">
                  <c:v>6.5720999999999997E-8</c:v>
                </c:pt>
                <c:pt idx="171">
                  <c:v>8.0303000000000001E-8</c:v>
                </c:pt>
                <c:pt idx="172">
                  <c:v>2.1150999999999999E-8</c:v>
                </c:pt>
                <c:pt idx="173">
                  <c:v>1.0559E-8</c:v>
                </c:pt>
                <c:pt idx="174">
                  <c:v>1.8398E-8</c:v>
                </c:pt>
                <c:pt idx="175">
                  <c:v>2.2544E-8</c:v>
                </c:pt>
                <c:pt idx="176">
                  <c:v>7.6907000000000002E-8</c:v>
                </c:pt>
                <c:pt idx="177">
                  <c:v>2.6356000000000001E-8</c:v>
                </c:pt>
                <c:pt idx="178">
                  <c:v>1.4496E-8</c:v>
                </c:pt>
                <c:pt idx="179">
                  <c:v>1.1775E-8</c:v>
                </c:pt>
                <c:pt idx="180">
                  <c:v>4.4913E-8</c:v>
                </c:pt>
                <c:pt idx="181">
                  <c:v>1.0331E-8</c:v>
                </c:pt>
                <c:pt idx="182">
                  <c:v>3.3576000000000002E-8</c:v>
                </c:pt>
                <c:pt idx="183">
                  <c:v>1.0995E-8</c:v>
                </c:pt>
                <c:pt idx="184">
                  <c:v>1.7797E-8</c:v>
                </c:pt>
                <c:pt idx="185">
                  <c:v>1.4373000000000001E-8</c:v>
                </c:pt>
                <c:pt idx="186">
                  <c:v>2.5729000000000002E-8</c:v>
                </c:pt>
                <c:pt idx="187">
                  <c:v>1.0414E-8</c:v>
                </c:pt>
                <c:pt idx="188">
                  <c:v>1.0207999999999999E-8</c:v>
                </c:pt>
                <c:pt idx="189">
                  <c:v>3.7157E-8</c:v>
                </c:pt>
                <c:pt idx="190">
                  <c:v>1.0084E-8</c:v>
                </c:pt>
                <c:pt idx="191">
                  <c:v>1.6811999999999999E-8</c:v>
                </c:pt>
                <c:pt idx="192">
                  <c:v>9.9706000000000003E-9</c:v>
                </c:pt>
                <c:pt idx="193">
                  <c:v>5.2997000000000001E-8</c:v>
                </c:pt>
                <c:pt idx="194">
                  <c:v>4.353E-8</c:v>
                </c:pt>
                <c:pt idx="195">
                  <c:v>4.4669000000000001E-8</c:v>
                </c:pt>
                <c:pt idx="196">
                  <c:v>1.1262E-8</c:v>
                </c:pt>
                <c:pt idx="197">
                  <c:v>2.5157000000000002E-8</c:v>
                </c:pt>
                <c:pt idx="198">
                  <c:v>9.8958000000000005E-9</c:v>
                </c:pt>
                <c:pt idx="199">
                  <c:v>4.7449999999999998E-8</c:v>
                </c:pt>
                <c:pt idx="200">
                  <c:v>7.4131000000000004E-9</c:v>
                </c:pt>
                <c:pt idx="201">
                  <c:v>9.3663000000000006E-9</c:v>
                </c:pt>
                <c:pt idx="202">
                  <c:v>1.9463E-8</c:v>
                </c:pt>
                <c:pt idx="203">
                  <c:v>4.8551000000000002E-8</c:v>
                </c:pt>
                <c:pt idx="204">
                  <c:v>1.4912999999999999E-8</c:v>
                </c:pt>
                <c:pt idx="205">
                  <c:v>1.2185E-8</c:v>
                </c:pt>
                <c:pt idx="206">
                  <c:v>8.1684999999999997E-9</c:v>
                </c:pt>
                <c:pt idx="207">
                  <c:v>1.0958E-8</c:v>
                </c:pt>
                <c:pt idx="208">
                  <c:v>9.8190000000000001E-9</c:v>
                </c:pt>
                <c:pt idx="209">
                  <c:v>2.0119E-8</c:v>
                </c:pt>
                <c:pt idx="210">
                  <c:v>1.7271E-8</c:v>
                </c:pt>
                <c:pt idx="211">
                  <c:v>9.9359E-9</c:v>
                </c:pt>
                <c:pt idx="212">
                  <c:v>1.0512E-8</c:v>
                </c:pt>
                <c:pt idx="213">
                  <c:v>9.8995000000000004E-9</c:v>
                </c:pt>
                <c:pt idx="214">
                  <c:v>9.9580999999999994E-9</c:v>
                </c:pt>
                <c:pt idx="215">
                  <c:v>1.8224999999999999E-8</c:v>
                </c:pt>
                <c:pt idx="216">
                  <c:v>9.9961999999999999E-9</c:v>
                </c:pt>
                <c:pt idx="217">
                  <c:v>9.9707999999999995E-9</c:v>
                </c:pt>
                <c:pt idx="218">
                  <c:v>4.6868E-8</c:v>
                </c:pt>
                <c:pt idx="219">
                  <c:v>1.8956999999999999E-8</c:v>
                </c:pt>
                <c:pt idx="220">
                  <c:v>1.5522999999999999E-8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F3-4816-820D-8DB66818C136}"/>
            </c:ext>
          </c:extLst>
        </c:ser>
        <c:ser>
          <c:idx val="6"/>
          <c:order val="6"/>
          <c:tx>
            <c:v>Emission filter 1</c:v>
          </c:tx>
          <c:spPr>
            <a:noFill/>
            <a:ln w="22225">
              <a:solidFill>
                <a:srgbClr val="0097CC"/>
              </a:solidFill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Filtres LEDs'!$AA$84:$AA$304</c:f>
              <c:numCache>
                <c:formatCode>_-* #\ ##0.0_-;\-* #\ ##0.0_-;_-* "-"??_-;_-@_-</c:formatCode>
                <c:ptCount val="221"/>
                <c:pt idx="0">
                  <c:v>9.7767000000000005E-8</c:v>
                </c:pt>
                <c:pt idx="1">
                  <c:v>9.1080999999999993E-8</c:v>
                </c:pt>
                <c:pt idx="2">
                  <c:v>9.0770999999999999E-8</c:v>
                </c:pt>
                <c:pt idx="3">
                  <c:v>9.2132999999999995E-8</c:v>
                </c:pt>
                <c:pt idx="4">
                  <c:v>8.7050000000000002E-8</c:v>
                </c:pt>
                <c:pt idx="5">
                  <c:v>8.6271000000000005E-8</c:v>
                </c:pt>
                <c:pt idx="6">
                  <c:v>9.3636000000000005E-8</c:v>
                </c:pt>
                <c:pt idx="7">
                  <c:v>9.2764999999999997E-8</c:v>
                </c:pt>
                <c:pt idx="8">
                  <c:v>9.0704000000000003E-8</c:v>
                </c:pt>
                <c:pt idx="9">
                  <c:v>9.8621999999999995E-8</c:v>
                </c:pt>
                <c:pt idx="10">
                  <c:v>1.0304E-7</c:v>
                </c:pt>
                <c:pt idx="11">
                  <c:v>1.0504000000000001E-7</c:v>
                </c:pt>
                <c:pt idx="12">
                  <c:v>1.1064E-7</c:v>
                </c:pt>
                <c:pt idx="13">
                  <c:v>1.1112000000000001E-7</c:v>
                </c:pt>
                <c:pt idx="14">
                  <c:v>1.1625E-7</c:v>
                </c:pt>
                <c:pt idx="15">
                  <c:v>1.1843999999999999E-7</c:v>
                </c:pt>
                <c:pt idx="16">
                  <c:v>1.1761000000000001E-7</c:v>
                </c:pt>
                <c:pt idx="17">
                  <c:v>1.2020999999999999E-7</c:v>
                </c:pt>
                <c:pt idx="18">
                  <c:v>1.1466E-7</c:v>
                </c:pt>
                <c:pt idx="19">
                  <c:v>1.1351E-7</c:v>
                </c:pt>
                <c:pt idx="20">
                  <c:v>4.2803999999999997E-6</c:v>
                </c:pt>
                <c:pt idx="21">
                  <c:v>6.9400999999999998E-6</c:v>
                </c:pt>
                <c:pt idx="22">
                  <c:v>4.4383999999999997E-6</c:v>
                </c:pt>
                <c:pt idx="23">
                  <c:v>5.7757999999999998E-6</c:v>
                </c:pt>
                <c:pt idx="24">
                  <c:v>4.6829999999999999E-6</c:v>
                </c:pt>
                <c:pt idx="25">
                  <c:v>4.0968000000000003E-6</c:v>
                </c:pt>
                <c:pt idx="26">
                  <c:v>4.3007000000000002E-6</c:v>
                </c:pt>
                <c:pt idx="27">
                  <c:v>5.3577000000000004E-6</c:v>
                </c:pt>
                <c:pt idx="28">
                  <c:v>6.2588000000000001E-6</c:v>
                </c:pt>
                <c:pt idx="29">
                  <c:v>5.6072999999999997E-6</c:v>
                </c:pt>
                <c:pt idx="30">
                  <c:v>6.2287000000000002E-6</c:v>
                </c:pt>
                <c:pt idx="31">
                  <c:v>5.8985000000000004E-6</c:v>
                </c:pt>
                <c:pt idx="32">
                  <c:v>6.2106999999999997E-6</c:v>
                </c:pt>
                <c:pt idx="33">
                  <c:v>4.9573E-6</c:v>
                </c:pt>
                <c:pt idx="34">
                  <c:v>5.8705E-6</c:v>
                </c:pt>
                <c:pt idx="35">
                  <c:v>6.1288999999999999E-6</c:v>
                </c:pt>
                <c:pt idx="36">
                  <c:v>5.6242000000000003E-6</c:v>
                </c:pt>
                <c:pt idx="37">
                  <c:v>6.7642000000000004E-6</c:v>
                </c:pt>
                <c:pt idx="38">
                  <c:v>4.4147999999999996E-6</c:v>
                </c:pt>
                <c:pt idx="39">
                  <c:v>5.8717E-6</c:v>
                </c:pt>
                <c:pt idx="40">
                  <c:v>5.2411999999999999E-6</c:v>
                </c:pt>
                <c:pt idx="41">
                  <c:v>5.7715999999999999E-6</c:v>
                </c:pt>
                <c:pt idx="42">
                  <c:v>5.5407000000000002E-6</c:v>
                </c:pt>
                <c:pt idx="43">
                  <c:v>5.4016000000000001E-6</c:v>
                </c:pt>
                <c:pt idx="44">
                  <c:v>6.7792999999999996E-6</c:v>
                </c:pt>
                <c:pt idx="45">
                  <c:v>5.6114000000000002E-6</c:v>
                </c:pt>
                <c:pt idx="46">
                  <c:v>5.7938000000000003E-6</c:v>
                </c:pt>
                <c:pt idx="47">
                  <c:v>6.7109999999999998E-6</c:v>
                </c:pt>
                <c:pt idx="48">
                  <c:v>6.7345999999999999E-6</c:v>
                </c:pt>
                <c:pt idx="49">
                  <c:v>7.0669000000000001E-6</c:v>
                </c:pt>
                <c:pt idx="50">
                  <c:v>6.4714999999999998E-6</c:v>
                </c:pt>
                <c:pt idx="51">
                  <c:v>9.1725000000000007E-6</c:v>
                </c:pt>
                <c:pt idx="52">
                  <c:v>6.0627000000000004E-6</c:v>
                </c:pt>
                <c:pt idx="53">
                  <c:v>5.9459000000000001E-6</c:v>
                </c:pt>
                <c:pt idx="54">
                  <c:v>6.7178000000000003E-6</c:v>
                </c:pt>
                <c:pt idx="55">
                  <c:v>6.4881999999999998E-8</c:v>
                </c:pt>
                <c:pt idx="56">
                  <c:v>5.9103000000000003E-8</c:v>
                </c:pt>
                <c:pt idx="57">
                  <c:v>1.2678E-7</c:v>
                </c:pt>
                <c:pt idx="58">
                  <c:v>7.7895999999999998E-8</c:v>
                </c:pt>
                <c:pt idx="59">
                  <c:v>6.3943000000000006E-8</c:v>
                </c:pt>
                <c:pt idx="60">
                  <c:v>5.1695000000000001E-8</c:v>
                </c:pt>
                <c:pt idx="61">
                  <c:v>7.6576999999999998E-8</c:v>
                </c:pt>
                <c:pt idx="62">
                  <c:v>6.3655999999999998E-8</c:v>
                </c:pt>
                <c:pt idx="63">
                  <c:v>4.9689999999999997E-8</c:v>
                </c:pt>
                <c:pt idx="64">
                  <c:v>1.2604000000000001E-7</c:v>
                </c:pt>
                <c:pt idx="65">
                  <c:v>5.8885000000000001E-8</c:v>
                </c:pt>
                <c:pt idx="66">
                  <c:v>1.3773999999999999E-7</c:v>
                </c:pt>
                <c:pt idx="67">
                  <c:v>1.2127E-7</c:v>
                </c:pt>
                <c:pt idx="68">
                  <c:v>1.6332999999999999E-7</c:v>
                </c:pt>
                <c:pt idx="69">
                  <c:v>2.6955999999999999E-7</c:v>
                </c:pt>
                <c:pt idx="70">
                  <c:v>1.4096000000000001E-7</c:v>
                </c:pt>
                <c:pt idx="71">
                  <c:v>6.9168000000000001E-8</c:v>
                </c:pt>
                <c:pt idx="72">
                  <c:v>6.3816999999999995E-8</c:v>
                </c:pt>
                <c:pt idx="73">
                  <c:v>8.7475999999999995E-8</c:v>
                </c:pt>
                <c:pt idx="74">
                  <c:v>5.2841999999999998E-8</c:v>
                </c:pt>
                <c:pt idx="75">
                  <c:v>2.3113999999999999E-7</c:v>
                </c:pt>
                <c:pt idx="76">
                  <c:v>9.0865E-8</c:v>
                </c:pt>
                <c:pt idx="77">
                  <c:v>1.3882E-7</c:v>
                </c:pt>
                <c:pt idx="78">
                  <c:v>4.9620999999999997E-7</c:v>
                </c:pt>
                <c:pt idx="79">
                  <c:v>2.0868000000000001E-6</c:v>
                </c:pt>
                <c:pt idx="80">
                  <c:v>1.6339000000000001E-5</c:v>
                </c:pt>
                <c:pt idx="81">
                  <c:v>2.1827000000000001E-4</c:v>
                </c:pt>
                <c:pt idx="82">
                  <c:v>4.0600000000000002E-3</c:v>
                </c:pt>
                <c:pt idx="83">
                  <c:v>0.17349999999999999</c:v>
                </c:pt>
                <c:pt idx="84">
                  <c:v>0.95054000000000005</c:v>
                </c:pt>
                <c:pt idx="85">
                  <c:v>0.97328000000000003</c:v>
                </c:pt>
                <c:pt idx="86">
                  <c:v>0.97326000000000001</c:v>
                </c:pt>
                <c:pt idx="87">
                  <c:v>0.98231999999999997</c:v>
                </c:pt>
                <c:pt idx="88">
                  <c:v>0.98260999999999998</c:v>
                </c:pt>
                <c:pt idx="89">
                  <c:v>0.98319000000000001</c:v>
                </c:pt>
                <c:pt idx="90">
                  <c:v>0.98433000000000004</c:v>
                </c:pt>
                <c:pt idx="91">
                  <c:v>0.98407</c:v>
                </c:pt>
                <c:pt idx="92">
                  <c:v>0.98340000000000005</c:v>
                </c:pt>
                <c:pt idx="93">
                  <c:v>0.98558999999999997</c:v>
                </c:pt>
                <c:pt idx="94">
                  <c:v>0.98775999999999997</c:v>
                </c:pt>
                <c:pt idx="95">
                  <c:v>0.98699999999999999</c:v>
                </c:pt>
                <c:pt idx="96">
                  <c:v>0.98794999999999999</c:v>
                </c:pt>
                <c:pt idx="97">
                  <c:v>0.99048999999999998</c:v>
                </c:pt>
                <c:pt idx="98">
                  <c:v>0.98750000000000004</c:v>
                </c:pt>
                <c:pt idx="99">
                  <c:v>0.98487000000000002</c:v>
                </c:pt>
                <c:pt idx="100">
                  <c:v>0.98933000000000004</c:v>
                </c:pt>
                <c:pt idx="101">
                  <c:v>0.99136000000000002</c:v>
                </c:pt>
                <c:pt idx="102">
                  <c:v>0.98419999999999996</c:v>
                </c:pt>
                <c:pt idx="103">
                  <c:v>0.98011999999999999</c:v>
                </c:pt>
                <c:pt idx="104">
                  <c:v>0.98551999999999995</c:v>
                </c:pt>
                <c:pt idx="105">
                  <c:v>0.98834</c:v>
                </c:pt>
                <c:pt idx="106">
                  <c:v>0.98960000000000004</c:v>
                </c:pt>
                <c:pt idx="107">
                  <c:v>0.98963000000000001</c:v>
                </c:pt>
                <c:pt idx="108">
                  <c:v>0.98799000000000003</c:v>
                </c:pt>
                <c:pt idx="109">
                  <c:v>0.98550000000000004</c:v>
                </c:pt>
                <c:pt idx="110">
                  <c:v>0.98653999999999997</c:v>
                </c:pt>
                <c:pt idx="111">
                  <c:v>0.98641999999999996</c:v>
                </c:pt>
                <c:pt idx="112">
                  <c:v>0.98273999999999995</c:v>
                </c:pt>
                <c:pt idx="113">
                  <c:v>0.98077000000000003</c:v>
                </c:pt>
                <c:pt idx="114">
                  <c:v>0.98314999999999997</c:v>
                </c:pt>
                <c:pt idx="115">
                  <c:v>0.97938000000000003</c:v>
                </c:pt>
                <c:pt idx="116">
                  <c:v>0.96825000000000006</c:v>
                </c:pt>
                <c:pt idx="117">
                  <c:v>0.97199000000000002</c:v>
                </c:pt>
                <c:pt idx="118">
                  <c:v>0.98251999999999995</c:v>
                </c:pt>
                <c:pt idx="119">
                  <c:v>0.97018000000000004</c:v>
                </c:pt>
                <c:pt idx="120">
                  <c:v>0.91317999999999999</c:v>
                </c:pt>
                <c:pt idx="121">
                  <c:v>0.72611000000000003</c:v>
                </c:pt>
                <c:pt idx="122">
                  <c:v>0.68247000000000002</c:v>
                </c:pt>
                <c:pt idx="123">
                  <c:v>1.094E-2</c:v>
                </c:pt>
                <c:pt idx="124">
                  <c:v>1.9096E-4</c:v>
                </c:pt>
                <c:pt idx="125">
                  <c:v>1.1980999999999999E-5</c:v>
                </c:pt>
                <c:pt idx="126">
                  <c:v>1.5001E-6</c:v>
                </c:pt>
                <c:pt idx="127">
                  <c:v>4.0912E-7</c:v>
                </c:pt>
                <c:pt idx="128">
                  <c:v>3.1623999999999998E-7</c:v>
                </c:pt>
                <c:pt idx="129">
                  <c:v>2.3995999999999999E-7</c:v>
                </c:pt>
                <c:pt idx="130">
                  <c:v>1.8150999999999999E-7</c:v>
                </c:pt>
                <c:pt idx="131">
                  <c:v>2.1797000000000001E-7</c:v>
                </c:pt>
                <c:pt idx="132">
                  <c:v>1.6915999999999999E-7</c:v>
                </c:pt>
                <c:pt idx="133">
                  <c:v>1.1522999999999999E-7</c:v>
                </c:pt>
                <c:pt idx="134">
                  <c:v>7.2312000000000006E-8</c:v>
                </c:pt>
                <c:pt idx="135">
                  <c:v>1.0432E-7</c:v>
                </c:pt>
                <c:pt idx="136">
                  <c:v>8.2488000000000004E-8</c:v>
                </c:pt>
                <c:pt idx="137">
                  <c:v>5.8004000000000001E-8</c:v>
                </c:pt>
                <c:pt idx="138">
                  <c:v>4.2416000000000001E-8</c:v>
                </c:pt>
                <c:pt idx="139">
                  <c:v>4.8388999999999997E-8</c:v>
                </c:pt>
                <c:pt idx="140">
                  <c:v>3.3793999999999998E-8</c:v>
                </c:pt>
                <c:pt idx="141">
                  <c:v>9.2056000000000001E-8</c:v>
                </c:pt>
                <c:pt idx="142">
                  <c:v>5.3773000000000001E-8</c:v>
                </c:pt>
                <c:pt idx="143">
                  <c:v>6.4210000000000004E-8</c:v>
                </c:pt>
                <c:pt idx="144">
                  <c:v>6.7735000000000004E-8</c:v>
                </c:pt>
                <c:pt idx="145">
                  <c:v>4.4880999999999997E-8</c:v>
                </c:pt>
                <c:pt idx="146">
                  <c:v>3.8128000000000002E-8</c:v>
                </c:pt>
                <c:pt idx="147">
                  <c:v>4.0453999999999999E-8</c:v>
                </c:pt>
                <c:pt idx="148">
                  <c:v>2.0569E-8</c:v>
                </c:pt>
                <c:pt idx="149">
                  <c:v>6.5437000000000006E-8</c:v>
                </c:pt>
                <c:pt idx="150">
                  <c:v>2.6305E-8</c:v>
                </c:pt>
                <c:pt idx="151">
                  <c:v>4.8044999999999998E-8</c:v>
                </c:pt>
                <c:pt idx="152">
                  <c:v>1.7993999999999999E-8</c:v>
                </c:pt>
                <c:pt idx="153">
                  <c:v>4.0107999999999998E-8</c:v>
                </c:pt>
                <c:pt idx="154">
                  <c:v>2.2363E-8</c:v>
                </c:pt>
                <c:pt idx="155">
                  <c:v>3.4182000000000001E-8</c:v>
                </c:pt>
                <c:pt idx="156">
                  <c:v>2.1366000000000001E-8</c:v>
                </c:pt>
                <c:pt idx="157">
                  <c:v>6.0224999999999998E-8</c:v>
                </c:pt>
                <c:pt idx="158">
                  <c:v>1.1209E-8</c:v>
                </c:pt>
                <c:pt idx="159">
                  <c:v>4.1718999999999998E-8</c:v>
                </c:pt>
                <c:pt idx="160">
                  <c:v>5.8893999999999998E-8</c:v>
                </c:pt>
                <c:pt idx="161">
                  <c:v>4.9278E-8</c:v>
                </c:pt>
                <c:pt idx="162">
                  <c:v>2.8129E-8</c:v>
                </c:pt>
                <c:pt idx="163">
                  <c:v>2.1670000000000001E-8</c:v>
                </c:pt>
                <c:pt idx="164">
                  <c:v>4.7861000000000001E-8</c:v>
                </c:pt>
                <c:pt idx="165">
                  <c:v>1.07E-8</c:v>
                </c:pt>
                <c:pt idx="166">
                  <c:v>2.5098000000000001E-8</c:v>
                </c:pt>
                <c:pt idx="167">
                  <c:v>1.288E-8</c:v>
                </c:pt>
                <c:pt idx="168">
                  <c:v>1.9230000000000001E-8</c:v>
                </c:pt>
                <c:pt idx="169">
                  <c:v>1.0546000000000001E-8</c:v>
                </c:pt>
                <c:pt idx="170">
                  <c:v>1.0503999999999999E-8</c:v>
                </c:pt>
                <c:pt idx="171">
                  <c:v>4.9281999999999998E-8</c:v>
                </c:pt>
                <c:pt idx="172">
                  <c:v>2.1412E-8</c:v>
                </c:pt>
                <c:pt idx="173">
                  <c:v>6.2579999999999995E-8</c:v>
                </c:pt>
                <c:pt idx="174">
                  <c:v>1.0494E-8</c:v>
                </c:pt>
                <c:pt idx="175">
                  <c:v>2.6254000000000001E-8</c:v>
                </c:pt>
                <c:pt idx="176">
                  <c:v>2.4969E-8</c:v>
                </c:pt>
                <c:pt idx="177">
                  <c:v>1.3159000000000001E-8</c:v>
                </c:pt>
                <c:pt idx="178">
                  <c:v>4.0825999999999998E-8</c:v>
                </c:pt>
                <c:pt idx="179">
                  <c:v>1.7129999999999999E-8</c:v>
                </c:pt>
                <c:pt idx="180">
                  <c:v>3.7375000000000002E-8</c:v>
                </c:pt>
                <c:pt idx="181">
                  <c:v>9.3527000000000001E-8</c:v>
                </c:pt>
                <c:pt idx="182">
                  <c:v>7.9123E-8</c:v>
                </c:pt>
                <c:pt idx="183">
                  <c:v>7.8753000000000004E-8</c:v>
                </c:pt>
                <c:pt idx="184">
                  <c:v>9.1239000000000001E-8</c:v>
                </c:pt>
                <c:pt idx="185">
                  <c:v>1.0309000000000001E-7</c:v>
                </c:pt>
                <c:pt idx="186">
                  <c:v>8.9830000000000004E-8</c:v>
                </c:pt>
                <c:pt idx="187">
                  <c:v>7.8276999999999993E-8</c:v>
                </c:pt>
                <c:pt idx="188">
                  <c:v>8.3094000000000003E-8</c:v>
                </c:pt>
                <c:pt idx="189">
                  <c:v>9.7693E-8</c:v>
                </c:pt>
                <c:pt idx="190">
                  <c:v>6.4747000000000004E-8</c:v>
                </c:pt>
                <c:pt idx="191">
                  <c:v>8.0439999999999998E-8</c:v>
                </c:pt>
                <c:pt idx="192">
                  <c:v>1.1543999999999999E-7</c:v>
                </c:pt>
                <c:pt idx="193">
                  <c:v>1.3334E-7</c:v>
                </c:pt>
                <c:pt idx="194">
                  <c:v>1.2576000000000001E-7</c:v>
                </c:pt>
                <c:pt idx="195">
                  <c:v>1.119E-7</c:v>
                </c:pt>
                <c:pt idx="196">
                  <c:v>5.4801000000000002E-8</c:v>
                </c:pt>
                <c:pt idx="197">
                  <c:v>2.6839E-8</c:v>
                </c:pt>
                <c:pt idx="198">
                  <c:v>2.4876999999999998E-8</c:v>
                </c:pt>
                <c:pt idx="199">
                  <c:v>3.1937999999999998E-8</c:v>
                </c:pt>
                <c:pt idx="200">
                  <c:v>7.3245000000000005E-8</c:v>
                </c:pt>
                <c:pt idx="201">
                  <c:v>7.7480000000000003E-8</c:v>
                </c:pt>
                <c:pt idx="202">
                  <c:v>7.0445999999999994E-8</c:v>
                </c:pt>
                <c:pt idx="203">
                  <c:v>6.9291999999999996E-8</c:v>
                </c:pt>
                <c:pt idx="204">
                  <c:v>7.3312000000000002E-8</c:v>
                </c:pt>
                <c:pt idx="205">
                  <c:v>7.7156999999999994E-8</c:v>
                </c:pt>
                <c:pt idx="206">
                  <c:v>7.7086000000000006E-8</c:v>
                </c:pt>
                <c:pt idx="207">
                  <c:v>7.7015000000000005E-8</c:v>
                </c:pt>
                <c:pt idx="208">
                  <c:v>3.9932000000000003E-8</c:v>
                </c:pt>
                <c:pt idx="209">
                  <c:v>1.4923000000000001E-8</c:v>
                </c:pt>
                <c:pt idx="210">
                  <c:v>9.8128000000000007E-9</c:v>
                </c:pt>
                <c:pt idx="211">
                  <c:v>1.7544999999999999E-8</c:v>
                </c:pt>
                <c:pt idx="212">
                  <c:v>2.9944E-8</c:v>
                </c:pt>
                <c:pt idx="213">
                  <c:v>3.5240999999999998E-8</c:v>
                </c:pt>
                <c:pt idx="214">
                  <c:v>2.9350000000000001E-8</c:v>
                </c:pt>
                <c:pt idx="215">
                  <c:v>2.4990000000000001E-8</c:v>
                </c:pt>
                <c:pt idx="216">
                  <c:v>2.6397999999999999E-8</c:v>
                </c:pt>
                <c:pt idx="217">
                  <c:v>2.7885000000000001E-8</c:v>
                </c:pt>
                <c:pt idx="218">
                  <c:v>3.7451000000000002E-8</c:v>
                </c:pt>
                <c:pt idx="219">
                  <c:v>5.6645000000000002E-8</c:v>
                </c:pt>
                <c:pt idx="220">
                  <c:v>3.4748000000000001E-8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F3-4816-820D-8DB66818C136}"/>
            </c:ext>
          </c:extLst>
        </c:ser>
        <c:ser>
          <c:idx val="7"/>
          <c:order val="7"/>
          <c:tx>
            <c:v>Emission filter 2</c:v>
          </c:tx>
          <c:spPr>
            <a:noFill/>
            <a:ln w="22225">
              <a:solidFill>
                <a:schemeClr val="accent4">
                  <a:lumMod val="75000"/>
                </a:schemeClr>
              </a:solidFill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Filtres LEDs'!$AD$84:$AD$304</c:f>
              <c:numCache>
                <c:formatCode>_-* #\ ##0.000_-;\-* #\ ##0.000_-;_-* "-"??_-;_-@_-</c:formatCode>
                <c:ptCount val="221"/>
                <c:pt idx="0">
                  <c:v>8.7668000000000001E-8</c:v>
                </c:pt>
                <c:pt idx="1">
                  <c:v>1.4179E-7</c:v>
                </c:pt>
                <c:pt idx="2">
                  <c:v>2.2933999999999999E-7</c:v>
                </c:pt>
                <c:pt idx="3">
                  <c:v>3.4377000000000001E-7</c:v>
                </c:pt>
                <c:pt idx="4">
                  <c:v>3.4466999999999998E-7</c:v>
                </c:pt>
                <c:pt idx="5">
                  <c:v>3.4556999999999999E-7</c:v>
                </c:pt>
                <c:pt idx="6">
                  <c:v>3.4645999999999999E-7</c:v>
                </c:pt>
                <c:pt idx="7">
                  <c:v>3.2341000000000001E-7</c:v>
                </c:pt>
                <c:pt idx="8">
                  <c:v>1.6835E-7</c:v>
                </c:pt>
                <c:pt idx="9">
                  <c:v>8.7627999999999996E-8</c:v>
                </c:pt>
                <c:pt idx="10">
                  <c:v>4.5613E-8</c:v>
                </c:pt>
                <c:pt idx="11">
                  <c:v>2.5930999999999999E-8</c:v>
                </c:pt>
                <c:pt idx="12">
                  <c:v>1.4742000000000001E-8</c:v>
                </c:pt>
                <c:pt idx="13">
                  <c:v>1.0560999999999999E-8</c:v>
                </c:pt>
                <c:pt idx="14">
                  <c:v>2.6198999999999999E-8</c:v>
                </c:pt>
                <c:pt idx="15">
                  <c:v>6.4992000000000004E-8</c:v>
                </c:pt>
                <c:pt idx="16">
                  <c:v>1.6122000000000001E-7</c:v>
                </c:pt>
                <c:pt idx="17">
                  <c:v>3.4448000000000002E-7</c:v>
                </c:pt>
                <c:pt idx="18">
                  <c:v>2.1724000000000001E-7</c:v>
                </c:pt>
                <c:pt idx="19">
                  <c:v>1.37E-7</c:v>
                </c:pt>
                <c:pt idx="20">
                  <c:v>8.6400999999999994E-8</c:v>
                </c:pt>
                <c:pt idx="21">
                  <c:v>4.5639999999999997E-8</c:v>
                </c:pt>
                <c:pt idx="22">
                  <c:v>2.4109000000000001E-8</c:v>
                </c:pt>
                <c:pt idx="23">
                  <c:v>1.5737000000000001E-8</c:v>
                </c:pt>
                <c:pt idx="24">
                  <c:v>3.3756000000000001E-8</c:v>
                </c:pt>
                <c:pt idx="25">
                  <c:v>7.2409999999999998E-8</c:v>
                </c:pt>
                <c:pt idx="26">
                  <c:v>1.5531999999999999E-7</c:v>
                </c:pt>
                <c:pt idx="27">
                  <c:v>3.0109E-7</c:v>
                </c:pt>
                <c:pt idx="28">
                  <c:v>2.4616999999999999E-7</c:v>
                </c:pt>
                <c:pt idx="29">
                  <c:v>2.0125999999999999E-7</c:v>
                </c:pt>
                <c:pt idx="30">
                  <c:v>1.6455E-7</c:v>
                </c:pt>
                <c:pt idx="31">
                  <c:v>1.4833000000000001E-7</c:v>
                </c:pt>
                <c:pt idx="32">
                  <c:v>1.3372000000000001E-7</c:v>
                </c:pt>
                <c:pt idx="33">
                  <c:v>1.1884E-7</c:v>
                </c:pt>
                <c:pt idx="34">
                  <c:v>9.7999000000000003E-8</c:v>
                </c:pt>
                <c:pt idx="35">
                  <c:v>8.0809999999999994E-8</c:v>
                </c:pt>
                <c:pt idx="36">
                  <c:v>6.6636000000000002E-8</c:v>
                </c:pt>
                <c:pt idx="37">
                  <c:v>5.5637999999999998E-8</c:v>
                </c:pt>
                <c:pt idx="38">
                  <c:v>5.1132999999999999E-8</c:v>
                </c:pt>
                <c:pt idx="39">
                  <c:v>4.6993000000000003E-8</c:v>
                </c:pt>
                <c:pt idx="40">
                  <c:v>4.3188000000000003E-8</c:v>
                </c:pt>
                <c:pt idx="41">
                  <c:v>5.4546999999999999E-8</c:v>
                </c:pt>
                <c:pt idx="42">
                  <c:v>6.8893999999999995E-8</c:v>
                </c:pt>
                <c:pt idx="43">
                  <c:v>8.7014000000000001E-8</c:v>
                </c:pt>
                <c:pt idx="44">
                  <c:v>1.0805E-7</c:v>
                </c:pt>
                <c:pt idx="45">
                  <c:v>1.0883E-7</c:v>
                </c:pt>
                <c:pt idx="46">
                  <c:v>1.0961E-7</c:v>
                </c:pt>
                <c:pt idx="47">
                  <c:v>1.104E-7</c:v>
                </c:pt>
                <c:pt idx="48">
                  <c:v>1.0551E-7</c:v>
                </c:pt>
                <c:pt idx="49">
                  <c:v>9.7767000000000005E-8</c:v>
                </c:pt>
                <c:pt idx="50">
                  <c:v>9.0592999999999996E-8</c:v>
                </c:pt>
                <c:pt idx="51">
                  <c:v>8.4103999999999997E-8</c:v>
                </c:pt>
                <c:pt idx="52">
                  <c:v>8.0634999999999994E-8</c:v>
                </c:pt>
                <c:pt idx="53">
                  <c:v>7.7308999999999994E-8</c:v>
                </c:pt>
                <c:pt idx="54">
                  <c:v>7.4121000000000006E-8</c:v>
                </c:pt>
                <c:pt idx="55">
                  <c:v>7.1063999999999994E-8</c:v>
                </c:pt>
                <c:pt idx="56">
                  <c:v>7.0782000000000005E-8</c:v>
                </c:pt>
                <c:pt idx="57">
                  <c:v>7.0500000000000003E-8</c:v>
                </c:pt>
                <c:pt idx="58">
                  <c:v>7.0220000000000003E-8</c:v>
                </c:pt>
                <c:pt idx="59">
                  <c:v>6.9941000000000004E-8</c:v>
                </c:pt>
                <c:pt idx="60">
                  <c:v>7.8530000000000002E-8</c:v>
                </c:pt>
                <c:pt idx="61">
                  <c:v>8.8237999999999999E-8</c:v>
                </c:pt>
                <c:pt idx="62">
                  <c:v>9.9146000000000006E-8</c:v>
                </c:pt>
                <c:pt idx="63">
                  <c:v>1.0328E-7</c:v>
                </c:pt>
                <c:pt idx="64">
                  <c:v>9.8610999999999995E-8</c:v>
                </c:pt>
                <c:pt idx="65">
                  <c:v>9.4152999999999996E-8</c:v>
                </c:pt>
                <c:pt idx="66">
                  <c:v>8.9896E-8</c:v>
                </c:pt>
                <c:pt idx="67">
                  <c:v>7.5864999999999998E-8</c:v>
                </c:pt>
                <c:pt idx="68">
                  <c:v>6.3788000000000002E-8</c:v>
                </c:pt>
                <c:pt idx="69">
                  <c:v>5.3633000000000001E-8</c:v>
                </c:pt>
                <c:pt idx="70">
                  <c:v>4.5095000000000001E-8</c:v>
                </c:pt>
                <c:pt idx="71">
                  <c:v>5.5275999999999998E-8</c:v>
                </c:pt>
                <c:pt idx="72">
                  <c:v>4.3683000000000001E-8</c:v>
                </c:pt>
                <c:pt idx="73">
                  <c:v>2.7217999999999999E-7</c:v>
                </c:pt>
                <c:pt idx="74">
                  <c:v>7.8858000000000004E-8</c:v>
                </c:pt>
                <c:pt idx="75">
                  <c:v>4.2025000000000001E-8</c:v>
                </c:pt>
                <c:pt idx="76">
                  <c:v>6.8608000000000001E-8</c:v>
                </c:pt>
                <c:pt idx="77">
                  <c:v>1.5276E-7</c:v>
                </c:pt>
                <c:pt idx="78">
                  <c:v>8.2494999999999999E-8</c:v>
                </c:pt>
                <c:pt idx="79">
                  <c:v>3.9861000000000002E-8</c:v>
                </c:pt>
                <c:pt idx="80">
                  <c:v>4.7785000000000001E-8</c:v>
                </c:pt>
                <c:pt idx="81">
                  <c:v>4.9211000000000003E-8</c:v>
                </c:pt>
                <c:pt idx="82">
                  <c:v>3.8406E-8</c:v>
                </c:pt>
                <c:pt idx="83">
                  <c:v>4.7161000000000001E-8</c:v>
                </c:pt>
                <c:pt idx="84">
                  <c:v>3.7321E-8</c:v>
                </c:pt>
                <c:pt idx="85">
                  <c:v>3.6832000000000002E-8</c:v>
                </c:pt>
                <c:pt idx="86">
                  <c:v>3.6432999999999999E-8</c:v>
                </c:pt>
                <c:pt idx="87">
                  <c:v>3.6597E-8</c:v>
                </c:pt>
                <c:pt idx="88">
                  <c:v>3.5215000000000001E-8</c:v>
                </c:pt>
                <c:pt idx="89">
                  <c:v>1.0560000000000001E-7</c:v>
                </c:pt>
                <c:pt idx="90">
                  <c:v>6.8441999999999998E-8</c:v>
                </c:pt>
                <c:pt idx="91">
                  <c:v>3.0685999999999998E-7</c:v>
                </c:pt>
                <c:pt idx="92">
                  <c:v>1.6693E-7</c:v>
                </c:pt>
                <c:pt idx="93">
                  <c:v>3.4175E-8</c:v>
                </c:pt>
                <c:pt idx="94">
                  <c:v>4.8487999999999997E-8</c:v>
                </c:pt>
                <c:pt idx="95">
                  <c:v>3.3455999999999999E-8</c:v>
                </c:pt>
                <c:pt idx="96">
                  <c:v>6.4116000000000003E-8</c:v>
                </c:pt>
                <c:pt idx="97">
                  <c:v>5.533E-8</c:v>
                </c:pt>
                <c:pt idx="98">
                  <c:v>2.9941000000000003E-8</c:v>
                </c:pt>
                <c:pt idx="99">
                  <c:v>6.0103999999999993E-8</c:v>
                </c:pt>
                <c:pt idx="100">
                  <c:v>3.6127999999999998E-8</c:v>
                </c:pt>
                <c:pt idx="101">
                  <c:v>2.3368000000000001E-7</c:v>
                </c:pt>
                <c:pt idx="102">
                  <c:v>5.6697000000000001E-8</c:v>
                </c:pt>
                <c:pt idx="103">
                  <c:v>1.8921000000000001E-7</c:v>
                </c:pt>
                <c:pt idx="104">
                  <c:v>7.6507999999999999E-8</c:v>
                </c:pt>
                <c:pt idx="105">
                  <c:v>6.8406999999999998E-8</c:v>
                </c:pt>
                <c:pt idx="106">
                  <c:v>1.1850999999999999E-7</c:v>
                </c:pt>
                <c:pt idx="107">
                  <c:v>2.5129E-8</c:v>
                </c:pt>
                <c:pt idx="108">
                  <c:v>1.8746000000000001E-7</c:v>
                </c:pt>
                <c:pt idx="109">
                  <c:v>3.9071E-8</c:v>
                </c:pt>
                <c:pt idx="110">
                  <c:v>5.4655000000000002E-8</c:v>
                </c:pt>
                <c:pt idx="111">
                  <c:v>6.5969E-8</c:v>
                </c:pt>
                <c:pt idx="112">
                  <c:v>2.2641999999999999E-8</c:v>
                </c:pt>
                <c:pt idx="113">
                  <c:v>5.8536000000000002E-8</c:v>
                </c:pt>
                <c:pt idx="114">
                  <c:v>2.1740000000000001E-8</c:v>
                </c:pt>
                <c:pt idx="115">
                  <c:v>1.0651000000000001E-7</c:v>
                </c:pt>
                <c:pt idx="116">
                  <c:v>2.0919E-8</c:v>
                </c:pt>
                <c:pt idx="117">
                  <c:v>6.9965000000000005E-8</c:v>
                </c:pt>
                <c:pt idx="118">
                  <c:v>2.2443999999999999E-8</c:v>
                </c:pt>
                <c:pt idx="119">
                  <c:v>7.8931999999999995E-8</c:v>
                </c:pt>
                <c:pt idx="120">
                  <c:v>1.0202999999999999E-7</c:v>
                </c:pt>
                <c:pt idx="121">
                  <c:v>1.8483999999999999E-8</c:v>
                </c:pt>
                <c:pt idx="122">
                  <c:v>9.8798999999999997E-8</c:v>
                </c:pt>
                <c:pt idx="123">
                  <c:v>3.2164000000000003E-8</c:v>
                </c:pt>
                <c:pt idx="124">
                  <c:v>1.5108E-7</c:v>
                </c:pt>
                <c:pt idx="125">
                  <c:v>1.7339999999999998E-8</c:v>
                </c:pt>
                <c:pt idx="126">
                  <c:v>1.8667999999999999E-8</c:v>
                </c:pt>
                <c:pt idx="127">
                  <c:v>3.4750999999999998E-8</c:v>
                </c:pt>
                <c:pt idx="128">
                  <c:v>4.2930000000000001E-8</c:v>
                </c:pt>
                <c:pt idx="129">
                  <c:v>7.9545000000000002E-8</c:v>
                </c:pt>
                <c:pt idx="130">
                  <c:v>5.0260000000000001E-8</c:v>
                </c:pt>
                <c:pt idx="131">
                  <c:v>3.2664000000000001E-8</c:v>
                </c:pt>
                <c:pt idx="132">
                  <c:v>7.6929E-8</c:v>
                </c:pt>
                <c:pt idx="133">
                  <c:v>6.3111000000000002E-8</c:v>
                </c:pt>
                <c:pt idx="134">
                  <c:v>3.6938000000000003E-8</c:v>
                </c:pt>
                <c:pt idx="135">
                  <c:v>1.6718000000000001E-8</c:v>
                </c:pt>
                <c:pt idx="136">
                  <c:v>2.6242000000000001E-8</c:v>
                </c:pt>
                <c:pt idx="137">
                  <c:v>3.1541999999999999E-8</c:v>
                </c:pt>
                <c:pt idx="138">
                  <c:v>1.7036000000000001E-8</c:v>
                </c:pt>
                <c:pt idx="139">
                  <c:v>2.0631999999999999E-8</c:v>
                </c:pt>
                <c:pt idx="140">
                  <c:v>5.6357E-8</c:v>
                </c:pt>
                <c:pt idx="141">
                  <c:v>3.6957999999999999E-8</c:v>
                </c:pt>
                <c:pt idx="142">
                  <c:v>1.4073E-8</c:v>
                </c:pt>
                <c:pt idx="143">
                  <c:v>3.5075000000000001E-8</c:v>
                </c:pt>
                <c:pt idx="144">
                  <c:v>6.8334999999999996E-8</c:v>
                </c:pt>
                <c:pt idx="145">
                  <c:v>5.4165999999999997E-8</c:v>
                </c:pt>
                <c:pt idx="146">
                  <c:v>3.8976999999999999E-8</c:v>
                </c:pt>
                <c:pt idx="147">
                  <c:v>5.6696E-8</c:v>
                </c:pt>
                <c:pt idx="148">
                  <c:v>8.6501000000000001E-8</c:v>
                </c:pt>
                <c:pt idx="149">
                  <c:v>1.3057000000000001E-7</c:v>
                </c:pt>
                <c:pt idx="150">
                  <c:v>2.0865000000000001E-7</c:v>
                </c:pt>
                <c:pt idx="151">
                  <c:v>3.9560000000000002E-7</c:v>
                </c:pt>
                <c:pt idx="152">
                  <c:v>9.3136000000000005E-7</c:v>
                </c:pt>
                <c:pt idx="153">
                  <c:v>2.3812000000000002E-6</c:v>
                </c:pt>
                <c:pt idx="154">
                  <c:v>7.5776000000000001E-6</c:v>
                </c:pt>
                <c:pt idx="155">
                  <c:v>2.5143999999999998E-5</c:v>
                </c:pt>
                <c:pt idx="156">
                  <c:v>9.8506999999999997E-5</c:v>
                </c:pt>
                <c:pt idx="157">
                  <c:v>4.2423999999999999E-4</c:v>
                </c:pt>
                <c:pt idx="158">
                  <c:v>2.4299999999999999E-3</c:v>
                </c:pt>
                <c:pt idx="159">
                  <c:v>1.9210000000000001E-2</c:v>
                </c:pt>
                <c:pt idx="160">
                  <c:v>0.22206999999999999</c:v>
                </c:pt>
                <c:pt idx="161">
                  <c:v>0.94001999999999997</c:v>
                </c:pt>
                <c:pt idx="162">
                  <c:v>0.96687000000000001</c:v>
                </c:pt>
                <c:pt idx="163">
                  <c:v>0.98631999999999997</c:v>
                </c:pt>
                <c:pt idx="164">
                  <c:v>0.97877999999999998</c:v>
                </c:pt>
                <c:pt idx="165">
                  <c:v>0.97099000000000002</c:v>
                </c:pt>
                <c:pt idx="166">
                  <c:v>0.97289000000000003</c:v>
                </c:pt>
                <c:pt idx="167">
                  <c:v>0.97758</c:v>
                </c:pt>
                <c:pt idx="168">
                  <c:v>0.98299000000000003</c:v>
                </c:pt>
                <c:pt idx="169">
                  <c:v>0.98734</c:v>
                </c:pt>
                <c:pt idx="170">
                  <c:v>0.98892999999999998</c:v>
                </c:pt>
                <c:pt idx="171">
                  <c:v>0.98082000000000003</c:v>
                </c:pt>
                <c:pt idx="172">
                  <c:v>0.96592999999999996</c:v>
                </c:pt>
                <c:pt idx="173">
                  <c:v>0.95814999999999995</c:v>
                </c:pt>
                <c:pt idx="174">
                  <c:v>0.96272999999999997</c:v>
                </c:pt>
                <c:pt idx="175">
                  <c:v>0.97407999999999995</c:v>
                </c:pt>
                <c:pt idx="176">
                  <c:v>0.98651999999999995</c:v>
                </c:pt>
                <c:pt idx="177">
                  <c:v>0.99634999999999996</c:v>
                </c:pt>
                <c:pt idx="178">
                  <c:v>0.99311000000000005</c:v>
                </c:pt>
                <c:pt idx="179">
                  <c:v>0.97970000000000002</c:v>
                </c:pt>
                <c:pt idx="180">
                  <c:v>0.97548000000000001</c:v>
                </c:pt>
                <c:pt idx="181">
                  <c:v>0.98363</c:v>
                </c:pt>
                <c:pt idx="182">
                  <c:v>0.98453999999999997</c:v>
                </c:pt>
                <c:pt idx="183">
                  <c:v>0.97126999999999997</c:v>
                </c:pt>
                <c:pt idx="184">
                  <c:v>0.96423000000000003</c:v>
                </c:pt>
                <c:pt idx="185">
                  <c:v>0.97253000000000001</c:v>
                </c:pt>
                <c:pt idx="186">
                  <c:v>0.97697000000000001</c:v>
                </c:pt>
                <c:pt idx="187">
                  <c:v>0.98445000000000005</c:v>
                </c:pt>
                <c:pt idx="188">
                  <c:v>0.99041999999999997</c:v>
                </c:pt>
                <c:pt idx="189">
                  <c:v>0.98753999999999997</c:v>
                </c:pt>
                <c:pt idx="190">
                  <c:v>0.97955000000000003</c:v>
                </c:pt>
                <c:pt idx="191">
                  <c:v>0.97214</c:v>
                </c:pt>
                <c:pt idx="192">
                  <c:v>0.97218000000000004</c:v>
                </c:pt>
                <c:pt idx="193">
                  <c:v>0.98190999999999995</c:v>
                </c:pt>
                <c:pt idx="194">
                  <c:v>0.97892000000000001</c:v>
                </c:pt>
                <c:pt idx="195">
                  <c:v>0.96235000000000004</c:v>
                </c:pt>
                <c:pt idx="196">
                  <c:v>0.96821000000000002</c:v>
                </c:pt>
                <c:pt idx="197">
                  <c:v>0.98382000000000003</c:v>
                </c:pt>
                <c:pt idx="198">
                  <c:v>0.97307999999999995</c:v>
                </c:pt>
                <c:pt idx="199">
                  <c:v>0.97016000000000002</c:v>
                </c:pt>
                <c:pt idx="200">
                  <c:v>0.97609000000000001</c:v>
                </c:pt>
                <c:pt idx="201">
                  <c:v>0.96167999999999998</c:v>
                </c:pt>
                <c:pt idx="202">
                  <c:v>0.93657000000000001</c:v>
                </c:pt>
                <c:pt idx="203">
                  <c:v>0.84563999999999995</c:v>
                </c:pt>
                <c:pt idx="204">
                  <c:v>0.56481999999999999</c:v>
                </c:pt>
                <c:pt idx="205">
                  <c:v>0.14659</c:v>
                </c:pt>
                <c:pt idx="206">
                  <c:v>4.598E-2</c:v>
                </c:pt>
                <c:pt idx="207">
                  <c:v>0.10549</c:v>
                </c:pt>
                <c:pt idx="208">
                  <c:v>4.28E-3</c:v>
                </c:pt>
                <c:pt idx="209">
                  <c:v>1.0953E-4</c:v>
                </c:pt>
                <c:pt idx="210">
                  <c:v>1.0621999999999999E-5</c:v>
                </c:pt>
                <c:pt idx="211">
                  <c:v>1.5274E-6</c:v>
                </c:pt>
                <c:pt idx="212">
                  <c:v>3.3463000000000003E-7</c:v>
                </c:pt>
                <c:pt idx="213">
                  <c:v>1.4527999999999999E-7</c:v>
                </c:pt>
                <c:pt idx="214">
                  <c:v>8.3762000000000006E-8</c:v>
                </c:pt>
                <c:pt idx="215">
                  <c:v>1.1713E-7</c:v>
                </c:pt>
                <c:pt idx="216">
                  <c:v>7.0915999999999998E-8</c:v>
                </c:pt>
                <c:pt idx="217">
                  <c:v>8.4860999999999995E-8</c:v>
                </c:pt>
                <c:pt idx="218">
                  <c:v>1.8743000000000001E-8</c:v>
                </c:pt>
                <c:pt idx="219">
                  <c:v>6.8055999999999997E-8</c:v>
                </c:pt>
                <c:pt idx="220">
                  <c:v>6.6468999999999998E-8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1F3-4816-820D-8DB66818C136}"/>
            </c:ext>
          </c:extLst>
        </c:ser>
        <c:ser>
          <c:idx val="8"/>
          <c:order val="8"/>
          <c:tx>
            <c:v>DBS2</c:v>
          </c:tx>
          <c:spPr>
            <a:noFill/>
            <a:ln w="19050">
              <a:solidFill>
                <a:srgbClr val="C00000"/>
              </a:solidFill>
              <a:prstDash val="dash"/>
            </a:ln>
            <a:effectLst/>
          </c:spPr>
          <c:cat>
            <c:numRef>
              <c:f>'Num Filtres LEDs'!$G$4:$G$224</c:f>
              <c:numCache>
                <c:formatCode>General</c:formatCode>
                <c:ptCount val="221"/>
                <c:pt idx="0">
                  <c:v>380</c:v>
                </c:pt>
                <c:pt idx="1">
                  <c:v>381</c:v>
                </c:pt>
                <c:pt idx="2">
                  <c:v>382</c:v>
                </c:pt>
                <c:pt idx="3">
                  <c:v>383</c:v>
                </c:pt>
                <c:pt idx="4">
                  <c:v>384</c:v>
                </c:pt>
                <c:pt idx="5">
                  <c:v>385</c:v>
                </c:pt>
                <c:pt idx="6">
                  <c:v>386</c:v>
                </c:pt>
                <c:pt idx="7">
                  <c:v>387</c:v>
                </c:pt>
                <c:pt idx="8">
                  <c:v>388</c:v>
                </c:pt>
                <c:pt idx="9">
                  <c:v>389</c:v>
                </c:pt>
                <c:pt idx="10">
                  <c:v>390</c:v>
                </c:pt>
                <c:pt idx="11">
                  <c:v>391</c:v>
                </c:pt>
                <c:pt idx="12">
                  <c:v>392</c:v>
                </c:pt>
                <c:pt idx="13">
                  <c:v>393</c:v>
                </c:pt>
                <c:pt idx="14">
                  <c:v>394</c:v>
                </c:pt>
                <c:pt idx="15">
                  <c:v>395</c:v>
                </c:pt>
                <c:pt idx="16">
                  <c:v>396</c:v>
                </c:pt>
                <c:pt idx="17">
                  <c:v>397</c:v>
                </c:pt>
                <c:pt idx="18">
                  <c:v>398</c:v>
                </c:pt>
                <c:pt idx="19">
                  <c:v>399</c:v>
                </c:pt>
                <c:pt idx="20">
                  <c:v>400</c:v>
                </c:pt>
                <c:pt idx="21">
                  <c:v>401</c:v>
                </c:pt>
                <c:pt idx="22">
                  <c:v>402</c:v>
                </c:pt>
                <c:pt idx="23">
                  <c:v>403</c:v>
                </c:pt>
                <c:pt idx="24">
                  <c:v>404</c:v>
                </c:pt>
                <c:pt idx="25">
                  <c:v>405</c:v>
                </c:pt>
                <c:pt idx="26">
                  <c:v>406</c:v>
                </c:pt>
                <c:pt idx="27">
                  <c:v>407</c:v>
                </c:pt>
                <c:pt idx="28">
                  <c:v>408</c:v>
                </c:pt>
                <c:pt idx="29">
                  <c:v>409</c:v>
                </c:pt>
                <c:pt idx="30">
                  <c:v>410</c:v>
                </c:pt>
                <c:pt idx="31">
                  <c:v>411</c:v>
                </c:pt>
                <c:pt idx="32">
                  <c:v>412</c:v>
                </c:pt>
                <c:pt idx="33">
                  <c:v>413</c:v>
                </c:pt>
                <c:pt idx="34">
                  <c:v>414</c:v>
                </c:pt>
                <c:pt idx="35">
                  <c:v>415</c:v>
                </c:pt>
                <c:pt idx="36">
                  <c:v>416</c:v>
                </c:pt>
                <c:pt idx="37">
                  <c:v>417</c:v>
                </c:pt>
                <c:pt idx="38">
                  <c:v>418</c:v>
                </c:pt>
                <c:pt idx="39">
                  <c:v>419</c:v>
                </c:pt>
                <c:pt idx="40">
                  <c:v>420</c:v>
                </c:pt>
                <c:pt idx="41">
                  <c:v>421</c:v>
                </c:pt>
                <c:pt idx="42">
                  <c:v>422</c:v>
                </c:pt>
                <c:pt idx="43">
                  <c:v>423</c:v>
                </c:pt>
                <c:pt idx="44">
                  <c:v>424</c:v>
                </c:pt>
                <c:pt idx="45">
                  <c:v>425</c:v>
                </c:pt>
                <c:pt idx="46">
                  <c:v>426</c:v>
                </c:pt>
                <c:pt idx="47">
                  <c:v>427</c:v>
                </c:pt>
                <c:pt idx="48">
                  <c:v>428</c:v>
                </c:pt>
                <c:pt idx="49">
                  <c:v>429</c:v>
                </c:pt>
                <c:pt idx="50">
                  <c:v>430</c:v>
                </c:pt>
                <c:pt idx="51">
                  <c:v>431</c:v>
                </c:pt>
                <c:pt idx="52">
                  <c:v>432</c:v>
                </c:pt>
                <c:pt idx="53">
                  <c:v>433</c:v>
                </c:pt>
                <c:pt idx="54">
                  <c:v>434</c:v>
                </c:pt>
                <c:pt idx="55">
                  <c:v>435</c:v>
                </c:pt>
                <c:pt idx="56">
                  <c:v>436</c:v>
                </c:pt>
                <c:pt idx="57">
                  <c:v>437</c:v>
                </c:pt>
                <c:pt idx="58">
                  <c:v>438</c:v>
                </c:pt>
                <c:pt idx="59">
                  <c:v>439</c:v>
                </c:pt>
                <c:pt idx="60">
                  <c:v>440</c:v>
                </c:pt>
                <c:pt idx="61">
                  <c:v>441</c:v>
                </c:pt>
                <c:pt idx="62">
                  <c:v>442</c:v>
                </c:pt>
                <c:pt idx="63">
                  <c:v>443</c:v>
                </c:pt>
                <c:pt idx="64">
                  <c:v>444</c:v>
                </c:pt>
                <c:pt idx="65">
                  <c:v>445</c:v>
                </c:pt>
                <c:pt idx="66">
                  <c:v>446</c:v>
                </c:pt>
                <c:pt idx="67">
                  <c:v>447</c:v>
                </c:pt>
                <c:pt idx="68">
                  <c:v>448</c:v>
                </c:pt>
                <c:pt idx="69">
                  <c:v>449</c:v>
                </c:pt>
                <c:pt idx="70">
                  <c:v>450</c:v>
                </c:pt>
                <c:pt idx="71">
                  <c:v>451</c:v>
                </c:pt>
                <c:pt idx="72">
                  <c:v>452</c:v>
                </c:pt>
                <c:pt idx="73">
                  <c:v>453</c:v>
                </c:pt>
                <c:pt idx="74">
                  <c:v>454</c:v>
                </c:pt>
                <c:pt idx="75">
                  <c:v>455</c:v>
                </c:pt>
                <c:pt idx="76">
                  <c:v>456</c:v>
                </c:pt>
                <c:pt idx="77">
                  <c:v>457</c:v>
                </c:pt>
                <c:pt idx="78">
                  <c:v>458</c:v>
                </c:pt>
                <c:pt idx="79">
                  <c:v>459</c:v>
                </c:pt>
                <c:pt idx="80">
                  <c:v>460</c:v>
                </c:pt>
                <c:pt idx="81">
                  <c:v>461</c:v>
                </c:pt>
                <c:pt idx="82">
                  <c:v>462</c:v>
                </c:pt>
                <c:pt idx="83">
                  <c:v>463</c:v>
                </c:pt>
                <c:pt idx="84">
                  <c:v>464</c:v>
                </c:pt>
                <c:pt idx="85">
                  <c:v>465</c:v>
                </c:pt>
                <c:pt idx="86">
                  <c:v>466</c:v>
                </c:pt>
                <c:pt idx="87">
                  <c:v>467</c:v>
                </c:pt>
                <c:pt idx="88">
                  <c:v>468</c:v>
                </c:pt>
                <c:pt idx="89">
                  <c:v>469</c:v>
                </c:pt>
                <c:pt idx="90">
                  <c:v>470</c:v>
                </c:pt>
                <c:pt idx="91">
                  <c:v>471</c:v>
                </c:pt>
                <c:pt idx="92">
                  <c:v>472</c:v>
                </c:pt>
                <c:pt idx="93">
                  <c:v>473</c:v>
                </c:pt>
                <c:pt idx="94">
                  <c:v>474</c:v>
                </c:pt>
                <c:pt idx="95">
                  <c:v>475</c:v>
                </c:pt>
                <c:pt idx="96">
                  <c:v>476</c:v>
                </c:pt>
                <c:pt idx="97">
                  <c:v>477</c:v>
                </c:pt>
                <c:pt idx="98">
                  <c:v>478</c:v>
                </c:pt>
                <c:pt idx="99">
                  <c:v>479</c:v>
                </c:pt>
                <c:pt idx="100">
                  <c:v>480</c:v>
                </c:pt>
                <c:pt idx="101">
                  <c:v>481</c:v>
                </c:pt>
                <c:pt idx="102">
                  <c:v>482</c:v>
                </c:pt>
                <c:pt idx="103">
                  <c:v>483</c:v>
                </c:pt>
                <c:pt idx="104">
                  <c:v>484</c:v>
                </c:pt>
                <c:pt idx="105">
                  <c:v>485</c:v>
                </c:pt>
                <c:pt idx="106">
                  <c:v>486</c:v>
                </c:pt>
                <c:pt idx="107">
                  <c:v>487</c:v>
                </c:pt>
                <c:pt idx="108">
                  <c:v>488</c:v>
                </c:pt>
                <c:pt idx="109">
                  <c:v>489</c:v>
                </c:pt>
                <c:pt idx="110">
                  <c:v>490</c:v>
                </c:pt>
                <c:pt idx="111">
                  <c:v>491</c:v>
                </c:pt>
                <c:pt idx="112">
                  <c:v>492</c:v>
                </c:pt>
                <c:pt idx="113">
                  <c:v>493</c:v>
                </c:pt>
                <c:pt idx="114">
                  <c:v>494</c:v>
                </c:pt>
                <c:pt idx="115">
                  <c:v>495</c:v>
                </c:pt>
                <c:pt idx="116">
                  <c:v>496</c:v>
                </c:pt>
                <c:pt idx="117">
                  <c:v>497</c:v>
                </c:pt>
                <c:pt idx="118">
                  <c:v>498</c:v>
                </c:pt>
                <c:pt idx="119">
                  <c:v>499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560</c:v>
                </c:pt>
                <c:pt idx="181">
                  <c:v>561</c:v>
                </c:pt>
                <c:pt idx="182">
                  <c:v>562</c:v>
                </c:pt>
                <c:pt idx="183">
                  <c:v>563</c:v>
                </c:pt>
                <c:pt idx="184">
                  <c:v>564</c:v>
                </c:pt>
                <c:pt idx="185">
                  <c:v>565</c:v>
                </c:pt>
                <c:pt idx="186">
                  <c:v>566</c:v>
                </c:pt>
                <c:pt idx="187">
                  <c:v>567</c:v>
                </c:pt>
                <c:pt idx="188">
                  <c:v>568</c:v>
                </c:pt>
                <c:pt idx="189">
                  <c:v>569</c:v>
                </c:pt>
                <c:pt idx="190">
                  <c:v>570</c:v>
                </c:pt>
                <c:pt idx="191">
                  <c:v>571</c:v>
                </c:pt>
                <c:pt idx="192">
                  <c:v>572</c:v>
                </c:pt>
                <c:pt idx="193">
                  <c:v>573</c:v>
                </c:pt>
                <c:pt idx="194">
                  <c:v>574</c:v>
                </c:pt>
                <c:pt idx="195">
                  <c:v>575</c:v>
                </c:pt>
                <c:pt idx="196">
                  <c:v>576</c:v>
                </c:pt>
                <c:pt idx="197">
                  <c:v>577</c:v>
                </c:pt>
                <c:pt idx="198">
                  <c:v>578</c:v>
                </c:pt>
                <c:pt idx="199">
                  <c:v>579</c:v>
                </c:pt>
                <c:pt idx="200">
                  <c:v>580</c:v>
                </c:pt>
                <c:pt idx="201">
                  <c:v>581</c:v>
                </c:pt>
                <c:pt idx="202">
                  <c:v>582</c:v>
                </c:pt>
                <c:pt idx="203">
                  <c:v>583</c:v>
                </c:pt>
                <c:pt idx="204">
                  <c:v>584</c:v>
                </c:pt>
                <c:pt idx="205">
                  <c:v>585</c:v>
                </c:pt>
                <c:pt idx="206">
                  <c:v>586</c:v>
                </c:pt>
                <c:pt idx="207">
                  <c:v>587</c:v>
                </c:pt>
                <c:pt idx="208">
                  <c:v>588</c:v>
                </c:pt>
                <c:pt idx="209">
                  <c:v>589</c:v>
                </c:pt>
                <c:pt idx="210">
                  <c:v>590</c:v>
                </c:pt>
                <c:pt idx="211">
                  <c:v>591</c:v>
                </c:pt>
                <c:pt idx="212">
                  <c:v>592</c:v>
                </c:pt>
                <c:pt idx="213">
                  <c:v>593</c:v>
                </c:pt>
                <c:pt idx="214">
                  <c:v>594</c:v>
                </c:pt>
                <c:pt idx="215">
                  <c:v>595</c:v>
                </c:pt>
                <c:pt idx="216">
                  <c:v>596</c:v>
                </c:pt>
                <c:pt idx="217">
                  <c:v>597</c:v>
                </c:pt>
                <c:pt idx="218">
                  <c:v>598</c:v>
                </c:pt>
                <c:pt idx="219">
                  <c:v>599</c:v>
                </c:pt>
                <c:pt idx="220">
                  <c:v>600</c:v>
                </c:pt>
              </c:numCache>
            </c:numRef>
          </c:cat>
          <c:val>
            <c:numRef>
              <c:f>'Num Filtres LEDs'!$H$4:$H$224</c:f>
              <c:numCache>
                <c:formatCode>General</c:formatCode>
                <c:ptCount val="221"/>
                <c:pt idx="60" formatCode="0.00E+00">
                  <c:v>6.9366999999999996E-4</c:v>
                </c:pt>
                <c:pt idx="61" formatCode="0.00E+00">
                  <c:v>6.6511999999999995E-4</c:v>
                </c:pt>
                <c:pt idx="62" formatCode="0.00E+00">
                  <c:v>6.5138000000000001E-4</c:v>
                </c:pt>
                <c:pt idx="63" formatCode="0.00E+00">
                  <c:v>6.4866000000000001E-4</c:v>
                </c:pt>
                <c:pt idx="64" formatCode="0.00E+00">
                  <c:v>6.7183E-4</c:v>
                </c:pt>
                <c:pt idx="65" formatCode="0.00E+00">
                  <c:v>6.4278000000000002E-4</c:v>
                </c:pt>
                <c:pt idx="66" formatCode="0.00E+00">
                  <c:v>6.6032000000000005E-4</c:v>
                </c:pt>
                <c:pt idx="67" formatCode="0.00E+00">
                  <c:v>6.4221999999999999E-4</c:v>
                </c:pt>
                <c:pt idx="68" formatCode="0.00E+00">
                  <c:v>6.4915999999999997E-4</c:v>
                </c:pt>
                <c:pt idx="69" formatCode="0.00E+00">
                  <c:v>6.7947000000000005E-4</c:v>
                </c:pt>
                <c:pt idx="70" formatCode="0.00E+00">
                  <c:v>7.0604000000000001E-4</c:v>
                </c:pt>
                <c:pt idx="71" formatCode="0.00E+00">
                  <c:v>7.7278999999999998E-4</c:v>
                </c:pt>
                <c:pt idx="72" formatCode="0.00E+00">
                  <c:v>9.2891999999999996E-4</c:v>
                </c:pt>
                <c:pt idx="73">
                  <c:v>1.14E-3</c:v>
                </c:pt>
                <c:pt idx="74" formatCode="0.00E+00">
                  <c:v>9.8809000000000006E-4</c:v>
                </c:pt>
                <c:pt idx="75" formatCode="0.00E+00">
                  <c:v>9.5662999999999998E-4</c:v>
                </c:pt>
                <c:pt idx="76" formatCode="0.00E+00">
                  <c:v>9.546E-4</c:v>
                </c:pt>
                <c:pt idx="77">
                  <c:v>1.01E-3</c:v>
                </c:pt>
                <c:pt idx="78">
                  <c:v>1.1999999999999999E-3</c:v>
                </c:pt>
                <c:pt idx="79">
                  <c:v>1.5399999999999999E-3</c:v>
                </c:pt>
                <c:pt idx="80">
                  <c:v>2.3E-3</c:v>
                </c:pt>
                <c:pt idx="81">
                  <c:v>4.2900000000000004E-3</c:v>
                </c:pt>
                <c:pt idx="82">
                  <c:v>1.0240000000000001E-2</c:v>
                </c:pt>
                <c:pt idx="83">
                  <c:v>3.117E-2</c:v>
                </c:pt>
                <c:pt idx="84">
                  <c:v>0.10946</c:v>
                </c:pt>
                <c:pt idx="85">
                  <c:v>0.30825000000000002</c:v>
                </c:pt>
                <c:pt idx="86">
                  <c:v>0.44792999999999999</c:v>
                </c:pt>
                <c:pt idx="87">
                  <c:v>0.46860000000000002</c:v>
                </c:pt>
                <c:pt idx="88">
                  <c:v>0.50170999999999999</c:v>
                </c:pt>
                <c:pt idx="89">
                  <c:v>0.71250999999999998</c:v>
                </c:pt>
                <c:pt idx="90">
                  <c:v>0.95006999999999997</c:v>
                </c:pt>
                <c:pt idx="91">
                  <c:v>0.95216000000000001</c:v>
                </c:pt>
                <c:pt idx="92">
                  <c:v>0.95543</c:v>
                </c:pt>
                <c:pt idx="93">
                  <c:v>0.95804</c:v>
                </c:pt>
                <c:pt idx="94">
                  <c:v>0.96199999999999997</c:v>
                </c:pt>
                <c:pt idx="95">
                  <c:v>0.96767999999999998</c:v>
                </c:pt>
                <c:pt idx="96">
                  <c:v>0.96747000000000005</c:v>
                </c:pt>
                <c:pt idx="97">
                  <c:v>0.96109</c:v>
                </c:pt>
                <c:pt idx="98">
                  <c:v>0.95701999999999998</c:v>
                </c:pt>
                <c:pt idx="99">
                  <c:v>0.95755999999999997</c:v>
                </c:pt>
                <c:pt idx="100">
                  <c:v>0.96001999999999998</c:v>
                </c:pt>
                <c:pt idx="101">
                  <c:v>0.96286000000000005</c:v>
                </c:pt>
                <c:pt idx="102">
                  <c:v>0.96506000000000003</c:v>
                </c:pt>
                <c:pt idx="103">
                  <c:v>0.96496000000000004</c:v>
                </c:pt>
                <c:pt idx="104">
                  <c:v>0.96155000000000002</c:v>
                </c:pt>
                <c:pt idx="105">
                  <c:v>0.95506999999999997</c:v>
                </c:pt>
                <c:pt idx="106">
                  <c:v>0.95050999999999997</c:v>
                </c:pt>
                <c:pt idx="107">
                  <c:v>0.95125000000000004</c:v>
                </c:pt>
                <c:pt idx="108">
                  <c:v>0.95769000000000004</c:v>
                </c:pt>
                <c:pt idx="109">
                  <c:v>0.96174000000000004</c:v>
                </c:pt>
                <c:pt idx="110">
                  <c:v>0.96036999999999995</c:v>
                </c:pt>
                <c:pt idx="111">
                  <c:v>0.95676000000000005</c:v>
                </c:pt>
                <c:pt idx="112">
                  <c:v>0.95291999999999999</c:v>
                </c:pt>
                <c:pt idx="113">
                  <c:v>0.95032000000000005</c:v>
                </c:pt>
                <c:pt idx="114">
                  <c:v>0.94837000000000005</c:v>
                </c:pt>
                <c:pt idx="115">
                  <c:v>0.95299999999999996</c:v>
                </c:pt>
                <c:pt idx="116">
                  <c:v>0.96211999999999998</c:v>
                </c:pt>
                <c:pt idx="117">
                  <c:v>0.96067999999999998</c:v>
                </c:pt>
                <c:pt idx="118">
                  <c:v>0.95530000000000004</c:v>
                </c:pt>
                <c:pt idx="119">
                  <c:v>0.83494999999999997</c:v>
                </c:pt>
                <c:pt idx="120">
                  <c:v>0.55303999999999998</c:v>
                </c:pt>
                <c:pt idx="121">
                  <c:v>0.47621000000000002</c:v>
                </c:pt>
                <c:pt idx="122">
                  <c:v>0.46523999999999999</c:v>
                </c:pt>
                <c:pt idx="123">
                  <c:v>0.46879999999999999</c:v>
                </c:pt>
                <c:pt idx="124">
                  <c:v>0.34466999999999998</c:v>
                </c:pt>
                <c:pt idx="125">
                  <c:v>0.11608</c:v>
                </c:pt>
                <c:pt idx="126">
                  <c:v>3.5540000000000002E-2</c:v>
                </c:pt>
                <c:pt idx="127">
                  <c:v>1.5469999999999999E-2</c:v>
                </c:pt>
                <c:pt idx="128">
                  <c:v>9.7300000000000008E-3</c:v>
                </c:pt>
                <c:pt idx="129">
                  <c:v>7.6800000000000002E-3</c:v>
                </c:pt>
                <c:pt idx="130">
                  <c:v>6.7999999999999996E-3</c:v>
                </c:pt>
                <c:pt idx="131">
                  <c:v>6.3699999999999998E-3</c:v>
                </c:pt>
                <c:pt idx="132">
                  <c:v>6.0899999999999999E-3</c:v>
                </c:pt>
                <c:pt idx="133">
                  <c:v>5.9300000000000004E-3</c:v>
                </c:pt>
                <c:pt idx="134">
                  <c:v>5.7400000000000003E-3</c:v>
                </c:pt>
                <c:pt idx="135">
                  <c:v>4.7299999999999998E-3</c:v>
                </c:pt>
                <c:pt idx="136">
                  <c:v>4.0499999999999998E-3</c:v>
                </c:pt>
                <c:pt idx="137">
                  <c:v>3.46E-3</c:v>
                </c:pt>
                <c:pt idx="138">
                  <c:v>2.5799999999999998E-3</c:v>
                </c:pt>
                <c:pt idx="139">
                  <c:v>2.3400000000000001E-3</c:v>
                </c:pt>
                <c:pt idx="140">
                  <c:v>2.2599999999999999E-3</c:v>
                </c:pt>
                <c:pt idx="141">
                  <c:v>2.2000000000000001E-3</c:v>
                </c:pt>
                <c:pt idx="142">
                  <c:v>2.1900000000000001E-3</c:v>
                </c:pt>
                <c:pt idx="143">
                  <c:v>2.1800000000000001E-3</c:v>
                </c:pt>
                <c:pt idx="144">
                  <c:v>2.1700000000000001E-3</c:v>
                </c:pt>
                <c:pt idx="145">
                  <c:v>2.1800000000000001E-3</c:v>
                </c:pt>
                <c:pt idx="146">
                  <c:v>2.1700000000000001E-3</c:v>
                </c:pt>
                <c:pt idx="147">
                  <c:v>2.2200000000000002E-3</c:v>
                </c:pt>
                <c:pt idx="148">
                  <c:v>2.2799999999999999E-3</c:v>
                </c:pt>
                <c:pt idx="149">
                  <c:v>2.3800000000000002E-3</c:v>
                </c:pt>
                <c:pt idx="150">
                  <c:v>2.65E-3</c:v>
                </c:pt>
                <c:pt idx="151">
                  <c:v>3.13E-3</c:v>
                </c:pt>
                <c:pt idx="152">
                  <c:v>4.2500000000000003E-3</c:v>
                </c:pt>
                <c:pt idx="153">
                  <c:v>7.1700000000000002E-3</c:v>
                </c:pt>
                <c:pt idx="154">
                  <c:v>1.405E-2</c:v>
                </c:pt>
                <c:pt idx="155">
                  <c:v>3.458E-2</c:v>
                </c:pt>
                <c:pt idx="156">
                  <c:v>0.1022</c:v>
                </c:pt>
                <c:pt idx="157">
                  <c:v>0.28079999999999999</c:v>
                </c:pt>
                <c:pt idx="158">
                  <c:v>0.44470999999999999</c:v>
                </c:pt>
                <c:pt idx="159">
                  <c:v>0.47199000000000002</c:v>
                </c:pt>
                <c:pt idx="160">
                  <c:v>0.50583</c:v>
                </c:pt>
                <c:pt idx="161">
                  <c:v>0.68994</c:v>
                </c:pt>
                <c:pt idx="162">
                  <c:v>0.94062999999999997</c:v>
                </c:pt>
                <c:pt idx="163">
                  <c:v>0.95533999999999997</c:v>
                </c:pt>
                <c:pt idx="164">
                  <c:v>0.95340000000000003</c:v>
                </c:pt>
                <c:pt idx="165">
                  <c:v>0.95286000000000004</c:v>
                </c:pt>
                <c:pt idx="166">
                  <c:v>0.95150000000000001</c:v>
                </c:pt>
                <c:pt idx="167">
                  <c:v>0.95530999999999999</c:v>
                </c:pt>
                <c:pt idx="168">
                  <c:v>0.96035000000000004</c:v>
                </c:pt>
                <c:pt idx="169">
                  <c:v>0.96062999999999998</c:v>
                </c:pt>
                <c:pt idx="170">
                  <c:v>0.95657999999999999</c:v>
                </c:pt>
                <c:pt idx="171">
                  <c:v>0.95413000000000003</c:v>
                </c:pt>
                <c:pt idx="172">
                  <c:v>0.95503000000000005</c:v>
                </c:pt>
                <c:pt idx="173">
                  <c:v>0.95789999999999997</c:v>
                </c:pt>
                <c:pt idx="174">
                  <c:v>0.95884000000000003</c:v>
                </c:pt>
                <c:pt idx="175">
                  <c:v>0.95881000000000005</c:v>
                </c:pt>
                <c:pt idx="176">
                  <c:v>0.95896000000000003</c:v>
                </c:pt>
                <c:pt idx="177">
                  <c:v>0.95992999999999995</c:v>
                </c:pt>
                <c:pt idx="178">
                  <c:v>0.96165</c:v>
                </c:pt>
                <c:pt idx="179">
                  <c:v>0.96084000000000003</c:v>
                </c:pt>
                <c:pt idx="180">
                  <c:v>0.95855000000000001</c:v>
                </c:pt>
                <c:pt idx="181">
                  <c:v>0.95538000000000001</c:v>
                </c:pt>
                <c:pt idx="182">
                  <c:v>0.95454000000000006</c:v>
                </c:pt>
                <c:pt idx="183">
                  <c:v>0.95659000000000005</c:v>
                </c:pt>
                <c:pt idx="184">
                  <c:v>0.95979999999999999</c:v>
                </c:pt>
                <c:pt idx="185">
                  <c:v>0.96265999999999996</c:v>
                </c:pt>
                <c:pt idx="186">
                  <c:v>0.96191000000000004</c:v>
                </c:pt>
                <c:pt idx="187">
                  <c:v>0.95992</c:v>
                </c:pt>
                <c:pt idx="188">
                  <c:v>0.95620000000000005</c:v>
                </c:pt>
                <c:pt idx="189">
                  <c:v>0.95313000000000003</c:v>
                </c:pt>
                <c:pt idx="190">
                  <c:v>0.95120000000000005</c:v>
                </c:pt>
                <c:pt idx="191">
                  <c:v>0.95018999999999998</c:v>
                </c:pt>
                <c:pt idx="192">
                  <c:v>0.94918999999999998</c:v>
                </c:pt>
                <c:pt idx="193">
                  <c:v>0.94903999999999999</c:v>
                </c:pt>
                <c:pt idx="194">
                  <c:v>0.95121</c:v>
                </c:pt>
                <c:pt idx="195">
                  <c:v>0.95404</c:v>
                </c:pt>
                <c:pt idx="196">
                  <c:v>0.95772999999999997</c:v>
                </c:pt>
                <c:pt idx="197">
                  <c:v>0.96074000000000004</c:v>
                </c:pt>
                <c:pt idx="198">
                  <c:v>0.96282999999999996</c:v>
                </c:pt>
                <c:pt idx="199">
                  <c:v>0.96255999999999997</c:v>
                </c:pt>
                <c:pt idx="200">
                  <c:v>0.96460999999999997</c:v>
                </c:pt>
                <c:pt idx="201">
                  <c:v>0.96516000000000002</c:v>
                </c:pt>
                <c:pt idx="202">
                  <c:v>0.96540000000000004</c:v>
                </c:pt>
                <c:pt idx="203">
                  <c:v>0.96360000000000001</c:v>
                </c:pt>
                <c:pt idx="204">
                  <c:v>0.96135000000000004</c:v>
                </c:pt>
                <c:pt idx="205">
                  <c:v>0.95957000000000003</c:v>
                </c:pt>
                <c:pt idx="206">
                  <c:v>0.95704</c:v>
                </c:pt>
                <c:pt idx="207">
                  <c:v>0.94769999999999999</c:v>
                </c:pt>
                <c:pt idx="208">
                  <c:v>0.91591999999999996</c:v>
                </c:pt>
                <c:pt idx="209">
                  <c:v>0.82084000000000001</c:v>
                </c:pt>
                <c:pt idx="210">
                  <c:v>0.66766000000000003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1F3-4816-820D-8DB66818C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6584992"/>
        <c:axId val="546592480"/>
      </c:areaChart>
      <c:catAx>
        <c:axId val="546584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50" b="0" dirty="0">
                    <a:solidFill>
                      <a:schemeClr val="tx1"/>
                    </a:solidFill>
                  </a:rPr>
                  <a:t>Wavelength (nm)</a:t>
                </a:r>
              </a:p>
            </c:rich>
          </c:tx>
          <c:layout>
            <c:manualLayout>
              <c:xMode val="edge"/>
              <c:yMode val="edge"/>
              <c:x val="0.71618205554098813"/>
              <c:y val="0.91551608433868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46592480"/>
        <c:crosses val="autoZero"/>
        <c:auto val="1"/>
        <c:lblAlgn val="ctr"/>
        <c:lblOffset val="0"/>
        <c:tickLblSkip val="40"/>
        <c:tickMarkSkip val="20"/>
        <c:noMultiLvlLbl val="0"/>
      </c:catAx>
      <c:valAx>
        <c:axId val="546592480"/>
        <c:scaling>
          <c:orientation val="minMax"/>
          <c:max val="1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5.9096553298227496E-3"/>
              <c:y val="0.409246977098443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46584992"/>
        <c:crosses val="autoZero"/>
        <c:crossBetween val="midCat"/>
        <c:majorUnit val="0.2"/>
      </c:valAx>
      <c:spPr>
        <a:noFill/>
        <a:ln w="12700">
          <a:solidFill>
            <a:schemeClr val="tx1">
              <a:lumMod val="65000"/>
              <a:lumOff val="35000"/>
            </a:schemeClr>
          </a:solidFill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B7B6C-4B3D-4279-B085-691B46F4DDBB}" type="datetimeFigureOut">
              <a:rPr lang="fr-FR" smtClean="0"/>
              <a:t>02/07/2023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C9E23-4C4F-4D70-8ACF-877DEEE49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30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B52F0-CF15-35BF-1070-0BD3B5D52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895B82-7F1B-C030-55D1-1FAD39D37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D0F24F-B73D-04E1-9773-2E8211430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69E20-55A3-408B-A23A-B9ED641B8763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540823-FD5D-EC52-DDA9-F9FEF68E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FACD6E-7EFE-27FF-3DB3-A5ABD720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07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64550-F9DB-E5FA-DB16-A6B43AFF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6A06D9-FE5F-62D8-1C95-31DB00C8D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9CC691-431F-D925-F416-017843DD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B59A-9474-4E78-BD44-F8D5F86684F5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FB93D8-BEC3-BB9F-5608-9DA1609E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35FBD6-CB60-DADC-E66B-88924C8E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43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F58CAE5-C08B-B0ED-086B-C504705D9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E5E271-8EF5-CE43-B8F7-50C71BA64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0A705-44FD-AC03-5E27-1728F3E7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0EE7-C435-48DC-95CC-B8AE778EA70F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B99765-AB01-64EA-CEE0-609ABC19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9BA15A-D962-2793-B860-5D9AE510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71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CC9A5-E098-C550-9F05-15BF5D46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82A06-7DD7-D3FB-302B-7848BA647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280ECB-F3B6-C01F-38C1-B6C341E0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4B1C-5C52-474E-AA49-D68D5AB88DB7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D5655C-5AE1-68AB-D7B6-F430E6D4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B3673C-4E2D-CD96-2FAB-DA13DD6B3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76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EE10E-E5A5-FA1E-DBE4-47C941C4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4FB6A-C8D6-0341-FC23-635C33863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88EE45-FAB1-AA32-5F03-E98D8A52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5CAF-D379-4A42-91C3-043DC8996FCE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27FE1B-9B26-3E15-FD27-C5F0CD32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5D520F-7CAA-4B02-C01F-8B77B74F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23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F4D64-E7F5-4FD6-E56E-64E9AF9F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4ACC86-889F-180C-276D-D10E0B956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F8F213-19EB-7080-5232-1C720D693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F44704-8DE6-D590-5E6B-CA153BA1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2D4C-294C-4DEA-A289-F3608E395456}" type="datetime1">
              <a:rPr lang="fr-FR" smtClean="0"/>
              <a:t>02/07/2023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6CFAD9-DCC6-D6B0-BBED-2BBA3A4F0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3F5789-E6E0-FD1F-7A22-F0544C66B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47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508DB4-2557-9252-8054-2D684BEC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E15098-7823-630D-8610-50A04E879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34E154-BBD1-AE42-1CFD-F4D44A571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75F335-28B3-E19A-3395-8B9EF428A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7E8FCE-5AE5-3DC1-72A1-F42280ABF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FFAB8F9-0DB8-FD35-79D3-FA30B9C4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960E4-36D9-47E5-93E2-A92C8EE173CB}" type="datetime1">
              <a:rPr lang="fr-FR" smtClean="0"/>
              <a:t>02/07/2023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57FCFD7-0A39-28D8-88D8-637C5ED5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426991-6818-4240-FDE4-34FC51A3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77433-124C-4334-A931-8010E2DD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562D24-1DD7-0216-EA3B-7064D82D6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A862-0878-4B4B-BF21-B470A439083B}" type="datetime1">
              <a:rPr lang="fr-FR" smtClean="0"/>
              <a:t>02/07/2023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CAEAF3-6BAF-11DD-96D2-3E311013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AFCEB1-F5CD-FAF3-BF17-7857EBE3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49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745BCC-2DEA-8F16-16F7-F4F44C20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EDD1-F8D9-4386-A99D-F9296452D8BC}" type="datetime1">
              <a:rPr lang="fr-FR" smtClean="0"/>
              <a:t>02/07/2023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10926E-50E1-0EEC-F013-9F3E5281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D11DA-152A-759B-9062-BAE993EF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84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FD64C-29A7-6040-5F68-DE84E425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F4CB0-7A9F-8BFB-BB4F-3A795A8DA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DBE49C-2E6B-F78A-5191-49FC993E1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E75CC3-68EA-842E-38C3-412DA291E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29BA-8078-428E-9E13-87B58D7B370D}" type="datetime1">
              <a:rPr lang="fr-FR" smtClean="0"/>
              <a:t>02/07/2023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20F1DE-31A9-06FF-6789-5C014E9D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CD852E-1DF5-7462-9D5B-C5460D6E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14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1CAA6-EA01-DF0D-9EC0-7EB6244B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FCA9ECB-741B-B53C-1938-1266C2931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61ED76-EA04-6A45-86FE-C105FB71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37ED53-3A01-3F9A-EDC7-C43FA8C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20E0-A1D7-4F2E-9996-3D1BE21EC017}" type="datetime1">
              <a:rPr lang="fr-FR" smtClean="0"/>
              <a:t>02/07/2023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D4CD2C-7FA1-E790-92FB-593BC46A0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B4C5F-79BD-34E1-6F87-2EBBC267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30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0143508-3AB3-EDB7-4628-860C9E7C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E6E1E1-473E-F95A-E890-3BE290CDA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F23026-B5C6-5135-17ED-A153B6A95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D72D3-F93D-45D6-AC2C-98DFAFEFB363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EA7FC8-7974-302F-593C-92F4842DC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43582-B4CC-6390-A0F3-AE6412093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29A41-692F-4983-BC5D-7B73FE360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4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13.png"/><Relationship Id="rId9" Type="http://schemas.openxmlformats.org/officeDocument/2006/relationships/image" Target="../media/image13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8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B498791-256F-3718-0AF9-610C3125E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3398" y="4105893"/>
            <a:ext cx="2633746" cy="2220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329CA3-9B90-9314-B59A-5861AD1CF79C}"/>
              </a:ext>
            </a:extLst>
          </p:cNvPr>
          <p:cNvSpPr/>
          <p:nvPr/>
        </p:nvSpPr>
        <p:spPr>
          <a:xfrm>
            <a:off x="0" y="1663611"/>
            <a:ext cx="12192000" cy="136387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871236-223A-9249-944E-B520F1032D8D}"/>
              </a:ext>
            </a:extLst>
          </p:cNvPr>
          <p:cNvSpPr txBox="1"/>
          <p:nvPr/>
        </p:nvSpPr>
        <p:spPr>
          <a:xfrm>
            <a:off x="146522" y="1726043"/>
            <a:ext cx="118983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venir Roman" panose="02000503020000020003" pitchFamily="2" charset="0"/>
              </a:rPr>
              <a:t>Combination of fluorescence FRET microscopy and optical tweezers for mechanical studies on living cells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88296B-416E-044A-B0D2-6F52571ECB6C}"/>
              </a:ext>
            </a:extLst>
          </p:cNvPr>
          <p:cNvSpPr txBox="1"/>
          <p:nvPr/>
        </p:nvSpPr>
        <p:spPr>
          <a:xfrm>
            <a:off x="2638097" y="3049348"/>
            <a:ext cx="7315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Camille Dubois</a:t>
            </a:r>
          </a:p>
          <a:p>
            <a:pPr algn="ctr"/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Biophotonics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group,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Laboratoire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Charles Fabry,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Institut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d’Optique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Under the supervision of Nathalie Westbrook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72378F-EC18-0841-8169-0D4D5EF299F5}"/>
              </a:ext>
            </a:extLst>
          </p:cNvPr>
          <p:cNvSpPr txBox="1"/>
          <p:nvPr/>
        </p:nvSpPr>
        <p:spPr>
          <a:xfrm>
            <a:off x="10571958" y="6152531"/>
            <a:ext cx="1401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SFP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juillet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62FBB8-319C-CB42-8C9F-6A4D87D93B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5" t="2998" r="4025" b="3492"/>
          <a:stretch/>
        </p:blipFill>
        <p:spPr>
          <a:xfrm>
            <a:off x="206513" y="39153"/>
            <a:ext cx="2625808" cy="15199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7BB8AB-1DEF-E768-5F8E-F78AECAE63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" t="23326" r="1221" b="22521"/>
          <a:stretch/>
        </p:blipFill>
        <p:spPr>
          <a:xfrm>
            <a:off x="8105958" y="4570302"/>
            <a:ext cx="3166863" cy="9763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D84A16-A192-7E4D-ACF4-1BC41835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107" y="3855512"/>
            <a:ext cx="1504990" cy="8556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A101765-E6DB-D64E-B159-596C573DCC50}"/>
              </a:ext>
            </a:extLst>
          </p:cNvPr>
          <p:cNvSpPr txBox="1"/>
          <p:nvPr/>
        </p:nvSpPr>
        <p:spPr>
          <a:xfrm>
            <a:off x="1806321" y="4764803"/>
            <a:ext cx="205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Ludivine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Houel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-Renault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ECBE0E0-ABED-AC4A-80FC-783B54D33D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88" b="7987"/>
          <a:stretch/>
        </p:blipFill>
        <p:spPr>
          <a:xfrm>
            <a:off x="1157334" y="5280241"/>
            <a:ext cx="1297973" cy="92961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5B1EE56-009F-A14E-B79A-5C7BC72D9A1C}"/>
              </a:ext>
            </a:extLst>
          </p:cNvPr>
          <p:cNvSpPr txBox="1"/>
          <p:nvPr/>
        </p:nvSpPr>
        <p:spPr>
          <a:xfrm>
            <a:off x="1316016" y="6326372"/>
            <a:ext cx="205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Marie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Erard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0C3FC7A-CF57-7B48-94E9-BFA8F703EDEE}"/>
              </a:ext>
            </a:extLst>
          </p:cNvPr>
          <p:cNvSpPr txBox="1"/>
          <p:nvPr/>
        </p:nvSpPr>
        <p:spPr>
          <a:xfrm>
            <a:off x="8419573" y="5663172"/>
            <a:ext cx="2285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Nada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Boustany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AEA9645-9287-9249-B356-82474F634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1872" y="294209"/>
            <a:ext cx="1049263" cy="104926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F0F07BB-0E78-E54B-A1CE-8D3D7FBF43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493" y="313808"/>
            <a:ext cx="2273810" cy="8650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5DD02D-0B28-7542-9D52-952D66641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9537" y="330893"/>
            <a:ext cx="1925084" cy="10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6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03233A-803A-2B55-AA73-0010191B03F1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0468FA-A657-5B36-666B-BCF5FA3E43A6}"/>
              </a:ext>
            </a:extLst>
          </p:cNvPr>
          <p:cNvSpPr txBox="1"/>
          <p:nvPr/>
        </p:nvSpPr>
        <p:spPr>
          <a:xfrm>
            <a:off x="-26894" y="7170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Focal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adhesions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on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adherent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cells</a:t>
            </a:r>
            <a:endParaRPr lang="fr-FR" sz="28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431B0F-BBD8-AD35-30D4-AC6F9E2CECFB}"/>
              </a:ext>
            </a:extLst>
          </p:cNvPr>
          <p:cNvSpPr txBox="1"/>
          <p:nvPr/>
        </p:nvSpPr>
        <p:spPr>
          <a:xfrm>
            <a:off x="7953819" y="3079449"/>
            <a:ext cx="231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venir"/>
              </a:rPr>
              <a:t>Focal adhesion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6F7FBFB-37A9-C148-83C9-564ED780A5EF}"/>
              </a:ext>
            </a:extLst>
          </p:cNvPr>
          <p:cNvGrpSpPr/>
          <p:nvPr/>
        </p:nvGrpSpPr>
        <p:grpSpPr>
          <a:xfrm>
            <a:off x="5750729" y="3267666"/>
            <a:ext cx="6041237" cy="2998023"/>
            <a:chOff x="5814229" y="3267666"/>
            <a:chExt cx="6041237" cy="2998023"/>
          </a:xfrm>
        </p:grpSpPr>
        <p:sp>
          <p:nvSpPr>
            <p:cNvPr id="119" name="Forme libre : forme 41">
              <a:extLst>
                <a:ext uri="{FF2B5EF4-FFF2-40B4-BE49-F238E27FC236}">
                  <a16:creationId xmlns:a16="http://schemas.microsoft.com/office/drawing/2014/main" id="{7F1B76F2-37FB-5045-B2D0-0359317343C4}"/>
                </a:ext>
              </a:extLst>
            </p:cNvPr>
            <p:cNvSpPr/>
            <p:nvPr/>
          </p:nvSpPr>
          <p:spPr>
            <a:xfrm rot="21420000">
              <a:off x="7297289" y="3609394"/>
              <a:ext cx="4418013" cy="562553"/>
            </a:xfrm>
            <a:custGeom>
              <a:avLst/>
              <a:gdLst>
                <a:gd name="connsiteX0" fmla="*/ 3532214 w 3578162"/>
                <a:gd name="connsiteY0" fmla="*/ 14495 h 477225"/>
                <a:gd name="connsiteX1" fmla="*/ 3578162 w 3578162"/>
                <a:gd name="connsiteY1" fmla="*/ 19096 h 477225"/>
                <a:gd name="connsiteX2" fmla="*/ 3561327 w 3578162"/>
                <a:gd name="connsiteY2" fmla="*/ 340322 h 477225"/>
                <a:gd name="connsiteX3" fmla="*/ 3545939 w 3578162"/>
                <a:gd name="connsiteY3" fmla="*/ 451018 h 477225"/>
                <a:gd name="connsiteX4" fmla="*/ 3536197 w 3578162"/>
                <a:gd name="connsiteY4" fmla="*/ 451663 h 477225"/>
                <a:gd name="connsiteX5" fmla="*/ 1347719 w 3578162"/>
                <a:gd name="connsiteY5" fmla="*/ 449762 h 477225"/>
                <a:gd name="connsiteX6" fmla="*/ 0 w 3578162"/>
                <a:gd name="connsiteY6" fmla="*/ 214626 h 477225"/>
                <a:gd name="connsiteX7" fmla="*/ 1347717 w 3578162"/>
                <a:gd name="connsiteY7" fmla="*/ 27019 h 477225"/>
                <a:gd name="connsiteX8" fmla="*/ 2693672 w 3578162"/>
                <a:gd name="connsiteY8" fmla="*/ 86 h 477225"/>
                <a:gd name="connsiteX9" fmla="*/ 3532214 w 3578162"/>
                <a:gd name="connsiteY9" fmla="*/ 14495 h 47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162" h="477225">
                  <a:moveTo>
                    <a:pt x="3532214" y="14495"/>
                  </a:moveTo>
                  <a:lnTo>
                    <a:pt x="3578162" y="19096"/>
                  </a:lnTo>
                  <a:lnTo>
                    <a:pt x="3561327" y="340322"/>
                  </a:lnTo>
                  <a:lnTo>
                    <a:pt x="3545939" y="451018"/>
                  </a:lnTo>
                  <a:lnTo>
                    <a:pt x="3536197" y="451663"/>
                  </a:lnTo>
                  <a:cubicBezTo>
                    <a:pt x="3008490" y="482786"/>
                    <a:pt x="1937085" y="489267"/>
                    <a:pt x="1347719" y="449762"/>
                  </a:cubicBezTo>
                  <a:cubicBezTo>
                    <a:pt x="758352" y="410257"/>
                    <a:pt x="0" y="331364"/>
                    <a:pt x="0" y="214626"/>
                  </a:cubicBezTo>
                  <a:cubicBezTo>
                    <a:pt x="0" y="97888"/>
                    <a:pt x="521318" y="44350"/>
                    <a:pt x="1347717" y="27019"/>
                  </a:cubicBezTo>
                  <a:cubicBezTo>
                    <a:pt x="1717351" y="12542"/>
                    <a:pt x="2235962" y="1683"/>
                    <a:pt x="2693672" y="86"/>
                  </a:cubicBezTo>
                  <a:cubicBezTo>
                    <a:pt x="3036956" y="-1114"/>
                    <a:pt x="3358432" y="10645"/>
                    <a:pt x="3532214" y="1449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894D8C3C-E4FB-374A-97B0-B16113774DEA}"/>
                </a:ext>
              </a:extLst>
            </p:cNvPr>
            <p:cNvGrpSpPr/>
            <p:nvPr/>
          </p:nvGrpSpPr>
          <p:grpSpPr>
            <a:xfrm>
              <a:off x="5814229" y="4793064"/>
              <a:ext cx="5900032" cy="486563"/>
              <a:chOff x="8206359" y="29724366"/>
              <a:chExt cx="5148868" cy="412761"/>
            </a:xfrm>
          </p:grpSpPr>
          <p:sp>
            <p:nvSpPr>
              <p:cNvPr id="116" name="Rectangle 230">
                <a:extLst>
                  <a:ext uri="{FF2B5EF4-FFF2-40B4-BE49-F238E27FC236}">
                    <a16:creationId xmlns:a16="http://schemas.microsoft.com/office/drawing/2014/main" id="{C0B54080-1D41-EE4A-85F9-A4D81E101E46}"/>
                  </a:ext>
                </a:extLst>
              </p:cNvPr>
              <p:cNvSpPr/>
              <p:nvPr/>
            </p:nvSpPr>
            <p:spPr>
              <a:xfrm>
                <a:off x="8229353" y="29858046"/>
                <a:ext cx="5101419" cy="236171"/>
              </a:xfrm>
              <a:custGeom>
                <a:avLst/>
                <a:gdLst>
                  <a:gd name="connsiteX0" fmla="*/ 0 w 5210217"/>
                  <a:gd name="connsiteY0" fmla="*/ 0 h 190725"/>
                  <a:gd name="connsiteX1" fmla="*/ 5210217 w 5210217"/>
                  <a:gd name="connsiteY1" fmla="*/ 0 h 190725"/>
                  <a:gd name="connsiteX2" fmla="*/ 5210217 w 5210217"/>
                  <a:gd name="connsiteY2" fmla="*/ 190725 h 190725"/>
                  <a:gd name="connsiteX3" fmla="*/ 0 w 5210217"/>
                  <a:gd name="connsiteY3" fmla="*/ 190725 h 190725"/>
                  <a:gd name="connsiteX4" fmla="*/ 0 w 5210217"/>
                  <a:gd name="connsiteY4" fmla="*/ 0 h 190725"/>
                  <a:gd name="connsiteX0" fmla="*/ 0 w 5210217"/>
                  <a:gd name="connsiteY0" fmla="*/ 0 h 212739"/>
                  <a:gd name="connsiteX1" fmla="*/ 5210217 w 5210217"/>
                  <a:gd name="connsiteY1" fmla="*/ 0 h 212739"/>
                  <a:gd name="connsiteX2" fmla="*/ 5210217 w 5210217"/>
                  <a:gd name="connsiteY2" fmla="*/ 190725 h 212739"/>
                  <a:gd name="connsiteX3" fmla="*/ 2632374 w 5210217"/>
                  <a:gd name="connsiteY3" fmla="*/ 212739 h 212739"/>
                  <a:gd name="connsiteX4" fmla="*/ 0 w 5210217"/>
                  <a:gd name="connsiteY4" fmla="*/ 190725 h 212739"/>
                  <a:gd name="connsiteX5" fmla="*/ 0 w 5210217"/>
                  <a:gd name="connsiteY5" fmla="*/ 0 h 212739"/>
                  <a:gd name="connsiteX0" fmla="*/ 0 w 5210217"/>
                  <a:gd name="connsiteY0" fmla="*/ 0 h 212739"/>
                  <a:gd name="connsiteX1" fmla="*/ 2600530 w 5210217"/>
                  <a:gd name="connsiteY1" fmla="*/ 30769 h 212739"/>
                  <a:gd name="connsiteX2" fmla="*/ 5210217 w 5210217"/>
                  <a:gd name="connsiteY2" fmla="*/ 0 h 212739"/>
                  <a:gd name="connsiteX3" fmla="*/ 5210217 w 5210217"/>
                  <a:gd name="connsiteY3" fmla="*/ 190725 h 212739"/>
                  <a:gd name="connsiteX4" fmla="*/ 2632374 w 5210217"/>
                  <a:gd name="connsiteY4" fmla="*/ 212739 h 212739"/>
                  <a:gd name="connsiteX5" fmla="*/ 0 w 5210217"/>
                  <a:gd name="connsiteY5" fmla="*/ 190725 h 212739"/>
                  <a:gd name="connsiteX6" fmla="*/ 0 w 5210217"/>
                  <a:gd name="connsiteY6" fmla="*/ 0 h 212739"/>
                  <a:gd name="connsiteX0" fmla="*/ 0 w 5210217"/>
                  <a:gd name="connsiteY0" fmla="*/ 0 h 221838"/>
                  <a:gd name="connsiteX1" fmla="*/ 2600530 w 5210217"/>
                  <a:gd name="connsiteY1" fmla="*/ 30769 h 221838"/>
                  <a:gd name="connsiteX2" fmla="*/ 5210217 w 5210217"/>
                  <a:gd name="connsiteY2" fmla="*/ 0 h 221838"/>
                  <a:gd name="connsiteX3" fmla="*/ 5210217 w 5210217"/>
                  <a:gd name="connsiteY3" fmla="*/ 190725 h 221838"/>
                  <a:gd name="connsiteX4" fmla="*/ 2632374 w 5210217"/>
                  <a:gd name="connsiteY4" fmla="*/ 221838 h 221838"/>
                  <a:gd name="connsiteX5" fmla="*/ 0 w 5210217"/>
                  <a:gd name="connsiteY5" fmla="*/ 190725 h 221838"/>
                  <a:gd name="connsiteX6" fmla="*/ 0 w 5210217"/>
                  <a:gd name="connsiteY6" fmla="*/ 0 h 221838"/>
                  <a:gd name="connsiteX0" fmla="*/ 0 w 5210217"/>
                  <a:gd name="connsiteY0" fmla="*/ 0 h 221838"/>
                  <a:gd name="connsiteX1" fmla="*/ 2600530 w 5210217"/>
                  <a:gd name="connsiteY1" fmla="*/ 44416 h 221838"/>
                  <a:gd name="connsiteX2" fmla="*/ 5210217 w 5210217"/>
                  <a:gd name="connsiteY2" fmla="*/ 0 h 221838"/>
                  <a:gd name="connsiteX3" fmla="*/ 5210217 w 5210217"/>
                  <a:gd name="connsiteY3" fmla="*/ 190725 h 221838"/>
                  <a:gd name="connsiteX4" fmla="*/ 2632374 w 5210217"/>
                  <a:gd name="connsiteY4" fmla="*/ 221838 h 221838"/>
                  <a:gd name="connsiteX5" fmla="*/ 0 w 5210217"/>
                  <a:gd name="connsiteY5" fmla="*/ 190725 h 221838"/>
                  <a:gd name="connsiteX6" fmla="*/ 0 w 5210217"/>
                  <a:gd name="connsiteY6" fmla="*/ 0 h 221838"/>
                  <a:gd name="connsiteX0" fmla="*/ 0 w 5210217"/>
                  <a:gd name="connsiteY0" fmla="*/ 0 h 235219"/>
                  <a:gd name="connsiteX1" fmla="*/ 2600530 w 5210217"/>
                  <a:gd name="connsiteY1" fmla="*/ 44416 h 235219"/>
                  <a:gd name="connsiteX2" fmla="*/ 5210217 w 5210217"/>
                  <a:gd name="connsiteY2" fmla="*/ 0 h 235219"/>
                  <a:gd name="connsiteX3" fmla="*/ 5210217 w 5210217"/>
                  <a:gd name="connsiteY3" fmla="*/ 190725 h 235219"/>
                  <a:gd name="connsiteX4" fmla="*/ 2632374 w 5210217"/>
                  <a:gd name="connsiteY4" fmla="*/ 235219 h 235219"/>
                  <a:gd name="connsiteX5" fmla="*/ 0 w 5210217"/>
                  <a:gd name="connsiteY5" fmla="*/ 190725 h 235219"/>
                  <a:gd name="connsiteX6" fmla="*/ 0 w 5210217"/>
                  <a:gd name="connsiteY6" fmla="*/ 0 h 235219"/>
                  <a:gd name="connsiteX0" fmla="*/ 0 w 5210217"/>
                  <a:gd name="connsiteY0" fmla="*/ 0 h 235219"/>
                  <a:gd name="connsiteX1" fmla="*/ 2627293 w 5210217"/>
                  <a:gd name="connsiteY1" fmla="*/ 66718 h 235219"/>
                  <a:gd name="connsiteX2" fmla="*/ 5210217 w 5210217"/>
                  <a:gd name="connsiteY2" fmla="*/ 0 h 235219"/>
                  <a:gd name="connsiteX3" fmla="*/ 5210217 w 5210217"/>
                  <a:gd name="connsiteY3" fmla="*/ 190725 h 235219"/>
                  <a:gd name="connsiteX4" fmla="*/ 2632374 w 5210217"/>
                  <a:gd name="connsiteY4" fmla="*/ 235219 h 235219"/>
                  <a:gd name="connsiteX5" fmla="*/ 0 w 5210217"/>
                  <a:gd name="connsiteY5" fmla="*/ 190725 h 235219"/>
                  <a:gd name="connsiteX6" fmla="*/ 0 w 5210217"/>
                  <a:gd name="connsiteY6" fmla="*/ 0 h 235219"/>
                  <a:gd name="connsiteX0" fmla="*/ 0 w 5210217"/>
                  <a:gd name="connsiteY0" fmla="*/ 0 h 255879"/>
                  <a:gd name="connsiteX1" fmla="*/ 2627293 w 5210217"/>
                  <a:gd name="connsiteY1" fmla="*/ 66718 h 255879"/>
                  <a:gd name="connsiteX2" fmla="*/ 5210217 w 5210217"/>
                  <a:gd name="connsiteY2" fmla="*/ 0 h 255879"/>
                  <a:gd name="connsiteX3" fmla="*/ 5210217 w 5210217"/>
                  <a:gd name="connsiteY3" fmla="*/ 190725 h 255879"/>
                  <a:gd name="connsiteX4" fmla="*/ 2618087 w 5210217"/>
                  <a:gd name="connsiteY4" fmla="*/ 255879 h 255879"/>
                  <a:gd name="connsiteX5" fmla="*/ 0 w 5210217"/>
                  <a:gd name="connsiteY5" fmla="*/ 190725 h 255879"/>
                  <a:gd name="connsiteX6" fmla="*/ 0 w 5210217"/>
                  <a:gd name="connsiteY6" fmla="*/ 0 h 255879"/>
                  <a:gd name="connsiteX0" fmla="*/ 0 w 5210217"/>
                  <a:gd name="connsiteY0" fmla="*/ 0 h 255879"/>
                  <a:gd name="connsiteX1" fmla="*/ 2627293 w 5210217"/>
                  <a:gd name="connsiteY1" fmla="*/ 87377 h 255879"/>
                  <a:gd name="connsiteX2" fmla="*/ 5210217 w 5210217"/>
                  <a:gd name="connsiteY2" fmla="*/ 0 h 255879"/>
                  <a:gd name="connsiteX3" fmla="*/ 5210217 w 5210217"/>
                  <a:gd name="connsiteY3" fmla="*/ 190725 h 255879"/>
                  <a:gd name="connsiteX4" fmla="*/ 2618087 w 5210217"/>
                  <a:gd name="connsiteY4" fmla="*/ 255879 h 255879"/>
                  <a:gd name="connsiteX5" fmla="*/ 0 w 5210217"/>
                  <a:gd name="connsiteY5" fmla="*/ 190725 h 255879"/>
                  <a:gd name="connsiteX6" fmla="*/ 0 w 5210217"/>
                  <a:gd name="connsiteY6" fmla="*/ 0 h 255879"/>
                  <a:gd name="connsiteX0" fmla="*/ 0 w 5210217"/>
                  <a:gd name="connsiteY0" fmla="*/ 0 h 256130"/>
                  <a:gd name="connsiteX1" fmla="*/ 2627293 w 5210217"/>
                  <a:gd name="connsiteY1" fmla="*/ 87377 h 256130"/>
                  <a:gd name="connsiteX2" fmla="*/ 5210217 w 5210217"/>
                  <a:gd name="connsiteY2" fmla="*/ 0 h 256130"/>
                  <a:gd name="connsiteX3" fmla="*/ 5210217 w 5210217"/>
                  <a:gd name="connsiteY3" fmla="*/ 190725 h 256130"/>
                  <a:gd name="connsiteX4" fmla="*/ 2618087 w 5210217"/>
                  <a:gd name="connsiteY4" fmla="*/ 255879 h 256130"/>
                  <a:gd name="connsiteX5" fmla="*/ 0 w 5210217"/>
                  <a:gd name="connsiteY5" fmla="*/ 190725 h 256130"/>
                  <a:gd name="connsiteX6" fmla="*/ 0 w 5210217"/>
                  <a:gd name="connsiteY6" fmla="*/ 0 h 256130"/>
                  <a:gd name="connsiteX0" fmla="*/ 0 w 5210217"/>
                  <a:gd name="connsiteY0" fmla="*/ 0 h 256129"/>
                  <a:gd name="connsiteX1" fmla="*/ 2627293 w 5210217"/>
                  <a:gd name="connsiteY1" fmla="*/ 87377 h 256129"/>
                  <a:gd name="connsiteX2" fmla="*/ 5210217 w 5210217"/>
                  <a:gd name="connsiteY2" fmla="*/ 0 h 256129"/>
                  <a:gd name="connsiteX3" fmla="*/ 5210217 w 5210217"/>
                  <a:gd name="connsiteY3" fmla="*/ 190725 h 256129"/>
                  <a:gd name="connsiteX4" fmla="*/ 2618087 w 5210217"/>
                  <a:gd name="connsiteY4" fmla="*/ 255879 h 256129"/>
                  <a:gd name="connsiteX5" fmla="*/ 0 w 5210217"/>
                  <a:gd name="connsiteY5" fmla="*/ 190725 h 256129"/>
                  <a:gd name="connsiteX6" fmla="*/ 0 w 5210217"/>
                  <a:gd name="connsiteY6" fmla="*/ 0 h 256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0217" h="256129">
                    <a:moveTo>
                      <a:pt x="0" y="0"/>
                    </a:moveTo>
                    <a:lnTo>
                      <a:pt x="2627293" y="87377"/>
                    </a:lnTo>
                    <a:lnTo>
                      <a:pt x="5210217" y="0"/>
                    </a:lnTo>
                    <a:lnTo>
                      <a:pt x="5210217" y="190725"/>
                    </a:lnTo>
                    <a:lnTo>
                      <a:pt x="2618087" y="255879"/>
                    </a:lnTo>
                    <a:cubicBezTo>
                      <a:pt x="2135916" y="259986"/>
                      <a:pt x="872696" y="212443"/>
                      <a:pt x="0" y="19072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D7382DC-A6CD-7844-9C79-7B2B989CAEA9}"/>
                  </a:ext>
                </a:extLst>
              </p:cNvPr>
              <p:cNvSpPr/>
              <p:nvPr/>
            </p:nvSpPr>
            <p:spPr>
              <a:xfrm>
                <a:off x="12887681" y="29724372"/>
                <a:ext cx="467546" cy="412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9250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F50AD91-358F-1A4B-83E3-C6C8BA37AF10}"/>
                  </a:ext>
                </a:extLst>
              </p:cNvPr>
              <p:cNvSpPr/>
              <p:nvPr/>
            </p:nvSpPr>
            <p:spPr>
              <a:xfrm rot="10800000">
                <a:off x="8206359" y="29724366"/>
                <a:ext cx="467546" cy="412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9250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5A14A49-A98F-6746-BEB0-8147C21C8181}"/>
                </a:ext>
              </a:extLst>
            </p:cNvPr>
            <p:cNvSpPr/>
            <p:nvPr/>
          </p:nvSpPr>
          <p:spPr>
            <a:xfrm>
              <a:off x="11273009" y="3433361"/>
              <a:ext cx="455941" cy="72173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92500">
                  <a:schemeClr val="bg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Forme libre : forme 43">
              <a:extLst>
                <a:ext uri="{FF2B5EF4-FFF2-40B4-BE49-F238E27FC236}">
                  <a16:creationId xmlns:a16="http://schemas.microsoft.com/office/drawing/2014/main" id="{D2EB7226-C98A-5C44-9D5D-1D195319DA46}"/>
                </a:ext>
              </a:extLst>
            </p:cNvPr>
            <p:cNvSpPr/>
            <p:nvPr/>
          </p:nvSpPr>
          <p:spPr>
            <a:xfrm>
              <a:off x="6527418" y="3885565"/>
              <a:ext cx="2551574" cy="1186425"/>
            </a:xfrm>
            <a:custGeom>
              <a:avLst/>
              <a:gdLst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48693 w 2079046"/>
                <a:gd name="connsiteY9" fmla="*/ 733245 h 1009085"/>
                <a:gd name="connsiteX10" fmla="*/ 584513 w 2079046"/>
                <a:gd name="connsiteY10" fmla="*/ 759954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48693 w 2079046"/>
                <a:gd name="connsiteY9" fmla="*/ 73324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08748 w 2079046"/>
                <a:gd name="connsiteY9" fmla="*/ 72546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08748 w 2079046"/>
                <a:gd name="connsiteY9" fmla="*/ 72546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7699 w 2080608"/>
                <a:gd name="connsiteY0" fmla="*/ 0 h 1009085"/>
                <a:gd name="connsiteX1" fmla="*/ 1965049 w 2080608"/>
                <a:gd name="connsiteY1" fmla="*/ 255428 h 1009085"/>
                <a:gd name="connsiteX2" fmla="*/ 1354323 w 2080608"/>
                <a:gd name="connsiteY2" fmla="*/ 688128 h 1009085"/>
                <a:gd name="connsiteX3" fmla="*/ 640551 w 2080608"/>
                <a:gd name="connsiteY3" fmla="*/ 918326 h 1009085"/>
                <a:gd name="connsiteX4" fmla="*/ 602439 w 2080608"/>
                <a:gd name="connsiteY4" fmla="*/ 922849 h 1009085"/>
                <a:gd name="connsiteX5" fmla="*/ 550255 w 2080608"/>
                <a:gd name="connsiteY5" fmla="*/ 961758 h 1009085"/>
                <a:gd name="connsiteX6" fmla="*/ 322979 w 2080608"/>
                <a:gd name="connsiteY6" fmla="*/ 1009085 h 1009085"/>
                <a:gd name="connsiteX7" fmla="*/ 1562 w 2080608"/>
                <a:gd name="connsiteY7" fmla="*/ 847502 h 1009085"/>
                <a:gd name="connsiteX8" fmla="*/ 213621 w 2080608"/>
                <a:gd name="connsiteY8" fmla="*/ 706682 h 1009085"/>
                <a:gd name="connsiteX9" fmla="*/ 510310 w 2080608"/>
                <a:gd name="connsiteY9" fmla="*/ 725465 h 1009085"/>
                <a:gd name="connsiteX10" fmla="*/ 580659 w 2080608"/>
                <a:gd name="connsiteY10" fmla="*/ 725611 h 1009085"/>
                <a:gd name="connsiteX11" fmla="*/ 632998 w 2080608"/>
                <a:gd name="connsiteY11" fmla="*/ 736489 h 1009085"/>
                <a:gd name="connsiteX12" fmla="*/ 1306482 w 2080608"/>
                <a:gd name="connsiteY12" fmla="*/ 540984 h 1009085"/>
                <a:gd name="connsiteX13" fmla="*/ 2027501 w 2080608"/>
                <a:gd name="connsiteY13" fmla="*/ 10110 h 1009085"/>
                <a:gd name="connsiteX14" fmla="*/ 2057699 w 2080608"/>
                <a:gd name="connsiteY14" fmla="*/ 0 h 1009085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0499 w 2088668"/>
                <a:gd name="connsiteY4" fmla="*/ 922849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1582 w 2088668"/>
                <a:gd name="connsiteY4" fmla="*/ 929717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79499 w 2088668"/>
                <a:gd name="connsiteY11" fmla="*/ 734105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79499 w 2088668"/>
                <a:gd name="connsiteY11" fmla="*/ 734105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14413 w 2088668"/>
                <a:gd name="connsiteY14" fmla="*/ 9925 h 1009393"/>
                <a:gd name="connsiteX15" fmla="*/ 2065759 w 2088668"/>
                <a:gd name="connsiteY15" fmla="*/ 0 h 1009393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41058 w 2077785"/>
                <a:gd name="connsiteY12" fmla="*/ 728943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37625 w 2077785"/>
                <a:gd name="connsiteY12" fmla="*/ 729485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37625 w 2077785"/>
                <a:gd name="connsiteY12" fmla="*/ 729485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99054 w 2130061"/>
                <a:gd name="connsiteY0" fmla="*/ 6006 h 1001847"/>
                <a:gd name="connsiteX1" fmla="*/ 2025385 w 2130061"/>
                <a:gd name="connsiteY1" fmla="*/ 247882 h 1001847"/>
                <a:gd name="connsiteX2" fmla="*/ 1414659 w 2130061"/>
                <a:gd name="connsiteY2" fmla="*/ 680582 h 1001847"/>
                <a:gd name="connsiteX3" fmla="*/ 700887 w 2130061"/>
                <a:gd name="connsiteY3" fmla="*/ 910780 h 1001847"/>
                <a:gd name="connsiteX4" fmla="*/ 664941 w 2130061"/>
                <a:gd name="connsiteY4" fmla="*/ 929039 h 1001847"/>
                <a:gd name="connsiteX5" fmla="*/ 610591 w 2130061"/>
                <a:gd name="connsiteY5" fmla="*/ 954212 h 1001847"/>
                <a:gd name="connsiteX6" fmla="*/ 383315 w 2130061"/>
                <a:gd name="connsiteY6" fmla="*/ 1001539 h 1001847"/>
                <a:gd name="connsiteX7" fmla="*/ 118496 w 2130061"/>
                <a:gd name="connsiteY7" fmla="*/ 967415 h 1001847"/>
                <a:gd name="connsiteX8" fmla="*/ 4748 w 2130061"/>
                <a:gd name="connsiteY8" fmla="*/ 839956 h 1001847"/>
                <a:gd name="connsiteX9" fmla="*/ 273957 w 2130061"/>
                <a:gd name="connsiteY9" fmla="*/ 699136 h 1001847"/>
                <a:gd name="connsiteX10" fmla="*/ 570646 w 2130061"/>
                <a:gd name="connsiteY10" fmla="*/ 717919 h 1001847"/>
                <a:gd name="connsiteX11" fmla="*/ 631775 w 2130061"/>
                <a:gd name="connsiteY11" fmla="*/ 726559 h 1001847"/>
                <a:gd name="connsiteX12" fmla="*/ 689901 w 2130061"/>
                <a:gd name="connsiteY12" fmla="*/ 729485 h 1001847"/>
                <a:gd name="connsiteX13" fmla="*/ 1366818 w 2130061"/>
                <a:gd name="connsiteY13" fmla="*/ 533438 h 1001847"/>
                <a:gd name="connsiteX14" fmla="*/ 2066689 w 2130061"/>
                <a:gd name="connsiteY14" fmla="*/ 2379 h 1001847"/>
                <a:gd name="connsiteX15" fmla="*/ 2099054 w 2130061"/>
                <a:gd name="connsiteY15" fmla="*/ 6006 h 1001847"/>
                <a:gd name="connsiteX0" fmla="*/ 2114135 w 2145142"/>
                <a:gd name="connsiteY0" fmla="*/ 6006 h 1001685"/>
                <a:gd name="connsiteX1" fmla="*/ 2040466 w 2145142"/>
                <a:gd name="connsiteY1" fmla="*/ 247882 h 1001685"/>
                <a:gd name="connsiteX2" fmla="*/ 1429740 w 2145142"/>
                <a:gd name="connsiteY2" fmla="*/ 680582 h 1001685"/>
                <a:gd name="connsiteX3" fmla="*/ 715968 w 2145142"/>
                <a:gd name="connsiteY3" fmla="*/ 910780 h 1001685"/>
                <a:gd name="connsiteX4" fmla="*/ 680022 w 2145142"/>
                <a:gd name="connsiteY4" fmla="*/ 929039 h 1001685"/>
                <a:gd name="connsiteX5" fmla="*/ 625672 w 2145142"/>
                <a:gd name="connsiteY5" fmla="*/ 954212 h 1001685"/>
                <a:gd name="connsiteX6" fmla="*/ 398396 w 2145142"/>
                <a:gd name="connsiteY6" fmla="*/ 1001539 h 1001685"/>
                <a:gd name="connsiteX7" fmla="*/ 133577 w 2145142"/>
                <a:gd name="connsiteY7" fmla="*/ 967415 h 1001685"/>
                <a:gd name="connsiteX8" fmla="*/ 32817 w 2145142"/>
                <a:gd name="connsiteY8" fmla="*/ 953481 h 1001685"/>
                <a:gd name="connsiteX9" fmla="*/ 19829 w 2145142"/>
                <a:gd name="connsiteY9" fmla="*/ 839956 h 1001685"/>
                <a:gd name="connsiteX10" fmla="*/ 289038 w 2145142"/>
                <a:gd name="connsiteY10" fmla="*/ 699136 h 1001685"/>
                <a:gd name="connsiteX11" fmla="*/ 585727 w 2145142"/>
                <a:gd name="connsiteY11" fmla="*/ 717919 h 1001685"/>
                <a:gd name="connsiteX12" fmla="*/ 646856 w 2145142"/>
                <a:gd name="connsiteY12" fmla="*/ 726559 h 1001685"/>
                <a:gd name="connsiteX13" fmla="*/ 704982 w 2145142"/>
                <a:gd name="connsiteY13" fmla="*/ 729485 h 1001685"/>
                <a:gd name="connsiteX14" fmla="*/ 1381899 w 2145142"/>
                <a:gd name="connsiteY14" fmla="*/ 533438 h 1001685"/>
                <a:gd name="connsiteX15" fmla="*/ 2081770 w 2145142"/>
                <a:gd name="connsiteY15" fmla="*/ 2379 h 1001685"/>
                <a:gd name="connsiteX16" fmla="*/ 2114135 w 2145142"/>
                <a:gd name="connsiteY16" fmla="*/ 6006 h 1001685"/>
                <a:gd name="connsiteX0" fmla="*/ 2114135 w 2145142"/>
                <a:gd name="connsiteY0" fmla="*/ 6006 h 1002798"/>
                <a:gd name="connsiteX1" fmla="*/ 2040466 w 2145142"/>
                <a:gd name="connsiteY1" fmla="*/ 247882 h 1002798"/>
                <a:gd name="connsiteX2" fmla="*/ 1429740 w 2145142"/>
                <a:gd name="connsiteY2" fmla="*/ 680582 h 1002798"/>
                <a:gd name="connsiteX3" fmla="*/ 715968 w 2145142"/>
                <a:gd name="connsiteY3" fmla="*/ 910780 h 1002798"/>
                <a:gd name="connsiteX4" fmla="*/ 680022 w 2145142"/>
                <a:gd name="connsiteY4" fmla="*/ 929039 h 1002798"/>
                <a:gd name="connsiteX5" fmla="*/ 625672 w 2145142"/>
                <a:gd name="connsiteY5" fmla="*/ 954212 h 1002798"/>
                <a:gd name="connsiteX6" fmla="*/ 398396 w 2145142"/>
                <a:gd name="connsiteY6" fmla="*/ 1001539 h 1002798"/>
                <a:gd name="connsiteX7" fmla="*/ 130402 w 2145142"/>
                <a:gd name="connsiteY7" fmla="*/ 983290 h 1002798"/>
                <a:gd name="connsiteX8" fmla="*/ 32817 w 2145142"/>
                <a:gd name="connsiteY8" fmla="*/ 953481 h 1002798"/>
                <a:gd name="connsiteX9" fmla="*/ 19829 w 2145142"/>
                <a:gd name="connsiteY9" fmla="*/ 839956 h 1002798"/>
                <a:gd name="connsiteX10" fmla="*/ 289038 w 2145142"/>
                <a:gd name="connsiteY10" fmla="*/ 699136 h 1002798"/>
                <a:gd name="connsiteX11" fmla="*/ 585727 w 2145142"/>
                <a:gd name="connsiteY11" fmla="*/ 717919 h 1002798"/>
                <a:gd name="connsiteX12" fmla="*/ 646856 w 2145142"/>
                <a:gd name="connsiteY12" fmla="*/ 726559 h 1002798"/>
                <a:gd name="connsiteX13" fmla="*/ 704982 w 2145142"/>
                <a:gd name="connsiteY13" fmla="*/ 729485 h 1002798"/>
                <a:gd name="connsiteX14" fmla="*/ 1381899 w 2145142"/>
                <a:gd name="connsiteY14" fmla="*/ 533438 h 1002798"/>
                <a:gd name="connsiteX15" fmla="*/ 2081770 w 2145142"/>
                <a:gd name="connsiteY15" fmla="*/ 2379 h 1002798"/>
                <a:gd name="connsiteX16" fmla="*/ 2114135 w 2145142"/>
                <a:gd name="connsiteY16" fmla="*/ 6006 h 1002798"/>
                <a:gd name="connsiteX0" fmla="*/ 2120450 w 2151457"/>
                <a:gd name="connsiteY0" fmla="*/ 6006 h 1002798"/>
                <a:gd name="connsiteX1" fmla="*/ 2046781 w 2151457"/>
                <a:gd name="connsiteY1" fmla="*/ 247882 h 1002798"/>
                <a:gd name="connsiteX2" fmla="*/ 1436055 w 2151457"/>
                <a:gd name="connsiteY2" fmla="*/ 680582 h 1002798"/>
                <a:gd name="connsiteX3" fmla="*/ 722283 w 2151457"/>
                <a:gd name="connsiteY3" fmla="*/ 910780 h 1002798"/>
                <a:gd name="connsiteX4" fmla="*/ 686337 w 2151457"/>
                <a:gd name="connsiteY4" fmla="*/ 929039 h 1002798"/>
                <a:gd name="connsiteX5" fmla="*/ 631987 w 2151457"/>
                <a:gd name="connsiteY5" fmla="*/ 954212 h 1002798"/>
                <a:gd name="connsiteX6" fmla="*/ 404711 w 2151457"/>
                <a:gd name="connsiteY6" fmla="*/ 1001539 h 1002798"/>
                <a:gd name="connsiteX7" fmla="*/ 136717 w 2151457"/>
                <a:gd name="connsiteY7" fmla="*/ 983290 h 1002798"/>
                <a:gd name="connsiteX8" fmla="*/ 23257 w 2151457"/>
                <a:gd name="connsiteY8" fmla="*/ 953481 h 1002798"/>
                <a:gd name="connsiteX9" fmla="*/ 26144 w 2151457"/>
                <a:gd name="connsiteY9" fmla="*/ 839956 h 1002798"/>
                <a:gd name="connsiteX10" fmla="*/ 295353 w 2151457"/>
                <a:gd name="connsiteY10" fmla="*/ 699136 h 1002798"/>
                <a:gd name="connsiteX11" fmla="*/ 592042 w 2151457"/>
                <a:gd name="connsiteY11" fmla="*/ 717919 h 1002798"/>
                <a:gd name="connsiteX12" fmla="*/ 653171 w 2151457"/>
                <a:gd name="connsiteY12" fmla="*/ 726559 h 1002798"/>
                <a:gd name="connsiteX13" fmla="*/ 711297 w 2151457"/>
                <a:gd name="connsiteY13" fmla="*/ 729485 h 1002798"/>
                <a:gd name="connsiteX14" fmla="*/ 1388214 w 2151457"/>
                <a:gd name="connsiteY14" fmla="*/ 533438 h 1002798"/>
                <a:gd name="connsiteX15" fmla="*/ 2088085 w 2151457"/>
                <a:gd name="connsiteY15" fmla="*/ 2379 h 1002798"/>
                <a:gd name="connsiteX16" fmla="*/ 2120450 w 2151457"/>
                <a:gd name="connsiteY16" fmla="*/ 6006 h 1002798"/>
                <a:gd name="connsiteX0" fmla="*/ 2133544 w 2164551"/>
                <a:gd name="connsiteY0" fmla="*/ 6006 h 1002798"/>
                <a:gd name="connsiteX1" fmla="*/ 2059875 w 2164551"/>
                <a:gd name="connsiteY1" fmla="*/ 247882 h 1002798"/>
                <a:gd name="connsiteX2" fmla="*/ 1449149 w 2164551"/>
                <a:gd name="connsiteY2" fmla="*/ 680582 h 1002798"/>
                <a:gd name="connsiteX3" fmla="*/ 735377 w 2164551"/>
                <a:gd name="connsiteY3" fmla="*/ 910780 h 1002798"/>
                <a:gd name="connsiteX4" fmla="*/ 699431 w 2164551"/>
                <a:gd name="connsiteY4" fmla="*/ 929039 h 1002798"/>
                <a:gd name="connsiteX5" fmla="*/ 645081 w 2164551"/>
                <a:gd name="connsiteY5" fmla="*/ 954212 h 1002798"/>
                <a:gd name="connsiteX6" fmla="*/ 417805 w 2164551"/>
                <a:gd name="connsiteY6" fmla="*/ 1001539 h 1002798"/>
                <a:gd name="connsiteX7" fmla="*/ 149811 w 2164551"/>
                <a:gd name="connsiteY7" fmla="*/ 983290 h 1002798"/>
                <a:gd name="connsiteX8" fmla="*/ 36351 w 2164551"/>
                <a:gd name="connsiteY8" fmla="*/ 953481 h 1002798"/>
                <a:gd name="connsiteX9" fmla="*/ 20188 w 2164551"/>
                <a:gd name="connsiteY9" fmla="*/ 824081 h 1002798"/>
                <a:gd name="connsiteX10" fmla="*/ 308447 w 2164551"/>
                <a:gd name="connsiteY10" fmla="*/ 699136 h 1002798"/>
                <a:gd name="connsiteX11" fmla="*/ 605136 w 2164551"/>
                <a:gd name="connsiteY11" fmla="*/ 717919 h 1002798"/>
                <a:gd name="connsiteX12" fmla="*/ 666265 w 2164551"/>
                <a:gd name="connsiteY12" fmla="*/ 726559 h 1002798"/>
                <a:gd name="connsiteX13" fmla="*/ 724391 w 2164551"/>
                <a:gd name="connsiteY13" fmla="*/ 729485 h 1002798"/>
                <a:gd name="connsiteX14" fmla="*/ 1401308 w 2164551"/>
                <a:gd name="connsiteY14" fmla="*/ 533438 h 1002798"/>
                <a:gd name="connsiteX15" fmla="*/ 2101179 w 2164551"/>
                <a:gd name="connsiteY15" fmla="*/ 2379 h 1002798"/>
                <a:gd name="connsiteX16" fmla="*/ 2133544 w 2164551"/>
                <a:gd name="connsiteY16" fmla="*/ 6006 h 1002798"/>
                <a:gd name="connsiteX0" fmla="*/ 2133544 w 2164551"/>
                <a:gd name="connsiteY0" fmla="*/ 6006 h 1002798"/>
                <a:gd name="connsiteX1" fmla="*/ 2059875 w 2164551"/>
                <a:gd name="connsiteY1" fmla="*/ 247882 h 1002798"/>
                <a:gd name="connsiteX2" fmla="*/ 1449149 w 2164551"/>
                <a:gd name="connsiteY2" fmla="*/ 680582 h 1002798"/>
                <a:gd name="connsiteX3" fmla="*/ 735377 w 2164551"/>
                <a:gd name="connsiteY3" fmla="*/ 910780 h 1002798"/>
                <a:gd name="connsiteX4" fmla="*/ 699431 w 2164551"/>
                <a:gd name="connsiteY4" fmla="*/ 929039 h 1002798"/>
                <a:gd name="connsiteX5" fmla="*/ 645081 w 2164551"/>
                <a:gd name="connsiteY5" fmla="*/ 954212 h 1002798"/>
                <a:gd name="connsiteX6" fmla="*/ 417805 w 2164551"/>
                <a:gd name="connsiteY6" fmla="*/ 1001539 h 1002798"/>
                <a:gd name="connsiteX7" fmla="*/ 149811 w 2164551"/>
                <a:gd name="connsiteY7" fmla="*/ 983290 h 1002798"/>
                <a:gd name="connsiteX8" fmla="*/ 36351 w 2164551"/>
                <a:gd name="connsiteY8" fmla="*/ 963006 h 1002798"/>
                <a:gd name="connsiteX9" fmla="*/ 20188 w 2164551"/>
                <a:gd name="connsiteY9" fmla="*/ 824081 h 1002798"/>
                <a:gd name="connsiteX10" fmla="*/ 308447 w 2164551"/>
                <a:gd name="connsiteY10" fmla="*/ 699136 h 1002798"/>
                <a:gd name="connsiteX11" fmla="*/ 605136 w 2164551"/>
                <a:gd name="connsiteY11" fmla="*/ 717919 h 1002798"/>
                <a:gd name="connsiteX12" fmla="*/ 666265 w 2164551"/>
                <a:gd name="connsiteY12" fmla="*/ 726559 h 1002798"/>
                <a:gd name="connsiteX13" fmla="*/ 724391 w 2164551"/>
                <a:gd name="connsiteY13" fmla="*/ 729485 h 1002798"/>
                <a:gd name="connsiteX14" fmla="*/ 1401308 w 2164551"/>
                <a:gd name="connsiteY14" fmla="*/ 533438 h 1002798"/>
                <a:gd name="connsiteX15" fmla="*/ 2101179 w 2164551"/>
                <a:gd name="connsiteY15" fmla="*/ 2379 h 1002798"/>
                <a:gd name="connsiteX16" fmla="*/ 2133544 w 2164551"/>
                <a:gd name="connsiteY16" fmla="*/ 6006 h 1002798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36084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551" h="1006469">
                  <a:moveTo>
                    <a:pt x="2133544" y="6006"/>
                  </a:moveTo>
                  <a:cubicBezTo>
                    <a:pt x="2188663" y="6181"/>
                    <a:pt x="2173941" y="135453"/>
                    <a:pt x="2059875" y="247882"/>
                  </a:cubicBezTo>
                  <a:cubicBezTo>
                    <a:pt x="1945809" y="360311"/>
                    <a:pt x="1669899" y="570101"/>
                    <a:pt x="1449149" y="680582"/>
                  </a:cubicBezTo>
                  <a:cubicBezTo>
                    <a:pt x="1228399" y="791066"/>
                    <a:pt x="879906" y="880056"/>
                    <a:pt x="735377" y="910780"/>
                  </a:cubicBezTo>
                  <a:lnTo>
                    <a:pt x="699431" y="929039"/>
                  </a:lnTo>
                  <a:lnTo>
                    <a:pt x="645081" y="954212"/>
                  </a:lnTo>
                  <a:cubicBezTo>
                    <a:pt x="586916" y="983452"/>
                    <a:pt x="500350" y="994576"/>
                    <a:pt x="417805" y="1001539"/>
                  </a:cubicBezTo>
                  <a:cubicBezTo>
                    <a:pt x="335260" y="1008502"/>
                    <a:pt x="205978" y="1009291"/>
                    <a:pt x="149811" y="995990"/>
                  </a:cubicBezTo>
                  <a:cubicBezTo>
                    <a:pt x="93644" y="982689"/>
                    <a:pt x="64834" y="984249"/>
                    <a:pt x="36351" y="963006"/>
                  </a:cubicBezTo>
                  <a:cubicBezTo>
                    <a:pt x="17393" y="941763"/>
                    <a:pt x="-25161" y="868059"/>
                    <a:pt x="20188" y="824081"/>
                  </a:cubicBezTo>
                  <a:cubicBezTo>
                    <a:pt x="65537" y="780103"/>
                    <a:pt x="210956" y="716830"/>
                    <a:pt x="308447" y="699136"/>
                  </a:cubicBezTo>
                  <a:cubicBezTo>
                    <a:pt x="405938" y="681442"/>
                    <a:pt x="546971" y="688678"/>
                    <a:pt x="605136" y="717919"/>
                  </a:cubicBezTo>
                  <a:cubicBezTo>
                    <a:pt x="625512" y="720799"/>
                    <a:pt x="645889" y="736379"/>
                    <a:pt x="666265" y="736084"/>
                  </a:cubicBezTo>
                  <a:cubicBezTo>
                    <a:pt x="691431" y="737787"/>
                    <a:pt x="699225" y="734132"/>
                    <a:pt x="724391" y="729485"/>
                  </a:cubicBezTo>
                  <a:cubicBezTo>
                    <a:pt x="890604" y="693805"/>
                    <a:pt x="1168891" y="654500"/>
                    <a:pt x="1401308" y="533438"/>
                  </a:cubicBezTo>
                  <a:cubicBezTo>
                    <a:pt x="1633725" y="412374"/>
                    <a:pt x="2002684" y="58170"/>
                    <a:pt x="2101179" y="2379"/>
                  </a:cubicBezTo>
                  <a:cubicBezTo>
                    <a:pt x="2113492" y="-4593"/>
                    <a:pt x="2125669" y="5980"/>
                    <a:pt x="2133544" y="600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2" name="Forme libre : forme 44">
              <a:extLst>
                <a:ext uri="{FF2B5EF4-FFF2-40B4-BE49-F238E27FC236}">
                  <a16:creationId xmlns:a16="http://schemas.microsoft.com/office/drawing/2014/main" id="{8D46E251-2B1E-0E42-81C3-802FE1A992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368" y="3902596"/>
              <a:ext cx="726087" cy="891172"/>
            </a:xfrm>
            <a:custGeom>
              <a:avLst/>
              <a:gdLst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08464 w 980964"/>
                <a:gd name="connsiteY12" fmla="*/ 827100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91953 w 980964"/>
                <a:gd name="connsiteY11" fmla="*/ 807222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77838"/>
                <a:gd name="connsiteY0" fmla="*/ 8116 h 1216970"/>
                <a:gd name="connsiteX1" fmla="*/ 769640 w 977838"/>
                <a:gd name="connsiteY1" fmla="*/ 59799 h 1216970"/>
                <a:gd name="connsiteX2" fmla="*/ 745786 w 977838"/>
                <a:gd name="connsiteY2" fmla="*/ 127386 h 1216970"/>
                <a:gd name="connsiteX3" fmla="*/ 749762 w 977838"/>
                <a:gd name="connsiteY3" fmla="*/ 226777 h 1216970"/>
                <a:gd name="connsiteX4" fmla="*/ 769640 w 977838"/>
                <a:gd name="connsiteY4" fmla="*/ 310266 h 1216970"/>
                <a:gd name="connsiteX5" fmla="*/ 765664 w 977838"/>
                <a:gd name="connsiteY5" fmla="*/ 417608 h 1216970"/>
                <a:gd name="connsiteX6" fmla="*/ 761689 w 977838"/>
                <a:gd name="connsiteY6" fmla="*/ 520975 h 1216970"/>
                <a:gd name="connsiteX7" fmla="*/ 737835 w 977838"/>
                <a:gd name="connsiteY7" fmla="*/ 596512 h 1216970"/>
                <a:gd name="connsiteX8" fmla="*/ 690127 w 977838"/>
                <a:gd name="connsiteY8" fmla="*/ 691928 h 1216970"/>
                <a:gd name="connsiteX9" fmla="*/ 606638 w 977838"/>
                <a:gd name="connsiteY9" fmla="*/ 735660 h 1216970"/>
                <a:gd name="connsiteX10" fmla="*/ 495320 w 977838"/>
                <a:gd name="connsiteY10" fmla="*/ 767466 h 1216970"/>
                <a:gd name="connsiteX11" fmla="*/ 391953 w 977838"/>
                <a:gd name="connsiteY11" fmla="*/ 807222 h 1216970"/>
                <a:gd name="connsiteX12" fmla="*/ 316415 w 977838"/>
                <a:gd name="connsiteY12" fmla="*/ 839027 h 1216970"/>
                <a:gd name="connsiteX13" fmla="*/ 177268 w 977838"/>
                <a:gd name="connsiteY13" fmla="*/ 870832 h 1216970"/>
                <a:gd name="connsiteX14" fmla="*/ 50047 w 977838"/>
                <a:gd name="connsiteY14" fmla="*/ 942394 h 1216970"/>
                <a:gd name="connsiteX15" fmla="*/ 2339 w 977838"/>
                <a:gd name="connsiteY15" fmla="*/ 986126 h 1216970"/>
                <a:gd name="connsiteX16" fmla="*/ 14266 w 977838"/>
                <a:gd name="connsiteY16" fmla="*/ 1057688 h 1216970"/>
                <a:gd name="connsiteX17" fmla="*/ 73901 w 977838"/>
                <a:gd name="connsiteY17" fmla="*/ 1109372 h 1216970"/>
                <a:gd name="connsiteX18" fmla="*/ 165341 w 977838"/>
                <a:gd name="connsiteY18" fmla="*/ 1165031 h 1216970"/>
                <a:gd name="connsiteX19" fmla="*/ 268708 w 977838"/>
                <a:gd name="connsiteY19" fmla="*/ 1208763 h 1216970"/>
                <a:gd name="connsiteX20" fmla="*/ 364123 w 977838"/>
                <a:gd name="connsiteY20" fmla="*/ 1216714 h 1216970"/>
                <a:gd name="connsiteX21" fmla="*/ 463515 w 977838"/>
                <a:gd name="connsiteY21" fmla="*/ 1204787 h 1216970"/>
                <a:gd name="connsiteX22" fmla="*/ 539052 w 977838"/>
                <a:gd name="connsiteY22" fmla="*/ 1172982 h 1216970"/>
                <a:gd name="connsiteX23" fmla="*/ 598687 w 977838"/>
                <a:gd name="connsiteY23" fmla="*/ 1109372 h 1216970"/>
                <a:gd name="connsiteX24" fmla="*/ 574833 w 977838"/>
                <a:gd name="connsiteY24" fmla="*/ 1013956 h 1216970"/>
                <a:gd name="connsiteX25" fmla="*/ 590735 w 977838"/>
                <a:gd name="connsiteY25" fmla="*/ 914565 h 1216970"/>
                <a:gd name="connsiteX26" fmla="*/ 618565 w 977838"/>
                <a:gd name="connsiteY26" fmla="*/ 862881 h 1216970"/>
                <a:gd name="connsiteX27" fmla="*/ 658322 w 977838"/>
                <a:gd name="connsiteY27" fmla="*/ 819149 h 1216970"/>
                <a:gd name="connsiteX28" fmla="*/ 721932 w 977838"/>
                <a:gd name="connsiteY28" fmla="*/ 771441 h 1216970"/>
                <a:gd name="connsiteX29" fmla="*/ 785542 w 977838"/>
                <a:gd name="connsiteY29" fmla="*/ 723733 h 1216970"/>
                <a:gd name="connsiteX30" fmla="*/ 865055 w 977838"/>
                <a:gd name="connsiteY30" fmla="*/ 632293 h 1216970"/>
                <a:gd name="connsiteX31" fmla="*/ 908788 w 977838"/>
                <a:gd name="connsiteY31" fmla="*/ 540853 h 1216970"/>
                <a:gd name="connsiteX32" fmla="*/ 924690 w 977838"/>
                <a:gd name="connsiteY32" fmla="*/ 441462 h 1216970"/>
                <a:gd name="connsiteX33" fmla="*/ 936617 w 977838"/>
                <a:gd name="connsiteY33" fmla="*/ 357973 h 1216970"/>
                <a:gd name="connsiteX34" fmla="*/ 952520 w 977838"/>
                <a:gd name="connsiteY34" fmla="*/ 298339 h 1216970"/>
                <a:gd name="connsiteX35" fmla="*/ 964447 w 977838"/>
                <a:gd name="connsiteY35" fmla="*/ 234728 h 1216970"/>
                <a:gd name="connsiteX36" fmla="*/ 976374 w 977838"/>
                <a:gd name="connsiteY36" fmla="*/ 139312 h 1216970"/>
                <a:gd name="connsiteX37" fmla="*/ 928666 w 977838"/>
                <a:gd name="connsiteY37" fmla="*/ 39921 h 1216970"/>
                <a:gd name="connsiteX38" fmla="*/ 865055 w 977838"/>
                <a:gd name="connsiteY38" fmla="*/ 4140 h 1216970"/>
                <a:gd name="connsiteX39" fmla="*/ 813372 w 977838"/>
                <a:gd name="connsiteY39" fmla="*/ 8116 h 1216970"/>
                <a:gd name="connsiteX0" fmla="*/ 813372 w 977838"/>
                <a:gd name="connsiteY0" fmla="*/ 8116 h 1210172"/>
                <a:gd name="connsiteX1" fmla="*/ 769640 w 977838"/>
                <a:gd name="connsiteY1" fmla="*/ 59799 h 1210172"/>
                <a:gd name="connsiteX2" fmla="*/ 745786 w 977838"/>
                <a:gd name="connsiteY2" fmla="*/ 127386 h 1210172"/>
                <a:gd name="connsiteX3" fmla="*/ 749762 w 977838"/>
                <a:gd name="connsiteY3" fmla="*/ 226777 h 1210172"/>
                <a:gd name="connsiteX4" fmla="*/ 769640 w 977838"/>
                <a:gd name="connsiteY4" fmla="*/ 310266 h 1210172"/>
                <a:gd name="connsiteX5" fmla="*/ 765664 w 977838"/>
                <a:gd name="connsiteY5" fmla="*/ 417608 h 1210172"/>
                <a:gd name="connsiteX6" fmla="*/ 761689 w 977838"/>
                <a:gd name="connsiteY6" fmla="*/ 520975 h 1210172"/>
                <a:gd name="connsiteX7" fmla="*/ 737835 w 977838"/>
                <a:gd name="connsiteY7" fmla="*/ 596512 h 1210172"/>
                <a:gd name="connsiteX8" fmla="*/ 690127 w 977838"/>
                <a:gd name="connsiteY8" fmla="*/ 691928 h 1210172"/>
                <a:gd name="connsiteX9" fmla="*/ 606638 w 977838"/>
                <a:gd name="connsiteY9" fmla="*/ 735660 h 1210172"/>
                <a:gd name="connsiteX10" fmla="*/ 495320 w 977838"/>
                <a:gd name="connsiteY10" fmla="*/ 767466 h 1210172"/>
                <a:gd name="connsiteX11" fmla="*/ 391953 w 977838"/>
                <a:gd name="connsiteY11" fmla="*/ 807222 h 1210172"/>
                <a:gd name="connsiteX12" fmla="*/ 316415 w 977838"/>
                <a:gd name="connsiteY12" fmla="*/ 839027 h 1210172"/>
                <a:gd name="connsiteX13" fmla="*/ 177268 w 977838"/>
                <a:gd name="connsiteY13" fmla="*/ 870832 h 1210172"/>
                <a:gd name="connsiteX14" fmla="*/ 50047 w 977838"/>
                <a:gd name="connsiteY14" fmla="*/ 942394 h 1210172"/>
                <a:gd name="connsiteX15" fmla="*/ 2339 w 977838"/>
                <a:gd name="connsiteY15" fmla="*/ 986126 h 1210172"/>
                <a:gd name="connsiteX16" fmla="*/ 14266 w 977838"/>
                <a:gd name="connsiteY16" fmla="*/ 1057688 h 1210172"/>
                <a:gd name="connsiteX17" fmla="*/ 73901 w 977838"/>
                <a:gd name="connsiteY17" fmla="*/ 1109372 h 1210172"/>
                <a:gd name="connsiteX18" fmla="*/ 165341 w 977838"/>
                <a:gd name="connsiteY18" fmla="*/ 1165031 h 1210172"/>
                <a:gd name="connsiteX19" fmla="*/ 268708 w 977838"/>
                <a:gd name="connsiteY19" fmla="*/ 1208763 h 1210172"/>
                <a:gd name="connsiteX20" fmla="*/ 350055 w 977838"/>
                <a:gd name="connsiteY20" fmla="*/ 1111206 h 1210172"/>
                <a:gd name="connsiteX21" fmla="*/ 463515 w 977838"/>
                <a:gd name="connsiteY21" fmla="*/ 1204787 h 1210172"/>
                <a:gd name="connsiteX22" fmla="*/ 539052 w 977838"/>
                <a:gd name="connsiteY22" fmla="*/ 1172982 h 1210172"/>
                <a:gd name="connsiteX23" fmla="*/ 598687 w 977838"/>
                <a:gd name="connsiteY23" fmla="*/ 1109372 h 1210172"/>
                <a:gd name="connsiteX24" fmla="*/ 574833 w 977838"/>
                <a:gd name="connsiteY24" fmla="*/ 1013956 h 1210172"/>
                <a:gd name="connsiteX25" fmla="*/ 590735 w 977838"/>
                <a:gd name="connsiteY25" fmla="*/ 914565 h 1210172"/>
                <a:gd name="connsiteX26" fmla="*/ 618565 w 977838"/>
                <a:gd name="connsiteY26" fmla="*/ 862881 h 1210172"/>
                <a:gd name="connsiteX27" fmla="*/ 658322 w 977838"/>
                <a:gd name="connsiteY27" fmla="*/ 819149 h 1210172"/>
                <a:gd name="connsiteX28" fmla="*/ 721932 w 977838"/>
                <a:gd name="connsiteY28" fmla="*/ 771441 h 1210172"/>
                <a:gd name="connsiteX29" fmla="*/ 785542 w 977838"/>
                <a:gd name="connsiteY29" fmla="*/ 723733 h 1210172"/>
                <a:gd name="connsiteX30" fmla="*/ 865055 w 977838"/>
                <a:gd name="connsiteY30" fmla="*/ 632293 h 1210172"/>
                <a:gd name="connsiteX31" fmla="*/ 908788 w 977838"/>
                <a:gd name="connsiteY31" fmla="*/ 540853 h 1210172"/>
                <a:gd name="connsiteX32" fmla="*/ 924690 w 977838"/>
                <a:gd name="connsiteY32" fmla="*/ 441462 h 1210172"/>
                <a:gd name="connsiteX33" fmla="*/ 936617 w 977838"/>
                <a:gd name="connsiteY33" fmla="*/ 357973 h 1210172"/>
                <a:gd name="connsiteX34" fmla="*/ 952520 w 977838"/>
                <a:gd name="connsiteY34" fmla="*/ 298339 h 1210172"/>
                <a:gd name="connsiteX35" fmla="*/ 964447 w 977838"/>
                <a:gd name="connsiteY35" fmla="*/ 234728 h 1210172"/>
                <a:gd name="connsiteX36" fmla="*/ 976374 w 977838"/>
                <a:gd name="connsiteY36" fmla="*/ 139312 h 1210172"/>
                <a:gd name="connsiteX37" fmla="*/ 928666 w 977838"/>
                <a:gd name="connsiteY37" fmla="*/ 39921 h 1210172"/>
                <a:gd name="connsiteX38" fmla="*/ 865055 w 977838"/>
                <a:gd name="connsiteY38" fmla="*/ 4140 h 1210172"/>
                <a:gd name="connsiteX39" fmla="*/ 813372 w 977838"/>
                <a:gd name="connsiteY39" fmla="*/ 8116 h 1210172"/>
                <a:gd name="connsiteX0" fmla="*/ 813372 w 977838"/>
                <a:gd name="connsiteY0" fmla="*/ 8116 h 1207118"/>
                <a:gd name="connsiteX1" fmla="*/ 769640 w 977838"/>
                <a:gd name="connsiteY1" fmla="*/ 59799 h 1207118"/>
                <a:gd name="connsiteX2" fmla="*/ 745786 w 977838"/>
                <a:gd name="connsiteY2" fmla="*/ 127386 h 1207118"/>
                <a:gd name="connsiteX3" fmla="*/ 749762 w 977838"/>
                <a:gd name="connsiteY3" fmla="*/ 226777 h 1207118"/>
                <a:gd name="connsiteX4" fmla="*/ 769640 w 977838"/>
                <a:gd name="connsiteY4" fmla="*/ 310266 h 1207118"/>
                <a:gd name="connsiteX5" fmla="*/ 765664 w 977838"/>
                <a:gd name="connsiteY5" fmla="*/ 417608 h 1207118"/>
                <a:gd name="connsiteX6" fmla="*/ 761689 w 977838"/>
                <a:gd name="connsiteY6" fmla="*/ 520975 h 1207118"/>
                <a:gd name="connsiteX7" fmla="*/ 737835 w 977838"/>
                <a:gd name="connsiteY7" fmla="*/ 596512 h 1207118"/>
                <a:gd name="connsiteX8" fmla="*/ 690127 w 977838"/>
                <a:gd name="connsiteY8" fmla="*/ 691928 h 1207118"/>
                <a:gd name="connsiteX9" fmla="*/ 606638 w 977838"/>
                <a:gd name="connsiteY9" fmla="*/ 735660 h 1207118"/>
                <a:gd name="connsiteX10" fmla="*/ 495320 w 977838"/>
                <a:gd name="connsiteY10" fmla="*/ 767466 h 1207118"/>
                <a:gd name="connsiteX11" fmla="*/ 391953 w 977838"/>
                <a:gd name="connsiteY11" fmla="*/ 807222 h 1207118"/>
                <a:gd name="connsiteX12" fmla="*/ 316415 w 977838"/>
                <a:gd name="connsiteY12" fmla="*/ 839027 h 1207118"/>
                <a:gd name="connsiteX13" fmla="*/ 177268 w 977838"/>
                <a:gd name="connsiteY13" fmla="*/ 870832 h 1207118"/>
                <a:gd name="connsiteX14" fmla="*/ 50047 w 977838"/>
                <a:gd name="connsiteY14" fmla="*/ 942394 h 1207118"/>
                <a:gd name="connsiteX15" fmla="*/ 2339 w 977838"/>
                <a:gd name="connsiteY15" fmla="*/ 986126 h 1207118"/>
                <a:gd name="connsiteX16" fmla="*/ 14266 w 977838"/>
                <a:gd name="connsiteY16" fmla="*/ 1057688 h 1207118"/>
                <a:gd name="connsiteX17" fmla="*/ 73901 w 977838"/>
                <a:gd name="connsiteY17" fmla="*/ 1109372 h 1207118"/>
                <a:gd name="connsiteX18" fmla="*/ 165341 w 977838"/>
                <a:gd name="connsiteY18" fmla="*/ 1165031 h 1207118"/>
                <a:gd name="connsiteX19" fmla="*/ 268708 w 977838"/>
                <a:gd name="connsiteY19" fmla="*/ 1138425 h 1207118"/>
                <a:gd name="connsiteX20" fmla="*/ 350055 w 977838"/>
                <a:gd name="connsiteY20" fmla="*/ 1111206 h 1207118"/>
                <a:gd name="connsiteX21" fmla="*/ 463515 w 977838"/>
                <a:gd name="connsiteY21" fmla="*/ 1204787 h 1207118"/>
                <a:gd name="connsiteX22" fmla="*/ 539052 w 977838"/>
                <a:gd name="connsiteY22" fmla="*/ 1172982 h 1207118"/>
                <a:gd name="connsiteX23" fmla="*/ 598687 w 977838"/>
                <a:gd name="connsiteY23" fmla="*/ 1109372 h 1207118"/>
                <a:gd name="connsiteX24" fmla="*/ 574833 w 977838"/>
                <a:gd name="connsiteY24" fmla="*/ 1013956 h 1207118"/>
                <a:gd name="connsiteX25" fmla="*/ 590735 w 977838"/>
                <a:gd name="connsiteY25" fmla="*/ 914565 h 1207118"/>
                <a:gd name="connsiteX26" fmla="*/ 618565 w 977838"/>
                <a:gd name="connsiteY26" fmla="*/ 862881 h 1207118"/>
                <a:gd name="connsiteX27" fmla="*/ 658322 w 977838"/>
                <a:gd name="connsiteY27" fmla="*/ 819149 h 1207118"/>
                <a:gd name="connsiteX28" fmla="*/ 721932 w 977838"/>
                <a:gd name="connsiteY28" fmla="*/ 771441 h 1207118"/>
                <a:gd name="connsiteX29" fmla="*/ 785542 w 977838"/>
                <a:gd name="connsiteY29" fmla="*/ 723733 h 1207118"/>
                <a:gd name="connsiteX30" fmla="*/ 865055 w 977838"/>
                <a:gd name="connsiteY30" fmla="*/ 632293 h 1207118"/>
                <a:gd name="connsiteX31" fmla="*/ 908788 w 977838"/>
                <a:gd name="connsiteY31" fmla="*/ 540853 h 1207118"/>
                <a:gd name="connsiteX32" fmla="*/ 924690 w 977838"/>
                <a:gd name="connsiteY32" fmla="*/ 441462 h 1207118"/>
                <a:gd name="connsiteX33" fmla="*/ 936617 w 977838"/>
                <a:gd name="connsiteY33" fmla="*/ 357973 h 1207118"/>
                <a:gd name="connsiteX34" fmla="*/ 952520 w 977838"/>
                <a:gd name="connsiteY34" fmla="*/ 298339 h 1207118"/>
                <a:gd name="connsiteX35" fmla="*/ 964447 w 977838"/>
                <a:gd name="connsiteY35" fmla="*/ 234728 h 1207118"/>
                <a:gd name="connsiteX36" fmla="*/ 976374 w 977838"/>
                <a:gd name="connsiteY36" fmla="*/ 139312 h 1207118"/>
                <a:gd name="connsiteX37" fmla="*/ 928666 w 977838"/>
                <a:gd name="connsiteY37" fmla="*/ 39921 h 1207118"/>
                <a:gd name="connsiteX38" fmla="*/ 865055 w 977838"/>
                <a:gd name="connsiteY38" fmla="*/ 4140 h 1207118"/>
                <a:gd name="connsiteX39" fmla="*/ 813372 w 977838"/>
                <a:gd name="connsiteY39" fmla="*/ 8116 h 1207118"/>
                <a:gd name="connsiteX0" fmla="*/ 813372 w 977838"/>
                <a:gd name="connsiteY0" fmla="*/ 8116 h 1173900"/>
                <a:gd name="connsiteX1" fmla="*/ 769640 w 977838"/>
                <a:gd name="connsiteY1" fmla="*/ 59799 h 1173900"/>
                <a:gd name="connsiteX2" fmla="*/ 745786 w 977838"/>
                <a:gd name="connsiteY2" fmla="*/ 127386 h 1173900"/>
                <a:gd name="connsiteX3" fmla="*/ 749762 w 977838"/>
                <a:gd name="connsiteY3" fmla="*/ 226777 h 1173900"/>
                <a:gd name="connsiteX4" fmla="*/ 769640 w 977838"/>
                <a:gd name="connsiteY4" fmla="*/ 310266 h 1173900"/>
                <a:gd name="connsiteX5" fmla="*/ 765664 w 977838"/>
                <a:gd name="connsiteY5" fmla="*/ 417608 h 1173900"/>
                <a:gd name="connsiteX6" fmla="*/ 761689 w 977838"/>
                <a:gd name="connsiteY6" fmla="*/ 520975 h 1173900"/>
                <a:gd name="connsiteX7" fmla="*/ 737835 w 977838"/>
                <a:gd name="connsiteY7" fmla="*/ 596512 h 1173900"/>
                <a:gd name="connsiteX8" fmla="*/ 690127 w 977838"/>
                <a:gd name="connsiteY8" fmla="*/ 691928 h 1173900"/>
                <a:gd name="connsiteX9" fmla="*/ 606638 w 977838"/>
                <a:gd name="connsiteY9" fmla="*/ 735660 h 1173900"/>
                <a:gd name="connsiteX10" fmla="*/ 495320 w 977838"/>
                <a:gd name="connsiteY10" fmla="*/ 767466 h 1173900"/>
                <a:gd name="connsiteX11" fmla="*/ 391953 w 977838"/>
                <a:gd name="connsiteY11" fmla="*/ 807222 h 1173900"/>
                <a:gd name="connsiteX12" fmla="*/ 316415 w 977838"/>
                <a:gd name="connsiteY12" fmla="*/ 839027 h 1173900"/>
                <a:gd name="connsiteX13" fmla="*/ 177268 w 977838"/>
                <a:gd name="connsiteY13" fmla="*/ 870832 h 1173900"/>
                <a:gd name="connsiteX14" fmla="*/ 50047 w 977838"/>
                <a:gd name="connsiteY14" fmla="*/ 942394 h 1173900"/>
                <a:gd name="connsiteX15" fmla="*/ 2339 w 977838"/>
                <a:gd name="connsiteY15" fmla="*/ 986126 h 1173900"/>
                <a:gd name="connsiteX16" fmla="*/ 14266 w 977838"/>
                <a:gd name="connsiteY16" fmla="*/ 1057688 h 1173900"/>
                <a:gd name="connsiteX17" fmla="*/ 73901 w 977838"/>
                <a:gd name="connsiteY17" fmla="*/ 1109372 h 1173900"/>
                <a:gd name="connsiteX18" fmla="*/ 165341 w 977838"/>
                <a:gd name="connsiteY18" fmla="*/ 1165031 h 1173900"/>
                <a:gd name="connsiteX19" fmla="*/ 268708 w 977838"/>
                <a:gd name="connsiteY19" fmla="*/ 1138425 h 1173900"/>
                <a:gd name="connsiteX20" fmla="*/ 350055 w 977838"/>
                <a:gd name="connsiteY20" fmla="*/ 1111206 h 1173900"/>
                <a:gd name="connsiteX21" fmla="*/ 423034 w 977838"/>
                <a:gd name="connsiteY21" fmla="*/ 1061912 h 1173900"/>
                <a:gd name="connsiteX22" fmla="*/ 539052 w 977838"/>
                <a:gd name="connsiteY22" fmla="*/ 1172982 h 1173900"/>
                <a:gd name="connsiteX23" fmla="*/ 598687 w 977838"/>
                <a:gd name="connsiteY23" fmla="*/ 1109372 h 1173900"/>
                <a:gd name="connsiteX24" fmla="*/ 574833 w 977838"/>
                <a:gd name="connsiteY24" fmla="*/ 1013956 h 1173900"/>
                <a:gd name="connsiteX25" fmla="*/ 590735 w 977838"/>
                <a:gd name="connsiteY25" fmla="*/ 914565 h 1173900"/>
                <a:gd name="connsiteX26" fmla="*/ 618565 w 977838"/>
                <a:gd name="connsiteY26" fmla="*/ 862881 h 1173900"/>
                <a:gd name="connsiteX27" fmla="*/ 658322 w 977838"/>
                <a:gd name="connsiteY27" fmla="*/ 819149 h 1173900"/>
                <a:gd name="connsiteX28" fmla="*/ 721932 w 977838"/>
                <a:gd name="connsiteY28" fmla="*/ 771441 h 1173900"/>
                <a:gd name="connsiteX29" fmla="*/ 785542 w 977838"/>
                <a:gd name="connsiteY29" fmla="*/ 723733 h 1173900"/>
                <a:gd name="connsiteX30" fmla="*/ 865055 w 977838"/>
                <a:gd name="connsiteY30" fmla="*/ 632293 h 1173900"/>
                <a:gd name="connsiteX31" fmla="*/ 908788 w 977838"/>
                <a:gd name="connsiteY31" fmla="*/ 540853 h 1173900"/>
                <a:gd name="connsiteX32" fmla="*/ 924690 w 977838"/>
                <a:gd name="connsiteY32" fmla="*/ 441462 h 1173900"/>
                <a:gd name="connsiteX33" fmla="*/ 936617 w 977838"/>
                <a:gd name="connsiteY33" fmla="*/ 357973 h 1173900"/>
                <a:gd name="connsiteX34" fmla="*/ 952520 w 977838"/>
                <a:gd name="connsiteY34" fmla="*/ 298339 h 1173900"/>
                <a:gd name="connsiteX35" fmla="*/ 964447 w 977838"/>
                <a:gd name="connsiteY35" fmla="*/ 234728 h 1173900"/>
                <a:gd name="connsiteX36" fmla="*/ 976374 w 977838"/>
                <a:gd name="connsiteY36" fmla="*/ 139312 h 1173900"/>
                <a:gd name="connsiteX37" fmla="*/ 928666 w 977838"/>
                <a:gd name="connsiteY37" fmla="*/ 39921 h 1173900"/>
                <a:gd name="connsiteX38" fmla="*/ 865055 w 977838"/>
                <a:gd name="connsiteY38" fmla="*/ 4140 h 1173900"/>
                <a:gd name="connsiteX39" fmla="*/ 813372 w 977838"/>
                <a:gd name="connsiteY39" fmla="*/ 8116 h 1173900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98687 w 977838"/>
                <a:gd name="connsiteY23" fmla="*/ 1109372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55783 w 977838"/>
                <a:gd name="connsiteY24" fmla="*/ 95680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40081"/>
                <a:gd name="connsiteX1" fmla="*/ 769640 w 977838"/>
                <a:gd name="connsiteY1" fmla="*/ 59799 h 1140081"/>
                <a:gd name="connsiteX2" fmla="*/ 745786 w 977838"/>
                <a:gd name="connsiteY2" fmla="*/ 127386 h 1140081"/>
                <a:gd name="connsiteX3" fmla="*/ 749762 w 977838"/>
                <a:gd name="connsiteY3" fmla="*/ 226777 h 1140081"/>
                <a:gd name="connsiteX4" fmla="*/ 769640 w 977838"/>
                <a:gd name="connsiteY4" fmla="*/ 310266 h 1140081"/>
                <a:gd name="connsiteX5" fmla="*/ 765664 w 977838"/>
                <a:gd name="connsiteY5" fmla="*/ 417608 h 1140081"/>
                <a:gd name="connsiteX6" fmla="*/ 761689 w 977838"/>
                <a:gd name="connsiteY6" fmla="*/ 520975 h 1140081"/>
                <a:gd name="connsiteX7" fmla="*/ 737835 w 977838"/>
                <a:gd name="connsiteY7" fmla="*/ 596512 h 1140081"/>
                <a:gd name="connsiteX8" fmla="*/ 690127 w 977838"/>
                <a:gd name="connsiteY8" fmla="*/ 691928 h 1140081"/>
                <a:gd name="connsiteX9" fmla="*/ 606638 w 977838"/>
                <a:gd name="connsiteY9" fmla="*/ 735660 h 1140081"/>
                <a:gd name="connsiteX10" fmla="*/ 495320 w 977838"/>
                <a:gd name="connsiteY10" fmla="*/ 767466 h 1140081"/>
                <a:gd name="connsiteX11" fmla="*/ 391953 w 977838"/>
                <a:gd name="connsiteY11" fmla="*/ 807222 h 1140081"/>
                <a:gd name="connsiteX12" fmla="*/ 316415 w 977838"/>
                <a:gd name="connsiteY12" fmla="*/ 839027 h 1140081"/>
                <a:gd name="connsiteX13" fmla="*/ 177268 w 977838"/>
                <a:gd name="connsiteY13" fmla="*/ 870832 h 1140081"/>
                <a:gd name="connsiteX14" fmla="*/ 50047 w 977838"/>
                <a:gd name="connsiteY14" fmla="*/ 942394 h 1140081"/>
                <a:gd name="connsiteX15" fmla="*/ 2339 w 977838"/>
                <a:gd name="connsiteY15" fmla="*/ 986126 h 1140081"/>
                <a:gd name="connsiteX16" fmla="*/ 14266 w 977838"/>
                <a:gd name="connsiteY16" fmla="*/ 1057688 h 1140081"/>
                <a:gd name="connsiteX17" fmla="*/ 73901 w 977838"/>
                <a:gd name="connsiteY17" fmla="*/ 1109372 h 1140081"/>
                <a:gd name="connsiteX18" fmla="*/ 160578 w 977838"/>
                <a:gd name="connsiteY18" fmla="*/ 1134075 h 1140081"/>
                <a:gd name="connsiteX19" fmla="*/ 268708 w 977838"/>
                <a:gd name="connsiteY19" fmla="*/ 1138425 h 1140081"/>
                <a:gd name="connsiteX20" fmla="*/ 350055 w 977838"/>
                <a:gd name="connsiteY20" fmla="*/ 1111206 h 1140081"/>
                <a:gd name="connsiteX21" fmla="*/ 423034 w 977838"/>
                <a:gd name="connsiteY21" fmla="*/ 1061912 h 1140081"/>
                <a:gd name="connsiteX22" fmla="*/ 486664 w 977838"/>
                <a:gd name="connsiteY22" fmla="*/ 1015819 h 1140081"/>
                <a:gd name="connsiteX23" fmla="*/ 520106 w 977838"/>
                <a:gd name="connsiteY23" fmla="*/ 983166 h 1140081"/>
                <a:gd name="connsiteX24" fmla="*/ 555783 w 977838"/>
                <a:gd name="connsiteY24" fmla="*/ 956806 h 1140081"/>
                <a:gd name="connsiteX25" fmla="*/ 590735 w 977838"/>
                <a:gd name="connsiteY25" fmla="*/ 914565 h 1140081"/>
                <a:gd name="connsiteX26" fmla="*/ 618565 w 977838"/>
                <a:gd name="connsiteY26" fmla="*/ 862881 h 1140081"/>
                <a:gd name="connsiteX27" fmla="*/ 658322 w 977838"/>
                <a:gd name="connsiteY27" fmla="*/ 819149 h 1140081"/>
                <a:gd name="connsiteX28" fmla="*/ 721932 w 977838"/>
                <a:gd name="connsiteY28" fmla="*/ 771441 h 1140081"/>
                <a:gd name="connsiteX29" fmla="*/ 785542 w 977838"/>
                <a:gd name="connsiteY29" fmla="*/ 723733 h 1140081"/>
                <a:gd name="connsiteX30" fmla="*/ 865055 w 977838"/>
                <a:gd name="connsiteY30" fmla="*/ 632293 h 1140081"/>
                <a:gd name="connsiteX31" fmla="*/ 908788 w 977838"/>
                <a:gd name="connsiteY31" fmla="*/ 540853 h 1140081"/>
                <a:gd name="connsiteX32" fmla="*/ 924690 w 977838"/>
                <a:gd name="connsiteY32" fmla="*/ 441462 h 1140081"/>
                <a:gd name="connsiteX33" fmla="*/ 936617 w 977838"/>
                <a:gd name="connsiteY33" fmla="*/ 357973 h 1140081"/>
                <a:gd name="connsiteX34" fmla="*/ 952520 w 977838"/>
                <a:gd name="connsiteY34" fmla="*/ 298339 h 1140081"/>
                <a:gd name="connsiteX35" fmla="*/ 964447 w 977838"/>
                <a:gd name="connsiteY35" fmla="*/ 234728 h 1140081"/>
                <a:gd name="connsiteX36" fmla="*/ 976374 w 977838"/>
                <a:gd name="connsiteY36" fmla="*/ 139312 h 1140081"/>
                <a:gd name="connsiteX37" fmla="*/ 928666 w 977838"/>
                <a:gd name="connsiteY37" fmla="*/ 39921 h 1140081"/>
                <a:gd name="connsiteX38" fmla="*/ 865055 w 977838"/>
                <a:gd name="connsiteY38" fmla="*/ 4140 h 1140081"/>
                <a:gd name="connsiteX39" fmla="*/ 813372 w 977838"/>
                <a:gd name="connsiteY39" fmla="*/ 8116 h 1140081"/>
                <a:gd name="connsiteX0" fmla="*/ 814036 w 978502"/>
                <a:gd name="connsiteY0" fmla="*/ 8116 h 1140966"/>
                <a:gd name="connsiteX1" fmla="*/ 770304 w 978502"/>
                <a:gd name="connsiteY1" fmla="*/ 59799 h 1140966"/>
                <a:gd name="connsiteX2" fmla="*/ 746450 w 978502"/>
                <a:gd name="connsiteY2" fmla="*/ 127386 h 1140966"/>
                <a:gd name="connsiteX3" fmla="*/ 750426 w 978502"/>
                <a:gd name="connsiteY3" fmla="*/ 226777 h 1140966"/>
                <a:gd name="connsiteX4" fmla="*/ 770304 w 978502"/>
                <a:gd name="connsiteY4" fmla="*/ 310266 h 1140966"/>
                <a:gd name="connsiteX5" fmla="*/ 766328 w 978502"/>
                <a:gd name="connsiteY5" fmla="*/ 417608 h 1140966"/>
                <a:gd name="connsiteX6" fmla="*/ 762353 w 978502"/>
                <a:gd name="connsiteY6" fmla="*/ 520975 h 1140966"/>
                <a:gd name="connsiteX7" fmla="*/ 738499 w 978502"/>
                <a:gd name="connsiteY7" fmla="*/ 596512 h 1140966"/>
                <a:gd name="connsiteX8" fmla="*/ 690791 w 978502"/>
                <a:gd name="connsiteY8" fmla="*/ 691928 h 1140966"/>
                <a:gd name="connsiteX9" fmla="*/ 607302 w 978502"/>
                <a:gd name="connsiteY9" fmla="*/ 735660 h 1140966"/>
                <a:gd name="connsiteX10" fmla="*/ 495984 w 978502"/>
                <a:gd name="connsiteY10" fmla="*/ 767466 h 1140966"/>
                <a:gd name="connsiteX11" fmla="*/ 392617 w 978502"/>
                <a:gd name="connsiteY11" fmla="*/ 807222 h 1140966"/>
                <a:gd name="connsiteX12" fmla="*/ 317079 w 978502"/>
                <a:gd name="connsiteY12" fmla="*/ 839027 h 1140966"/>
                <a:gd name="connsiteX13" fmla="*/ 177932 w 978502"/>
                <a:gd name="connsiteY13" fmla="*/ 870832 h 1140966"/>
                <a:gd name="connsiteX14" fmla="*/ 50711 w 978502"/>
                <a:gd name="connsiteY14" fmla="*/ 942394 h 1140966"/>
                <a:gd name="connsiteX15" fmla="*/ 3003 w 978502"/>
                <a:gd name="connsiteY15" fmla="*/ 986126 h 1140966"/>
                <a:gd name="connsiteX16" fmla="*/ 14930 w 978502"/>
                <a:gd name="connsiteY16" fmla="*/ 1057688 h 1140966"/>
                <a:gd name="connsiteX17" fmla="*/ 95996 w 978502"/>
                <a:gd name="connsiteY17" fmla="*/ 1087941 h 1140966"/>
                <a:gd name="connsiteX18" fmla="*/ 161242 w 978502"/>
                <a:gd name="connsiteY18" fmla="*/ 1134075 h 1140966"/>
                <a:gd name="connsiteX19" fmla="*/ 269372 w 978502"/>
                <a:gd name="connsiteY19" fmla="*/ 1138425 h 1140966"/>
                <a:gd name="connsiteX20" fmla="*/ 350719 w 978502"/>
                <a:gd name="connsiteY20" fmla="*/ 1111206 h 1140966"/>
                <a:gd name="connsiteX21" fmla="*/ 423698 w 978502"/>
                <a:gd name="connsiteY21" fmla="*/ 1061912 h 1140966"/>
                <a:gd name="connsiteX22" fmla="*/ 487328 w 978502"/>
                <a:gd name="connsiteY22" fmla="*/ 1015819 h 1140966"/>
                <a:gd name="connsiteX23" fmla="*/ 520770 w 978502"/>
                <a:gd name="connsiteY23" fmla="*/ 983166 h 1140966"/>
                <a:gd name="connsiteX24" fmla="*/ 556447 w 978502"/>
                <a:gd name="connsiteY24" fmla="*/ 956806 h 1140966"/>
                <a:gd name="connsiteX25" fmla="*/ 591399 w 978502"/>
                <a:gd name="connsiteY25" fmla="*/ 914565 h 1140966"/>
                <a:gd name="connsiteX26" fmla="*/ 619229 w 978502"/>
                <a:gd name="connsiteY26" fmla="*/ 862881 h 1140966"/>
                <a:gd name="connsiteX27" fmla="*/ 658986 w 978502"/>
                <a:gd name="connsiteY27" fmla="*/ 819149 h 1140966"/>
                <a:gd name="connsiteX28" fmla="*/ 722596 w 978502"/>
                <a:gd name="connsiteY28" fmla="*/ 771441 h 1140966"/>
                <a:gd name="connsiteX29" fmla="*/ 786206 w 978502"/>
                <a:gd name="connsiteY29" fmla="*/ 723733 h 1140966"/>
                <a:gd name="connsiteX30" fmla="*/ 865719 w 978502"/>
                <a:gd name="connsiteY30" fmla="*/ 632293 h 1140966"/>
                <a:gd name="connsiteX31" fmla="*/ 909452 w 978502"/>
                <a:gd name="connsiteY31" fmla="*/ 540853 h 1140966"/>
                <a:gd name="connsiteX32" fmla="*/ 925354 w 978502"/>
                <a:gd name="connsiteY32" fmla="*/ 441462 h 1140966"/>
                <a:gd name="connsiteX33" fmla="*/ 937281 w 978502"/>
                <a:gd name="connsiteY33" fmla="*/ 357973 h 1140966"/>
                <a:gd name="connsiteX34" fmla="*/ 953184 w 978502"/>
                <a:gd name="connsiteY34" fmla="*/ 298339 h 1140966"/>
                <a:gd name="connsiteX35" fmla="*/ 965111 w 978502"/>
                <a:gd name="connsiteY35" fmla="*/ 234728 h 1140966"/>
                <a:gd name="connsiteX36" fmla="*/ 977038 w 978502"/>
                <a:gd name="connsiteY36" fmla="*/ 139312 h 1140966"/>
                <a:gd name="connsiteX37" fmla="*/ 929330 w 978502"/>
                <a:gd name="connsiteY37" fmla="*/ 39921 h 1140966"/>
                <a:gd name="connsiteX38" fmla="*/ 865719 w 978502"/>
                <a:gd name="connsiteY38" fmla="*/ 4140 h 1140966"/>
                <a:gd name="connsiteX39" fmla="*/ 814036 w 978502"/>
                <a:gd name="connsiteY39" fmla="*/ 8116 h 1140966"/>
                <a:gd name="connsiteX0" fmla="*/ 811050 w 975516"/>
                <a:gd name="connsiteY0" fmla="*/ 8116 h 1140966"/>
                <a:gd name="connsiteX1" fmla="*/ 767318 w 975516"/>
                <a:gd name="connsiteY1" fmla="*/ 59799 h 1140966"/>
                <a:gd name="connsiteX2" fmla="*/ 743464 w 975516"/>
                <a:gd name="connsiteY2" fmla="*/ 127386 h 1140966"/>
                <a:gd name="connsiteX3" fmla="*/ 747440 w 975516"/>
                <a:gd name="connsiteY3" fmla="*/ 226777 h 1140966"/>
                <a:gd name="connsiteX4" fmla="*/ 767318 w 975516"/>
                <a:gd name="connsiteY4" fmla="*/ 310266 h 1140966"/>
                <a:gd name="connsiteX5" fmla="*/ 763342 w 975516"/>
                <a:gd name="connsiteY5" fmla="*/ 417608 h 1140966"/>
                <a:gd name="connsiteX6" fmla="*/ 759367 w 975516"/>
                <a:gd name="connsiteY6" fmla="*/ 520975 h 1140966"/>
                <a:gd name="connsiteX7" fmla="*/ 735513 w 975516"/>
                <a:gd name="connsiteY7" fmla="*/ 596512 h 1140966"/>
                <a:gd name="connsiteX8" fmla="*/ 687805 w 975516"/>
                <a:gd name="connsiteY8" fmla="*/ 691928 h 1140966"/>
                <a:gd name="connsiteX9" fmla="*/ 604316 w 975516"/>
                <a:gd name="connsiteY9" fmla="*/ 735660 h 1140966"/>
                <a:gd name="connsiteX10" fmla="*/ 492998 w 975516"/>
                <a:gd name="connsiteY10" fmla="*/ 767466 h 1140966"/>
                <a:gd name="connsiteX11" fmla="*/ 389631 w 975516"/>
                <a:gd name="connsiteY11" fmla="*/ 807222 h 1140966"/>
                <a:gd name="connsiteX12" fmla="*/ 314093 w 975516"/>
                <a:gd name="connsiteY12" fmla="*/ 839027 h 1140966"/>
                <a:gd name="connsiteX13" fmla="*/ 174946 w 975516"/>
                <a:gd name="connsiteY13" fmla="*/ 870832 h 1140966"/>
                <a:gd name="connsiteX14" fmla="*/ 47725 w 975516"/>
                <a:gd name="connsiteY14" fmla="*/ 942394 h 1140966"/>
                <a:gd name="connsiteX15" fmla="*/ 17 w 975516"/>
                <a:gd name="connsiteY15" fmla="*/ 986126 h 1140966"/>
                <a:gd name="connsiteX16" fmla="*/ 42900 w 975516"/>
                <a:gd name="connsiteY16" fmla="*/ 1038638 h 1140966"/>
                <a:gd name="connsiteX17" fmla="*/ 93010 w 975516"/>
                <a:gd name="connsiteY17" fmla="*/ 1087941 h 1140966"/>
                <a:gd name="connsiteX18" fmla="*/ 158256 w 975516"/>
                <a:gd name="connsiteY18" fmla="*/ 1134075 h 1140966"/>
                <a:gd name="connsiteX19" fmla="*/ 266386 w 975516"/>
                <a:gd name="connsiteY19" fmla="*/ 1138425 h 1140966"/>
                <a:gd name="connsiteX20" fmla="*/ 347733 w 975516"/>
                <a:gd name="connsiteY20" fmla="*/ 1111206 h 1140966"/>
                <a:gd name="connsiteX21" fmla="*/ 420712 w 975516"/>
                <a:gd name="connsiteY21" fmla="*/ 1061912 h 1140966"/>
                <a:gd name="connsiteX22" fmla="*/ 484342 w 975516"/>
                <a:gd name="connsiteY22" fmla="*/ 1015819 h 1140966"/>
                <a:gd name="connsiteX23" fmla="*/ 517784 w 975516"/>
                <a:gd name="connsiteY23" fmla="*/ 983166 h 1140966"/>
                <a:gd name="connsiteX24" fmla="*/ 553461 w 975516"/>
                <a:gd name="connsiteY24" fmla="*/ 956806 h 1140966"/>
                <a:gd name="connsiteX25" fmla="*/ 588413 w 975516"/>
                <a:gd name="connsiteY25" fmla="*/ 914565 h 1140966"/>
                <a:gd name="connsiteX26" fmla="*/ 616243 w 975516"/>
                <a:gd name="connsiteY26" fmla="*/ 862881 h 1140966"/>
                <a:gd name="connsiteX27" fmla="*/ 656000 w 975516"/>
                <a:gd name="connsiteY27" fmla="*/ 819149 h 1140966"/>
                <a:gd name="connsiteX28" fmla="*/ 719610 w 975516"/>
                <a:gd name="connsiteY28" fmla="*/ 771441 h 1140966"/>
                <a:gd name="connsiteX29" fmla="*/ 783220 w 975516"/>
                <a:gd name="connsiteY29" fmla="*/ 723733 h 1140966"/>
                <a:gd name="connsiteX30" fmla="*/ 862733 w 975516"/>
                <a:gd name="connsiteY30" fmla="*/ 632293 h 1140966"/>
                <a:gd name="connsiteX31" fmla="*/ 906466 w 975516"/>
                <a:gd name="connsiteY31" fmla="*/ 540853 h 1140966"/>
                <a:gd name="connsiteX32" fmla="*/ 922368 w 975516"/>
                <a:gd name="connsiteY32" fmla="*/ 441462 h 1140966"/>
                <a:gd name="connsiteX33" fmla="*/ 934295 w 975516"/>
                <a:gd name="connsiteY33" fmla="*/ 357973 h 1140966"/>
                <a:gd name="connsiteX34" fmla="*/ 950198 w 975516"/>
                <a:gd name="connsiteY34" fmla="*/ 298339 h 1140966"/>
                <a:gd name="connsiteX35" fmla="*/ 962125 w 975516"/>
                <a:gd name="connsiteY35" fmla="*/ 234728 h 1140966"/>
                <a:gd name="connsiteX36" fmla="*/ 974052 w 975516"/>
                <a:gd name="connsiteY36" fmla="*/ 139312 h 1140966"/>
                <a:gd name="connsiteX37" fmla="*/ 926344 w 975516"/>
                <a:gd name="connsiteY37" fmla="*/ 39921 h 1140966"/>
                <a:gd name="connsiteX38" fmla="*/ 862733 w 975516"/>
                <a:gd name="connsiteY38" fmla="*/ 4140 h 1140966"/>
                <a:gd name="connsiteX39" fmla="*/ 811050 w 975516"/>
                <a:gd name="connsiteY39" fmla="*/ 8116 h 1140966"/>
                <a:gd name="connsiteX0" fmla="*/ 774323 w 938789"/>
                <a:gd name="connsiteY0" fmla="*/ 8116 h 1140966"/>
                <a:gd name="connsiteX1" fmla="*/ 730591 w 938789"/>
                <a:gd name="connsiteY1" fmla="*/ 59799 h 1140966"/>
                <a:gd name="connsiteX2" fmla="*/ 706737 w 938789"/>
                <a:gd name="connsiteY2" fmla="*/ 127386 h 1140966"/>
                <a:gd name="connsiteX3" fmla="*/ 710713 w 938789"/>
                <a:gd name="connsiteY3" fmla="*/ 226777 h 1140966"/>
                <a:gd name="connsiteX4" fmla="*/ 730591 w 938789"/>
                <a:gd name="connsiteY4" fmla="*/ 310266 h 1140966"/>
                <a:gd name="connsiteX5" fmla="*/ 726615 w 938789"/>
                <a:gd name="connsiteY5" fmla="*/ 417608 h 1140966"/>
                <a:gd name="connsiteX6" fmla="*/ 722640 w 938789"/>
                <a:gd name="connsiteY6" fmla="*/ 520975 h 1140966"/>
                <a:gd name="connsiteX7" fmla="*/ 698786 w 938789"/>
                <a:gd name="connsiteY7" fmla="*/ 596512 h 1140966"/>
                <a:gd name="connsiteX8" fmla="*/ 651078 w 938789"/>
                <a:gd name="connsiteY8" fmla="*/ 691928 h 1140966"/>
                <a:gd name="connsiteX9" fmla="*/ 567589 w 938789"/>
                <a:gd name="connsiteY9" fmla="*/ 735660 h 1140966"/>
                <a:gd name="connsiteX10" fmla="*/ 456271 w 938789"/>
                <a:gd name="connsiteY10" fmla="*/ 767466 h 1140966"/>
                <a:gd name="connsiteX11" fmla="*/ 352904 w 938789"/>
                <a:gd name="connsiteY11" fmla="*/ 807222 h 1140966"/>
                <a:gd name="connsiteX12" fmla="*/ 277366 w 938789"/>
                <a:gd name="connsiteY12" fmla="*/ 839027 h 1140966"/>
                <a:gd name="connsiteX13" fmla="*/ 138219 w 938789"/>
                <a:gd name="connsiteY13" fmla="*/ 870832 h 1140966"/>
                <a:gd name="connsiteX14" fmla="*/ 10998 w 938789"/>
                <a:gd name="connsiteY14" fmla="*/ 942394 h 1140966"/>
                <a:gd name="connsiteX15" fmla="*/ 6153 w 938789"/>
                <a:gd name="connsiteY15" fmla="*/ 998032 h 1140966"/>
                <a:gd name="connsiteX16" fmla="*/ 6173 w 938789"/>
                <a:gd name="connsiteY16" fmla="*/ 1038638 h 1140966"/>
                <a:gd name="connsiteX17" fmla="*/ 56283 w 938789"/>
                <a:gd name="connsiteY17" fmla="*/ 1087941 h 1140966"/>
                <a:gd name="connsiteX18" fmla="*/ 121529 w 938789"/>
                <a:gd name="connsiteY18" fmla="*/ 1134075 h 1140966"/>
                <a:gd name="connsiteX19" fmla="*/ 229659 w 938789"/>
                <a:gd name="connsiteY19" fmla="*/ 1138425 h 1140966"/>
                <a:gd name="connsiteX20" fmla="*/ 311006 w 938789"/>
                <a:gd name="connsiteY20" fmla="*/ 1111206 h 1140966"/>
                <a:gd name="connsiteX21" fmla="*/ 383985 w 938789"/>
                <a:gd name="connsiteY21" fmla="*/ 1061912 h 1140966"/>
                <a:gd name="connsiteX22" fmla="*/ 447615 w 938789"/>
                <a:gd name="connsiteY22" fmla="*/ 1015819 h 1140966"/>
                <a:gd name="connsiteX23" fmla="*/ 481057 w 938789"/>
                <a:gd name="connsiteY23" fmla="*/ 983166 h 1140966"/>
                <a:gd name="connsiteX24" fmla="*/ 516734 w 938789"/>
                <a:gd name="connsiteY24" fmla="*/ 956806 h 1140966"/>
                <a:gd name="connsiteX25" fmla="*/ 551686 w 938789"/>
                <a:gd name="connsiteY25" fmla="*/ 914565 h 1140966"/>
                <a:gd name="connsiteX26" fmla="*/ 579516 w 938789"/>
                <a:gd name="connsiteY26" fmla="*/ 862881 h 1140966"/>
                <a:gd name="connsiteX27" fmla="*/ 619273 w 938789"/>
                <a:gd name="connsiteY27" fmla="*/ 819149 h 1140966"/>
                <a:gd name="connsiteX28" fmla="*/ 682883 w 938789"/>
                <a:gd name="connsiteY28" fmla="*/ 771441 h 1140966"/>
                <a:gd name="connsiteX29" fmla="*/ 746493 w 938789"/>
                <a:gd name="connsiteY29" fmla="*/ 723733 h 1140966"/>
                <a:gd name="connsiteX30" fmla="*/ 826006 w 938789"/>
                <a:gd name="connsiteY30" fmla="*/ 632293 h 1140966"/>
                <a:gd name="connsiteX31" fmla="*/ 869739 w 938789"/>
                <a:gd name="connsiteY31" fmla="*/ 540853 h 1140966"/>
                <a:gd name="connsiteX32" fmla="*/ 885641 w 938789"/>
                <a:gd name="connsiteY32" fmla="*/ 441462 h 1140966"/>
                <a:gd name="connsiteX33" fmla="*/ 897568 w 938789"/>
                <a:gd name="connsiteY33" fmla="*/ 357973 h 1140966"/>
                <a:gd name="connsiteX34" fmla="*/ 913471 w 938789"/>
                <a:gd name="connsiteY34" fmla="*/ 298339 h 1140966"/>
                <a:gd name="connsiteX35" fmla="*/ 925398 w 938789"/>
                <a:gd name="connsiteY35" fmla="*/ 234728 h 1140966"/>
                <a:gd name="connsiteX36" fmla="*/ 937325 w 938789"/>
                <a:gd name="connsiteY36" fmla="*/ 139312 h 1140966"/>
                <a:gd name="connsiteX37" fmla="*/ 889617 w 938789"/>
                <a:gd name="connsiteY37" fmla="*/ 39921 h 1140966"/>
                <a:gd name="connsiteX38" fmla="*/ 826006 w 938789"/>
                <a:gd name="connsiteY38" fmla="*/ 4140 h 1140966"/>
                <a:gd name="connsiteX39" fmla="*/ 774323 w 938789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38025 w 938595"/>
                <a:gd name="connsiteY13" fmla="*/ 870832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18668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38595" h="1140966">
                  <a:moveTo>
                    <a:pt x="774129" y="8116"/>
                  </a:moveTo>
                  <a:cubicBezTo>
                    <a:pt x="758227" y="17392"/>
                    <a:pt x="741661" y="39921"/>
                    <a:pt x="730397" y="59799"/>
                  </a:cubicBezTo>
                  <a:cubicBezTo>
                    <a:pt x="719133" y="79677"/>
                    <a:pt x="709856" y="99556"/>
                    <a:pt x="706543" y="127386"/>
                  </a:cubicBezTo>
                  <a:cubicBezTo>
                    <a:pt x="703230" y="155216"/>
                    <a:pt x="706543" y="196297"/>
                    <a:pt x="710519" y="226777"/>
                  </a:cubicBezTo>
                  <a:cubicBezTo>
                    <a:pt x="714495" y="257257"/>
                    <a:pt x="727747" y="278461"/>
                    <a:pt x="730397" y="310266"/>
                  </a:cubicBezTo>
                  <a:cubicBezTo>
                    <a:pt x="733047" y="342071"/>
                    <a:pt x="728937" y="382887"/>
                    <a:pt x="726421" y="417608"/>
                  </a:cubicBezTo>
                  <a:cubicBezTo>
                    <a:pt x="723905" y="452329"/>
                    <a:pt x="719940" y="488777"/>
                    <a:pt x="715302" y="518594"/>
                  </a:cubicBezTo>
                  <a:cubicBezTo>
                    <a:pt x="710664" y="548411"/>
                    <a:pt x="709328" y="567623"/>
                    <a:pt x="698592" y="596512"/>
                  </a:cubicBezTo>
                  <a:cubicBezTo>
                    <a:pt x="687856" y="625401"/>
                    <a:pt x="672353" y="667943"/>
                    <a:pt x="650884" y="691928"/>
                  </a:cubicBezTo>
                  <a:cubicBezTo>
                    <a:pt x="629415" y="715913"/>
                    <a:pt x="599466" y="722674"/>
                    <a:pt x="569776" y="740423"/>
                  </a:cubicBezTo>
                  <a:lnTo>
                    <a:pt x="472746" y="798423"/>
                  </a:lnTo>
                  <a:lnTo>
                    <a:pt x="374141" y="842941"/>
                  </a:lnTo>
                  <a:cubicBezTo>
                    <a:pt x="342998" y="852880"/>
                    <a:pt x="335178" y="855810"/>
                    <a:pt x="298603" y="865221"/>
                  </a:cubicBezTo>
                  <a:cubicBezTo>
                    <a:pt x="262028" y="874632"/>
                    <a:pt x="195914" y="884561"/>
                    <a:pt x="154694" y="899407"/>
                  </a:cubicBezTo>
                  <a:cubicBezTo>
                    <a:pt x="113474" y="914253"/>
                    <a:pt x="76074" y="937862"/>
                    <a:pt x="51285" y="954300"/>
                  </a:cubicBezTo>
                  <a:cubicBezTo>
                    <a:pt x="26496" y="970738"/>
                    <a:pt x="13510" y="983976"/>
                    <a:pt x="5959" y="998032"/>
                  </a:cubicBezTo>
                  <a:cubicBezTo>
                    <a:pt x="-1592" y="1012088"/>
                    <a:pt x="-2376" y="1023653"/>
                    <a:pt x="5979" y="1038638"/>
                  </a:cubicBezTo>
                  <a:cubicBezTo>
                    <a:pt x="14334" y="1053623"/>
                    <a:pt x="36863" y="1072035"/>
                    <a:pt x="56089" y="1087941"/>
                  </a:cubicBezTo>
                  <a:cubicBezTo>
                    <a:pt x="75315" y="1103847"/>
                    <a:pt x="92439" y="1125661"/>
                    <a:pt x="121335" y="1134075"/>
                  </a:cubicBezTo>
                  <a:cubicBezTo>
                    <a:pt x="150231" y="1142489"/>
                    <a:pt x="197886" y="1142237"/>
                    <a:pt x="229465" y="1138425"/>
                  </a:cubicBezTo>
                  <a:cubicBezTo>
                    <a:pt x="261045" y="1134614"/>
                    <a:pt x="285091" y="1123958"/>
                    <a:pt x="310812" y="1111206"/>
                  </a:cubicBezTo>
                  <a:cubicBezTo>
                    <a:pt x="336533" y="1098454"/>
                    <a:pt x="362610" y="1078207"/>
                    <a:pt x="383791" y="1061912"/>
                  </a:cubicBezTo>
                  <a:cubicBezTo>
                    <a:pt x="404972" y="1045617"/>
                    <a:pt x="421717" y="1026562"/>
                    <a:pt x="437896" y="1013438"/>
                  </a:cubicBezTo>
                  <a:cubicBezTo>
                    <a:pt x="454075" y="1000314"/>
                    <a:pt x="468152" y="992208"/>
                    <a:pt x="480863" y="983166"/>
                  </a:cubicBezTo>
                  <a:cubicBezTo>
                    <a:pt x="493574" y="974124"/>
                    <a:pt x="501991" y="969430"/>
                    <a:pt x="514159" y="959187"/>
                  </a:cubicBezTo>
                  <a:cubicBezTo>
                    <a:pt x="526327" y="948944"/>
                    <a:pt x="540632" y="934586"/>
                    <a:pt x="553874" y="921710"/>
                  </a:cubicBezTo>
                  <a:cubicBezTo>
                    <a:pt x="567116" y="908834"/>
                    <a:pt x="578773" y="897834"/>
                    <a:pt x="593609" y="881931"/>
                  </a:cubicBezTo>
                  <a:cubicBezTo>
                    <a:pt x="608445" y="866028"/>
                    <a:pt x="626061" y="843913"/>
                    <a:pt x="642892" y="826292"/>
                  </a:cubicBezTo>
                  <a:cubicBezTo>
                    <a:pt x="659723" y="808671"/>
                    <a:pt x="677361" y="793296"/>
                    <a:pt x="694595" y="776203"/>
                  </a:cubicBezTo>
                  <a:cubicBezTo>
                    <a:pt x="711830" y="759110"/>
                    <a:pt x="725620" y="747718"/>
                    <a:pt x="746299" y="723733"/>
                  </a:cubicBezTo>
                  <a:cubicBezTo>
                    <a:pt x="766978" y="699748"/>
                    <a:pt x="800509" y="662773"/>
                    <a:pt x="818668" y="632293"/>
                  </a:cubicBezTo>
                  <a:cubicBezTo>
                    <a:pt x="836827" y="601813"/>
                    <a:pt x="845317" y="572658"/>
                    <a:pt x="855256" y="540853"/>
                  </a:cubicBezTo>
                  <a:cubicBezTo>
                    <a:pt x="865195" y="509048"/>
                    <a:pt x="871284" y="471942"/>
                    <a:pt x="878304" y="441462"/>
                  </a:cubicBezTo>
                  <a:cubicBezTo>
                    <a:pt x="885324" y="410982"/>
                    <a:pt x="891545" y="381827"/>
                    <a:pt x="897374" y="357973"/>
                  </a:cubicBezTo>
                  <a:cubicBezTo>
                    <a:pt x="903203" y="334119"/>
                    <a:pt x="908639" y="318880"/>
                    <a:pt x="913277" y="298339"/>
                  </a:cubicBezTo>
                  <a:cubicBezTo>
                    <a:pt x="917915" y="277798"/>
                    <a:pt x="921228" y="261232"/>
                    <a:pt x="925204" y="234728"/>
                  </a:cubicBezTo>
                  <a:cubicBezTo>
                    <a:pt x="929180" y="208224"/>
                    <a:pt x="943094" y="171780"/>
                    <a:pt x="937131" y="139312"/>
                  </a:cubicBezTo>
                  <a:cubicBezTo>
                    <a:pt x="931168" y="106844"/>
                    <a:pt x="907976" y="62450"/>
                    <a:pt x="889423" y="39921"/>
                  </a:cubicBezTo>
                  <a:cubicBezTo>
                    <a:pt x="870870" y="17392"/>
                    <a:pt x="845028" y="10766"/>
                    <a:pt x="825812" y="4140"/>
                  </a:cubicBezTo>
                  <a:cubicBezTo>
                    <a:pt x="806596" y="-2486"/>
                    <a:pt x="790031" y="-1160"/>
                    <a:pt x="774129" y="81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46000">
                  <a:srgbClr val="DC3844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9E0055FC-1A26-0942-852B-85970153D82F}"/>
                </a:ext>
              </a:extLst>
            </p:cNvPr>
            <p:cNvSpPr txBox="1"/>
            <p:nvPr/>
          </p:nvSpPr>
          <p:spPr>
            <a:xfrm>
              <a:off x="9999061" y="4653338"/>
              <a:ext cx="62819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accent6">
                      <a:lumMod val="75000"/>
                    </a:schemeClr>
                  </a:solidFill>
                  <a:latin typeface="Avenir Roman" panose="02000503020000020003" pitchFamily="2" charset="0"/>
                </a:rPr>
                <a:t>talin</a:t>
              </a:r>
              <a:endParaRPr lang="en-US" sz="1500" dirty="0">
                <a:solidFill>
                  <a:schemeClr val="accent6">
                    <a:lumMod val="75000"/>
                  </a:schemeClr>
                </a:solidFill>
                <a:latin typeface="Avenir Roman" panose="02000503020000020003" pitchFamily="2" charset="0"/>
              </a:endParaRP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066EC871-4D8F-7A47-8002-4ECA6652603C}"/>
                </a:ext>
              </a:extLst>
            </p:cNvPr>
            <p:cNvSpPr txBox="1"/>
            <p:nvPr/>
          </p:nvSpPr>
          <p:spPr>
            <a:xfrm>
              <a:off x="9028875" y="5284267"/>
              <a:ext cx="10181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2">
                      <a:lumMod val="75000"/>
                    </a:schemeClr>
                  </a:solidFill>
                  <a:latin typeface="Avenir Roman" panose="02000503020000020003" pitchFamily="2" charset="0"/>
                </a:rPr>
                <a:t>integrin</a:t>
              </a:r>
            </a:p>
          </p:txBody>
        </p:sp>
        <p:sp>
          <p:nvSpPr>
            <p:cNvPr id="123" name="Forme libre : forme 45">
              <a:extLst>
                <a:ext uri="{FF2B5EF4-FFF2-40B4-BE49-F238E27FC236}">
                  <a16:creationId xmlns:a16="http://schemas.microsoft.com/office/drawing/2014/main" id="{C5649855-D1F9-FC4E-9894-52B160255E39}"/>
                </a:ext>
              </a:extLst>
            </p:cNvPr>
            <p:cNvSpPr/>
            <p:nvPr/>
          </p:nvSpPr>
          <p:spPr>
            <a:xfrm>
              <a:off x="7446484" y="3912658"/>
              <a:ext cx="2551574" cy="1186425"/>
            </a:xfrm>
            <a:custGeom>
              <a:avLst/>
              <a:gdLst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48693 w 2079046"/>
                <a:gd name="connsiteY9" fmla="*/ 733245 h 1009085"/>
                <a:gd name="connsiteX10" fmla="*/ 584513 w 2079046"/>
                <a:gd name="connsiteY10" fmla="*/ 759954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48693 w 2079046"/>
                <a:gd name="connsiteY9" fmla="*/ 73324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08748 w 2079046"/>
                <a:gd name="connsiteY9" fmla="*/ 72546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08748 w 2079046"/>
                <a:gd name="connsiteY9" fmla="*/ 72546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7699 w 2080608"/>
                <a:gd name="connsiteY0" fmla="*/ 0 h 1009085"/>
                <a:gd name="connsiteX1" fmla="*/ 1965049 w 2080608"/>
                <a:gd name="connsiteY1" fmla="*/ 255428 h 1009085"/>
                <a:gd name="connsiteX2" fmla="*/ 1354323 w 2080608"/>
                <a:gd name="connsiteY2" fmla="*/ 688128 h 1009085"/>
                <a:gd name="connsiteX3" fmla="*/ 640551 w 2080608"/>
                <a:gd name="connsiteY3" fmla="*/ 918326 h 1009085"/>
                <a:gd name="connsiteX4" fmla="*/ 602439 w 2080608"/>
                <a:gd name="connsiteY4" fmla="*/ 922849 h 1009085"/>
                <a:gd name="connsiteX5" fmla="*/ 550255 w 2080608"/>
                <a:gd name="connsiteY5" fmla="*/ 961758 h 1009085"/>
                <a:gd name="connsiteX6" fmla="*/ 322979 w 2080608"/>
                <a:gd name="connsiteY6" fmla="*/ 1009085 h 1009085"/>
                <a:gd name="connsiteX7" fmla="*/ 1562 w 2080608"/>
                <a:gd name="connsiteY7" fmla="*/ 847502 h 1009085"/>
                <a:gd name="connsiteX8" fmla="*/ 213621 w 2080608"/>
                <a:gd name="connsiteY8" fmla="*/ 706682 h 1009085"/>
                <a:gd name="connsiteX9" fmla="*/ 510310 w 2080608"/>
                <a:gd name="connsiteY9" fmla="*/ 725465 h 1009085"/>
                <a:gd name="connsiteX10" fmla="*/ 580659 w 2080608"/>
                <a:gd name="connsiteY10" fmla="*/ 725611 h 1009085"/>
                <a:gd name="connsiteX11" fmla="*/ 632998 w 2080608"/>
                <a:gd name="connsiteY11" fmla="*/ 736489 h 1009085"/>
                <a:gd name="connsiteX12" fmla="*/ 1306482 w 2080608"/>
                <a:gd name="connsiteY12" fmla="*/ 540984 h 1009085"/>
                <a:gd name="connsiteX13" fmla="*/ 2027501 w 2080608"/>
                <a:gd name="connsiteY13" fmla="*/ 10110 h 1009085"/>
                <a:gd name="connsiteX14" fmla="*/ 2057699 w 2080608"/>
                <a:gd name="connsiteY14" fmla="*/ 0 h 1009085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0499 w 2088668"/>
                <a:gd name="connsiteY4" fmla="*/ 922849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1582 w 2088668"/>
                <a:gd name="connsiteY4" fmla="*/ 929717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79499 w 2088668"/>
                <a:gd name="connsiteY11" fmla="*/ 734105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79499 w 2088668"/>
                <a:gd name="connsiteY11" fmla="*/ 734105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14413 w 2088668"/>
                <a:gd name="connsiteY14" fmla="*/ 9925 h 1009393"/>
                <a:gd name="connsiteX15" fmla="*/ 2065759 w 2088668"/>
                <a:gd name="connsiteY15" fmla="*/ 0 h 1009393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41058 w 2077785"/>
                <a:gd name="connsiteY12" fmla="*/ 728943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37625 w 2077785"/>
                <a:gd name="connsiteY12" fmla="*/ 729485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37625 w 2077785"/>
                <a:gd name="connsiteY12" fmla="*/ 729485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99054 w 2130061"/>
                <a:gd name="connsiteY0" fmla="*/ 6006 h 1001847"/>
                <a:gd name="connsiteX1" fmla="*/ 2025385 w 2130061"/>
                <a:gd name="connsiteY1" fmla="*/ 247882 h 1001847"/>
                <a:gd name="connsiteX2" fmla="*/ 1414659 w 2130061"/>
                <a:gd name="connsiteY2" fmla="*/ 680582 h 1001847"/>
                <a:gd name="connsiteX3" fmla="*/ 700887 w 2130061"/>
                <a:gd name="connsiteY3" fmla="*/ 910780 h 1001847"/>
                <a:gd name="connsiteX4" fmla="*/ 664941 w 2130061"/>
                <a:gd name="connsiteY4" fmla="*/ 929039 h 1001847"/>
                <a:gd name="connsiteX5" fmla="*/ 610591 w 2130061"/>
                <a:gd name="connsiteY5" fmla="*/ 954212 h 1001847"/>
                <a:gd name="connsiteX6" fmla="*/ 383315 w 2130061"/>
                <a:gd name="connsiteY6" fmla="*/ 1001539 h 1001847"/>
                <a:gd name="connsiteX7" fmla="*/ 118496 w 2130061"/>
                <a:gd name="connsiteY7" fmla="*/ 967415 h 1001847"/>
                <a:gd name="connsiteX8" fmla="*/ 4748 w 2130061"/>
                <a:gd name="connsiteY8" fmla="*/ 839956 h 1001847"/>
                <a:gd name="connsiteX9" fmla="*/ 273957 w 2130061"/>
                <a:gd name="connsiteY9" fmla="*/ 699136 h 1001847"/>
                <a:gd name="connsiteX10" fmla="*/ 570646 w 2130061"/>
                <a:gd name="connsiteY10" fmla="*/ 717919 h 1001847"/>
                <a:gd name="connsiteX11" fmla="*/ 631775 w 2130061"/>
                <a:gd name="connsiteY11" fmla="*/ 726559 h 1001847"/>
                <a:gd name="connsiteX12" fmla="*/ 689901 w 2130061"/>
                <a:gd name="connsiteY12" fmla="*/ 729485 h 1001847"/>
                <a:gd name="connsiteX13" fmla="*/ 1366818 w 2130061"/>
                <a:gd name="connsiteY13" fmla="*/ 533438 h 1001847"/>
                <a:gd name="connsiteX14" fmla="*/ 2066689 w 2130061"/>
                <a:gd name="connsiteY14" fmla="*/ 2379 h 1001847"/>
                <a:gd name="connsiteX15" fmla="*/ 2099054 w 2130061"/>
                <a:gd name="connsiteY15" fmla="*/ 6006 h 1001847"/>
                <a:gd name="connsiteX0" fmla="*/ 2114135 w 2145142"/>
                <a:gd name="connsiteY0" fmla="*/ 6006 h 1001685"/>
                <a:gd name="connsiteX1" fmla="*/ 2040466 w 2145142"/>
                <a:gd name="connsiteY1" fmla="*/ 247882 h 1001685"/>
                <a:gd name="connsiteX2" fmla="*/ 1429740 w 2145142"/>
                <a:gd name="connsiteY2" fmla="*/ 680582 h 1001685"/>
                <a:gd name="connsiteX3" fmla="*/ 715968 w 2145142"/>
                <a:gd name="connsiteY3" fmla="*/ 910780 h 1001685"/>
                <a:gd name="connsiteX4" fmla="*/ 680022 w 2145142"/>
                <a:gd name="connsiteY4" fmla="*/ 929039 h 1001685"/>
                <a:gd name="connsiteX5" fmla="*/ 625672 w 2145142"/>
                <a:gd name="connsiteY5" fmla="*/ 954212 h 1001685"/>
                <a:gd name="connsiteX6" fmla="*/ 398396 w 2145142"/>
                <a:gd name="connsiteY6" fmla="*/ 1001539 h 1001685"/>
                <a:gd name="connsiteX7" fmla="*/ 133577 w 2145142"/>
                <a:gd name="connsiteY7" fmla="*/ 967415 h 1001685"/>
                <a:gd name="connsiteX8" fmla="*/ 32817 w 2145142"/>
                <a:gd name="connsiteY8" fmla="*/ 953481 h 1001685"/>
                <a:gd name="connsiteX9" fmla="*/ 19829 w 2145142"/>
                <a:gd name="connsiteY9" fmla="*/ 839956 h 1001685"/>
                <a:gd name="connsiteX10" fmla="*/ 289038 w 2145142"/>
                <a:gd name="connsiteY10" fmla="*/ 699136 h 1001685"/>
                <a:gd name="connsiteX11" fmla="*/ 585727 w 2145142"/>
                <a:gd name="connsiteY11" fmla="*/ 717919 h 1001685"/>
                <a:gd name="connsiteX12" fmla="*/ 646856 w 2145142"/>
                <a:gd name="connsiteY12" fmla="*/ 726559 h 1001685"/>
                <a:gd name="connsiteX13" fmla="*/ 704982 w 2145142"/>
                <a:gd name="connsiteY13" fmla="*/ 729485 h 1001685"/>
                <a:gd name="connsiteX14" fmla="*/ 1381899 w 2145142"/>
                <a:gd name="connsiteY14" fmla="*/ 533438 h 1001685"/>
                <a:gd name="connsiteX15" fmla="*/ 2081770 w 2145142"/>
                <a:gd name="connsiteY15" fmla="*/ 2379 h 1001685"/>
                <a:gd name="connsiteX16" fmla="*/ 2114135 w 2145142"/>
                <a:gd name="connsiteY16" fmla="*/ 6006 h 1001685"/>
                <a:gd name="connsiteX0" fmla="*/ 2114135 w 2145142"/>
                <a:gd name="connsiteY0" fmla="*/ 6006 h 1002798"/>
                <a:gd name="connsiteX1" fmla="*/ 2040466 w 2145142"/>
                <a:gd name="connsiteY1" fmla="*/ 247882 h 1002798"/>
                <a:gd name="connsiteX2" fmla="*/ 1429740 w 2145142"/>
                <a:gd name="connsiteY2" fmla="*/ 680582 h 1002798"/>
                <a:gd name="connsiteX3" fmla="*/ 715968 w 2145142"/>
                <a:gd name="connsiteY3" fmla="*/ 910780 h 1002798"/>
                <a:gd name="connsiteX4" fmla="*/ 680022 w 2145142"/>
                <a:gd name="connsiteY4" fmla="*/ 929039 h 1002798"/>
                <a:gd name="connsiteX5" fmla="*/ 625672 w 2145142"/>
                <a:gd name="connsiteY5" fmla="*/ 954212 h 1002798"/>
                <a:gd name="connsiteX6" fmla="*/ 398396 w 2145142"/>
                <a:gd name="connsiteY6" fmla="*/ 1001539 h 1002798"/>
                <a:gd name="connsiteX7" fmla="*/ 130402 w 2145142"/>
                <a:gd name="connsiteY7" fmla="*/ 983290 h 1002798"/>
                <a:gd name="connsiteX8" fmla="*/ 32817 w 2145142"/>
                <a:gd name="connsiteY8" fmla="*/ 953481 h 1002798"/>
                <a:gd name="connsiteX9" fmla="*/ 19829 w 2145142"/>
                <a:gd name="connsiteY9" fmla="*/ 839956 h 1002798"/>
                <a:gd name="connsiteX10" fmla="*/ 289038 w 2145142"/>
                <a:gd name="connsiteY10" fmla="*/ 699136 h 1002798"/>
                <a:gd name="connsiteX11" fmla="*/ 585727 w 2145142"/>
                <a:gd name="connsiteY11" fmla="*/ 717919 h 1002798"/>
                <a:gd name="connsiteX12" fmla="*/ 646856 w 2145142"/>
                <a:gd name="connsiteY12" fmla="*/ 726559 h 1002798"/>
                <a:gd name="connsiteX13" fmla="*/ 704982 w 2145142"/>
                <a:gd name="connsiteY13" fmla="*/ 729485 h 1002798"/>
                <a:gd name="connsiteX14" fmla="*/ 1381899 w 2145142"/>
                <a:gd name="connsiteY14" fmla="*/ 533438 h 1002798"/>
                <a:gd name="connsiteX15" fmla="*/ 2081770 w 2145142"/>
                <a:gd name="connsiteY15" fmla="*/ 2379 h 1002798"/>
                <a:gd name="connsiteX16" fmla="*/ 2114135 w 2145142"/>
                <a:gd name="connsiteY16" fmla="*/ 6006 h 1002798"/>
                <a:gd name="connsiteX0" fmla="*/ 2120450 w 2151457"/>
                <a:gd name="connsiteY0" fmla="*/ 6006 h 1002798"/>
                <a:gd name="connsiteX1" fmla="*/ 2046781 w 2151457"/>
                <a:gd name="connsiteY1" fmla="*/ 247882 h 1002798"/>
                <a:gd name="connsiteX2" fmla="*/ 1436055 w 2151457"/>
                <a:gd name="connsiteY2" fmla="*/ 680582 h 1002798"/>
                <a:gd name="connsiteX3" fmla="*/ 722283 w 2151457"/>
                <a:gd name="connsiteY3" fmla="*/ 910780 h 1002798"/>
                <a:gd name="connsiteX4" fmla="*/ 686337 w 2151457"/>
                <a:gd name="connsiteY4" fmla="*/ 929039 h 1002798"/>
                <a:gd name="connsiteX5" fmla="*/ 631987 w 2151457"/>
                <a:gd name="connsiteY5" fmla="*/ 954212 h 1002798"/>
                <a:gd name="connsiteX6" fmla="*/ 404711 w 2151457"/>
                <a:gd name="connsiteY6" fmla="*/ 1001539 h 1002798"/>
                <a:gd name="connsiteX7" fmla="*/ 136717 w 2151457"/>
                <a:gd name="connsiteY7" fmla="*/ 983290 h 1002798"/>
                <a:gd name="connsiteX8" fmla="*/ 23257 w 2151457"/>
                <a:gd name="connsiteY8" fmla="*/ 953481 h 1002798"/>
                <a:gd name="connsiteX9" fmla="*/ 26144 w 2151457"/>
                <a:gd name="connsiteY9" fmla="*/ 839956 h 1002798"/>
                <a:gd name="connsiteX10" fmla="*/ 295353 w 2151457"/>
                <a:gd name="connsiteY10" fmla="*/ 699136 h 1002798"/>
                <a:gd name="connsiteX11" fmla="*/ 592042 w 2151457"/>
                <a:gd name="connsiteY11" fmla="*/ 717919 h 1002798"/>
                <a:gd name="connsiteX12" fmla="*/ 653171 w 2151457"/>
                <a:gd name="connsiteY12" fmla="*/ 726559 h 1002798"/>
                <a:gd name="connsiteX13" fmla="*/ 711297 w 2151457"/>
                <a:gd name="connsiteY13" fmla="*/ 729485 h 1002798"/>
                <a:gd name="connsiteX14" fmla="*/ 1388214 w 2151457"/>
                <a:gd name="connsiteY14" fmla="*/ 533438 h 1002798"/>
                <a:gd name="connsiteX15" fmla="*/ 2088085 w 2151457"/>
                <a:gd name="connsiteY15" fmla="*/ 2379 h 1002798"/>
                <a:gd name="connsiteX16" fmla="*/ 2120450 w 2151457"/>
                <a:gd name="connsiteY16" fmla="*/ 6006 h 1002798"/>
                <a:gd name="connsiteX0" fmla="*/ 2133544 w 2164551"/>
                <a:gd name="connsiteY0" fmla="*/ 6006 h 1002798"/>
                <a:gd name="connsiteX1" fmla="*/ 2059875 w 2164551"/>
                <a:gd name="connsiteY1" fmla="*/ 247882 h 1002798"/>
                <a:gd name="connsiteX2" fmla="*/ 1449149 w 2164551"/>
                <a:gd name="connsiteY2" fmla="*/ 680582 h 1002798"/>
                <a:gd name="connsiteX3" fmla="*/ 735377 w 2164551"/>
                <a:gd name="connsiteY3" fmla="*/ 910780 h 1002798"/>
                <a:gd name="connsiteX4" fmla="*/ 699431 w 2164551"/>
                <a:gd name="connsiteY4" fmla="*/ 929039 h 1002798"/>
                <a:gd name="connsiteX5" fmla="*/ 645081 w 2164551"/>
                <a:gd name="connsiteY5" fmla="*/ 954212 h 1002798"/>
                <a:gd name="connsiteX6" fmla="*/ 417805 w 2164551"/>
                <a:gd name="connsiteY6" fmla="*/ 1001539 h 1002798"/>
                <a:gd name="connsiteX7" fmla="*/ 149811 w 2164551"/>
                <a:gd name="connsiteY7" fmla="*/ 983290 h 1002798"/>
                <a:gd name="connsiteX8" fmla="*/ 36351 w 2164551"/>
                <a:gd name="connsiteY8" fmla="*/ 953481 h 1002798"/>
                <a:gd name="connsiteX9" fmla="*/ 20188 w 2164551"/>
                <a:gd name="connsiteY9" fmla="*/ 824081 h 1002798"/>
                <a:gd name="connsiteX10" fmla="*/ 308447 w 2164551"/>
                <a:gd name="connsiteY10" fmla="*/ 699136 h 1002798"/>
                <a:gd name="connsiteX11" fmla="*/ 605136 w 2164551"/>
                <a:gd name="connsiteY11" fmla="*/ 717919 h 1002798"/>
                <a:gd name="connsiteX12" fmla="*/ 666265 w 2164551"/>
                <a:gd name="connsiteY12" fmla="*/ 726559 h 1002798"/>
                <a:gd name="connsiteX13" fmla="*/ 724391 w 2164551"/>
                <a:gd name="connsiteY13" fmla="*/ 729485 h 1002798"/>
                <a:gd name="connsiteX14" fmla="*/ 1401308 w 2164551"/>
                <a:gd name="connsiteY14" fmla="*/ 533438 h 1002798"/>
                <a:gd name="connsiteX15" fmla="*/ 2101179 w 2164551"/>
                <a:gd name="connsiteY15" fmla="*/ 2379 h 1002798"/>
                <a:gd name="connsiteX16" fmla="*/ 2133544 w 2164551"/>
                <a:gd name="connsiteY16" fmla="*/ 6006 h 1002798"/>
                <a:gd name="connsiteX0" fmla="*/ 2133544 w 2164551"/>
                <a:gd name="connsiteY0" fmla="*/ 6006 h 1002798"/>
                <a:gd name="connsiteX1" fmla="*/ 2059875 w 2164551"/>
                <a:gd name="connsiteY1" fmla="*/ 247882 h 1002798"/>
                <a:gd name="connsiteX2" fmla="*/ 1449149 w 2164551"/>
                <a:gd name="connsiteY2" fmla="*/ 680582 h 1002798"/>
                <a:gd name="connsiteX3" fmla="*/ 735377 w 2164551"/>
                <a:gd name="connsiteY3" fmla="*/ 910780 h 1002798"/>
                <a:gd name="connsiteX4" fmla="*/ 699431 w 2164551"/>
                <a:gd name="connsiteY4" fmla="*/ 929039 h 1002798"/>
                <a:gd name="connsiteX5" fmla="*/ 645081 w 2164551"/>
                <a:gd name="connsiteY5" fmla="*/ 954212 h 1002798"/>
                <a:gd name="connsiteX6" fmla="*/ 417805 w 2164551"/>
                <a:gd name="connsiteY6" fmla="*/ 1001539 h 1002798"/>
                <a:gd name="connsiteX7" fmla="*/ 149811 w 2164551"/>
                <a:gd name="connsiteY7" fmla="*/ 983290 h 1002798"/>
                <a:gd name="connsiteX8" fmla="*/ 36351 w 2164551"/>
                <a:gd name="connsiteY8" fmla="*/ 963006 h 1002798"/>
                <a:gd name="connsiteX9" fmla="*/ 20188 w 2164551"/>
                <a:gd name="connsiteY9" fmla="*/ 824081 h 1002798"/>
                <a:gd name="connsiteX10" fmla="*/ 308447 w 2164551"/>
                <a:gd name="connsiteY10" fmla="*/ 699136 h 1002798"/>
                <a:gd name="connsiteX11" fmla="*/ 605136 w 2164551"/>
                <a:gd name="connsiteY11" fmla="*/ 717919 h 1002798"/>
                <a:gd name="connsiteX12" fmla="*/ 666265 w 2164551"/>
                <a:gd name="connsiteY12" fmla="*/ 726559 h 1002798"/>
                <a:gd name="connsiteX13" fmla="*/ 724391 w 2164551"/>
                <a:gd name="connsiteY13" fmla="*/ 729485 h 1002798"/>
                <a:gd name="connsiteX14" fmla="*/ 1401308 w 2164551"/>
                <a:gd name="connsiteY14" fmla="*/ 533438 h 1002798"/>
                <a:gd name="connsiteX15" fmla="*/ 2101179 w 2164551"/>
                <a:gd name="connsiteY15" fmla="*/ 2379 h 1002798"/>
                <a:gd name="connsiteX16" fmla="*/ 2133544 w 2164551"/>
                <a:gd name="connsiteY16" fmla="*/ 6006 h 1002798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36084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551" h="1006469">
                  <a:moveTo>
                    <a:pt x="2133544" y="6006"/>
                  </a:moveTo>
                  <a:cubicBezTo>
                    <a:pt x="2188663" y="6181"/>
                    <a:pt x="2173941" y="135453"/>
                    <a:pt x="2059875" y="247882"/>
                  </a:cubicBezTo>
                  <a:cubicBezTo>
                    <a:pt x="1945809" y="360311"/>
                    <a:pt x="1669899" y="570101"/>
                    <a:pt x="1449149" y="680582"/>
                  </a:cubicBezTo>
                  <a:cubicBezTo>
                    <a:pt x="1228399" y="791066"/>
                    <a:pt x="879906" y="880056"/>
                    <a:pt x="735377" y="910780"/>
                  </a:cubicBezTo>
                  <a:lnTo>
                    <a:pt x="699431" y="929039"/>
                  </a:lnTo>
                  <a:lnTo>
                    <a:pt x="645081" y="954212"/>
                  </a:lnTo>
                  <a:cubicBezTo>
                    <a:pt x="586916" y="983452"/>
                    <a:pt x="500350" y="994576"/>
                    <a:pt x="417805" y="1001539"/>
                  </a:cubicBezTo>
                  <a:cubicBezTo>
                    <a:pt x="335260" y="1008502"/>
                    <a:pt x="205978" y="1009291"/>
                    <a:pt x="149811" y="995990"/>
                  </a:cubicBezTo>
                  <a:cubicBezTo>
                    <a:pt x="93644" y="982689"/>
                    <a:pt x="64834" y="984249"/>
                    <a:pt x="36351" y="963006"/>
                  </a:cubicBezTo>
                  <a:cubicBezTo>
                    <a:pt x="17393" y="941763"/>
                    <a:pt x="-25161" y="868059"/>
                    <a:pt x="20188" y="824081"/>
                  </a:cubicBezTo>
                  <a:cubicBezTo>
                    <a:pt x="65537" y="780103"/>
                    <a:pt x="210956" y="716830"/>
                    <a:pt x="308447" y="699136"/>
                  </a:cubicBezTo>
                  <a:cubicBezTo>
                    <a:pt x="405938" y="681442"/>
                    <a:pt x="546971" y="688678"/>
                    <a:pt x="605136" y="717919"/>
                  </a:cubicBezTo>
                  <a:cubicBezTo>
                    <a:pt x="625512" y="720799"/>
                    <a:pt x="645889" y="736379"/>
                    <a:pt x="666265" y="736084"/>
                  </a:cubicBezTo>
                  <a:cubicBezTo>
                    <a:pt x="691431" y="737787"/>
                    <a:pt x="699225" y="734132"/>
                    <a:pt x="724391" y="729485"/>
                  </a:cubicBezTo>
                  <a:cubicBezTo>
                    <a:pt x="890604" y="693805"/>
                    <a:pt x="1168891" y="654500"/>
                    <a:pt x="1401308" y="533438"/>
                  </a:cubicBezTo>
                  <a:cubicBezTo>
                    <a:pt x="1633725" y="412374"/>
                    <a:pt x="2002684" y="58170"/>
                    <a:pt x="2101179" y="2379"/>
                  </a:cubicBezTo>
                  <a:cubicBezTo>
                    <a:pt x="2113492" y="-4593"/>
                    <a:pt x="2125669" y="5980"/>
                    <a:pt x="2133544" y="600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9211F5F7-3883-3547-82AE-CFF289EC915F}"/>
                </a:ext>
              </a:extLst>
            </p:cNvPr>
            <p:cNvSpPr txBox="1"/>
            <p:nvPr/>
          </p:nvSpPr>
          <p:spPr>
            <a:xfrm>
              <a:off x="6122141" y="4395584"/>
              <a:ext cx="9571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C00000"/>
                  </a:solidFill>
                  <a:latin typeface="Avenir Roman" panose="02000503020000020003" pitchFamily="2" charset="0"/>
                </a:rPr>
                <a:t>vinculin</a:t>
              </a:r>
            </a:p>
          </p:txBody>
        </p:sp>
        <p:sp>
          <p:nvSpPr>
            <p:cNvPr id="130" name="Forme libre : forme 60">
              <a:extLst>
                <a:ext uri="{FF2B5EF4-FFF2-40B4-BE49-F238E27FC236}">
                  <a16:creationId xmlns:a16="http://schemas.microsoft.com/office/drawing/2014/main" id="{1299CC4A-C7D6-C944-8808-FA1218A4C2A2}"/>
                </a:ext>
              </a:extLst>
            </p:cNvPr>
            <p:cNvSpPr/>
            <p:nvPr/>
          </p:nvSpPr>
          <p:spPr>
            <a:xfrm>
              <a:off x="8424228" y="3918619"/>
              <a:ext cx="2551574" cy="1186425"/>
            </a:xfrm>
            <a:custGeom>
              <a:avLst/>
              <a:gdLst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48693 w 2079046"/>
                <a:gd name="connsiteY9" fmla="*/ 733245 h 1009085"/>
                <a:gd name="connsiteX10" fmla="*/ 584513 w 2079046"/>
                <a:gd name="connsiteY10" fmla="*/ 759954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48693 w 2079046"/>
                <a:gd name="connsiteY9" fmla="*/ 73324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08748 w 2079046"/>
                <a:gd name="connsiteY9" fmla="*/ 72546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6137 w 2079046"/>
                <a:gd name="connsiteY0" fmla="*/ 0 h 1009085"/>
                <a:gd name="connsiteX1" fmla="*/ 1963487 w 2079046"/>
                <a:gd name="connsiteY1" fmla="*/ 255428 h 1009085"/>
                <a:gd name="connsiteX2" fmla="*/ 1352761 w 2079046"/>
                <a:gd name="connsiteY2" fmla="*/ 688128 h 1009085"/>
                <a:gd name="connsiteX3" fmla="*/ 638989 w 2079046"/>
                <a:gd name="connsiteY3" fmla="*/ 918326 h 1009085"/>
                <a:gd name="connsiteX4" fmla="*/ 600877 w 2079046"/>
                <a:gd name="connsiteY4" fmla="*/ 922849 h 1009085"/>
                <a:gd name="connsiteX5" fmla="*/ 548693 w 2079046"/>
                <a:gd name="connsiteY5" fmla="*/ 961758 h 1009085"/>
                <a:gd name="connsiteX6" fmla="*/ 321417 w 2079046"/>
                <a:gd name="connsiteY6" fmla="*/ 1009085 h 1009085"/>
                <a:gd name="connsiteX7" fmla="*/ 0 w 2079046"/>
                <a:gd name="connsiteY7" fmla="*/ 847502 h 1009085"/>
                <a:gd name="connsiteX8" fmla="*/ 321417 w 2079046"/>
                <a:gd name="connsiteY8" fmla="*/ 685919 h 1009085"/>
                <a:gd name="connsiteX9" fmla="*/ 508748 w 2079046"/>
                <a:gd name="connsiteY9" fmla="*/ 725465 h 1009085"/>
                <a:gd name="connsiteX10" fmla="*/ 579097 w 2079046"/>
                <a:gd name="connsiteY10" fmla="*/ 725611 h 1009085"/>
                <a:gd name="connsiteX11" fmla="*/ 631436 w 2079046"/>
                <a:gd name="connsiteY11" fmla="*/ 736489 h 1009085"/>
                <a:gd name="connsiteX12" fmla="*/ 1304920 w 2079046"/>
                <a:gd name="connsiteY12" fmla="*/ 540984 h 1009085"/>
                <a:gd name="connsiteX13" fmla="*/ 2025939 w 2079046"/>
                <a:gd name="connsiteY13" fmla="*/ 10110 h 1009085"/>
                <a:gd name="connsiteX14" fmla="*/ 2056137 w 2079046"/>
                <a:gd name="connsiteY14" fmla="*/ 0 h 1009085"/>
                <a:gd name="connsiteX0" fmla="*/ 2057699 w 2080608"/>
                <a:gd name="connsiteY0" fmla="*/ 0 h 1009085"/>
                <a:gd name="connsiteX1" fmla="*/ 1965049 w 2080608"/>
                <a:gd name="connsiteY1" fmla="*/ 255428 h 1009085"/>
                <a:gd name="connsiteX2" fmla="*/ 1354323 w 2080608"/>
                <a:gd name="connsiteY2" fmla="*/ 688128 h 1009085"/>
                <a:gd name="connsiteX3" fmla="*/ 640551 w 2080608"/>
                <a:gd name="connsiteY3" fmla="*/ 918326 h 1009085"/>
                <a:gd name="connsiteX4" fmla="*/ 602439 w 2080608"/>
                <a:gd name="connsiteY4" fmla="*/ 922849 h 1009085"/>
                <a:gd name="connsiteX5" fmla="*/ 550255 w 2080608"/>
                <a:gd name="connsiteY5" fmla="*/ 961758 h 1009085"/>
                <a:gd name="connsiteX6" fmla="*/ 322979 w 2080608"/>
                <a:gd name="connsiteY6" fmla="*/ 1009085 h 1009085"/>
                <a:gd name="connsiteX7" fmla="*/ 1562 w 2080608"/>
                <a:gd name="connsiteY7" fmla="*/ 847502 h 1009085"/>
                <a:gd name="connsiteX8" fmla="*/ 213621 w 2080608"/>
                <a:gd name="connsiteY8" fmla="*/ 706682 h 1009085"/>
                <a:gd name="connsiteX9" fmla="*/ 510310 w 2080608"/>
                <a:gd name="connsiteY9" fmla="*/ 725465 h 1009085"/>
                <a:gd name="connsiteX10" fmla="*/ 580659 w 2080608"/>
                <a:gd name="connsiteY10" fmla="*/ 725611 h 1009085"/>
                <a:gd name="connsiteX11" fmla="*/ 632998 w 2080608"/>
                <a:gd name="connsiteY11" fmla="*/ 736489 h 1009085"/>
                <a:gd name="connsiteX12" fmla="*/ 1306482 w 2080608"/>
                <a:gd name="connsiteY12" fmla="*/ 540984 h 1009085"/>
                <a:gd name="connsiteX13" fmla="*/ 2027501 w 2080608"/>
                <a:gd name="connsiteY13" fmla="*/ 10110 h 1009085"/>
                <a:gd name="connsiteX14" fmla="*/ 2057699 w 2080608"/>
                <a:gd name="connsiteY14" fmla="*/ 0 h 1009085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0499 w 2088668"/>
                <a:gd name="connsiteY4" fmla="*/ 922849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1582 w 2088668"/>
                <a:gd name="connsiteY4" fmla="*/ 929717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88719 w 2088668"/>
                <a:gd name="connsiteY11" fmla="*/ 725611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79499 w 2088668"/>
                <a:gd name="connsiteY11" fmla="*/ 734105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35561 w 2088668"/>
                <a:gd name="connsiteY14" fmla="*/ 10110 h 1009393"/>
                <a:gd name="connsiteX15" fmla="*/ 2065759 w 2088668"/>
                <a:gd name="connsiteY15" fmla="*/ 0 h 1009393"/>
                <a:gd name="connsiteX0" fmla="*/ 2065759 w 2088668"/>
                <a:gd name="connsiteY0" fmla="*/ 0 h 1009393"/>
                <a:gd name="connsiteX1" fmla="*/ 1973109 w 2088668"/>
                <a:gd name="connsiteY1" fmla="*/ 255428 h 1009393"/>
                <a:gd name="connsiteX2" fmla="*/ 1362383 w 2088668"/>
                <a:gd name="connsiteY2" fmla="*/ 688128 h 1009393"/>
                <a:gd name="connsiteX3" fmla="*/ 648611 w 2088668"/>
                <a:gd name="connsiteY3" fmla="*/ 918326 h 1009393"/>
                <a:gd name="connsiteX4" fmla="*/ 612665 w 2088668"/>
                <a:gd name="connsiteY4" fmla="*/ 936585 h 1009393"/>
                <a:gd name="connsiteX5" fmla="*/ 558315 w 2088668"/>
                <a:gd name="connsiteY5" fmla="*/ 961758 h 1009393"/>
                <a:gd name="connsiteX6" fmla="*/ 331039 w 2088668"/>
                <a:gd name="connsiteY6" fmla="*/ 1009085 h 1009393"/>
                <a:gd name="connsiteX7" fmla="*/ 66220 w 2088668"/>
                <a:gd name="connsiteY7" fmla="*/ 974961 h 1009393"/>
                <a:gd name="connsiteX8" fmla="*/ 9622 w 2088668"/>
                <a:gd name="connsiteY8" fmla="*/ 847502 h 1009393"/>
                <a:gd name="connsiteX9" fmla="*/ 221681 w 2088668"/>
                <a:gd name="connsiteY9" fmla="*/ 706682 h 1009393"/>
                <a:gd name="connsiteX10" fmla="*/ 518370 w 2088668"/>
                <a:gd name="connsiteY10" fmla="*/ 725465 h 1009393"/>
                <a:gd name="connsiteX11" fmla="*/ 579499 w 2088668"/>
                <a:gd name="connsiteY11" fmla="*/ 734105 h 1009393"/>
                <a:gd name="connsiteX12" fmla="*/ 641058 w 2088668"/>
                <a:gd name="connsiteY12" fmla="*/ 736489 h 1009393"/>
                <a:gd name="connsiteX13" fmla="*/ 1314542 w 2088668"/>
                <a:gd name="connsiteY13" fmla="*/ 540984 h 1009393"/>
                <a:gd name="connsiteX14" fmla="*/ 2014413 w 2088668"/>
                <a:gd name="connsiteY14" fmla="*/ 9925 h 1009393"/>
                <a:gd name="connsiteX15" fmla="*/ 2065759 w 2088668"/>
                <a:gd name="connsiteY15" fmla="*/ 0 h 1009393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41058 w 2077785"/>
                <a:gd name="connsiteY12" fmla="*/ 728943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37625 w 2077785"/>
                <a:gd name="connsiteY12" fmla="*/ 729485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46778 w 2077785"/>
                <a:gd name="connsiteY0" fmla="*/ 6006 h 1001847"/>
                <a:gd name="connsiteX1" fmla="*/ 1973109 w 2077785"/>
                <a:gd name="connsiteY1" fmla="*/ 247882 h 1001847"/>
                <a:gd name="connsiteX2" fmla="*/ 1362383 w 2077785"/>
                <a:gd name="connsiteY2" fmla="*/ 680582 h 1001847"/>
                <a:gd name="connsiteX3" fmla="*/ 648611 w 2077785"/>
                <a:gd name="connsiteY3" fmla="*/ 910780 h 1001847"/>
                <a:gd name="connsiteX4" fmla="*/ 612665 w 2077785"/>
                <a:gd name="connsiteY4" fmla="*/ 929039 h 1001847"/>
                <a:gd name="connsiteX5" fmla="*/ 558315 w 2077785"/>
                <a:gd name="connsiteY5" fmla="*/ 954212 h 1001847"/>
                <a:gd name="connsiteX6" fmla="*/ 331039 w 2077785"/>
                <a:gd name="connsiteY6" fmla="*/ 1001539 h 1001847"/>
                <a:gd name="connsiteX7" fmla="*/ 66220 w 2077785"/>
                <a:gd name="connsiteY7" fmla="*/ 967415 h 1001847"/>
                <a:gd name="connsiteX8" fmla="*/ 9622 w 2077785"/>
                <a:gd name="connsiteY8" fmla="*/ 839956 h 1001847"/>
                <a:gd name="connsiteX9" fmla="*/ 221681 w 2077785"/>
                <a:gd name="connsiteY9" fmla="*/ 699136 h 1001847"/>
                <a:gd name="connsiteX10" fmla="*/ 518370 w 2077785"/>
                <a:gd name="connsiteY10" fmla="*/ 717919 h 1001847"/>
                <a:gd name="connsiteX11" fmla="*/ 579499 w 2077785"/>
                <a:gd name="connsiteY11" fmla="*/ 726559 h 1001847"/>
                <a:gd name="connsiteX12" fmla="*/ 637625 w 2077785"/>
                <a:gd name="connsiteY12" fmla="*/ 729485 h 1001847"/>
                <a:gd name="connsiteX13" fmla="*/ 1314542 w 2077785"/>
                <a:gd name="connsiteY13" fmla="*/ 533438 h 1001847"/>
                <a:gd name="connsiteX14" fmla="*/ 2014413 w 2077785"/>
                <a:gd name="connsiteY14" fmla="*/ 2379 h 1001847"/>
                <a:gd name="connsiteX15" fmla="*/ 2046778 w 2077785"/>
                <a:gd name="connsiteY15" fmla="*/ 6006 h 1001847"/>
                <a:gd name="connsiteX0" fmla="*/ 2099054 w 2130061"/>
                <a:gd name="connsiteY0" fmla="*/ 6006 h 1001847"/>
                <a:gd name="connsiteX1" fmla="*/ 2025385 w 2130061"/>
                <a:gd name="connsiteY1" fmla="*/ 247882 h 1001847"/>
                <a:gd name="connsiteX2" fmla="*/ 1414659 w 2130061"/>
                <a:gd name="connsiteY2" fmla="*/ 680582 h 1001847"/>
                <a:gd name="connsiteX3" fmla="*/ 700887 w 2130061"/>
                <a:gd name="connsiteY3" fmla="*/ 910780 h 1001847"/>
                <a:gd name="connsiteX4" fmla="*/ 664941 w 2130061"/>
                <a:gd name="connsiteY4" fmla="*/ 929039 h 1001847"/>
                <a:gd name="connsiteX5" fmla="*/ 610591 w 2130061"/>
                <a:gd name="connsiteY5" fmla="*/ 954212 h 1001847"/>
                <a:gd name="connsiteX6" fmla="*/ 383315 w 2130061"/>
                <a:gd name="connsiteY6" fmla="*/ 1001539 h 1001847"/>
                <a:gd name="connsiteX7" fmla="*/ 118496 w 2130061"/>
                <a:gd name="connsiteY7" fmla="*/ 967415 h 1001847"/>
                <a:gd name="connsiteX8" fmla="*/ 4748 w 2130061"/>
                <a:gd name="connsiteY8" fmla="*/ 839956 h 1001847"/>
                <a:gd name="connsiteX9" fmla="*/ 273957 w 2130061"/>
                <a:gd name="connsiteY9" fmla="*/ 699136 h 1001847"/>
                <a:gd name="connsiteX10" fmla="*/ 570646 w 2130061"/>
                <a:gd name="connsiteY10" fmla="*/ 717919 h 1001847"/>
                <a:gd name="connsiteX11" fmla="*/ 631775 w 2130061"/>
                <a:gd name="connsiteY11" fmla="*/ 726559 h 1001847"/>
                <a:gd name="connsiteX12" fmla="*/ 689901 w 2130061"/>
                <a:gd name="connsiteY12" fmla="*/ 729485 h 1001847"/>
                <a:gd name="connsiteX13" fmla="*/ 1366818 w 2130061"/>
                <a:gd name="connsiteY13" fmla="*/ 533438 h 1001847"/>
                <a:gd name="connsiteX14" fmla="*/ 2066689 w 2130061"/>
                <a:gd name="connsiteY14" fmla="*/ 2379 h 1001847"/>
                <a:gd name="connsiteX15" fmla="*/ 2099054 w 2130061"/>
                <a:gd name="connsiteY15" fmla="*/ 6006 h 1001847"/>
                <a:gd name="connsiteX0" fmla="*/ 2114135 w 2145142"/>
                <a:gd name="connsiteY0" fmla="*/ 6006 h 1001685"/>
                <a:gd name="connsiteX1" fmla="*/ 2040466 w 2145142"/>
                <a:gd name="connsiteY1" fmla="*/ 247882 h 1001685"/>
                <a:gd name="connsiteX2" fmla="*/ 1429740 w 2145142"/>
                <a:gd name="connsiteY2" fmla="*/ 680582 h 1001685"/>
                <a:gd name="connsiteX3" fmla="*/ 715968 w 2145142"/>
                <a:gd name="connsiteY3" fmla="*/ 910780 h 1001685"/>
                <a:gd name="connsiteX4" fmla="*/ 680022 w 2145142"/>
                <a:gd name="connsiteY4" fmla="*/ 929039 h 1001685"/>
                <a:gd name="connsiteX5" fmla="*/ 625672 w 2145142"/>
                <a:gd name="connsiteY5" fmla="*/ 954212 h 1001685"/>
                <a:gd name="connsiteX6" fmla="*/ 398396 w 2145142"/>
                <a:gd name="connsiteY6" fmla="*/ 1001539 h 1001685"/>
                <a:gd name="connsiteX7" fmla="*/ 133577 w 2145142"/>
                <a:gd name="connsiteY7" fmla="*/ 967415 h 1001685"/>
                <a:gd name="connsiteX8" fmla="*/ 32817 w 2145142"/>
                <a:gd name="connsiteY8" fmla="*/ 953481 h 1001685"/>
                <a:gd name="connsiteX9" fmla="*/ 19829 w 2145142"/>
                <a:gd name="connsiteY9" fmla="*/ 839956 h 1001685"/>
                <a:gd name="connsiteX10" fmla="*/ 289038 w 2145142"/>
                <a:gd name="connsiteY10" fmla="*/ 699136 h 1001685"/>
                <a:gd name="connsiteX11" fmla="*/ 585727 w 2145142"/>
                <a:gd name="connsiteY11" fmla="*/ 717919 h 1001685"/>
                <a:gd name="connsiteX12" fmla="*/ 646856 w 2145142"/>
                <a:gd name="connsiteY12" fmla="*/ 726559 h 1001685"/>
                <a:gd name="connsiteX13" fmla="*/ 704982 w 2145142"/>
                <a:gd name="connsiteY13" fmla="*/ 729485 h 1001685"/>
                <a:gd name="connsiteX14" fmla="*/ 1381899 w 2145142"/>
                <a:gd name="connsiteY14" fmla="*/ 533438 h 1001685"/>
                <a:gd name="connsiteX15" fmla="*/ 2081770 w 2145142"/>
                <a:gd name="connsiteY15" fmla="*/ 2379 h 1001685"/>
                <a:gd name="connsiteX16" fmla="*/ 2114135 w 2145142"/>
                <a:gd name="connsiteY16" fmla="*/ 6006 h 1001685"/>
                <a:gd name="connsiteX0" fmla="*/ 2114135 w 2145142"/>
                <a:gd name="connsiteY0" fmla="*/ 6006 h 1002798"/>
                <a:gd name="connsiteX1" fmla="*/ 2040466 w 2145142"/>
                <a:gd name="connsiteY1" fmla="*/ 247882 h 1002798"/>
                <a:gd name="connsiteX2" fmla="*/ 1429740 w 2145142"/>
                <a:gd name="connsiteY2" fmla="*/ 680582 h 1002798"/>
                <a:gd name="connsiteX3" fmla="*/ 715968 w 2145142"/>
                <a:gd name="connsiteY3" fmla="*/ 910780 h 1002798"/>
                <a:gd name="connsiteX4" fmla="*/ 680022 w 2145142"/>
                <a:gd name="connsiteY4" fmla="*/ 929039 h 1002798"/>
                <a:gd name="connsiteX5" fmla="*/ 625672 w 2145142"/>
                <a:gd name="connsiteY5" fmla="*/ 954212 h 1002798"/>
                <a:gd name="connsiteX6" fmla="*/ 398396 w 2145142"/>
                <a:gd name="connsiteY6" fmla="*/ 1001539 h 1002798"/>
                <a:gd name="connsiteX7" fmla="*/ 130402 w 2145142"/>
                <a:gd name="connsiteY7" fmla="*/ 983290 h 1002798"/>
                <a:gd name="connsiteX8" fmla="*/ 32817 w 2145142"/>
                <a:gd name="connsiteY8" fmla="*/ 953481 h 1002798"/>
                <a:gd name="connsiteX9" fmla="*/ 19829 w 2145142"/>
                <a:gd name="connsiteY9" fmla="*/ 839956 h 1002798"/>
                <a:gd name="connsiteX10" fmla="*/ 289038 w 2145142"/>
                <a:gd name="connsiteY10" fmla="*/ 699136 h 1002798"/>
                <a:gd name="connsiteX11" fmla="*/ 585727 w 2145142"/>
                <a:gd name="connsiteY11" fmla="*/ 717919 h 1002798"/>
                <a:gd name="connsiteX12" fmla="*/ 646856 w 2145142"/>
                <a:gd name="connsiteY12" fmla="*/ 726559 h 1002798"/>
                <a:gd name="connsiteX13" fmla="*/ 704982 w 2145142"/>
                <a:gd name="connsiteY13" fmla="*/ 729485 h 1002798"/>
                <a:gd name="connsiteX14" fmla="*/ 1381899 w 2145142"/>
                <a:gd name="connsiteY14" fmla="*/ 533438 h 1002798"/>
                <a:gd name="connsiteX15" fmla="*/ 2081770 w 2145142"/>
                <a:gd name="connsiteY15" fmla="*/ 2379 h 1002798"/>
                <a:gd name="connsiteX16" fmla="*/ 2114135 w 2145142"/>
                <a:gd name="connsiteY16" fmla="*/ 6006 h 1002798"/>
                <a:gd name="connsiteX0" fmla="*/ 2120450 w 2151457"/>
                <a:gd name="connsiteY0" fmla="*/ 6006 h 1002798"/>
                <a:gd name="connsiteX1" fmla="*/ 2046781 w 2151457"/>
                <a:gd name="connsiteY1" fmla="*/ 247882 h 1002798"/>
                <a:gd name="connsiteX2" fmla="*/ 1436055 w 2151457"/>
                <a:gd name="connsiteY2" fmla="*/ 680582 h 1002798"/>
                <a:gd name="connsiteX3" fmla="*/ 722283 w 2151457"/>
                <a:gd name="connsiteY3" fmla="*/ 910780 h 1002798"/>
                <a:gd name="connsiteX4" fmla="*/ 686337 w 2151457"/>
                <a:gd name="connsiteY4" fmla="*/ 929039 h 1002798"/>
                <a:gd name="connsiteX5" fmla="*/ 631987 w 2151457"/>
                <a:gd name="connsiteY5" fmla="*/ 954212 h 1002798"/>
                <a:gd name="connsiteX6" fmla="*/ 404711 w 2151457"/>
                <a:gd name="connsiteY6" fmla="*/ 1001539 h 1002798"/>
                <a:gd name="connsiteX7" fmla="*/ 136717 w 2151457"/>
                <a:gd name="connsiteY7" fmla="*/ 983290 h 1002798"/>
                <a:gd name="connsiteX8" fmla="*/ 23257 w 2151457"/>
                <a:gd name="connsiteY8" fmla="*/ 953481 h 1002798"/>
                <a:gd name="connsiteX9" fmla="*/ 26144 w 2151457"/>
                <a:gd name="connsiteY9" fmla="*/ 839956 h 1002798"/>
                <a:gd name="connsiteX10" fmla="*/ 295353 w 2151457"/>
                <a:gd name="connsiteY10" fmla="*/ 699136 h 1002798"/>
                <a:gd name="connsiteX11" fmla="*/ 592042 w 2151457"/>
                <a:gd name="connsiteY11" fmla="*/ 717919 h 1002798"/>
                <a:gd name="connsiteX12" fmla="*/ 653171 w 2151457"/>
                <a:gd name="connsiteY12" fmla="*/ 726559 h 1002798"/>
                <a:gd name="connsiteX13" fmla="*/ 711297 w 2151457"/>
                <a:gd name="connsiteY13" fmla="*/ 729485 h 1002798"/>
                <a:gd name="connsiteX14" fmla="*/ 1388214 w 2151457"/>
                <a:gd name="connsiteY14" fmla="*/ 533438 h 1002798"/>
                <a:gd name="connsiteX15" fmla="*/ 2088085 w 2151457"/>
                <a:gd name="connsiteY15" fmla="*/ 2379 h 1002798"/>
                <a:gd name="connsiteX16" fmla="*/ 2120450 w 2151457"/>
                <a:gd name="connsiteY16" fmla="*/ 6006 h 1002798"/>
                <a:gd name="connsiteX0" fmla="*/ 2133544 w 2164551"/>
                <a:gd name="connsiteY0" fmla="*/ 6006 h 1002798"/>
                <a:gd name="connsiteX1" fmla="*/ 2059875 w 2164551"/>
                <a:gd name="connsiteY1" fmla="*/ 247882 h 1002798"/>
                <a:gd name="connsiteX2" fmla="*/ 1449149 w 2164551"/>
                <a:gd name="connsiteY2" fmla="*/ 680582 h 1002798"/>
                <a:gd name="connsiteX3" fmla="*/ 735377 w 2164551"/>
                <a:gd name="connsiteY3" fmla="*/ 910780 h 1002798"/>
                <a:gd name="connsiteX4" fmla="*/ 699431 w 2164551"/>
                <a:gd name="connsiteY4" fmla="*/ 929039 h 1002798"/>
                <a:gd name="connsiteX5" fmla="*/ 645081 w 2164551"/>
                <a:gd name="connsiteY5" fmla="*/ 954212 h 1002798"/>
                <a:gd name="connsiteX6" fmla="*/ 417805 w 2164551"/>
                <a:gd name="connsiteY6" fmla="*/ 1001539 h 1002798"/>
                <a:gd name="connsiteX7" fmla="*/ 149811 w 2164551"/>
                <a:gd name="connsiteY7" fmla="*/ 983290 h 1002798"/>
                <a:gd name="connsiteX8" fmla="*/ 36351 w 2164551"/>
                <a:gd name="connsiteY8" fmla="*/ 953481 h 1002798"/>
                <a:gd name="connsiteX9" fmla="*/ 20188 w 2164551"/>
                <a:gd name="connsiteY9" fmla="*/ 824081 h 1002798"/>
                <a:gd name="connsiteX10" fmla="*/ 308447 w 2164551"/>
                <a:gd name="connsiteY10" fmla="*/ 699136 h 1002798"/>
                <a:gd name="connsiteX11" fmla="*/ 605136 w 2164551"/>
                <a:gd name="connsiteY11" fmla="*/ 717919 h 1002798"/>
                <a:gd name="connsiteX12" fmla="*/ 666265 w 2164551"/>
                <a:gd name="connsiteY12" fmla="*/ 726559 h 1002798"/>
                <a:gd name="connsiteX13" fmla="*/ 724391 w 2164551"/>
                <a:gd name="connsiteY13" fmla="*/ 729485 h 1002798"/>
                <a:gd name="connsiteX14" fmla="*/ 1401308 w 2164551"/>
                <a:gd name="connsiteY14" fmla="*/ 533438 h 1002798"/>
                <a:gd name="connsiteX15" fmla="*/ 2101179 w 2164551"/>
                <a:gd name="connsiteY15" fmla="*/ 2379 h 1002798"/>
                <a:gd name="connsiteX16" fmla="*/ 2133544 w 2164551"/>
                <a:gd name="connsiteY16" fmla="*/ 6006 h 1002798"/>
                <a:gd name="connsiteX0" fmla="*/ 2133544 w 2164551"/>
                <a:gd name="connsiteY0" fmla="*/ 6006 h 1002798"/>
                <a:gd name="connsiteX1" fmla="*/ 2059875 w 2164551"/>
                <a:gd name="connsiteY1" fmla="*/ 247882 h 1002798"/>
                <a:gd name="connsiteX2" fmla="*/ 1449149 w 2164551"/>
                <a:gd name="connsiteY2" fmla="*/ 680582 h 1002798"/>
                <a:gd name="connsiteX3" fmla="*/ 735377 w 2164551"/>
                <a:gd name="connsiteY3" fmla="*/ 910780 h 1002798"/>
                <a:gd name="connsiteX4" fmla="*/ 699431 w 2164551"/>
                <a:gd name="connsiteY4" fmla="*/ 929039 h 1002798"/>
                <a:gd name="connsiteX5" fmla="*/ 645081 w 2164551"/>
                <a:gd name="connsiteY5" fmla="*/ 954212 h 1002798"/>
                <a:gd name="connsiteX6" fmla="*/ 417805 w 2164551"/>
                <a:gd name="connsiteY6" fmla="*/ 1001539 h 1002798"/>
                <a:gd name="connsiteX7" fmla="*/ 149811 w 2164551"/>
                <a:gd name="connsiteY7" fmla="*/ 983290 h 1002798"/>
                <a:gd name="connsiteX8" fmla="*/ 36351 w 2164551"/>
                <a:gd name="connsiteY8" fmla="*/ 963006 h 1002798"/>
                <a:gd name="connsiteX9" fmla="*/ 20188 w 2164551"/>
                <a:gd name="connsiteY9" fmla="*/ 824081 h 1002798"/>
                <a:gd name="connsiteX10" fmla="*/ 308447 w 2164551"/>
                <a:gd name="connsiteY10" fmla="*/ 699136 h 1002798"/>
                <a:gd name="connsiteX11" fmla="*/ 605136 w 2164551"/>
                <a:gd name="connsiteY11" fmla="*/ 717919 h 1002798"/>
                <a:gd name="connsiteX12" fmla="*/ 666265 w 2164551"/>
                <a:gd name="connsiteY12" fmla="*/ 726559 h 1002798"/>
                <a:gd name="connsiteX13" fmla="*/ 724391 w 2164551"/>
                <a:gd name="connsiteY13" fmla="*/ 729485 h 1002798"/>
                <a:gd name="connsiteX14" fmla="*/ 1401308 w 2164551"/>
                <a:gd name="connsiteY14" fmla="*/ 533438 h 1002798"/>
                <a:gd name="connsiteX15" fmla="*/ 2101179 w 2164551"/>
                <a:gd name="connsiteY15" fmla="*/ 2379 h 1002798"/>
                <a:gd name="connsiteX16" fmla="*/ 2133544 w 2164551"/>
                <a:gd name="connsiteY16" fmla="*/ 6006 h 1002798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5117"/>
                <a:gd name="connsiteX1" fmla="*/ 2059875 w 2164551"/>
                <a:gd name="connsiteY1" fmla="*/ 247882 h 1005117"/>
                <a:gd name="connsiteX2" fmla="*/ 1449149 w 2164551"/>
                <a:gd name="connsiteY2" fmla="*/ 680582 h 1005117"/>
                <a:gd name="connsiteX3" fmla="*/ 735377 w 2164551"/>
                <a:gd name="connsiteY3" fmla="*/ 910780 h 1005117"/>
                <a:gd name="connsiteX4" fmla="*/ 699431 w 2164551"/>
                <a:gd name="connsiteY4" fmla="*/ 929039 h 1005117"/>
                <a:gd name="connsiteX5" fmla="*/ 645081 w 2164551"/>
                <a:gd name="connsiteY5" fmla="*/ 954212 h 1005117"/>
                <a:gd name="connsiteX6" fmla="*/ 417805 w 2164551"/>
                <a:gd name="connsiteY6" fmla="*/ 1001539 h 1005117"/>
                <a:gd name="connsiteX7" fmla="*/ 149811 w 2164551"/>
                <a:gd name="connsiteY7" fmla="*/ 992815 h 1005117"/>
                <a:gd name="connsiteX8" fmla="*/ 36351 w 2164551"/>
                <a:gd name="connsiteY8" fmla="*/ 963006 h 1005117"/>
                <a:gd name="connsiteX9" fmla="*/ 20188 w 2164551"/>
                <a:gd name="connsiteY9" fmla="*/ 824081 h 1005117"/>
                <a:gd name="connsiteX10" fmla="*/ 308447 w 2164551"/>
                <a:gd name="connsiteY10" fmla="*/ 699136 h 1005117"/>
                <a:gd name="connsiteX11" fmla="*/ 605136 w 2164551"/>
                <a:gd name="connsiteY11" fmla="*/ 717919 h 1005117"/>
                <a:gd name="connsiteX12" fmla="*/ 666265 w 2164551"/>
                <a:gd name="connsiteY12" fmla="*/ 726559 h 1005117"/>
                <a:gd name="connsiteX13" fmla="*/ 724391 w 2164551"/>
                <a:gd name="connsiteY13" fmla="*/ 729485 h 1005117"/>
                <a:gd name="connsiteX14" fmla="*/ 1401308 w 2164551"/>
                <a:gd name="connsiteY14" fmla="*/ 533438 h 1005117"/>
                <a:gd name="connsiteX15" fmla="*/ 2101179 w 2164551"/>
                <a:gd name="connsiteY15" fmla="*/ 2379 h 1005117"/>
                <a:gd name="connsiteX16" fmla="*/ 2133544 w 2164551"/>
                <a:gd name="connsiteY16" fmla="*/ 6006 h 1005117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26559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  <a:gd name="connsiteX0" fmla="*/ 2133544 w 2164551"/>
                <a:gd name="connsiteY0" fmla="*/ 6006 h 1006469"/>
                <a:gd name="connsiteX1" fmla="*/ 2059875 w 2164551"/>
                <a:gd name="connsiteY1" fmla="*/ 247882 h 1006469"/>
                <a:gd name="connsiteX2" fmla="*/ 1449149 w 2164551"/>
                <a:gd name="connsiteY2" fmla="*/ 680582 h 1006469"/>
                <a:gd name="connsiteX3" fmla="*/ 735377 w 2164551"/>
                <a:gd name="connsiteY3" fmla="*/ 910780 h 1006469"/>
                <a:gd name="connsiteX4" fmla="*/ 699431 w 2164551"/>
                <a:gd name="connsiteY4" fmla="*/ 929039 h 1006469"/>
                <a:gd name="connsiteX5" fmla="*/ 645081 w 2164551"/>
                <a:gd name="connsiteY5" fmla="*/ 954212 h 1006469"/>
                <a:gd name="connsiteX6" fmla="*/ 417805 w 2164551"/>
                <a:gd name="connsiteY6" fmla="*/ 1001539 h 1006469"/>
                <a:gd name="connsiteX7" fmla="*/ 149811 w 2164551"/>
                <a:gd name="connsiteY7" fmla="*/ 995990 h 1006469"/>
                <a:gd name="connsiteX8" fmla="*/ 36351 w 2164551"/>
                <a:gd name="connsiteY8" fmla="*/ 963006 h 1006469"/>
                <a:gd name="connsiteX9" fmla="*/ 20188 w 2164551"/>
                <a:gd name="connsiteY9" fmla="*/ 824081 h 1006469"/>
                <a:gd name="connsiteX10" fmla="*/ 308447 w 2164551"/>
                <a:gd name="connsiteY10" fmla="*/ 699136 h 1006469"/>
                <a:gd name="connsiteX11" fmla="*/ 605136 w 2164551"/>
                <a:gd name="connsiteY11" fmla="*/ 717919 h 1006469"/>
                <a:gd name="connsiteX12" fmla="*/ 666265 w 2164551"/>
                <a:gd name="connsiteY12" fmla="*/ 736084 h 1006469"/>
                <a:gd name="connsiteX13" fmla="*/ 724391 w 2164551"/>
                <a:gd name="connsiteY13" fmla="*/ 729485 h 1006469"/>
                <a:gd name="connsiteX14" fmla="*/ 1401308 w 2164551"/>
                <a:gd name="connsiteY14" fmla="*/ 533438 h 1006469"/>
                <a:gd name="connsiteX15" fmla="*/ 2101179 w 2164551"/>
                <a:gd name="connsiteY15" fmla="*/ 2379 h 1006469"/>
                <a:gd name="connsiteX16" fmla="*/ 2133544 w 2164551"/>
                <a:gd name="connsiteY16" fmla="*/ 6006 h 10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551" h="1006469">
                  <a:moveTo>
                    <a:pt x="2133544" y="6006"/>
                  </a:moveTo>
                  <a:cubicBezTo>
                    <a:pt x="2188663" y="6181"/>
                    <a:pt x="2173941" y="135453"/>
                    <a:pt x="2059875" y="247882"/>
                  </a:cubicBezTo>
                  <a:cubicBezTo>
                    <a:pt x="1945809" y="360311"/>
                    <a:pt x="1669899" y="570101"/>
                    <a:pt x="1449149" y="680582"/>
                  </a:cubicBezTo>
                  <a:cubicBezTo>
                    <a:pt x="1228399" y="791066"/>
                    <a:pt x="879906" y="880056"/>
                    <a:pt x="735377" y="910780"/>
                  </a:cubicBezTo>
                  <a:lnTo>
                    <a:pt x="699431" y="929039"/>
                  </a:lnTo>
                  <a:lnTo>
                    <a:pt x="645081" y="954212"/>
                  </a:lnTo>
                  <a:cubicBezTo>
                    <a:pt x="586916" y="983452"/>
                    <a:pt x="500350" y="994576"/>
                    <a:pt x="417805" y="1001539"/>
                  </a:cubicBezTo>
                  <a:cubicBezTo>
                    <a:pt x="335260" y="1008502"/>
                    <a:pt x="205978" y="1009291"/>
                    <a:pt x="149811" y="995990"/>
                  </a:cubicBezTo>
                  <a:cubicBezTo>
                    <a:pt x="93644" y="982689"/>
                    <a:pt x="64834" y="984249"/>
                    <a:pt x="36351" y="963006"/>
                  </a:cubicBezTo>
                  <a:cubicBezTo>
                    <a:pt x="17393" y="941763"/>
                    <a:pt x="-25161" y="868059"/>
                    <a:pt x="20188" y="824081"/>
                  </a:cubicBezTo>
                  <a:cubicBezTo>
                    <a:pt x="65537" y="780103"/>
                    <a:pt x="210956" y="716830"/>
                    <a:pt x="308447" y="699136"/>
                  </a:cubicBezTo>
                  <a:cubicBezTo>
                    <a:pt x="405938" y="681442"/>
                    <a:pt x="546971" y="688678"/>
                    <a:pt x="605136" y="717919"/>
                  </a:cubicBezTo>
                  <a:cubicBezTo>
                    <a:pt x="625512" y="720799"/>
                    <a:pt x="645889" y="736379"/>
                    <a:pt x="666265" y="736084"/>
                  </a:cubicBezTo>
                  <a:cubicBezTo>
                    <a:pt x="691431" y="737787"/>
                    <a:pt x="699225" y="734132"/>
                    <a:pt x="724391" y="729485"/>
                  </a:cubicBezTo>
                  <a:cubicBezTo>
                    <a:pt x="890604" y="693805"/>
                    <a:pt x="1168891" y="654500"/>
                    <a:pt x="1401308" y="533438"/>
                  </a:cubicBezTo>
                  <a:cubicBezTo>
                    <a:pt x="1633725" y="412374"/>
                    <a:pt x="2002684" y="58170"/>
                    <a:pt x="2101179" y="2379"/>
                  </a:cubicBezTo>
                  <a:cubicBezTo>
                    <a:pt x="2113492" y="-4593"/>
                    <a:pt x="2125669" y="5980"/>
                    <a:pt x="2133544" y="600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31" name="Forme libre : forme 61">
              <a:extLst>
                <a:ext uri="{FF2B5EF4-FFF2-40B4-BE49-F238E27FC236}">
                  <a16:creationId xmlns:a16="http://schemas.microsoft.com/office/drawing/2014/main" id="{6291C4DD-8E2B-8D47-8DFB-603ABDD91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906" y="3961095"/>
              <a:ext cx="725235" cy="891172"/>
            </a:xfrm>
            <a:custGeom>
              <a:avLst/>
              <a:gdLst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08464 w 980964"/>
                <a:gd name="connsiteY12" fmla="*/ 827100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91953 w 980964"/>
                <a:gd name="connsiteY11" fmla="*/ 807222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77838"/>
                <a:gd name="connsiteY0" fmla="*/ 8116 h 1216970"/>
                <a:gd name="connsiteX1" fmla="*/ 769640 w 977838"/>
                <a:gd name="connsiteY1" fmla="*/ 59799 h 1216970"/>
                <a:gd name="connsiteX2" fmla="*/ 745786 w 977838"/>
                <a:gd name="connsiteY2" fmla="*/ 127386 h 1216970"/>
                <a:gd name="connsiteX3" fmla="*/ 749762 w 977838"/>
                <a:gd name="connsiteY3" fmla="*/ 226777 h 1216970"/>
                <a:gd name="connsiteX4" fmla="*/ 769640 w 977838"/>
                <a:gd name="connsiteY4" fmla="*/ 310266 h 1216970"/>
                <a:gd name="connsiteX5" fmla="*/ 765664 w 977838"/>
                <a:gd name="connsiteY5" fmla="*/ 417608 h 1216970"/>
                <a:gd name="connsiteX6" fmla="*/ 761689 w 977838"/>
                <a:gd name="connsiteY6" fmla="*/ 520975 h 1216970"/>
                <a:gd name="connsiteX7" fmla="*/ 737835 w 977838"/>
                <a:gd name="connsiteY7" fmla="*/ 596512 h 1216970"/>
                <a:gd name="connsiteX8" fmla="*/ 690127 w 977838"/>
                <a:gd name="connsiteY8" fmla="*/ 691928 h 1216970"/>
                <a:gd name="connsiteX9" fmla="*/ 606638 w 977838"/>
                <a:gd name="connsiteY9" fmla="*/ 735660 h 1216970"/>
                <a:gd name="connsiteX10" fmla="*/ 495320 w 977838"/>
                <a:gd name="connsiteY10" fmla="*/ 767466 h 1216970"/>
                <a:gd name="connsiteX11" fmla="*/ 391953 w 977838"/>
                <a:gd name="connsiteY11" fmla="*/ 807222 h 1216970"/>
                <a:gd name="connsiteX12" fmla="*/ 316415 w 977838"/>
                <a:gd name="connsiteY12" fmla="*/ 839027 h 1216970"/>
                <a:gd name="connsiteX13" fmla="*/ 177268 w 977838"/>
                <a:gd name="connsiteY13" fmla="*/ 870832 h 1216970"/>
                <a:gd name="connsiteX14" fmla="*/ 50047 w 977838"/>
                <a:gd name="connsiteY14" fmla="*/ 942394 h 1216970"/>
                <a:gd name="connsiteX15" fmla="*/ 2339 w 977838"/>
                <a:gd name="connsiteY15" fmla="*/ 986126 h 1216970"/>
                <a:gd name="connsiteX16" fmla="*/ 14266 w 977838"/>
                <a:gd name="connsiteY16" fmla="*/ 1057688 h 1216970"/>
                <a:gd name="connsiteX17" fmla="*/ 73901 w 977838"/>
                <a:gd name="connsiteY17" fmla="*/ 1109372 h 1216970"/>
                <a:gd name="connsiteX18" fmla="*/ 165341 w 977838"/>
                <a:gd name="connsiteY18" fmla="*/ 1165031 h 1216970"/>
                <a:gd name="connsiteX19" fmla="*/ 268708 w 977838"/>
                <a:gd name="connsiteY19" fmla="*/ 1208763 h 1216970"/>
                <a:gd name="connsiteX20" fmla="*/ 364123 w 977838"/>
                <a:gd name="connsiteY20" fmla="*/ 1216714 h 1216970"/>
                <a:gd name="connsiteX21" fmla="*/ 463515 w 977838"/>
                <a:gd name="connsiteY21" fmla="*/ 1204787 h 1216970"/>
                <a:gd name="connsiteX22" fmla="*/ 539052 w 977838"/>
                <a:gd name="connsiteY22" fmla="*/ 1172982 h 1216970"/>
                <a:gd name="connsiteX23" fmla="*/ 598687 w 977838"/>
                <a:gd name="connsiteY23" fmla="*/ 1109372 h 1216970"/>
                <a:gd name="connsiteX24" fmla="*/ 574833 w 977838"/>
                <a:gd name="connsiteY24" fmla="*/ 1013956 h 1216970"/>
                <a:gd name="connsiteX25" fmla="*/ 590735 w 977838"/>
                <a:gd name="connsiteY25" fmla="*/ 914565 h 1216970"/>
                <a:gd name="connsiteX26" fmla="*/ 618565 w 977838"/>
                <a:gd name="connsiteY26" fmla="*/ 862881 h 1216970"/>
                <a:gd name="connsiteX27" fmla="*/ 658322 w 977838"/>
                <a:gd name="connsiteY27" fmla="*/ 819149 h 1216970"/>
                <a:gd name="connsiteX28" fmla="*/ 721932 w 977838"/>
                <a:gd name="connsiteY28" fmla="*/ 771441 h 1216970"/>
                <a:gd name="connsiteX29" fmla="*/ 785542 w 977838"/>
                <a:gd name="connsiteY29" fmla="*/ 723733 h 1216970"/>
                <a:gd name="connsiteX30" fmla="*/ 865055 w 977838"/>
                <a:gd name="connsiteY30" fmla="*/ 632293 h 1216970"/>
                <a:gd name="connsiteX31" fmla="*/ 908788 w 977838"/>
                <a:gd name="connsiteY31" fmla="*/ 540853 h 1216970"/>
                <a:gd name="connsiteX32" fmla="*/ 924690 w 977838"/>
                <a:gd name="connsiteY32" fmla="*/ 441462 h 1216970"/>
                <a:gd name="connsiteX33" fmla="*/ 936617 w 977838"/>
                <a:gd name="connsiteY33" fmla="*/ 357973 h 1216970"/>
                <a:gd name="connsiteX34" fmla="*/ 952520 w 977838"/>
                <a:gd name="connsiteY34" fmla="*/ 298339 h 1216970"/>
                <a:gd name="connsiteX35" fmla="*/ 964447 w 977838"/>
                <a:gd name="connsiteY35" fmla="*/ 234728 h 1216970"/>
                <a:gd name="connsiteX36" fmla="*/ 976374 w 977838"/>
                <a:gd name="connsiteY36" fmla="*/ 139312 h 1216970"/>
                <a:gd name="connsiteX37" fmla="*/ 928666 w 977838"/>
                <a:gd name="connsiteY37" fmla="*/ 39921 h 1216970"/>
                <a:gd name="connsiteX38" fmla="*/ 865055 w 977838"/>
                <a:gd name="connsiteY38" fmla="*/ 4140 h 1216970"/>
                <a:gd name="connsiteX39" fmla="*/ 813372 w 977838"/>
                <a:gd name="connsiteY39" fmla="*/ 8116 h 1216970"/>
                <a:gd name="connsiteX0" fmla="*/ 813372 w 977838"/>
                <a:gd name="connsiteY0" fmla="*/ 8116 h 1210172"/>
                <a:gd name="connsiteX1" fmla="*/ 769640 w 977838"/>
                <a:gd name="connsiteY1" fmla="*/ 59799 h 1210172"/>
                <a:gd name="connsiteX2" fmla="*/ 745786 w 977838"/>
                <a:gd name="connsiteY2" fmla="*/ 127386 h 1210172"/>
                <a:gd name="connsiteX3" fmla="*/ 749762 w 977838"/>
                <a:gd name="connsiteY3" fmla="*/ 226777 h 1210172"/>
                <a:gd name="connsiteX4" fmla="*/ 769640 w 977838"/>
                <a:gd name="connsiteY4" fmla="*/ 310266 h 1210172"/>
                <a:gd name="connsiteX5" fmla="*/ 765664 w 977838"/>
                <a:gd name="connsiteY5" fmla="*/ 417608 h 1210172"/>
                <a:gd name="connsiteX6" fmla="*/ 761689 w 977838"/>
                <a:gd name="connsiteY6" fmla="*/ 520975 h 1210172"/>
                <a:gd name="connsiteX7" fmla="*/ 737835 w 977838"/>
                <a:gd name="connsiteY7" fmla="*/ 596512 h 1210172"/>
                <a:gd name="connsiteX8" fmla="*/ 690127 w 977838"/>
                <a:gd name="connsiteY8" fmla="*/ 691928 h 1210172"/>
                <a:gd name="connsiteX9" fmla="*/ 606638 w 977838"/>
                <a:gd name="connsiteY9" fmla="*/ 735660 h 1210172"/>
                <a:gd name="connsiteX10" fmla="*/ 495320 w 977838"/>
                <a:gd name="connsiteY10" fmla="*/ 767466 h 1210172"/>
                <a:gd name="connsiteX11" fmla="*/ 391953 w 977838"/>
                <a:gd name="connsiteY11" fmla="*/ 807222 h 1210172"/>
                <a:gd name="connsiteX12" fmla="*/ 316415 w 977838"/>
                <a:gd name="connsiteY12" fmla="*/ 839027 h 1210172"/>
                <a:gd name="connsiteX13" fmla="*/ 177268 w 977838"/>
                <a:gd name="connsiteY13" fmla="*/ 870832 h 1210172"/>
                <a:gd name="connsiteX14" fmla="*/ 50047 w 977838"/>
                <a:gd name="connsiteY14" fmla="*/ 942394 h 1210172"/>
                <a:gd name="connsiteX15" fmla="*/ 2339 w 977838"/>
                <a:gd name="connsiteY15" fmla="*/ 986126 h 1210172"/>
                <a:gd name="connsiteX16" fmla="*/ 14266 w 977838"/>
                <a:gd name="connsiteY16" fmla="*/ 1057688 h 1210172"/>
                <a:gd name="connsiteX17" fmla="*/ 73901 w 977838"/>
                <a:gd name="connsiteY17" fmla="*/ 1109372 h 1210172"/>
                <a:gd name="connsiteX18" fmla="*/ 165341 w 977838"/>
                <a:gd name="connsiteY18" fmla="*/ 1165031 h 1210172"/>
                <a:gd name="connsiteX19" fmla="*/ 268708 w 977838"/>
                <a:gd name="connsiteY19" fmla="*/ 1208763 h 1210172"/>
                <a:gd name="connsiteX20" fmla="*/ 350055 w 977838"/>
                <a:gd name="connsiteY20" fmla="*/ 1111206 h 1210172"/>
                <a:gd name="connsiteX21" fmla="*/ 463515 w 977838"/>
                <a:gd name="connsiteY21" fmla="*/ 1204787 h 1210172"/>
                <a:gd name="connsiteX22" fmla="*/ 539052 w 977838"/>
                <a:gd name="connsiteY22" fmla="*/ 1172982 h 1210172"/>
                <a:gd name="connsiteX23" fmla="*/ 598687 w 977838"/>
                <a:gd name="connsiteY23" fmla="*/ 1109372 h 1210172"/>
                <a:gd name="connsiteX24" fmla="*/ 574833 w 977838"/>
                <a:gd name="connsiteY24" fmla="*/ 1013956 h 1210172"/>
                <a:gd name="connsiteX25" fmla="*/ 590735 w 977838"/>
                <a:gd name="connsiteY25" fmla="*/ 914565 h 1210172"/>
                <a:gd name="connsiteX26" fmla="*/ 618565 w 977838"/>
                <a:gd name="connsiteY26" fmla="*/ 862881 h 1210172"/>
                <a:gd name="connsiteX27" fmla="*/ 658322 w 977838"/>
                <a:gd name="connsiteY27" fmla="*/ 819149 h 1210172"/>
                <a:gd name="connsiteX28" fmla="*/ 721932 w 977838"/>
                <a:gd name="connsiteY28" fmla="*/ 771441 h 1210172"/>
                <a:gd name="connsiteX29" fmla="*/ 785542 w 977838"/>
                <a:gd name="connsiteY29" fmla="*/ 723733 h 1210172"/>
                <a:gd name="connsiteX30" fmla="*/ 865055 w 977838"/>
                <a:gd name="connsiteY30" fmla="*/ 632293 h 1210172"/>
                <a:gd name="connsiteX31" fmla="*/ 908788 w 977838"/>
                <a:gd name="connsiteY31" fmla="*/ 540853 h 1210172"/>
                <a:gd name="connsiteX32" fmla="*/ 924690 w 977838"/>
                <a:gd name="connsiteY32" fmla="*/ 441462 h 1210172"/>
                <a:gd name="connsiteX33" fmla="*/ 936617 w 977838"/>
                <a:gd name="connsiteY33" fmla="*/ 357973 h 1210172"/>
                <a:gd name="connsiteX34" fmla="*/ 952520 w 977838"/>
                <a:gd name="connsiteY34" fmla="*/ 298339 h 1210172"/>
                <a:gd name="connsiteX35" fmla="*/ 964447 w 977838"/>
                <a:gd name="connsiteY35" fmla="*/ 234728 h 1210172"/>
                <a:gd name="connsiteX36" fmla="*/ 976374 w 977838"/>
                <a:gd name="connsiteY36" fmla="*/ 139312 h 1210172"/>
                <a:gd name="connsiteX37" fmla="*/ 928666 w 977838"/>
                <a:gd name="connsiteY37" fmla="*/ 39921 h 1210172"/>
                <a:gd name="connsiteX38" fmla="*/ 865055 w 977838"/>
                <a:gd name="connsiteY38" fmla="*/ 4140 h 1210172"/>
                <a:gd name="connsiteX39" fmla="*/ 813372 w 977838"/>
                <a:gd name="connsiteY39" fmla="*/ 8116 h 1210172"/>
                <a:gd name="connsiteX0" fmla="*/ 813372 w 977838"/>
                <a:gd name="connsiteY0" fmla="*/ 8116 h 1207118"/>
                <a:gd name="connsiteX1" fmla="*/ 769640 w 977838"/>
                <a:gd name="connsiteY1" fmla="*/ 59799 h 1207118"/>
                <a:gd name="connsiteX2" fmla="*/ 745786 w 977838"/>
                <a:gd name="connsiteY2" fmla="*/ 127386 h 1207118"/>
                <a:gd name="connsiteX3" fmla="*/ 749762 w 977838"/>
                <a:gd name="connsiteY3" fmla="*/ 226777 h 1207118"/>
                <a:gd name="connsiteX4" fmla="*/ 769640 w 977838"/>
                <a:gd name="connsiteY4" fmla="*/ 310266 h 1207118"/>
                <a:gd name="connsiteX5" fmla="*/ 765664 w 977838"/>
                <a:gd name="connsiteY5" fmla="*/ 417608 h 1207118"/>
                <a:gd name="connsiteX6" fmla="*/ 761689 w 977838"/>
                <a:gd name="connsiteY6" fmla="*/ 520975 h 1207118"/>
                <a:gd name="connsiteX7" fmla="*/ 737835 w 977838"/>
                <a:gd name="connsiteY7" fmla="*/ 596512 h 1207118"/>
                <a:gd name="connsiteX8" fmla="*/ 690127 w 977838"/>
                <a:gd name="connsiteY8" fmla="*/ 691928 h 1207118"/>
                <a:gd name="connsiteX9" fmla="*/ 606638 w 977838"/>
                <a:gd name="connsiteY9" fmla="*/ 735660 h 1207118"/>
                <a:gd name="connsiteX10" fmla="*/ 495320 w 977838"/>
                <a:gd name="connsiteY10" fmla="*/ 767466 h 1207118"/>
                <a:gd name="connsiteX11" fmla="*/ 391953 w 977838"/>
                <a:gd name="connsiteY11" fmla="*/ 807222 h 1207118"/>
                <a:gd name="connsiteX12" fmla="*/ 316415 w 977838"/>
                <a:gd name="connsiteY12" fmla="*/ 839027 h 1207118"/>
                <a:gd name="connsiteX13" fmla="*/ 177268 w 977838"/>
                <a:gd name="connsiteY13" fmla="*/ 870832 h 1207118"/>
                <a:gd name="connsiteX14" fmla="*/ 50047 w 977838"/>
                <a:gd name="connsiteY14" fmla="*/ 942394 h 1207118"/>
                <a:gd name="connsiteX15" fmla="*/ 2339 w 977838"/>
                <a:gd name="connsiteY15" fmla="*/ 986126 h 1207118"/>
                <a:gd name="connsiteX16" fmla="*/ 14266 w 977838"/>
                <a:gd name="connsiteY16" fmla="*/ 1057688 h 1207118"/>
                <a:gd name="connsiteX17" fmla="*/ 73901 w 977838"/>
                <a:gd name="connsiteY17" fmla="*/ 1109372 h 1207118"/>
                <a:gd name="connsiteX18" fmla="*/ 165341 w 977838"/>
                <a:gd name="connsiteY18" fmla="*/ 1165031 h 1207118"/>
                <a:gd name="connsiteX19" fmla="*/ 268708 w 977838"/>
                <a:gd name="connsiteY19" fmla="*/ 1138425 h 1207118"/>
                <a:gd name="connsiteX20" fmla="*/ 350055 w 977838"/>
                <a:gd name="connsiteY20" fmla="*/ 1111206 h 1207118"/>
                <a:gd name="connsiteX21" fmla="*/ 463515 w 977838"/>
                <a:gd name="connsiteY21" fmla="*/ 1204787 h 1207118"/>
                <a:gd name="connsiteX22" fmla="*/ 539052 w 977838"/>
                <a:gd name="connsiteY22" fmla="*/ 1172982 h 1207118"/>
                <a:gd name="connsiteX23" fmla="*/ 598687 w 977838"/>
                <a:gd name="connsiteY23" fmla="*/ 1109372 h 1207118"/>
                <a:gd name="connsiteX24" fmla="*/ 574833 w 977838"/>
                <a:gd name="connsiteY24" fmla="*/ 1013956 h 1207118"/>
                <a:gd name="connsiteX25" fmla="*/ 590735 w 977838"/>
                <a:gd name="connsiteY25" fmla="*/ 914565 h 1207118"/>
                <a:gd name="connsiteX26" fmla="*/ 618565 w 977838"/>
                <a:gd name="connsiteY26" fmla="*/ 862881 h 1207118"/>
                <a:gd name="connsiteX27" fmla="*/ 658322 w 977838"/>
                <a:gd name="connsiteY27" fmla="*/ 819149 h 1207118"/>
                <a:gd name="connsiteX28" fmla="*/ 721932 w 977838"/>
                <a:gd name="connsiteY28" fmla="*/ 771441 h 1207118"/>
                <a:gd name="connsiteX29" fmla="*/ 785542 w 977838"/>
                <a:gd name="connsiteY29" fmla="*/ 723733 h 1207118"/>
                <a:gd name="connsiteX30" fmla="*/ 865055 w 977838"/>
                <a:gd name="connsiteY30" fmla="*/ 632293 h 1207118"/>
                <a:gd name="connsiteX31" fmla="*/ 908788 w 977838"/>
                <a:gd name="connsiteY31" fmla="*/ 540853 h 1207118"/>
                <a:gd name="connsiteX32" fmla="*/ 924690 w 977838"/>
                <a:gd name="connsiteY32" fmla="*/ 441462 h 1207118"/>
                <a:gd name="connsiteX33" fmla="*/ 936617 w 977838"/>
                <a:gd name="connsiteY33" fmla="*/ 357973 h 1207118"/>
                <a:gd name="connsiteX34" fmla="*/ 952520 w 977838"/>
                <a:gd name="connsiteY34" fmla="*/ 298339 h 1207118"/>
                <a:gd name="connsiteX35" fmla="*/ 964447 w 977838"/>
                <a:gd name="connsiteY35" fmla="*/ 234728 h 1207118"/>
                <a:gd name="connsiteX36" fmla="*/ 976374 w 977838"/>
                <a:gd name="connsiteY36" fmla="*/ 139312 h 1207118"/>
                <a:gd name="connsiteX37" fmla="*/ 928666 w 977838"/>
                <a:gd name="connsiteY37" fmla="*/ 39921 h 1207118"/>
                <a:gd name="connsiteX38" fmla="*/ 865055 w 977838"/>
                <a:gd name="connsiteY38" fmla="*/ 4140 h 1207118"/>
                <a:gd name="connsiteX39" fmla="*/ 813372 w 977838"/>
                <a:gd name="connsiteY39" fmla="*/ 8116 h 1207118"/>
                <a:gd name="connsiteX0" fmla="*/ 813372 w 977838"/>
                <a:gd name="connsiteY0" fmla="*/ 8116 h 1173900"/>
                <a:gd name="connsiteX1" fmla="*/ 769640 w 977838"/>
                <a:gd name="connsiteY1" fmla="*/ 59799 h 1173900"/>
                <a:gd name="connsiteX2" fmla="*/ 745786 w 977838"/>
                <a:gd name="connsiteY2" fmla="*/ 127386 h 1173900"/>
                <a:gd name="connsiteX3" fmla="*/ 749762 w 977838"/>
                <a:gd name="connsiteY3" fmla="*/ 226777 h 1173900"/>
                <a:gd name="connsiteX4" fmla="*/ 769640 w 977838"/>
                <a:gd name="connsiteY4" fmla="*/ 310266 h 1173900"/>
                <a:gd name="connsiteX5" fmla="*/ 765664 w 977838"/>
                <a:gd name="connsiteY5" fmla="*/ 417608 h 1173900"/>
                <a:gd name="connsiteX6" fmla="*/ 761689 w 977838"/>
                <a:gd name="connsiteY6" fmla="*/ 520975 h 1173900"/>
                <a:gd name="connsiteX7" fmla="*/ 737835 w 977838"/>
                <a:gd name="connsiteY7" fmla="*/ 596512 h 1173900"/>
                <a:gd name="connsiteX8" fmla="*/ 690127 w 977838"/>
                <a:gd name="connsiteY8" fmla="*/ 691928 h 1173900"/>
                <a:gd name="connsiteX9" fmla="*/ 606638 w 977838"/>
                <a:gd name="connsiteY9" fmla="*/ 735660 h 1173900"/>
                <a:gd name="connsiteX10" fmla="*/ 495320 w 977838"/>
                <a:gd name="connsiteY10" fmla="*/ 767466 h 1173900"/>
                <a:gd name="connsiteX11" fmla="*/ 391953 w 977838"/>
                <a:gd name="connsiteY11" fmla="*/ 807222 h 1173900"/>
                <a:gd name="connsiteX12" fmla="*/ 316415 w 977838"/>
                <a:gd name="connsiteY12" fmla="*/ 839027 h 1173900"/>
                <a:gd name="connsiteX13" fmla="*/ 177268 w 977838"/>
                <a:gd name="connsiteY13" fmla="*/ 870832 h 1173900"/>
                <a:gd name="connsiteX14" fmla="*/ 50047 w 977838"/>
                <a:gd name="connsiteY14" fmla="*/ 942394 h 1173900"/>
                <a:gd name="connsiteX15" fmla="*/ 2339 w 977838"/>
                <a:gd name="connsiteY15" fmla="*/ 986126 h 1173900"/>
                <a:gd name="connsiteX16" fmla="*/ 14266 w 977838"/>
                <a:gd name="connsiteY16" fmla="*/ 1057688 h 1173900"/>
                <a:gd name="connsiteX17" fmla="*/ 73901 w 977838"/>
                <a:gd name="connsiteY17" fmla="*/ 1109372 h 1173900"/>
                <a:gd name="connsiteX18" fmla="*/ 165341 w 977838"/>
                <a:gd name="connsiteY18" fmla="*/ 1165031 h 1173900"/>
                <a:gd name="connsiteX19" fmla="*/ 268708 w 977838"/>
                <a:gd name="connsiteY19" fmla="*/ 1138425 h 1173900"/>
                <a:gd name="connsiteX20" fmla="*/ 350055 w 977838"/>
                <a:gd name="connsiteY20" fmla="*/ 1111206 h 1173900"/>
                <a:gd name="connsiteX21" fmla="*/ 423034 w 977838"/>
                <a:gd name="connsiteY21" fmla="*/ 1061912 h 1173900"/>
                <a:gd name="connsiteX22" fmla="*/ 539052 w 977838"/>
                <a:gd name="connsiteY22" fmla="*/ 1172982 h 1173900"/>
                <a:gd name="connsiteX23" fmla="*/ 598687 w 977838"/>
                <a:gd name="connsiteY23" fmla="*/ 1109372 h 1173900"/>
                <a:gd name="connsiteX24" fmla="*/ 574833 w 977838"/>
                <a:gd name="connsiteY24" fmla="*/ 1013956 h 1173900"/>
                <a:gd name="connsiteX25" fmla="*/ 590735 w 977838"/>
                <a:gd name="connsiteY25" fmla="*/ 914565 h 1173900"/>
                <a:gd name="connsiteX26" fmla="*/ 618565 w 977838"/>
                <a:gd name="connsiteY26" fmla="*/ 862881 h 1173900"/>
                <a:gd name="connsiteX27" fmla="*/ 658322 w 977838"/>
                <a:gd name="connsiteY27" fmla="*/ 819149 h 1173900"/>
                <a:gd name="connsiteX28" fmla="*/ 721932 w 977838"/>
                <a:gd name="connsiteY28" fmla="*/ 771441 h 1173900"/>
                <a:gd name="connsiteX29" fmla="*/ 785542 w 977838"/>
                <a:gd name="connsiteY29" fmla="*/ 723733 h 1173900"/>
                <a:gd name="connsiteX30" fmla="*/ 865055 w 977838"/>
                <a:gd name="connsiteY30" fmla="*/ 632293 h 1173900"/>
                <a:gd name="connsiteX31" fmla="*/ 908788 w 977838"/>
                <a:gd name="connsiteY31" fmla="*/ 540853 h 1173900"/>
                <a:gd name="connsiteX32" fmla="*/ 924690 w 977838"/>
                <a:gd name="connsiteY32" fmla="*/ 441462 h 1173900"/>
                <a:gd name="connsiteX33" fmla="*/ 936617 w 977838"/>
                <a:gd name="connsiteY33" fmla="*/ 357973 h 1173900"/>
                <a:gd name="connsiteX34" fmla="*/ 952520 w 977838"/>
                <a:gd name="connsiteY34" fmla="*/ 298339 h 1173900"/>
                <a:gd name="connsiteX35" fmla="*/ 964447 w 977838"/>
                <a:gd name="connsiteY35" fmla="*/ 234728 h 1173900"/>
                <a:gd name="connsiteX36" fmla="*/ 976374 w 977838"/>
                <a:gd name="connsiteY36" fmla="*/ 139312 h 1173900"/>
                <a:gd name="connsiteX37" fmla="*/ 928666 w 977838"/>
                <a:gd name="connsiteY37" fmla="*/ 39921 h 1173900"/>
                <a:gd name="connsiteX38" fmla="*/ 865055 w 977838"/>
                <a:gd name="connsiteY38" fmla="*/ 4140 h 1173900"/>
                <a:gd name="connsiteX39" fmla="*/ 813372 w 977838"/>
                <a:gd name="connsiteY39" fmla="*/ 8116 h 1173900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98687 w 977838"/>
                <a:gd name="connsiteY23" fmla="*/ 1109372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55783 w 977838"/>
                <a:gd name="connsiteY24" fmla="*/ 95680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40081"/>
                <a:gd name="connsiteX1" fmla="*/ 769640 w 977838"/>
                <a:gd name="connsiteY1" fmla="*/ 59799 h 1140081"/>
                <a:gd name="connsiteX2" fmla="*/ 745786 w 977838"/>
                <a:gd name="connsiteY2" fmla="*/ 127386 h 1140081"/>
                <a:gd name="connsiteX3" fmla="*/ 749762 w 977838"/>
                <a:gd name="connsiteY3" fmla="*/ 226777 h 1140081"/>
                <a:gd name="connsiteX4" fmla="*/ 769640 w 977838"/>
                <a:gd name="connsiteY4" fmla="*/ 310266 h 1140081"/>
                <a:gd name="connsiteX5" fmla="*/ 765664 w 977838"/>
                <a:gd name="connsiteY5" fmla="*/ 417608 h 1140081"/>
                <a:gd name="connsiteX6" fmla="*/ 761689 w 977838"/>
                <a:gd name="connsiteY6" fmla="*/ 520975 h 1140081"/>
                <a:gd name="connsiteX7" fmla="*/ 737835 w 977838"/>
                <a:gd name="connsiteY7" fmla="*/ 596512 h 1140081"/>
                <a:gd name="connsiteX8" fmla="*/ 690127 w 977838"/>
                <a:gd name="connsiteY8" fmla="*/ 691928 h 1140081"/>
                <a:gd name="connsiteX9" fmla="*/ 606638 w 977838"/>
                <a:gd name="connsiteY9" fmla="*/ 735660 h 1140081"/>
                <a:gd name="connsiteX10" fmla="*/ 495320 w 977838"/>
                <a:gd name="connsiteY10" fmla="*/ 767466 h 1140081"/>
                <a:gd name="connsiteX11" fmla="*/ 391953 w 977838"/>
                <a:gd name="connsiteY11" fmla="*/ 807222 h 1140081"/>
                <a:gd name="connsiteX12" fmla="*/ 316415 w 977838"/>
                <a:gd name="connsiteY12" fmla="*/ 839027 h 1140081"/>
                <a:gd name="connsiteX13" fmla="*/ 177268 w 977838"/>
                <a:gd name="connsiteY13" fmla="*/ 870832 h 1140081"/>
                <a:gd name="connsiteX14" fmla="*/ 50047 w 977838"/>
                <a:gd name="connsiteY14" fmla="*/ 942394 h 1140081"/>
                <a:gd name="connsiteX15" fmla="*/ 2339 w 977838"/>
                <a:gd name="connsiteY15" fmla="*/ 986126 h 1140081"/>
                <a:gd name="connsiteX16" fmla="*/ 14266 w 977838"/>
                <a:gd name="connsiteY16" fmla="*/ 1057688 h 1140081"/>
                <a:gd name="connsiteX17" fmla="*/ 73901 w 977838"/>
                <a:gd name="connsiteY17" fmla="*/ 1109372 h 1140081"/>
                <a:gd name="connsiteX18" fmla="*/ 160578 w 977838"/>
                <a:gd name="connsiteY18" fmla="*/ 1134075 h 1140081"/>
                <a:gd name="connsiteX19" fmla="*/ 268708 w 977838"/>
                <a:gd name="connsiteY19" fmla="*/ 1138425 h 1140081"/>
                <a:gd name="connsiteX20" fmla="*/ 350055 w 977838"/>
                <a:gd name="connsiteY20" fmla="*/ 1111206 h 1140081"/>
                <a:gd name="connsiteX21" fmla="*/ 423034 w 977838"/>
                <a:gd name="connsiteY21" fmla="*/ 1061912 h 1140081"/>
                <a:gd name="connsiteX22" fmla="*/ 486664 w 977838"/>
                <a:gd name="connsiteY22" fmla="*/ 1015819 h 1140081"/>
                <a:gd name="connsiteX23" fmla="*/ 520106 w 977838"/>
                <a:gd name="connsiteY23" fmla="*/ 983166 h 1140081"/>
                <a:gd name="connsiteX24" fmla="*/ 555783 w 977838"/>
                <a:gd name="connsiteY24" fmla="*/ 956806 h 1140081"/>
                <a:gd name="connsiteX25" fmla="*/ 590735 w 977838"/>
                <a:gd name="connsiteY25" fmla="*/ 914565 h 1140081"/>
                <a:gd name="connsiteX26" fmla="*/ 618565 w 977838"/>
                <a:gd name="connsiteY26" fmla="*/ 862881 h 1140081"/>
                <a:gd name="connsiteX27" fmla="*/ 658322 w 977838"/>
                <a:gd name="connsiteY27" fmla="*/ 819149 h 1140081"/>
                <a:gd name="connsiteX28" fmla="*/ 721932 w 977838"/>
                <a:gd name="connsiteY28" fmla="*/ 771441 h 1140081"/>
                <a:gd name="connsiteX29" fmla="*/ 785542 w 977838"/>
                <a:gd name="connsiteY29" fmla="*/ 723733 h 1140081"/>
                <a:gd name="connsiteX30" fmla="*/ 865055 w 977838"/>
                <a:gd name="connsiteY30" fmla="*/ 632293 h 1140081"/>
                <a:gd name="connsiteX31" fmla="*/ 908788 w 977838"/>
                <a:gd name="connsiteY31" fmla="*/ 540853 h 1140081"/>
                <a:gd name="connsiteX32" fmla="*/ 924690 w 977838"/>
                <a:gd name="connsiteY32" fmla="*/ 441462 h 1140081"/>
                <a:gd name="connsiteX33" fmla="*/ 936617 w 977838"/>
                <a:gd name="connsiteY33" fmla="*/ 357973 h 1140081"/>
                <a:gd name="connsiteX34" fmla="*/ 952520 w 977838"/>
                <a:gd name="connsiteY34" fmla="*/ 298339 h 1140081"/>
                <a:gd name="connsiteX35" fmla="*/ 964447 w 977838"/>
                <a:gd name="connsiteY35" fmla="*/ 234728 h 1140081"/>
                <a:gd name="connsiteX36" fmla="*/ 976374 w 977838"/>
                <a:gd name="connsiteY36" fmla="*/ 139312 h 1140081"/>
                <a:gd name="connsiteX37" fmla="*/ 928666 w 977838"/>
                <a:gd name="connsiteY37" fmla="*/ 39921 h 1140081"/>
                <a:gd name="connsiteX38" fmla="*/ 865055 w 977838"/>
                <a:gd name="connsiteY38" fmla="*/ 4140 h 1140081"/>
                <a:gd name="connsiteX39" fmla="*/ 813372 w 977838"/>
                <a:gd name="connsiteY39" fmla="*/ 8116 h 1140081"/>
                <a:gd name="connsiteX0" fmla="*/ 814036 w 978502"/>
                <a:gd name="connsiteY0" fmla="*/ 8116 h 1140966"/>
                <a:gd name="connsiteX1" fmla="*/ 770304 w 978502"/>
                <a:gd name="connsiteY1" fmla="*/ 59799 h 1140966"/>
                <a:gd name="connsiteX2" fmla="*/ 746450 w 978502"/>
                <a:gd name="connsiteY2" fmla="*/ 127386 h 1140966"/>
                <a:gd name="connsiteX3" fmla="*/ 750426 w 978502"/>
                <a:gd name="connsiteY3" fmla="*/ 226777 h 1140966"/>
                <a:gd name="connsiteX4" fmla="*/ 770304 w 978502"/>
                <a:gd name="connsiteY4" fmla="*/ 310266 h 1140966"/>
                <a:gd name="connsiteX5" fmla="*/ 766328 w 978502"/>
                <a:gd name="connsiteY5" fmla="*/ 417608 h 1140966"/>
                <a:gd name="connsiteX6" fmla="*/ 762353 w 978502"/>
                <a:gd name="connsiteY6" fmla="*/ 520975 h 1140966"/>
                <a:gd name="connsiteX7" fmla="*/ 738499 w 978502"/>
                <a:gd name="connsiteY7" fmla="*/ 596512 h 1140966"/>
                <a:gd name="connsiteX8" fmla="*/ 690791 w 978502"/>
                <a:gd name="connsiteY8" fmla="*/ 691928 h 1140966"/>
                <a:gd name="connsiteX9" fmla="*/ 607302 w 978502"/>
                <a:gd name="connsiteY9" fmla="*/ 735660 h 1140966"/>
                <a:gd name="connsiteX10" fmla="*/ 495984 w 978502"/>
                <a:gd name="connsiteY10" fmla="*/ 767466 h 1140966"/>
                <a:gd name="connsiteX11" fmla="*/ 392617 w 978502"/>
                <a:gd name="connsiteY11" fmla="*/ 807222 h 1140966"/>
                <a:gd name="connsiteX12" fmla="*/ 317079 w 978502"/>
                <a:gd name="connsiteY12" fmla="*/ 839027 h 1140966"/>
                <a:gd name="connsiteX13" fmla="*/ 177932 w 978502"/>
                <a:gd name="connsiteY13" fmla="*/ 870832 h 1140966"/>
                <a:gd name="connsiteX14" fmla="*/ 50711 w 978502"/>
                <a:gd name="connsiteY14" fmla="*/ 942394 h 1140966"/>
                <a:gd name="connsiteX15" fmla="*/ 3003 w 978502"/>
                <a:gd name="connsiteY15" fmla="*/ 986126 h 1140966"/>
                <a:gd name="connsiteX16" fmla="*/ 14930 w 978502"/>
                <a:gd name="connsiteY16" fmla="*/ 1057688 h 1140966"/>
                <a:gd name="connsiteX17" fmla="*/ 95996 w 978502"/>
                <a:gd name="connsiteY17" fmla="*/ 1087941 h 1140966"/>
                <a:gd name="connsiteX18" fmla="*/ 161242 w 978502"/>
                <a:gd name="connsiteY18" fmla="*/ 1134075 h 1140966"/>
                <a:gd name="connsiteX19" fmla="*/ 269372 w 978502"/>
                <a:gd name="connsiteY19" fmla="*/ 1138425 h 1140966"/>
                <a:gd name="connsiteX20" fmla="*/ 350719 w 978502"/>
                <a:gd name="connsiteY20" fmla="*/ 1111206 h 1140966"/>
                <a:gd name="connsiteX21" fmla="*/ 423698 w 978502"/>
                <a:gd name="connsiteY21" fmla="*/ 1061912 h 1140966"/>
                <a:gd name="connsiteX22" fmla="*/ 487328 w 978502"/>
                <a:gd name="connsiteY22" fmla="*/ 1015819 h 1140966"/>
                <a:gd name="connsiteX23" fmla="*/ 520770 w 978502"/>
                <a:gd name="connsiteY23" fmla="*/ 983166 h 1140966"/>
                <a:gd name="connsiteX24" fmla="*/ 556447 w 978502"/>
                <a:gd name="connsiteY24" fmla="*/ 956806 h 1140966"/>
                <a:gd name="connsiteX25" fmla="*/ 591399 w 978502"/>
                <a:gd name="connsiteY25" fmla="*/ 914565 h 1140966"/>
                <a:gd name="connsiteX26" fmla="*/ 619229 w 978502"/>
                <a:gd name="connsiteY26" fmla="*/ 862881 h 1140966"/>
                <a:gd name="connsiteX27" fmla="*/ 658986 w 978502"/>
                <a:gd name="connsiteY27" fmla="*/ 819149 h 1140966"/>
                <a:gd name="connsiteX28" fmla="*/ 722596 w 978502"/>
                <a:gd name="connsiteY28" fmla="*/ 771441 h 1140966"/>
                <a:gd name="connsiteX29" fmla="*/ 786206 w 978502"/>
                <a:gd name="connsiteY29" fmla="*/ 723733 h 1140966"/>
                <a:gd name="connsiteX30" fmla="*/ 865719 w 978502"/>
                <a:gd name="connsiteY30" fmla="*/ 632293 h 1140966"/>
                <a:gd name="connsiteX31" fmla="*/ 909452 w 978502"/>
                <a:gd name="connsiteY31" fmla="*/ 540853 h 1140966"/>
                <a:gd name="connsiteX32" fmla="*/ 925354 w 978502"/>
                <a:gd name="connsiteY32" fmla="*/ 441462 h 1140966"/>
                <a:gd name="connsiteX33" fmla="*/ 937281 w 978502"/>
                <a:gd name="connsiteY33" fmla="*/ 357973 h 1140966"/>
                <a:gd name="connsiteX34" fmla="*/ 953184 w 978502"/>
                <a:gd name="connsiteY34" fmla="*/ 298339 h 1140966"/>
                <a:gd name="connsiteX35" fmla="*/ 965111 w 978502"/>
                <a:gd name="connsiteY35" fmla="*/ 234728 h 1140966"/>
                <a:gd name="connsiteX36" fmla="*/ 977038 w 978502"/>
                <a:gd name="connsiteY36" fmla="*/ 139312 h 1140966"/>
                <a:gd name="connsiteX37" fmla="*/ 929330 w 978502"/>
                <a:gd name="connsiteY37" fmla="*/ 39921 h 1140966"/>
                <a:gd name="connsiteX38" fmla="*/ 865719 w 978502"/>
                <a:gd name="connsiteY38" fmla="*/ 4140 h 1140966"/>
                <a:gd name="connsiteX39" fmla="*/ 814036 w 978502"/>
                <a:gd name="connsiteY39" fmla="*/ 8116 h 1140966"/>
                <a:gd name="connsiteX0" fmla="*/ 811050 w 975516"/>
                <a:gd name="connsiteY0" fmla="*/ 8116 h 1140966"/>
                <a:gd name="connsiteX1" fmla="*/ 767318 w 975516"/>
                <a:gd name="connsiteY1" fmla="*/ 59799 h 1140966"/>
                <a:gd name="connsiteX2" fmla="*/ 743464 w 975516"/>
                <a:gd name="connsiteY2" fmla="*/ 127386 h 1140966"/>
                <a:gd name="connsiteX3" fmla="*/ 747440 w 975516"/>
                <a:gd name="connsiteY3" fmla="*/ 226777 h 1140966"/>
                <a:gd name="connsiteX4" fmla="*/ 767318 w 975516"/>
                <a:gd name="connsiteY4" fmla="*/ 310266 h 1140966"/>
                <a:gd name="connsiteX5" fmla="*/ 763342 w 975516"/>
                <a:gd name="connsiteY5" fmla="*/ 417608 h 1140966"/>
                <a:gd name="connsiteX6" fmla="*/ 759367 w 975516"/>
                <a:gd name="connsiteY6" fmla="*/ 520975 h 1140966"/>
                <a:gd name="connsiteX7" fmla="*/ 735513 w 975516"/>
                <a:gd name="connsiteY7" fmla="*/ 596512 h 1140966"/>
                <a:gd name="connsiteX8" fmla="*/ 687805 w 975516"/>
                <a:gd name="connsiteY8" fmla="*/ 691928 h 1140966"/>
                <a:gd name="connsiteX9" fmla="*/ 604316 w 975516"/>
                <a:gd name="connsiteY9" fmla="*/ 735660 h 1140966"/>
                <a:gd name="connsiteX10" fmla="*/ 492998 w 975516"/>
                <a:gd name="connsiteY10" fmla="*/ 767466 h 1140966"/>
                <a:gd name="connsiteX11" fmla="*/ 389631 w 975516"/>
                <a:gd name="connsiteY11" fmla="*/ 807222 h 1140966"/>
                <a:gd name="connsiteX12" fmla="*/ 314093 w 975516"/>
                <a:gd name="connsiteY12" fmla="*/ 839027 h 1140966"/>
                <a:gd name="connsiteX13" fmla="*/ 174946 w 975516"/>
                <a:gd name="connsiteY13" fmla="*/ 870832 h 1140966"/>
                <a:gd name="connsiteX14" fmla="*/ 47725 w 975516"/>
                <a:gd name="connsiteY14" fmla="*/ 942394 h 1140966"/>
                <a:gd name="connsiteX15" fmla="*/ 17 w 975516"/>
                <a:gd name="connsiteY15" fmla="*/ 986126 h 1140966"/>
                <a:gd name="connsiteX16" fmla="*/ 42900 w 975516"/>
                <a:gd name="connsiteY16" fmla="*/ 1038638 h 1140966"/>
                <a:gd name="connsiteX17" fmla="*/ 93010 w 975516"/>
                <a:gd name="connsiteY17" fmla="*/ 1087941 h 1140966"/>
                <a:gd name="connsiteX18" fmla="*/ 158256 w 975516"/>
                <a:gd name="connsiteY18" fmla="*/ 1134075 h 1140966"/>
                <a:gd name="connsiteX19" fmla="*/ 266386 w 975516"/>
                <a:gd name="connsiteY19" fmla="*/ 1138425 h 1140966"/>
                <a:gd name="connsiteX20" fmla="*/ 347733 w 975516"/>
                <a:gd name="connsiteY20" fmla="*/ 1111206 h 1140966"/>
                <a:gd name="connsiteX21" fmla="*/ 420712 w 975516"/>
                <a:gd name="connsiteY21" fmla="*/ 1061912 h 1140966"/>
                <a:gd name="connsiteX22" fmla="*/ 484342 w 975516"/>
                <a:gd name="connsiteY22" fmla="*/ 1015819 h 1140966"/>
                <a:gd name="connsiteX23" fmla="*/ 517784 w 975516"/>
                <a:gd name="connsiteY23" fmla="*/ 983166 h 1140966"/>
                <a:gd name="connsiteX24" fmla="*/ 553461 w 975516"/>
                <a:gd name="connsiteY24" fmla="*/ 956806 h 1140966"/>
                <a:gd name="connsiteX25" fmla="*/ 588413 w 975516"/>
                <a:gd name="connsiteY25" fmla="*/ 914565 h 1140966"/>
                <a:gd name="connsiteX26" fmla="*/ 616243 w 975516"/>
                <a:gd name="connsiteY26" fmla="*/ 862881 h 1140966"/>
                <a:gd name="connsiteX27" fmla="*/ 656000 w 975516"/>
                <a:gd name="connsiteY27" fmla="*/ 819149 h 1140966"/>
                <a:gd name="connsiteX28" fmla="*/ 719610 w 975516"/>
                <a:gd name="connsiteY28" fmla="*/ 771441 h 1140966"/>
                <a:gd name="connsiteX29" fmla="*/ 783220 w 975516"/>
                <a:gd name="connsiteY29" fmla="*/ 723733 h 1140966"/>
                <a:gd name="connsiteX30" fmla="*/ 862733 w 975516"/>
                <a:gd name="connsiteY30" fmla="*/ 632293 h 1140966"/>
                <a:gd name="connsiteX31" fmla="*/ 906466 w 975516"/>
                <a:gd name="connsiteY31" fmla="*/ 540853 h 1140966"/>
                <a:gd name="connsiteX32" fmla="*/ 922368 w 975516"/>
                <a:gd name="connsiteY32" fmla="*/ 441462 h 1140966"/>
                <a:gd name="connsiteX33" fmla="*/ 934295 w 975516"/>
                <a:gd name="connsiteY33" fmla="*/ 357973 h 1140966"/>
                <a:gd name="connsiteX34" fmla="*/ 950198 w 975516"/>
                <a:gd name="connsiteY34" fmla="*/ 298339 h 1140966"/>
                <a:gd name="connsiteX35" fmla="*/ 962125 w 975516"/>
                <a:gd name="connsiteY35" fmla="*/ 234728 h 1140966"/>
                <a:gd name="connsiteX36" fmla="*/ 974052 w 975516"/>
                <a:gd name="connsiteY36" fmla="*/ 139312 h 1140966"/>
                <a:gd name="connsiteX37" fmla="*/ 926344 w 975516"/>
                <a:gd name="connsiteY37" fmla="*/ 39921 h 1140966"/>
                <a:gd name="connsiteX38" fmla="*/ 862733 w 975516"/>
                <a:gd name="connsiteY38" fmla="*/ 4140 h 1140966"/>
                <a:gd name="connsiteX39" fmla="*/ 811050 w 975516"/>
                <a:gd name="connsiteY39" fmla="*/ 8116 h 1140966"/>
                <a:gd name="connsiteX0" fmla="*/ 774323 w 938789"/>
                <a:gd name="connsiteY0" fmla="*/ 8116 h 1140966"/>
                <a:gd name="connsiteX1" fmla="*/ 730591 w 938789"/>
                <a:gd name="connsiteY1" fmla="*/ 59799 h 1140966"/>
                <a:gd name="connsiteX2" fmla="*/ 706737 w 938789"/>
                <a:gd name="connsiteY2" fmla="*/ 127386 h 1140966"/>
                <a:gd name="connsiteX3" fmla="*/ 710713 w 938789"/>
                <a:gd name="connsiteY3" fmla="*/ 226777 h 1140966"/>
                <a:gd name="connsiteX4" fmla="*/ 730591 w 938789"/>
                <a:gd name="connsiteY4" fmla="*/ 310266 h 1140966"/>
                <a:gd name="connsiteX5" fmla="*/ 726615 w 938789"/>
                <a:gd name="connsiteY5" fmla="*/ 417608 h 1140966"/>
                <a:gd name="connsiteX6" fmla="*/ 722640 w 938789"/>
                <a:gd name="connsiteY6" fmla="*/ 520975 h 1140966"/>
                <a:gd name="connsiteX7" fmla="*/ 698786 w 938789"/>
                <a:gd name="connsiteY7" fmla="*/ 596512 h 1140966"/>
                <a:gd name="connsiteX8" fmla="*/ 651078 w 938789"/>
                <a:gd name="connsiteY8" fmla="*/ 691928 h 1140966"/>
                <a:gd name="connsiteX9" fmla="*/ 567589 w 938789"/>
                <a:gd name="connsiteY9" fmla="*/ 735660 h 1140966"/>
                <a:gd name="connsiteX10" fmla="*/ 456271 w 938789"/>
                <a:gd name="connsiteY10" fmla="*/ 767466 h 1140966"/>
                <a:gd name="connsiteX11" fmla="*/ 352904 w 938789"/>
                <a:gd name="connsiteY11" fmla="*/ 807222 h 1140966"/>
                <a:gd name="connsiteX12" fmla="*/ 277366 w 938789"/>
                <a:gd name="connsiteY12" fmla="*/ 839027 h 1140966"/>
                <a:gd name="connsiteX13" fmla="*/ 138219 w 938789"/>
                <a:gd name="connsiteY13" fmla="*/ 870832 h 1140966"/>
                <a:gd name="connsiteX14" fmla="*/ 10998 w 938789"/>
                <a:gd name="connsiteY14" fmla="*/ 942394 h 1140966"/>
                <a:gd name="connsiteX15" fmla="*/ 6153 w 938789"/>
                <a:gd name="connsiteY15" fmla="*/ 998032 h 1140966"/>
                <a:gd name="connsiteX16" fmla="*/ 6173 w 938789"/>
                <a:gd name="connsiteY16" fmla="*/ 1038638 h 1140966"/>
                <a:gd name="connsiteX17" fmla="*/ 56283 w 938789"/>
                <a:gd name="connsiteY17" fmla="*/ 1087941 h 1140966"/>
                <a:gd name="connsiteX18" fmla="*/ 121529 w 938789"/>
                <a:gd name="connsiteY18" fmla="*/ 1134075 h 1140966"/>
                <a:gd name="connsiteX19" fmla="*/ 229659 w 938789"/>
                <a:gd name="connsiteY19" fmla="*/ 1138425 h 1140966"/>
                <a:gd name="connsiteX20" fmla="*/ 311006 w 938789"/>
                <a:gd name="connsiteY20" fmla="*/ 1111206 h 1140966"/>
                <a:gd name="connsiteX21" fmla="*/ 383985 w 938789"/>
                <a:gd name="connsiteY21" fmla="*/ 1061912 h 1140966"/>
                <a:gd name="connsiteX22" fmla="*/ 447615 w 938789"/>
                <a:gd name="connsiteY22" fmla="*/ 1015819 h 1140966"/>
                <a:gd name="connsiteX23" fmla="*/ 481057 w 938789"/>
                <a:gd name="connsiteY23" fmla="*/ 983166 h 1140966"/>
                <a:gd name="connsiteX24" fmla="*/ 516734 w 938789"/>
                <a:gd name="connsiteY24" fmla="*/ 956806 h 1140966"/>
                <a:gd name="connsiteX25" fmla="*/ 551686 w 938789"/>
                <a:gd name="connsiteY25" fmla="*/ 914565 h 1140966"/>
                <a:gd name="connsiteX26" fmla="*/ 579516 w 938789"/>
                <a:gd name="connsiteY26" fmla="*/ 862881 h 1140966"/>
                <a:gd name="connsiteX27" fmla="*/ 619273 w 938789"/>
                <a:gd name="connsiteY27" fmla="*/ 819149 h 1140966"/>
                <a:gd name="connsiteX28" fmla="*/ 682883 w 938789"/>
                <a:gd name="connsiteY28" fmla="*/ 771441 h 1140966"/>
                <a:gd name="connsiteX29" fmla="*/ 746493 w 938789"/>
                <a:gd name="connsiteY29" fmla="*/ 723733 h 1140966"/>
                <a:gd name="connsiteX30" fmla="*/ 826006 w 938789"/>
                <a:gd name="connsiteY30" fmla="*/ 632293 h 1140966"/>
                <a:gd name="connsiteX31" fmla="*/ 869739 w 938789"/>
                <a:gd name="connsiteY31" fmla="*/ 540853 h 1140966"/>
                <a:gd name="connsiteX32" fmla="*/ 885641 w 938789"/>
                <a:gd name="connsiteY32" fmla="*/ 441462 h 1140966"/>
                <a:gd name="connsiteX33" fmla="*/ 897568 w 938789"/>
                <a:gd name="connsiteY33" fmla="*/ 357973 h 1140966"/>
                <a:gd name="connsiteX34" fmla="*/ 913471 w 938789"/>
                <a:gd name="connsiteY34" fmla="*/ 298339 h 1140966"/>
                <a:gd name="connsiteX35" fmla="*/ 925398 w 938789"/>
                <a:gd name="connsiteY35" fmla="*/ 234728 h 1140966"/>
                <a:gd name="connsiteX36" fmla="*/ 937325 w 938789"/>
                <a:gd name="connsiteY36" fmla="*/ 139312 h 1140966"/>
                <a:gd name="connsiteX37" fmla="*/ 889617 w 938789"/>
                <a:gd name="connsiteY37" fmla="*/ 39921 h 1140966"/>
                <a:gd name="connsiteX38" fmla="*/ 826006 w 938789"/>
                <a:gd name="connsiteY38" fmla="*/ 4140 h 1140966"/>
                <a:gd name="connsiteX39" fmla="*/ 774323 w 938789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38025 w 938595"/>
                <a:gd name="connsiteY13" fmla="*/ 870832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18668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18668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4 w 938595"/>
                <a:gd name="connsiteY7" fmla="*/ 691928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480863 w 938595"/>
                <a:gd name="connsiteY22" fmla="*/ 983166 h 1140966"/>
                <a:gd name="connsiteX23" fmla="*/ 514159 w 938595"/>
                <a:gd name="connsiteY23" fmla="*/ 959187 h 1140966"/>
                <a:gd name="connsiteX24" fmla="*/ 553874 w 938595"/>
                <a:gd name="connsiteY24" fmla="*/ 921710 h 1140966"/>
                <a:gd name="connsiteX25" fmla="*/ 593609 w 938595"/>
                <a:gd name="connsiteY25" fmla="*/ 881931 h 1140966"/>
                <a:gd name="connsiteX26" fmla="*/ 642892 w 938595"/>
                <a:gd name="connsiteY26" fmla="*/ 826292 h 1140966"/>
                <a:gd name="connsiteX27" fmla="*/ 694595 w 938595"/>
                <a:gd name="connsiteY27" fmla="*/ 776203 h 1140966"/>
                <a:gd name="connsiteX28" fmla="*/ 746299 w 938595"/>
                <a:gd name="connsiteY28" fmla="*/ 723733 h 1140966"/>
                <a:gd name="connsiteX29" fmla="*/ 818668 w 938595"/>
                <a:gd name="connsiteY29" fmla="*/ 632293 h 1140966"/>
                <a:gd name="connsiteX30" fmla="*/ 855256 w 938595"/>
                <a:gd name="connsiteY30" fmla="*/ 540853 h 1140966"/>
                <a:gd name="connsiteX31" fmla="*/ 878304 w 938595"/>
                <a:gd name="connsiteY31" fmla="*/ 441462 h 1140966"/>
                <a:gd name="connsiteX32" fmla="*/ 897374 w 938595"/>
                <a:gd name="connsiteY32" fmla="*/ 357973 h 1140966"/>
                <a:gd name="connsiteX33" fmla="*/ 913277 w 938595"/>
                <a:gd name="connsiteY33" fmla="*/ 298339 h 1140966"/>
                <a:gd name="connsiteX34" fmla="*/ 925204 w 938595"/>
                <a:gd name="connsiteY34" fmla="*/ 234728 h 1140966"/>
                <a:gd name="connsiteX35" fmla="*/ 937131 w 938595"/>
                <a:gd name="connsiteY35" fmla="*/ 139312 h 1140966"/>
                <a:gd name="connsiteX36" fmla="*/ 889423 w 938595"/>
                <a:gd name="connsiteY36" fmla="*/ 39921 h 1140966"/>
                <a:gd name="connsiteX37" fmla="*/ 825812 w 938595"/>
                <a:gd name="connsiteY37" fmla="*/ 4140 h 1140966"/>
                <a:gd name="connsiteX38" fmla="*/ 774129 w 938595"/>
                <a:gd name="connsiteY38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4 w 938595"/>
                <a:gd name="connsiteY7" fmla="*/ 691928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14159 w 938595"/>
                <a:gd name="connsiteY22" fmla="*/ 959187 h 1140966"/>
                <a:gd name="connsiteX23" fmla="*/ 553874 w 938595"/>
                <a:gd name="connsiteY23" fmla="*/ 921710 h 1140966"/>
                <a:gd name="connsiteX24" fmla="*/ 593609 w 938595"/>
                <a:gd name="connsiteY24" fmla="*/ 881931 h 1140966"/>
                <a:gd name="connsiteX25" fmla="*/ 642892 w 938595"/>
                <a:gd name="connsiteY25" fmla="*/ 826292 h 1140966"/>
                <a:gd name="connsiteX26" fmla="*/ 694595 w 938595"/>
                <a:gd name="connsiteY26" fmla="*/ 776203 h 1140966"/>
                <a:gd name="connsiteX27" fmla="*/ 746299 w 938595"/>
                <a:gd name="connsiteY27" fmla="*/ 723733 h 1140966"/>
                <a:gd name="connsiteX28" fmla="*/ 818668 w 938595"/>
                <a:gd name="connsiteY28" fmla="*/ 632293 h 1140966"/>
                <a:gd name="connsiteX29" fmla="*/ 855256 w 938595"/>
                <a:gd name="connsiteY29" fmla="*/ 540853 h 1140966"/>
                <a:gd name="connsiteX30" fmla="*/ 878304 w 938595"/>
                <a:gd name="connsiteY30" fmla="*/ 441462 h 1140966"/>
                <a:gd name="connsiteX31" fmla="*/ 897374 w 938595"/>
                <a:gd name="connsiteY31" fmla="*/ 357973 h 1140966"/>
                <a:gd name="connsiteX32" fmla="*/ 913277 w 938595"/>
                <a:gd name="connsiteY32" fmla="*/ 298339 h 1140966"/>
                <a:gd name="connsiteX33" fmla="*/ 925204 w 938595"/>
                <a:gd name="connsiteY33" fmla="*/ 234728 h 1140966"/>
                <a:gd name="connsiteX34" fmla="*/ 937131 w 938595"/>
                <a:gd name="connsiteY34" fmla="*/ 139312 h 1140966"/>
                <a:gd name="connsiteX35" fmla="*/ 889423 w 938595"/>
                <a:gd name="connsiteY35" fmla="*/ 39921 h 1140966"/>
                <a:gd name="connsiteX36" fmla="*/ 825812 w 938595"/>
                <a:gd name="connsiteY36" fmla="*/ 4140 h 1140966"/>
                <a:gd name="connsiteX37" fmla="*/ 774129 w 938595"/>
                <a:gd name="connsiteY37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4 w 938595"/>
                <a:gd name="connsiteY7" fmla="*/ 691928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897374 w 938595"/>
                <a:gd name="connsiteY30" fmla="*/ 357973 h 1140966"/>
                <a:gd name="connsiteX31" fmla="*/ 913277 w 938595"/>
                <a:gd name="connsiteY31" fmla="*/ 298339 h 1140966"/>
                <a:gd name="connsiteX32" fmla="*/ 925204 w 938595"/>
                <a:gd name="connsiteY32" fmla="*/ 234728 h 1140966"/>
                <a:gd name="connsiteX33" fmla="*/ 937131 w 938595"/>
                <a:gd name="connsiteY33" fmla="*/ 139312 h 1140966"/>
                <a:gd name="connsiteX34" fmla="*/ 889423 w 938595"/>
                <a:gd name="connsiteY34" fmla="*/ 39921 h 1140966"/>
                <a:gd name="connsiteX35" fmla="*/ 825812 w 938595"/>
                <a:gd name="connsiteY35" fmla="*/ 4140 h 1140966"/>
                <a:gd name="connsiteX36" fmla="*/ 774129 w 938595"/>
                <a:gd name="connsiteY36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897374 w 938595"/>
                <a:gd name="connsiteY30" fmla="*/ 357973 h 1140966"/>
                <a:gd name="connsiteX31" fmla="*/ 913277 w 938595"/>
                <a:gd name="connsiteY31" fmla="*/ 298339 h 1140966"/>
                <a:gd name="connsiteX32" fmla="*/ 925204 w 938595"/>
                <a:gd name="connsiteY32" fmla="*/ 234728 h 1140966"/>
                <a:gd name="connsiteX33" fmla="*/ 937131 w 938595"/>
                <a:gd name="connsiteY33" fmla="*/ 139312 h 1140966"/>
                <a:gd name="connsiteX34" fmla="*/ 889423 w 938595"/>
                <a:gd name="connsiteY34" fmla="*/ 39921 h 1140966"/>
                <a:gd name="connsiteX35" fmla="*/ 825812 w 938595"/>
                <a:gd name="connsiteY35" fmla="*/ 4140 h 1140966"/>
                <a:gd name="connsiteX36" fmla="*/ 774129 w 938595"/>
                <a:gd name="connsiteY36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897374 w 938595"/>
                <a:gd name="connsiteY30" fmla="*/ 357973 h 1140966"/>
                <a:gd name="connsiteX31" fmla="*/ 913277 w 938595"/>
                <a:gd name="connsiteY31" fmla="*/ 298339 h 1140966"/>
                <a:gd name="connsiteX32" fmla="*/ 925204 w 938595"/>
                <a:gd name="connsiteY32" fmla="*/ 234728 h 1140966"/>
                <a:gd name="connsiteX33" fmla="*/ 937131 w 938595"/>
                <a:gd name="connsiteY33" fmla="*/ 139312 h 1140966"/>
                <a:gd name="connsiteX34" fmla="*/ 889423 w 938595"/>
                <a:gd name="connsiteY34" fmla="*/ 39921 h 1140966"/>
                <a:gd name="connsiteX35" fmla="*/ 825812 w 938595"/>
                <a:gd name="connsiteY35" fmla="*/ 4140 h 1140966"/>
                <a:gd name="connsiteX36" fmla="*/ 774129 w 938595"/>
                <a:gd name="connsiteY36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913277 w 938595"/>
                <a:gd name="connsiteY30" fmla="*/ 298339 h 1140966"/>
                <a:gd name="connsiteX31" fmla="*/ 925204 w 938595"/>
                <a:gd name="connsiteY31" fmla="*/ 234728 h 1140966"/>
                <a:gd name="connsiteX32" fmla="*/ 937131 w 938595"/>
                <a:gd name="connsiteY32" fmla="*/ 139312 h 1140966"/>
                <a:gd name="connsiteX33" fmla="*/ 889423 w 938595"/>
                <a:gd name="connsiteY33" fmla="*/ 39921 h 1140966"/>
                <a:gd name="connsiteX34" fmla="*/ 825812 w 938595"/>
                <a:gd name="connsiteY34" fmla="*/ 4140 h 1140966"/>
                <a:gd name="connsiteX35" fmla="*/ 774129 w 938595"/>
                <a:gd name="connsiteY35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642892 w 938595"/>
                <a:gd name="connsiteY23" fmla="*/ 826292 h 1140966"/>
                <a:gd name="connsiteX24" fmla="*/ 694595 w 938595"/>
                <a:gd name="connsiteY24" fmla="*/ 776203 h 1140966"/>
                <a:gd name="connsiteX25" fmla="*/ 746299 w 938595"/>
                <a:gd name="connsiteY25" fmla="*/ 723733 h 1140966"/>
                <a:gd name="connsiteX26" fmla="*/ 818668 w 938595"/>
                <a:gd name="connsiteY26" fmla="*/ 632293 h 1140966"/>
                <a:gd name="connsiteX27" fmla="*/ 855256 w 938595"/>
                <a:gd name="connsiteY27" fmla="*/ 540853 h 1140966"/>
                <a:gd name="connsiteX28" fmla="*/ 878304 w 938595"/>
                <a:gd name="connsiteY28" fmla="*/ 441462 h 1140966"/>
                <a:gd name="connsiteX29" fmla="*/ 913277 w 938595"/>
                <a:gd name="connsiteY29" fmla="*/ 298339 h 1140966"/>
                <a:gd name="connsiteX30" fmla="*/ 925204 w 938595"/>
                <a:gd name="connsiteY30" fmla="*/ 234728 h 1140966"/>
                <a:gd name="connsiteX31" fmla="*/ 937131 w 938595"/>
                <a:gd name="connsiteY31" fmla="*/ 139312 h 1140966"/>
                <a:gd name="connsiteX32" fmla="*/ 889423 w 938595"/>
                <a:gd name="connsiteY32" fmla="*/ 39921 h 1140966"/>
                <a:gd name="connsiteX33" fmla="*/ 825812 w 938595"/>
                <a:gd name="connsiteY33" fmla="*/ 4140 h 1140966"/>
                <a:gd name="connsiteX34" fmla="*/ 774129 w 938595"/>
                <a:gd name="connsiteY34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43627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642892 w 938595"/>
                <a:gd name="connsiteY23" fmla="*/ 826292 h 1140966"/>
                <a:gd name="connsiteX24" fmla="*/ 694595 w 938595"/>
                <a:gd name="connsiteY24" fmla="*/ 776203 h 1140966"/>
                <a:gd name="connsiteX25" fmla="*/ 746299 w 938595"/>
                <a:gd name="connsiteY25" fmla="*/ 723733 h 1140966"/>
                <a:gd name="connsiteX26" fmla="*/ 818668 w 938595"/>
                <a:gd name="connsiteY26" fmla="*/ 632293 h 1140966"/>
                <a:gd name="connsiteX27" fmla="*/ 855256 w 938595"/>
                <a:gd name="connsiteY27" fmla="*/ 540853 h 1140966"/>
                <a:gd name="connsiteX28" fmla="*/ 878304 w 938595"/>
                <a:gd name="connsiteY28" fmla="*/ 441462 h 1140966"/>
                <a:gd name="connsiteX29" fmla="*/ 913277 w 938595"/>
                <a:gd name="connsiteY29" fmla="*/ 298339 h 1140966"/>
                <a:gd name="connsiteX30" fmla="*/ 925204 w 938595"/>
                <a:gd name="connsiteY30" fmla="*/ 234728 h 1140966"/>
                <a:gd name="connsiteX31" fmla="*/ 937131 w 938595"/>
                <a:gd name="connsiteY31" fmla="*/ 139312 h 1140966"/>
                <a:gd name="connsiteX32" fmla="*/ 889423 w 938595"/>
                <a:gd name="connsiteY32" fmla="*/ 39921 h 1140966"/>
                <a:gd name="connsiteX33" fmla="*/ 825812 w 938595"/>
                <a:gd name="connsiteY33" fmla="*/ 4140 h 1140966"/>
                <a:gd name="connsiteX34" fmla="*/ 774129 w 938595"/>
                <a:gd name="connsiteY34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2221 w 938595"/>
                <a:gd name="connsiteY6" fmla="*/ 571357 h 1140966"/>
                <a:gd name="connsiteX7" fmla="*/ 643627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642892 w 938595"/>
                <a:gd name="connsiteY23" fmla="*/ 826292 h 1140966"/>
                <a:gd name="connsiteX24" fmla="*/ 694595 w 938595"/>
                <a:gd name="connsiteY24" fmla="*/ 776203 h 1140966"/>
                <a:gd name="connsiteX25" fmla="*/ 746299 w 938595"/>
                <a:gd name="connsiteY25" fmla="*/ 723733 h 1140966"/>
                <a:gd name="connsiteX26" fmla="*/ 818668 w 938595"/>
                <a:gd name="connsiteY26" fmla="*/ 632293 h 1140966"/>
                <a:gd name="connsiteX27" fmla="*/ 855256 w 938595"/>
                <a:gd name="connsiteY27" fmla="*/ 540853 h 1140966"/>
                <a:gd name="connsiteX28" fmla="*/ 878304 w 938595"/>
                <a:gd name="connsiteY28" fmla="*/ 441462 h 1140966"/>
                <a:gd name="connsiteX29" fmla="*/ 913277 w 938595"/>
                <a:gd name="connsiteY29" fmla="*/ 298339 h 1140966"/>
                <a:gd name="connsiteX30" fmla="*/ 925204 w 938595"/>
                <a:gd name="connsiteY30" fmla="*/ 234728 h 1140966"/>
                <a:gd name="connsiteX31" fmla="*/ 937131 w 938595"/>
                <a:gd name="connsiteY31" fmla="*/ 139312 h 1140966"/>
                <a:gd name="connsiteX32" fmla="*/ 889423 w 938595"/>
                <a:gd name="connsiteY32" fmla="*/ 39921 h 1140966"/>
                <a:gd name="connsiteX33" fmla="*/ 825812 w 938595"/>
                <a:gd name="connsiteY33" fmla="*/ 4140 h 1140966"/>
                <a:gd name="connsiteX34" fmla="*/ 774129 w 938595"/>
                <a:gd name="connsiteY34" fmla="*/ 8116 h 1140966"/>
                <a:gd name="connsiteX0" fmla="*/ 773027 w 937493"/>
                <a:gd name="connsiteY0" fmla="*/ 8116 h 1140966"/>
                <a:gd name="connsiteX1" fmla="*/ 729295 w 937493"/>
                <a:gd name="connsiteY1" fmla="*/ 59799 h 1140966"/>
                <a:gd name="connsiteX2" fmla="*/ 705441 w 937493"/>
                <a:gd name="connsiteY2" fmla="*/ 127386 h 1140966"/>
                <a:gd name="connsiteX3" fmla="*/ 709417 w 937493"/>
                <a:gd name="connsiteY3" fmla="*/ 226777 h 1140966"/>
                <a:gd name="connsiteX4" fmla="*/ 729295 w 937493"/>
                <a:gd name="connsiteY4" fmla="*/ 310266 h 1140966"/>
                <a:gd name="connsiteX5" fmla="*/ 725319 w 937493"/>
                <a:gd name="connsiteY5" fmla="*/ 417608 h 1140966"/>
                <a:gd name="connsiteX6" fmla="*/ 701119 w 937493"/>
                <a:gd name="connsiteY6" fmla="*/ 571357 h 1140966"/>
                <a:gd name="connsiteX7" fmla="*/ 642525 w 937493"/>
                <a:gd name="connsiteY7" fmla="*/ 677553 h 1140966"/>
                <a:gd name="connsiteX8" fmla="*/ 568674 w 937493"/>
                <a:gd name="connsiteY8" fmla="*/ 740423 h 1140966"/>
                <a:gd name="connsiteX9" fmla="*/ 471644 w 937493"/>
                <a:gd name="connsiteY9" fmla="*/ 798423 h 1140966"/>
                <a:gd name="connsiteX10" fmla="*/ 373039 w 937493"/>
                <a:gd name="connsiteY10" fmla="*/ 842941 h 1140966"/>
                <a:gd name="connsiteX11" fmla="*/ 297501 w 937493"/>
                <a:gd name="connsiteY11" fmla="*/ 865221 h 1140966"/>
                <a:gd name="connsiteX12" fmla="*/ 153592 w 937493"/>
                <a:gd name="connsiteY12" fmla="*/ 899407 h 1140966"/>
                <a:gd name="connsiteX13" fmla="*/ 50183 w 937493"/>
                <a:gd name="connsiteY13" fmla="*/ 954300 h 1140966"/>
                <a:gd name="connsiteX14" fmla="*/ 4857 w 937493"/>
                <a:gd name="connsiteY14" fmla="*/ 998032 h 1140966"/>
                <a:gd name="connsiteX15" fmla="*/ 4877 w 937493"/>
                <a:gd name="connsiteY15" fmla="*/ 1038638 h 1140966"/>
                <a:gd name="connsiteX16" fmla="*/ 36844 w 937493"/>
                <a:gd name="connsiteY16" fmla="*/ 1087941 h 1140966"/>
                <a:gd name="connsiteX17" fmla="*/ 120233 w 937493"/>
                <a:gd name="connsiteY17" fmla="*/ 1134075 h 1140966"/>
                <a:gd name="connsiteX18" fmla="*/ 228363 w 937493"/>
                <a:gd name="connsiteY18" fmla="*/ 1138425 h 1140966"/>
                <a:gd name="connsiteX19" fmla="*/ 309710 w 937493"/>
                <a:gd name="connsiteY19" fmla="*/ 1111206 h 1140966"/>
                <a:gd name="connsiteX20" fmla="*/ 382689 w 937493"/>
                <a:gd name="connsiteY20" fmla="*/ 1061912 h 1140966"/>
                <a:gd name="connsiteX21" fmla="*/ 436794 w 937493"/>
                <a:gd name="connsiteY21" fmla="*/ 1013438 h 1140966"/>
                <a:gd name="connsiteX22" fmla="*/ 552772 w 937493"/>
                <a:gd name="connsiteY22" fmla="*/ 921710 h 1140966"/>
                <a:gd name="connsiteX23" fmla="*/ 641790 w 937493"/>
                <a:gd name="connsiteY23" fmla="*/ 826292 h 1140966"/>
                <a:gd name="connsiteX24" fmla="*/ 693493 w 937493"/>
                <a:gd name="connsiteY24" fmla="*/ 776203 h 1140966"/>
                <a:gd name="connsiteX25" fmla="*/ 745197 w 937493"/>
                <a:gd name="connsiteY25" fmla="*/ 723733 h 1140966"/>
                <a:gd name="connsiteX26" fmla="*/ 817566 w 937493"/>
                <a:gd name="connsiteY26" fmla="*/ 632293 h 1140966"/>
                <a:gd name="connsiteX27" fmla="*/ 854154 w 937493"/>
                <a:gd name="connsiteY27" fmla="*/ 540853 h 1140966"/>
                <a:gd name="connsiteX28" fmla="*/ 877202 w 937493"/>
                <a:gd name="connsiteY28" fmla="*/ 441462 h 1140966"/>
                <a:gd name="connsiteX29" fmla="*/ 912175 w 937493"/>
                <a:gd name="connsiteY29" fmla="*/ 298339 h 1140966"/>
                <a:gd name="connsiteX30" fmla="*/ 924102 w 937493"/>
                <a:gd name="connsiteY30" fmla="*/ 234728 h 1140966"/>
                <a:gd name="connsiteX31" fmla="*/ 936029 w 937493"/>
                <a:gd name="connsiteY31" fmla="*/ 139312 h 1140966"/>
                <a:gd name="connsiteX32" fmla="*/ 888321 w 937493"/>
                <a:gd name="connsiteY32" fmla="*/ 39921 h 1140966"/>
                <a:gd name="connsiteX33" fmla="*/ 824710 w 937493"/>
                <a:gd name="connsiteY33" fmla="*/ 4140 h 1140966"/>
                <a:gd name="connsiteX34" fmla="*/ 773027 w 937493"/>
                <a:gd name="connsiteY34" fmla="*/ 8116 h 11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37493" h="1140966">
                  <a:moveTo>
                    <a:pt x="773027" y="8116"/>
                  </a:moveTo>
                  <a:cubicBezTo>
                    <a:pt x="757125" y="17392"/>
                    <a:pt x="740559" y="39921"/>
                    <a:pt x="729295" y="59799"/>
                  </a:cubicBezTo>
                  <a:cubicBezTo>
                    <a:pt x="718031" y="79677"/>
                    <a:pt x="708754" y="99556"/>
                    <a:pt x="705441" y="127386"/>
                  </a:cubicBezTo>
                  <a:cubicBezTo>
                    <a:pt x="702128" y="155216"/>
                    <a:pt x="705441" y="196297"/>
                    <a:pt x="709417" y="226777"/>
                  </a:cubicBezTo>
                  <a:cubicBezTo>
                    <a:pt x="713393" y="257257"/>
                    <a:pt x="726645" y="278461"/>
                    <a:pt x="729295" y="310266"/>
                  </a:cubicBezTo>
                  <a:cubicBezTo>
                    <a:pt x="731945" y="342071"/>
                    <a:pt x="730015" y="374093"/>
                    <a:pt x="725319" y="417608"/>
                  </a:cubicBezTo>
                  <a:cubicBezTo>
                    <a:pt x="720623" y="461123"/>
                    <a:pt x="714918" y="528033"/>
                    <a:pt x="701119" y="571357"/>
                  </a:cubicBezTo>
                  <a:cubicBezTo>
                    <a:pt x="687320" y="614681"/>
                    <a:pt x="664599" y="649375"/>
                    <a:pt x="642525" y="677553"/>
                  </a:cubicBezTo>
                  <a:cubicBezTo>
                    <a:pt x="620451" y="705731"/>
                    <a:pt x="597154" y="720278"/>
                    <a:pt x="568674" y="740423"/>
                  </a:cubicBezTo>
                  <a:cubicBezTo>
                    <a:pt x="540194" y="760568"/>
                    <a:pt x="503987" y="779090"/>
                    <a:pt x="471644" y="798423"/>
                  </a:cubicBezTo>
                  <a:lnTo>
                    <a:pt x="373039" y="842941"/>
                  </a:lnTo>
                  <a:cubicBezTo>
                    <a:pt x="341896" y="852880"/>
                    <a:pt x="334076" y="855810"/>
                    <a:pt x="297501" y="865221"/>
                  </a:cubicBezTo>
                  <a:cubicBezTo>
                    <a:pt x="260926" y="874632"/>
                    <a:pt x="194812" y="884561"/>
                    <a:pt x="153592" y="899407"/>
                  </a:cubicBezTo>
                  <a:cubicBezTo>
                    <a:pt x="112372" y="914253"/>
                    <a:pt x="74972" y="937862"/>
                    <a:pt x="50183" y="954300"/>
                  </a:cubicBezTo>
                  <a:cubicBezTo>
                    <a:pt x="25394" y="970738"/>
                    <a:pt x="12408" y="983976"/>
                    <a:pt x="4857" y="998032"/>
                  </a:cubicBezTo>
                  <a:cubicBezTo>
                    <a:pt x="-2694" y="1012088"/>
                    <a:pt x="-454" y="1023653"/>
                    <a:pt x="4877" y="1038638"/>
                  </a:cubicBezTo>
                  <a:cubicBezTo>
                    <a:pt x="10208" y="1053623"/>
                    <a:pt x="17618" y="1072035"/>
                    <a:pt x="36844" y="1087941"/>
                  </a:cubicBezTo>
                  <a:cubicBezTo>
                    <a:pt x="56070" y="1103847"/>
                    <a:pt x="88313" y="1125661"/>
                    <a:pt x="120233" y="1134075"/>
                  </a:cubicBezTo>
                  <a:cubicBezTo>
                    <a:pt x="152153" y="1142489"/>
                    <a:pt x="196784" y="1142237"/>
                    <a:pt x="228363" y="1138425"/>
                  </a:cubicBezTo>
                  <a:cubicBezTo>
                    <a:pt x="259943" y="1134614"/>
                    <a:pt x="283989" y="1123958"/>
                    <a:pt x="309710" y="1111206"/>
                  </a:cubicBezTo>
                  <a:cubicBezTo>
                    <a:pt x="335431" y="1098454"/>
                    <a:pt x="361508" y="1078207"/>
                    <a:pt x="382689" y="1061912"/>
                  </a:cubicBezTo>
                  <a:cubicBezTo>
                    <a:pt x="403870" y="1045617"/>
                    <a:pt x="408447" y="1036805"/>
                    <a:pt x="436794" y="1013438"/>
                  </a:cubicBezTo>
                  <a:cubicBezTo>
                    <a:pt x="465141" y="990071"/>
                    <a:pt x="518606" y="952901"/>
                    <a:pt x="552772" y="921710"/>
                  </a:cubicBezTo>
                  <a:cubicBezTo>
                    <a:pt x="586938" y="890519"/>
                    <a:pt x="618337" y="850543"/>
                    <a:pt x="641790" y="826292"/>
                  </a:cubicBezTo>
                  <a:cubicBezTo>
                    <a:pt x="665243" y="802041"/>
                    <a:pt x="676259" y="793296"/>
                    <a:pt x="693493" y="776203"/>
                  </a:cubicBezTo>
                  <a:cubicBezTo>
                    <a:pt x="710728" y="759110"/>
                    <a:pt x="724518" y="747718"/>
                    <a:pt x="745197" y="723733"/>
                  </a:cubicBezTo>
                  <a:cubicBezTo>
                    <a:pt x="765876" y="699748"/>
                    <a:pt x="799407" y="662773"/>
                    <a:pt x="817566" y="632293"/>
                  </a:cubicBezTo>
                  <a:cubicBezTo>
                    <a:pt x="835725" y="601813"/>
                    <a:pt x="844215" y="572658"/>
                    <a:pt x="854154" y="540853"/>
                  </a:cubicBezTo>
                  <a:cubicBezTo>
                    <a:pt x="864093" y="509048"/>
                    <a:pt x="867532" y="481881"/>
                    <a:pt x="877202" y="441462"/>
                  </a:cubicBezTo>
                  <a:cubicBezTo>
                    <a:pt x="886872" y="401043"/>
                    <a:pt x="904358" y="332795"/>
                    <a:pt x="912175" y="298339"/>
                  </a:cubicBezTo>
                  <a:cubicBezTo>
                    <a:pt x="919992" y="263883"/>
                    <a:pt x="920126" y="261232"/>
                    <a:pt x="924102" y="234728"/>
                  </a:cubicBezTo>
                  <a:cubicBezTo>
                    <a:pt x="928078" y="208224"/>
                    <a:pt x="941992" y="171780"/>
                    <a:pt x="936029" y="139312"/>
                  </a:cubicBezTo>
                  <a:cubicBezTo>
                    <a:pt x="930066" y="106844"/>
                    <a:pt x="906874" y="62450"/>
                    <a:pt x="888321" y="39921"/>
                  </a:cubicBezTo>
                  <a:cubicBezTo>
                    <a:pt x="869768" y="17392"/>
                    <a:pt x="843926" y="10766"/>
                    <a:pt x="824710" y="4140"/>
                  </a:cubicBezTo>
                  <a:cubicBezTo>
                    <a:pt x="805494" y="-2486"/>
                    <a:pt x="788929" y="-1160"/>
                    <a:pt x="773027" y="81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46000">
                  <a:srgbClr val="DC3844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0" name="Forme libre : forme 70">
              <a:extLst>
                <a:ext uri="{FF2B5EF4-FFF2-40B4-BE49-F238E27FC236}">
                  <a16:creationId xmlns:a16="http://schemas.microsoft.com/office/drawing/2014/main" id="{839E0698-7526-0642-918F-648798F310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1882" y="3988116"/>
              <a:ext cx="725235" cy="891172"/>
            </a:xfrm>
            <a:custGeom>
              <a:avLst/>
              <a:gdLst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08464 w 980964"/>
                <a:gd name="connsiteY12" fmla="*/ 827100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91953 w 980964"/>
                <a:gd name="connsiteY11" fmla="*/ 807222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77838"/>
                <a:gd name="connsiteY0" fmla="*/ 8116 h 1216970"/>
                <a:gd name="connsiteX1" fmla="*/ 769640 w 977838"/>
                <a:gd name="connsiteY1" fmla="*/ 59799 h 1216970"/>
                <a:gd name="connsiteX2" fmla="*/ 745786 w 977838"/>
                <a:gd name="connsiteY2" fmla="*/ 127386 h 1216970"/>
                <a:gd name="connsiteX3" fmla="*/ 749762 w 977838"/>
                <a:gd name="connsiteY3" fmla="*/ 226777 h 1216970"/>
                <a:gd name="connsiteX4" fmla="*/ 769640 w 977838"/>
                <a:gd name="connsiteY4" fmla="*/ 310266 h 1216970"/>
                <a:gd name="connsiteX5" fmla="*/ 765664 w 977838"/>
                <a:gd name="connsiteY5" fmla="*/ 417608 h 1216970"/>
                <a:gd name="connsiteX6" fmla="*/ 761689 w 977838"/>
                <a:gd name="connsiteY6" fmla="*/ 520975 h 1216970"/>
                <a:gd name="connsiteX7" fmla="*/ 737835 w 977838"/>
                <a:gd name="connsiteY7" fmla="*/ 596512 h 1216970"/>
                <a:gd name="connsiteX8" fmla="*/ 690127 w 977838"/>
                <a:gd name="connsiteY8" fmla="*/ 691928 h 1216970"/>
                <a:gd name="connsiteX9" fmla="*/ 606638 w 977838"/>
                <a:gd name="connsiteY9" fmla="*/ 735660 h 1216970"/>
                <a:gd name="connsiteX10" fmla="*/ 495320 w 977838"/>
                <a:gd name="connsiteY10" fmla="*/ 767466 h 1216970"/>
                <a:gd name="connsiteX11" fmla="*/ 391953 w 977838"/>
                <a:gd name="connsiteY11" fmla="*/ 807222 h 1216970"/>
                <a:gd name="connsiteX12" fmla="*/ 316415 w 977838"/>
                <a:gd name="connsiteY12" fmla="*/ 839027 h 1216970"/>
                <a:gd name="connsiteX13" fmla="*/ 177268 w 977838"/>
                <a:gd name="connsiteY13" fmla="*/ 870832 h 1216970"/>
                <a:gd name="connsiteX14" fmla="*/ 50047 w 977838"/>
                <a:gd name="connsiteY14" fmla="*/ 942394 h 1216970"/>
                <a:gd name="connsiteX15" fmla="*/ 2339 w 977838"/>
                <a:gd name="connsiteY15" fmla="*/ 986126 h 1216970"/>
                <a:gd name="connsiteX16" fmla="*/ 14266 w 977838"/>
                <a:gd name="connsiteY16" fmla="*/ 1057688 h 1216970"/>
                <a:gd name="connsiteX17" fmla="*/ 73901 w 977838"/>
                <a:gd name="connsiteY17" fmla="*/ 1109372 h 1216970"/>
                <a:gd name="connsiteX18" fmla="*/ 165341 w 977838"/>
                <a:gd name="connsiteY18" fmla="*/ 1165031 h 1216970"/>
                <a:gd name="connsiteX19" fmla="*/ 268708 w 977838"/>
                <a:gd name="connsiteY19" fmla="*/ 1208763 h 1216970"/>
                <a:gd name="connsiteX20" fmla="*/ 364123 w 977838"/>
                <a:gd name="connsiteY20" fmla="*/ 1216714 h 1216970"/>
                <a:gd name="connsiteX21" fmla="*/ 463515 w 977838"/>
                <a:gd name="connsiteY21" fmla="*/ 1204787 h 1216970"/>
                <a:gd name="connsiteX22" fmla="*/ 539052 w 977838"/>
                <a:gd name="connsiteY22" fmla="*/ 1172982 h 1216970"/>
                <a:gd name="connsiteX23" fmla="*/ 598687 w 977838"/>
                <a:gd name="connsiteY23" fmla="*/ 1109372 h 1216970"/>
                <a:gd name="connsiteX24" fmla="*/ 574833 w 977838"/>
                <a:gd name="connsiteY24" fmla="*/ 1013956 h 1216970"/>
                <a:gd name="connsiteX25" fmla="*/ 590735 w 977838"/>
                <a:gd name="connsiteY25" fmla="*/ 914565 h 1216970"/>
                <a:gd name="connsiteX26" fmla="*/ 618565 w 977838"/>
                <a:gd name="connsiteY26" fmla="*/ 862881 h 1216970"/>
                <a:gd name="connsiteX27" fmla="*/ 658322 w 977838"/>
                <a:gd name="connsiteY27" fmla="*/ 819149 h 1216970"/>
                <a:gd name="connsiteX28" fmla="*/ 721932 w 977838"/>
                <a:gd name="connsiteY28" fmla="*/ 771441 h 1216970"/>
                <a:gd name="connsiteX29" fmla="*/ 785542 w 977838"/>
                <a:gd name="connsiteY29" fmla="*/ 723733 h 1216970"/>
                <a:gd name="connsiteX30" fmla="*/ 865055 w 977838"/>
                <a:gd name="connsiteY30" fmla="*/ 632293 h 1216970"/>
                <a:gd name="connsiteX31" fmla="*/ 908788 w 977838"/>
                <a:gd name="connsiteY31" fmla="*/ 540853 h 1216970"/>
                <a:gd name="connsiteX32" fmla="*/ 924690 w 977838"/>
                <a:gd name="connsiteY32" fmla="*/ 441462 h 1216970"/>
                <a:gd name="connsiteX33" fmla="*/ 936617 w 977838"/>
                <a:gd name="connsiteY33" fmla="*/ 357973 h 1216970"/>
                <a:gd name="connsiteX34" fmla="*/ 952520 w 977838"/>
                <a:gd name="connsiteY34" fmla="*/ 298339 h 1216970"/>
                <a:gd name="connsiteX35" fmla="*/ 964447 w 977838"/>
                <a:gd name="connsiteY35" fmla="*/ 234728 h 1216970"/>
                <a:gd name="connsiteX36" fmla="*/ 976374 w 977838"/>
                <a:gd name="connsiteY36" fmla="*/ 139312 h 1216970"/>
                <a:gd name="connsiteX37" fmla="*/ 928666 w 977838"/>
                <a:gd name="connsiteY37" fmla="*/ 39921 h 1216970"/>
                <a:gd name="connsiteX38" fmla="*/ 865055 w 977838"/>
                <a:gd name="connsiteY38" fmla="*/ 4140 h 1216970"/>
                <a:gd name="connsiteX39" fmla="*/ 813372 w 977838"/>
                <a:gd name="connsiteY39" fmla="*/ 8116 h 1216970"/>
                <a:gd name="connsiteX0" fmla="*/ 813372 w 977838"/>
                <a:gd name="connsiteY0" fmla="*/ 8116 h 1210172"/>
                <a:gd name="connsiteX1" fmla="*/ 769640 w 977838"/>
                <a:gd name="connsiteY1" fmla="*/ 59799 h 1210172"/>
                <a:gd name="connsiteX2" fmla="*/ 745786 w 977838"/>
                <a:gd name="connsiteY2" fmla="*/ 127386 h 1210172"/>
                <a:gd name="connsiteX3" fmla="*/ 749762 w 977838"/>
                <a:gd name="connsiteY3" fmla="*/ 226777 h 1210172"/>
                <a:gd name="connsiteX4" fmla="*/ 769640 w 977838"/>
                <a:gd name="connsiteY4" fmla="*/ 310266 h 1210172"/>
                <a:gd name="connsiteX5" fmla="*/ 765664 w 977838"/>
                <a:gd name="connsiteY5" fmla="*/ 417608 h 1210172"/>
                <a:gd name="connsiteX6" fmla="*/ 761689 w 977838"/>
                <a:gd name="connsiteY6" fmla="*/ 520975 h 1210172"/>
                <a:gd name="connsiteX7" fmla="*/ 737835 w 977838"/>
                <a:gd name="connsiteY7" fmla="*/ 596512 h 1210172"/>
                <a:gd name="connsiteX8" fmla="*/ 690127 w 977838"/>
                <a:gd name="connsiteY8" fmla="*/ 691928 h 1210172"/>
                <a:gd name="connsiteX9" fmla="*/ 606638 w 977838"/>
                <a:gd name="connsiteY9" fmla="*/ 735660 h 1210172"/>
                <a:gd name="connsiteX10" fmla="*/ 495320 w 977838"/>
                <a:gd name="connsiteY10" fmla="*/ 767466 h 1210172"/>
                <a:gd name="connsiteX11" fmla="*/ 391953 w 977838"/>
                <a:gd name="connsiteY11" fmla="*/ 807222 h 1210172"/>
                <a:gd name="connsiteX12" fmla="*/ 316415 w 977838"/>
                <a:gd name="connsiteY12" fmla="*/ 839027 h 1210172"/>
                <a:gd name="connsiteX13" fmla="*/ 177268 w 977838"/>
                <a:gd name="connsiteY13" fmla="*/ 870832 h 1210172"/>
                <a:gd name="connsiteX14" fmla="*/ 50047 w 977838"/>
                <a:gd name="connsiteY14" fmla="*/ 942394 h 1210172"/>
                <a:gd name="connsiteX15" fmla="*/ 2339 w 977838"/>
                <a:gd name="connsiteY15" fmla="*/ 986126 h 1210172"/>
                <a:gd name="connsiteX16" fmla="*/ 14266 w 977838"/>
                <a:gd name="connsiteY16" fmla="*/ 1057688 h 1210172"/>
                <a:gd name="connsiteX17" fmla="*/ 73901 w 977838"/>
                <a:gd name="connsiteY17" fmla="*/ 1109372 h 1210172"/>
                <a:gd name="connsiteX18" fmla="*/ 165341 w 977838"/>
                <a:gd name="connsiteY18" fmla="*/ 1165031 h 1210172"/>
                <a:gd name="connsiteX19" fmla="*/ 268708 w 977838"/>
                <a:gd name="connsiteY19" fmla="*/ 1208763 h 1210172"/>
                <a:gd name="connsiteX20" fmla="*/ 350055 w 977838"/>
                <a:gd name="connsiteY20" fmla="*/ 1111206 h 1210172"/>
                <a:gd name="connsiteX21" fmla="*/ 463515 w 977838"/>
                <a:gd name="connsiteY21" fmla="*/ 1204787 h 1210172"/>
                <a:gd name="connsiteX22" fmla="*/ 539052 w 977838"/>
                <a:gd name="connsiteY22" fmla="*/ 1172982 h 1210172"/>
                <a:gd name="connsiteX23" fmla="*/ 598687 w 977838"/>
                <a:gd name="connsiteY23" fmla="*/ 1109372 h 1210172"/>
                <a:gd name="connsiteX24" fmla="*/ 574833 w 977838"/>
                <a:gd name="connsiteY24" fmla="*/ 1013956 h 1210172"/>
                <a:gd name="connsiteX25" fmla="*/ 590735 w 977838"/>
                <a:gd name="connsiteY25" fmla="*/ 914565 h 1210172"/>
                <a:gd name="connsiteX26" fmla="*/ 618565 w 977838"/>
                <a:gd name="connsiteY26" fmla="*/ 862881 h 1210172"/>
                <a:gd name="connsiteX27" fmla="*/ 658322 w 977838"/>
                <a:gd name="connsiteY27" fmla="*/ 819149 h 1210172"/>
                <a:gd name="connsiteX28" fmla="*/ 721932 w 977838"/>
                <a:gd name="connsiteY28" fmla="*/ 771441 h 1210172"/>
                <a:gd name="connsiteX29" fmla="*/ 785542 w 977838"/>
                <a:gd name="connsiteY29" fmla="*/ 723733 h 1210172"/>
                <a:gd name="connsiteX30" fmla="*/ 865055 w 977838"/>
                <a:gd name="connsiteY30" fmla="*/ 632293 h 1210172"/>
                <a:gd name="connsiteX31" fmla="*/ 908788 w 977838"/>
                <a:gd name="connsiteY31" fmla="*/ 540853 h 1210172"/>
                <a:gd name="connsiteX32" fmla="*/ 924690 w 977838"/>
                <a:gd name="connsiteY32" fmla="*/ 441462 h 1210172"/>
                <a:gd name="connsiteX33" fmla="*/ 936617 w 977838"/>
                <a:gd name="connsiteY33" fmla="*/ 357973 h 1210172"/>
                <a:gd name="connsiteX34" fmla="*/ 952520 w 977838"/>
                <a:gd name="connsiteY34" fmla="*/ 298339 h 1210172"/>
                <a:gd name="connsiteX35" fmla="*/ 964447 w 977838"/>
                <a:gd name="connsiteY35" fmla="*/ 234728 h 1210172"/>
                <a:gd name="connsiteX36" fmla="*/ 976374 w 977838"/>
                <a:gd name="connsiteY36" fmla="*/ 139312 h 1210172"/>
                <a:gd name="connsiteX37" fmla="*/ 928666 w 977838"/>
                <a:gd name="connsiteY37" fmla="*/ 39921 h 1210172"/>
                <a:gd name="connsiteX38" fmla="*/ 865055 w 977838"/>
                <a:gd name="connsiteY38" fmla="*/ 4140 h 1210172"/>
                <a:gd name="connsiteX39" fmla="*/ 813372 w 977838"/>
                <a:gd name="connsiteY39" fmla="*/ 8116 h 1210172"/>
                <a:gd name="connsiteX0" fmla="*/ 813372 w 977838"/>
                <a:gd name="connsiteY0" fmla="*/ 8116 h 1207118"/>
                <a:gd name="connsiteX1" fmla="*/ 769640 w 977838"/>
                <a:gd name="connsiteY1" fmla="*/ 59799 h 1207118"/>
                <a:gd name="connsiteX2" fmla="*/ 745786 w 977838"/>
                <a:gd name="connsiteY2" fmla="*/ 127386 h 1207118"/>
                <a:gd name="connsiteX3" fmla="*/ 749762 w 977838"/>
                <a:gd name="connsiteY3" fmla="*/ 226777 h 1207118"/>
                <a:gd name="connsiteX4" fmla="*/ 769640 w 977838"/>
                <a:gd name="connsiteY4" fmla="*/ 310266 h 1207118"/>
                <a:gd name="connsiteX5" fmla="*/ 765664 w 977838"/>
                <a:gd name="connsiteY5" fmla="*/ 417608 h 1207118"/>
                <a:gd name="connsiteX6" fmla="*/ 761689 w 977838"/>
                <a:gd name="connsiteY6" fmla="*/ 520975 h 1207118"/>
                <a:gd name="connsiteX7" fmla="*/ 737835 w 977838"/>
                <a:gd name="connsiteY7" fmla="*/ 596512 h 1207118"/>
                <a:gd name="connsiteX8" fmla="*/ 690127 w 977838"/>
                <a:gd name="connsiteY8" fmla="*/ 691928 h 1207118"/>
                <a:gd name="connsiteX9" fmla="*/ 606638 w 977838"/>
                <a:gd name="connsiteY9" fmla="*/ 735660 h 1207118"/>
                <a:gd name="connsiteX10" fmla="*/ 495320 w 977838"/>
                <a:gd name="connsiteY10" fmla="*/ 767466 h 1207118"/>
                <a:gd name="connsiteX11" fmla="*/ 391953 w 977838"/>
                <a:gd name="connsiteY11" fmla="*/ 807222 h 1207118"/>
                <a:gd name="connsiteX12" fmla="*/ 316415 w 977838"/>
                <a:gd name="connsiteY12" fmla="*/ 839027 h 1207118"/>
                <a:gd name="connsiteX13" fmla="*/ 177268 w 977838"/>
                <a:gd name="connsiteY13" fmla="*/ 870832 h 1207118"/>
                <a:gd name="connsiteX14" fmla="*/ 50047 w 977838"/>
                <a:gd name="connsiteY14" fmla="*/ 942394 h 1207118"/>
                <a:gd name="connsiteX15" fmla="*/ 2339 w 977838"/>
                <a:gd name="connsiteY15" fmla="*/ 986126 h 1207118"/>
                <a:gd name="connsiteX16" fmla="*/ 14266 w 977838"/>
                <a:gd name="connsiteY16" fmla="*/ 1057688 h 1207118"/>
                <a:gd name="connsiteX17" fmla="*/ 73901 w 977838"/>
                <a:gd name="connsiteY17" fmla="*/ 1109372 h 1207118"/>
                <a:gd name="connsiteX18" fmla="*/ 165341 w 977838"/>
                <a:gd name="connsiteY18" fmla="*/ 1165031 h 1207118"/>
                <a:gd name="connsiteX19" fmla="*/ 268708 w 977838"/>
                <a:gd name="connsiteY19" fmla="*/ 1138425 h 1207118"/>
                <a:gd name="connsiteX20" fmla="*/ 350055 w 977838"/>
                <a:gd name="connsiteY20" fmla="*/ 1111206 h 1207118"/>
                <a:gd name="connsiteX21" fmla="*/ 463515 w 977838"/>
                <a:gd name="connsiteY21" fmla="*/ 1204787 h 1207118"/>
                <a:gd name="connsiteX22" fmla="*/ 539052 w 977838"/>
                <a:gd name="connsiteY22" fmla="*/ 1172982 h 1207118"/>
                <a:gd name="connsiteX23" fmla="*/ 598687 w 977838"/>
                <a:gd name="connsiteY23" fmla="*/ 1109372 h 1207118"/>
                <a:gd name="connsiteX24" fmla="*/ 574833 w 977838"/>
                <a:gd name="connsiteY24" fmla="*/ 1013956 h 1207118"/>
                <a:gd name="connsiteX25" fmla="*/ 590735 w 977838"/>
                <a:gd name="connsiteY25" fmla="*/ 914565 h 1207118"/>
                <a:gd name="connsiteX26" fmla="*/ 618565 w 977838"/>
                <a:gd name="connsiteY26" fmla="*/ 862881 h 1207118"/>
                <a:gd name="connsiteX27" fmla="*/ 658322 w 977838"/>
                <a:gd name="connsiteY27" fmla="*/ 819149 h 1207118"/>
                <a:gd name="connsiteX28" fmla="*/ 721932 w 977838"/>
                <a:gd name="connsiteY28" fmla="*/ 771441 h 1207118"/>
                <a:gd name="connsiteX29" fmla="*/ 785542 w 977838"/>
                <a:gd name="connsiteY29" fmla="*/ 723733 h 1207118"/>
                <a:gd name="connsiteX30" fmla="*/ 865055 w 977838"/>
                <a:gd name="connsiteY30" fmla="*/ 632293 h 1207118"/>
                <a:gd name="connsiteX31" fmla="*/ 908788 w 977838"/>
                <a:gd name="connsiteY31" fmla="*/ 540853 h 1207118"/>
                <a:gd name="connsiteX32" fmla="*/ 924690 w 977838"/>
                <a:gd name="connsiteY32" fmla="*/ 441462 h 1207118"/>
                <a:gd name="connsiteX33" fmla="*/ 936617 w 977838"/>
                <a:gd name="connsiteY33" fmla="*/ 357973 h 1207118"/>
                <a:gd name="connsiteX34" fmla="*/ 952520 w 977838"/>
                <a:gd name="connsiteY34" fmla="*/ 298339 h 1207118"/>
                <a:gd name="connsiteX35" fmla="*/ 964447 w 977838"/>
                <a:gd name="connsiteY35" fmla="*/ 234728 h 1207118"/>
                <a:gd name="connsiteX36" fmla="*/ 976374 w 977838"/>
                <a:gd name="connsiteY36" fmla="*/ 139312 h 1207118"/>
                <a:gd name="connsiteX37" fmla="*/ 928666 w 977838"/>
                <a:gd name="connsiteY37" fmla="*/ 39921 h 1207118"/>
                <a:gd name="connsiteX38" fmla="*/ 865055 w 977838"/>
                <a:gd name="connsiteY38" fmla="*/ 4140 h 1207118"/>
                <a:gd name="connsiteX39" fmla="*/ 813372 w 977838"/>
                <a:gd name="connsiteY39" fmla="*/ 8116 h 1207118"/>
                <a:gd name="connsiteX0" fmla="*/ 813372 w 977838"/>
                <a:gd name="connsiteY0" fmla="*/ 8116 h 1173900"/>
                <a:gd name="connsiteX1" fmla="*/ 769640 w 977838"/>
                <a:gd name="connsiteY1" fmla="*/ 59799 h 1173900"/>
                <a:gd name="connsiteX2" fmla="*/ 745786 w 977838"/>
                <a:gd name="connsiteY2" fmla="*/ 127386 h 1173900"/>
                <a:gd name="connsiteX3" fmla="*/ 749762 w 977838"/>
                <a:gd name="connsiteY3" fmla="*/ 226777 h 1173900"/>
                <a:gd name="connsiteX4" fmla="*/ 769640 w 977838"/>
                <a:gd name="connsiteY4" fmla="*/ 310266 h 1173900"/>
                <a:gd name="connsiteX5" fmla="*/ 765664 w 977838"/>
                <a:gd name="connsiteY5" fmla="*/ 417608 h 1173900"/>
                <a:gd name="connsiteX6" fmla="*/ 761689 w 977838"/>
                <a:gd name="connsiteY6" fmla="*/ 520975 h 1173900"/>
                <a:gd name="connsiteX7" fmla="*/ 737835 w 977838"/>
                <a:gd name="connsiteY7" fmla="*/ 596512 h 1173900"/>
                <a:gd name="connsiteX8" fmla="*/ 690127 w 977838"/>
                <a:gd name="connsiteY8" fmla="*/ 691928 h 1173900"/>
                <a:gd name="connsiteX9" fmla="*/ 606638 w 977838"/>
                <a:gd name="connsiteY9" fmla="*/ 735660 h 1173900"/>
                <a:gd name="connsiteX10" fmla="*/ 495320 w 977838"/>
                <a:gd name="connsiteY10" fmla="*/ 767466 h 1173900"/>
                <a:gd name="connsiteX11" fmla="*/ 391953 w 977838"/>
                <a:gd name="connsiteY11" fmla="*/ 807222 h 1173900"/>
                <a:gd name="connsiteX12" fmla="*/ 316415 w 977838"/>
                <a:gd name="connsiteY12" fmla="*/ 839027 h 1173900"/>
                <a:gd name="connsiteX13" fmla="*/ 177268 w 977838"/>
                <a:gd name="connsiteY13" fmla="*/ 870832 h 1173900"/>
                <a:gd name="connsiteX14" fmla="*/ 50047 w 977838"/>
                <a:gd name="connsiteY14" fmla="*/ 942394 h 1173900"/>
                <a:gd name="connsiteX15" fmla="*/ 2339 w 977838"/>
                <a:gd name="connsiteY15" fmla="*/ 986126 h 1173900"/>
                <a:gd name="connsiteX16" fmla="*/ 14266 w 977838"/>
                <a:gd name="connsiteY16" fmla="*/ 1057688 h 1173900"/>
                <a:gd name="connsiteX17" fmla="*/ 73901 w 977838"/>
                <a:gd name="connsiteY17" fmla="*/ 1109372 h 1173900"/>
                <a:gd name="connsiteX18" fmla="*/ 165341 w 977838"/>
                <a:gd name="connsiteY18" fmla="*/ 1165031 h 1173900"/>
                <a:gd name="connsiteX19" fmla="*/ 268708 w 977838"/>
                <a:gd name="connsiteY19" fmla="*/ 1138425 h 1173900"/>
                <a:gd name="connsiteX20" fmla="*/ 350055 w 977838"/>
                <a:gd name="connsiteY20" fmla="*/ 1111206 h 1173900"/>
                <a:gd name="connsiteX21" fmla="*/ 423034 w 977838"/>
                <a:gd name="connsiteY21" fmla="*/ 1061912 h 1173900"/>
                <a:gd name="connsiteX22" fmla="*/ 539052 w 977838"/>
                <a:gd name="connsiteY22" fmla="*/ 1172982 h 1173900"/>
                <a:gd name="connsiteX23" fmla="*/ 598687 w 977838"/>
                <a:gd name="connsiteY23" fmla="*/ 1109372 h 1173900"/>
                <a:gd name="connsiteX24" fmla="*/ 574833 w 977838"/>
                <a:gd name="connsiteY24" fmla="*/ 1013956 h 1173900"/>
                <a:gd name="connsiteX25" fmla="*/ 590735 w 977838"/>
                <a:gd name="connsiteY25" fmla="*/ 914565 h 1173900"/>
                <a:gd name="connsiteX26" fmla="*/ 618565 w 977838"/>
                <a:gd name="connsiteY26" fmla="*/ 862881 h 1173900"/>
                <a:gd name="connsiteX27" fmla="*/ 658322 w 977838"/>
                <a:gd name="connsiteY27" fmla="*/ 819149 h 1173900"/>
                <a:gd name="connsiteX28" fmla="*/ 721932 w 977838"/>
                <a:gd name="connsiteY28" fmla="*/ 771441 h 1173900"/>
                <a:gd name="connsiteX29" fmla="*/ 785542 w 977838"/>
                <a:gd name="connsiteY29" fmla="*/ 723733 h 1173900"/>
                <a:gd name="connsiteX30" fmla="*/ 865055 w 977838"/>
                <a:gd name="connsiteY30" fmla="*/ 632293 h 1173900"/>
                <a:gd name="connsiteX31" fmla="*/ 908788 w 977838"/>
                <a:gd name="connsiteY31" fmla="*/ 540853 h 1173900"/>
                <a:gd name="connsiteX32" fmla="*/ 924690 w 977838"/>
                <a:gd name="connsiteY32" fmla="*/ 441462 h 1173900"/>
                <a:gd name="connsiteX33" fmla="*/ 936617 w 977838"/>
                <a:gd name="connsiteY33" fmla="*/ 357973 h 1173900"/>
                <a:gd name="connsiteX34" fmla="*/ 952520 w 977838"/>
                <a:gd name="connsiteY34" fmla="*/ 298339 h 1173900"/>
                <a:gd name="connsiteX35" fmla="*/ 964447 w 977838"/>
                <a:gd name="connsiteY35" fmla="*/ 234728 h 1173900"/>
                <a:gd name="connsiteX36" fmla="*/ 976374 w 977838"/>
                <a:gd name="connsiteY36" fmla="*/ 139312 h 1173900"/>
                <a:gd name="connsiteX37" fmla="*/ 928666 w 977838"/>
                <a:gd name="connsiteY37" fmla="*/ 39921 h 1173900"/>
                <a:gd name="connsiteX38" fmla="*/ 865055 w 977838"/>
                <a:gd name="connsiteY38" fmla="*/ 4140 h 1173900"/>
                <a:gd name="connsiteX39" fmla="*/ 813372 w 977838"/>
                <a:gd name="connsiteY39" fmla="*/ 8116 h 1173900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98687 w 977838"/>
                <a:gd name="connsiteY23" fmla="*/ 1109372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55783 w 977838"/>
                <a:gd name="connsiteY24" fmla="*/ 95680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40081"/>
                <a:gd name="connsiteX1" fmla="*/ 769640 w 977838"/>
                <a:gd name="connsiteY1" fmla="*/ 59799 h 1140081"/>
                <a:gd name="connsiteX2" fmla="*/ 745786 w 977838"/>
                <a:gd name="connsiteY2" fmla="*/ 127386 h 1140081"/>
                <a:gd name="connsiteX3" fmla="*/ 749762 w 977838"/>
                <a:gd name="connsiteY3" fmla="*/ 226777 h 1140081"/>
                <a:gd name="connsiteX4" fmla="*/ 769640 w 977838"/>
                <a:gd name="connsiteY4" fmla="*/ 310266 h 1140081"/>
                <a:gd name="connsiteX5" fmla="*/ 765664 w 977838"/>
                <a:gd name="connsiteY5" fmla="*/ 417608 h 1140081"/>
                <a:gd name="connsiteX6" fmla="*/ 761689 w 977838"/>
                <a:gd name="connsiteY6" fmla="*/ 520975 h 1140081"/>
                <a:gd name="connsiteX7" fmla="*/ 737835 w 977838"/>
                <a:gd name="connsiteY7" fmla="*/ 596512 h 1140081"/>
                <a:gd name="connsiteX8" fmla="*/ 690127 w 977838"/>
                <a:gd name="connsiteY8" fmla="*/ 691928 h 1140081"/>
                <a:gd name="connsiteX9" fmla="*/ 606638 w 977838"/>
                <a:gd name="connsiteY9" fmla="*/ 735660 h 1140081"/>
                <a:gd name="connsiteX10" fmla="*/ 495320 w 977838"/>
                <a:gd name="connsiteY10" fmla="*/ 767466 h 1140081"/>
                <a:gd name="connsiteX11" fmla="*/ 391953 w 977838"/>
                <a:gd name="connsiteY11" fmla="*/ 807222 h 1140081"/>
                <a:gd name="connsiteX12" fmla="*/ 316415 w 977838"/>
                <a:gd name="connsiteY12" fmla="*/ 839027 h 1140081"/>
                <a:gd name="connsiteX13" fmla="*/ 177268 w 977838"/>
                <a:gd name="connsiteY13" fmla="*/ 870832 h 1140081"/>
                <a:gd name="connsiteX14" fmla="*/ 50047 w 977838"/>
                <a:gd name="connsiteY14" fmla="*/ 942394 h 1140081"/>
                <a:gd name="connsiteX15" fmla="*/ 2339 w 977838"/>
                <a:gd name="connsiteY15" fmla="*/ 986126 h 1140081"/>
                <a:gd name="connsiteX16" fmla="*/ 14266 w 977838"/>
                <a:gd name="connsiteY16" fmla="*/ 1057688 h 1140081"/>
                <a:gd name="connsiteX17" fmla="*/ 73901 w 977838"/>
                <a:gd name="connsiteY17" fmla="*/ 1109372 h 1140081"/>
                <a:gd name="connsiteX18" fmla="*/ 160578 w 977838"/>
                <a:gd name="connsiteY18" fmla="*/ 1134075 h 1140081"/>
                <a:gd name="connsiteX19" fmla="*/ 268708 w 977838"/>
                <a:gd name="connsiteY19" fmla="*/ 1138425 h 1140081"/>
                <a:gd name="connsiteX20" fmla="*/ 350055 w 977838"/>
                <a:gd name="connsiteY20" fmla="*/ 1111206 h 1140081"/>
                <a:gd name="connsiteX21" fmla="*/ 423034 w 977838"/>
                <a:gd name="connsiteY21" fmla="*/ 1061912 h 1140081"/>
                <a:gd name="connsiteX22" fmla="*/ 486664 w 977838"/>
                <a:gd name="connsiteY22" fmla="*/ 1015819 h 1140081"/>
                <a:gd name="connsiteX23" fmla="*/ 520106 w 977838"/>
                <a:gd name="connsiteY23" fmla="*/ 983166 h 1140081"/>
                <a:gd name="connsiteX24" fmla="*/ 555783 w 977838"/>
                <a:gd name="connsiteY24" fmla="*/ 956806 h 1140081"/>
                <a:gd name="connsiteX25" fmla="*/ 590735 w 977838"/>
                <a:gd name="connsiteY25" fmla="*/ 914565 h 1140081"/>
                <a:gd name="connsiteX26" fmla="*/ 618565 w 977838"/>
                <a:gd name="connsiteY26" fmla="*/ 862881 h 1140081"/>
                <a:gd name="connsiteX27" fmla="*/ 658322 w 977838"/>
                <a:gd name="connsiteY27" fmla="*/ 819149 h 1140081"/>
                <a:gd name="connsiteX28" fmla="*/ 721932 w 977838"/>
                <a:gd name="connsiteY28" fmla="*/ 771441 h 1140081"/>
                <a:gd name="connsiteX29" fmla="*/ 785542 w 977838"/>
                <a:gd name="connsiteY29" fmla="*/ 723733 h 1140081"/>
                <a:gd name="connsiteX30" fmla="*/ 865055 w 977838"/>
                <a:gd name="connsiteY30" fmla="*/ 632293 h 1140081"/>
                <a:gd name="connsiteX31" fmla="*/ 908788 w 977838"/>
                <a:gd name="connsiteY31" fmla="*/ 540853 h 1140081"/>
                <a:gd name="connsiteX32" fmla="*/ 924690 w 977838"/>
                <a:gd name="connsiteY32" fmla="*/ 441462 h 1140081"/>
                <a:gd name="connsiteX33" fmla="*/ 936617 w 977838"/>
                <a:gd name="connsiteY33" fmla="*/ 357973 h 1140081"/>
                <a:gd name="connsiteX34" fmla="*/ 952520 w 977838"/>
                <a:gd name="connsiteY34" fmla="*/ 298339 h 1140081"/>
                <a:gd name="connsiteX35" fmla="*/ 964447 w 977838"/>
                <a:gd name="connsiteY35" fmla="*/ 234728 h 1140081"/>
                <a:gd name="connsiteX36" fmla="*/ 976374 w 977838"/>
                <a:gd name="connsiteY36" fmla="*/ 139312 h 1140081"/>
                <a:gd name="connsiteX37" fmla="*/ 928666 w 977838"/>
                <a:gd name="connsiteY37" fmla="*/ 39921 h 1140081"/>
                <a:gd name="connsiteX38" fmla="*/ 865055 w 977838"/>
                <a:gd name="connsiteY38" fmla="*/ 4140 h 1140081"/>
                <a:gd name="connsiteX39" fmla="*/ 813372 w 977838"/>
                <a:gd name="connsiteY39" fmla="*/ 8116 h 1140081"/>
                <a:gd name="connsiteX0" fmla="*/ 814036 w 978502"/>
                <a:gd name="connsiteY0" fmla="*/ 8116 h 1140966"/>
                <a:gd name="connsiteX1" fmla="*/ 770304 w 978502"/>
                <a:gd name="connsiteY1" fmla="*/ 59799 h 1140966"/>
                <a:gd name="connsiteX2" fmla="*/ 746450 w 978502"/>
                <a:gd name="connsiteY2" fmla="*/ 127386 h 1140966"/>
                <a:gd name="connsiteX3" fmla="*/ 750426 w 978502"/>
                <a:gd name="connsiteY3" fmla="*/ 226777 h 1140966"/>
                <a:gd name="connsiteX4" fmla="*/ 770304 w 978502"/>
                <a:gd name="connsiteY4" fmla="*/ 310266 h 1140966"/>
                <a:gd name="connsiteX5" fmla="*/ 766328 w 978502"/>
                <a:gd name="connsiteY5" fmla="*/ 417608 h 1140966"/>
                <a:gd name="connsiteX6" fmla="*/ 762353 w 978502"/>
                <a:gd name="connsiteY6" fmla="*/ 520975 h 1140966"/>
                <a:gd name="connsiteX7" fmla="*/ 738499 w 978502"/>
                <a:gd name="connsiteY7" fmla="*/ 596512 h 1140966"/>
                <a:gd name="connsiteX8" fmla="*/ 690791 w 978502"/>
                <a:gd name="connsiteY8" fmla="*/ 691928 h 1140966"/>
                <a:gd name="connsiteX9" fmla="*/ 607302 w 978502"/>
                <a:gd name="connsiteY9" fmla="*/ 735660 h 1140966"/>
                <a:gd name="connsiteX10" fmla="*/ 495984 w 978502"/>
                <a:gd name="connsiteY10" fmla="*/ 767466 h 1140966"/>
                <a:gd name="connsiteX11" fmla="*/ 392617 w 978502"/>
                <a:gd name="connsiteY11" fmla="*/ 807222 h 1140966"/>
                <a:gd name="connsiteX12" fmla="*/ 317079 w 978502"/>
                <a:gd name="connsiteY12" fmla="*/ 839027 h 1140966"/>
                <a:gd name="connsiteX13" fmla="*/ 177932 w 978502"/>
                <a:gd name="connsiteY13" fmla="*/ 870832 h 1140966"/>
                <a:gd name="connsiteX14" fmla="*/ 50711 w 978502"/>
                <a:gd name="connsiteY14" fmla="*/ 942394 h 1140966"/>
                <a:gd name="connsiteX15" fmla="*/ 3003 w 978502"/>
                <a:gd name="connsiteY15" fmla="*/ 986126 h 1140966"/>
                <a:gd name="connsiteX16" fmla="*/ 14930 w 978502"/>
                <a:gd name="connsiteY16" fmla="*/ 1057688 h 1140966"/>
                <a:gd name="connsiteX17" fmla="*/ 95996 w 978502"/>
                <a:gd name="connsiteY17" fmla="*/ 1087941 h 1140966"/>
                <a:gd name="connsiteX18" fmla="*/ 161242 w 978502"/>
                <a:gd name="connsiteY18" fmla="*/ 1134075 h 1140966"/>
                <a:gd name="connsiteX19" fmla="*/ 269372 w 978502"/>
                <a:gd name="connsiteY19" fmla="*/ 1138425 h 1140966"/>
                <a:gd name="connsiteX20" fmla="*/ 350719 w 978502"/>
                <a:gd name="connsiteY20" fmla="*/ 1111206 h 1140966"/>
                <a:gd name="connsiteX21" fmla="*/ 423698 w 978502"/>
                <a:gd name="connsiteY21" fmla="*/ 1061912 h 1140966"/>
                <a:gd name="connsiteX22" fmla="*/ 487328 w 978502"/>
                <a:gd name="connsiteY22" fmla="*/ 1015819 h 1140966"/>
                <a:gd name="connsiteX23" fmla="*/ 520770 w 978502"/>
                <a:gd name="connsiteY23" fmla="*/ 983166 h 1140966"/>
                <a:gd name="connsiteX24" fmla="*/ 556447 w 978502"/>
                <a:gd name="connsiteY24" fmla="*/ 956806 h 1140966"/>
                <a:gd name="connsiteX25" fmla="*/ 591399 w 978502"/>
                <a:gd name="connsiteY25" fmla="*/ 914565 h 1140966"/>
                <a:gd name="connsiteX26" fmla="*/ 619229 w 978502"/>
                <a:gd name="connsiteY26" fmla="*/ 862881 h 1140966"/>
                <a:gd name="connsiteX27" fmla="*/ 658986 w 978502"/>
                <a:gd name="connsiteY27" fmla="*/ 819149 h 1140966"/>
                <a:gd name="connsiteX28" fmla="*/ 722596 w 978502"/>
                <a:gd name="connsiteY28" fmla="*/ 771441 h 1140966"/>
                <a:gd name="connsiteX29" fmla="*/ 786206 w 978502"/>
                <a:gd name="connsiteY29" fmla="*/ 723733 h 1140966"/>
                <a:gd name="connsiteX30" fmla="*/ 865719 w 978502"/>
                <a:gd name="connsiteY30" fmla="*/ 632293 h 1140966"/>
                <a:gd name="connsiteX31" fmla="*/ 909452 w 978502"/>
                <a:gd name="connsiteY31" fmla="*/ 540853 h 1140966"/>
                <a:gd name="connsiteX32" fmla="*/ 925354 w 978502"/>
                <a:gd name="connsiteY32" fmla="*/ 441462 h 1140966"/>
                <a:gd name="connsiteX33" fmla="*/ 937281 w 978502"/>
                <a:gd name="connsiteY33" fmla="*/ 357973 h 1140966"/>
                <a:gd name="connsiteX34" fmla="*/ 953184 w 978502"/>
                <a:gd name="connsiteY34" fmla="*/ 298339 h 1140966"/>
                <a:gd name="connsiteX35" fmla="*/ 965111 w 978502"/>
                <a:gd name="connsiteY35" fmla="*/ 234728 h 1140966"/>
                <a:gd name="connsiteX36" fmla="*/ 977038 w 978502"/>
                <a:gd name="connsiteY36" fmla="*/ 139312 h 1140966"/>
                <a:gd name="connsiteX37" fmla="*/ 929330 w 978502"/>
                <a:gd name="connsiteY37" fmla="*/ 39921 h 1140966"/>
                <a:gd name="connsiteX38" fmla="*/ 865719 w 978502"/>
                <a:gd name="connsiteY38" fmla="*/ 4140 h 1140966"/>
                <a:gd name="connsiteX39" fmla="*/ 814036 w 978502"/>
                <a:gd name="connsiteY39" fmla="*/ 8116 h 1140966"/>
                <a:gd name="connsiteX0" fmla="*/ 811050 w 975516"/>
                <a:gd name="connsiteY0" fmla="*/ 8116 h 1140966"/>
                <a:gd name="connsiteX1" fmla="*/ 767318 w 975516"/>
                <a:gd name="connsiteY1" fmla="*/ 59799 h 1140966"/>
                <a:gd name="connsiteX2" fmla="*/ 743464 w 975516"/>
                <a:gd name="connsiteY2" fmla="*/ 127386 h 1140966"/>
                <a:gd name="connsiteX3" fmla="*/ 747440 w 975516"/>
                <a:gd name="connsiteY3" fmla="*/ 226777 h 1140966"/>
                <a:gd name="connsiteX4" fmla="*/ 767318 w 975516"/>
                <a:gd name="connsiteY4" fmla="*/ 310266 h 1140966"/>
                <a:gd name="connsiteX5" fmla="*/ 763342 w 975516"/>
                <a:gd name="connsiteY5" fmla="*/ 417608 h 1140966"/>
                <a:gd name="connsiteX6" fmla="*/ 759367 w 975516"/>
                <a:gd name="connsiteY6" fmla="*/ 520975 h 1140966"/>
                <a:gd name="connsiteX7" fmla="*/ 735513 w 975516"/>
                <a:gd name="connsiteY7" fmla="*/ 596512 h 1140966"/>
                <a:gd name="connsiteX8" fmla="*/ 687805 w 975516"/>
                <a:gd name="connsiteY8" fmla="*/ 691928 h 1140966"/>
                <a:gd name="connsiteX9" fmla="*/ 604316 w 975516"/>
                <a:gd name="connsiteY9" fmla="*/ 735660 h 1140966"/>
                <a:gd name="connsiteX10" fmla="*/ 492998 w 975516"/>
                <a:gd name="connsiteY10" fmla="*/ 767466 h 1140966"/>
                <a:gd name="connsiteX11" fmla="*/ 389631 w 975516"/>
                <a:gd name="connsiteY11" fmla="*/ 807222 h 1140966"/>
                <a:gd name="connsiteX12" fmla="*/ 314093 w 975516"/>
                <a:gd name="connsiteY12" fmla="*/ 839027 h 1140966"/>
                <a:gd name="connsiteX13" fmla="*/ 174946 w 975516"/>
                <a:gd name="connsiteY13" fmla="*/ 870832 h 1140966"/>
                <a:gd name="connsiteX14" fmla="*/ 47725 w 975516"/>
                <a:gd name="connsiteY14" fmla="*/ 942394 h 1140966"/>
                <a:gd name="connsiteX15" fmla="*/ 17 w 975516"/>
                <a:gd name="connsiteY15" fmla="*/ 986126 h 1140966"/>
                <a:gd name="connsiteX16" fmla="*/ 42900 w 975516"/>
                <a:gd name="connsiteY16" fmla="*/ 1038638 h 1140966"/>
                <a:gd name="connsiteX17" fmla="*/ 93010 w 975516"/>
                <a:gd name="connsiteY17" fmla="*/ 1087941 h 1140966"/>
                <a:gd name="connsiteX18" fmla="*/ 158256 w 975516"/>
                <a:gd name="connsiteY18" fmla="*/ 1134075 h 1140966"/>
                <a:gd name="connsiteX19" fmla="*/ 266386 w 975516"/>
                <a:gd name="connsiteY19" fmla="*/ 1138425 h 1140966"/>
                <a:gd name="connsiteX20" fmla="*/ 347733 w 975516"/>
                <a:gd name="connsiteY20" fmla="*/ 1111206 h 1140966"/>
                <a:gd name="connsiteX21" fmla="*/ 420712 w 975516"/>
                <a:gd name="connsiteY21" fmla="*/ 1061912 h 1140966"/>
                <a:gd name="connsiteX22" fmla="*/ 484342 w 975516"/>
                <a:gd name="connsiteY22" fmla="*/ 1015819 h 1140966"/>
                <a:gd name="connsiteX23" fmla="*/ 517784 w 975516"/>
                <a:gd name="connsiteY23" fmla="*/ 983166 h 1140966"/>
                <a:gd name="connsiteX24" fmla="*/ 553461 w 975516"/>
                <a:gd name="connsiteY24" fmla="*/ 956806 h 1140966"/>
                <a:gd name="connsiteX25" fmla="*/ 588413 w 975516"/>
                <a:gd name="connsiteY25" fmla="*/ 914565 h 1140966"/>
                <a:gd name="connsiteX26" fmla="*/ 616243 w 975516"/>
                <a:gd name="connsiteY26" fmla="*/ 862881 h 1140966"/>
                <a:gd name="connsiteX27" fmla="*/ 656000 w 975516"/>
                <a:gd name="connsiteY27" fmla="*/ 819149 h 1140966"/>
                <a:gd name="connsiteX28" fmla="*/ 719610 w 975516"/>
                <a:gd name="connsiteY28" fmla="*/ 771441 h 1140966"/>
                <a:gd name="connsiteX29" fmla="*/ 783220 w 975516"/>
                <a:gd name="connsiteY29" fmla="*/ 723733 h 1140966"/>
                <a:gd name="connsiteX30" fmla="*/ 862733 w 975516"/>
                <a:gd name="connsiteY30" fmla="*/ 632293 h 1140966"/>
                <a:gd name="connsiteX31" fmla="*/ 906466 w 975516"/>
                <a:gd name="connsiteY31" fmla="*/ 540853 h 1140966"/>
                <a:gd name="connsiteX32" fmla="*/ 922368 w 975516"/>
                <a:gd name="connsiteY32" fmla="*/ 441462 h 1140966"/>
                <a:gd name="connsiteX33" fmla="*/ 934295 w 975516"/>
                <a:gd name="connsiteY33" fmla="*/ 357973 h 1140966"/>
                <a:gd name="connsiteX34" fmla="*/ 950198 w 975516"/>
                <a:gd name="connsiteY34" fmla="*/ 298339 h 1140966"/>
                <a:gd name="connsiteX35" fmla="*/ 962125 w 975516"/>
                <a:gd name="connsiteY35" fmla="*/ 234728 h 1140966"/>
                <a:gd name="connsiteX36" fmla="*/ 974052 w 975516"/>
                <a:gd name="connsiteY36" fmla="*/ 139312 h 1140966"/>
                <a:gd name="connsiteX37" fmla="*/ 926344 w 975516"/>
                <a:gd name="connsiteY37" fmla="*/ 39921 h 1140966"/>
                <a:gd name="connsiteX38" fmla="*/ 862733 w 975516"/>
                <a:gd name="connsiteY38" fmla="*/ 4140 h 1140966"/>
                <a:gd name="connsiteX39" fmla="*/ 811050 w 975516"/>
                <a:gd name="connsiteY39" fmla="*/ 8116 h 1140966"/>
                <a:gd name="connsiteX0" fmla="*/ 774323 w 938789"/>
                <a:gd name="connsiteY0" fmla="*/ 8116 h 1140966"/>
                <a:gd name="connsiteX1" fmla="*/ 730591 w 938789"/>
                <a:gd name="connsiteY1" fmla="*/ 59799 h 1140966"/>
                <a:gd name="connsiteX2" fmla="*/ 706737 w 938789"/>
                <a:gd name="connsiteY2" fmla="*/ 127386 h 1140966"/>
                <a:gd name="connsiteX3" fmla="*/ 710713 w 938789"/>
                <a:gd name="connsiteY3" fmla="*/ 226777 h 1140966"/>
                <a:gd name="connsiteX4" fmla="*/ 730591 w 938789"/>
                <a:gd name="connsiteY4" fmla="*/ 310266 h 1140966"/>
                <a:gd name="connsiteX5" fmla="*/ 726615 w 938789"/>
                <a:gd name="connsiteY5" fmla="*/ 417608 h 1140966"/>
                <a:gd name="connsiteX6" fmla="*/ 722640 w 938789"/>
                <a:gd name="connsiteY6" fmla="*/ 520975 h 1140966"/>
                <a:gd name="connsiteX7" fmla="*/ 698786 w 938789"/>
                <a:gd name="connsiteY7" fmla="*/ 596512 h 1140966"/>
                <a:gd name="connsiteX8" fmla="*/ 651078 w 938789"/>
                <a:gd name="connsiteY8" fmla="*/ 691928 h 1140966"/>
                <a:gd name="connsiteX9" fmla="*/ 567589 w 938789"/>
                <a:gd name="connsiteY9" fmla="*/ 735660 h 1140966"/>
                <a:gd name="connsiteX10" fmla="*/ 456271 w 938789"/>
                <a:gd name="connsiteY10" fmla="*/ 767466 h 1140966"/>
                <a:gd name="connsiteX11" fmla="*/ 352904 w 938789"/>
                <a:gd name="connsiteY11" fmla="*/ 807222 h 1140966"/>
                <a:gd name="connsiteX12" fmla="*/ 277366 w 938789"/>
                <a:gd name="connsiteY12" fmla="*/ 839027 h 1140966"/>
                <a:gd name="connsiteX13" fmla="*/ 138219 w 938789"/>
                <a:gd name="connsiteY13" fmla="*/ 870832 h 1140966"/>
                <a:gd name="connsiteX14" fmla="*/ 10998 w 938789"/>
                <a:gd name="connsiteY14" fmla="*/ 942394 h 1140966"/>
                <a:gd name="connsiteX15" fmla="*/ 6153 w 938789"/>
                <a:gd name="connsiteY15" fmla="*/ 998032 h 1140966"/>
                <a:gd name="connsiteX16" fmla="*/ 6173 w 938789"/>
                <a:gd name="connsiteY16" fmla="*/ 1038638 h 1140966"/>
                <a:gd name="connsiteX17" fmla="*/ 56283 w 938789"/>
                <a:gd name="connsiteY17" fmla="*/ 1087941 h 1140966"/>
                <a:gd name="connsiteX18" fmla="*/ 121529 w 938789"/>
                <a:gd name="connsiteY18" fmla="*/ 1134075 h 1140966"/>
                <a:gd name="connsiteX19" fmla="*/ 229659 w 938789"/>
                <a:gd name="connsiteY19" fmla="*/ 1138425 h 1140966"/>
                <a:gd name="connsiteX20" fmla="*/ 311006 w 938789"/>
                <a:gd name="connsiteY20" fmla="*/ 1111206 h 1140966"/>
                <a:gd name="connsiteX21" fmla="*/ 383985 w 938789"/>
                <a:gd name="connsiteY21" fmla="*/ 1061912 h 1140966"/>
                <a:gd name="connsiteX22" fmla="*/ 447615 w 938789"/>
                <a:gd name="connsiteY22" fmla="*/ 1015819 h 1140966"/>
                <a:gd name="connsiteX23" fmla="*/ 481057 w 938789"/>
                <a:gd name="connsiteY23" fmla="*/ 983166 h 1140966"/>
                <a:gd name="connsiteX24" fmla="*/ 516734 w 938789"/>
                <a:gd name="connsiteY24" fmla="*/ 956806 h 1140966"/>
                <a:gd name="connsiteX25" fmla="*/ 551686 w 938789"/>
                <a:gd name="connsiteY25" fmla="*/ 914565 h 1140966"/>
                <a:gd name="connsiteX26" fmla="*/ 579516 w 938789"/>
                <a:gd name="connsiteY26" fmla="*/ 862881 h 1140966"/>
                <a:gd name="connsiteX27" fmla="*/ 619273 w 938789"/>
                <a:gd name="connsiteY27" fmla="*/ 819149 h 1140966"/>
                <a:gd name="connsiteX28" fmla="*/ 682883 w 938789"/>
                <a:gd name="connsiteY28" fmla="*/ 771441 h 1140966"/>
                <a:gd name="connsiteX29" fmla="*/ 746493 w 938789"/>
                <a:gd name="connsiteY29" fmla="*/ 723733 h 1140966"/>
                <a:gd name="connsiteX30" fmla="*/ 826006 w 938789"/>
                <a:gd name="connsiteY30" fmla="*/ 632293 h 1140966"/>
                <a:gd name="connsiteX31" fmla="*/ 869739 w 938789"/>
                <a:gd name="connsiteY31" fmla="*/ 540853 h 1140966"/>
                <a:gd name="connsiteX32" fmla="*/ 885641 w 938789"/>
                <a:gd name="connsiteY32" fmla="*/ 441462 h 1140966"/>
                <a:gd name="connsiteX33" fmla="*/ 897568 w 938789"/>
                <a:gd name="connsiteY33" fmla="*/ 357973 h 1140966"/>
                <a:gd name="connsiteX34" fmla="*/ 913471 w 938789"/>
                <a:gd name="connsiteY34" fmla="*/ 298339 h 1140966"/>
                <a:gd name="connsiteX35" fmla="*/ 925398 w 938789"/>
                <a:gd name="connsiteY35" fmla="*/ 234728 h 1140966"/>
                <a:gd name="connsiteX36" fmla="*/ 937325 w 938789"/>
                <a:gd name="connsiteY36" fmla="*/ 139312 h 1140966"/>
                <a:gd name="connsiteX37" fmla="*/ 889617 w 938789"/>
                <a:gd name="connsiteY37" fmla="*/ 39921 h 1140966"/>
                <a:gd name="connsiteX38" fmla="*/ 826006 w 938789"/>
                <a:gd name="connsiteY38" fmla="*/ 4140 h 1140966"/>
                <a:gd name="connsiteX39" fmla="*/ 774323 w 938789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38025 w 938595"/>
                <a:gd name="connsiteY13" fmla="*/ 870832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18668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18668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4 w 938595"/>
                <a:gd name="connsiteY7" fmla="*/ 691928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480863 w 938595"/>
                <a:gd name="connsiteY22" fmla="*/ 983166 h 1140966"/>
                <a:gd name="connsiteX23" fmla="*/ 514159 w 938595"/>
                <a:gd name="connsiteY23" fmla="*/ 959187 h 1140966"/>
                <a:gd name="connsiteX24" fmla="*/ 553874 w 938595"/>
                <a:gd name="connsiteY24" fmla="*/ 921710 h 1140966"/>
                <a:gd name="connsiteX25" fmla="*/ 593609 w 938595"/>
                <a:gd name="connsiteY25" fmla="*/ 881931 h 1140966"/>
                <a:gd name="connsiteX26" fmla="*/ 642892 w 938595"/>
                <a:gd name="connsiteY26" fmla="*/ 826292 h 1140966"/>
                <a:gd name="connsiteX27" fmla="*/ 694595 w 938595"/>
                <a:gd name="connsiteY27" fmla="*/ 776203 h 1140966"/>
                <a:gd name="connsiteX28" fmla="*/ 746299 w 938595"/>
                <a:gd name="connsiteY28" fmla="*/ 723733 h 1140966"/>
                <a:gd name="connsiteX29" fmla="*/ 818668 w 938595"/>
                <a:gd name="connsiteY29" fmla="*/ 632293 h 1140966"/>
                <a:gd name="connsiteX30" fmla="*/ 855256 w 938595"/>
                <a:gd name="connsiteY30" fmla="*/ 540853 h 1140966"/>
                <a:gd name="connsiteX31" fmla="*/ 878304 w 938595"/>
                <a:gd name="connsiteY31" fmla="*/ 441462 h 1140966"/>
                <a:gd name="connsiteX32" fmla="*/ 897374 w 938595"/>
                <a:gd name="connsiteY32" fmla="*/ 357973 h 1140966"/>
                <a:gd name="connsiteX33" fmla="*/ 913277 w 938595"/>
                <a:gd name="connsiteY33" fmla="*/ 298339 h 1140966"/>
                <a:gd name="connsiteX34" fmla="*/ 925204 w 938595"/>
                <a:gd name="connsiteY34" fmla="*/ 234728 h 1140966"/>
                <a:gd name="connsiteX35" fmla="*/ 937131 w 938595"/>
                <a:gd name="connsiteY35" fmla="*/ 139312 h 1140966"/>
                <a:gd name="connsiteX36" fmla="*/ 889423 w 938595"/>
                <a:gd name="connsiteY36" fmla="*/ 39921 h 1140966"/>
                <a:gd name="connsiteX37" fmla="*/ 825812 w 938595"/>
                <a:gd name="connsiteY37" fmla="*/ 4140 h 1140966"/>
                <a:gd name="connsiteX38" fmla="*/ 774129 w 938595"/>
                <a:gd name="connsiteY38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4 w 938595"/>
                <a:gd name="connsiteY7" fmla="*/ 691928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14159 w 938595"/>
                <a:gd name="connsiteY22" fmla="*/ 959187 h 1140966"/>
                <a:gd name="connsiteX23" fmla="*/ 553874 w 938595"/>
                <a:gd name="connsiteY23" fmla="*/ 921710 h 1140966"/>
                <a:gd name="connsiteX24" fmla="*/ 593609 w 938595"/>
                <a:gd name="connsiteY24" fmla="*/ 881931 h 1140966"/>
                <a:gd name="connsiteX25" fmla="*/ 642892 w 938595"/>
                <a:gd name="connsiteY25" fmla="*/ 826292 h 1140966"/>
                <a:gd name="connsiteX26" fmla="*/ 694595 w 938595"/>
                <a:gd name="connsiteY26" fmla="*/ 776203 h 1140966"/>
                <a:gd name="connsiteX27" fmla="*/ 746299 w 938595"/>
                <a:gd name="connsiteY27" fmla="*/ 723733 h 1140966"/>
                <a:gd name="connsiteX28" fmla="*/ 818668 w 938595"/>
                <a:gd name="connsiteY28" fmla="*/ 632293 h 1140966"/>
                <a:gd name="connsiteX29" fmla="*/ 855256 w 938595"/>
                <a:gd name="connsiteY29" fmla="*/ 540853 h 1140966"/>
                <a:gd name="connsiteX30" fmla="*/ 878304 w 938595"/>
                <a:gd name="connsiteY30" fmla="*/ 441462 h 1140966"/>
                <a:gd name="connsiteX31" fmla="*/ 897374 w 938595"/>
                <a:gd name="connsiteY31" fmla="*/ 357973 h 1140966"/>
                <a:gd name="connsiteX32" fmla="*/ 913277 w 938595"/>
                <a:gd name="connsiteY32" fmla="*/ 298339 h 1140966"/>
                <a:gd name="connsiteX33" fmla="*/ 925204 w 938595"/>
                <a:gd name="connsiteY33" fmla="*/ 234728 h 1140966"/>
                <a:gd name="connsiteX34" fmla="*/ 937131 w 938595"/>
                <a:gd name="connsiteY34" fmla="*/ 139312 h 1140966"/>
                <a:gd name="connsiteX35" fmla="*/ 889423 w 938595"/>
                <a:gd name="connsiteY35" fmla="*/ 39921 h 1140966"/>
                <a:gd name="connsiteX36" fmla="*/ 825812 w 938595"/>
                <a:gd name="connsiteY36" fmla="*/ 4140 h 1140966"/>
                <a:gd name="connsiteX37" fmla="*/ 774129 w 938595"/>
                <a:gd name="connsiteY37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4 w 938595"/>
                <a:gd name="connsiteY7" fmla="*/ 691928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897374 w 938595"/>
                <a:gd name="connsiteY30" fmla="*/ 357973 h 1140966"/>
                <a:gd name="connsiteX31" fmla="*/ 913277 w 938595"/>
                <a:gd name="connsiteY31" fmla="*/ 298339 h 1140966"/>
                <a:gd name="connsiteX32" fmla="*/ 925204 w 938595"/>
                <a:gd name="connsiteY32" fmla="*/ 234728 h 1140966"/>
                <a:gd name="connsiteX33" fmla="*/ 937131 w 938595"/>
                <a:gd name="connsiteY33" fmla="*/ 139312 h 1140966"/>
                <a:gd name="connsiteX34" fmla="*/ 889423 w 938595"/>
                <a:gd name="connsiteY34" fmla="*/ 39921 h 1140966"/>
                <a:gd name="connsiteX35" fmla="*/ 825812 w 938595"/>
                <a:gd name="connsiteY35" fmla="*/ 4140 h 1140966"/>
                <a:gd name="connsiteX36" fmla="*/ 774129 w 938595"/>
                <a:gd name="connsiteY36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698592 w 938595"/>
                <a:gd name="connsiteY6" fmla="*/ 596512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897374 w 938595"/>
                <a:gd name="connsiteY30" fmla="*/ 357973 h 1140966"/>
                <a:gd name="connsiteX31" fmla="*/ 913277 w 938595"/>
                <a:gd name="connsiteY31" fmla="*/ 298339 h 1140966"/>
                <a:gd name="connsiteX32" fmla="*/ 925204 w 938595"/>
                <a:gd name="connsiteY32" fmla="*/ 234728 h 1140966"/>
                <a:gd name="connsiteX33" fmla="*/ 937131 w 938595"/>
                <a:gd name="connsiteY33" fmla="*/ 139312 h 1140966"/>
                <a:gd name="connsiteX34" fmla="*/ 889423 w 938595"/>
                <a:gd name="connsiteY34" fmla="*/ 39921 h 1140966"/>
                <a:gd name="connsiteX35" fmla="*/ 825812 w 938595"/>
                <a:gd name="connsiteY35" fmla="*/ 4140 h 1140966"/>
                <a:gd name="connsiteX36" fmla="*/ 774129 w 938595"/>
                <a:gd name="connsiteY36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897374 w 938595"/>
                <a:gd name="connsiteY30" fmla="*/ 357973 h 1140966"/>
                <a:gd name="connsiteX31" fmla="*/ 913277 w 938595"/>
                <a:gd name="connsiteY31" fmla="*/ 298339 h 1140966"/>
                <a:gd name="connsiteX32" fmla="*/ 925204 w 938595"/>
                <a:gd name="connsiteY32" fmla="*/ 234728 h 1140966"/>
                <a:gd name="connsiteX33" fmla="*/ 937131 w 938595"/>
                <a:gd name="connsiteY33" fmla="*/ 139312 h 1140966"/>
                <a:gd name="connsiteX34" fmla="*/ 889423 w 938595"/>
                <a:gd name="connsiteY34" fmla="*/ 39921 h 1140966"/>
                <a:gd name="connsiteX35" fmla="*/ 825812 w 938595"/>
                <a:gd name="connsiteY35" fmla="*/ 4140 h 1140966"/>
                <a:gd name="connsiteX36" fmla="*/ 774129 w 938595"/>
                <a:gd name="connsiteY36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593609 w 938595"/>
                <a:gd name="connsiteY23" fmla="*/ 881931 h 1140966"/>
                <a:gd name="connsiteX24" fmla="*/ 642892 w 938595"/>
                <a:gd name="connsiteY24" fmla="*/ 826292 h 1140966"/>
                <a:gd name="connsiteX25" fmla="*/ 694595 w 938595"/>
                <a:gd name="connsiteY25" fmla="*/ 776203 h 1140966"/>
                <a:gd name="connsiteX26" fmla="*/ 746299 w 938595"/>
                <a:gd name="connsiteY26" fmla="*/ 723733 h 1140966"/>
                <a:gd name="connsiteX27" fmla="*/ 818668 w 938595"/>
                <a:gd name="connsiteY27" fmla="*/ 632293 h 1140966"/>
                <a:gd name="connsiteX28" fmla="*/ 855256 w 938595"/>
                <a:gd name="connsiteY28" fmla="*/ 540853 h 1140966"/>
                <a:gd name="connsiteX29" fmla="*/ 878304 w 938595"/>
                <a:gd name="connsiteY29" fmla="*/ 441462 h 1140966"/>
                <a:gd name="connsiteX30" fmla="*/ 913277 w 938595"/>
                <a:gd name="connsiteY30" fmla="*/ 298339 h 1140966"/>
                <a:gd name="connsiteX31" fmla="*/ 925204 w 938595"/>
                <a:gd name="connsiteY31" fmla="*/ 234728 h 1140966"/>
                <a:gd name="connsiteX32" fmla="*/ 937131 w 938595"/>
                <a:gd name="connsiteY32" fmla="*/ 139312 h 1140966"/>
                <a:gd name="connsiteX33" fmla="*/ 889423 w 938595"/>
                <a:gd name="connsiteY33" fmla="*/ 39921 h 1140966"/>
                <a:gd name="connsiteX34" fmla="*/ 825812 w 938595"/>
                <a:gd name="connsiteY34" fmla="*/ 4140 h 1140966"/>
                <a:gd name="connsiteX35" fmla="*/ 774129 w 938595"/>
                <a:gd name="connsiteY35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50883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642892 w 938595"/>
                <a:gd name="connsiteY23" fmla="*/ 826292 h 1140966"/>
                <a:gd name="connsiteX24" fmla="*/ 694595 w 938595"/>
                <a:gd name="connsiteY24" fmla="*/ 776203 h 1140966"/>
                <a:gd name="connsiteX25" fmla="*/ 746299 w 938595"/>
                <a:gd name="connsiteY25" fmla="*/ 723733 h 1140966"/>
                <a:gd name="connsiteX26" fmla="*/ 818668 w 938595"/>
                <a:gd name="connsiteY26" fmla="*/ 632293 h 1140966"/>
                <a:gd name="connsiteX27" fmla="*/ 855256 w 938595"/>
                <a:gd name="connsiteY27" fmla="*/ 540853 h 1140966"/>
                <a:gd name="connsiteX28" fmla="*/ 878304 w 938595"/>
                <a:gd name="connsiteY28" fmla="*/ 441462 h 1140966"/>
                <a:gd name="connsiteX29" fmla="*/ 913277 w 938595"/>
                <a:gd name="connsiteY29" fmla="*/ 298339 h 1140966"/>
                <a:gd name="connsiteX30" fmla="*/ 925204 w 938595"/>
                <a:gd name="connsiteY30" fmla="*/ 234728 h 1140966"/>
                <a:gd name="connsiteX31" fmla="*/ 937131 w 938595"/>
                <a:gd name="connsiteY31" fmla="*/ 139312 h 1140966"/>
                <a:gd name="connsiteX32" fmla="*/ 889423 w 938595"/>
                <a:gd name="connsiteY32" fmla="*/ 39921 h 1140966"/>
                <a:gd name="connsiteX33" fmla="*/ 825812 w 938595"/>
                <a:gd name="connsiteY33" fmla="*/ 4140 h 1140966"/>
                <a:gd name="connsiteX34" fmla="*/ 774129 w 938595"/>
                <a:gd name="connsiteY34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9478 w 938595"/>
                <a:gd name="connsiteY6" fmla="*/ 571357 h 1140966"/>
                <a:gd name="connsiteX7" fmla="*/ 643627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642892 w 938595"/>
                <a:gd name="connsiteY23" fmla="*/ 826292 h 1140966"/>
                <a:gd name="connsiteX24" fmla="*/ 694595 w 938595"/>
                <a:gd name="connsiteY24" fmla="*/ 776203 h 1140966"/>
                <a:gd name="connsiteX25" fmla="*/ 746299 w 938595"/>
                <a:gd name="connsiteY25" fmla="*/ 723733 h 1140966"/>
                <a:gd name="connsiteX26" fmla="*/ 818668 w 938595"/>
                <a:gd name="connsiteY26" fmla="*/ 632293 h 1140966"/>
                <a:gd name="connsiteX27" fmla="*/ 855256 w 938595"/>
                <a:gd name="connsiteY27" fmla="*/ 540853 h 1140966"/>
                <a:gd name="connsiteX28" fmla="*/ 878304 w 938595"/>
                <a:gd name="connsiteY28" fmla="*/ 441462 h 1140966"/>
                <a:gd name="connsiteX29" fmla="*/ 913277 w 938595"/>
                <a:gd name="connsiteY29" fmla="*/ 298339 h 1140966"/>
                <a:gd name="connsiteX30" fmla="*/ 925204 w 938595"/>
                <a:gd name="connsiteY30" fmla="*/ 234728 h 1140966"/>
                <a:gd name="connsiteX31" fmla="*/ 937131 w 938595"/>
                <a:gd name="connsiteY31" fmla="*/ 139312 h 1140966"/>
                <a:gd name="connsiteX32" fmla="*/ 889423 w 938595"/>
                <a:gd name="connsiteY32" fmla="*/ 39921 h 1140966"/>
                <a:gd name="connsiteX33" fmla="*/ 825812 w 938595"/>
                <a:gd name="connsiteY33" fmla="*/ 4140 h 1140966"/>
                <a:gd name="connsiteX34" fmla="*/ 774129 w 938595"/>
                <a:gd name="connsiteY34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02221 w 938595"/>
                <a:gd name="connsiteY6" fmla="*/ 571357 h 1140966"/>
                <a:gd name="connsiteX7" fmla="*/ 643627 w 938595"/>
                <a:gd name="connsiteY7" fmla="*/ 677553 h 1140966"/>
                <a:gd name="connsiteX8" fmla="*/ 569776 w 938595"/>
                <a:gd name="connsiteY8" fmla="*/ 740423 h 1140966"/>
                <a:gd name="connsiteX9" fmla="*/ 472746 w 938595"/>
                <a:gd name="connsiteY9" fmla="*/ 798423 h 1140966"/>
                <a:gd name="connsiteX10" fmla="*/ 374141 w 938595"/>
                <a:gd name="connsiteY10" fmla="*/ 842941 h 1140966"/>
                <a:gd name="connsiteX11" fmla="*/ 298603 w 938595"/>
                <a:gd name="connsiteY11" fmla="*/ 865221 h 1140966"/>
                <a:gd name="connsiteX12" fmla="*/ 154694 w 938595"/>
                <a:gd name="connsiteY12" fmla="*/ 899407 h 1140966"/>
                <a:gd name="connsiteX13" fmla="*/ 51285 w 938595"/>
                <a:gd name="connsiteY13" fmla="*/ 954300 h 1140966"/>
                <a:gd name="connsiteX14" fmla="*/ 5959 w 938595"/>
                <a:gd name="connsiteY14" fmla="*/ 998032 h 1140966"/>
                <a:gd name="connsiteX15" fmla="*/ 5979 w 938595"/>
                <a:gd name="connsiteY15" fmla="*/ 1038638 h 1140966"/>
                <a:gd name="connsiteX16" fmla="*/ 56089 w 938595"/>
                <a:gd name="connsiteY16" fmla="*/ 1087941 h 1140966"/>
                <a:gd name="connsiteX17" fmla="*/ 121335 w 938595"/>
                <a:gd name="connsiteY17" fmla="*/ 1134075 h 1140966"/>
                <a:gd name="connsiteX18" fmla="*/ 229465 w 938595"/>
                <a:gd name="connsiteY18" fmla="*/ 1138425 h 1140966"/>
                <a:gd name="connsiteX19" fmla="*/ 310812 w 938595"/>
                <a:gd name="connsiteY19" fmla="*/ 1111206 h 1140966"/>
                <a:gd name="connsiteX20" fmla="*/ 383791 w 938595"/>
                <a:gd name="connsiteY20" fmla="*/ 1061912 h 1140966"/>
                <a:gd name="connsiteX21" fmla="*/ 437896 w 938595"/>
                <a:gd name="connsiteY21" fmla="*/ 1013438 h 1140966"/>
                <a:gd name="connsiteX22" fmla="*/ 553874 w 938595"/>
                <a:gd name="connsiteY22" fmla="*/ 921710 h 1140966"/>
                <a:gd name="connsiteX23" fmla="*/ 642892 w 938595"/>
                <a:gd name="connsiteY23" fmla="*/ 826292 h 1140966"/>
                <a:gd name="connsiteX24" fmla="*/ 694595 w 938595"/>
                <a:gd name="connsiteY24" fmla="*/ 776203 h 1140966"/>
                <a:gd name="connsiteX25" fmla="*/ 746299 w 938595"/>
                <a:gd name="connsiteY25" fmla="*/ 723733 h 1140966"/>
                <a:gd name="connsiteX26" fmla="*/ 818668 w 938595"/>
                <a:gd name="connsiteY26" fmla="*/ 632293 h 1140966"/>
                <a:gd name="connsiteX27" fmla="*/ 855256 w 938595"/>
                <a:gd name="connsiteY27" fmla="*/ 540853 h 1140966"/>
                <a:gd name="connsiteX28" fmla="*/ 878304 w 938595"/>
                <a:gd name="connsiteY28" fmla="*/ 441462 h 1140966"/>
                <a:gd name="connsiteX29" fmla="*/ 913277 w 938595"/>
                <a:gd name="connsiteY29" fmla="*/ 298339 h 1140966"/>
                <a:gd name="connsiteX30" fmla="*/ 925204 w 938595"/>
                <a:gd name="connsiteY30" fmla="*/ 234728 h 1140966"/>
                <a:gd name="connsiteX31" fmla="*/ 937131 w 938595"/>
                <a:gd name="connsiteY31" fmla="*/ 139312 h 1140966"/>
                <a:gd name="connsiteX32" fmla="*/ 889423 w 938595"/>
                <a:gd name="connsiteY32" fmla="*/ 39921 h 1140966"/>
                <a:gd name="connsiteX33" fmla="*/ 825812 w 938595"/>
                <a:gd name="connsiteY33" fmla="*/ 4140 h 1140966"/>
                <a:gd name="connsiteX34" fmla="*/ 774129 w 938595"/>
                <a:gd name="connsiteY34" fmla="*/ 8116 h 1140966"/>
                <a:gd name="connsiteX0" fmla="*/ 773027 w 937493"/>
                <a:gd name="connsiteY0" fmla="*/ 8116 h 1140966"/>
                <a:gd name="connsiteX1" fmla="*/ 729295 w 937493"/>
                <a:gd name="connsiteY1" fmla="*/ 59799 h 1140966"/>
                <a:gd name="connsiteX2" fmla="*/ 705441 w 937493"/>
                <a:gd name="connsiteY2" fmla="*/ 127386 h 1140966"/>
                <a:gd name="connsiteX3" fmla="*/ 709417 w 937493"/>
                <a:gd name="connsiteY3" fmla="*/ 226777 h 1140966"/>
                <a:gd name="connsiteX4" fmla="*/ 729295 w 937493"/>
                <a:gd name="connsiteY4" fmla="*/ 310266 h 1140966"/>
                <a:gd name="connsiteX5" fmla="*/ 725319 w 937493"/>
                <a:gd name="connsiteY5" fmla="*/ 417608 h 1140966"/>
                <a:gd name="connsiteX6" fmla="*/ 701119 w 937493"/>
                <a:gd name="connsiteY6" fmla="*/ 571357 h 1140966"/>
                <a:gd name="connsiteX7" fmla="*/ 642525 w 937493"/>
                <a:gd name="connsiteY7" fmla="*/ 677553 h 1140966"/>
                <a:gd name="connsiteX8" fmla="*/ 568674 w 937493"/>
                <a:gd name="connsiteY8" fmla="*/ 740423 h 1140966"/>
                <a:gd name="connsiteX9" fmla="*/ 471644 w 937493"/>
                <a:gd name="connsiteY9" fmla="*/ 798423 h 1140966"/>
                <a:gd name="connsiteX10" fmla="*/ 373039 w 937493"/>
                <a:gd name="connsiteY10" fmla="*/ 842941 h 1140966"/>
                <a:gd name="connsiteX11" fmla="*/ 297501 w 937493"/>
                <a:gd name="connsiteY11" fmla="*/ 865221 h 1140966"/>
                <a:gd name="connsiteX12" fmla="*/ 153592 w 937493"/>
                <a:gd name="connsiteY12" fmla="*/ 899407 h 1140966"/>
                <a:gd name="connsiteX13" fmla="*/ 50183 w 937493"/>
                <a:gd name="connsiteY13" fmla="*/ 954300 h 1140966"/>
                <a:gd name="connsiteX14" fmla="*/ 4857 w 937493"/>
                <a:gd name="connsiteY14" fmla="*/ 998032 h 1140966"/>
                <a:gd name="connsiteX15" fmla="*/ 4877 w 937493"/>
                <a:gd name="connsiteY15" fmla="*/ 1038638 h 1140966"/>
                <a:gd name="connsiteX16" fmla="*/ 36844 w 937493"/>
                <a:gd name="connsiteY16" fmla="*/ 1087941 h 1140966"/>
                <a:gd name="connsiteX17" fmla="*/ 120233 w 937493"/>
                <a:gd name="connsiteY17" fmla="*/ 1134075 h 1140966"/>
                <a:gd name="connsiteX18" fmla="*/ 228363 w 937493"/>
                <a:gd name="connsiteY18" fmla="*/ 1138425 h 1140966"/>
                <a:gd name="connsiteX19" fmla="*/ 309710 w 937493"/>
                <a:gd name="connsiteY19" fmla="*/ 1111206 h 1140966"/>
                <a:gd name="connsiteX20" fmla="*/ 382689 w 937493"/>
                <a:gd name="connsiteY20" fmla="*/ 1061912 h 1140966"/>
                <a:gd name="connsiteX21" fmla="*/ 436794 w 937493"/>
                <a:gd name="connsiteY21" fmla="*/ 1013438 h 1140966"/>
                <a:gd name="connsiteX22" fmla="*/ 552772 w 937493"/>
                <a:gd name="connsiteY22" fmla="*/ 921710 h 1140966"/>
                <a:gd name="connsiteX23" fmla="*/ 641790 w 937493"/>
                <a:gd name="connsiteY23" fmla="*/ 826292 h 1140966"/>
                <a:gd name="connsiteX24" fmla="*/ 693493 w 937493"/>
                <a:gd name="connsiteY24" fmla="*/ 776203 h 1140966"/>
                <a:gd name="connsiteX25" fmla="*/ 745197 w 937493"/>
                <a:gd name="connsiteY25" fmla="*/ 723733 h 1140966"/>
                <a:gd name="connsiteX26" fmla="*/ 817566 w 937493"/>
                <a:gd name="connsiteY26" fmla="*/ 632293 h 1140966"/>
                <a:gd name="connsiteX27" fmla="*/ 854154 w 937493"/>
                <a:gd name="connsiteY27" fmla="*/ 540853 h 1140966"/>
                <a:gd name="connsiteX28" fmla="*/ 877202 w 937493"/>
                <a:gd name="connsiteY28" fmla="*/ 441462 h 1140966"/>
                <a:gd name="connsiteX29" fmla="*/ 912175 w 937493"/>
                <a:gd name="connsiteY29" fmla="*/ 298339 h 1140966"/>
                <a:gd name="connsiteX30" fmla="*/ 924102 w 937493"/>
                <a:gd name="connsiteY30" fmla="*/ 234728 h 1140966"/>
                <a:gd name="connsiteX31" fmla="*/ 936029 w 937493"/>
                <a:gd name="connsiteY31" fmla="*/ 139312 h 1140966"/>
                <a:gd name="connsiteX32" fmla="*/ 888321 w 937493"/>
                <a:gd name="connsiteY32" fmla="*/ 39921 h 1140966"/>
                <a:gd name="connsiteX33" fmla="*/ 824710 w 937493"/>
                <a:gd name="connsiteY33" fmla="*/ 4140 h 1140966"/>
                <a:gd name="connsiteX34" fmla="*/ 773027 w 937493"/>
                <a:gd name="connsiteY34" fmla="*/ 8116 h 11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37493" h="1140966">
                  <a:moveTo>
                    <a:pt x="773027" y="8116"/>
                  </a:moveTo>
                  <a:cubicBezTo>
                    <a:pt x="757125" y="17392"/>
                    <a:pt x="740559" y="39921"/>
                    <a:pt x="729295" y="59799"/>
                  </a:cubicBezTo>
                  <a:cubicBezTo>
                    <a:pt x="718031" y="79677"/>
                    <a:pt x="708754" y="99556"/>
                    <a:pt x="705441" y="127386"/>
                  </a:cubicBezTo>
                  <a:cubicBezTo>
                    <a:pt x="702128" y="155216"/>
                    <a:pt x="705441" y="196297"/>
                    <a:pt x="709417" y="226777"/>
                  </a:cubicBezTo>
                  <a:cubicBezTo>
                    <a:pt x="713393" y="257257"/>
                    <a:pt x="726645" y="278461"/>
                    <a:pt x="729295" y="310266"/>
                  </a:cubicBezTo>
                  <a:cubicBezTo>
                    <a:pt x="731945" y="342071"/>
                    <a:pt x="730015" y="374093"/>
                    <a:pt x="725319" y="417608"/>
                  </a:cubicBezTo>
                  <a:cubicBezTo>
                    <a:pt x="720623" y="461123"/>
                    <a:pt x="714918" y="528033"/>
                    <a:pt x="701119" y="571357"/>
                  </a:cubicBezTo>
                  <a:cubicBezTo>
                    <a:pt x="687320" y="614681"/>
                    <a:pt x="664599" y="649375"/>
                    <a:pt x="642525" y="677553"/>
                  </a:cubicBezTo>
                  <a:cubicBezTo>
                    <a:pt x="620451" y="705731"/>
                    <a:pt x="597154" y="720278"/>
                    <a:pt x="568674" y="740423"/>
                  </a:cubicBezTo>
                  <a:cubicBezTo>
                    <a:pt x="540194" y="760568"/>
                    <a:pt x="503987" y="779090"/>
                    <a:pt x="471644" y="798423"/>
                  </a:cubicBezTo>
                  <a:lnTo>
                    <a:pt x="373039" y="842941"/>
                  </a:lnTo>
                  <a:cubicBezTo>
                    <a:pt x="341896" y="852880"/>
                    <a:pt x="334076" y="855810"/>
                    <a:pt x="297501" y="865221"/>
                  </a:cubicBezTo>
                  <a:cubicBezTo>
                    <a:pt x="260926" y="874632"/>
                    <a:pt x="194812" y="884561"/>
                    <a:pt x="153592" y="899407"/>
                  </a:cubicBezTo>
                  <a:cubicBezTo>
                    <a:pt x="112372" y="914253"/>
                    <a:pt x="74972" y="937862"/>
                    <a:pt x="50183" y="954300"/>
                  </a:cubicBezTo>
                  <a:cubicBezTo>
                    <a:pt x="25394" y="970738"/>
                    <a:pt x="12408" y="983976"/>
                    <a:pt x="4857" y="998032"/>
                  </a:cubicBezTo>
                  <a:cubicBezTo>
                    <a:pt x="-2694" y="1012088"/>
                    <a:pt x="-454" y="1023653"/>
                    <a:pt x="4877" y="1038638"/>
                  </a:cubicBezTo>
                  <a:cubicBezTo>
                    <a:pt x="10208" y="1053623"/>
                    <a:pt x="17618" y="1072035"/>
                    <a:pt x="36844" y="1087941"/>
                  </a:cubicBezTo>
                  <a:cubicBezTo>
                    <a:pt x="56070" y="1103847"/>
                    <a:pt x="88313" y="1125661"/>
                    <a:pt x="120233" y="1134075"/>
                  </a:cubicBezTo>
                  <a:cubicBezTo>
                    <a:pt x="152153" y="1142489"/>
                    <a:pt x="196784" y="1142237"/>
                    <a:pt x="228363" y="1138425"/>
                  </a:cubicBezTo>
                  <a:cubicBezTo>
                    <a:pt x="259943" y="1134614"/>
                    <a:pt x="283989" y="1123958"/>
                    <a:pt x="309710" y="1111206"/>
                  </a:cubicBezTo>
                  <a:cubicBezTo>
                    <a:pt x="335431" y="1098454"/>
                    <a:pt x="361508" y="1078207"/>
                    <a:pt x="382689" y="1061912"/>
                  </a:cubicBezTo>
                  <a:cubicBezTo>
                    <a:pt x="403870" y="1045617"/>
                    <a:pt x="408447" y="1036805"/>
                    <a:pt x="436794" y="1013438"/>
                  </a:cubicBezTo>
                  <a:cubicBezTo>
                    <a:pt x="465141" y="990071"/>
                    <a:pt x="518606" y="952901"/>
                    <a:pt x="552772" y="921710"/>
                  </a:cubicBezTo>
                  <a:cubicBezTo>
                    <a:pt x="586938" y="890519"/>
                    <a:pt x="618337" y="850543"/>
                    <a:pt x="641790" y="826292"/>
                  </a:cubicBezTo>
                  <a:cubicBezTo>
                    <a:pt x="665243" y="802041"/>
                    <a:pt x="676259" y="793296"/>
                    <a:pt x="693493" y="776203"/>
                  </a:cubicBezTo>
                  <a:cubicBezTo>
                    <a:pt x="710728" y="759110"/>
                    <a:pt x="724518" y="747718"/>
                    <a:pt x="745197" y="723733"/>
                  </a:cubicBezTo>
                  <a:cubicBezTo>
                    <a:pt x="765876" y="699748"/>
                    <a:pt x="799407" y="662773"/>
                    <a:pt x="817566" y="632293"/>
                  </a:cubicBezTo>
                  <a:cubicBezTo>
                    <a:pt x="835725" y="601813"/>
                    <a:pt x="844215" y="572658"/>
                    <a:pt x="854154" y="540853"/>
                  </a:cubicBezTo>
                  <a:cubicBezTo>
                    <a:pt x="864093" y="509048"/>
                    <a:pt x="867532" y="481881"/>
                    <a:pt x="877202" y="441462"/>
                  </a:cubicBezTo>
                  <a:cubicBezTo>
                    <a:pt x="886872" y="401043"/>
                    <a:pt x="904358" y="332795"/>
                    <a:pt x="912175" y="298339"/>
                  </a:cubicBezTo>
                  <a:cubicBezTo>
                    <a:pt x="919992" y="263883"/>
                    <a:pt x="920126" y="261232"/>
                    <a:pt x="924102" y="234728"/>
                  </a:cubicBezTo>
                  <a:cubicBezTo>
                    <a:pt x="928078" y="208224"/>
                    <a:pt x="941992" y="171780"/>
                    <a:pt x="936029" y="139312"/>
                  </a:cubicBezTo>
                  <a:cubicBezTo>
                    <a:pt x="930066" y="106844"/>
                    <a:pt x="906874" y="62450"/>
                    <a:pt x="888321" y="39921"/>
                  </a:cubicBezTo>
                  <a:cubicBezTo>
                    <a:pt x="869768" y="17392"/>
                    <a:pt x="843926" y="10766"/>
                    <a:pt x="824710" y="4140"/>
                  </a:cubicBezTo>
                  <a:cubicBezTo>
                    <a:pt x="805494" y="-2486"/>
                    <a:pt x="788929" y="-1160"/>
                    <a:pt x="773027" y="81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46000">
                  <a:srgbClr val="DC3844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3C591A63-5557-5B4F-ACBB-5AC4A64952D9}"/>
                </a:ext>
              </a:extLst>
            </p:cNvPr>
            <p:cNvSpPr txBox="1"/>
            <p:nvPr/>
          </p:nvSpPr>
          <p:spPr>
            <a:xfrm>
              <a:off x="10717885" y="3267666"/>
              <a:ext cx="6716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  <a:latin typeface="Avenir Roman" panose="02000503020000020003" pitchFamily="2" charset="0"/>
                </a:rPr>
                <a:t>actin</a:t>
              </a: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0F8931BD-4369-5F4A-83A9-E51AF03BE9D2}"/>
                </a:ext>
              </a:extLst>
            </p:cNvPr>
            <p:cNvSpPr txBox="1"/>
            <p:nvPr/>
          </p:nvSpPr>
          <p:spPr>
            <a:xfrm rot="21480000">
              <a:off x="10277956" y="5136675"/>
              <a:ext cx="1335352" cy="2760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sz="12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Roman" panose="02000503020000020003" pitchFamily="2" charset="0"/>
                </a:rPr>
                <a:t>Cell</a:t>
              </a:r>
              <a:r>
                <a:rPr lang="fr-FR" sz="12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Roman" panose="02000503020000020003" pitchFamily="2" charset="0"/>
                </a:rPr>
                <a:t> membrane</a:t>
              </a:r>
            </a:p>
          </p:txBody>
        </p: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5A230BDF-49E5-1A48-ACD8-6C7DFE1B36A6}"/>
                </a:ext>
              </a:extLst>
            </p:cNvPr>
            <p:cNvGrpSpPr/>
            <p:nvPr/>
          </p:nvGrpSpPr>
          <p:grpSpPr>
            <a:xfrm>
              <a:off x="5849556" y="5880326"/>
              <a:ext cx="5836682" cy="385363"/>
              <a:chOff x="8480612" y="30605506"/>
              <a:chExt cx="4725742" cy="400049"/>
            </a:xfrm>
          </p:grpSpPr>
          <p:sp>
            <p:nvSpPr>
              <p:cNvPr id="147" name="Forme libre : forme 88">
                <a:extLst>
                  <a:ext uri="{FF2B5EF4-FFF2-40B4-BE49-F238E27FC236}">
                    <a16:creationId xmlns:a16="http://schemas.microsoft.com/office/drawing/2014/main" id="{EFE78F77-CA49-384F-85B4-A84A1D20D754}"/>
                  </a:ext>
                </a:extLst>
              </p:cNvPr>
              <p:cNvSpPr/>
              <p:nvPr/>
            </p:nvSpPr>
            <p:spPr>
              <a:xfrm>
                <a:off x="8504516" y="30659791"/>
                <a:ext cx="4701838" cy="299144"/>
              </a:xfrm>
              <a:custGeom>
                <a:avLst/>
                <a:gdLst>
                  <a:gd name="connsiteX0" fmla="*/ 0 w 4799106"/>
                  <a:gd name="connsiteY0" fmla="*/ 35361 h 299144"/>
                  <a:gd name="connsiteX1" fmla="*/ 406400 w 4799106"/>
                  <a:gd name="connsiteY1" fmla="*/ 274419 h 299144"/>
                  <a:gd name="connsiteX2" fmla="*/ 1261036 w 4799106"/>
                  <a:gd name="connsiteY2" fmla="*/ 256490 h 299144"/>
                  <a:gd name="connsiteX3" fmla="*/ 1470212 w 4799106"/>
                  <a:gd name="connsiteY3" fmla="*/ 41337 h 299144"/>
                  <a:gd name="connsiteX4" fmla="*/ 2097742 w 4799106"/>
                  <a:gd name="connsiteY4" fmla="*/ 23408 h 299144"/>
                  <a:gd name="connsiteX5" fmla="*/ 2462306 w 4799106"/>
                  <a:gd name="connsiteY5" fmla="*/ 298325 h 299144"/>
                  <a:gd name="connsiteX6" fmla="*/ 3532094 w 4799106"/>
                  <a:gd name="connsiteY6" fmla="*/ 113055 h 299144"/>
                  <a:gd name="connsiteX7" fmla="*/ 4512236 w 4799106"/>
                  <a:gd name="connsiteY7" fmla="*/ 262466 h 299144"/>
                  <a:gd name="connsiteX8" fmla="*/ 4799106 w 4799106"/>
                  <a:gd name="connsiteY8" fmla="*/ 107078 h 29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9106" h="299144">
                    <a:moveTo>
                      <a:pt x="0" y="35361"/>
                    </a:moveTo>
                    <a:cubicBezTo>
                      <a:pt x="98113" y="136462"/>
                      <a:pt x="196227" y="237564"/>
                      <a:pt x="406400" y="274419"/>
                    </a:cubicBezTo>
                    <a:cubicBezTo>
                      <a:pt x="616573" y="311274"/>
                      <a:pt x="1083734" y="295337"/>
                      <a:pt x="1261036" y="256490"/>
                    </a:cubicBezTo>
                    <a:cubicBezTo>
                      <a:pt x="1438338" y="217643"/>
                      <a:pt x="1330761" y="80184"/>
                      <a:pt x="1470212" y="41337"/>
                    </a:cubicBezTo>
                    <a:cubicBezTo>
                      <a:pt x="1609663" y="2490"/>
                      <a:pt x="1932393" y="-19423"/>
                      <a:pt x="2097742" y="23408"/>
                    </a:cubicBezTo>
                    <a:cubicBezTo>
                      <a:pt x="2263091" y="66239"/>
                      <a:pt x="2223247" y="283384"/>
                      <a:pt x="2462306" y="298325"/>
                    </a:cubicBezTo>
                    <a:cubicBezTo>
                      <a:pt x="2701365" y="313266"/>
                      <a:pt x="3190439" y="119031"/>
                      <a:pt x="3532094" y="113055"/>
                    </a:cubicBezTo>
                    <a:cubicBezTo>
                      <a:pt x="3873749" y="107079"/>
                      <a:pt x="4301067" y="263462"/>
                      <a:pt x="4512236" y="262466"/>
                    </a:cubicBezTo>
                    <a:cubicBezTo>
                      <a:pt x="4723405" y="261470"/>
                      <a:pt x="4761255" y="184274"/>
                      <a:pt x="4799106" y="107078"/>
                    </a:cubicBezTo>
                  </a:path>
                </a:pathLst>
              </a:custGeom>
              <a:noFill/>
              <a:ln w="22225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8" name="Forme libre : forme 89">
                <a:extLst>
                  <a:ext uri="{FF2B5EF4-FFF2-40B4-BE49-F238E27FC236}">
                    <a16:creationId xmlns:a16="http://schemas.microsoft.com/office/drawing/2014/main" id="{545CD77D-7C7C-9D4F-9E4A-661C2CC8E793}"/>
                  </a:ext>
                </a:extLst>
              </p:cNvPr>
              <p:cNvSpPr/>
              <p:nvPr/>
            </p:nvSpPr>
            <p:spPr>
              <a:xfrm>
                <a:off x="8504516" y="30633883"/>
                <a:ext cx="4691531" cy="371672"/>
              </a:xfrm>
              <a:custGeom>
                <a:avLst/>
                <a:gdLst>
                  <a:gd name="connsiteX0" fmla="*/ 31005 w 4495428"/>
                  <a:gd name="connsiteY0" fmla="*/ 366076 h 413170"/>
                  <a:gd name="connsiteX1" fmla="*/ 102722 w 4495428"/>
                  <a:gd name="connsiteY1" fmla="*/ 354123 h 413170"/>
                  <a:gd name="connsiteX2" fmla="*/ 879663 w 4495428"/>
                  <a:gd name="connsiteY2" fmla="*/ 61276 h 413170"/>
                  <a:gd name="connsiteX3" fmla="*/ 1292040 w 4495428"/>
                  <a:gd name="connsiteY3" fmla="*/ 79206 h 413170"/>
                  <a:gd name="connsiteX4" fmla="*/ 1871757 w 4495428"/>
                  <a:gd name="connsiteY4" fmla="*/ 342170 h 413170"/>
                  <a:gd name="connsiteX5" fmla="*/ 2845922 w 4495428"/>
                  <a:gd name="connsiteY5" fmla="*/ 389982 h 413170"/>
                  <a:gd name="connsiteX6" fmla="*/ 3712510 w 4495428"/>
                  <a:gd name="connsiteY6" fmla="*/ 19441 h 413170"/>
                  <a:gd name="connsiteX7" fmla="*/ 4495428 w 4495428"/>
                  <a:gd name="connsiteY7" fmla="*/ 85182 h 413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5428" h="413170">
                    <a:moveTo>
                      <a:pt x="31005" y="366076"/>
                    </a:moveTo>
                    <a:cubicBezTo>
                      <a:pt x="-3858" y="385499"/>
                      <a:pt x="-38721" y="404923"/>
                      <a:pt x="102722" y="354123"/>
                    </a:cubicBezTo>
                    <a:cubicBezTo>
                      <a:pt x="244165" y="303323"/>
                      <a:pt x="681443" y="107095"/>
                      <a:pt x="879663" y="61276"/>
                    </a:cubicBezTo>
                    <a:cubicBezTo>
                      <a:pt x="1077883" y="15457"/>
                      <a:pt x="1126691" y="32390"/>
                      <a:pt x="1292040" y="79206"/>
                    </a:cubicBezTo>
                    <a:cubicBezTo>
                      <a:pt x="1457389" y="126022"/>
                      <a:pt x="1612777" y="290374"/>
                      <a:pt x="1871757" y="342170"/>
                    </a:cubicBezTo>
                    <a:cubicBezTo>
                      <a:pt x="2130737" y="393966"/>
                      <a:pt x="2539130" y="443770"/>
                      <a:pt x="2845922" y="389982"/>
                    </a:cubicBezTo>
                    <a:cubicBezTo>
                      <a:pt x="3152714" y="336194"/>
                      <a:pt x="3437592" y="70241"/>
                      <a:pt x="3712510" y="19441"/>
                    </a:cubicBezTo>
                    <a:cubicBezTo>
                      <a:pt x="3987428" y="-31359"/>
                      <a:pt x="4241428" y="26911"/>
                      <a:pt x="4495428" y="85182"/>
                    </a:cubicBezTo>
                  </a:path>
                </a:pathLst>
              </a:custGeom>
              <a:noFill/>
              <a:ln w="22225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Forme libre : forme 90">
                <a:extLst>
                  <a:ext uri="{FF2B5EF4-FFF2-40B4-BE49-F238E27FC236}">
                    <a16:creationId xmlns:a16="http://schemas.microsoft.com/office/drawing/2014/main" id="{6E4D10CF-7D79-C947-B770-45FEEEF26B2D}"/>
                  </a:ext>
                </a:extLst>
              </p:cNvPr>
              <p:cNvSpPr/>
              <p:nvPr/>
            </p:nvSpPr>
            <p:spPr>
              <a:xfrm>
                <a:off x="11648141" y="30605506"/>
                <a:ext cx="544852" cy="375935"/>
              </a:xfrm>
              <a:custGeom>
                <a:avLst/>
                <a:gdLst>
                  <a:gd name="connsiteX0" fmla="*/ 215153 w 544852"/>
                  <a:gd name="connsiteY0" fmla="*/ 0 h 508000"/>
                  <a:gd name="connsiteX1" fmla="*/ 525930 w 544852"/>
                  <a:gd name="connsiteY1" fmla="*/ 209176 h 508000"/>
                  <a:gd name="connsiteX2" fmla="*/ 466165 w 544852"/>
                  <a:gd name="connsiteY2" fmla="*/ 376518 h 508000"/>
                  <a:gd name="connsiteX3" fmla="*/ 101600 w 544852"/>
                  <a:gd name="connsiteY3" fmla="*/ 424329 h 508000"/>
                  <a:gd name="connsiteX4" fmla="*/ 0 w 544852"/>
                  <a:gd name="connsiteY4" fmla="*/ 508000 h 508000"/>
                  <a:gd name="connsiteX5" fmla="*/ 0 w 544852"/>
                  <a:gd name="connsiteY5" fmla="*/ 508000 h 508000"/>
                  <a:gd name="connsiteX6" fmla="*/ 0 w 544852"/>
                  <a:gd name="connsiteY6" fmla="*/ 50800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4852" h="508000">
                    <a:moveTo>
                      <a:pt x="215153" y="0"/>
                    </a:moveTo>
                    <a:cubicBezTo>
                      <a:pt x="349624" y="73211"/>
                      <a:pt x="484095" y="146423"/>
                      <a:pt x="525930" y="209176"/>
                    </a:cubicBezTo>
                    <a:cubicBezTo>
                      <a:pt x="567765" y="271929"/>
                      <a:pt x="536887" y="340659"/>
                      <a:pt x="466165" y="376518"/>
                    </a:cubicBezTo>
                    <a:cubicBezTo>
                      <a:pt x="395443" y="412377"/>
                      <a:pt x="179294" y="402415"/>
                      <a:pt x="101600" y="424329"/>
                    </a:cubicBezTo>
                    <a:cubicBezTo>
                      <a:pt x="23906" y="446243"/>
                      <a:pt x="0" y="508000"/>
                      <a:pt x="0" y="508000"/>
                    </a:cubicBezTo>
                    <a:lnTo>
                      <a:pt x="0" y="508000"/>
                    </a:lnTo>
                    <a:lnTo>
                      <a:pt x="0" y="508000"/>
                    </a:lnTo>
                  </a:path>
                </a:pathLst>
              </a:custGeom>
              <a:noFill/>
              <a:ln w="22225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Forme libre : forme 91">
                <a:extLst>
                  <a:ext uri="{FF2B5EF4-FFF2-40B4-BE49-F238E27FC236}">
                    <a16:creationId xmlns:a16="http://schemas.microsoft.com/office/drawing/2014/main" id="{57F7539B-03AF-B546-A10D-3E6A20A03511}"/>
                  </a:ext>
                </a:extLst>
              </p:cNvPr>
              <p:cNvSpPr/>
              <p:nvPr/>
            </p:nvSpPr>
            <p:spPr>
              <a:xfrm>
                <a:off x="10775577" y="30631022"/>
                <a:ext cx="2426447" cy="281018"/>
              </a:xfrm>
              <a:custGeom>
                <a:avLst/>
                <a:gdLst>
                  <a:gd name="connsiteX0" fmla="*/ 0 w 2426447"/>
                  <a:gd name="connsiteY0" fmla="*/ 362956 h 362956"/>
                  <a:gd name="connsiteX1" fmla="*/ 113553 w 2426447"/>
                  <a:gd name="connsiteY1" fmla="*/ 22297 h 362956"/>
                  <a:gd name="connsiteX2" fmla="*/ 502023 w 2426447"/>
                  <a:gd name="connsiteY2" fmla="*/ 40227 h 362956"/>
                  <a:gd name="connsiteX3" fmla="*/ 986118 w 2426447"/>
                  <a:gd name="connsiteY3" fmla="*/ 99991 h 362956"/>
                  <a:gd name="connsiteX4" fmla="*/ 1679388 w 2426447"/>
                  <a:gd name="connsiteY4" fmla="*/ 183662 h 362956"/>
                  <a:gd name="connsiteX5" fmla="*/ 2008094 w 2426447"/>
                  <a:gd name="connsiteY5" fmla="*/ 291238 h 362956"/>
                  <a:gd name="connsiteX6" fmla="*/ 2426447 w 2426447"/>
                  <a:gd name="connsiteY6" fmla="*/ 303191 h 36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6447" h="362956">
                    <a:moveTo>
                      <a:pt x="0" y="362956"/>
                    </a:moveTo>
                    <a:cubicBezTo>
                      <a:pt x="14941" y="219520"/>
                      <a:pt x="29883" y="76085"/>
                      <a:pt x="113553" y="22297"/>
                    </a:cubicBezTo>
                    <a:cubicBezTo>
                      <a:pt x="197224" y="-31491"/>
                      <a:pt x="356596" y="27278"/>
                      <a:pt x="502023" y="40227"/>
                    </a:cubicBezTo>
                    <a:cubicBezTo>
                      <a:pt x="647450" y="53176"/>
                      <a:pt x="986118" y="99991"/>
                      <a:pt x="986118" y="99991"/>
                    </a:cubicBezTo>
                    <a:cubicBezTo>
                      <a:pt x="1182345" y="123897"/>
                      <a:pt x="1509059" y="151787"/>
                      <a:pt x="1679388" y="183662"/>
                    </a:cubicBezTo>
                    <a:cubicBezTo>
                      <a:pt x="1849717" y="215536"/>
                      <a:pt x="1883584" y="271317"/>
                      <a:pt x="2008094" y="291238"/>
                    </a:cubicBezTo>
                    <a:cubicBezTo>
                      <a:pt x="2132604" y="311159"/>
                      <a:pt x="2279525" y="307175"/>
                      <a:pt x="2426447" y="303191"/>
                    </a:cubicBezTo>
                  </a:path>
                </a:pathLst>
              </a:custGeom>
              <a:noFill/>
              <a:ln w="22225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7" name="Forme libre : forme 92">
                <a:extLst>
                  <a:ext uri="{FF2B5EF4-FFF2-40B4-BE49-F238E27FC236}">
                    <a16:creationId xmlns:a16="http://schemas.microsoft.com/office/drawing/2014/main" id="{0349C1F7-67A0-CC49-BF42-2198B9041576}"/>
                  </a:ext>
                </a:extLst>
              </p:cNvPr>
              <p:cNvSpPr/>
              <p:nvPr/>
            </p:nvSpPr>
            <p:spPr>
              <a:xfrm>
                <a:off x="9127308" y="30611482"/>
                <a:ext cx="1549206" cy="341722"/>
              </a:xfrm>
              <a:custGeom>
                <a:avLst/>
                <a:gdLst>
                  <a:gd name="connsiteX0" fmla="*/ 10716 w 1549206"/>
                  <a:gd name="connsiteY0" fmla="*/ 0 h 472142"/>
                  <a:gd name="connsiteX1" fmla="*/ 40598 w 1549206"/>
                  <a:gd name="connsiteY1" fmla="*/ 131483 h 472142"/>
                  <a:gd name="connsiteX2" fmla="*/ 339421 w 1549206"/>
                  <a:gd name="connsiteY2" fmla="*/ 221130 h 472142"/>
                  <a:gd name="connsiteX3" fmla="*/ 644221 w 1549206"/>
                  <a:gd name="connsiteY3" fmla="*/ 143436 h 472142"/>
                  <a:gd name="connsiteX4" fmla="*/ 1044645 w 1549206"/>
                  <a:gd name="connsiteY4" fmla="*/ 179294 h 472142"/>
                  <a:gd name="connsiteX5" fmla="*/ 1337492 w 1549206"/>
                  <a:gd name="connsiteY5" fmla="*/ 274918 h 472142"/>
                  <a:gd name="connsiteX6" fmla="*/ 1528739 w 1549206"/>
                  <a:gd name="connsiteY6" fmla="*/ 394447 h 472142"/>
                  <a:gd name="connsiteX7" fmla="*/ 1534716 w 1549206"/>
                  <a:gd name="connsiteY7" fmla="*/ 472142 h 47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9206" h="472142">
                    <a:moveTo>
                      <a:pt x="10716" y="0"/>
                    </a:moveTo>
                    <a:cubicBezTo>
                      <a:pt x="-1735" y="47314"/>
                      <a:pt x="-14186" y="94628"/>
                      <a:pt x="40598" y="131483"/>
                    </a:cubicBezTo>
                    <a:cubicBezTo>
                      <a:pt x="95382" y="168338"/>
                      <a:pt x="238817" y="219138"/>
                      <a:pt x="339421" y="221130"/>
                    </a:cubicBezTo>
                    <a:cubicBezTo>
                      <a:pt x="440025" y="223122"/>
                      <a:pt x="526684" y="150409"/>
                      <a:pt x="644221" y="143436"/>
                    </a:cubicBezTo>
                    <a:cubicBezTo>
                      <a:pt x="761758" y="136463"/>
                      <a:pt x="929100" y="157380"/>
                      <a:pt x="1044645" y="179294"/>
                    </a:cubicBezTo>
                    <a:cubicBezTo>
                      <a:pt x="1160190" y="201208"/>
                      <a:pt x="1256810" y="239059"/>
                      <a:pt x="1337492" y="274918"/>
                    </a:cubicBezTo>
                    <a:cubicBezTo>
                      <a:pt x="1418174" y="310777"/>
                      <a:pt x="1495868" y="361576"/>
                      <a:pt x="1528739" y="394447"/>
                    </a:cubicBezTo>
                    <a:cubicBezTo>
                      <a:pt x="1561610" y="427318"/>
                      <a:pt x="1548163" y="449730"/>
                      <a:pt x="1534716" y="472142"/>
                    </a:cubicBezTo>
                  </a:path>
                </a:pathLst>
              </a:custGeom>
              <a:noFill/>
              <a:ln w="22225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Forme libre : forme 93">
                <a:extLst>
                  <a:ext uri="{FF2B5EF4-FFF2-40B4-BE49-F238E27FC236}">
                    <a16:creationId xmlns:a16="http://schemas.microsoft.com/office/drawing/2014/main" id="{50B80C0E-5F1D-6641-A341-81A5408827E4}"/>
                  </a:ext>
                </a:extLst>
              </p:cNvPr>
              <p:cNvSpPr/>
              <p:nvPr/>
            </p:nvSpPr>
            <p:spPr>
              <a:xfrm>
                <a:off x="8480612" y="30623435"/>
                <a:ext cx="3239247" cy="282314"/>
              </a:xfrm>
              <a:custGeom>
                <a:avLst/>
                <a:gdLst>
                  <a:gd name="connsiteX0" fmla="*/ 0 w 3239247"/>
                  <a:gd name="connsiteY0" fmla="*/ 256989 h 282314"/>
                  <a:gd name="connsiteX1" fmla="*/ 454212 w 3239247"/>
                  <a:gd name="connsiteY1" fmla="*/ 41836 h 282314"/>
                  <a:gd name="connsiteX2" fmla="*/ 681317 w 3239247"/>
                  <a:gd name="connsiteY2" fmla="*/ 209177 h 282314"/>
                  <a:gd name="connsiteX3" fmla="*/ 1129553 w 3239247"/>
                  <a:gd name="connsiteY3" fmla="*/ 262965 h 282314"/>
                  <a:gd name="connsiteX4" fmla="*/ 1769035 w 3239247"/>
                  <a:gd name="connsiteY4" fmla="*/ 274918 h 282314"/>
                  <a:gd name="connsiteX5" fmla="*/ 2378635 w 3239247"/>
                  <a:gd name="connsiteY5" fmla="*/ 155389 h 282314"/>
                  <a:gd name="connsiteX6" fmla="*/ 2904564 w 3239247"/>
                  <a:gd name="connsiteY6" fmla="*/ 137459 h 282314"/>
                  <a:gd name="connsiteX7" fmla="*/ 3239247 w 3239247"/>
                  <a:gd name="connsiteY7" fmla="*/ 0 h 28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9247" h="282314">
                    <a:moveTo>
                      <a:pt x="0" y="256989"/>
                    </a:moveTo>
                    <a:cubicBezTo>
                      <a:pt x="170329" y="153397"/>
                      <a:pt x="340659" y="49805"/>
                      <a:pt x="454212" y="41836"/>
                    </a:cubicBezTo>
                    <a:cubicBezTo>
                      <a:pt x="567765" y="33867"/>
                      <a:pt x="568760" y="172322"/>
                      <a:pt x="681317" y="209177"/>
                    </a:cubicBezTo>
                    <a:cubicBezTo>
                      <a:pt x="793874" y="246032"/>
                      <a:pt x="948267" y="252008"/>
                      <a:pt x="1129553" y="262965"/>
                    </a:cubicBezTo>
                    <a:cubicBezTo>
                      <a:pt x="1310839" y="273922"/>
                      <a:pt x="1560855" y="292847"/>
                      <a:pt x="1769035" y="274918"/>
                    </a:cubicBezTo>
                    <a:cubicBezTo>
                      <a:pt x="1977215" y="256989"/>
                      <a:pt x="2189380" y="178299"/>
                      <a:pt x="2378635" y="155389"/>
                    </a:cubicBezTo>
                    <a:cubicBezTo>
                      <a:pt x="2567890" y="132479"/>
                      <a:pt x="2761129" y="163357"/>
                      <a:pt x="2904564" y="137459"/>
                    </a:cubicBezTo>
                    <a:cubicBezTo>
                      <a:pt x="3047999" y="111561"/>
                      <a:pt x="3143623" y="55780"/>
                      <a:pt x="3239247" y="0"/>
                    </a:cubicBezTo>
                  </a:path>
                </a:pathLst>
              </a:custGeom>
              <a:noFill/>
              <a:ln w="22225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Forme libre : forme 94">
                <a:extLst>
                  <a:ext uri="{FF2B5EF4-FFF2-40B4-BE49-F238E27FC236}">
                    <a16:creationId xmlns:a16="http://schemas.microsoft.com/office/drawing/2014/main" id="{88B9A975-5050-6940-8B77-3B99C05D7971}"/>
                  </a:ext>
                </a:extLst>
              </p:cNvPr>
              <p:cNvSpPr/>
              <p:nvPr/>
            </p:nvSpPr>
            <p:spPr>
              <a:xfrm>
                <a:off x="8641976" y="30635401"/>
                <a:ext cx="4093883" cy="344210"/>
              </a:xfrm>
              <a:custGeom>
                <a:avLst/>
                <a:gdLst>
                  <a:gd name="connsiteX0" fmla="*/ 0 w 4093883"/>
                  <a:gd name="connsiteY0" fmla="*/ 0 h 344212"/>
                  <a:gd name="connsiteX1" fmla="*/ 310777 w 4093883"/>
                  <a:gd name="connsiteY1" fmla="*/ 239059 h 344212"/>
                  <a:gd name="connsiteX2" fmla="*/ 956236 w 4093883"/>
                  <a:gd name="connsiteY2" fmla="*/ 268941 h 344212"/>
                  <a:gd name="connsiteX3" fmla="*/ 1541930 w 4093883"/>
                  <a:gd name="connsiteY3" fmla="*/ 95624 h 344212"/>
                  <a:gd name="connsiteX4" fmla="*/ 2426448 w 4093883"/>
                  <a:gd name="connsiteY4" fmla="*/ 149412 h 344212"/>
                  <a:gd name="connsiteX5" fmla="*/ 2545977 w 4093883"/>
                  <a:gd name="connsiteY5" fmla="*/ 268941 h 344212"/>
                  <a:gd name="connsiteX6" fmla="*/ 3358777 w 4093883"/>
                  <a:gd name="connsiteY6" fmla="*/ 334683 h 344212"/>
                  <a:gd name="connsiteX7" fmla="*/ 4093883 w 4093883"/>
                  <a:gd name="connsiteY7" fmla="*/ 59765 h 34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93883" h="344212">
                    <a:moveTo>
                      <a:pt x="0" y="0"/>
                    </a:moveTo>
                    <a:cubicBezTo>
                      <a:pt x="75702" y="97118"/>
                      <a:pt x="151404" y="194236"/>
                      <a:pt x="310777" y="239059"/>
                    </a:cubicBezTo>
                    <a:cubicBezTo>
                      <a:pt x="470150" y="283883"/>
                      <a:pt x="751044" y="292847"/>
                      <a:pt x="956236" y="268941"/>
                    </a:cubicBezTo>
                    <a:cubicBezTo>
                      <a:pt x="1161428" y="245035"/>
                      <a:pt x="1296895" y="115545"/>
                      <a:pt x="1541930" y="95624"/>
                    </a:cubicBezTo>
                    <a:cubicBezTo>
                      <a:pt x="1786965" y="75703"/>
                      <a:pt x="2259107" y="120526"/>
                      <a:pt x="2426448" y="149412"/>
                    </a:cubicBezTo>
                    <a:cubicBezTo>
                      <a:pt x="2593789" y="178298"/>
                      <a:pt x="2390589" y="238063"/>
                      <a:pt x="2545977" y="268941"/>
                    </a:cubicBezTo>
                    <a:cubicBezTo>
                      <a:pt x="2701365" y="299820"/>
                      <a:pt x="3100793" y="369546"/>
                      <a:pt x="3358777" y="334683"/>
                    </a:cubicBezTo>
                    <a:cubicBezTo>
                      <a:pt x="3616761" y="299820"/>
                      <a:pt x="3855322" y="179792"/>
                      <a:pt x="4093883" y="59765"/>
                    </a:cubicBezTo>
                  </a:path>
                </a:pathLst>
              </a:custGeom>
              <a:noFill/>
              <a:ln w="22225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4" name="Groupe 163">
              <a:extLst>
                <a:ext uri="{FF2B5EF4-FFF2-40B4-BE49-F238E27FC236}">
                  <a16:creationId xmlns:a16="http://schemas.microsoft.com/office/drawing/2014/main" id="{CCE4A915-9681-294F-AEC1-127046BB3AFE}"/>
                </a:ext>
              </a:extLst>
            </p:cNvPr>
            <p:cNvGrpSpPr/>
            <p:nvPr/>
          </p:nvGrpSpPr>
          <p:grpSpPr>
            <a:xfrm>
              <a:off x="8963563" y="4881917"/>
              <a:ext cx="368499" cy="1265354"/>
              <a:chOff x="11122285" y="29834349"/>
              <a:chExt cx="312605" cy="1073426"/>
            </a:xfrm>
          </p:grpSpPr>
          <p:sp>
            <p:nvSpPr>
              <p:cNvPr id="165" name="Forme libre : forme 96">
                <a:extLst>
                  <a:ext uri="{FF2B5EF4-FFF2-40B4-BE49-F238E27FC236}">
                    <a16:creationId xmlns:a16="http://schemas.microsoft.com/office/drawing/2014/main" id="{CB9BFFB4-A4D9-E44C-9C11-3F287FA44D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14439" y="29834349"/>
                <a:ext cx="220451" cy="1068966"/>
              </a:xfrm>
              <a:custGeom>
                <a:avLst/>
                <a:gdLst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91256 w 987539"/>
                  <a:gd name="connsiteY10" fmla="*/ 3727260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84112 w 987539"/>
                  <a:gd name="connsiteY10" fmla="*/ 3734403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57626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26516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96060 w 995563"/>
                  <a:gd name="connsiteY0" fmla="*/ 0 h 4788000"/>
                  <a:gd name="connsiteX1" fmla="*/ 278687 w 995563"/>
                  <a:gd name="connsiteY1" fmla="*/ 91808 h 4788000"/>
                  <a:gd name="connsiteX2" fmla="*/ 276421 w 995563"/>
                  <a:gd name="connsiteY2" fmla="*/ 97888 h 4788000"/>
                  <a:gd name="connsiteX3" fmla="*/ 269473 w 995563"/>
                  <a:gd name="connsiteY3" fmla="*/ 143834 h 4788000"/>
                  <a:gd name="connsiteX4" fmla="*/ 289107 w 995563"/>
                  <a:gd name="connsiteY4" fmla="*/ 1158108 h 4788000"/>
                  <a:gd name="connsiteX5" fmla="*/ 309572 w 995563"/>
                  <a:gd name="connsiteY5" fmla="*/ 2215400 h 4788000"/>
                  <a:gd name="connsiteX6" fmla="*/ 354548 w 995563"/>
                  <a:gd name="connsiteY6" fmla="*/ 2521976 h 4788000"/>
                  <a:gd name="connsiteX7" fmla="*/ 425819 w 995563"/>
                  <a:gd name="connsiteY7" fmla="*/ 3089678 h 4788000"/>
                  <a:gd name="connsiteX8" fmla="*/ 487558 w 995563"/>
                  <a:gd name="connsiteY8" fmla="*/ 3468326 h 4788000"/>
                  <a:gd name="connsiteX9" fmla="*/ 579580 w 995563"/>
                  <a:gd name="connsiteY9" fmla="*/ 3719248 h 4788000"/>
                  <a:gd name="connsiteX10" fmla="*/ 592136 w 995563"/>
                  <a:gd name="connsiteY10" fmla="*/ 3734403 h 4788000"/>
                  <a:gd name="connsiteX11" fmla="*/ 606097 w 995563"/>
                  <a:gd name="connsiteY11" fmla="*/ 3739414 h 4788000"/>
                  <a:gd name="connsiteX12" fmla="*/ 913600 w 995563"/>
                  <a:gd name="connsiteY12" fmla="*/ 4038228 h 4788000"/>
                  <a:gd name="connsiteX13" fmla="*/ 781979 w 995563"/>
                  <a:gd name="connsiteY13" fmla="*/ 4759512 h 4788000"/>
                  <a:gd name="connsiteX14" fmla="*/ 112470 w 995563"/>
                  <a:gd name="connsiteY14" fmla="*/ 4460652 h 4788000"/>
                  <a:gd name="connsiteX15" fmla="*/ 60956 w 995563"/>
                  <a:gd name="connsiteY15" fmla="*/ 3885952 h 4788000"/>
                  <a:gd name="connsiteX16" fmla="*/ 74977 w 995563"/>
                  <a:gd name="connsiteY16" fmla="*/ 3850310 h 4788000"/>
                  <a:gd name="connsiteX17" fmla="*/ 103289 w 995563"/>
                  <a:gd name="connsiteY17" fmla="*/ 807668 h 4788000"/>
                  <a:gd name="connsiteX18" fmla="*/ 115127 w 995563"/>
                  <a:gd name="connsiteY18" fmla="*/ 132582 h 4788000"/>
                  <a:gd name="connsiteX19" fmla="*/ 115757 w 995563"/>
                  <a:gd name="connsiteY19" fmla="*/ 130546 h 4788000"/>
                  <a:gd name="connsiteX20" fmla="*/ 115757 w 995563"/>
                  <a:gd name="connsiteY20" fmla="*/ 98042 h 4788000"/>
                  <a:gd name="connsiteX21" fmla="*/ 113434 w 995563"/>
                  <a:gd name="connsiteY21" fmla="*/ 91808 h 4788000"/>
                  <a:gd name="connsiteX22" fmla="*/ 115757 w 995563"/>
                  <a:gd name="connsiteY22" fmla="*/ 79024 h 4788000"/>
                  <a:gd name="connsiteX23" fmla="*/ 115757 w 995563"/>
                  <a:gd name="connsiteY23" fmla="*/ 69980 h 4788000"/>
                  <a:gd name="connsiteX24" fmla="*/ 117400 w 995563"/>
                  <a:gd name="connsiteY24" fmla="*/ 69980 h 4788000"/>
                  <a:gd name="connsiteX25" fmla="*/ 119927 w 995563"/>
                  <a:gd name="connsiteY25" fmla="*/ 56074 h 4788000"/>
                  <a:gd name="connsiteX26" fmla="*/ 196060 w 995563"/>
                  <a:gd name="connsiteY26" fmla="*/ 0 h 4788000"/>
                  <a:gd name="connsiteX0" fmla="*/ 190961 w 990464"/>
                  <a:gd name="connsiteY0" fmla="*/ 0 h 4788000"/>
                  <a:gd name="connsiteX1" fmla="*/ 273588 w 990464"/>
                  <a:gd name="connsiteY1" fmla="*/ 91808 h 4788000"/>
                  <a:gd name="connsiteX2" fmla="*/ 271322 w 990464"/>
                  <a:gd name="connsiteY2" fmla="*/ 97888 h 4788000"/>
                  <a:gd name="connsiteX3" fmla="*/ 264374 w 990464"/>
                  <a:gd name="connsiteY3" fmla="*/ 143834 h 4788000"/>
                  <a:gd name="connsiteX4" fmla="*/ 284008 w 990464"/>
                  <a:gd name="connsiteY4" fmla="*/ 1158108 h 4788000"/>
                  <a:gd name="connsiteX5" fmla="*/ 304473 w 990464"/>
                  <a:gd name="connsiteY5" fmla="*/ 2215400 h 4788000"/>
                  <a:gd name="connsiteX6" fmla="*/ 349449 w 990464"/>
                  <a:gd name="connsiteY6" fmla="*/ 2521976 h 4788000"/>
                  <a:gd name="connsiteX7" fmla="*/ 420720 w 990464"/>
                  <a:gd name="connsiteY7" fmla="*/ 3089678 h 4788000"/>
                  <a:gd name="connsiteX8" fmla="*/ 482459 w 990464"/>
                  <a:gd name="connsiteY8" fmla="*/ 3468326 h 4788000"/>
                  <a:gd name="connsiteX9" fmla="*/ 574481 w 990464"/>
                  <a:gd name="connsiteY9" fmla="*/ 3719248 h 4788000"/>
                  <a:gd name="connsiteX10" fmla="*/ 587037 w 990464"/>
                  <a:gd name="connsiteY10" fmla="*/ 3734403 h 4788000"/>
                  <a:gd name="connsiteX11" fmla="*/ 600998 w 990464"/>
                  <a:gd name="connsiteY11" fmla="*/ 3739414 h 4788000"/>
                  <a:gd name="connsiteX12" fmla="*/ 908501 w 990464"/>
                  <a:gd name="connsiteY12" fmla="*/ 4038228 h 4788000"/>
                  <a:gd name="connsiteX13" fmla="*/ 776880 w 990464"/>
                  <a:gd name="connsiteY13" fmla="*/ 4759512 h 4788000"/>
                  <a:gd name="connsiteX14" fmla="*/ 107371 w 990464"/>
                  <a:gd name="connsiteY14" fmla="*/ 4460652 h 4788000"/>
                  <a:gd name="connsiteX15" fmla="*/ 55857 w 990464"/>
                  <a:gd name="connsiteY15" fmla="*/ 3885952 h 4788000"/>
                  <a:gd name="connsiteX16" fmla="*/ 69878 w 990464"/>
                  <a:gd name="connsiteY16" fmla="*/ 3850310 h 4788000"/>
                  <a:gd name="connsiteX17" fmla="*/ 98190 w 990464"/>
                  <a:gd name="connsiteY17" fmla="*/ 807668 h 4788000"/>
                  <a:gd name="connsiteX18" fmla="*/ 110028 w 990464"/>
                  <a:gd name="connsiteY18" fmla="*/ 132582 h 4788000"/>
                  <a:gd name="connsiteX19" fmla="*/ 110658 w 990464"/>
                  <a:gd name="connsiteY19" fmla="*/ 130546 h 4788000"/>
                  <a:gd name="connsiteX20" fmla="*/ 110658 w 990464"/>
                  <a:gd name="connsiteY20" fmla="*/ 98042 h 4788000"/>
                  <a:gd name="connsiteX21" fmla="*/ 108335 w 990464"/>
                  <a:gd name="connsiteY21" fmla="*/ 91808 h 4788000"/>
                  <a:gd name="connsiteX22" fmla="*/ 110658 w 990464"/>
                  <a:gd name="connsiteY22" fmla="*/ 79024 h 4788000"/>
                  <a:gd name="connsiteX23" fmla="*/ 110658 w 990464"/>
                  <a:gd name="connsiteY23" fmla="*/ 69980 h 4788000"/>
                  <a:gd name="connsiteX24" fmla="*/ 112301 w 990464"/>
                  <a:gd name="connsiteY24" fmla="*/ 69980 h 4788000"/>
                  <a:gd name="connsiteX25" fmla="*/ 114828 w 990464"/>
                  <a:gd name="connsiteY25" fmla="*/ 56074 h 4788000"/>
                  <a:gd name="connsiteX26" fmla="*/ 190961 w 990464"/>
                  <a:gd name="connsiteY26" fmla="*/ 0 h 4788000"/>
                  <a:gd name="connsiteX0" fmla="*/ 187919 w 987422"/>
                  <a:gd name="connsiteY0" fmla="*/ 0 h 4788000"/>
                  <a:gd name="connsiteX1" fmla="*/ 270546 w 987422"/>
                  <a:gd name="connsiteY1" fmla="*/ 91808 h 4788000"/>
                  <a:gd name="connsiteX2" fmla="*/ 268280 w 987422"/>
                  <a:gd name="connsiteY2" fmla="*/ 97888 h 4788000"/>
                  <a:gd name="connsiteX3" fmla="*/ 261332 w 987422"/>
                  <a:gd name="connsiteY3" fmla="*/ 143834 h 4788000"/>
                  <a:gd name="connsiteX4" fmla="*/ 280966 w 987422"/>
                  <a:gd name="connsiteY4" fmla="*/ 1158108 h 4788000"/>
                  <a:gd name="connsiteX5" fmla="*/ 301431 w 987422"/>
                  <a:gd name="connsiteY5" fmla="*/ 2215400 h 4788000"/>
                  <a:gd name="connsiteX6" fmla="*/ 346407 w 987422"/>
                  <a:gd name="connsiteY6" fmla="*/ 2521976 h 4788000"/>
                  <a:gd name="connsiteX7" fmla="*/ 417678 w 987422"/>
                  <a:gd name="connsiteY7" fmla="*/ 3089678 h 4788000"/>
                  <a:gd name="connsiteX8" fmla="*/ 479417 w 987422"/>
                  <a:gd name="connsiteY8" fmla="*/ 3468326 h 4788000"/>
                  <a:gd name="connsiteX9" fmla="*/ 571439 w 987422"/>
                  <a:gd name="connsiteY9" fmla="*/ 3719248 h 4788000"/>
                  <a:gd name="connsiteX10" fmla="*/ 583995 w 987422"/>
                  <a:gd name="connsiteY10" fmla="*/ 3734403 h 4788000"/>
                  <a:gd name="connsiteX11" fmla="*/ 597956 w 987422"/>
                  <a:gd name="connsiteY11" fmla="*/ 3739414 h 4788000"/>
                  <a:gd name="connsiteX12" fmla="*/ 905459 w 987422"/>
                  <a:gd name="connsiteY12" fmla="*/ 4038228 h 4788000"/>
                  <a:gd name="connsiteX13" fmla="*/ 773838 w 987422"/>
                  <a:gd name="connsiteY13" fmla="*/ 4759512 h 4788000"/>
                  <a:gd name="connsiteX14" fmla="*/ 104329 w 987422"/>
                  <a:gd name="connsiteY14" fmla="*/ 4460652 h 4788000"/>
                  <a:gd name="connsiteX15" fmla="*/ 52815 w 987422"/>
                  <a:gd name="connsiteY15" fmla="*/ 3885952 h 4788000"/>
                  <a:gd name="connsiteX16" fmla="*/ 66836 w 987422"/>
                  <a:gd name="connsiteY16" fmla="*/ 3850310 h 4788000"/>
                  <a:gd name="connsiteX17" fmla="*/ 95148 w 987422"/>
                  <a:gd name="connsiteY17" fmla="*/ 807668 h 4788000"/>
                  <a:gd name="connsiteX18" fmla="*/ 106986 w 987422"/>
                  <a:gd name="connsiteY18" fmla="*/ 132582 h 4788000"/>
                  <a:gd name="connsiteX19" fmla="*/ 107616 w 987422"/>
                  <a:gd name="connsiteY19" fmla="*/ 130546 h 4788000"/>
                  <a:gd name="connsiteX20" fmla="*/ 107616 w 987422"/>
                  <a:gd name="connsiteY20" fmla="*/ 98042 h 4788000"/>
                  <a:gd name="connsiteX21" fmla="*/ 105293 w 987422"/>
                  <a:gd name="connsiteY21" fmla="*/ 91808 h 4788000"/>
                  <a:gd name="connsiteX22" fmla="*/ 107616 w 987422"/>
                  <a:gd name="connsiteY22" fmla="*/ 79024 h 4788000"/>
                  <a:gd name="connsiteX23" fmla="*/ 107616 w 987422"/>
                  <a:gd name="connsiteY23" fmla="*/ 69980 h 4788000"/>
                  <a:gd name="connsiteX24" fmla="*/ 109259 w 987422"/>
                  <a:gd name="connsiteY24" fmla="*/ 69980 h 4788000"/>
                  <a:gd name="connsiteX25" fmla="*/ 111786 w 987422"/>
                  <a:gd name="connsiteY25" fmla="*/ 56074 h 4788000"/>
                  <a:gd name="connsiteX26" fmla="*/ 187919 w 987422"/>
                  <a:gd name="connsiteY26" fmla="*/ 0 h 47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7422" h="4788000">
                    <a:moveTo>
                      <a:pt x="187919" y="0"/>
                    </a:moveTo>
                    <a:cubicBezTo>
                      <a:pt x="233553" y="0"/>
                      <a:pt x="270546" y="41110"/>
                      <a:pt x="270546" y="91808"/>
                    </a:cubicBezTo>
                    <a:lnTo>
                      <a:pt x="268280" y="97888"/>
                    </a:lnTo>
                    <a:lnTo>
                      <a:pt x="261332" y="143834"/>
                    </a:lnTo>
                    <a:lnTo>
                      <a:pt x="280966" y="1158108"/>
                    </a:lnTo>
                    <a:cubicBezTo>
                      <a:pt x="291197" y="1499688"/>
                      <a:pt x="301431" y="1841264"/>
                      <a:pt x="301431" y="2215400"/>
                    </a:cubicBezTo>
                    <a:lnTo>
                      <a:pt x="346407" y="2521976"/>
                    </a:lnTo>
                    <a:cubicBezTo>
                      <a:pt x="382556" y="2665954"/>
                      <a:pt x="392434" y="2866576"/>
                      <a:pt x="417678" y="3089678"/>
                    </a:cubicBezTo>
                    <a:cubicBezTo>
                      <a:pt x="438258" y="3215894"/>
                      <a:pt x="454075" y="3342110"/>
                      <a:pt x="479417" y="3468326"/>
                    </a:cubicBezTo>
                    <a:cubicBezTo>
                      <a:pt x="500566" y="3551967"/>
                      <a:pt x="540765" y="3635607"/>
                      <a:pt x="571439" y="3719248"/>
                    </a:cubicBezTo>
                    <a:cubicBezTo>
                      <a:pt x="571934" y="3725970"/>
                      <a:pt x="583498" y="3727681"/>
                      <a:pt x="583995" y="3734403"/>
                    </a:cubicBezTo>
                    <a:cubicBezTo>
                      <a:pt x="586267" y="3738454"/>
                      <a:pt x="595684" y="3735363"/>
                      <a:pt x="597956" y="3739414"/>
                    </a:cubicBezTo>
                    <a:cubicBezTo>
                      <a:pt x="719116" y="3793500"/>
                      <a:pt x="831187" y="3897362"/>
                      <a:pt x="905459" y="4038228"/>
                    </a:cubicBezTo>
                    <a:cubicBezTo>
                      <a:pt x="1053995" y="4319928"/>
                      <a:pt x="995068" y="4642872"/>
                      <a:pt x="773838" y="4759512"/>
                    </a:cubicBezTo>
                    <a:cubicBezTo>
                      <a:pt x="552619" y="4876168"/>
                      <a:pt x="224500" y="4606245"/>
                      <a:pt x="104329" y="4460652"/>
                    </a:cubicBezTo>
                    <a:cubicBezTo>
                      <a:pt x="-15842" y="4315059"/>
                      <a:pt x="-31071" y="4043954"/>
                      <a:pt x="52815" y="3885952"/>
                    </a:cubicBezTo>
                    <a:cubicBezTo>
                      <a:pt x="53521" y="3874072"/>
                      <a:pt x="66130" y="3862188"/>
                      <a:pt x="66836" y="3850310"/>
                    </a:cubicBezTo>
                    <a:cubicBezTo>
                      <a:pt x="71906" y="3337264"/>
                      <a:pt x="88457" y="1427290"/>
                      <a:pt x="95148" y="807668"/>
                    </a:cubicBezTo>
                    <a:cubicBezTo>
                      <a:pt x="101840" y="188048"/>
                      <a:pt x="103992" y="248396"/>
                      <a:pt x="106986" y="132582"/>
                    </a:cubicBezTo>
                    <a:lnTo>
                      <a:pt x="107616" y="130546"/>
                    </a:lnTo>
                    <a:lnTo>
                      <a:pt x="107616" y="98042"/>
                    </a:lnTo>
                    <a:lnTo>
                      <a:pt x="105293" y="91808"/>
                    </a:lnTo>
                    <a:lnTo>
                      <a:pt x="107616" y="79024"/>
                    </a:lnTo>
                    <a:lnTo>
                      <a:pt x="107616" y="69980"/>
                    </a:lnTo>
                    <a:lnTo>
                      <a:pt x="109259" y="69980"/>
                    </a:lnTo>
                    <a:lnTo>
                      <a:pt x="111786" y="56074"/>
                    </a:lnTo>
                    <a:cubicBezTo>
                      <a:pt x="124330" y="23124"/>
                      <a:pt x="153694" y="0"/>
                      <a:pt x="1879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A146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166" name="Forme libre : forme 97">
                <a:extLst>
                  <a:ext uri="{FF2B5EF4-FFF2-40B4-BE49-F238E27FC236}">
                    <a16:creationId xmlns:a16="http://schemas.microsoft.com/office/drawing/2014/main" id="{A1BD1D10-265E-7F4D-BFA3-0683E2E00C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22285" y="29838809"/>
                <a:ext cx="220451" cy="1068966"/>
              </a:xfrm>
              <a:custGeom>
                <a:avLst/>
                <a:gdLst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91256 w 987539"/>
                  <a:gd name="connsiteY10" fmla="*/ 3727260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84112 w 987539"/>
                  <a:gd name="connsiteY10" fmla="*/ 3734403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57626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26516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96060 w 995563"/>
                  <a:gd name="connsiteY0" fmla="*/ 0 h 4788000"/>
                  <a:gd name="connsiteX1" fmla="*/ 278687 w 995563"/>
                  <a:gd name="connsiteY1" fmla="*/ 91808 h 4788000"/>
                  <a:gd name="connsiteX2" fmla="*/ 276421 w 995563"/>
                  <a:gd name="connsiteY2" fmla="*/ 97888 h 4788000"/>
                  <a:gd name="connsiteX3" fmla="*/ 269473 w 995563"/>
                  <a:gd name="connsiteY3" fmla="*/ 143834 h 4788000"/>
                  <a:gd name="connsiteX4" fmla="*/ 289107 w 995563"/>
                  <a:gd name="connsiteY4" fmla="*/ 1158108 h 4788000"/>
                  <a:gd name="connsiteX5" fmla="*/ 309572 w 995563"/>
                  <a:gd name="connsiteY5" fmla="*/ 2215400 h 4788000"/>
                  <a:gd name="connsiteX6" fmla="*/ 354548 w 995563"/>
                  <a:gd name="connsiteY6" fmla="*/ 2521976 h 4788000"/>
                  <a:gd name="connsiteX7" fmla="*/ 425819 w 995563"/>
                  <a:gd name="connsiteY7" fmla="*/ 3089678 h 4788000"/>
                  <a:gd name="connsiteX8" fmla="*/ 487558 w 995563"/>
                  <a:gd name="connsiteY8" fmla="*/ 3468326 h 4788000"/>
                  <a:gd name="connsiteX9" fmla="*/ 579580 w 995563"/>
                  <a:gd name="connsiteY9" fmla="*/ 3719248 h 4788000"/>
                  <a:gd name="connsiteX10" fmla="*/ 592136 w 995563"/>
                  <a:gd name="connsiteY10" fmla="*/ 3734403 h 4788000"/>
                  <a:gd name="connsiteX11" fmla="*/ 606097 w 995563"/>
                  <a:gd name="connsiteY11" fmla="*/ 3739414 h 4788000"/>
                  <a:gd name="connsiteX12" fmla="*/ 913600 w 995563"/>
                  <a:gd name="connsiteY12" fmla="*/ 4038228 h 4788000"/>
                  <a:gd name="connsiteX13" fmla="*/ 781979 w 995563"/>
                  <a:gd name="connsiteY13" fmla="*/ 4759512 h 4788000"/>
                  <a:gd name="connsiteX14" fmla="*/ 112470 w 995563"/>
                  <a:gd name="connsiteY14" fmla="*/ 4460652 h 4788000"/>
                  <a:gd name="connsiteX15" fmla="*/ 60956 w 995563"/>
                  <a:gd name="connsiteY15" fmla="*/ 3885952 h 4788000"/>
                  <a:gd name="connsiteX16" fmla="*/ 74977 w 995563"/>
                  <a:gd name="connsiteY16" fmla="*/ 3850310 h 4788000"/>
                  <a:gd name="connsiteX17" fmla="*/ 103289 w 995563"/>
                  <a:gd name="connsiteY17" fmla="*/ 807668 h 4788000"/>
                  <a:gd name="connsiteX18" fmla="*/ 115127 w 995563"/>
                  <a:gd name="connsiteY18" fmla="*/ 132582 h 4788000"/>
                  <a:gd name="connsiteX19" fmla="*/ 115757 w 995563"/>
                  <a:gd name="connsiteY19" fmla="*/ 130546 h 4788000"/>
                  <a:gd name="connsiteX20" fmla="*/ 115757 w 995563"/>
                  <a:gd name="connsiteY20" fmla="*/ 98042 h 4788000"/>
                  <a:gd name="connsiteX21" fmla="*/ 113434 w 995563"/>
                  <a:gd name="connsiteY21" fmla="*/ 91808 h 4788000"/>
                  <a:gd name="connsiteX22" fmla="*/ 115757 w 995563"/>
                  <a:gd name="connsiteY22" fmla="*/ 79024 h 4788000"/>
                  <a:gd name="connsiteX23" fmla="*/ 115757 w 995563"/>
                  <a:gd name="connsiteY23" fmla="*/ 69980 h 4788000"/>
                  <a:gd name="connsiteX24" fmla="*/ 117400 w 995563"/>
                  <a:gd name="connsiteY24" fmla="*/ 69980 h 4788000"/>
                  <a:gd name="connsiteX25" fmla="*/ 119927 w 995563"/>
                  <a:gd name="connsiteY25" fmla="*/ 56074 h 4788000"/>
                  <a:gd name="connsiteX26" fmla="*/ 196060 w 995563"/>
                  <a:gd name="connsiteY26" fmla="*/ 0 h 4788000"/>
                  <a:gd name="connsiteX0" fmla="*/ 190961 w 990464"/>
                  <a:gd name="connsiteY0" fmla="*/ 0 h 4788000"/>
                  <a:gd name="connsiteX1" fmla="*/ 273588 w 990464"/>
                  <a:gd name="connsiteY1" fmla="*/ 91808 h 4788000"/>
                  <a:gd name="connsiteX2" fmla="*/ 271322 w 990464"/>
                  <a:gd name="connsiteY2" fmla="*/ 97888 h 4788000"/>
                  <a:gd name="connsiteX3" fmla="*/ 264374 w 990464"/>
                  <a:gd name="connsiteY3" fmla="*/ 143834 h 4788000"/>
                  <a:gd name="connsiteX4" fmla="*/ 284008 w 990464"/>
                  <a:gd name="connsiteY4" fmla="*/ 1158108 h 4788000"/>
                  <a:gd name="connsiteX5" fmla="*/ 304473 w 990464"/>
                  <a:gd name="connsiteY5" fmla="*/ 2215400 h 4788000"/>
                  <a:gd name="connsiteX6" fmla="*/ 349449 w 990464"/>
                  <a:gd name="connsiteY6" fmla="*/ 2521976 h 4788000"/>
                  <a:gd name="connsiteX7" fmla="*/ 420720 w 990464"/>
                  <a:gd name="connsiteY7" fmla="*/ 3089678 h 4788000"/>
                  <a:gd name="connsiteX8" fmla="*/ 482459 w 990464"/>
                  <a:gd name="connsiteY8" fmla="*/ 3468326 h 4788000"/>
                  <a:gd name="connsiteX9" fmla="*/ 574481 w 990464"/>
                  <a:gd name="connsiteY9" fmla="*/ 3719248 h 4788000"/>
                  <a:gd name="connsiteX10" fmla="*/ 587037 w 990464"/>
                  <a:gd name="connsiteY10" fmla="*/ 3734403 h 4788000"/>
                  <a:gd name="connsiteX11" fmla="*/ 600998 w 990464"/>
                  <a:gd name="connsiteY11" fmla="*/ 3739414 h 4788000"/>
                  <a:gd name="connsiteX12" fmla="*/ 908501 w 990464"/>
                  <a:gd name="connsiteY12" fmla="*/ 4038228 h 4788000"/>
                  <a:gd name="connsiteX13" fmla="*/ 776880 w 990464"/>
                  <a:gd name="connsiteY13" fmla="*/ 4759512 h 4788000"/>
                  <a:gd name="connsiteX14" fmla="*/ 107371 w 990464"/>
                  <a:gd name="connsiteY14" fmla="*/ 4460652 h 4788000"/>
                  <a:gd name="connsiteX15" fmla="*/ 55857 w 990464"/>
                  <a:gd name="connsiteY15" fmla="*/ 3885952 h 4788000"/>
                  <a:gd name="connsiteX16" fmla="*/ 69878 w 990464"/>
                  <a:gd name="connsiteY16" fmla="*/ 3850310 h 4788000"/>
                  <a:gd name="connsiteX17" fmla="*/ 98190 w 990464"/>
                  <a:gd name="connsiteY17" fmla="*/ 807668 h 4788000"/>
                  <a:gd name="connsiteX18" fmla="*/ 110028 w 990464"/>
                  <a:gd name="connsiteY18" fmla="*/ 132582 h 4788000"/>
                  <a:gd name="connsiteX19" fmla="*/ 110658 w 990464"/>
                  <a:gd name="connsiteY19" fmla="*/ 130546 h 4788000"/>
                  <a:gd name="connsiteX20" fmla="*/ 110658 w 990464"/>
                  <a:gd name="connsiteY20" fmla="*/ 98042 h 4788000"/>
                  <a:gd name="connsiteX21" fmla="*/ 108335 w 990464"/>
                  <a:gd name="connsiteY21" fmla="*/ 91808 h 4788000"/>
                  <a:gd name="connsiteX22" fmla="*/ 110658 w 990464"/>
                  <a:gd name="connsiteY22" fmla="*/ 79024 h 4788000"/>
                  <a:gd name="connsiteX23" fmla="*/ 110658 w 990464"/>
                  <a:gd name="connsiteY23" fmla="*/ 69980 h 4788000"/>
                  <a:gd name="connsiteX24" fmla="*/ 112301 w 990464"/>
                  <a:gd name="connsiteY24" fmla="*/ 69980 h 4788000"/>
                  <a:gd name="connsiteX25" fmla="*/ 114828 w 990464"/>
                  <a:gd name="connsiteY25" fmla="*/ 56074 h 4788000"/>
                  <a:gd name="connsiteX26" fmla="*/ 190961 w 990464"/>
                  <a:gd name="connsiteY26" fmla="*/ 0 h 4788000"/>
                  <a:gd name="connsiteX0" fmla="*/ 187919 w 987422"/>
                  <a:gd name="connsiteY0" fmla="*/ 0 h 4788000"/>
                  <a:gd name="connsiteX1" fmla="*/ 270546 w 987422"/>
                  <a:gd name="connsiteY1" fmla="*/ 91808 h 4788000"/>
                  <a:gd name="connsiteX2" fmla="*/ 268280 w 987422"/>
                  <a:gd name="connsiteY2" fmla="*/ 97888 h 4788000"/>
                  <a:gd name="connsiteX3" fmla="*/ 261332 w 987422"/>
                  <a:gd name="connsiteY3" fmla="*/ 143834 h 4788000"/>
                  <a:gd name="connsiteX4" fmla="*/ 280966 w 987422"/>
                  <a:gd name="connsiteY4" fmla="*/ 1158108 h 4788000"/>
                  <a:gd name="connsiteX5" fmla="*/ 301431 w 987422"/>
                  <a:gd name="connsiteY5" fmla="*/ 2215400 h 4788000"/>
                  <a:gd name="connsiteX6" fmla="*/ 346407 w 987422"/>
                  <a:gd name="connsiteY6" fmla="*/ 2521976 h 4788000"/>
                  <a:gd name="connsiteX7" fmla="*/ 417678 w 987422"/>
                  <a:gd name="connsiteY7" fmla="*/ 3089678 h 4788000"/>
                  <a:gd name="connsiteX8" fmla="*/ 479417 w 987422"/>
                  <a:gd name="connsiteY8" fmla="*/ 3468326 h 4788000"/>
                  <a:gd name="connsiteX9" fmla="*/ 571439 w 987422"/>
                  <a:gd name="connsiteY9" fmla="*/ 3719248 h 4788000"/>
                  <a:gd name="connsiteX10" fmla="*/ 583995 w 987422"/>
                  <a:gd name="connsiteY10" fmla="*/ 3734403 h 4788000"/>
                  <a:gd name="connsiteX11" fmla="*/ 597956 w 987422"/>
                  <a:gd name="connsiteY11" fmla="*/ 3739414 h 4788000"/>
                  <a:gd name="connsiteX12" fmla="*/ 905459 w 987422"/>
                  <a:gd name="connsiteY12" fmla="*/ 4038228 h 4788000"/>
                  <a:gd name="connsiteX13" fmla="*/ 773838 w 987422"/>
                  <a:gd name="connsiteY13" fmla="*/ 4759512 h 4788000"/>
                  <a:gd name="connsiteX14" fmla="*/ 104329 w 987422"/>
                  <a:gd name="connsiteY14" fmla="*/ 4460652 h 4788000"/>
                  <a:gd name="connsiteX15" fmla="*/ 52815 w 987422"/>
                  <a:gd name="connsiteY15" fmla="*/ 3885952 h 4788000"/>
                  <a:gd name="connsiteX16" fmla="*/ 66836 w 987422"/>
                  <a:gd name="connsiteY16" fmla="*/ 3850310 h 4788000"/>
                  <a:gd name="connsiteX17" fmla="*/ 95148 w 987422"/>
                  <a:gd name="connsiteY17" fmla="*/ 807668 h 4788000"/>
                  <a:gd name="connsiteX18" fmla="*/ 106986 w 987422"/>
                  <a:gd name="connsiteY18" fmla="*/ 132582 h 4788000"/>
                  <a:gd name="connsiteX19" fmla="*/ 107616 w 987422"/>
                  <a:gd name="connsiteY19" fmla="*/ 130546 h 4788000"/>
                  <a:gd name="connsiteX20" fmla="*/ 107616 w 987422"/>
                  <a:gd name="connsiteY20" fmla="*/ 98042 h 4788000"/>
                  <a:gd name="connsiteX21" fmla="*/ 105293 w 987422"/>
                  <a:gd name="connsiteY21" fmla="*/ 91808 h 4788000"/>
                  <a:gd name="connsiteX22" fmla="*/ 107616 w 987422"/>
                  <a:gd name="connsiteY22" fmla="*/ 79024 h 4788000"/>
                  <a:gd name="connsiteX23" fmla="*/ 107616 w 987422"/>
                  <a:gd name="connsiteY23" fmla="*/ 69980 h 4788000"/>
                  <a:gd name="connsiteX24" fmla="*/ 109259 w 987422"/>
                  <a:gd name="connsiteY24" fmla="*/ 69980 h 4788000"/>
                  <a:gd name="connsiteX25" fmla="*/ 111786 w 987422"/>
                  <a:gd name="connsiteY25" fmla="*/ 56074 h 4788000"/>
                  <a:gd name="connsiteX26" fmla="*/ 187919 w 987422"/>
                  <a:gd name="connsiteY26" fmla="*/ 0 h 47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7422" h="4788000">
                    <a:moveTo>
                      <a:pt x="187919" y="0"/>
                    </a:moveTo>
                    <a:cubicBezTo>
                      <a:pt x="233553" y="0"/>
                      <a:pt x="270546" y="41110"/>
                      <a:pt x="270546" y="91808"/>
                    </a:cubicBezTo>
                    <a:lnTo>
                      <a:pt x="268280" y="97888"/>
                    </a:lnTo>
                    <a:lnTo>
                      <a:pt x="261332" y="143834"/>
                    </a:lnTo>
                    <a:lnTo>
                      <a:pt x="280966" y="1158108"/>
                    </a:lnTo>
                    <a:cubicBezTo>
                      <a:pt x="291197" y="1499688"/>
                      <a:pt x="301431" y="1841264"/>
                      <a:pt x="301431" y="2215400"/>
                    </a:cubicBezTo>
                    <a:lnTo>
                      <a:pt x="346407" y="2521976"/>
                    </a:lnTo>
                    <a:cubicBezTo>
                      <a:pt x="382556" y="2665954"/>
                      <a:pt x="392434" y="2866576"/>
                      <a:pt x="417678" y="3089678"/>
                    </a:cubicBezTo>
                    <a:cubicBezTo>
                      <a:pt x="438258" y="3215894"/>
                      <a:pt x="454075" y="3342110"/>
                      <a:pt x="479417" y="3468326"/>
                    </a:cubicBezTo>
                    <a:cubicBezTo>
                      <a:pt x="500566" y="3551967"/>
                      <a:pt x="540765" y="3635607"/>
                      <a:pt x="571439" y="3719248"/>
                    </a:cubicBezTo>
                    <a:cubicBezTo>
                      <a:pt x="571934" y="3725970"/>
                      <a:pt x="583498" y="3727681"/>
                      <a:pt x="583995" y="3734403"/>
                    </a:cubicBezTo>
                    <a:cubicBezTo>
                      <a:pt x="586267" y="3738454"/>
                      <a:pt x="595684" y="3735363"/>
                      <a:pt x="597956" y="3739414"/>
                    </a:cubicBezTo>
                    <a:cubicBezTo>
                      <a:pt x="719116" y="3793500"/>
                      <a:pt x="831187" y="3897362"/>
                      <a:pt x="905459" y="4038228"/>
                    </a:cubicBezTo>
                    <a:cubicBezTo>
                      <a:pt x="1053995" y="4319928"/>
                      <a:pt x="995068" y="4642872"/>
                      <a:pt x="773838" y="4759512"/>
                    </a:cubicBezTo>
                    <a:cubicBezTo>
                      <a:pt x="552619" y="4876168"/>
                      <a:pt x="224500" y="4606245"/>
                      <a:pt x="104329" y="4460652"/>
                    </a:cubicBezTo>
                    <a:cubicBezTo>
                      <a:pt x="-15842" y="4315059"/>
                      <a:pt x="-31071" y="4043954"/>
                      <a:pt x="52815" y="3885952"/>
                    </a:cubicBezTo>
                    <a:cubicBezTo>
                      <a:pt x="53521" y="3874072"/>
                      <a:pt x="66130" y="3862188"/>
                      <a:pt x="66836" y="3850310"/>
                    </a:cubicBezTo>
                    <a:cubicBezTo>
                      <a:pt x="71906" y="3337264"/>
                      <a:pt x="88457" y="1427290"/>
                      <a:pt x="95148" y="807668"/>
                    </a:cubicBezTo>
                    <a:cubicBezTo>
                      <a:pt x="101840" y="188048"/>
                      <a:pt x="103992" y="248396"/>
                      <a:pt x="106986" y="132582"/>
                    </a:cubicBezTo>
                    <a:lnTo>
                      <a:pt x="107616" y="130546"/>
                    </a:lnTo>
                    <a:lnTo>
                      <a:pt x="107616" y="98042"/>
                    </a:lnTo>
                    <a:lnTo>
                      <a:pt x="105293" y="91808"/>
                    </a:lnTo>
                    <a:lnTo>
                      <a:pt x="107616" y="79024"/>
                    </a:lnTo>
                    <a:lnTo>
                      <a:pt x="107616" y="69980"/>
                    </a:lnTo>
                    <a:lnTo>
                      <a:pt x="109259" y="69980"/>
                    </a:lnTo>
                    <a:lnTo>
                      <a:pt x="111786" y="56074"/>
                    </a:lnTo>
                    <a:cubicBezTo>
                      <a:pt x="124330" y="23124"/>
                      <a:pt x="153694" y="0"/>
                      <a:pt x="1879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A146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7" name="Groupe 166">
              <a:extLst>
                <a:ext uri="{FF2B5EF4-FFF2-40B4-BE49-F238E27FC236}">
                  <a16:creationId xmlns:a16="http://schemas.microsoft.com/office/drawing/2014/main" id="{C03186FC-6CCF-5743-BE85-3B349FBA78EC}"/>
                </a:ext>
              </a:extLst>
            </p:cNvPr>
            <p:cNvGrpSpPr/>
            <p:nvPr/>
          </p:nvGrpSpPr>
          <p:grpSpPr>
            <a:xfrm>
              <a:off x="6834648" y="4855783"/>
              <a:ext cx="368499" cy="1265354"/>
              <a:chOff x="9316284" y="29794251"/>
              <a:chExt cx="312605" cy="1073426"/>
            </a:xfrm>
          </p:grpSpPr>
          <p:sp>
            <p:nvSpPr>
              <p:cNvPr id="168" name="Forme libre : forme 99">
                <a:extLst>
                  <a:ext uri="{FF2B5EF4-FFF2-40B4-BE49-F238E27FC236}">
                    <a16:creationId xmlns:a16="http://schemas.microsoft.com/office/drawing/2014/main" id="{DD51453E-656B-7C4E-8D66-D9AAED61F3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08438" y="29794251"/>
                <a:ext cx="220451" cy="1068966"/>
              </a:xfrm>
              <a:custGeom>
                <a:avLst/>
                <a:gdLst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91256 w 987539"/>
                  <a:gd name="connsiteY10" fmla="*/ 3727260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84112 w 987539"/>
                  <a:gd name="connsiteY10" fmla="*/ 3734403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57626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26516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96060 w 995563"/>
                  <a:gd name="connsiteY0" fmla="*/ 0 h 4788000"/>
                  <a:gd name="connsiteX1" fmla="*/ 278687 w 995563"/>
                  <a:gd name="connsiteY1" fmla="*/ 91808 h 4788000"/>
                  <a:gd name="connsiteX2" fmla="*/ 276421 w 995563"/>
                  <a:gd name="connsiteY2" fmla="*/ 97888 h 4788000"/>
                  <a:gd name="connsiteX3" fmla="*/ 269473 w 995563"/>
                  <a:gd name="connsiteY3" fmla="*/ 143834 h 4788000"/>
                  <a:gd name="connsiteX4" fmla="*/ 289107 w 995563"/>
                  <a:gd name="connsiteY4" fmla="*/ 1158108 h 4788000"/>
                  <a:gd name="connsiteX5" fmla="*/ 309572 w 995563"/>
                  <a:gd name="connsiteY5" fmla="*/ 2215400 h 4788000"/>
                  <a:gd name="connsiteX6" fmla="*/ 354548 w 995563"/>
                  <a:gd name="connsiteY6" fmla="*/ 2521976 h 4788000"/>
                  <a:gd name="connsiteX7" fmla="*/ 425819 w 995563"/>
                  <a:gd name="connsiteY7" fmla="*/ 3089678 h 4788000"/>
                  <a:gd name="connsiteX8" fmla="*/ 487558 w 995563"/>
                  <a:gd name="connsiteY8" fmla="*/ 3468326 h 4788000"/>
                  <a:gd name="connsiteX9" fmla="*/ 579580 w 995563"/>
                  <a:gd name="connsiteY9" fmla="*/ 3719248 h 4788000"/>
                  <a:gd name="connsiteX10" fmla="*/ 592136 w 995563"/>
                  <a:gd name="connsiteY10" fmla="*/ 3734403 h 4788000"/>
                  <a:gd name="connsiteX11" fmla="*/ 606097 w 995563"/>
                  <a:gd name="connsiteY11" fmla="*/ 3739414 h 4788000"/>
                  <a:gd name="connsiteX12" fmla="*/ 913600 w 995563"/>
                  <a:gd name="connsiteY12" fmla="*/ 4038228 h 4788000"/>
                  <a:gd name="connsiteX13" fmla="*/ 781979 w 995563"/>
                  <a:gd name="connsiteY13" fmla="*/ 4759512 h 4788000"/>
                  <a:gd name="connsiteX14" fmla="*/ 112470 w 995563"/>
                  <a:gd name="connsiteY14" fmla="*/ 4460652 h 4788000"/>
                  <a:gd name="connsiteX15" fmla="*/ 60956 w 995563"/>
                  <a:gd name="connsiteY15" fmla="*/ 3885952 h 4788000"/>
                  <a:gd name="connsiteX16" fmla="*/ 74977 w 995563"/>
                  <a:gd name="connsiteY16" fmla="*/ 3850310 h 4788000"/>
                  <a:gd name="connsiteX17" fmla="*/ 103289 w 995563"/>
                  <a:gd name="connsiteY17" fmla="*/ 807668 h 4788000"/>
                  <a:gd name="connsiteX18" fmla="*/ 115127 w 995563"/>
                  <a:gd name="connsiteY18" fmla="*/ 132582 h 4788000"/>
                  <a:gd name="connsiteX19" fmla="*/ 115757 w 995563"/>
                  <a:gd name="connsiteY19" fmla="*/ 130546 h 4788000"/>
                  <a:gd name="connsiteX20" fmla="*/ 115757 w 995563"/>
                  <a:gd name="connsiteY20" fmla="*/ 98042 h 4788000"/>
                  <a:gd name="connsiteX21" fmla="*/ 113434 w 995563"/>
                  <a:gd name="connsiteY21" fmla="*/ 91808 h 4788000"/>
                  <a:gd name="connsiteX22" fmla="*/ 115757 w 995563"/>
                  <a:gd name="connsiteY22" fmla="*/ 79024 h 4788000"/>
                  <a:gd name="connsiteX23" fmla="*/ 115757 w 995563"/>
                  <a:gd name="connsiteY23" fmla="*/ 69980 h 4788000"/>
                  <a:gd name="connsiteX24" fmla="*/ 117400 w 995563"/>
                  <a:gd name="connsiteY24" fmla="*/ 69980 h 4788000"/>
                  <a:gd name="connsiteX25" fmla="*/ 119927 w 995563"/>
                  <a:gd name="connsiteY25" fmla="*/ 56074 h 4788000"/>
                  <a:gd name="connsiteX26" fmla="*/ 196060 w 995563"/>
                  <a:gd name="connsiteY26" fmla="*/ 0 h 4788000"/>
                  <a:gd name="connsiteX0" fmla="*/ 190961 w 990464"/>
                  <a:gd name="connsiteY0" fmla="*/ 0 h 4788000"/>
                  <a:gd name="connsiteX1" fmla="*/ 273588 w 990464"/>
                  <a:gd name="connsiteY1" fmla="*/ 91808 h 4788000"/>
                  <a:gd name="connsiteX2" fmla="*/ 271322 w 990464"/>
                  <a:gd name="connsiteY2" fmla="*/ 97888 h 4788000"/>
                  <a:gd name="connsiteX3" fmla="*/ 264374 w 990464"/>
                  <a:gd name="connsiteY3" fmla="*/ 143834 h 4788000"/>
                  <a:gd name="connsiteX4" fmla="*/ 284008 w 990464"/>
                  <a:gd name="connsiteY4" fmla="*/ 1158108 h 4788000"/>
                  <a:gd name="connsiteX5" fmla="*/ 304473 w 990464"/>
                  <a:gd name="connsiteY5" fmla="*/ 2215400 h 4788000"/>
                  <a:gd name="connsiteX6" fmla="*/ 349449 w 990464"/>
                  <a:gd name="connsiteY6" fmla="*/ 2521976 h 4788000"/>
                  <a:gd name="connsiteX7" fmla="*/ 420720 w 990464"/>
                  <a:gd name="connsiteY7" fmla="*/ 3089678 h 4788000"/>
                  <a:gd name="connsiteX8" fmla="*/ 482459 w 990464"/>
                  <a:gd name="connsiteY8" fmla="*/ 3468326 h 4788000"/>
                  <a:gd name="connsiteX9" fmla="*/ 574481 w 990464"/>
                  <a:gd name="connsiteY9" fmla="*/ 3719248 h 4788000"/>
                  <a:gd name="connsiteX10" fmla="*/ 587037 w 990464"/>
                  <a:gd name="connsiteY10" fmla="*/ 3734403 h 4788000"/>
                  <a:gd name="connsiteX11" fmla="*/ 600998 w 990464"/>
                  <a:gd name="connsiteY11" fmla="*/ 3739414 h 4788000"/>
                  <a:gd name="connsiteX12" fmla="*/ 908501 w 990464"/>
                  <a:gd name="connsiteY12" fmla="*/ 4038228 h 4788000"/>
                  <a:gd name="connsiteX13" fmla="*/ 776880 w 990464"/>
                  <a:gd name="connsiteY13" fmla="*/ 4759512 h 4788000"/>
                  <a:gd name="connsiteX14" fmla="*/ 107371 w 990464"/>
                  <a:gd name="connsiteY14" fmla="*/ 4460652 h 4788000"/>
                  <a:gd name="connsiteX15" fmla="*/ 55857 w 990464"/>
                  <a:gd name="connsiteY15" fmla="*/ 3885952 h 4788000"/>
                  <a:gd name="connsiteX16" fmla="*/ 69878 w 990464"/>
                  <a:gd name="connsiteY16" fmla="*/ 3850310 h 4788000"/>
                  <a:gd name="connsiteX17" fmla="*/ 98190 w 990464"/>
                  <a:gd name="connsiteY17" fmla="*/ 807668 h 4788000"/>
                  <a:gd name="connsiteX18" fmla="*/ 110028 w 990464"/>
                  <a:gd name="connsiteY18" fmla="*/ 132582 h 4788000"/>
                  <a:gd name="connsiteX19" fmla="*/ 110658 w 990464"/>
                  <a:gd name="connsiteY19" fmla="*/ 130546 h 4788000"/>
                  <a:gd name="connsiteX20" fmla="*/ 110658 w 990464"/>
                  <a:gd name="connsiteY20" fmla="*/ 98042 h 4788000"/>
                  <a:gd name="connsiteX21" fmla="*/ 108335 w 990464"/>
                  <a:gd name="connsiteY21" fmla="*/ 91808 h 4788000"/>
                  <a:gd name="connsiteX22" fmla="*/ 110658 w 990464"/>
                  <a:gd name="connsiteY22" fmla="*/ 79024 h 4788000"/>
                  <a:gd name="connsiteX23" fmla="*/ 110658 w 990464"/>
                  <a:gd name="connsiteY23" fmla="*/ 69980 h 4788000"/>
                  <a:gd name="connsiteX24" fmla="*/ 112301 w 990464"/>
                  <a:gd name="connsiteY24" fmla="*/ 69980 h 4788000"/>
                  <a:gd name="connsiteX25" fmla="*/ 114828 w 990464"/>
                  <a:gd name="connsiteY25" fmla="*/ 56074 h 4788000"/>
                  <a:gd name="connsiteX26" fmla="*/ 190961 w 990464"/>
                  <a:gd name="connsiteY26" fmla="*/ 0 h 4788000"/>
                  <a:gd name="connsiteX0" fmla="*/ 187919 w 987422"/>
                  <a:gd name="connsiteY0" fmla="*/ 0 h 4788000"/>
                  <a:gd name="connsiteX1" fmla="*/ 270546 w 987422"/>
                  <a:gd name="connsiteY1" fmla="*/ 91808 h 4788000"/>
                  <a:gd name="connsiteX2" fmla="*/ 268280 w 987422"/>
                  <a:gd name="connsiteY2" fmla="*/ 97888 h 4788000"/>
                  <a:gd name="connsiteX3" fmla="*/ 261332 w 987422"/>
                  <a:gd name="connsiteY3" fmla="*/ 143834 h 4788000"/>
                  <a:gd name="connsiteX4" fmla="*/ 280966 w 987422"/>
                  <a:gd name="connsiteY4" fmla="*/ 1158108 h 4788000"/>
                  <a:gd name="connsiteX5" fmla="*/ 301431 w 987422"/>
                  <a:gd name="connsiteY5" fmla="*/ 2215400 h 4788000"/>
                  <a:gd name="connsiteX6" fmla="*/ 346407 w 987422"/>
                  <a:gd name="connsiteY6" fmla="*/ 2521976 h 4788000"/>
                  <a:gd name="connsiteX7" fmla="*/ 417678 w 987422"/>
                  <a:gd name="connsiteY7" fmla="*/ 3089678 h 4788000"/>
                  <a:gd name="connsiteX8" fmla="*/ 479417 w 987422"/>
                  <a:gd name="connsiteY8" fmla="*/ 3468326 h 4788000"/>
                  <a:gd name="connsiteX9" fmla="*/ 571439 w 987422"/>
                  <a:gd name="connsiteY9" fmla="*/ 3719248 h 4788000"/>
                  <a:gd name="connsiteX10" fmla="*/ 583995 w 987422"/>
                  <a:gd name="connsiteY10" fmla="*/ 3734403 h 4788000"/>
                  <a:gd name="connsiteX11" fmla="*/ 597956 w 987422"/>
                  <a:gd name="connsiteY11" fmla="*/ 3739414 h 4788000"/>
                  <a:gd name="connsiteX12" fmla="*/ 905459 w 987422"/>
                  <a:gd name="connsiteY12" fmla="*/ 4038228 h 4788000"/>
                  <a:gd name="connsiteX13" fmla="*/ 773838 w 987422"/>
                  <a:gd name="connsiteY13" fmla="*/ 4759512 h 4788000"/>
                  <a:gd name="connsiteX14" fmla="*/ 104329 w 987422"/>
                  <a:gd name="connsiteY14" fmla="*/ 4460652 h 4788000"/>
                  <a:gd name="connsiteX15" fmla="*/ 52815 w 987422"/>
                  <a:gd name="connsiteY15" fmla="*/ 3885952 h 4788000"/>
                  <a:gd name="connsiteX16" fmla="*/ 66836 w 987422"/>
                  <a:gd name="connsiteY16" fmla="*/ 3850310 h 4788000"/>
                  <a:gd name="connsiteX17" fmla="*/ 95148 w 987422"/>
                  <a:gd name="connsiteY17" fmla="*/ 807668 h 4788000"/>
                  <a:gd name="connsiteX18" fmla="*/ 106986 w 987422"/>
                  <a:gd name="connsiteY18" fmla="*/ 132582 h 4788000"/>
                  <a:gd name="connsiteX19" fmla="*/ 107616 w 987422"/>
                  <a:gd name="connsiteY19" fmla="*/ 130546 h 4788000"/>
                  <a:gd name="connsiteX20" fmla="*/ 107616 w 987422"/>
                  <a:gd name="connsiteY20" fmla="*/ 98042 h 4788000"/>
                  <a:gd name="connsiteX21" fmla="*/ 105293 w 987422"/>
                  <a:gd name="connsiteY21" fmla="*/ 91808 h 4788000"/>
                  <a:gd name="connsiteX22" fmla="*/ 107616 w 987422"/>
                  <a:gd name="connsiteY22" fmla="*/ 79024 h 4788000"/>
                  <a:gd name="connsiteX23" fmla="*/ 107616 w 987422"/>
                  <a:gd name="connsiteY23" fmla="*/ 69980 h 4788000"/>
                  <a:gd name="connsiteX24" fmla="*/ 109259 w 987422"/>
                  <a:gd name="connsiteY24" fmla="*/ 69980 h 4788000"/>
                  <a:gd name="connsiteX25" fmla="*/ 111786 w 987422"/>
                  <a:gd name="connsiteY25" fmla="*/ 56074 h 4788000"/>
                  <a:gd name="connsiteX26" fmla="*/ 187919 w 987422"/>
                  <a:gd name="connsiteY26" fmla="*/ 0 h 47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7422" h="4788000">
                    <a:moveTo>
                      <a:pt x="187919" y="0"/>
                    </a:moveTo>
                    <a:cubicBezTo>
                      <a:pt x="233553" y="0"/>
                      <a:pt x="270546" y="41110"/>
                      <a:pt x="270546" y="91808"/>
                    </a:cubicBezTo>
                    <a:lnTo>
                      <a:pt x="268280" y="97888"/>
                    </a:lnTo>
                    <a:lnTo>
                      <a:pt x="261332" y="143834"/>
                    </a:lnTo>
                    <a:lnTo>
                      <a:pt x="280966" y="1158108"/>
                    </a:lnTo>
                    <a:cubicBezTo>
                      <a:pt x="291197" y="1499688"/>
                      <a:pt x="301431" y="1841264"/>
                      <a:pt x="301431" y="2215400"/>
                    </a:cubicBezTo>
                    <a:lnTo>
                      <a:pt x="346407" y="2521976"/>
                    </a:lnTo>
                    <a:cubicBezTo>
                      <a:pt x="382556" y="2665954"/>
                      <a:pt x="392434" y="2866576"/>
                      <a:pt x="417678" y="3089678"/>
                    </a:cubicBezTo>
                    <a:cubicBezTo>
                      <a:pt x="438258" y="3215894"/>
                      <a:pt x="454075" y="3342110"/>
                      <a:pt x="479417" y="3468326"/>
                    </a:cubicBezTo>
                    <a:cubicBezTo>
                      <a:pt x="500566" y="3551967"/>
                      <a:pt x="540765" y="3635607"/>
                      <a:pt x="571439" y="3719248"/>
                    </a:cubicBezTo>
                    <a:cubicBezTo>
                      <a:pt x="571934" y="3725970"/>
                      <a:pt x="583498" y="3727681"/>
                      <a:pt x="583995" y="3734403"/>
                    </a:cubicBezTo>
                    <a:cubicBezTo>
                      <a:pt x="586267" y="3738454"/>
                      <a:pt x="595684" y="3735363"/>
                      <a:pt x="597956" y="3739414"/>
                    </a:cubicBezTo>
                    <a:cubicBezTo>
                      <a:pt x="719116" y="3793500"/>
                      <a:pt x="831187" y="3897362"/>
                      <a:pt x="905459" y="4038228"/>
                    </a:cubicBezTo>
                    <a:cubicBezTo>
                      <a:pt x="1053995" y="4319928"/>
                      <a:pt x="995068" y="4642872"/>
                      <a:pt x="773838" y="4759512"/>
                    </a:cubicBezTo>
                    <a:cubicBezTo>
                      <a:pt x="552619" y="4876168"/>
                      <a:pt x="224500" y="4606245"/>
                      <a:pt x="104329" y="4460652"/>
                    </a:cubicBezTo>
                    <a:cubicBezTo>
                      <a:pt x="-15842" y="4315059"/>
                      <a:pt x="-31071" y="4043954"/>
                      <a:pt x="52815" y="3885952"/>
                    </a:cubicBezTo>
                    <a:cubicBezTo>
                      <a:pt x="53521" y="3874072"/>
                      <a:pt x="66130" y="3862188"/>
                      <a:pt x="66836" y="3850310"/>
                    </a:cubicBezTo>
                    <a:cubicBezTo>
                      <a:pt x="71906" y="3337264"/>
                      <a:pt x="88457" y="1427290"/>
                      <a:pt x="95148" y="807668"/>
                    </a:cubicBezTo>
                    <a:cubicBezTo>
                      <a:pt x="101840" y="188048"/>
                      <a:pt x="103992" y="248396"/>
                      <a:pt x="106986" y="132582"/>
                    </a:cubicBezTo>
                    <a:lnTo>
                      <a:pt x="107616" y="130546"/>
                    </a:lnTo>
                    <a:lnTo>
                      <a:pt x="107616" y="98042"/>
                    </a:lnTo>
                    <a:lnTo>
                      <a:pt x="105293" y="91808"/>
                    </a:lnTo>
                    <a:lnTo>
                      <a:pt x="107616" y="79024"/>
                    </a:lnTo>
                    <a:lnTo>
                      <a:pt x="107616" y="69980"/>
                    </a:lnTo>
                    <a:lnTo>
                      <a:pt x="109259" y="69980"/>
                    </a:lnTo>
                    <a:lnTo>
                      <a:pt x="111786" y="56074"/>
                    </a:lnTo>
                    <a:cubicBezTo>
                      <a:pt x="124330" y="23124"/>
                      <a:pt x="153694" y="0"/>
                      <a:pt x="1879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A146"/>
                  </a:gs>
                  <a:gs pos="100000">
                    <a:schemeClr val="accent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169" name="Forme libre : forme 100">
                <a:extLst>
                  <a:ext uri="{FF2B5EF4-FFF2-40B4-BE49-F238E27FC236}">
                    <a16:creationId xmlns:a16="http://schemas.microsoft.com/office/drawing/2014/main" id="{B23FAC57-0928-A941-B0A1-0CAD5489B3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6284" y="29798711"/>
                <a:ext cx="220451" cy="1068966"/>
              </a:xfrm>
              <a:custGeom>
                <a:avLst/>
                <a:gdLst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91256 w 987539"/>
                  <a:gd name="connsiteY10" fmla="*/ 3727260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84112 w 987539"/>
                  <a:gd name="connsiteY10" fmla="*/ 3734403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57626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26516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96060 w 995563"/>
                  <a:gd name="connsiteY0" fmla="*/ 0 h 4788000"/>
                  <a:gd name="connsiteX1" fmla="*/ 278687 w 995563"/>
                  <a:gd name="connsiteY1" fmla="*/ 91808 h 4788000"/>
                  <a:gd name="connsiteX2" fmla="*/ 276421 w 995563"/>
                  <a:gd name="connsiteY2" fmla="*/ 97888 h 4788000"/>
                  <a:gd name="connsiteX3" fmla="*/ 269473 w 995563"/>
                  <a:gd name="connsiteY3" fmla="*/ 143834 h 4788000"/>
                  <a:gd name="connsiteX4" fmla="*/ 289107 w 995563"/>
                  <a:gd name="connsiteY4" fmla="*/ 1158108 h 4788000"/>
                  <a:gd name="connsiteX5" fmla="*/ 309572 w 995563"/>
                  <a:gd name="connsiteY5" fmla="*/ 2215400 h 4788000"/>
                  <a:gd name="connsiteX6" fmla="*/ 354548 w 995563"/>
                  <a:gd name="connsiteY6" fmla="*/ 2521976 h 4788000"/>
                  <a:gd name="connsiteX7" fmla="*/ 425819 w 995563"/>
                  <a:gd name="connsiteY7" fmla="*/ 3089678 h 4788000"/>
                  <a:gd name="connsiteX8" fmla="*/ 487558 w 995563"/>
                  <a:gd name="connsiteY8" fmla="*/ 3468326 h 4788000"/>
                  <a:gd name="connsiteX9" fmla="*/ 579580 w 995563"/>
                  <a:gd name="connsiteY9" fmla="*/ 3719248 h 4788000"/>
                  <a:gd name="connsiteX10" fmla="*/ 592136 w 995563"/>
                  <a:gd name="connsiteY10" fmla="*/ 3734403 h 4788000"/>
                  <a:gd name="connsiteX11" fmla="*/ 606097 w 995563"/>
                  <a:gd name="connsiteY11" fmla="*/ 3739414 h 4788000"/>
                  <a:gd name="connsiteX12" fmla="*/ 913600 w 995563"/>
                  <a:gd name="connsiteY12" fmla="*/ 4038228 h 4788000"/>
                  <a:gd name="connsiteX13" fmla="*/ 781979 w 995563"/>
                  <a:gd name="connsiteY13" fmla="*/ 4759512 h 4788000"/>
                  <a:gd name="connsiteX14" fmla="*/ 112470 w 995563"/>
                  <a:gd name="connsiteY14" fmla="*/ 4460652 h 4788000"/>
                  <a:gd name="connsiteX15" fmla="*/ 60956 w 995563"/>
                  <a:gd name="connsiteY15" fmla="*/ 3885952 h 4788000"/>
                  <a:gd name="connsiteX16" fmla="*/ 74977 w 995563"/>
                  <a:gd name="connsiteY16" fmla="*/ 3850310 h 4788000"/>
                  <a:gd name="connsiteX17" fmla="*/ 103289 w 995563"/>
                  <a:gd name="connsiteY17" fmla="*/ 807668 h 4788000"/>
                  <a:gd name="connsiteX18" fmla="*/ 115127 w 995563"/>
                  <a:gd name="connsiteY18" fmla="*/ 132582 h 4788000"/>
                  <a:gd name="connsiteX19" fmla="*/ 115757 w 995563"/>
                  <a:gd name="connsiteY19" fmla="*/ 130546 h 4788000"/>
                  <a:gd name="connsiteX20" fmla="*/ 115757 w 995563"/>
                  <a:gd name="connsiteY20" fmla="*/ 98042 h 4788000"/>
                  <a:gd name="connsiteX21" fmla="*/ 113434 w 995563"/>
                  <a:gd name="connsiteY21" fmla="*/ 91808 h 4788000"/>
                  <a:gd name="connsiteX22" fmla="*/ 115757 w 995563"/>
                  <a:gd name="connsiteY22" fmla="*/ 79024 h 4788000"/>
                  <a:gd name="connsiteX23" fmla="*/ 115757 w 995563"/>
                  <a:gd name="connsiteY23" fmla="*/ 69980 h 4788000"/>
                  <a:gd name="connsiteX24" fmla="*/ 117400 w 995563"/>
                  <a:gd name="connsiteY24" fmla="*/ 69980 h 4788000"/>
                  <a:gd name="connsiteX25" fmla="*/ 119927 w 995563"/>
                  <a:gd name="connsiteY25" fmla="*/ 56074 h 4788000"/>
                  <a:gd name="connsiteX26" fmla="*/ 196060 w 995563"/>
                  <a:gd name="connsiteY26" fmla="*/ 0 h 4788000"/>
                  <a:gd name="connsiteX0" fmla="*/ 190961 w 990464"/>
                  <a:gd name="connsiteY0" fmla="*/ 0 h 4788000"/>
                  <a:gd name="connsiteX1" fmla="*/ 273588 w 990464"/>
                  <a:gd name="connsiteY1" fmla="*/ 91808 h 4788000"/>
                  <a:gd name="connsiteX2" fmla="*/ 271322 w 990464"/>
                  <a:gd name="connsiteY2" fmla="*/ 97888 h 4788000"/>
                  <a:gd name="connsiteX3" fmla="*/ 264374 w 990464"/>
                  <a:gd name="connsiteY3" fmla="*/ 143834 h 4788000"/>
                  <a:gd name="connsiteX4" fmla="*/ 284008 w 990464"/>
                  <a:gd name="connsiteY4" fmla="*/ 1158108 h 4788000"/>
                  <a:gd name="connsiteX5" fmla="*/ 304473 w 990464"/>
                  <a:gd name="connsiteY5" fmla="*/ 2215400 h 4788000"/>
                  <a:gd name="connsiteX6" fmla="*/ 349449 w 990464"/>
                  <a:gd name="connsiteY6" fmla="*/ 2521976 h 4788000"/>
                  <a:gd name="connsiteX7" fmla="*/ 420720 w 990464"/>
                  <a:gd name="connsiteY7" fmla="*/ 3089678 h 4788000"/>
                  <a:gd name="connsiteX8" fmla="*/ 482459 w 990464"/>
                  <a:gd name="connsiteY8" fmla="*/ 3468326 h 4788000"/>
                  <a:gd name="connsiteX9" fmla="*/ 574481 w 990464"/>
                  <a:gd name="connsiteY9" fmla="*/ 3719248 h 4788000"/>
                  <a:gd name="connsiteX10" fmla="*/ 587037 w 990464"/>
                  <a:gd name="connsiteY10" fmla="*/ 3734403 h 4788000"/>
                  <a:gd name="connsiteX11" fmla="*/ 600998 w 990464"/>
                  <a:gd name="connsiteY11" fmla="*/ 3739414 h 4788000"/>
                  <a:gd name="connsiteX12" fmla="*/ 908501 w 990464"/>
                  <a:gd name="connsiteY12" fmla="*/ 4038228 h 4788000"/>
                  <a:gd name="connsiteX13" fmla="*/ 776880 w 990464"/>
                  <a:gd name="connsiteY13" fmla="*/ 4759512 h 4788000"/>
                  <a:gd name="connsiteX14" fmla="*/ 107371 w 990464"/>
                  <a:gd name="connsiteY14" fmla="*/ 4460652 h 4788000"/>
                  <a:gd name="connsiteX15" fmla="*/ 55857 w 990464"/>
                  <a:gd name="connsiteY15" fmla="*/ 3885952 h 4788000"/>
                  <a:gd name="connsiteX16" fmla="*/ 69878 w 990464"/>
                  <a:gd name="connsiteY16" fmla="*/ 3850310 h 4788000"/>
                  <a:gd name="connsiteX17" fmla="*/ 98190 w 990464"/>
                  <a:gd name="connsiteY17" fmla="*/ 807668 h 4788000"/>
                  <a:gd name="connsiteX18" fmla="*/ 110028 w 990464"/>
                  <a:gd name="connsiteY18" fmla="*/ 132582 h 4788000"/>
                  <a:gd name="connsiteX19" fmla="*/ 110658 w 990464"/>
                  <a:gd name="connsiteY19" fmla="*/ 130546 h 4788000"/>
                  <a:gd name="connsiteX20" fmla="*/ 110658 w 990464"/>
                  <a:gd name="connsiteY20" fmla="*/ 98042 h 4788000"/>
                  <a:gd name="connsiteX21" fmla="*/ 108335 w 990464"/>
                  <a:gd name="connsiteY21" fmla="*/ 91808 h 4788000"/>
                  <a:gd name="connsiteX22" fmla="*/ 110658 w 990464"/>
                  <a:gd name="connsiteY22" fmla="*/ 79024 h 4788000"/>
                  <a:gd name="connsiteX23" fmla="*/ 110658 w 990464"/>
                  <a:gd name="connsiteY23" fmla="*/ 69980 h 4788000"/>
                  <a:gd name="connsiteX24" fmla="*/ 112301 w 990464"/>
                  <a:gd name="connsiteY24" fmla="*/ 69980 h 4788000"/>
                  <a:gd name="connsiteX25" fmla="*/ 114828 w 990464"/>
                  <a:gd name="connsiteY25" fmla="*/ 56074 h 4788000"/>
                  <a:gd name="connsiteX26" fmla="*/ 190961 w 990464"/>
                  <a:gd name="connsiteY26" fmla="*/ 0 h 4788000"/>
                  <a:gd name="connsiteX0" fmla="*/ 187919 w 987422"/>
                  <a:gd name="connsiteY0" fmla="*/ 0 h 4788000"/>
                  <a:gd name="connsiteX1" fmla="*/ 270546 w 987422"/>
                  <a:gd name="connsiteY1" fmla="*/ 91808 h 4788000"/>
                  <a:gd name="connsiteX2" fmla="*/ 268280 w 987422"/>
                  <a:gd name="connsiteY2" fmla="*/ 97888 h 4788000"/>
                  <a:gd name="connsiteX3" fmla="*/ 261332 w 987422"/>
                  <a:gd name="connsiteY3" fmla="*/ 143834 h 4788000"/>
                  <a:gd name="connsiteX4" fmla="*/ 280966 w 987422"/>
                  <a:gd name="connsiteY4" fmla="*/ 1158108 h 4788000"/>
                  <a:gd name="connsiteX5" fmla="*/ 301431 w 987422"/>
                  <a:gd name="connsiteY5" fmla="*/ 2215400 h 4788000"/>
                  <a:gd name="connsiteX6" fmla="*/ 346407 w 987422"/>
                  <a:gd name="connsiteY6" fmla="*/ 2521976 h 4788000"/>
                  <a:gd name="connsiteX7" fmla="*/ 417678 w 987422"/>
                  <a:gd name="connsiteY7" fmla="*/ 3089678 h 4788000"/>
                  <a:gd name="connsiteX8" fmla="*/ 479417 w 987422"/>
                  <a:gd name="connsiteY8" fmla="*/ 3468326 h 4788000"/>
                  <a:gd name="connsiteX9" fmla="*/ 571439 w 987422"/>
                  <a:gd name="connsiteY9" fmla="*/ 3719248 h 4788000"/>
                  <a:gd name="connsiteX10" fmla="*/ 583995 w 987422"/>
                  <a:gd name="connsiteY10" fmla="*/ 3734403 h 4788000"/>
                  <a:gd name="connsiteX11" fmla="*/ 597956 w 987422"/>
                  <a:gd name="connsiteY11" fmla="*/ 3739414 h 4788000"/>
                  <a:gd name="connsiteX12" fmla="*/ 905459 w 987422"/>
                  <a:gd name="connsiteY12" fmla="*/ 4038228 h 4788000"/>
                  <a:gd name="connsiteX13" fmla="*/ 773838 w 987422"/>
                  <a:gd name="connsiteY13" fmla="*/ 4759512 h 4788000"/>
                  <a:gd name="connsiteX14" fmla="*/ 104329 w 987422"/>
                  <a:gd name="connsiteY14" fmla="*/ 4460652 h 4788000"/>
                  <a:gd name="connsiteX15" fmla="*/ 52815 w 987422"/>
                  <a:gd name="connsiteY15" fmla="*/ 3885952 h 4788000"/>
                  <a:gd name="connsiteX16" fmla="*/ 66836 w 987422"/>
                  <a:gd name="connsiteY16" fmla="*/ 3850310 h 4788000"/>
                  <a:gd name="connsiteX17" fmla="*/ 95148 w 987422"/>
                  <a:gd name="connsiteY17" fmla="*/ 807668 h 4788000"/>
                  <a:gd name="connsiteX18" fmla="*/ 106986 w 987422"/>
                  <a:gd name="connsiteY18" fmla="*/ 132582 h 4788000"/>
                  <a:gd name="connsiteX19" fmla="*/ 107616 w 987422"/>
                  <a:gd name="connsiteY19" fmla="*/ 130546 h 4788000"/>
                  <a:gd name="connsiteX20" fmla="*/ 107616 w 987422"/>
                  <a:gd name="connsiteY20" fmla="*/ 98042 h 4788000"/>
                  <a:gd name="connsiteX21" fmla="*/ 105293 w 987422"/>
                  <a:gd name="connsiteY21" fmla="*/ 91808 h 4788000"/>
                  <a:gd name="connsiteX22" fmla="*/ 107616 w 987422"/>
                  <a:gd name="connsiteY22" fmla="*/ 79024 h 4788000"/>
                  <a:gd name="connsiteX23" fmla="*/ 107616 w 987422"/>
                  <a:gd name="connsiteY23" fmla="*/ 69980 h 4788000"/>
                  <a:gd name="connsiteX24" fmla="*/ 109259 w 987422"/>
                  <a:gd name="connsiteY24" fmla="*/ 69980 h 4788000"/>
                  <a:gd name="connsiteX25" fmla="*/ 111786 w 987422"/>
                  <a:gd name="connsiteY25" fmla="*/ 56074 h 4788000"/>
                  <a:gd name="connsiteX26" fmla="*/ 187919 w 987422"/>
                  <a:gd name="connsiteY26" fmla="*/ 0 h 47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7422" h="4788000">
                    <a:moveTo>
                      <a:pt x="187919" y="0"/>
                    </a:moveTo>
                    <a:cubicBezTo>
                      <a:pt x="233553" y="0"/>
                      <a:pt x="270546" y="41110"/>
                      <a:pt x="270546" y="91808"/>
                    </a:cubicBezTo>
                    <a:lnTo>
                      <a:pt x="268280" y="97888"/>
                    </a:lnTo>
                    <a:lnTo>
                      <a:pt x="261332" y="143834"/>
                    </a:lnTo>
                    <a:lnTo>
                      <a:pt x="280966" y="1158108"/>
                    </a:lnTo>
                    <a:cubicBezTo>
                      <a:pt x="291197" y="1499688"/>
                      <a:pt x="301431" y="1841264"/>
                      <a:pt x="301431" y="2215400"/>
                    </a:cubicBezTo>
                    <a:lnTo>
                      <a:pt x="346407" y="2521976"/>
                    </a:lnTo>
                    <a:cubicBezTo>
                      <a:pt x="382556" y="2665954"/>
                      <a:pt x="392434" y="2866576"/>
                      <a:pt x="417678" y="3089678"/>
                    </a:cubicBezTo>
                    <a:cubicBezTo>
                      <a:pt x="438258" y="3215894"/>
                      <a:pt x="454075" y="3342110"/>
                      <a:pt x="479417" y="3468326"/>
                    </a:cubicBezTo>
                    <a:cubicBezTo>
                      <a:pt x="500566" y="3551967"/>
                      <a:pt x="540765" y="3635607"/>
                      <a:pt x="571439" y="3719248"/>
                    </a:cubicBezTo>
                    <a:cubicBezTo>
                      <a:pt x="571934" y="3725970"/>
                      <a:pt x="583498" y="3727681"/>
                      <a:pt x="583995" y="3734403"/>
                    </a:cubicBezTo>
                    <a:cubicBezTo>
                      <a:pt x="586267" y="3738454"/>
                      <a:pt x="595684" y="3735363"/>
                      <a:pt x="597956" y="3739414"/>
                    </a:cubicBezTo>
                    <a:cubicBezTo>
                      <a:pt x="719116" y="3793500"/>
                      <a:pt x="831187" y="3897362"/>
                      <a:pt x="905459" y="4038228"/>
                    </a:cubicBezTo>
                    <a:cubicBezTo>
                      <a:pt x="1053995" y="4319928"/>
                      <a:pt x="995068" y="4642872"/>
                      <a:pt x="773838" y="4759512"/>
                    </a:cubicBezTo>
                    <a:cubicBezTo>
                      <a:pt x="552619" y="4876168"/>
                      <a:pt x="224500" y="4606245"/>
                      <a:pt x="104329" y="4460652"/>
                    </a:cubicBezTo>
                    <a:cubicBezTo>
                      <a:pt x="-15842" y="4315059"/>
                      <a:pt x="-31071" y="4043954"/>
                      <a:pt x="52815" y="3885952"/>
                    </a:cubicBezTo>
                    <a:cubicBezTo>
                      <a:pt x="53521" y="3874072"/>
                      <a:pt x="66130" y="3862188"/>
                      <a:pt x="66836" y="3850310"/>
                    </a:cubicBezTo>
                    <a:cubicBezTo>
                      <a:pt x="71906" y="3337264"/>
                      <a:pt x="88457" y="1427290"/>
                      <a:pt x="95148" y="807668"/>
                    </a:cubicBezTo>
                    <a:cubicBezTo>
                      <a:pt x="101840" y="188048"/>
                      <a:pt x="103992" y="248396"/>
                      <a:pt x="106986" y="132582"/>
                    </a:cubicBezTo>
                    <a:lnTo>
                      <a:pt x="107616" y="130546"/>
                    </a:lnTo>
                    <a:lnTo>
                      <a:pt x="107616" y="98042"/>
                    </a:lnTo>
                    <a:lnTo>
                      <a:pt x="105293" y="91808"/>
                    </a:lnTo>
                    <a:lnTo>
                      <a:pt x="107616" y="79024"/>
                    </a:lnTo>
                    <a:lnTo>
                      <a:pt x="107616" y="69980"/>
                    </a:lnTo>
                    <a:lnTo>
                      <a:pt x="109259" y="69980"/>
                    </a:lnTo>
                    <a:lnTo>
                      <a:pt x="111786" y="56074"/>
                    </a:lnTo>
                    <a:cubicBezTo>
                      <a:pt x="124330" y="23124"/>
                      <a:pt x="153694" y="0"/>
                      <a:pt x="1879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A146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0" name="Groupe 169">
              <a:extLst>
                <a:ext uri="{FF2B5EF4-FFF2-40B4-BE49-F238E27FC236}">
                  <a16:creationId xmlns:a16="http://schemas.microsoft.com/office/drawing/2014/main" id="{0DA7352E-01BE-0344-B11C-83CD7F5165B6}"/>
                </a:ext>
              </a:extLst>
            </p:cNvPr>
            <p:cNvGrpSpPr/>
            <p:nvPr/>
          </p:nvGrpSpPr>
          <p:grpSpPr>
            <a:xfrm>
              <a:off x="7860471" y="4865756"/>
              <a:ext cx="368499" cy="1265354"/>
              <a:chOff x="10186510" y="29814664"/>
              <a:chExt cx="312605" cy="1073426"/>
            </a:xfrm>
          </p:grpSpPr>
          <p:sp>
            <p:nvSpPr>
              <p:cNvPr id="171" name="Forme libre : forme 102">
                <a:extLst>
                  <a:ext uri="{FF2B5EF4-FFF2-40B4-BE49-F238E27FC236}">
                    <a16:creationId xmlns:a16="http://schemas.microsoft.com/office/drawing/2014/main" id="{2558678A-9437-A643-A86C-654311DCC8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664" y="29814664"/>
                <a:ext cx="220451" cy="1068966"/>
              </a:xfrm>
              <a:custGeom>
                <a:avLst/>
                <a:gdLst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91256 w 987539"/>
                  <a:gd name="connsiteY10" fmla="*/ 3727260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84112 w 987539"/>
                  <a:gd name="connsiteY10" fmla="*/ 3734403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57626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26516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96060 w 995563"/>
                  <a:gd name="connsiteY0" fmla="*/ 0 h 4788000"/>
                  <a:gd name="connsiteX1" fmla="*/ 278687 w 995563"/>
                  <a:gd name="connsiteY1" fmla="*/ 91808 h 4788000"/>
                  <a:gd name="connsiteX2" fmla="*/ 276421 w 995563"/>
                  <a:gd name="connsiteY2" fmla="*/ 97888 h 4788000"/>
                  <a:gd name="connsiteX3" fmla="*/ 269473 w 995563"/>
                  <a:gd name="connsiteY3" fmla="*/ 143834 h 4788000"/>
                  <a:gd name="connsiteX4" fmla="*/ 289107 w 995563"/>
                  <a:gd name="connsiteY4" fmla="*/ 1158108 h 4788000"/>
                  <a:gd name="connsiteX5" fmla="*/ 309572 w 995563"/>
                  <a:gd name="connsiteY5" fmla="*/ 2215400 h 4788000"/>
                  <a:gd name="connsiteX6" fmla="*/ 354548 w 995563"/>
                  <a:gd name="connsiteY6" fmla="*/ 2521976 h 4788000"/>
                  <a:gd name="connsiteX7" fmla="*/ 425819 w 995563"/>
                  <a:gd name="connsiteY7" fmla="*/ 3089678 h 4788000"/>
                  <a:gd name="connsiteX8" fmla="*/ 487558 w 995563"/>
                  <a:gd name="connsiteY8" fmla="*/ 3468326 h 4788000"/>
                  <a:gd name="connsiteX9" fmla="*/ 579580 w 995563"/>
                  <a:gd name="connsiteY9" fmla="*/ 3719248 h 4788000"/>
                  <a:gd name="connsiteX10" fmla="*/ 592136 w 995563"/>
                  <a:gd name="connsiteY10" fmla="*/ 3734403 h 4788000"/>
                  <a:gd name="connsiteX11" fmla="*/ 606097 w 995563"/>
                  <a:gd name="connsiteY11" fmla="*/ 3739414 h 4788000"/>
                  <a:gd name="connsiteX12" fmla="*/ 913600 w 995563"/>
                  <a:gd name="connsiteY12" fmla="*/ 4038228 h 4788000"/>
                  <a:gd name="connsiteX13" fmla="*/ 781979 w 995563"/>
                  <a:gd name="connsiteY13" fmla="*/ 4759512 h 4788000"/>
                  <a:gd name="connsiteX14" fmla="*/ 112470 w 995563"/>
                  <a:gd name="connsiteY14" fmla="*/ 4460652 h 4788000"/>
                  <a:gd name="connsiteX15" fmla="*/ 60956 w 995563"/>
                  <a:gd name="connsiteY15" fmla="*/ 3885952 h 4788000"/>
                  <a:gd name="connsiteX16" fmla="*/ 74977 w 995563"/>
                  <a:gd name="connsiteY16" fmla="*/ 3850310 h 4788000"/>
                  <a:gd name="connsiteX17" fmla="*/ 103289 w 995563"/>
                  <a:gd name="connsiteY17" fmla="*/ 807668 h 4788000"/>
                  <a:gd name="connsiteX18" fmla="*/ 115127 w 995563"/>
                  <a:gd name="connsiteY18" fmla="*/ 132582 h 4788000"/>
                  <a:gd name="connsiteX19" fmla="*/ 115757 w 995563"/>
                  <a:gd name="connsiteY19" fmla="*/ 130546 h 4788000"/>
                  <a:gd name="connsiteX20" fmla="*/ 115757 w 995563"/>
                  <a:gd name="connsiteY20" fmla="*/ 98042 h 4788000"/>
                  <a:gd name="connsiteX21" fmla="*/ 113434 w 995563"/>
                  <a:gd name="connsiteY21" fmla="*/ 91808 h 4788000"/>
                  <a:gd name="connsiteX22" fmla="*/ 115757 w 995563"/>
                  <a:gd name="connsiteY22" fmla="*/ 79024 h 4788000"/>
                  <a:gd name="connsiteX23" fmla="*/ 115757 w 995563"/>
                  <a:gd name="connsiteY23" fmla="*/ 69980 h 4788000"/>
                  <a:gd name="connsiteX24" fmla="*/ 117400 w 995563"/>
                  <a:gd name="connsiteY24" fmla="*/ 69980 h 4788000"/>
                  <a:gd name="connsiteX25" fmla="*/ 119927 w 995563"/>
                  <a:gd name="connsiteY25" fmla="*/ 56074 h 4788000"/>
                  <a:gd name="connsiteX26" fmla="*/ 196060 w 995563"/>
                  <a:gd name="connsiteY26" fmla="*/ 0 h 4788000"/>
                  <a:gd name="connsiteX0" fmla="*/ 190961 w 990464"/>
                  <a:gd name="connsiteY0" fmla="*/ 0 h 4788000"/>
                  <a:gd name="connsiteX1" fmla="*/ 273588 w 990464"/>
                  <a:gd name="connsiteY1" fmla="*/ 91808 h 4788000"/>
                  <a:gd name="connsiteX2" fmla="*/ 271322 w 990464"/>
                  <a:gd name="connsiteY2" fmla="*/ 97888 h 4788000"/>
                  <a:gd name="connsiteX3" fmla="*/ 264374 w 990464"/>
                  <a:gd name="connsiteY3" fmla="*/ 143834 h 4788000"/>
                  <a:gd name="connsiteX4" fmla="*/ 284008 w 990464"/>
                  <a:gd name="connsiteY4" fmla="*/ 1158108 h 4788000"/>
                  <a:gd name="connsiteX5" fmla="*/ 304473 w 990464"/>
                  <a:gd name="connsiteY5" fmla="*/ 2215400 h 4788000"/>
                  <a:gd name="connsiteX6" fmla="*/ 349449 w 990464"/>
                  <a:gd name="connsiteY6" fmla="*/ 2521976 h 4788000"/>
                  <a:gd name="connsiteX7" fmla="*/ 420720 w 990464"/>
                  <a:gd name="connsiteY7" fmla="*/ 3089678 h 4788000"/>
                  <a:gd name="connsiteX8" fmla="*/ 482459 w 990464"/>
                  <a:gd name="connsiteY8" fmla="*/ 3468326 h 4788000"/>
                  <a:gd name="connsiteX9" fmla="*/ 574481 w 990464"/>
                  <a:gd name="connsiteY9" fmla="*/ 3719248 h 4788000"/>
                  <a:gd name="connsiteX10" fmla="*/ 587037 w 990464"/>
                  <a:gd name="connsiteY10" fmla="*/ 3734403 h 4788000"/>
                  <a:gd name="connsiteX11" fmla="*/ 600998 w 990464"/>
                  <a:gd name="connsiteY11" fmla="*/ 3739414 h 4788000"/>
                  <a:gd name="connsiteX12" fmla="*/ 908501 w 990464"/>
                  <a:gd name="connsiteY12" fmla="*/ 4038228 h 4788000"/>
                  <a:gd name="connsiteX13" fmla="*/ 776880 w 990464"/>
                  <a:gd name="connsiteY13" fmla="*/ 4759512 h 4788000"/>
                  <a:gd name="connsiteX14" fmla="*/ 107371 w 990464"/>
                  <a:gd name="connsiteY14" fmla="*/ 4460652 h 4788000"/>
                  <a:gd name="connsiteX15" fmla="*/ 55857 w 990464"/>
                  <a:gd name="connsiteY15" fmla="*/ 3885952 h 4788000"/>
                  <a:gd name="connsiteX16" fmla="*/ 69878 w 990464"/>
                  <a:gd name="connsiteY16" fmla="*/ 3850310 h 4788000"/>
                  <a:gd name="connsiteX17" fmla="*/ 98190 w 990464"/>
                  <a:gd name="connsiteY17" fmla="*/ 807668 h 4788000"/>
                  <a:gd name="connsiteX18" fmla="*/ 110028 w 990464"/>
                  <a:gd name="connsiteY18" fmla="*/ 132582 h 4788000"/>
                  <a:gd name="connsiteX19" fmla="*/ 110658 w 990464"/>
                  <a:gd name="connsiteY19" fmla="*/ 130546 h 4788000"/>
                  <a:gd name="connsiteX20" fmla="*/ 110658 w 990464"/>
                  <a:gd name="connsiteY20" fmla="*/ 98042 h 4788000"/>
                  <a:gd name="connsiteX21" fmla="*/ 108335 w 990464"/>
                  <a:gd name="connsiteY21" fmla="*/ 91808 h 4788000"/>
                  <a:gd name="connsiteX22" fmla="*/ 110658 w 990464"/>
                  <a:gd name="connsiteY22" fmla="*/ 79024 h 4788000"/>
                  <a:gd name="connsiteX23" fmla="*/ 110658 w 990464"/>
                  <a:gd name="connsiteY23" fmla="*/ 69980 h 4788000"/>
                  <a:gd name="connsiteX24" fmla="*/ 112301 w 990464"/>
                  <a:gd name="connsiteY24" fmla="*/ 69980 h 4788000"/>
                  <a:gd name="connsiteX25" fmla="*/ 114828 w 990464"/>
                  <a:gd name="connsiteY25" fmla="*/ 56074 h 4788000"/>
                  <a:gd name="connsiteX26" fmla="*/ 190961 w 990464"/>
                  <a:gd name="connsiteY26" fmla="*/ 0 h 4788000"/>
                  <a:gd name="connsiteX0" fmla="*/ 187919 w 987422"/>
                  <a:gd name="connsiteY0" fmla="*/ 0 h 4788000"/>
                  <a:gd name="connsiteX1" fmla="*/ 270546 w 987422"/>
                  <a:gd name="connsiteY1" fmla="*/ 91808 h 4788000"/>
                  <a:gd name="connsiteX2" fmla="*/ 268280 w 987422"/>
                  <a:gd name="connsiteY2" fmla="*/ 97888 h 4788000"/>
                  <a:gd name="connsiteX3" fmla="*/ 261332 w 987422"/>
                  <a:gd name="connsiteY3" fmla="*/ 143834 h 4788000"/>
                  <a:gd name="connsiteX4" fmla="*/ 280966 w 987422"/>
                  <a:gd name="connsiteY4" fmla="*/ 1158108 h 4788000"/>
                  <a:gd name="connsiteX5" fmla="*/ 301431 w 987422"/>
                  <a:gd name="connsiteY5" fmla="*/ 2215400 h 4788000"/>
                  <a:gd name="connsiteX6" fmla="*/ 346407 w 987422"/>
                  <a:gd name="connsiteY6" fmla="*/ 2521976 h 4788000"/>
                  <a:gd name="connsiteX7" fmla="*/ 417678 w 987422"/>
                  <a:gd name="connsiteY7" fmla="*/ 3089678 h 4788000"/>
                  <a:gd name="connsiteX8" fmla="*/ 479417 w 987422"/>
                  <a:gd name="connsiteY8" fmla="*/ 3468326 h 4788000"/>
                  <a:gd name="connsiteX9" fmla="*/ 571439 w 987422"/>
                  <a:gd name="connsiteY9" fmla="*/ 3719248 h 4788000"/>
                  <a:gd name="connsiteX10" fmla="*/ 583995 w 987422"/>
                  <a:gd name="connsiteY10" fmla="*/ 3734403 h 4788000"/>
                  <a:gd name="connsiteX11" fmla="*/ 597956 w 987422"/>
                  <a:gd name="connsiteY11" fmla="*/ 3739414 h 4788000"/>
                  <a:gd name="connsiteX12" fmla="*/ 905459 w 987422"/>
                  <a:gd name="connsiteY12" fmla="*/ 4038228 h 4788000"/>
                  <a:gd name="connsiteX13" fmla="*/ 773838 w 987422"/>
                  <a:gd name="connsiteY13" fmla="*/ 4759512 h 4788000"/>
                  <a:gd name="connsiteX14" fmla="*/ 104329 w 987422"/>
                  <a:gd name="connsiteY14" fmla="*/ 4460652 h 4788000"/>
                  <a:gd name="connsiteX15" fmla="*/ 52815 w 987422"/>
                  <a:gd name="connsiteY15" fmla="*/ 3885952 h 4788000"/>
                  <a:gd name="connsiteX16" fmla="*/ 66836 w 987422"/>
                  <a:gd name="connsiteY16" fmla="*/ 3850310 h 4788000"/>
                  <a:gd name="connsiteX17" fmla="*/ 95148 w 987422"/>
                  <a:gd name="connsiteY17" fmla="*/ 807668 h 4788000"/>
                  <a:gd name="connsiteX18" fmla="*/ 106986 w 987422"/>
                  <a:gd name="connsiteY18" fmla="*/ 132582 h 4788000"/>
                  <a:gd name="connsiteX19" fmla="*/ 107616 w 987422"/>
                  <a:gd name="connsiteY19" fmla="*/ 130546 h 4788000"/>
                  <a:gd name="connsiteX20" fmla="*/ 107616 w 987422"/>
                  <a:gd name="connsiteY20" fmla="*/ 98042 h 4788000"/>
                  <a:gd name="connsiteX21" fmla="*/ 105293 w 987422"/>
                  <a:gd name="connsiteY21" fmla="*/ 91808 h 4788000"/>
                  <a:gd name="connsiteX22" fmla="*/ 107616 w 987422"/>
                  <a:gd name="connsiteY22" fmla="*/ 79024 h 4788000"/>
                  <a:gd name="connsiteX23" fmla="*/ 107616 w 987422"/>
                  <a:gd name="connsiteY23" fmla="*/ 69980 h 4788000"/>
                  <a:gd name="connsiteX24" fmla="*/ 109259 w 987422"/>
                  <a:gd name="connsiteY24" fmla="*/ 69980 h 4788000"/>
                  <a:gd name="connsiteX25" fmla="*/ 111786 w 987422"/>
                  <a:gd name="connsiteY25" fmla="*/ 56074 h 4788000"/>
                  <a:gd name="connsiteX26" fmla="*/ 187919 w 987422"/>
                  <a:gd name="connsiteY26" fmla="*/ 0 h 47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7422" h="4788000">
                    <a:moveTo>
                      <a:pt x="187919" y="0"/>
                    </a:moveTo>
                    <a:cubicBezTo>
                      <a:pt x="233553" y="0"/>
                      <a:pt x="270546" y="41110"/>
                      <a:pt x="270546" y="91808"/>
                    </a:cubicBezTo>
                    <a:lnTo>
                      <a:pt x="268280" y="97888"/>
                    </a:lnTo>
                    <a:lnTo>
                      <a:pt x="261332" y="143834"/>
                    </a:lnTo>
                    <a:lnTo>
                      <a:pt x="280966" y="1158108"/>
                    </a:lnTo>
                    <a:cubicBezTo>
                      <a:pt x="291197" y="1499688"/>
                      <a:pt x="301431" y="1841264"/>
                      <a:pt x="301431" y="2215400"/>
                    </a:cubicBezTo>
                    <a:lnTo>
                      <a:pt x="346407" y="2521976"/>
                    </a:lnTo>
                    <a:cubicBezTo>
                      <a:pt x="382556" y="2665954"/>
                      <a:pt x="392434" y="2866576"/>
                      <a:pt x="417678" y="3089678"/>
                    </a:cubicBezTo>
                    <a:cubicBezTo>
                      <a:pt x="438258" y="3215894"/>
                      <a:pt x="454075" y="3342110"/>
                      <a:pt x="479417" y="3468326"/>
                    </a:cubicBezTo>
                    <a:cubicBezTo>
                      <a:pt x="500566" y="3551967"/>
                      <a:pt x="540765" y="3635607"/>
                      <a:pt x="571439" y="3719248"/>
                    </a:cubicBezTo>
                    <a:cubicBezTo>
                      <a:pt x="571934" y="3725970"/>
                      <a:pt x="583498" y="3727681"/>
                      <a:pt x="583995" y="3734403"/>
                    </a:cubicBezTo>
                    <a:cubicBezTo>
                      <a:pt x="586267" y="3738454"/>
                      <a:pt x="595684" y="3735363"/>
                      <a:pt x="597956" y="3739414"/>
                    </a:cubicBezTo>
                    <a:cubicBezTo>
                      <a:pt x="719116" y="3793500"/>
                      <a:pt x="831187" y="3897362"/>
                      <a:pt x="905459" y="4038228"/>
                    </a:cubicBezTo>
                    <a:cubicBezTo>
                      <a:pt x="1053995" y="4319928"/>
                      <a:pt x="995068" y="4642872"/>
                      <a:pt x="773838" y="4759512"/>
                    </a:cubicBezTo>
                    <a:cubicBezTo>
                      <a:pt x="552619" y="4876168"/>
                      <a:pt x="224500" y="4606245"/>
                      <a:pt x="104329" y="4460652"/>
                    </a:cubicBezTo>
                    <a:cubicBezTo>
                      <a:pt x="-15842" y="4315059"/>
                      <a:pt x="-31071" y="4043954"/>
                      <a:pt x="52815" y="3885952"/>
                    </a:cubicBezTo>
                    <a:cubicBezTo>
                      <a:pt x="53521" y="3874072"/>
                      <a:pt x="66130" y="3862188"/>
                      <a:pt x="66836" y="3850310"/>
                    </a:cubicBezTo>
                    <a:cubicBezTo>
                      <a:pt x="71906" y="3337264"/>
                      <a:pt x="88457" y="1427290"/>
                      <a:pt x="95148" y="807668"/>
                    </a:cubicBezTo>
                    <a:cubicBezTo>
                      <a:pt x="101840" y="188048"/>
                      <a:pt x="103992" y="248396"/>
                      <a:pt x="106986" y="132582"/>
                    </a:cubicBezTo>
                    <a:lnTo>
                      <a:pt x="107616" y="130546"/>
                    </a:lnTo>
                    <a:lnTo>
                      <a:pt x="107616" y="98042"/>
                    </a:lnTo>
                    <a:lnTo>
                      <a:pt x="105293" y="91808"/>
                    </a:lnTo>
                    <a:lnTo>
                      <a:pt x="107616" y="79024"/>
                    </a:lnTo>
                    <a:lnTo>
                      <a:pt x="107616" y="69980"/>
                    </a:lnTo>
                    <a:lnTo>
                      <a:pt x="109259" y="69980"/>
                    </a:lnTo>
                    <a:lnTo>
                      <a:pt x="111786" y="56074"/>
                    </a:lnTo>
                    <a:cubicBezTo>
                      <a:pt x="124330" y="23124"/>
                      <a:pt x="153694" y="0"/>
                      <a:pt x="1879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A146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172" name="Forme libre : forme 103">
                <a:extLst>
                  <a:ext uri="{FF2B5EF4-FFF2-40B4-BE49-F238E27FC236}">
                    <a16:creationId xmlns:a16="http://schemas.microsoft.com/office/drawing/2014/main" id="{05FA8B5D-826C-6D42-B263-843CCE5227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86510" y="29819124"/>
                <a:ext cx="220451" cy="1068966"/>
              </a:xfrm>
              <a:custGeom>
                <a:avLst/>
                <a:gdLst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91256 w 987539"/>
                  <a:gd name="connsiteY10" fmla="*/ 3727260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8036 w 987539"/>
                  <a:gd name="connsiteY0" fmla="*/ 0 h 4788000"/>
                  <a:gd name="connsiteX1" fmla="*/ 270663 w 987539"/>
                  <a:gd name="connsiteY1" fmla="*/ 91808 h 4788000"/>
                  <a:gd name="connsiteX2" fmla="*/ 268397 w 987539"/>
                  <a:gd name="connsiteY2" fmla="*/ 97888 h 4788000"/>
                  <a:gd name="connsiteX3" fmla="*/ 261449 w 987539"/>
                  <a:gd name="connsiteY3" fmla="*/ 143834 h 4788000"/>
                  <a:gd name="connsiteX4" fmla="*/ 281083 w 987539"/>
                  <a:gd name="connsiteY4" fmla="*/ 1158108 h 4788000"/>
                  <a:gd name="connsiteX5" fmla="*/ 301548 w 987539"/>
                  <a:gd name="connsiteY5" fmla="*/ 2215400 h 4788000"/>
                  <a:gd name="connsiteX6" fmla="*/ 356049 w 987539"/>
                  <a:gd name="connsiteY6" fmla="*/ 2521976 h 4788000"/>
                  <a:gd name="connsiteX7" fmla="*/ 429701 w 987539"/>
                  <a:gd name="connsiteY7" fmla="*/ 3089678 h 4788000"/>
                  <a:gd name="connsiteX8" fmla="*/ 474771 w 987539"/>
                  <a:gd name="connsiteY8" fmla="*/ 3480232 h 4788000"/>
                  <a:gd name="connsiteX9" fmla="*/ 571556 w 987539"/>
                  <a:gd name="connsiteY9" fmla="*/ 3719248 h 4788000"/>
                  <a:gd name="connsiteX10" fmla="*/ 584112 w 987539"/>
                  <a:gd name="connsiteY10" fmla="*/ 3734403 h 4788000"/>
                  <a:gd name="connsiteX11" fmla="*/ 598073 w 987539"/>
                  <a:gd name="connsiteY11" fmla="*/ 3739414 h 4788000"/>
                  <a:gd name="connsiteX12" fmla="*/ 905576 w 987539"/>
                  <a:gd name="connsiteY12" fmla="*/ 4038228 h 4788000"/>
                  <a:gd name="connsiteX13" fmla="*/ 773955 w 987539"/>
                  <a:gd name="connsiteY13" fmla="*/ 4759512 h 4788000"/>
                  <a:gd name="connsiteX14" fmla="*/ 104446 w 987539"/>
                  <a:gd name="connsiteY14" fmla="*/ 4460652 h 4788000"/>
                  <a:gd name="connsiteX15" fmla="*/ 64839 w 987539"/>
                  <a:gd name="connsiteY15" fmla="*/ 3885952 h 4788000"/>
                  <a:gd name="connsiteX16" fmla="*/ 66953 w 987539"/>
                  <a:gd name="connsiteY16" fmla="*/ 3850310 h 4788000"/>
                  <a:gd name="connsiteX17" fmla="*/ 95265 w 987539"/>
                  <a:gd name="connsiteY17" fmla="*/ 807668 h 4788000"/>
                  <a:gd name="connsiteX18" fmla="*/ 107103 w 987539"/>
                  <a:gd name="connsiteY18" fmla="*/ 132582 h 4788000"/>
                  <a:gd name="connsiteX19" fmla="*/ 107733 w 987539"/>
                  <a:gd name="connsiteY19" fmla="*/ 130546 h 4788000"/>
                  <a:gd name="connsiteX20" fmla="*/ 107733 w 987539"/>
                  <a:gd name="connsiteY20" fmla="*/ 98042 h 4788000"/>
                  <a:gd name="connsiteX21" fmla="*/ 105410 w 987539"/>
                  <a:gd name="connsiteY21" fmla="*/ 91808 h 4788000"/>
                  <a:gd name="connsiteX22" fmla="*/ 107733 w 987539"/>
                  <a:gd name="connsiteY22" fmla="*/ 79024 h 4788000"/>
                  <a:gd name="connsiteX23" fmla="*/ 107733 w 987539"/>
                  <a:gd name="connsiteY23" fmla="*/ 69980 h 4788000"/>
                  <a:gd name="connsiteX24" fmla="*/ 109376 w 987539"/>
                  <a:gd name="connsiteY24" fmla="*/ 69980 h 4788000"/>
                  <a:gd name="connsiteX25" fmla="*/ 111903 w 987539"/>
                  <a:gd name="connsiteY25" fmla="*/ 56074 h 4788000"/>
                  <a:gd name="connsiteX26" fmla="*/ 188036 w 987539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57626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31278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26516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76348 w 989116"/>
                  <a:gd name="connsiteY8" fmla="*/ 3480232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89613 w 989116"/>
                  <a:gd name="connsiteY0" fmla="*/ 0 h 4788000"/>
                  <a:gd name="connsiteX1" fmla="*/ 272240 w 989116"/>
                  <a:gd name="connsiteY1" fmla="*/ 91808 h 4788000"/>
                  <a:gd name="connsiteX2" fmla="*/ 269974 w 989116"/>
                  <a:gd name="connsiteY2" fmla="*/ 97888 h 4788000"/>
                  <a:gd name="connsiteX3" fmla="*/ 263026 w 989116"/>
                  <a:gd name="connsiteY3" fmla="*/ 143834 h 4788000"/>
                  <a:gd name="connsiteX4" fmla="*/ 282660 w 989116"/>
                  <a:gd name="connsiteY4" fmla="*/ 1158108 h 4788000"/>
                  <a:gd name="connsiteX5" fmla="*/ 303125 w 989116"/>
                  <a:gd name="connsiteY5" fmla="*/ 2215400 h 4788000"/>
                  <a:gd name="connsiteX6" fmla="*/ 348101 w 989116"/>
                  <a:gd name="connsiteY6" fmla="*/ 2521976 h 4788000"/>
                  <a:gd name="connsiteX7" fmla="*/ 419372 w 989116"/>
                  <a:gd name="connsiteY7" fmla="*/ 3089678 h 4788000"/>
                  <a:gd name="connsiteX8" fmla="*/ 481111 w 989116"/>
                  <a:gd name="connsiteY8" fmla="*/ 3468326 h 4788000"/>
                  <a:gd name="connsiteX9" fmla="*/ 573133 w 989116"/>
                  <a:gd name="connsiteY9" fmla="*/ 3719248 h 4788000"/>
                  <a:gd name="connsiteX10" fmla="*/ 585689 w 989116"/>
                  <a:gd name="connsiteY10" fmla="*/ 3734403 h 4788000"/>
                  <a:gd name="connsiteX11" fmla="*/ 599650 w 989116"/>
                  <a:gd name="connsiteY11" fmla="*/ 3739414 h 4788000"/>
                  <a:gd name="connsiteX12" fmla="*/ 907153 w 989116"/>
                  <a:gd name="connsiteY12" fmla="*/ 4038228 h 4788000"/>
                  <a:gd name="connsiteX13" fmla="*/ 775532 w 989116"/>
                  <a:gd name="connsiteY13" fmla="*/ 4759512 h 4788000"/>
                  <a:gd name="connsiteX14" fmla="*/ 106023 w 989116"/>
                  <a:gd name="connsiteY14" fmla="*/ 4460652 h 4788000"/>
                  <a:gd name="connsiteX15" fmla="*/ 64034 w 989116"/>
                  <a:gd name="connsiteY15" fmla="*/ 3885952 h 4788000"/>
                  <a:gd name="connsiteX16" fmla="*/ 68530 w 989116"/>
                  <a:gd name="connsiteY16" fmla="*/ 3850310 h 4788000"/>
                  <a:gd name="connsiteX17" fmla="*/ 96842 w 989116"/>
                  <a:gd name="connsiteY17" fmla="*/ 807668 h 4788000"/>
                  <a:gd name="connsiteX18" fmla="*/ 108680 w 989116"/>
                  <a:gd name="connsiteY18" fmla="*/ 132582 h 4788000"/>
                  <a:gd name="connsiteX19" fmla="*/ 109310 w 989116"/>
                  <a:gd name="connsiteY19" fmla="*/ 130546 h 4788000"/>
                  <a:gd name="connsiteX20" fmla="*/ 109310 w 989116"/>
                  <a:gd name="connsiteY20" fmla="*/ 98042 h 4788000"/>
                  <a:gd name="connsiteX21" fmla="*/ 106987 w 989116"/>
                  <a:gd name="connsiteY21" fmla="*/ 91808 h 4788000"/>
                  <a:gd name="connsiteX22" fmla="*/ 109310 w 989116"/>
                  <a:gd name="connsiteY22" fmla="*/ 79024 h 4788000"/>
                  <a:gd name="connsiteX23" fmla="*/ 109310 w 989116"/>
                  <a:gd name="connsiteY23" fmla="*/ 69980 h 4788000"/>
                  <a:gd name="connsiteX24" fmla="*/ 110953 w 989116"/>
                  <a:gd name="connsiteY24" fmla="*/ 69980 h 4788000"/>
                  <a:gd name="connsiteX25" fmla="*/ 113480 w 989116"/>
                  <a:gd name="connsiteY25" fmla="*/ 56074 h 4788000"/>
                  <a:gd name="connsiteX26" fmla="*/ 189613 w 989116"/>
                  <a:gd name="connsiteY26" fmla="*/ 0 h 4788000"/>
                  <a:gd name="connsiteX0" fmla="*/ 196060 w 995563"/>
                  <a:gd name="connsiteY0" fmla="*/ 0 h 4788000"/>
                  <a:gd name="connsiteX1" fmla="*/ 278687 w 995563"/>
                  <a:gd name="connsiteY1" fmla="*/ 91808 h 4788000"/>
                  <a:gd name="connsiteX2" fmla="*/ 276421 w 995563"/>
                  <a:gd name="connsiteY2" fmla="*/ 97888 h 4788000"/>
                  <a:gd name="connsiteX3" fmla="*/ 269473 w 995563"/>
                  <a:gd name="connsiteY3" fmla="*/ 143834 h 4788000"/>
                  <a:gd name="connsiteX4" fmla="*/ 289107 w 995563"/>
                  <a:gd name="connsiteY4" fmla="*/ 1158108 h 4788000"/>
                  <a:gd name="connsiteX5" fmla="*/ 309572 w 995563"/>
                  <a:gd name="connsiteY5" fmla="*/ 2215400 h 4788000"/>
                  <a:gd name="connsiteX6" fmla="*/ 354548 w 995563"/>
                  <a:gd name="connsiteY6" fmla="*/ 2521976 h 4788000"/>
                  <a:gd name="connsiteX7" fmla="*/ 425819 w 995563"/>
                  <a:gd name="connsiteY7" fmla="*/ 3089678 h 4788000"/>
                  <a:gd name="connsiteX8" fmla="*/ 487558 w 995563"/>
                  <a:gd name="connsiteY8" fmla="*/ 3468326 h 4788000"/>
                  <a:gd name="connsiteX9" fmla="*/ 579580 w 995563"/>
                  <a:gd name="connsiteY9" fmla="*/ 3719248 h 4788000"/>
                  <a:gd name="connsiteX10" fmla="*/ 592136 w 995563"/>
                  <a:gd name="connsiteY10" fmla="*/ 3734403 h 4788000"/>
                  <a:gd name="connsiteX11" fmla="*/ 606097 w 995563"/>
                  <a:gd name="connsiteY11" fmla="*/ 3739414 h 4788000"/>
                  <a:gd name="connsiteX12" fmla="*/ 913600 w 995563"/>
                  <a:gd name="connsiteY12" fmla="*/ 4038228 h 4788000"/>
                  <a:gd name="connsiteX13" fmla="*/ 781979 w 995563"/>
                  <a:gd name="connsiteY13" fmla="*/ 4759512 h 4788000"/>
                  <a:gd name="connsiteX14" fmla="*/ 112470 w 995563"/>
                  <a:gd name="connsiteY14" fmla="*/ 4460652 h 4788000"/>
                  <a:gd name="connsiteX15" fmla="*/ 60956 w 995563"/>
                  <a:gd name="connsiteY15" fmla="*/ 3885952 h 4788000"/>
                  <a:gd name="connsiteX16" fmla="*/ 74977 w 995563"/>
                  <a:gd name="connsiteY16" fmla="*/ 3850310 h 4788000"/>
                  <a:gd name="connsiteX17" fmla="*/ 103289 w 995563"/>
                  <a:gd name="connsiteY17" fmla="*/ 807668 h 4788000"/>
                  <a:gd name="connsiteX18" fmla="*/ 115127 w 995563"/>
                  <a:gd name="connsiteY18" fmla="*/ 132582 h 4788000"/>
                  <a:gd name="connsiteX19" fmla="*/ 115757 w 995563"/>
                  <a:gd name="connsiteY19" fmla="*/ 130546 h 4788000"/>
                  <a:gd name="connsiteX20" fmla="*/ 115757 w 995563"/>
                  <a:gd name="connsiteY20" fmla="*/ 98042 h 4788000"/>
                  <a:gd name="connsiteX21" fmla="*/ 113434 w 995563"/>
                  <a:gd name="connsiteY21" fmla="*/ 91808 h 4788000"/>
                  <a:gd name="connsiteX22" fmla="*/ 115757 w 995563"/>
                  <a:gd name="connsiteY22" fmla="*/ 79024 h 4788000"/>
                  <a:gd name="connsiteX23" fmla="*/ 115757 w 995563"/>
                  <a:gd name="connsiteY23" fmla="*/ 69980 h 4788000"/>
                  <a:gd name="connsiteX24" fmla="*/ 117400 w 995563"/>
                  <a:gd name="connsiteY24" fmla="*/ 69980 h 4788000"/>
                  <a:gd name="connsiteX25" fmla="*/ 119927 w 995563"/>
                  <a:gd name="connsiteY25" fmla="*/ 56074 h 4788000"/>
                  <a:gd name="connsiteX26" fmla="*/ 196060 w 995563"/>
                  <a:gd name="connsiteY26" fmla="*/ 0 h 4788000"/>
                  <a:gd name="connsiteX0" fmla="*/ 190961 w 990464"/>
                  <a:gd name="connsiteY0" fmla="*/ 0 h 4788000"/>
                  <a:gd name="connsiteX1" fmla="*/ 273588 w 990464"/>
                  <a:gd name="connsiteY1" fmla="*/ 91808 h 4788000"/>
                  <a:gd name="connsiteX2" fmla="*/ 271322 w 990464"/>
                  <a:gd name="connsiteY2" fmla="*/ 97888 h 4788000"/>
                  <a:gd name="connsiteX3" fmla="*/ 264374 w 990464"/>
                  <a:gd name="connsiteY3" fmla="*/ 143834 h 4788000"/>
                  <a:gd name="connsiteX4" fmla="*/ 284008 w 990464"/>
                  <a:gd name="connsiteY4" fmla="*/ 1158108 h 4788000"/>
                  <a:gd name="connsiteX5" fmla="*/ 304473 w 990464"/>
                  <a:gd name="connsiteY5" fmla="*/ 2215400 h 4788000"/>
                  <a:gd name="connsiteX6" fmla="*/ 349449 w 990464"/>
                  <a:gd name="connsiteY6" fmla="*/ 2521976 h 4788000"/>
                  <a:gd name="connsiteX7" fmla="*/ 420720 w 990464"/>
                  <a:gd name="connsiteY7" fmla="*/ 3089678 h 4788000"/>
                  <a:gd name="connsiteX8" fmla="*/ 482459 w 990464"/>
                  <a:gd name="connsiteY8" fmla="*/ 3468326 h 4788000"/>
                  <a:gd name="connsiteX9" fmla="*/ 574481 w 990464"/>
                  <a:gd name="connsiteY9" fmla="*/ 3719248 h 4788000"/>
                  <a:gd name="connsiteX10" fmla="*/ 587037 w 990464"/>
                  <a:gd name="connsiteY10" fmla="*/ 3734403 h 4788000"/>
                  <a:gd name="connsiteX11" fmla="*/ 600998 w 990464"/>
                  <a:gd name="connsiteY11" fmla="*/ 3739414 h 4788000"/>
                  <a:gd name="connsiteX12" fmla="*/ 908501 w 990464"/>
                  <a:gd name="connsiteY12" fmla="*/ 4038228 h 4788000"/>
                  <a:gd name="connsiteX13" fmla="*/ 776880 w 990464"/>
                  <a:gd name="connsiteY13" fmla="*/ 4759512 h 4788000"/>
                  <a:gd name="connsiteX14" fmla="*/ 107371 w 990464"/>
                  <a:gd name="connsiteY14" fmla="*/ 4460652 h 4788000"/>
                  <a:gd name="connsiteX15" fmla="*/ 55857 w 990464"/>
                  <a:gd name="connsiteY15" fmla="*/ 3885952 h 4788000"/>
                  <a:gd name="connsiteX16" fmla="*/ 69878 w 990464"/>
                  <a:gd name="connsiteY16" fmla="*/ 3850310 h 4788000"/>
                  <a:gd name="connsiteX17" fmla="*/ 98190 w 990464"/>
                  <a:gd name="connsiteY17" fmla="*/ 807668 h 4788000"/>
                  <a:gd name="connsiteX18" fmla="*/ 110028 w 990464"/>
                  <a:gd name="connsiteY18" fmla="*/ 132582 h 4788000"/>
                  <a:gd name="connsiteX19" fmla="*/ 110658 w 990464"/>
                  <a:gd name="connsiteY19" fmla="*/ 130546 h 4788000"/>
                  <a:gd name="connsiteX20" fmla="*/ 110658 w 990464"/>
                  <a:gd name="connsiteY20" fmla="*/ 98042 h 4788000"/>
                  <a:gd name="connsiteX21" fmla="*/ 108335 w 990464"/>
                  <a:gd name="connsiteY21" fmla="*/ 91808 h 4788000"/>
                  <a:gd name="connsiteX22" fmla="*/ 110658 w 990464"/>
                  <a:gd name="connsiteY22" fmla="*/ 79024 h 4788000"/>
                  <a:gd name="connsiteX23" fmla="*/ 110658 w 990464"/>
                  <a:gd name="connsiteY23" fmla="*/ 69980 h 4788000"/>
                  <a:gd name="connsiteX24" fmla="*/ 112301 w 990464"/>
                  <a:gd name="connsiteY24" fmla="*/ 69980 h 4788000"/>
                  <a:gd name="connsiteX25" fmla="*/ 114828 w 990464"/>
                  <a:gd name="connsiteY25" fmla="*/ 56074 h 4788000"/>
                  <a:gd name="connsiteX26" fmla="*/ 190961 w 990464"/>
                  <a:gd name="connsiteY26" fmla="*/ 0 h 4788000"/>
                  <a:gd name="connsiteX0" fmla="*/ 187919 w 987422"/>
                  <a:gd name="connsiteY0" fmla="*/ 0 h 4788000"/>
                  <a:gd name="connsiteX1" fmla="*/ 270546 w 987422"/>
                  <a:gd name="connsiteY1" fmla="*/ 91808 h 4788000"/>
                  <a:gd name="connsiteX2" fmla="*/ 268280 w 987422"/>
                  <a:gd name="connsiteY2" fmla="*/ 97888 h 4788000"/>
                  <a:gd name="connsiteX3" fmla="*/ 261332 w 987422"/>
                  <a:gd name="connsiteY3" fmla="*/ 143834 h 4788000"/>
                  <a:gd name="connsiteX4" fmla="*/ 280966 w 987422"/>
                  <a:gd name="connsiteY4" fmla="*/ 1158108 h 4788000"/>
                  <a:gd name="connsiteX5" fmla="*/ 301431 w 987422"/>
                  <a:gd name="connsiteY5" fmla="*/ 2215400 h 4788000"/>
                  <a:gd name="connsiteX6" fmla="*/ 346407 w 987422"/>
                  <a:gd name="connsiteY6" fmla="*/ 2521976 h 4788000"/>
                  <a:gd name="connsiteX7" fmla="*/ 417678 w 987422"/>
                  <a:gd name="connsiteY7" fmla="*/ 3089678 h 4788000"/>
                  <a:gd name="connsiteX8" fmla="*/ 479417 w 987422"/>
                  <a:gd name="connsiteY8" fmla="*/ 3468326 h 4788000"/>
                  <a:gd name="connsiteX9" fmla="*/ 571439 w 987422"/>
                  <a:gd name="connsiteY9" fmla="*/ 3719248 h 4788000"/>
                  <a:gd name="connsiteX10" fmla="*/ 583995 w 987422"/>
                  <a:gd name="connsiteY10" fmla="*/ 3734403 h 4788000"/>
                  <a:gd name="connsiteX11" fmla="*/ 597956 w 987422"/>
                  <a:gd name="connsiteY11" fmla="*/ 3739414 h 4788000"/>
                  <a:gd name="connsiteX12" fmla="*/ 905459 w 987422"/>
                  <a:gd name="connsiteY12" fmla="*/ 4038228 h 4788000"/>
                  <a:gd name="connsiteX13" fmla="*/ 773838 w 987422"/>
                  <a:gd name="connsiteY13" fmla="*/ 4759512 h 4788000"/>
                  <a:gd name="connsiteX14" fmla="*/ 104329 w 987422"/>
                  <a:gd name="connsiteY14" fmla="*/ 4460652 h 4788000"/>
                  <a:gd name="connsiteX15" fmla="*/ 52815 w 987422"/>
                  <a:gd name="connsiteY15" fmla="*/ 3885952 h 4788000"/>
                  <a:gd name="connsiteX16" fmla="*/ 66836 w 987422"/>
                  <a:gd name="connsiteY16" fmla="*/ 3850310 h 4788000"/>
                  <a:gd name="connsiteX17" fmla="*/ 95148 w 987422"/>
                  <a:gd name="connsiteY17" fmla="*/ 807668 h 4788000"/>
                  <a:gd name="connsiteX18" fmla="*/ 106986 w 987422"/>
                  <a:gd name="connsiteY18" fmla="*/ 132582 h 4788000"/>
                  <a:gd name="connsiteX19" fmla="*/ 107616 w 987422"/>
                  <a:gd name="connsiteY19" fmla="*/ 130546 h 4788000"/>
                  <a:gd name="connsiteX20" fmla="*/ 107616 w 987422"/>
                  <a:gd name="connsiteY20" fmla="*/ 98042 h 4788000"/>
                  <a:gd name="connsiteX21" fmla="*/ 105293 w 987422"/>
                  <a:gd name="connsiteY21" fmla="*/ 91808 h 4788000"/>
                  <a:gd name="connsiteX22" fmla="*/ 107616 w 987422"/>
                  <a:gd name="connsiteY22" fmla="*/ 79024 h 4788000"/>
                  <a:gd name="connsiteX23" fmla="*/ 107616 w 987422"/>
                  <a:gd name="connsiteY23" fmla="*/ 69980 h 4788000"/>
                  <a:gd name="connsiteX24" fmla="*/ 109259 w 987422"/>
                  <a:gd name="connsiteY24" fmla="*/ 69980 h 4788000"/>
                  <a:gd name="connsiteX25" fmla="*/ 111786 w 987422"/>
                  <a:gd name="connsiteY25" fmla="*/ 56074 h 4788000"/>
                  <a:gd name="connsiteX26" fmla="*/ 187919 w 987422"/>
                  <a:gd name="connsiteY26" fmla="*/ 0 h 47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7422" h="4788000">
                    <a:moveTo>
                      <a:pt x="187919" y="0"/>
                    </a:moveTo>
                    <a:cubicBezTo>
                      <a:pt x="233553" y="0"/>
                      <a:pt x="270546" y="41110"/>
                      <a:pt x="270546" y="91808"/>
                    </a:cubicBezTo>
                    <a:lnTo>
                      <a:pt x="268280" y="97888"/>
                    </a:lnTo>
                    <a:lnTo>
                      <a:pt x="261332" y="143834"/>
                    </a:lnTo>
                    <a:lnTo>
                      <a:pt x="280966" y="1158108"/>
                    </a:lnTo>
                    <a:cubicBezTo>
                      <a:pt x="291197" y="1499688"/>
                      <a:pt x="301431" y="1841264"/>
                      <a:pt x="301431" y="2215400"/>
                    </a:cubicBezTo>
                    <a:lnTo>
                      <a:pt x="346407" y="2521976"/>
                    </a:lnTo>
                    <a:cubicBezTo>
                      <a:pt x="382556" y="2665954"/>
                      <a:pt x="392434" y="2866576"/>
                      <a:pt x="417678" y="3089678"/>
                    </a:cubicBezTo>
                    <a:cubicBezTo>
                      <a:pt x="438258" y="3215894"/>
                      <a:pt x="454075" y="3342110"/>
                      <a:pt x="479417" y="3468326"/>
                    </a:cubicBezTo>
                    <a:cubicBezTo>
                      <a:pt x="500566" y="3551967"/>
                      <a:pt x="540765" y="3635607"/>
                      <a:pt x="571439" y="3719248"/>
                    </a:cubicBezTo>
                    <a:cubicBezTo>
                      <a:pt x="571934" y="3725970"/>
                      <a:pt x="583498" y="3727681"/>
                      <a:pt x="583995" y="3734403"/>
                    </a:cubicBezTo>
                    <a:cubicBezTo>
                      <a:pt x="586267" y="3738454"/>
                      <a:pt x="595684" y="3735363"/>
                      <a:pt x="597956" y="3739414"/>
                    </a:cubicBezTo>
                    <a:cubicBezTo>
                      <a:pt x="719116" y="3793500"/>
                      <a:pt x="831187" y="3897362"/>
                      <a:pt x="905459" y="4038228"/>
                    </a:cubicBezTo>
                    <a:cubicBezTo>
                      <a:pt x="1053995" y="4319928"/>
                      <a:pt x="995068" y="4642872"/>
                      <a:pt x="773838" y="4759512"/>
                    </a:cubicBezTo>
                    <a:cubicBezTo>
                      <a:pt x="552619" y="4876168"/>
                      <a:pt x="224500" y="4606245"/>
                      <a:pt x="104329" y="4460652"/>
                    </a:cubicBezTo>
                    <a:cubicBezTo>
                      <a:pt x="-15842" y="4315059"/>
                      <a:pt x="-31071" y="4043954"/>
                      <a:pt x="52815" y="3885952"/>
                    </a:cubicBezTo>
                    <a:cubicBezTo>
                      <a:pt x="53521" y="3874072"/>
                      <a:pt x="66130" y="3862188"/>
                      <a:pt x="66836" y="3850310"/>
                    </a:cubicBezTo>
                    <a:cubicBezTo>
                      <a:pt x="71906" y="3337264"/>
                      <a:pt x="88457" y="1427290"/>
                      <a:pt x="95148" y="807668"/>
                    </a:cubicBezTo>
                    <a:cubicBezTo>
                      <a:pt x="101840" y="188048"/>
                      <a:pt x="103992" y="248396"/>
                      <a:pt x="106986" y="132582"/>
                    </a:cubicBezTo>
                    <a:lnTo>
                      <a:pt x="107616" y="130546"/>
                    </a:lnTo>
                    <a:lnTo>
                      <a:pt x="107616" y="98042"/>
                    </a:lnTo>
                    <a:lnTo>
                      <a:pt x="105293" y="91808"/>
                    </a:lnTo>
                    <a:lnTo>
                      <a:pt x="107616" y="79024"/>
                    </a:lnTo>
                    <a:lnTo>
                      <a:pt x="107616" y="69980"/>
                    </a:lnTo>
                    <a:lnTo>
                      <a:pt x="109259" y="69980"/>
                    </a:lnTo>
                    <a:lnTo>
                      <a:pt x="111786" y="56074"/>
                    </a:lnTo>
                    <a:cubicBezTo>
                      <a:pt x="124330" y="23124"/>
                      <a:pt x="153694" y="0"/>
                      <a:pt x="1879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A146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110CFCBB-B35E-0342-8830-DC03B67B9EA3}"/>
                </a:ext>
              </a:extLst>
            </p:cNvPr>
            <p:cNvSpPr txBox="1"/>
            <p:nvPr/>
          </p:nvSpPr>
          <p:spPr>
            <a:xfrm>
              <a:off x="10157157" y="5667830"/>
              <a:ext cx="16983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Roman" panose="02000503020000020003" pitchFamily="2" charset="0"/>
                </a:rPr>
                <a:t>extra-cellular matrix</a:t>
              </a:r>
            </a:p>
          </p:txBody>
        </p:sp>
        <p:sp>
          <p:nvSpPr>
            <p:cNvPr id="134" name="Forme libre : forme 64">
              <a:extLst>
                <a:ext uri="{FF2B5EF4-FFF2-40B4-BE49-F238E27FC236}">
                  <a16:creationId xmlns:a16="http://schemas.microsoft.com/office/drawing/2014/main" id="{CC081D15-1474-9541-AC05-86D10D306E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9115" y="3920881"/>
              <a:ext cx="726087" cy="891172"/>
            </a:xfrm>
            <a:custGeom>
              <a:avLst/>
              <a:gdLst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08464 w 980964"/>
                <a:gd name="connsiteY12" fmla="*/ 827100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76050 w 980964"/>
                <a:gd name="connsiteY11" fmla="*/ 803246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80964"/>
                <a:gd name="connsiteY0" fmla="*/ 8116 h 1216970"/>
                <a:gd name="connsiteX1" fmla="*/ 769640 w 980964"/>
                <a:gd name="connsiteY1" fmla="*/ 59799 h 1216970"/>
                <a:gd name="connsiteX2" fmla="*/ 745786 w 980964"/>
                <a:gd name="connsiteY2" fmla="*/ 127386 h 1216970"/>
                <a:gd name="connsiteX3" fmla="*/ 749762 w 980964"/>
                <a:gd name="connsiteY3" fmla="*/ 226777 h 1216970"/>
                <a:gd name="connsiteX4" fmla="*/ 769640 w 980964"/>
                <a:gd name="connsiteY4" fmla="*/ 310266 h 1216970"/>
                <a:gd name="connsiteX5" fmla="*/ 765664 w 980964"/>
                <a:gd name="connsiteY5" fmla="*/ 417608 h 1216970"/>
                <a:gd name="connsiteX6" fmla="*/ 761689 w 980964"/>
                <a:gd name="connsiteY6" fmla="*/ 520975 h 1216970"/>
                <a:gd name="connsiteX7" fmla="*/ 737835 w 980964"/>
                <a:gd name="connsiteY7" fmla="*/ 596512 h 1216970"/>
                <a:gd name="connsiteX8" fmla="*/ 690127 w 980964"/>
                <a:gd name="connsiteY8" fmla="*/ 691928 h 1216970"/>
                <a:gd name="connsiteX9" fmla="*/ 606638 w 980964"/>
                <a:gd name="connsiteY9" fmla="*/ 735660 h 1216970"/>
                <a:gd name="connsiteX10" fmla="*/ 495320 w 980964"/>
                <a:gd name="connsiteY10" fmla="*/ 767466 h 1216970"/>
                <a:gd name="connsiteX11" fmla="*/ 391953 w 980964"/>
                <a:gd name="connsiteY11" fmla="*/ 807222 h 1216970"/>
                <a:gd name="connsiteX12" fmla="*/ 316415 w 980964"/>
                <a:gd name="connsiteY12" fmla="*/ 839027 h 1216970"/>
                <a:gd name="connsiteX13" fmla="*/ 177268 w 980964"/>
                <a:gd name="connsiteY13" fmla="*/ 870832 h 1216970"/>
                <a:gd name="connsiteX14" fmla="*/ 50047 w 980964"/>
                <a:gd name="connsiteY14" fmla="*/ 942394 h 1216970"/>
                <a:gd name="connsiteX15" fmla="*/ 2339 w 980964"/>
                <a:gd name="connsiteY15" fmla="*/ 986126 h 1216970"/>
                <a:gd name="connsiteX16" fmla="*/ 14266 w 980964"/>
                <a:gd name="connsiteY16" fmla="*/ 1057688 h 1216970"/>
                <a:gd name="connsiteX17" fmla="*/ 73901 w 980964"/>
                <a:gd name="connsiteY17" fmla="*/ 1109372 h 1216970"/>
                <a:gd name="connsiteX18" fmla="*/ 165341 w 980964"/>
                <a:gd name="connsiteY18" fmla="*/ 1165031 h 1216970"/>
                <a:gd name="connsiteX19" fmla="*/ 268708 w 980964"/>
                <a:gd name="connsiteY19" fmla="*/ 1208763 h 1216970"/>
                <a:gd name="connsiteX20" fmla="*/ 364123 w 980964"/>
                <a:gd name="connsiteY20" fmla="*/ 1216714 h 1216970"/>
                <a:gd name="connsiteX21" fmla="*/ 463515 w 980964"/>
                <a:gd name="connsiteY21" fmla="*/ 1204787 h 1216970"/>
                <a:gd name="connsiteX22" fmla="*/ 539052 w 980964"/>
                <a:gd name="connsiteY22" fmla="*/ 1172982 h 1216970"/>
                <a:gd name="connsiteX23" fmla="*/ 598687 w 980964"/>
                <a:gd name="connsiteY23" fmla="*/ 1109372 h 1216970"/>
                <a:gd name="connsiteX24" fmla="*/ 574833 w 980964"/>
                <a:gd name="connsiteY24" fmla="*/ 1013956 h 1216970"/>
                <a:gd name="connsiteX25" fmla="*/ 590735 w 980964"/>
                <a:gd name="connsiteY25" fmla="*/ 914565 h 1216970"/>
                <a:gd name="connsiteX26" fmla="*/ 618565 w 980964"/>
                <a:gd name="connsiteY26" fmla="*/ 862881 h 1216970"/>
                <a:gd name="connsiteX27" fmla="*/ 658322 w 980964"/>
                <a:gd name="connsiteY27" fmla="*/ 819149 h 1216970"/>
                <a:gd name="connsiteX28" fmla="*/ 721932 w 980964"/>
                <a:gd name="connsiteY28" fmla="*/ 771441 h 1216970"/>
                <a:gd name="connsiteX29" fmla="*/ 785542 w 980964"/>
                <a:gd name="connsiteY29" fmla="*/ 723733 h 1216970"/>
                <a:gd name="connsiteX30" fmla="*/ 865055 w 980964"/>
                <a:gd name="connsiteY30" fmla="*/ 632293 h 1216970"/>
                <a:gd name="connsiteX31" fmla="*/ 908788 w 980964"/>
                <a:gd name="connsiteY31" fmla="*/ 540853 h 1216970"/>
                <a:gd name="connsiteX32" fmla="*/ 924690 w 980964"/>
                <a:gd name="connsiteY32" fmla="*/ 441462 h 1216970"/>
                <a:gd name="connsiteX33" fmla="*/ 936617 w 980964"/>
                <a:gd name="connsiteY33" fmla="*/ 357973 h 1216970"/>
                <a:gd name="connsiteX34" fmla="*/ 952520 w 980964"/>
                <a:gd name="connsiteY34" fmla="*/ 298339 h 1216970"/>
                <a:gd name="connsiteX35" fmla="*/ 976374 w 980964"/>
                <a:gd name="connsiteY35" fmla="*/ 234728 h 1216970"/>
                <a:gd name="connsiteX36" fmla="*/ 976374 w 980964"/>
                <a:gd name="connsiteY36" fmla="*/ 139312 h 1216970"/>
                <a:gd name="connsiteX37" fmla="*/ 928666 w 980964"/>
                <a:gd name="connsiteY37" fmla="*/ 39921 h 1216970"/>
                <a:gd name="connsiteX38" fmla="*/ 865055 w 980964"/>
                <a:gd name="connsiteY38" fmla="*/ 4140 h 1216970"/>
                <a:gd name="connsiteX39" fmla="*/ 813372 w 980964"/>
                <a:gd name="connsiteY39" fmla="*/ 8116 h 1216970"/>
                <a:gd name="connsiteX0" fmla="*/ 813372 w 977838"/>
                <a:gd name="connsiteY0" fmla="*/ 8116 h 1216970"/>
                <a:gd name="connsiteX1" fmla="*/ 769640 w 977838"/>
                <a:gd name="connsiteY1" fmla="*/ 59799 h 1216970"/>
                <a:gd name="connsiteX2" fmla="*/ 745786 w 977838"/>
                <a:gd name="connsiteY2" fmla="*/ 127386 h 1216970"/>
                <a:gd name="connsiteX3" fmla="*/ 749762 w 977838"/>
                <a:gd name="connsiteY3" fmla="*/ 226777 h 1216970"/>
                <a:gd name="connsiteX4" fmla="*/ 769640 w 977838"/>
                <a:gd name="connsiteY4" fmla="*/ 310266 h 1216970"/>
                <a:gd name="connsiteX5" fmla="*/ 765664 w 977838"/>
                <a:gd name="connsiteY5" fmla="*/ 417608 h 1216970"/>
                <a:gd name="connsiteX6" fmla="*/ 761689 w 977838"/>
                <a:gd name="connsiteY6" fmla="*/ 520975 h 1216970"/>
                <a:gd name="connsiteX7" fmla="*/ 737835 w 977838"/>
                <a:gd name="connsiteY7" fmla="*/ 596512 h 1216970"/>
                <a:gd name="connsiteX8" fmla="*/ 690127 w 977838"/>
                <a:gd name="connsiteY8" fmla="*/ 691928 h 1216970"/>
                <a:gd name="connsiteX9" fmla="*/ 606638 w 977838"/>
                <a:gd name="connsiteY9" fmla="*/ 735660 h 1216970"/>
                <a:gd name="connsiteX10" fmla="*/ 495320 w 977838"/>
                <a:gd name="connsiteY10" fmla="*/ 767466 h 1216970"/>
                <a:gd name="connsiteX11" fmla="*/ 391953 w 977838"/>
                <a:gd name="connsiteY11" fmla="*/ 807222 h 1216970"/>
                <a:gd name="connsiteX12" fmla="*/ 316415 w 977838"/>
                <a:gd name="connsiteY12" fmla="*/ 839027 h 1216970"/>
                <a:gd name="connsiteX13" fmla="*/ 177268 w 977838"/>
                <a:gd name="connsiteY13" fmla="*/ 870832 h 1216970"/>
                <a:gd name="connsiteX14" fmla="*/ 50047 w 977838"/>
                <a:gd name="connsiteY14" fmla="*/ 942394 h 1216970"/>
                <a:gd name="connsiteX15" fmla="*/ 2339 w 977838"/>
                <a:gd name="connsiteY15" fmla="*/ 986126 h 1216970"/>
                <a:gd name="connsiteX16" fmla="*/ 14266 w 977838"/>
                <a:gd name="connsiteY16" fmla="*/ 1057688 h 1216970"/>
                <a:gd name="connsiteX17" fmla="*/ 73901 w 977838"/>
                <a:gd name="connsiteY17" fmla="*/ 1109372 h 1216970"/>
                <a:gd name="connsiteX18" fmla="*/ 165341 w 977838"/>
                <a:gd name="connsiteY18" fmla="*/ 1165031 h 1216970"/>
                <a:gd name="connsiteX19" fmla="*/ 268708 w 977838"/>
                <a:gd name="connsiteY19" fmla="*/ 1208763 h 1216970"/>
                <a:gd name="connsiteX20" fmla="*/ 364123 w 977838"/>
                <a:gd name="connsiteY20" fmla="*/ 1216714 h 1216970"/>
                <a:gd name="connsiteX21" fmla="*/ 463515 w 977838"/>
                <a:gd name="connsiteY21" fmla="*/ 1204787 h 1216970"/>
                <a:gd name="connsiteX22" fmla="*/ 539052 w 977838"/>
                <a:gd name="connsiteY22" fmla="*/ 1172982 h 1216970"/>
                <a:gd name="connsiteX23" fmla="*/ 598687 w 977838"/>
                <a:gd name="connsiteY23" fmla="*/ 1109372 h 1216970"/>
                <a:gd name="connsiteX24" fmla="*/ 574833 w 977838"/>
                <a:gd name="connsiteY24" fmla="*/ 1013956 h 1216970"/>
                <a:gd name="connsiteX25" fmla="*/ 590735 w 977838"/>
                <a:gd name="connsiteY25" fmla="*/ 914565 h 1216970"/>
                <a:gd name="connsiteX26" fmla="*/ 618565 w 977838"/>
                <a:gd name="connsiteY26" fmla="*/ 862881 h 1216970"/>
                <a:gd name="connsiteX27" fmla="*/ 658322 w 977838"/>
                <a:gd name="connsiteY27" fmla="*/ 819149 h 1216970"/>
                <a:gd name="connsiteX28" fmla="*/ 721932 w 977838"/>
                <a:gd name="connsiteY28" fmla="*/ 771441 h 1216970"/>
                <a:gd name="connsiteX29" fmla="*/ 785542 w 977838"/>
                <a:gd name="connsiteY29" fmla="*/ 723733 h 1216970"/>
                <a:gd name="connsiteX30" fmla="*/ 865055 w 977838"/>
                <a:gd name="connsiteY30" fmla="*/ 632293 h 1216970"/>
                <a:gd name="connsiteX31" fmla="*/ 908788 w 977838"/>
                <a:gd name="connsiteY31" fmla="*/ 540853 h 1216970"/>
                <a:gd name="connsiteX32" fmla="*/ 924690 w 977838"/>
                <a:gd name="connsiteY32" fmla="*/ 441462 h 1216970"/>
                <a:gd name="connsiteX33" fmla="*/ 936617 w 977838"/>
                <a:gd name="connsiteY33" fmla="*/ 357973 h 1216970"/>
                <a:gd name="connsiteX34" fmla="*/ 952520 w 977838"/>
                <a:gd name="connsiteY34" fmla="*/ 298339 h 1216970"/>
                <a:gd name="connsiteX35" fmla="*/ 964447 w 977838"/>
                <a:gd name="connsiteY35" fmla="*/ 234728 h 1216970"/>
                <a:gd name="connsiteX36" fmla="*/ 976374 w 977838"/>
                <a:gd name="connsiteY36" fmla="*/ 139312 h 1216970"/>
                <a:gd name="connsiteX37" fmla="*/ 928666 w 977838"/>
                <a:gd name="connsiteY37" fmla="*/ 39921 h 1216970"/>
                <a:gd name="connsiteX38" fmla="*/ 865055 w 977838"/>
                <a:gd name="connsiteY38" fmla="*/ 4140 h 1216970"/>
                <a:gd name="connsiteX39" fmla="*/ 813372 w 977838"/>
                <a:gd name="connsiteY39" fmla="*/ 8116 h 1216970"/>
                <a:gd name="connsiteX0" fmla="*/ 813372 w 977838"/>
                <a:gd name="connsiteY0" fmla="*/ 8116 h 1210172"/>
                <a:gd name="connsiteX1" fmla="*/ 769640 w 977838"/>
                <a:gd name="connsiteY1" fmla="*/ 59799 h 1210172"/>
                <a:gd name="connsiteX2" fmla="*/ 745786 w 977838"/>
                <a:gd name="connsiteY2" fmla="*/ 127386 h 1210172"/>
                <a:gd name="connsiteX3" fmla="*/ 749762 w 977838"/>
                <a:gd name="connsiteY3" fmla="*/ 226777 h 1210172"/>
                <a:gd name="connsiteX4" fmla="*/ 769640 w 977838"/>
                <a:gd name="connsiteY4" fmla="*/ 310266 h 1210172"/>
                <a:gd name="connsiteX5" fmla="*/ 765664 w 977838"/>
                <a:gd name="connsiteY5" fmla="*/ 417608 h 1210172"/>
                <a:gd name="connsiteX6" fmla="*/ 761689 w 977838"/>
                <a:gd name="connsiteY6" fmla="*/ 520975 h 1210172"/>
                <a:gd name="connsiteX7" fmla="*/ 737835 w 977838"/>
                <a:gd name="connsiteY7" fmla="*/ 596512 h 1210172"/>
                <a:gd name="connsiteX8" fmla="*/ 690127 w 977838"/>
                <a:gd name="connsiteY8" fmla="*/ 691928 h 1210172"/>
                <a:gd name="connsiteX9" fmla="*/ 606638 w 977838"/>
                <a:gd name="connsiteY9" fmla="*/ 735660 h 1210172"/>
                <a:gd name="connsiteX10" fmla="*/ 495320 w 977838"/>
                <a:gd name="connsiteY10" fmla="*/ 767466 h 1210172"/>
                <a:gd name="connsiteX11" fmla="*/ 391953 w 977838"/>
                <a:gd name="connsiteY11" fmla="*/ 807222 h 1210172"/>
                <a:gd name="connsiteX12" fmla="*/ 316415 w 977838"/>
                <a:gd name="connsiteY12" fmla="*/ 839027 h 1210172"/>
                <a:gd name="connsiteX13" fmla="*/ 177268 w 977838"/>
                <a:gd name="connsiteY13" fmla="*/ 870832 h 1210172"/>
                <a:gd name="connsiteX14" fmla="*/ 50047 w 977838"/>
                <a:gd name="connsiteY14" fmla="*/ 942394 h 1210172"/>
                <a:gd name="connsiteX15" fmla="*/ 2339 w 977838"/>
                <a:gd name="connsiteY15" fmla="*/ 986126 h 1210172"/>
                <a:gd name="connsiteX16" fmla="*/ 14266 w 977838"/>
                <a:gd name="connsiteY16" fmla="*/ 1057688 h 1210172"/>
                <a:gd name="connsiteX17" fmla="*/ 73901 w 977838"/>
                <a:gd name="connsiteY17" fmla="*/ 1109372 h 1210172"/>
                <a:gd name="connsiteX18" fmla="*/ 165341 w 977838"/>
                <a:gd name="connsiteY18" fmla="*/ 1165031 h 1210172"/>
                <a:gd name="connsiteX19" fmla="*/ 268708 w 977838"/>
                <a:gd name="connsiteY19" fmla="*/ 1208763 h 1210172"/>
                <a:gd name="connsiteX20" fmla="*/ 350055 w 977838"/>
                <a:gd name="connsiteY20" fmla="*/ 1111206 h 1210172"/>
                <a:gd name="connsiteX21" fmla="*/ 463515 w 977838"/>
                <a:gd name="connsiteY21" fmla="*/ 1204787 h 1210172"/>
                <a:gd name="connsiteX22" fmla="*/ 539052 w 977838"/>
                <a:gd name="connsiteY22" fmla="*/ 1172982 h 1210172"/>
                <a:gd name="connsiteX23" fmla="*/ 598687 w 977838"/>
                <a:gd name="connsiteY23" fmla="*/ 1109372 h 1210172"/>
                <a:gd name="connsiteX24" fmla="*/ 574833 w 977838"/>
                <a:gd name="connsiteY24" fmla="*/ 1013956 h 1210172"/>
                <a:gd name="connsiteX25" fmla="*/ 590735 w 977838"/>
                <a:gd name="connsiteY25" fmla="*/ 914565 h 1210172"/>
                <a:gd name="connsiteX26" fmla="*/ 618565 w 977838"/>
                <a:gd name="connsiteY26" fmla="*/ 862881 h 1210172"/>
                <a:gd name="connsiteX27" fmla="*/ 658322 w 977838"/>
                <a:gd name="connsiteY27" fmla="*/ 819149 h 1210172"/>
                <a:gd name="connsiteX28" fmla="*/ 721932 w 977838"/>
                <a:gd name="connsiteY28" fmla="*/ 771441 h 1210172"/>
                <a:gd name="connsiteX29" fmla="*/ 785542 w 977838"/>
                <a:gd name="connsiteY29" fmla="*/ 723733 h 1210172"/>
                <a:gd name="connsiteX30" fmla="*/ 865055 w 977838"/>
                <a:gd name="connsiteY30" fmla="*/ 632293 h 1210172"/>
                <a:gd name="connsiteX31" fmla="*/ 908788 w 977838"/>
                <a:gd name="connsiteY31" fmla="*/ 540853 h 1210172"/>
                <a:gd name="connsiteX32" fmla="*/ 924690 w 977838"/>
                <a:gd name="connsiteY32" fmla="*/ 441462 h 1210172"/>
                <a:gd name="connsiteX33" fmla="*/ 936617 w 977838"/>
                <a:gd name="connsiteY33" fmla="*/ 357973 h 1210172"/>
                <a:gd name="connsiteX34" fmla="*/ 952520 w 977838"/>
                <a:gd name="connsiteY34" fmla="*/ 298339 h 1210172"/>
                <a:gd name="connsiteX35" fmla="*/ 964447 w 977838"/>
                <a:gd name="connsiteY35" fmla="*/ 234728 h 1210172"/>
                <a:gd name="connsiteX36" fmla="*/ 976374 w 977838"/>
                <a:gd name="connsiteY36" fmla="*/ 139312 h 1210172"/>
                <a:gd name="connsiteX37" fmla="*/ 928666 w 977838"/>
                <a:gd name="connsiteY37" fmla="*/ 39921 h 1210172"/>
                <a:gd name="connsiteX38" fmla="*/ 865055 w 977838"/>
                <a:gd name="connsiteY38" fmla="*/ 4140 h 1210172"/>
                <a:gd name="connsiteX39" fmla="*/ 813372 w 977838"/>
                <a:gd name="connsiteY39" fmla="*/ 8116 h 1210172"/>
                <a:gd name="connsiteX0" fmla="*/ 813372 w 977838"/>
                <a:gd name="connsiteY0" fmla="*/ 8116 h 1207118"/>
                <a:gd name="connsiteX1" fmla="*/ 769640 w 977838"/>
                <a:gd name="connsiteY1" fmla="*/ 59799 h 1207118"/>
                <a:gd name="connsiteX2" fmla="*/ 745786 w 977838"/>
                <a:gd name="connsiteY2" fmla="*/ 127386 h 1207118"/>
                <a:gd name="connsiteX3" fmla="*/ 749762 w 977838"/>
                <a:gd name="connsiteY3" fmla="*/ 226777 h 1207118"/>
                <a:gd name="connsiteX4" fmla="*/ 769640 w 977838"/>
                <a:gd name="connsiteY4" fmla="*/ 310266 h 1207118"/>
                <a:gd name="connsiteX5" fmla="*/ 765664 w 977838"/>
                <a:gd name="connsiteY5" fmla="*/ 417608 h 1207118"/>
                <a:gd name="connsiteX6" fmla="*/ 761689 w 977838"/>
                <a:gd name="connsiteY6" fmla="*/ 520975 h 1207118"/>
                <a:gd name="connsiteX7" fmla="*/ 737835 w 977838"/>
                <a:gd name="connsiteY7" fmla="*/ 596512 h 1207118"/>
                <a:gd name="connsiteX8" fmla="*/ 690127 w 977838"/>
                <a:gd name="connsiteY8" fmla="*/ 691928 h 1207118"/>
                <a:gd name="connsiteX9" fmla="*/ 606638 w 977838"/>
                <a:gd name="connsiteY9" fmla="*/ 735660 h 1207118"/>
                <a:gd name="connsiteX10" fmla="*/ 495320 w 977838"/>
                <a:gd name="connsiteY10" fmla="*/ 767466 h 1207118"/>
                <a:gd name="connsiteX11" fmla="*/ 391953 w 977838"/>
                <a:gd name="connsiteY11" fmla="*/ 807222 h 1207118"/>
                <a:gd name="connsiteX12" fmla="*/ 316415 w 977838"/>
                <a:gd name="connsiteY12" fmla="*/ 839027 h 1207118"/>
                <a:gd name="connsiteX13" fmla="*/ 177268 w 977838"/>
                <a:gd name="connsiteY13" fmla="*/ 870832 h 1207118"/>
                <a:gd name="connsiteX14" fmla="*/ 50047 w 977838"/>
                <a:gd name="connsiteY14" fmla="*/ 942394 h 1207118"/>
                <a:gd name="connsiteX15" fmla="*/ 2339 w 977838"/>
                <a:gd name="connsiteY15" fmla="*/ 986126 h 1207118"/>
                <a:gd name="connsiteX16" fmla="*/ 14266 w 977838"/>
                <a:gd name="connsiteY16" fmla="*/ 1057688 h 1207118"/>
                <a:gd name="connsiteX17" fmla="*/ 73901 w 977838"/>
                <a:gd name="connsiteY17" fmla="*/ 1109372 h 1207118"/>
                <a:gd name="connsiteX18" fmla="*/ 165341 w 977838"/>
                <a:gd name="connsiteY18" fmla="*/ 1165031 h 1207118"/>
                <a:gd name="connsiteX19" fmla="*/ 268708 w 977838"/>
                <a:gd name="connsiteY19" fmla="*/ 1138425 h 1207118"/>
                <a:gd name="connsiteX20" fmla="*/ 350055 w 977838"/>
                <a:gd name="connsiteY20" fmla="*/ 1111206 h 1207118"/>
                <a:gd name="connsiteX21" fmla="*/ 463515 w 977838"/>
                <a:gd name="connsiteY21" fmla="*/ 1204787 h 1207118"/>
                <a:gd name="connsiteX22" fmla="*/ 539052 w 977838"/>
                <a:gd name="connsiteY22" fmla="*/ 1172982 h 1207118"/>
                <a:gd name="connsiteX23" fmla="*/ 598687 w 977838"/>
                <a:gd name="connsiteY23" fmla="*/ 1109372 h 1207118"/>
                <a:gd name="connsiteX24" fmla="*/ 574833 w 977838"/>
                <a:gd name="connsiteY24" fmla="*/ 1013956 h 1207118"/>
                <a:gd name="connsiteX25" fmla="*/ 590735 w 977838"/>
                <a:gd name="connsiteY25" fmla="*/ 914565 h 1207118"/>
                <a:gd name="connsiteX26" fmla="*/ 618565 w 977838"/>
                <a:gd name="connsiteY26" fmla="*/ 862881 h 1207118"/>
                <a:gd name="connsiteX27" fmla="*/ 658322 w 977838"/>
                <a:gd name="connsiteY27" fmla="*/ 819149 h 1207118"/>
                <a:gd name="connsiteX28" fmla="*/ 721932 w 977838"/>
                <a:gd name="connsiteY28" fmla="*/ 771441 h 1207118"/>
                <a:gd name="connsiteX29" fmla="*/ 785542 w 977838"/>
                <a:gd name="connsiteY29" fmla="*/ 723733 h 1207118"/>
                <a:gd name="connsiteX30" fmla="*/ 865055 w 977838"/>
                <a:gd name="connsiteY30" fmla="*/ 632293 h 1207118"/>
                <a:gd name="connsiteX31" fmla="*/ 908788 w 977838"/>
                <a:gd name="connsiteY31" fmla="*/ 540853 h 1207118"/>
                <a:gd name="connsiteX32" fmla="*/ 924690 w 977838"/>
                <a:gd name="connsiteY32" fmla="*/ 441462 h 1207118"/>
                <a:gd name="connsiteX33" fmla="*/ 936617 w 977838"/>
                <a:gd name="connsiteY33" fmla="*/ 357973 h 1207118"/>
                <a:gd name="connsiteX34" fmla="*/ 952520 w 977838"/>
                <a:gd name="connsiteY34" fmla="*/ 298339 h 1207118"/>
                <a:gd name="connsiteX35" fmla="*/ 964447 w 977838"/>
                <a:gd name="connsiteY35" fmla="*/ 234728 h 1207118"/>
                <a:gd name="connsiteX36" fmla="*/ 976374 w 977838"/>
                <a:gd name="connsiteY36" fmla="*/ 139312 h 1207118"/>
                <a:gd name="connsiteX37" fmla="*/ 928666 w 977838"/>
                <a:gd name="connsiteY37" fmla="*/ 39921 h 1207118"/>
                <a:gd name="connsiteX38" fmla="*/ 865055 w 977838"/>
                <a:gd name="connsiteY38" fmla="*/ 4140 h 1207118"/>
                <a:gd name="connsiteX39" fmla="*/ 813372 w 977838"/>
                <a:gd name="connsiteY39" fmla="*/ 8116 h 1207118"/>
                <a:gd name="connsiteX0" fmla="*/ 813372 w 977838"/>
                <a:gd name="connsiteY0" fmla="*/ 8116 h 1173900"/>
                <a:gd name="connsiteX1" fmla="*/ 769640 w 977838"/>
                <a:gd name="connsiteY1" fmla="*/ 59799 h 1173900"/>
                <a:gd name="connsiteX2" fmla="*/ 745786 w 977838"/>
                <a:gd name="connsiteY2" fmla="*/ 127386 h 1173900"/>
                <a:gd name="connsiteX3" fmla="*/ 749762 w 977838"/>
                <a:gd name="connsiteY3" fmla="*/ 226777 h 1173900"/>
                <a:gd name="connsiteX4" fmla="*/ 769640 w 977838"/>
                <a:gd name="connsiteY4" fmla="*/ 310266 h 1173900"/>
                <a:gd name="connsiteX5" fmla="*/ 765664 w 977838"/>
                <a:gd name="connsiteY5" fmla="*/ 417608 h 1173900"/>
                <a:gd name="connsiteX6" fmla="*/ 761689 w 977838"/>
                <a:gd name="connsiteY6" fmla="*/ 520975 h 1173900"/>
                <a:gd name="connsiteX7" fmla="*/ 737835 w 977838"/>
                <a:gd name="connsiteY7" fmla="*/ 596512 h 1173900"/>
                <a:gd name="connsiteX8" fmla="*/ 690127 w 977838"/>
                <a:gd name="connsiteY8" fmla="*/ 691928 h 1173900"/>
                <a:gd name="connsiteX9" fmla="*/ 606638 w 977838"/>
                <a:gd name="connsiteY9" fmla="*/ 735660 h 1173900"/>
                <a:gd name="connsiteX10" fmla="*/ 495320 w 977838"/>
                <a:gd name="connsiteY10" fmla="*/ 767466 h 1173900"/>
                <a:gd name="connsiteX11" fmla="*/ 391953 w 977838"/>
                <a:gd name="connsiteY11" fmla="*/ 807222 h 1173900"/>
                <a:gd name="connsiteX12" fmla="*/ 316415 w 977838"/>
                <a:gd name="connsiteY12" fmla="*/ 839027 h 1173900"/>
                <a:gd name="connsiteX13" fmla="*/ 177268 w 977838"/>
                <a:gd name="connsiteY13" fmla="*/ 870832 h 1173900"/>
                <a:gd name="connsiteX14" fmla="*/ 50047 w 977838"/>
                <a:gd name="connsiteY14" fmla="*/ 942394 h 1173900"/>
                <a:gd name="connsiteX15" fmla="*/ 2339 w 977838"/>
                <a:gd name="connsiteY15" fmla="*/ 986126 h 1173900"/>
                <a:gd name="connsiteX16" fmla="*/ 14266 w 977838"/>
                <a:gd name="connsiteY16" fmla="*/ 1057688 h 1173900"/>
                <a:gd name="connsiteX17" fmla="*/ 73901 w 977838"/>
                <a:gd name="connsiteY17" fmla="*/ 1109372 h 1173900"/>
                <a:gd name="connsiteX18" fmla="*/ 165341 w 977838"/>
                <a:gd name="connsiteY18" fmla="*/ 1165031 h 1173900"/>
                <a:gd name="connsiteX19" fmla="*/ 268708 w 977838"/>
                <a:gd name="connsiteY19" fmla="*/ 1138425 h 1173900"/>
                <a:gd name="connsiteX20" fmla="*/ 350055 w 977838"/>
                <a:gd name="connsiteY20" fmla="*/ 1111206 h 1173900"/>
                <a:gd name="connsiteX21" fmla="*/ 423034 w 977838"/>
                <a:gd name="connsiteY21" fmla="*/ 1061912 h 1173900"/>
                <a:gd name="connsiteX22" fmla="*/ 539052 w 977838"/>
                <a:gd name="connsiteY22" fmla="*/ 1172982 h 1173900"/>
                <a:gd name="connsiteX23" fmla="*/ 598687 w 977838"/>
                <a:gd name="connsiteY23" fmla="*/ 1109372 h 1173900"/>
                <a:gd name="connsiteX24" fmla="*/ 574833 w 977838"/>
                <a:gd name="connsiteY24" fmla="*/ 1013956 h 1173900"/>
                <a:gd name="connsiteX25" fmla="*/ 590735 w 977838"/>
                <a:gd name="connsiteY25" fmla="*/ 914565 h 1173900"/>
                <a:gd name="connsiteX26" fmla="*/ 618565 w 977838"/>
                <a:gd name="connsiteY26" fmla="*/ 862881 h 1173900"/>
                <a:gd name="connsiteX27" fmla="*/ 658322 w 977838"/>
                <a:gd name="connsiteY27" fmla="*/ 819149 h 1173900"/>
                <a:gd name="connsiteX28" fmla="*/ 721932 w 977838"/>
                <a:gd name="connsiteY28" fmla="*/ 771441 h 1173900"/>
                <a:gd name="connsiteX29" fmla="*/ 785542 w 977838"/>
                <a:gd name="connsiteY29" fmla="*/ 723733 h 1173900"/>
                <a:gd name="connsiteX30" fmla="*/ 865055 w 977838"/>
                <a:gd name="connsiteY30" fmla="*/ 632293 h 1173900"/>
                <a:gd name="connsiteX31" fmla="*/ 908788 w 977838"/>
                <a:gd name="connsiteY31" fmla="*/ 540853 h 1173900"/>
                <a:gd name="connsiteX32" fmla="*/ 924690 w 977838"/>
                <a:gd name="connsiteY32" fmla="*/ 441462 h 1173900"/>
                <a:gd name="connsiteX33" fmla="*/ 936617 w 977838"/>
                <a:gd name="connsiteY33" fmla="*/ 357973 h 1173900"/>
                <a:gd name="connsiteX34" fmla="*/ 952520 w 977838"/>
                <a:gd name="connsiteY34" fmla="*/ 298339 h 1173900"/>
                <a:gd name="connsiteX35" fmla="*/ 964447 w 977838"/>
                <a:gd name="connsiteY35" fmla="*/ 234728 h 1173900"/>
                <a:gd name="connsiteX36" fmla="*/ 976374 w 977838"/>
                <a:gd name="connsiteY36" fmla="*/ 139312 h 1173900"/>
                <a:gd name="connsiteX37" fmla="*/ 928666 w 977838"/>
                <a:gd name="connsiteY37" fmla="*/ 39921 h 1173900"/>
                <a:gd name="connsiteX38" fmla="*/ 865055 w 977838"/>
                <a:gd name="connsiteY38" fmla="*/ 4140 h 1173900"/>
                <a:gd name="connsiteX39" fmla="*/ 813372 w 977838"/>
                <a:gd name="connsiteY39" fmla="*/ 8116 h 1173900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98687 w 977838"/>
                <a:gd name="connsiteY23" fmla="*/ 1109372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74833 w 977838"/>
                <a:gd name="connsiteY24" fmla="*/ 101395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65706"/>
                <a:gd name="connsiteX1" fmla="*/ 769640 w 977838"/>
                <a:gd name="connsiteY1" fmla="*/ 59799 h 1165706"/>
                <a:gd name="connsiteX2" fmla="*/ 745786 w 977838"/>
                <a:gd name="connsiteY2" fmla="*/ 127386 h 1165706"/>
                <a:gd name="connsiteX3" fmla="*/ 749762 w 977838"/>
                <a:gd name="connsiteY3" fmla="*/ 226777 h 1165706"/>
                <a:gd name="connsiteX4" fmla="*/ 769640 w 977838"/>
                <a:gd name="connsiteY4" fmla="*/ 310266 h 1165706"/>
                <a:gd name="connsiteX5" fmla="*/ 765664 w 977838"/>
                <a:gd name="connsiteY5" fmla="*/ 417608 h 1165706"/>
                <a:gd name="connsiteX6" fmla="*/ 761689 w 977838"/>
                <a:gd name="connsiteY6" fmla="*/ 520975 h 1165706"/>
                <a:gd name="connsiteX7" fmla="*/ 737835 w 977838"/>
                <a:gd name="connsiteY7" fmla="*/ 596512 h 1165706"/>
                <a:gd name="connsiteX8" fmla="*/ 690127 w 977838"/>
                <a:gd name="connsiteY8" fmla="*/ 691928 h 1165706"/>
                <a:gd name="connsiteX9" fmla="*/ 606638 w 977838"/>
                <a:gd name="connsiteY9" fmla="*/ 735660 h 1165706"/>
                <a:gd name="connsiteX10" fmla="*/ 495320 w 977838"/>
                <a:gd name="connsiteY10" fmla="*/ 767466 h 1165706"/>
                <a:gd name="connsiteX11" fmla="*/ 391953 w 977838"/>
                <a:gd name="connsiteY11" fmla="*/ 807222 h 1165706"/>
                <a:gd name="connsiteX12" fmla="*/ 316415 w 977838"/>
                <a:gd name="connsiteY12" fmla="*/ 839027 h 1165706"/>
                <a:gd name="connsiteX13" fmla="*/ 177268 w 977838"/>
                <a:gd name="connsiteY13" fmla="*/ 870832 h 1165706"/>
                <a:gd name="connsiteX14" fmla="*/ 50047 w 977838"/>
                <a:gd name="connsiteY14" fmla="*/ 942394 h 1165706"/>
                <a:gd name="connsiteX15" fmla="*/ 2339 w 977838"/>
                <a:gd name="connsiteY15" fmla="*/ 986126 h 1165706"/>
                <a:gd name="connsiteX16" fmla="*/ 14266 w 977838"/>
                <a:gd name="connsiteY16" fmla="*/ 1057688 h 1165706"/>
                <a:gd name="connsiteX17" fmla="*/ 73901 w 977838"/>
                <a:gd name="connsiteY17" fmla="*/ 1109372 h 1165706"/>
                <a:gd name="connsiteX18" fmla="*/ 165341 w 977838"/>
                <a:gd name="connsiteY18" fmla="*/ 1165031 h 1165706"/>
                <a:gd name="connsiteX19" fmla="*/ 268708 w 977838"/>
                <a:gd name="connsiteY19" fmla="*/ 1138425 h 1165706"/>
                <a:gd name="connsiteX20" fmla="*/ 350055 w 977838"/>
                <a:gd name="connsiteY20" fmla="*/ 1111206 h 1165706"/>
                <a:gd name="connsiteX21" fmla="*/ 423034 w 977838"/>
                <a:gd name="connsiteY21" fmla="*/ 1061912 h 1165706"/>
                <a:gd name="connsiteX22" fmla="*/ 486664 w 977838"/>
                <a:gd name="connsiteY22" fmla="*/ 1015819 h 1165706"/>
                <a:gd name="connsiteX23" fmla="*/ 520106 w 977838"/>
                <a:gd name="connsiteY23" fmla="*/ 983166 h 1165706"/>
                <a:gd name="connsiteX24" fmla="*/ 555783 w 977838"/>
                <a:gd name="connsiteY24" fmla="*/ 956806 h 1165706"/>
                <a:gd name="connsiteX25" fmla="*/ 590735 w 977838"/>
                <a:gd name="connsiteY25" fmla="*/ 914565 h 1165706"/>
                <a:gd name="connsiteX26" fmla="*/ 618565 w 977838"/>
                <a:gd name="connsiteY26" fmla="*/ 862881 h 1165706"/>
                <a:gd name="connsiteX27" fmla="*/ 658322 w 977838"/>
                <a:gd name="connsiteY27" fmla="*/ 819149 h 1165706"/>
                <a:gd name="connsiteX28" fmla="*/ 721932 w 977838"/>
                <a:gd name="connsiteY28" fmla="*/ 771441 h 1165706"/>
                <a:gd name="connsiteX29" fmla="*/ 785542 w 977838"/>
                <a:gd name="connsiteY29" fmla="*/ 723733 h 1165706"/>
                <a:gd name="connsiteX30" fmla="*/ 865055 w 977838"/>
                <a:gd name="connsiteY30" fmla="*/ 632293 h 1165706"/>
                <a:gd name="connsiteX31" fmla="*/ 908788 w 977838"/>
                <a:gd name="connsiteY31" fmla="*/ 540853 h 1165706"/>
                <a:gd name="connsiteX32" fmla="*/ 924690 w 977838"/>
                <a:gd name="connsiteY32" fmla="*/ 441462 h 1165706"/>
                <a:gd name="connsiteX33" fmla="*/ 936617 w 977838"/>
                <a:gd name="connsiteY33" fmla="*/ 357973 h 1165706"/>
                <a:gd name="connsiteX34" fmla="*/ 952520 w 977838"/>
                <a:gd name="connsiteY34" fmla="*/ 298339 h 1165706"/>
                <a:gd name="connsiteX35" fmla="*/ 964447 w 977838"/>
                <a:gd name="connsiteY35" fmla="*/ 234728 h 1165706"/>
                <a:gd name="connsiteX36" fmla="*/ 976374 w 977838"/>
                <a:gd name="connsiteY36" fmla="*/ 139312 h 1165706"/>
                <a:gd name="connsiteX37" fmla="*/ 928666 w 977838"/>
                <a:gd name="connsiteY37" fmla="*/ 39921 h 1165706"/>
                <a:gd name="connsiteX38" fmla="*/ 865055 w 977838"/>
                <a:gd name="connsiteY38" fmla="*/ 4140 h 1165706"/>
                <a:gd name="connsiteX39" fmla="*/ 813372 w 977838"/>
                <a:gd name="connsiteY39" fmla="*/ 8116 h 1165706"/>
                <a:gd name="connsiteX0" fmla="*/ 813372 w 977838"/>
                <a:gd name="connsiteY0" fmla="*/ 8116 h 1140081"/>
                <a:gd name="connsiteX1" fmla="*/ 769640 w 977838"/>
                <a:gd name="connsiteY1" fmla="*/ 59799 h 1140081"/>
                <a:gd name="connsiteX2" fmla="*/ 745786 w 977838"/>
                <a:gd name="connsiteY2" fmla="*/ 127386 h 1140081"/>
                <a:gd name="connsiteX3" fmla="*/ 749762 w 977838"/>
                <a:gd name="connsiteY3" fmla="*/ 226777 h 1140081"/>
                <a:gd name="connsiteX4" fmla="*/ 769640 w 977838"/>
                <a:gd name="connsiteY4" fmla="*/ 310266 h 1140081"/>
                <a:gd name="connsiteX5" fmla="*/ 765664 w 977838"/>
                <a:gd name="connsiteY5" fmla="*/ 417608 h 1140081"/>
                <a:gd name="connsiteX6" fmla="*/ 761689 w 977838"/>
                <a:gd name="connsiteY6" fmla="*/ 520975 h 1140081"/>
                <a:gd name="connsiteX7" fmla="*/ 737835 w 977838"/>
                <a:gd name="connsiteY7" fmla="*/ 596512 h 1140081"/>
                <a:gd name="connsiteX8" fmla="*/ 690127 w 977838"/>
                <a:gd name="connsiteY8" fmla="*/ 691928 h 1140081"/>
                <a:gd name="connsiteX9" fmla="*/ 606638 w 977838"/>
                <a:gd name="connsiteY9" fmla="*/ 735660 h 1140081"/>
                <a:gd name="connsiteX10" fmla="*/ 495320 w 977838"/>
                <a:gd name="connsiteY10" fmla="*/ 767466 h 1140081"/>
                <a:gd name="connsiteX11" fmla="*/ 391953 w 977838"/>
                <a:gd name="connsiteY11" fmla="*/ 807222 h 1140081"/>
                <a:gd name="connsiteX12" fmla="*/ 316415 w 977838"/>
                <a:gd name="connsiteY12" fmla="*/ 839027 h 1140081"/>
                <a:gd name="connsiteX13" fmla="*/ 177268 w 977838"/>
                <a:gd name="connsiteY13" fmla="*/ 870832 h 1140081"/>
                <a:gd name="connsiteX14" fmla="*/ 50047 w 977838"/>
                <a:gd name="connsiteY14" fmla="*/ 942394 h 1140081"/>
                <a:gd name="connsiteX15" fmla="*/ 2339 w 977838"/>
                <a:gd name="connsiteY15" fmla="*/ 986126 h 1140081"/>
                <a:gd name="connsiteX16" fmla="*/ 14266 w 977838"/>
                <a:gd name="connsiteY16" fmla="*/ 1057688 h 1140081"/>
                <a:gd name="connsiteX17" fmla="*/ 73901 w 977838"/>
                <a:gd name="connsiteY17" fmla="*/ 1109372 h 1140081"/>
                <a:gd name="connsiteX18" fmla="*/ 160578 w 977838"/>
                <a:gd name="connsiteY18" fmla="*/ 1134075 h 1140081"/>
                <a:gd name="connsiteX19" fmla="*/ 268708 w 977838"/>
                <a:gd name="connsiteY19" fmla="*/ 1138425 h 1140081"/>
                <a:gd name="connsiteX20" fmla="*/ 350055 w 977838"/>
                <a:gd name="connsiteY20" fmla="*/ 1111206 h 1140081"/>
                <a:gd name="connsiteX21" fmla="*/ 423034 w 977838"/>
                <a:gd name="connsiteY21" fmla="*/ 1061912 h 1140081"/>
                <a:gd name="connsiteX22" fmla="*/ 486664 w 977838"/>
                <a:gd name="connsiteY22" fmla="*/ 1015819 h 1140081"/>
                <a:gd name="connsiteX23" fmla="*/ 520106 w 977838"/>
                <a:gd name="connsiteY23" fmla="*/ 983166 h 1140081"/>
                <a:gd name="connsiteX24" fmla="*/ 555783 w 977838"/>
                <a:gd name="connsiteY24" fmla="*/ 956806 h 1140081"/>
                <a:gd name="connsiteX25" fmla="*/ 590735 w 977838"/>
                <a:gd name="connsiteY25" fmla="*/ 914565 h 1140081"/>
                <a:gd name="connsiteX26" fmla="*/ 618565 w 977838"/>
                <a:gd name="connsiteY26" fmla="*/ 862881 h 1140081"/>
                <a:gd name="connsiteX27" fmla="*/ 658322 w 977838"/>
                <a:gd name="connsiteY27" fmla="*/ 819149 h 1140081"/>
                <a:gd name="connsiteX28" fmla="*/ 721932 w 977838"/>
                <a:gd name="connsiteY28" fmla="*/ 771441 h 1140081"/>
                <a:gd name="connsiteX29" fmla="*/ 785542 w 977838"/>
                <a:gd name="connsiteY29" fmla="*/ 723733 h 1140081"/>
                <a:gd name="connsiteX30" fmla="*/ 865055 w 977838"/>
                <a:gd name="connsiteY30" fmla="*/ 632293 h 1140081"/>
                <a:gd name="connsiteX31" fmla="*/ 908788 w 977838"/>
                <a:gd name="connsiteY31" fmla="*/ 540853 h 1140081"/>
                <a:gd name="connsiteX32" fmla="*/ 924690 w 977838"/>
                <a:gd name="connsiteY32" fmla="*/ 441462 h 1140081"/>
                <a:gd name="connsiteX33" fmla="*/ 936617 w 977838"/>
                <a:gd name="connsiteY33" fmla="*/ 357973 h 1140081"/>
                <a:gd name="connsiteX34" fmla="*/ 952520 w 977838"/>
                <a:gd name="connsiteY34" fmla="*/ 298339 h 1140081"/>
                <a:gd name="connsiteX35" fmla="*/ 964447 w 977838"/>
                <a:gd name="connsiteY35" fmla="*/ 234728 h 1140081"/>
                <a:gd name="connsiteX36" fmla="*/ 976374 w 977838"/>
                <a:gd name="connsiteY36" fmla="*/ 139312 h 1140081"/>
                <a:gd name="connsiteX37" fmla="*/ 928666 w 977838"/>
                <a:gd name="connsiteY37" fmla="*/ 39921 h 1140081"/>
                <a:gd name="connsiteX38" fmla="*/ 865055 w 977838"/>
                <a:gd name="connsiteY38" fmla="*/ 4140 h 1140081"/>
                <a:gd name="connsiteX39" fmla="*/ 813372 w 977838"/>
                <a:gd name="connsiteY39" fmla="*/ 8116 h 1140081"/>
                <a:gd name="connsiteX0" fmla="*/ 814036 w 978502"/>
                <a:gd name="connsiteY0" fmla="*/ 8116 h 1140966"/>
                <a:gd name="connsiteX1" fmla="*/ 770304 w 978502"/>
                <a:gd name="connsiteY1" fmla="*/ 59799 h 1140966"/>
                <a:gd name="connsiteX2" fmla="*/ 746450 w 978502"/>
                <a:gd name="connsiteY2" fmla="*/ 127386 h 1140966"/>
                <a:gd name="connsiteX3" fmla="*/ 750426 w 978502"/>
                <a:gd name="connsiteY3" fmla="*/ 226777 h 1140966"/>
                <a:gd name="connsiteX4" fmla="*/ 770304 w 978502"/>
                <a:gd name="connsiteY4" fmla="*/ 310266 h 1140966"/>
                <a:gd name="connsiteX5" fmla="*/ 766328 w 978502"/>
                <a:gd name="connsiteY5" fmla="*/ 417608 h 1140966"/>
                <a:gd name="connsiteX6" fmla="*/ 762353 w 978502"/>
                <a:gd name="connsiteY6" fmla="*/ 520975 h 1140966"/>
                <a:gd name="connsiteX7" fmla="*/ 738499 w 978502"/>
                <a:gd name="connsiteY7" fmla="*/ 596512 h 1140966"/>
                <a:gd name="connsiteX8" fmla="*/ 690791 w 978502"/>
                <a:gd name="connsiteY8" fmla="*/ 691928 h 1140966"/>
                <a:gd name="connsiteX9" fmla="*/ 607302 w 978502"/>
                <a:gd name="connsiteY9" fmla="*/ 735660 h 1140966"/>
                <a:gd name="connsiteX10" fmla="*/ 495984 w 978502"/>
                <a:gd name="connsiteY10" fmla="*/ 767466 h 1140966"/>
                <a:gd name="connsiteX11" fmla="*/ 392617 w 978502"/>
                <a:gd name="connsiteY11" fmla="*/ 807222 h 1140966"/>
                <a:gd name="connsiteX12" fmla="*/ 317079 w 978502"/>
                <a:gd name="connsiteY12" fmla="*/ 839027 h 1140966"/>
                <a:gd name="connsiteX13" fmla="*/ 177932 w 978502"/>
                <a:gd name="connsiteY13" fmla="*/ 870832 h 1140966"/>
                <a:gd name="connsiteX14" fmla="*/ 50711 w 978502"/>
                <a:gd name="connsiteY14" fmla="*/ 942394 h 1140966"/>
                <a:gd name="connsiteX15" fmla="*/ 3003 w 978502"/>
                <a:gd name="connsiteY15" fmla="*/ 986126 h 1140966"/>
                <a:gd name="connsiteX16" fmla="*/ 14930 w 978502"/>
                <a:gd name="connsiteY16" fmla="*/ 1057688 h 1140966"/>
                <a:gd name="connsiteX17" fmla="*/ 95996 w 978502"/>
                <a:gd name="connsiteY17" fmla="*/ 1087941 h 1140966"/>
                <a:gd name="connsiteX18" fmla="*/ 161242 w 978502"/>
                <a:gd name="connsiteY18" fmla="*/ 1134075 h 1140966"/>
                <a:gd name="connsiteX19" fmla="*/ 269372 w 978502"/>
                <a:gd name="connsiteY19" fmla="*/ 1138425 h 1140966"/>
                <a:gd name="connsiteX20" fmla="*/ 350719 w 978502"/>
                <a:gd name="connsiteY20" fmla="*/ 1111206 h 1140966"/>
                <a:gd name="connsiteX21" fmla="*/ 423698 w 978502"/>
                <a:gd name="connsiteY21" fmla="*/ 1061912 h 1140966"/>
                <a:gd name="connsiteX22" fmla="*/ 487328 w 978502"/>
                <a:gd name="connsiteY22" fmla="*/ 1015819 h 1140966"/>
                <a:gd name="connsiteX23" fmla="*/ 520770 w 978502"/>
                <a:gd name="connsiteY23" fmla="*/ 983166 h 1140966"/>
                <a:gd name="connsiteX24" fmla="*/ 556447 w 978502"/>
                <a:gd name="connsiteY24" fmla="*/ 956806 h 1140966"/>
                <a:gd name="connsiteX25" fmla="*/ 591399 w 978502"/>
                <a:gd name="connsiteY25" fmla="*/ 914565 h 1140966"/>
                <a:gd name="connsiteX26" fmla="*/ 619229 w 978502"/>
                <a:gd name="connsiteY26" fmla="*/ 862881 h 1140966"/>
                <a:gd name="connsiteX27" fmla="*/ 658986 w 978502"/>
                <a:gd name="connsiteY27" fmla="*/ 819149 h 1140966"/>
                <a:gd name="connsiteX28" fmla="*/ 722596 w 978502"/>
                <a:gd name="connsiteY28" fmla="*/ 771441 h 1140966"/>
                <a:gd name="connsiteX29" fmla="*/ 786206 w 978502"/>
                <a:gd name="connsiteY29" fmla="*/ 723733 h 1140966"/>
                <a:gd name="connsiteX30" fmla="*/ 865719 w 978502"/>
                <a:gd name="connsiteY30" fmla="*/ 632293 h 1140966"/>
                <a:gd name="connsiteX31" fmla="*/ 909452 w 978502"/>
                <a:gd name="connsiteY31" fmla="*/ 540853 h 1140966"/>
                <a:gd name="connsiteX32" fmla="*/ 925354 w 978502"/>
                <a:gd name="connsiteY32" fmla="*/ 441462 h 1140966"/>
                <a:gd name="connsiteX33" fmla="*/ 937281 w 978502"/>
                <a:gd name="connsiteY33" fmla="*/ 357973 h 1140966"/>
                <a:gd name="connsiteX34" fmla="*/ 953184 w 978502"/>
                <a:gd name="connsiteY34" fmla="*/ 298339 h 1140966"/>
                <a:gd name="connsiteX35" fmla="*/ 965111 w 978502"/>
                <a:gd name="connsiteY35" fmla="*/ 234728 h 1140966"/>
                <a:gd name="connsiteX36" fmla="*/ 977038 w 978502"/>
                <a:gd name="connsiteY36" fmla="*/ 139312 h 1140966"/>
                <a:gd name="connsiteX37" fmla="*/ 929330 w 978502"/>
                <a:gd name="connsiteY37" fmla="*/ 39921 h 1140966"/>
                <a:gd name="connsiteX38" fmla="*/ 865719 w 978502"/>
                <a:gd name="connsiteY38" fmla="*/ 4140 h 1140966"/>
                <a:gd name="connsiteX39" fmla="*/ 814036 w 978502"/>
                <a:gd name="connsiteY39" fmla="*/ 8116 h 1140966"/>
                <a:gd name="connsiteX0" fmla="*/ 811050 w 975516"/>
                <a:gd name="connsiteY0" fmla="*/ 8116 h 1140966"/>
                <a:gd name="connsiteX1" fmla="*/ 767318 w 975516"/>
                <a:gd name="connsiteY1" fmla="*/ 59799 h 1140966"/>
                <a:gd name="connsiteX2" fmla="*/ 743464 w 975516"/>
                <a:gd name="connsiteY2" fmla="*/ 127386 h 1140966"/>
                <a:gd name="connsiteX3" fmla="*/ 747440 w 975516"/>
                <a:gd name="connsiteY3" fmla="*/ 226777 h 1140966"/>
                <a:gd name="connsiteX4" fmla="*/ 767318 w 975516"/>
                <a:gd name="connsiteY4" fmla="*/ 310266 h 1140966"/>
                <a:gd name="connsiteX5" fmla="*/ 763342 w 975516"/>
                <a:gd name="connsiteY5" fmla="*/ 417608 h 1140966"/>
                <a:gd name="connsiteX6" fmla="*/ 759367 w 975516"/>
                <a:gd name="connsiteY6" fmla="*/ 520975 h 1140966"/>
                <a:gd name="connsiteX7" fmla="*/ 735513 w 975516"/>
                <a:gd name="connsiteY7" fmla="*/ 596512 h 1140966"/>
                <a:gd name="connsiteX8" fmla="*/ 687805 w 975516"/>
                <a:gd name="connsiteY8" fmla="*/ 691928 h 1140966"/>
                <a:gd name="connsiteX9" fmla="*/ 604316 w 975516"/>
                <a:gd name="connsiteY9" fmla="*/ 735660 h 1140966"/>
                <a:gd name="connsiteX10" fmla="*/ 492998 w 975516"/>
                <a:gd name="connsiteY10" fmla="*/ 767466 h 1140966"/>
                <a:gd name="connsiteX11" fmla="*/ 389631 w 975516"/>
                <a:gd name="connsiteY11" fmla="*/ 807222 h 1140966"/>
                <a:gd name="connsiteX12" fmla="*/ 314093 w 975516"/>
                <a:gd name="connsiteY12" fmla="*/ 839027 h 1140966"/>
                <a:gd name="connsiteX13" fmla="*/ 174946 w 975516"/>
                <a:gd name="connsiteY13" fmla="*/ 870832 h 1140966"/>
                <a:gd name="connsiteX14" fmla="*/ 47725 w 975516"/>
                <a:gd name="connsiteY14" fmla="*/ 942394 h 1140966"/>
                <a:gd name="connsiteX15" fmla="*/ 17 w 975516"/>
                <a:gd name="connsiteY15" fmla="*/ 986126 h 1140966"/>
                <a:gd name="connsiteX16" fmla="*/ 42900 w 975516"/>
                <a:gd name="connsiteY16" fmla="*/ 1038638 h 1140966"/>
                <a:gd name="connsiteX17" fmla="*/ 93010 w 975516"/>
                <a:gd name="connsiteY17" fmla="*/ 1087941 h 1140966"/>
                <a:gd name="connsiteX18" fmla="*/ 158256 w 975516"/>
                <a:gd name="connsiteY18" fmla="*/ 1134075 h 1140966"/>
                <a:gd name="connsiteX19" fmla="*/ 266386 w 975516"/>
                <a:gd name="connsiteY19" fmla="*/ 1138425 h 1140966"/>
                <a:gd name="connsiteX20" fmla="*/ 347733 w 975516"/>
                <a:gd name="connsiteY20" fmla="*/ 1111206 h 1140966"/>
                <a:gd name="connsiteX21" fmla="*/ 420712 w 975516"/>
                <a:gd name="connsiteY21" fmla="*/ 1061912 h 1140966"/>
                <a:gd name="connsiteX22" fmla="*/ 484342 w 975516"/>
                <a:gd name="connsiteY22" fmla="*/ 1015819 h 1140966"/>
                <a:gd name="connsiteX23" fmla="*/ 517784 w 975516"/>
                <a:gd name="connsiteY23" fmla="*/ 983166 h 1140966"/>
                <a:gd name="connsiteX24" fmla="*/ 553461 w 975516"/>
                <a:gd name="connsiteY24" fmla="*/ 956806 h 1140966"/>
                <a:gd name="connsiteX25" fmla="*/ 588413 w 975516"/>
                <a:gd name="connsiteY25" fmla="*/ 914565 h 1140966"/>
                <a:gd name="connsiteX26" fmla="*/ 616243 w 975516"/>
                <a:gd name="connsiteY26" fmla="*/ 862881 h 1140966"/>
                <a:gd name="connsiteX27" fmla="*/ 656000 w 975516"/>
                <a:gd name="connsiteY27" fmla="*/ 819149 h 1140966"/>
                <a:gd name="connsiteX28" fmla="*/ 719610 w 975516"/>
                <a:gd name="connsiteY28" fmla="*/ 771441 h 1140966"/>
                <a:gd name="connsiteX29" fmla="*/ 783220 w 975516"/>
                <a:gd name="connsiteY29" fmla="*/ 723733 h 1140966"/>
                <a:gd name="connsiteX30" fmla="*/ 862733 w 975516"/>
                <a:gd name="connsiteY30" fmla="*/ 632293 h 1140966"/>
                <a:gd name="connsiteX31" fmla="*/ 906466 w 975516"/>
                <a:gd name="connsiteY31" fmla="*/ 540853 h 1140966"/>
                <a:gd name="connsiteX32" fmla="*/ 922368 w 975516"/>
                <a:gd name="connsiteY32" fmla="*/ 441462 h 1140966"/>
                <a:gd name="connsiteX33" fmla="*/ 934295 w 975516"/>
                <a:gd name="connsiteY33" fmla="*/ 357973 h 1140966"/>
                <a:gd name="connsiteX34" fmla="*/ 950198 w 975516"/>
                <a:gd name="connsiteY34" fmla="*/ 298339 h 1140966"/>
                <a:gd name="connsiteX35" fmla="*/ 962125 w 975516"/>
                <a:gd name="connsiteY35" fmla="*/ 234728 h 1140966"/>
                <a:gd name="connsiteX36" fmla="*/ 974052 w 975516"/>
                <a:gd name="connsiteY36" fmla="*/ 139312 h 1140966"/>
                <a:gd name="connsiteX37" fmla="*/ 926344 w 975516"/>
                <a:gd name="connsiteY37" fmla="*/ 39921 h 1140966"/>
                <a:gd name="connsiteX38" fmla="*/ 862733 w 975516"/>
                <a:gd name="connsiteY38" fmla="*/ 4140 h 1140966"/>
                <a:gd name="connsiteX39" fmla="*/ 811050 w 975516"/>
                <a:gd name="connsiteY39" fmla="*/ 8116 h 1140966"/>
                <a:gd name="connsiteX0" fmla="*/ 774323 w 938789"/>
                <a:gd name="connsiteY0" fmla="*/ 8116 h 1140966"/>
                <a:gd name="connsiteX1" fmla="*/ 730591 w 938789"/>
                <a:gd name="connsiteY1" fmla="*/ 59799 h 1140966"/>
                <a:gd name="connsiteX2" fmla="*/ 706737 w 938789"/>
                <a:gd name="connsiteY2" fmla="*/ 127386 h 1140966"/>
                <a:gd name="connsiteX3" fmla="*/ 710713 w 938789"/>
                <a:gd name="connsiteY3" fmla="*/ 226777 h 1140966"/>
                <a:gd name="connsiteX4" fmla="*/ 730591 w 938789"/>
                <a:gd name="connsiteY4" fmla="*/ 310266 h 1140966"/>
                <a:gd name="connsiteX5" fmla="*/ 726615 w 938789"/>
                <a:gd name="connsiteY5" fmla="*/ 417608 h 1140966"/>
                <a:gd name="connsiteX6" fmla="*/ 722640 w 938789"/>
                <a:gd name="connsiteY6" fmla="*/ 520975 h 1140966"/>
                <a:gd name="connsiteX7" fmla="*/ 698786 w 938789"/>
                <a:gd name="connsiteY7" fmla="*/ 596512 h 1140966"/>
                <a:gd name="connsiteX8" fmla="*/ 651078 w 938789"/>
                <a:gd name="connsiteY8" fmla="*/ 691928 h 1140966"/>
                <a:gd name="connsiteX9" fmla="*/ 567589 w 938789"/>
                <a:gd name="connsiteY9" fmla="*/ 735660 h 1140966"/>
                <a:gd name="connsiteX10" fmla="*/ 456271 w 938789"/>
                <a:gd name="connsiteY10" fmla="*/ 767466 h 1140966"/>
                <a:gd name="connsiteX11" fmla="*/ 352904 w 938789"/>
                <a:gd name="connsiteY11" fmla="*/ 807222 h 1140966"/>
                <a:gd name="connsiteX12" fmla="*/ 277366 w 938789"/>
                <a:gd name="connsiteY12" fmla="*/ 839027 h 1140966"/>
                <a:gd name="connsiteX13" fmla="*/ 138219 w 938789"/>
                <a:gd name="connsiteY13" fmla="*/ 870832 h 1140966"/>
                <a:gd name="connsiteX14" fmla="*/ 10998 w 938789"/>
                <a:gd name="connsiteY14" fmla="*/ 942394 h 1140966"/>
                <a:gd name="connsiteX15" fmla="*/ 6153 w 938789"/>
                <a:gd name="connsiteY15" fmla="*/ 998032 h 1140966"/>
                <a:gd name="connsiteX16" fmla="*/ 6173 w 938789"/>
                <a:gd name="connsiteY16" fmla="*/ 1038638 h 1140966"/>
                <a:gd name="connsiteX17" fmla="*/ 56283 w 938789"/>
                <a:gd name="connsiteY17" fmla="*/ 1087941 h 1140966"/>
                <a:gd name="connsiteX18" fmla="*/ 121529 w 938789"/>
                <a:gd name="connsiteY18" fmla="*/ 1134075 h 1140966"/>
                <a:gd name="connsiteX19" fmla="*/ 229659 w 938789"/>
                <a:gd name="connsiteY19" fmla="*/ 1138425 h 1140966"/>
                <a:gd name="connsiteX20" fmla="*/ 311006 w 938789"/>
                <a:gd name="connsiteY20" fmla="*/ 1111206 h 1140966"/>
                <a:gd name="connsiteX21" fmla="*/ 383985 w 938789"/>
                <a:gd name="connsiteY21" fmla="*/ 1061912 h 1140966"/>
                <a:gd name="connsiteX22" fmla="*/ 447615 w 938789"/>
                <a:gd name="connsiteY22" fmla="*/ 1015819 h 1140966"/>
                <a:gd name="connsiteX23" fmla="*/ 481057 w 938789"/>
                <a:gd name="connsiteY23" fmla="*/ 983166 h 1140966"/>
                <a:gd name="connsiteX24" fmla="*/ 516734 w 938789"/>
                <a:gd name="connsiteY24" fmla="*/ 956806 h 1140966"/>
                <a:gd name="connsiteX25" fmla="*/ 551686 w 938789"/>
                <a:gd name="connsiteY25" fmla="*/ 914565 h 1140966"/>
                <a:gd name="connsiteX26" fmla="*/ 579516 w 938789"/>
                <a:gd name="connsiteY26" fmla="*/ 862881 h 1140966"/>
                <a:gd name="connsiteX27" fmla="*/ 619273 w 938789"/>
                <a:gd name="connsiteY27" fmla="*/ 819149 h 1140966"/>
                <a:gd name="connsiteX28" fmla="*/ 682883 w 938789"/>
                <a:gd name="connsiteY28" fmla="*/ 771441 h 1140966"/>
                <a:gd name="connsiteX29" fmla="*/ 746493 w 938789"/>
                <a:gd name="connsiteY29" fmla="*/ 723733 h 1140966"/>
                <a:gd name="connsiteX30" fmla="*/ 826006 w 938789"/>
                <a:gd name="connsiteY30" fmla="*/ 632293 h 1140966"/>
                <a:gd name="connsiteX31" fmla="*/ 869739 w 938789"/>
                <a:gd name="connsiteY31" fmla="*/ 540853 h 1140966"/>
                <a:gd name="connsiteX32" fmla="*/ 885641 w 938789"/>
                <a:gd name="connsiteY32" fmla="*/ 441462 h 1140966"/>
                <a:gd name="connsiteX33" fmla="*/ 897568 w 938789"/>
                <a:gd name="connsiteY33" fmla="*/ 357973 h 1140966"/>
                <a:gd name="connsiteX34" fmla="*/ 913471 w 938789"/>
                <a:gd name="connsiteY34" fmla="*/ 298339 h 1140966"/>
                <a:gd name="connsiteX35" fmla="*/ 925398 w 938789"/>
                <a:gd name="connsiteY35" fmla="*/ 234728 h 1140966"/>
                <a:gd name="connsiteX36" fmla="*/ 937325 w 938789"/>
                <a:gd name="connsiteY36" fmla="*/ 139312 h 1140966"/>
                <a:gd name="connsiteX37" fmla="*/ 889617 w 938789"/>
                <a:gd name="connsiteY37" fmla="*/ 39921 h 1140966"/>
                <a:gd name="connsiteX38" fmla="*/ 826006 w 938789"/>
                <a:gd name="connsiteY38" fmla="*/ 4140 h 1140966"/>
                <a:gd name="connsiteX39" fmla="*/ 774323 w 938789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38025 w 938595"/>
                <a:gd name="connsiteY13" fmla="*/ 870832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77172 w 938595"/>
                <a:gd name="connsiteY12" fmla="*/ 83902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52710 w 938595"/>
                <a:gd name="connsiteY11" fmla="*/ 807222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56077 w 938595"/>
                <a:gd name="connsiteY10" fmla="*/ 767466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79322 w 938595"/>
                <a:gd name="connsiteY26" fmla="*/ 862881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1492 w 938595"/>
                <a:gd name="connsiteY25" fmla="*/ 914565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19079 w 938595"/>
                <a:gd name="connsiteY27" fmla="*/ 819149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595991 w 938595"/>
                <a:gd name="connsiteY26" fmla="*/ 877168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22446 w 938595"/>
                <a:gd name="connsiteY6" fmla="*/ 520975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82689 w 938595"/>
                <a:gd name="connsiteY28" fmla="*/ 771441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63399 w 938595"/>
                <a:gd name="connsiteY25" fmla="*/ 926472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16540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47421 w 938595"/>
                <a:gd name="connsiteY22" fmla="*/ 1015819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607897 w 938595"/>
                <a:gd name="connsiteY26" fmla="*/ 884312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67983 w 938595"/>
                <a:gd name="connsiteY10" fmla="*/ 791279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64616 w 938595"/>
                <a:gd name="connsiteY11" fmla="*/ 835797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58077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7395 w 938595"/>
                <a:gd name="connsiteY9" fmla="*/ 735660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04634 w 938595"/>
                <a:gd name="connsiteY24" fmla="*/ 956806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69545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85447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7638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25812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  <a:gd name="connsiteX0" fmla="*/ 774129 w 938595"/>
                <a:gd name="connsiteY0" fmla="*/ 8116 h 1140966"/>
                <a:gd name="connsiteX1" fmla="*/ 730397 w 938595"/>
                <a:gd name="connsiteY1" fmla="*/ 59799 h 1140966"/>
                <a:gd name="connsiteX2" fmla="*/ 706543 w 938595"/>
                <a:gd name="connsiteY2" fmla="*/ 127386 h 1140966"/>
                <a:gd name="connsiteX3" fmla="*/ 710519 w 938595"/>
                <a:gd name="connsiteY3" fmla="*/ 226777 h 1140966"/>
                <a:gd name="connsiteX4" fmla="*/ 730397 w 938595"/>
                <a:gd name="connsiteY4" fmla="*/ 310266 h 1140966"/>
                <a:gd name="connsiteX5" fmla="*/ 726421 w 938595"/>
                <a:gd name="connsiteY5" fmla="*/ 417608 h 1140966"/>
                <a:gd name="connsiteX6" fmla="*/ 715302 w 938595"/>
                <a:gd name="connsiteY6" fmla="*/ 518594 h 1140966"/>
                <a:gd name="connsiteX7" fmla="*/ 698592 w 938595"/>
                <a:gd name="connsiteY7" fmla="*/ 596512 h 1140966"/>
                <a:gd name="connsiteX8" fmla="*/ 650884 w 938595"/>
                <a:gd name="connsiteY8" fmla="*/ 691928 h 1140966"/>
                <a:gd name="connsiteX9" fmla="*/ 569776 w 938595"/>
                <a:gd name="connsiteY9" fmla="*/ 740423 h 1140966"/>
                <a:gd name="connsiteX10" fmla="*/ 472746 w 938595"/>
                <a:gd name="connsiteY10" fmla="*/ 798423 h 1140966"/>
                <a:gd name="connsiteX11" fmla="*/ 374141 w 938595"/>
                <a:gd name="connsiteY11" fmla="*/ 842941 h 1140966"/>
                <a:gd name="connsiteX12" fmla="*/ 298603 w 938595"/>
                <a:gd name="connsiteY12" fmla="*/ 865221 h 1140966"/>
                <a:gd name="connsiteX13" fmla="*/ 154694 w 938595"/>
                <a:gd name="connsiteY13" fmla="*/ 899407 h 1140966"/>
                <a:gd name="connsiteX14" fmla="*/ 51285 w 938595"/>
                <a:gd name="connsiteY14" fmla="*/ 954300 h 1140966"/>
                <a:gd name="connsiteX15" fmla="*/ 5959 w 938595"/>
                <a:gd name="connsiteY15" fmla="*/ 998032 h 1140966"/>
                <a:gd name="connsiteX16" fmla="*/ 5979 w 938595"/>
                <a:gd name="connsiteY16" fmla="*/ 1038638 h 1140966"/>
                <a:gd name="connsiteX17" fmla="*/ 56089 w 938595"/>
                <a:gd name="connsiteY17" fmla="*/ 1087941 h 1140966"/>
                <a:gd name="connsiteX18" fmla="*/ 121335 w 938595"/>
                <a:gd name="connsiteY18" fmla="*/ 1134075 h 1140966"/>
                <a:gd name="connsiteX19" fmla="*/ 229465 w 938595"/>
                <a:gd name="connsiteY19" fmla="*/ 1138425 h 1140966"/>
                <a:gd name="connsiteX20" fmla="*/ 310812 w 938595"/>
                <a:gd name="connsiteY20" fmla="*/ 1111206 h 1140966"/>
                <a:gd name="connsiteX21" fmla="*/ 383791 w 938595"/>
                <a:gd name="connsiteY21" fmla="*/ 1061912 h 1140966"/>
                <a:gd name="connsiteX22" fmla="*/ 437896 w 938595"/>
                <a:gd name="connsiteY22" fmla="*/ 1013438 h 1140966"/>
                <a:gd name="connsiteX23" fmla="*/ 480863 w 938595"/>
                <a:gd name="connsiteY23" fmla="*/ 983166 h 1140966"/>
                <a:gd name="connsiteX24" fmla="*/ 514159 w 938595"/>
                <a:gd name="connsiteY24" fmla="*/ 959187 h 1140966"/>
                <a:gd name="connsiteX25" fmla="*/ 553874 w 938595"/>
                <a:gd name="connsiteY25" fmla="*/ 921710 h 1140966"/>
                <a:gd name="connsiteX26" fmla="*/ 593609 w 938595"/>
                <a:gd name="connsiteY26" fmla="*/ 881931 h 1140966"/>
                <a:gd name="connsiteX27" fmla="*/ 642892 w 938595"/>
                <a:gd name="connsiteY27" fmla="*/ 826292 h 1140966"/>
                <a:gd name="connsiteX28" fmla="*/ 694595 w 938595"/>
                <a:gd name="connsiteY28" fmla="*/ 776203 h 1140966"/>
                <a:gd name="connsiteX29" fmla="*/ 746299 w 938595"/>
                <a:gd name="connsiteY29" fmla="*/ 723733 h 1140966"/>
                <a:gd name="connsiteX30" fmla="*/ 818668 w 938595"/>
                <a:gd name="connsiteY30" fmla="*/ 632293 h 1140966"/>
                <a:gd name="connsiteX31" fmla="*/ 855256 w 938595"/>
                <a:gd name="connsiteY31" fmla="*/ 540853 h 1140966"/>
                <a:gd name="connsiteX32" fmla="*/ 878304 w 938595"/>
                <a:gd name="connsiteY32" fmla="*/ 441462 h 1140966"/>
                <a:gd name="connsiteX33" fmla="*/ 897374 w 938595"/>
                <a:gd name="connsiteY33" fmla="*/ 357973 h 1140966"/>
                <a:gd name="connsiteX34" fmla="*/ 913277 w 938595"/>
                <a:gd name="connsiteY34" fmla="*/ 298339 h 1140966"/>
                <a:gd name="connsiteX35" fmla="*/ 925204 w 938595"/>
                <a:gd name="connsiteY35" fmla="*/ 234728 h 1140966"/>
                <a:gd name="connsiteX36" fmla="*/ 937131 w 938595"/>
                <a:gd name="connsiteY36" fmla="*/ 139312 h 1140966"/>
                <a:gd name="connsiteX37" fmla="*/ 889423 w 938595"/>
                <a:gd name="connsiteY37" fmla="*/ 39921 h 1140966"/>
                <a:gd name="connsiteX38" fmla="*/ 825812 w 938595"/>
                <a:gd name="connsiteY38" fmla="*/ 4140 h 1140966"/>
                <a:gd name="connsiteX39" fmla="*/ 774129 w 938595"/>
                <a:gd name="connsiteY39" fmla="*/ 8116 h 11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38595" h="1140966">
                  <a:moveTo>
                    <a:pt x="774129" y="8116"/>
                  </a:moveTo>
                  <a:cubicBezTo>
                    <a:pt x="758227" y="17392"/>
                    <a:pt x="741661" y="39921"/>
                    <a:pt x="730397" y="59799"/>
                  </a:cubicBezTo>
                  <a:cubicBezTo>
                    <a:pt x="719133" y="79677"/>
                    <a:pt x="709856" y="99556"/>
                    <a:pt x="706543" y="127386"/>
                  </a:cubicBezTo>
                  <a:cubicBezTo>
                    <a:pt x="703230" y="155216"/>
                    <a:pt x="706543" y="196297"/>
                    <a:pt x="710519" y="226777"/>
                  </a:cubicBezTo>
                  <a:cubicBezTo>
                    <a:pt x="714495" y="257257"/>
                    <a:pt x="727747" y="278461"/>
                    <a:pt x="730397" y="310266"/>
                  </a:cubicBezTo>
                  <a:cubicBezTo>
                    <a:pt x="733047" y="342071"/>
                    <a:pt x="728937" y="382887"/>
                    <a:pt x="726421" y="417608"/>
                  </a:cubicBezTo>
                  <a:cubicBezTo>
                    <a:pt x="723905" y="452329"/>
                    <a:pt x="719940" y="488777"/>
                    <a:pt x="715302" y="518594"/>
                  </a:cubicBezTo>
                  <a:cubicBezTo>
                    <a:pt x="710664" y="548411"/>
                    <a:pt x="709328" y="567623"/>
                    <a:pt x="698592" y="596512"/>
                  </a:cubicBezTo>
                  <a:cubicBezTo>
                    <a:pt x="687856" y="625401"/>
                    <a:pt x="672353" y="667943"/>
                    <a:pt x="650884" y="691928"/>
                  </a:cubicBezTo>
                  <a:cubicBezTo>
                    <a:pt x="629415" y="715913"/>
                    <a:pt x="599466" y="722674"/>
                    <a:pt x="569776" y="740423"/>
                  </a:cubicBezTo>
                  <a:lnTo>
                    <a:pt x="472746" y="798423"/>
                  </a:lnTo>
                  <a:lnTo>
                    <a:pt x="374141" y="842941"/>
                  </a:lnTo>
                  <a:cubicBezTo>
                    <a:pt x="342998" y="852880"/>
                    <a:pt x="335178" y="855810"/>
                    <a:pt x="298603" y="865221"/>
                  </a:cubicBezTo>
                  <a:cubicBezTo>
                    <a:pt x="262028" y="874632"/>
                    <a:pt x="195914" y="884561"/>
                    <a:pt x="154694" y="899407"/>
                  </a:cubicBezTo>
                  <a:cubicBezTo>
                    <a:pt x="113474" y="914253"/>
                    <a:pt x="76074" y="937862"/>
                    <a:pt x="51285" y="954300"/>
                  </a:cubicBezTo>
                  <a:cubicBezTo>
                    <a:pt x="26496" y="970738"/>
                    <a:pt x="13510" y="983976"/>
                    <a:pt x="5959" y="998032"/>
                  </a:cubicBezTo>
                  <a:cubicBezTo>
                    <a:pt x="-1592" y="1012088"/>
                    <a:pt x="-2376" y="1023653"/>
                    <a:pt x="5979" y="1038638"/>
                  </a:cubicBezTo>
                  <a:cubicBezTo>
                    <a:pt x="14334" y="1053623"/>
                    <a:pt x="36863" y="1072035"/>
                    <a:pt x="56089" y="1087941"/>
                  </a:cubicBezTo>
                  <a:cubicBezTo>
                    <a:pt x="75315" y="1103847"/>
                    <a:pt x="92439" y="1125661"/>
                    <a:pt x="121335" y="1134075"/>
                  </a:cubicBezTo>
                  <a:cubicBezTo>
                    <a:pt x="150231" y="1142489"/>
                    <a:pt x="197886" y="1142237"/>
                    <a:pt x="229465" y="1138425"/>
                  </a:cubicBezTo>
                  <a:cubicBezTo>
                    <a:pt x="261045" y="1134614"/>
                    <a:pt x="285091" y="1123958"/>
                    <a:pt x="310812" y="1111206"/>
                  </a:cubicBezTo>
                  <a:cubicBezTo>
                    <a:pt x="336533" y="1098454"/>
                    <a:pt x="362610" y="1078207"/>
                    <a:pt x="383791" y="1061912"/>
                  </a:cubicBezTo>
                  <a:cubicBezTo>
                    <a:pt x="404972" y="1045617"/>
                    <a:pt x="421717" y="1026562"/>
                    <a:pt x="437896" y="1013438"/>
                  </a:cubicBezTo>
                  <a:cubicBezTo>
                    <a:pt x="454075" y="1000314"/>
                    <a:pt x="468152" y="992208"/>
                    <a:pt x="480863" y="983166"/>
                  </a:cubicBezTo>
                  <a:cubicBezTo>
                    <a:pt x="493574" y="974124"/>
                    <a:pt x="501991" y="969430"/>
                    <a:pt x="514159" y="959187"/>
                  </a:cubicBezTo>
                  <a:cubicBezTo>
                    <a:pt x="526327" y="948944"/>
                    <a:pt x="540632" y="934586"/>
                    <a:pt x="553874" y="921710"/>
                  </a:cubicBezTo>
                  <a:cubicBezTo>
                    <a:pt x="567116" y="908834"/>
                    <a:pt x="578773" y="897834"/>
                    <a:pt x="593609" y="881931"/>
                  </a:cubicBezTo>
                  <a:cubicBezTo>
                    <a:pt x="608445" y="866028"/>
                    <a:pt x="626061" y="843913"/>
                    <a:pt x="642892" y="826292"/>
                  </a:cubicBezTo>
                  <a:cubicBezTo>
                    <a:pt x="659723" y="808671"/>
                    <a:pt x="677361" y="793296"/>
                    <a:pt x="694595" y="776203"/>
                  </a:cubicBezTo>
                  <a:cubicBezTo>
                    <a:pt x="711830" y="759110"/>
                    <a:pt x="725620" y="747718"/>
                    <a:pt x="746299" y="723733"/>
                  </a:cubicBezTo>
                  <a:cubicBezTo>
                    <a:pt x="766978" y="699748"/>
                    <a:pt x="800509" y="662773"/>
                    <a:pt x="818668" y="632293"/>
                  </a:cubicBezTo>
                  <a:cubicBezTo>
                    <a:pt x="836827" y="601813"/>
                    <a:pt x="845317" y="572658"/>
                    <a:pt x="855256" y="540853"/>
                  </a:cubicBezTo>
                  <a:cubicBezTo>
                    <a:pt x="865195" y="509048"/>
                    <a:pt x="871284" y="471942"/>
                    <a:pt x="878304" y="441462"/>
                  </a:cubicBezTo>
                  <a:cubicBezTo>
                    <a:pt x="885324" y="410982"/>
                    <a:pt x="891545" y="381827"/>
                    <a:pt x="897374" y="357973"/>
                  </a:cubicBezTo>
                  <a:cubicBezTo>
                    <a:pt x="903203" y="334119"/>
                    <a:pt x="908639" y="318880"/>
                    <a:pt x="913277" y="298339"/>
                  </a:cubicBezTo>
                  <a:cubicBezTo>
                    <a:pt x="917915" y="277798"/>
                    <a:pt x="921228" y="261232"/>
                    <a:pt x="925204" y="234728"/>
                  </a:cubicBezTo>
                  <a:cubicBezTo>
                    <a:pt x="929180" y="208224"/>
                    <a:pt x="943094" y="171780"/>
                    <a:pt x="937131" y="139312"/>
                  </a:cubicBezTo>
                  <a:cubicBezTo>
                    <a:pt x="931168" y="106844"/>
                    <a:pt x="907976" y="62450"/>
                    <a:pt x="889423" y="39921"/>
                  </a:cubicBezTo>
                  <a:cubicBezTo>
                    <a:pt x="870870" y="17392"/>
                    <a:pt x="845028" y="10766"/>
                    <a:pt x="825812" y="4140"/>
                  </a:cubicBezTo>
                  <a:cubicBezTo>
                    <a:pt x="806596" y="-2486"/>
                    <a:pt x="790031" y="-1160"/>
                    <a:pt x="774129" y="81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46000">
                  <a:srgbClr val="DC3844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59BDC8EC-BD0B-3A52-8437-9B2EFB6C96AB}"/>
              </a:ext>
            </a:extLst>
          </p:cNvPr>
          <p:cNvSpPr txBox="1"/>
          <p:nvPr/>
        </p:nvSpPr>
        <p:spPr>
          <a:xfrm>
            <a:off x="67942" y="75746"/>
            <a:ext cx="23263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solidFill>
                  <a:schemeClr val="bg1"/>
                </a:solidFill>
                <a:latin typeface="Avenir Roman" panose="02000503020000020003" pitchFamily="2" charset="0"/>
              </a:rPr>
              <a:t>Introduction :</a:t>
            </a:r>
          </a:p>
        </p:txBody>
      </p: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CD7B03A6-EC0C-F54D-BE27-7478B1455D06}"/>
              </a:ext>
            </a:extLst>
          </p:cNvPr>
          <p:cNvGrpSpPr/>
          <p:nvPr/>
        </p:nvGrpSpPr>
        <p:grpSpPr>
          <a:xfrm>
            <a:off x="6568123" y="1966025"/>
            <a:ext cx="4599676" cy="690623"/>
            <a:chOff x="4240338" y="1974385"/>
            <a:chExt cx="4140000" cy="649311"/>
          </a:xfrm>
        </p:grpSpPr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54A2902B-F2D2-7D4C-852A-F25ADEBAE24A}"/>
                </a:ext>
              </a:extLst>
            </p:cNvPr>
            <p:cNvSpPr>
              <a:spLocks/>
            </p:cNvSpPr>
            <p:nvPr/>
          </p:nvSpPr>
          <p:spPr>
            <a:xfrm>
              <a:off x="4240338" y="1974385"/>
              <a:ext cx="4140000" cy="649311"/>
            </a:xfrm>
            <a:custGeom>
              <a:avLst/>
              <a:gdLst>
                <a:gd name="connsiteX0" fmla="*/ 1968940 w 3864378"/>
                <a:gd name="connsiteY0" fmla="*/ 603185 h 634876"/>
                <a:gd name="connsiteX1" fmla="*/ 1856099 w 3864378"/>
                <a:gd name="connsiteY1" fmla="*/ 583730 h 634876"/>
                <a:gd name="connsiteX2" fmla="*/ 1572052 w 3864378"/>
                <a:gd name="connsiteY2" fmla="*/ 603185 h 634876"/>
                <a:gd name="connsiteX3" fmla="*/ 1284113 w 3864378"/>
                <a:gd name="connsiteY3" fmla="*/ 595403 h 634876"/>
                <a:gd name="connsiteX4" fmla="*/ 961155 w 3864378"/>
                <a:gd name="connsiteY4" fmla="*/ 599294 h 634876"/>
                <a:gd name="connsiteX5" fmla="*/ 716017 w 3864378"/>
                <a:gd name="connsiteY5" fmla="*/ 618749 h 634876"/>
                <a:gd name="connsiteX6" fmla="*/ 330802 w 3864378"/>
                <a:gd name="connsiteY6" fmla="*/ 610967 h 634876"/>
                <a:gd name="connsiteX7" fmla="*/ 70101 w 3864378"/>
                <a:gd name="connsiteY7" fmla="*/ 603185 h 634876"/>
                <a:gd name="connsiteX8" fmla="*/ 7844 w 3864378"/>
                <a:gd name="connsiteY8" fmla="*/ 556492 h 634876"/>
                <a:gd name="connsiteX9" fmla="*/ 23408 w 3864378"/>
                <a:gd name="connsiteY9" fmla="*/ 435869 h 634876"/>
                <a:gd name="connsiteX10" fmla="*/ 210179 w 3864378"/>
                <a:gd name="connsiteY10" fmla="*/ 323028 h 634876"/>
                <a:gd name="connsiteX11" fmla="*/ 556484 w 3864378"/>
                <a:gd name="connsiteY11" fmla="*/ 241316 h 634876"/>
                <a:gd name="connsiteX12" fmla="*/ 739364 w 3864378"/>
                <a:gd name="connsiteY12" fmla="*/ 217970 h 634876"/>
                <a:gd name="connsiteX13" fmla="*/ 1054540 w 3864378"/>
                <a:gd name="connsiteY13" fmla="*/ 116802 h 634876"/>
                <a:gd name="connsiteX14" fmla="*/ 1404736 w 3864378"/>
                <a:gd name="connsiteY14" fmla="*/ 35090 h 634876"/>
                <a:gd name="connsiteX15" fmla="*/ 1801624 w 3864378"/>
                <a:gd name="connsiteY15" fmla="*/ 70 h 634876"/>
                <a:gd name="connsiteX16" fmla="*/ 2260770 w 3864378"/>
                <a:gd name="connsiteY16" fmla="*/ 42872 h 634876"/>
                <a:gd name="connsiteX17" fmla="*/ 2595401 w 3864378"/>
                <a:gd name="connsiteY17" fmla="*/ 140148 h 634876"/>
                <a:gd name="connsiteX18" fmla="*/ 2692678 w 3864378"/>
                <a:gd name="connsiteY18" fmla="*/ 198514 h 634876"/>
                <a:gd name="connsiteX19" fmla="*/ 2949488 w 3864378"/>
                <a:gd name="connsiteY19" fmla="*/ 369721 h 634876"/>
                <a:gd name="connsiteX20" fmla="*/ 3109022 w 3864378"/>
                <a:gd name="connsiteY20" fmla="*/ 463107 h 634876"/>
                <a:gd name="connsiteX21" fmla="*/ 3385287 w 3864378"/>
                <a:gd name="connsiteY21" fmla="*/ 502017 h 634876"/>
                <a:gd name="connsiteX22" fmla="*/ 3587623 w 3864378"/>
                <a:gd name="connsiteY22" fmla="*/ 537037 h 634876"/>
                <a:gd name="connsiteX23" fmla="*/ 3863888 w 3864378"/>
                <a:gd name="connsiteY23" fmla="*/ 513690 h 634876"/>
                <a:gd name="connsiteX24" fmla="*/ 3649880 w 3864378"/>
                <a:gd name="connsiteY24" fmla="*/ 614858 h 634876"/>
                <a:gd name="connsiteX25" fmla="*/ 3459217 w 3864378"/>
                <a:gd name="connsiteY25" fmla="*/ 622640 h 634876"/>
                <a:gd name="connsiteX26" fmla="*/ 3295793 w 3864378"/>
                <a:gd name="connsiteY26" fmla="*/ 634313 h 634876"/>
                <a:gd name="connsiteX27" fmla="*/ 3003963 w 3864378"/>
                <a:gd name="connsiteY27" fmla="*/ 603185 h 634876"/>
                <a:gd name="connsiteX28" fmla="*/ 2583728 w 3864378"/>
                <a:gd name="connsiteY28" fmla="*/ 599294 h 634876"/>
                <a:gd name="connsiteX29" fmla="*/ 2109018 w 3864378"/>
                <a:gd name="connsiteY29" fmla="*/ 618749 h 634876"/>
                <a:gd name="connsiteX30" fmla="*/ 1968940 w 3864378"/>
                <a:gd name="connsiteY30" fmla="*/ 603185 h 634876"/>
                <a:gd name="connsiteX0" fmla="*/ 1968940 w 3887672"/>
                <a:gd name="connsiteY0" fmla="*/ 603185 h 634876"/>
                <a:gd name="connsiteX1" fmla="*/ 1856099 w 3887672"/>
                <a:gd name="connsiteY1" fmla="*/ 583730 h 634876"/>
                <a:gd name="connsiteX2" fmla="*/ 1572052 w 3887672"/>
                <a:gd name="connsiteY2" fmla="*/ 603185 h 634876"/>
                <a:gd name="connsiteX3" fmla="*/ 1284113 w 3887672"/>
                <a:gd name="connsiteY3" fmla="*/ 595403 h 634876"/>
                <a:gd name="connsiteX4" fmla="*/ 961155 w 3887672"/>
                <a:gd name="connsiteY4" fmla="*/ 599294 h 634876"/>
                <a:gd name="connsiteX5" fmla="*/ 716017 w 3887672"/>
                <a:gd name="connsiteY5" fmla="*/ 618749 h 634876"/>
                <a:gd name="connsiteX6" fmla="*/ 330802 w 3887672"/>
                <a:gd name="connsiteY6" fmla="*/ 610967 h 634876"/>
                <a:gd name="connsiteX7" fmla="*/ 70101 w 3887672"/>
                <a:gd name="connsiteY7" fmla="*/ 603185 h 634876"/>
                <a:gd name="connsiteX8" fmla="*/ 7844 w 3887672"/>
                <a:gd name="connsiteY8" fmla="*/ 556492 h 634876"/>
                <a:gd name="connsiteX9" fmla="*/ 23408 w 3887672"/>
                <a:gd name="connsiteY9" fmla="*/ 435869 h 634876"/>
                <a:gd name="connsiteX10" fmla="*/ 210179 w 3887672"/>
                <a:gd name="connsiteY10" fmla="*/ 323028 h 634876"/>
                <a:gd name="connsiteX11" fmla="*/ 556484 w 3887672"/>
                <a:gd name="connsiteY11" fmla="*/ 241316 h 634876"/>
                <a:gd name="connsiteX12" fmla="*/ 739364 w 3887672"/>
                <a:gd name="connsiteY12" fmla="*/ 217970 h 634876"/>
                <a:gd name="connsiteX13" fmla="*/ 1054540 w 3887672"/>
                <a:gd name="connsiteY13" fmla="*/ 116802 h 634876"/>
                <a:gd name="connsiteX14" fmla="*/ 1404736 w 3887672"/>
                <a:gd name="connsiteY14" fmla="*/ 35090 h 634876"/>
                <a:gd name="connsiteX15" fmla="*/ 1801624 w 3887672"/>
                <a:gd name="connsiteY15" fmla="*/ 70 h 634876"/>
                <a:gd name="connsiteX16" fmla="*/ 2260770 w 3887672"/>
                <a:gd name="connsiteY16" fmla="*/ 42872 h 634876"/>
                <a:gd name="connsiteX17" fmla="*/ 2595401 w 3887672"/>
                <a:gd name="connsiteY17" fmla="*/ 140148 h 634876"/>
                <a:gd name="connsiteX18" fmla="*/ 2692678 w 3887672"/>
                <a:gd name="connsiteY18" fmla="*/ 198514 h 634876"/>
                <a:gd name="connsiteX19" fmla="*/ 2949488 w 3887672"/>
                <a:gd name="connsiteY19" fmla="*/ 369721 h 634876"/>
                <a:gd name="connsiteX20" fmla="*/ 3109022 w 3887672"/>
                <a:gd name="connsiteY20" fmla="*/ 463107 h 634876"/>
                <a:gd name="connsiteX21" fmla="*/ 3385287 w 3887672"/>
                <a:gd name="connsiteY21" fmla="*/ 502017 h 634876"/>
                <a:gd name="connsiteX22" fmla="*/ 3587623 w 3887672"/>
                <a:gd name="connsiteY22" fmla="*/ 537037 h 634876"/>
                <a:gd name="connsiteX23" fmla="*/ 3887234 w 3887672"/>
                <a:gd name="connsiteY23" fmla="*/ 595403 h 634876"/>
                <a:gd name="connsiteX24" fmla="*/ 3649880 w 3887672"/>
                <a:gd name="connsiteY24" fmla="*/ 614858 h 634876"/>
                <a:gd name="connsiteX25" fmla="*/ 3459217 w 3887672"/>
                <a:gd name="connsiteY25" fmla="*/ 622640 h 634876"/>
                <a:gd name="connsiteX26" fmla="*/ 3295793 w 3887672"/>
                <a:gd name="connsiteY26" fmla="*/ 634313 h 634876"/>
                <a:gd name="connsiteX27" fmla="*/ 3003963 w 3887672"/>
                <a:gd name="connsiteY27" fmla="*/ 603185 h 634876"/>
                <a:gd name="connsiteX28" fmla="*/ 2583728 w 3887672"/>
                <a:gd name="connsiteY28" fmla="*/ 599294 h 634876"/>
                <a:gd name="connsiteX29" fmla="*/ 2109018 w 3887672"/>
                <a:gd name="connsiteY29" fmla="*/ 618749 h 634876"/>
                <a:gd name="connsiteX30" fmla="*/ 1968940 w 3887672"/>
                <a:gd name="connsiteY30" fmla="*/ 603185 h 634876"/>
                <a:gd name="connsiteX0" fmla="*/ 1968940 w 3890506"/>
                <a:gd name="connsiteY0" fmla="*/ 603185 h 634876"/>
                <a:gd name="connsiteX1" fmla="*/ 1856099 w 3890506"/>
                <a:gd name="connsiteY1" fmla="*/ 583730 h 634876"/>
                <a:gd name="connsiteX2" fmla="*/ 1572052 w 3890506"/>
                <a:gd name="connsiteY2" fmla="*/ 603185 h 634876"/>
                <a:gd name="connsiteX3" fmla="*/ 1284113 w 3890506"/>
                <a:gd name="connsiteY3" fmla="*/ 595403 h 634876"/>
                <a:gd name="connsiteX4" fmla="*/ 961155 w 3890506"/>
                <a:gd name="connsiteY4" fmla="*/ 599294 h 634876"/>
                <a:gd name="connsiteX5" fmla="*/ 716017 w 3890506"/>
                <a:gd name="connsiteY5" fmla="*/ 618749 h 634876"/>
                <a:gd name="connsiteX6" fmla="*/ 330802 w 3890506"/>
                <a:gd name="connsiteY6" fmla="*/ 610967 h 634876"/>
                <a:gd name="connsiteX7" fmla="*/ 70101 w 3890506"/>
                <a:gd name="connsiteY7" fmla="*/ 603185 h 634876"/>
                <a:gd name="connsiteX8" fmla="*/ 7844 w 3890506"/>
                <a:gd name="connsiteY8" fmla="*/ 556492 h 634876"/>
                <a:gd name="connsiteX9" fmla="*/ 23408 w 3890506"/>
                <a:gd name="connsiteY9" fmla="*/ 435869 h 634876"/>
                <a:gd name="connsiteX10" fmla="*/ 210179 w 3890506"/>
                <a:gd name="connsiteY10" fmla="*/ 323028 h 634876"/>
                <a:gd name="connsiteX11" fmla="*/ 556484 w 3890506"/>
                <a:gd name="connsiteY11" fmla="*/ 241316 h 634876"/>
                <a:gd name="connsiteX12" fmla="*/ 739364 w 3890506"/>
                <a:gd name="connsiteY12" fmla="*/ 217970 h 634876"/>
                <a:gd name="connsiteX13" fmla="*/ 1054540 w 3890506"/>
                <a:gd name="connsiteY13" fmla="*/ 116802 h 634876"/>
                <a:gd name="connsiteX14" fmla="*/ 1404736 w 3890506"/>
                <a:gd name="connsiteY14" fmla="*/ 35090 h 634876"/>
                <a:gd name="connsiteX15" fmla="*/ 1801624 w 3890506"/>
                <a:gd name="connsiteY15" fmla="*/ 70 h 634876"/>
                <a:gd name="connsiteX16" fmla="*/ 2260770 w 3890506"/>
                <a:gd name="connsiteY16" fmla="*/ 42872 h 634876"/>
                <a:gd name="connsiteX17" fmla="*/ 2595401 w 3890506"/>
                <a:gd name="connsiteY17" fmla="*/ 140148 h 634876"/>
                <a:gd name="connsiteX18" fmla="*/ 2692678 w 3890506"/>
                <a:gd name="connsiteY18" fmla="*/ 198514 h 634876"/>
                <a:gd name="connsiteX19" fmla="*/ 2949488 w 3890506"/>
                <a:gd name="connsiteY19" fmla="*/ 369721 h 634876"/>
                <a:gd name="connsiteX20" fmla="*/ 3109022 w 3890506"/>
                <a:gd name="connsiteY20" fmla="*/ 463107 h 634876"/>
                <a:gd name="connsiteX21" fmla="*/ 3385287 w 3890506"/>
                <a:gd name="connsiteY21" fmla="*/ 502017 h 634876"/>
                <a:gd name="connsiteX22" fmla="*/ 3587623 w 3890506"/>
                <a:gd name="connsiteY22" fmla="*/ 537037 h 634876"/>
                <a:gd name="connsiteX23" fmla="*/ 3774766 w 3890506"/>
                <a:gd name="connsiteY23" fmla="*/ 548765 h 634876"/>
                <a:gd name="connsiteX24" fmla="*/ 3887234 w 3890506"/>
                <a:gd name="connsiteY24" fmla="*/ 595403 h 634876"/>
                <a:gd name="connsiteX25" fmla="*/ 3649880 w 3890506"/>
                <a:gd name="connsiteY25" fmla="*/ 614858 h 634876"/>
                <a:gd name="connsiteX26" fmla="*/ 3459217 w 3890506"/>
                <a:gd name="connsiteY26" fmla="*/ 622640 h 634876"/>
                <a:gd name="connsiteX27" fmla="*/ 3295793 w 3890506"/>
                <a:gd name="connsiteY27" fmla="*/ 634313 h 634876"/>
                <a:gd name="connsiteX28" fmla="*/ 3003963 w 3890506"/>
                <a:gd name="connsiteY28" fmla="*/ 603185 h 634876"/>
                <a:gd name="connsiteX29" fmla="*/ 2583728 w 3890506"/>
                <a:gd name="connsiteY29" fmla="*/ 599294 h 634876"/>
                <a:gd name="connsiteX30" fmla="*/ 2109018 w 3890506"/>
                <a:gd name="connsiteY30" fmla="*/ 618749 h 634876"/>
                <a:gd name="connsiteX31" fmla="*/ 1968940 w 3890506"/>
                <a:gd name="connsiteY31" fmla="*/ 603185 h 634876"/>
                <a:gd name="connsiteX0" fmla="*/ 1968940 w 3890506"/>
                <a:gd name="connsiteY0" fmla="*/ 603185 h 634876"/>
                <a:gd name="connsiteX1" fmla="*/ 1856099 w 3890506"/>
                <a:gd name="connsiteY1" fmla="*/ 583730 h 634876"/>
                <a:gd name="connsiteX2" fmla="*/ 1572052 w 3890506"/>
                <a:gd name="connsiteY2" fmla="*/ 603185 h 634876"/>
                <a:gd name="connsiteX3" fmla="*/ 1284113 w 3890506"/>
                <a:gd name="connsiteY3" fmla="*/ 595403 h 634876"/>
                <a:gd name="connsiteX4" fmla="*/ 961155 w 3890506"/>
                <a:gd name="connsiteY4" fmla="*/ 599294 h 634876"/>
                <a:gd name="connsiteX5" fmla="*/ 716017 w 3890506"/>
                <a:gd name="connsiteY5" fmla="*/ 618749 h 634876"/>
                <a:gd name="connsiteX6" fmla="*/ 330802 w 3890506"/>
                <a:gd name="connsiteY6" fmla="*/ 610967 h 634876"/>
                <a:gd name="connsiteX7" fmla="*/ 70101 w 3890506"/>
                <a:gd name="connsiteY7" fmla="*/ 603185 h 634876"/>
                <a:gd name="connsiteX8" fmla="*/ 7844 w 3890506"/>
                <a:gd name="connsiteY8" fmla="*/ 556492 h 634876"/>
                <a:gd name="connsiteX9" fmla="*/ 23408 w 3890506"/>
                <a:gd name="connsiteY9" fmla="*/ 435869 h 634876"/>
                <a:gd name="connsiteX10" fmla="*/ 210179 w 3890506"/>
                <a:gd name="connsiteY10" fmla="*/ 323028 h 634876"/>
                <a:gd name="connsiteX11" fmla="*/ 556484 w 3890506"/>
                <a:gd name="connsiteY11" fmla="*/ 241316 h 634876"/>
                <a:gd name="connsiteX12" fmla="*/ 739364 w 3890506"/>
                <a:gd name="connsiteY12" fmla="*/ 217970 h 634876"/>
                <a:gd name="connsiteX13" fmla="*/ 1054540 w 3890506"/>
                <a:gd name="connsiteY13" fmla="*/ 116802 h 634876"/>
                <a:gd name="connsiteX14" fmla="*/ 1404736 w 3890506"/>
                <a:gd name="connsiteY14" fmla="*/ 35090 h 634876"/>
                <a:gd name="connsiteX15" fmla="*/ 1801624 w 3890506"/>
                <a:gd name="connsiteY15" fmla="*/ 70 h 634876"/>
                <a:gd name="connsiteX16" fmla="*/ 2260770 w 3890506"/>
                <a:gd name="connsiteY16" fmla="*/ 42872 h 634876"/>
                <a:gd name="connsiteX17" fmla="*/ 2595401 w 3890506"/>
                <a:gd name="connsiteY17" fmla="*/ 140148 h 634876"/>
                <a:gd name="connsiteX18" fmla="*/ 2692678 w 3890506"/>
                <a:gd name="connsiteY18" fmla="*/ 198514 h 634876"/>
                <a:gd name="connsiteX19" fmla="*/ 2949488 w 3890506"/>
                <a:gd name="connsiteY19" fmla="*/ 369721 h 634876"/>
                <a:gd name="connsiteX20" fmla="*/ 3109022 w 3890506"/>
                <a:gd name="connsiteY20" fmla="*/ 463107 h 634876"/>
                <a:gd name="connsiteX21" fmla="*/ 3385287 w 3890506"/>
                <a:gd name="connsiteY21" fmla="*/ 502017 h 634876"/>
                <a:gd name="connsiteX22" fmla="*/ 3587623 w 3890506"/>
                <a:gd name="connsiteY22" fmla="*/ 537037 h 634876"/>
                <a:gd name="connsiteX23" fmla="*/ 3774766 w 3890506"/>
                <a:gd name="connsiteY23" fmla="*/ 548765 h 634876"/>
                <a:gd name="connsiteX24" fmla="*/ 3887234 w 3890506"/>
                <a:gd name="connsiteY24" fmla="*/ 595403 h 634876"/>
                <a:gd name="connsiteX25" fmla="*/ 3649880 w 3890506"/>
                <a:gd name="connsiteY25" fmla="*/ 614858 h 634876"/>
                <a:gd name="connsiteX26" fmla="*/ 3459217 w 3890506"/>
                <a:gd name="connsiteY26" fmla="*/ 622640 h 634876"/>
                <a:gd name="connsiteX27" fmla="*/ 3295793 w 3890506"/>
                <a:gd name="connsiteY27" fmla="*/ 634313 h 634876"/>
                <a:gd name="connsiteX28" fmla="*/ 3003963 w 3890506"/>
                <a:gd name="connsiteY28" fmla="*/ 603185 h 634876"/>
                <a:gd name="connsiteX29" fmla="*/ 2583728 w 3890506"/>
                <a:gd name="connsiteY29" fmla="*/ 599294 h 634876"/>
                <a:gd name="connsiteX30" fmla="*/ 2116800 w 3890506"/>
                <a:gd name="connsiteY30" fmla="*/ 607076 h 634876"/>
                <a:gd name="connsiteX31" fmla="*/ 1968940 w 3890506"/>
                <a:gd name="connsiteY31" fmla="*/ 603185 h 634876"/>
                <a:gd name="connsiteX0" fmla="*/ 1968940 w 3890506"/>
                <a:gd name="connsiteY0" fmla="*/ 603185 h 624414"/>
                <a:gd name="connsiteX1" fmla="*/ 1856099 w 3890506"/>
                <a:gd name="connsiteY1" fmla="*/ 583730 h 624414"/>
                <a:gd name="connsiteX2" fmla="*/ 1572052 w 3890506"/>
                <a:gd name="connsiteY2" fmla="*/ 603185 h 624414"/>
                <a:gd name="connsiteX3" fmla="*/ 1284113 w 3890506"/>
                <a:gd name="connsiteY3" fmla="*/ 595403 h 624414"/>
                <a:gd name="connsiteX4" fmla="*/ 961155 w 3890506"/>
                <a:gd name="connsiteY4" fmla="*/ 599294 h 624414"/>
                <a:gd name="connsiteX5" fmla="*/ 716017 w 3890506"/>
                <a:gd name="connsiteY5" fmla="*/ 618749 h 624414"/>
                <a:gd name="connsiteX6" fmla="*/ 330802 w 3890506"/>
                <a:gd name="connsiteY6" fmla="*/ 610967 h 624414"/>
                <a:gd name="connsiteX7" fmla="*/ 70101 w 3890506"/>
                <a:gd name="connsiteY7" fmla="*/ 603185 h 624414"/>
                <a:gd name="connsiteX8" fmla="*/ 7844 w 3890506"/>
                <a:gd name="connsiteY8" fmla="*/ 556492 h 624414"/>
                <a:gd name="connsiteX9" fmla="*/ 23408 w 3890506"/>
                <a:gd name="connsiteY9" fmla="*/ 435869 h 624414"/>
                <a:gd name="connsiteX10" fmla="*/ 210179 w 3890506"/>
                <a:gd name="connsiteY10" fmla="*/ 323028 h 624414"/>
                <a:gd name="connsiteX11" fmla="*/ 556484 w 3890506"/>
                <a:gd name="connsiteY11" fmla="*/ 241316 h 624414"/>
                <a:gd name="connsiteX12" fmla="*/ 739364 w 3890506"/>
                <a:gd name="connsiteY12" fmla="*/ 217970 h 624414"/>
                <a:gd name="connsiteX13" fmla="*/ 1054540 w 3890506"/>
                <a:gd name="connsiteY13" fmla="*/ 116802 h 624414"/>
                <a:gd name="connsiteX14" fmla="*/ 1404736 w 3890506"/>
                <a:gd name="connsiteY14" fmla="*/ 35090 h 624414"/>
                <a:gd name="connsiteX15" fmla="*/ 1801624 w 3890506"/>
                <a:gd name="connsiteY15" fmla="*/ 70 h 624414"/>
                <a:gd name="connsiteX16" fmla="*/ 2260770 w 3890506"/>
                <a:gd name="connsiteY16" fmla="*/ 42872 h 624414"/>
                <a:gd name="connsiteX17" fmla="*/ 2595401 w 3890506"/>
                <a:gd name="connsiteY17" fmla="*/ 140148 h 624414"/>
                <a:gd name="connsiteX18" fmla="*/ 2692678 w 3890506"/>
                <a:gd name="connsiteY18" fmla="*/ 198514 h 624414"/>
                <a:gd name="connsiteX19" fmla="*/ 2949488 w 3890506"/>
                <a:gd name="connsiteY19" fmla="*/ 369721 h 624414"/>
                <a:gd name="connsiteX20" fmla="*/ 3109022 w 3890506"/>
                <a:gd name="connsiteY20" fmla="*/ 463107 h 624414"/>
                <a:gd name="connsiteX21" fmla="*/ 3385287 w 3890506"/>
                <a:gd name="connsiteY21" fmla="*/ 502017 h 624414"/>
                <a:gd name="connsiteX22" fmla="*/ 3587623 w 3890506"/>
                <a:gd name="connsiteY22" fmla="*/ 537037 h 624414"/>
                <a:gd name="connsiteX23" fmla="*/ 3774766 w 3890506"/>
                <a:gd name="connsiteY23" fmla="*/ 548765 h 624414"/>
                <a:gd name="connsiteX24" fmla="*/ 3887234 w 3890506"/>
                <a:gd name="connsiteY24" fmla="*/ 595403 h 624414"/>
                <a:gd name="connsiteX25" fmla="*/ 3649880 w 3890506"/>
                <a:gd name="connsiteY25" fmla="*/ 614858 h 624414"/>
                <a:gd name="connsiteX26" fmla="*/ 3459217 w 3890506"/>
                <a:gd name="connsiteY26" fmla="*/ 622640 h 624414"/>
                <a:gd name="connsiteX27" fmla="*/ 3272447 w 3890506"/>
                <a:gd name="connsiteY27" fmla="*/ 622640 h 624414"/>
                <a:gd name="connsiteX28" fmla="*/ 3003963 w 3890506"/>
                <a:gd name="connsiteY28" fmla="*/ 603185 h 624414"/>
                <a:gd name="connsiteX29" fmla="*/ 2583728 w 3890506"/>
                <a:gd name="connsiteY29" fmla="*/ 599294 h 624414"/>
                <a:gd name="connsiteX30" fmla="*/ 2116800 w 3890506"/>
                <a:gd name="connsiteY30" fmla="*/ 607076 h 624414"/>
                <a:gd name="connsiteX31" fmla="*/ 1968940 w 3890506"/>
                <a:gd name="connsiteY31" fmla="*/ 603185 h 624414"/>
                <a:gd name="connsiteX0" fmla="*/ 1968940 w 3890506"/>
                <a:gd name="connsiteY0" fmla="*/ 603185 h 624414"/>
                <a:gd name="connsiteX1" fmla="*/ 1856099 w 3890506"/>
                <a:gd name="connsiteY1" fmla="*/ 583730 h 624414"/>
                <a:gd name="connsiteX2" fmla="*/ 1572052 w 3890506"/>
                <a:gd name="connsiteY2" fmla="*/ 603185 h 624414"/>
                <a:gd name="connsiteX3" fmla="*/ 1284113 w 3890506"/>
                <a:gd name="connsiteY3" fmla="*/ 595403 h 624414"/>
                <a:gd name="connsiteX4" fmla="*/ 961155 w 3890506"/>
                <a:gd name="connsiteY4" fmla="*/ 599294 h 624414"/>
                <a:gd name="connsiteX5" fmla="*/ 716017 w 3890506"/>
                <a:gd name="connsiteY5" fmla="*/ 618749 h 624414"/>
                <a:gd name="connsiteX6" fmla="*/ 330802 w 3890506"/>
                <a:gd name="connsiteY6" fmla="*/ 610967 h 624414"/>
                <a:gd name="connsiteX7" fmla="*/ 70101 w 3890506"/>
                <a:gd name="connsiteY7" fmla="*/ 603185 h 624414"/>
                <a:gd name="connsiteX8" fmla="*/ 7844 w 3890506"/>
                <a:gd name="connsiteY8" fmla="*/ 556492 h 624414"/>
                <a:gd name="connsiteX9" fmla="*/ 23408 w 3890506"/>
                <a:gd name="connsiteY9" fmla="*/ 435869 h 624414"/>
                <a:gd name="connsiteX10" fmla="*/ 210179 w 3890506"/>
                <a:gd name="connsiteY10" fmla="*/ 323028 h 624414"/>
                <a:gd name="connsiteX11" fmla="*/ 556484 w 3890506"/>
                <a:gd name="connsiteY11" fmla="*/ 241316 h 624414"/>
                <a:gd name="connsiteX12" fmla="*/ 739364 w 3890506"/>
                <a:gd name="connsiteY12" fmla="*/ 217970 h 624414"/>
                <a:gd name="connsiteX13" fmla="*/ 1054540 w 3890506"/>
                <a:gd name="connsiteY13" fmla="*/ 116802 h 624414"/>
                <a:gd name="connsiteX14" fmla="*/ 1404736 w 3890506"/>
                <a:gd name="connsiteY14" fmla="*/ 35090 h 624414"/>
                <a:gd name="connsiteX15" fmla="*/ 1801624 w 3890506"/>
                <a:gd name="connsiteY15" fmla="*/ 70 h 624414"/>
                <a:gd name="connsiteX16" fmla="*/ 2260770 w 3890506"/>
                <a:gd name="connsiteY16" fmla="*/ 42872 h 624414"/>
                <a:gd name="connsiteX17" fmla="*/ 2537143 w 3890506"/>
                <a:gd name="connsiteY17" fmla="*/ 194907 h 624414"/>
                <a:gd name="connsiteX18" fmla="*/ 2692678 w 3890506"/>
                <a:gd name="connsiteY18" fmla="*/ 198514 h 624414"/>
                <a:gd name="connsiteX19" fmla="*/ 2949488 w 3890506"/>
                <a:gd name="connsiteY19" fmla="*/ 369721 h 624414"/>
                <a:gd name="connsiteX20" fmla="*/ 3109022 w 3890506"/>
                <a:gd name="connsiteY20" fmla="*/ 463107 h 624414"/>
                <a:gd name="connsiteX21" fmla="*/ 3385287 w 3890506"/>
                <a:gd name="connsiteY21" fmla="*/ 502017 h 624414"/>
                <a:gd name="connsiteX22" fmla="*/ 3587623 w 3890506"/>
                <a:gd name="connsiteY22" fmla="*/ 537037 h 624414"/>
                <a:gd name="connsiteX23" fmla="*/ 3774766 w 3890506"/>
                <a:gd name="connsiteY23" fmla="*/ 548765 h 624414"/>
                <a:gd name="connsiteX24" fmla="*/ 3887234 w 3890506"/>
                <a:gd name="connsiteY24" fmla="*/ 595403 h 624414"/>
                <a:gd name="connsiteX25" fmla="*/ 3649880 w 3890506"/>
                <a:gd name="connsiteY25" fmla="*/ 614858 h 624414"/>
                <a:gd name="connsiteX26" fmla="*/ 3459217 w 3890506"/>
                <a:gd name="connsiteY26" fmla="*/ 622640 h 624414"/>
                <a:gd name="connsiteX27" fmla="*/ 3272447 w 3890506"/>
                <a:gd name="connsiteY27" fmla="*/ 622640 h 624414"/>
                <a:gd name="connsiteX28" fmla="*/ 3003963 w 3890506"/>
                <a:gd name="connsiteY28" fmla="*/ 603185 h 624414"/>
                <a:gd name="connsiteX29" fmla="*/ 2583728 w 3890506"/>
                <a:gd name="connsiteY29" fmla="*/ 599294 h 624414"/>
                <a:gd name="connsiteX30" fmla="*/ 2116800 w 3890506"/>
                <a:gd name="connsiteY30" fmla="*/ 607076 h 624414"/>
                <a:gd name="connsiteX31" fmla="*/ 1968940 w 3890506"/>
                <a:gd name="connsiteY31" fmla="*/ 603185 h 624414"/>
                <a:gd name="connsiteX0" fmla="*/ 1968940 w 3890506"/>
                <a:gd name="connsiteY0" fmla="*/ 603185 h 624414"/>
                <a:gd name="connsiteX1" fmla="*/ 1856099 w 3890506"/>
                <a:gd name="connsiteY1" fmla="*/ 583730 h 624414"/>
                <a:gd name="connsiteX2" fmla="*/ 1572052 w 3890506"/>
                <a:gd name="connsiteY2" fmla="*/ 603185 h 624414"/>
                <a:gd name="connsiteX3" fmla="*/ 1284113 w 3890506"/>
                <a:gd name="connsiteY3" fmla="*/ 595403 h 624414"/>
                <a:gd name="connsiteX4" fmla="*/ 961155 w 3890506"/>
                <a:gd name="connsiteY4" fmla="*/ 599294 h 624414"/>
                <a:gd name="connsiteX5" fmla="*/ 716017 w 3890506"/>
                <a:gd name="connsiteY5" fmla="*/ 618749 h 624414"/>
                <a:gd name="connsiteX6" fmla="*/ 330802 w 3890506"/>
                <a:gd name="connsiteY6" fmla="*/ 610967 h 624414"/>
                <a:gd name="connsiteX7" fmla="*/ 70101 w 3890506"/>
                <a:gd name="connsiteY7" fmla="*/ 603185 h 624414"/>
                <a:gd name="connsiteX8" fmla="*/ 7844 w 3890506"/>
                <a:gd name="connsiteY8" fmla="*/ 556492 h 624414"/>
                <a:gd name="connsiteX9" fmla="*/ 23408 w 3890506"/>
                <a:gd name="connsiteY9" fmla="*/ 435869 h 624414"/>
                <a:gd name="connsiteX10" fmla="*/ 210179 w 3890506"/>
                <a:gd name="connsiteY10" fmla="*/ 323028 h 624414"/>
                <a:gd name="connsiteX11" fmla="*/ 556484 w 3890506"/>
                <a:gd name="connsiteY11" fmla="*/ 241316 h 624414"/>
                <a:gd name="connsiteX12" fmla="*/ 739364 w 3890506"/>
                <a:gd name="connsiteY12" fmla="*/ 217970 h 624414"/>
                <a:gd name="connsiteX13" fmla="*/ 1054540 w 3890506"/>
                <a:gd name="connsiteY13" fmla="*/ 116802 h 624414"/>
                <a:gd name="connsiteX14" fmla="*/ 1404736 w 3890506"/>
                <a:gd name="connsiteY14" fmla="*/ 35090 h 624414"/>
                <a:gd name="connsiteX15" fmla="*/ 1801624 w 3890506"/>
                <a:gd name="connsiteY15" fmla="*/ 70 h 624414"/>
                <a:gd name="connsiteX16" fmla="*/ 2260770 w 3890506"/>
                <a:gd name="connsiteY16" fmla="*/ 42872 h 624414"/>
                <a:gd name="connsiteX17" fmla="*/ 2537143 w 3890506"/>
                <a:gd name="connsiteY17" fmla="*/ 194907 h 624414"/>
                <a:gd name="connsiteX18" fmla="*/ 2653840 w 3890506"/>
                <a:gd name="connsiteY18" fmla="*/ 283141 h 624414"/>
                <a:gd name="connsiteX19" fmla="*/ 2949488 w 3890506"/>
                <a:gd name="connsiteY19" fmla="*/ 369721 h 624414"/>
                <a:gd name="connsiteX20" fmla="*/ 3109022 w 3890506"/>
                <a:gd name="connsiteY20" fmla="*/ 463107 h 624414"/>
                <a:gd name="connsiteX21" fmla="*/ 3385287 w 3890506"/>
                <a:gd name="connsiteY21" fmla="*/ 502017 h 624414"/>
                <a:gd name="connsiteX22" fmla="*/ 3587623 w 3890506"/>
                <a:gd name="connsiteY22" fmla="*/ 537037 h 624414"/>
                <a:gd name="connsiteX23" fmla="*/ 3774766 w 3890506"/>
                <a:gd name="connsiteY23" fmla="*/ 548765 h 624414"/>
                <a:gd name="connsiteX24" fmla="*/ 3887234 w 3890506"/>
                <a:gd name="connsiteY24" fmla="*/ 595403 h 624414"/>
                <a:gd name="connsiteX25" fmla="*/ 3649880 w 3890506"/>
                <a:gd name="connsiteY25" fmla="*/ 614858 h 624414"/>
                <a:gd name="connsiteX26" fmla="*/ 3459217 w 3890506"/>
                <a:gd name="connsiteY26" fmla="*/ 622640 h 624414"/>
                <a:gd name="connsiteX27" fmla="*/ 3272447 w 3890506"/>
                <a:gd name="connsiteY27" fmla="*/ 622640 h 624414"/>
                <a:gd name="connsiteX28" fmla="*/ 3003963 w 3890506"/>
                <a:gd name="connsiteY28" fmla="*/ 603185 h 624414"/>
                <a:gd name="connsiteX29" fmla="*/ 2583728 w 3890506"/>
                <a:gd name="connsiteY29" fmla="*/ 599294 h 624414"/>
                <a:gd name="connsiteX30" fmla="*/ 2116800 w 3890506"/>
                <a:gd name="connsiteY30" fmla="*/ 607076 h 624414"/>
                <a:gd name="connsiteX31" fmla="*/ 1968940 w 3890506"/>
                <a:gd name="connsiteY31" fmla="*/ 603185 h 624414"/>
                <a:gd name="connsiteX0" fmla="*/ 1968940 w 3890506"/>
                <a:gd name="connsiteY0" fmla="*/ 603185 h 624414"/>
                <a:gd name="connsiteX1" fmla="*/ 1856099 w 3890506"/>
                <a:gd name="connsiteY1" fmla="*/ 583730 h 624414"/>
                <a:gd name="connsiteX2" fmla="*/ 1572052 w 3890506"/>
                <a:gd name="connsiteY2" fmla="*/ 603185 h 624414"/>
                <a:gd name="connsiteX3" fmla="*/ 1284113 w 3890506"/>
                <a:gd name="connsiteY3" fmla="*/ 595403 h 624414"/>
                <a:gd name="connsiteX4" fmla="*/ 961155 w 3890506"/>
                <a:gd name="connsiteY4" fmla="*/ 599294 h 624414"/>
                <a:gd name="connsiteX5" fmla="*/ 716017 w 3890506"/>
                <a:gd name="connsiteY5" fmla="*/ 618749 h 624414"/>
                <a:gd name="connsiteX6" fmla="*/ 330802 w 3890506"/>
                <a:gd name="connsiteY6" fmla="*/ 610967 h 624414"/>
                <a:gd name="connsiteX7" fmla="*/ 70101 w 3890506"/>
                <a:gd name="connsiteY7" fmla="*/ 603185 h 624414"/>
                <a:gd name="connsiteX8" fmla="*/ 7844 w 3890506"/>
                <a:gd name="connsiteY8" fmla="*/ 556492 h 624414"/>
                <a:gd name="connsiteX9" fmla="*/ 23408 w 3890506"/>
                <a:gd name="connsiteY9" fmla="*/ 435869 h 624414"/>
                <a:gd name="connsiteX10" fmla="*/ 210179 w 3890506"/>
                <a:gd name="connsiteY10" fmla="*/ 323028 h 624414"/>
                <a:gd name="connsiteX11" fmla="*/ 556484 w 3890506"/>
                <a:gd name="connsiteY11" fmla="*/ 241316 h 624414"/>
                <a:gd name="connsiteX12" fmla="*/ 739364 w 3890506"/>
                <a:gd name="connsiteY12" fmla="*/ 217970 h 624414"/>
                <a:gd name="connsiteX13" fmla="*/ 1054540 w 3890506"/>
                <a:gd name="connsiteY13" fmla="*/ 116802 h 624414"/>
                <a:gd name="connsiteX14" fmla="*/ 1404736 w 3890506"/>
                <a:gd name="connsiteY14" fmla="*/ 35090 h 624414"/>
                <a:gd name="connsiteX15" fmla="*/ 1801624 w 3890506"/>
                <a:gd name="connsiteY15" fmla="*/ 70 h 624414"/>
                <a:gd name="connsiteX16" fmla="*/ 2260770 w 3890506"/>
                <a:gd name="connsiteY16" fmla="*/ 42872 h 624414"/>
                <a:gd name="connsiteX17" fmla="*/ 2537143 w 3890506"/>
                <a:gd name="connsiteY17" fmla="*/ 194907 h 624414"/>
                <a:gd name="connsiteX18" fmla="*/ 2653840 w 3890506"/>
                <a:gd name="connsiteY18" fmla="*/ 283141 h 624414"/>
                <a:gd name="connsiteX19" fmla="*/ 2910651 w 3890506"/>
                <a:gd name="connsiteY19" fmla="*/ 389633 h 624414"/>
                <a:gd name="connsiteX20" fmla="*/ 3109022 w 3890506"/>
                <a:gd name="connsiteY20" fmla="*/ 463107 h 624414"/>
                <a:gd name="connsiteX21" fmla="*/ 3385287 w 3890506"/>
                <a:gd name="connsiteY21" fmla="*/ 502017 h 624414"/>
                <a:gd name="connsiteX22" fmla="*/ 3587623 w 3890506"/>
                <a:gd name="connsiteY22" fmla="*/ 537037 h 624414"/>
                <a:gd name="connsiteX23" fmla="*/ 3774766 w 3890506"/>
                <a:gd name="connsiteY23" fmla="*/ 548765 h 624414"/>
                <a:gd name="connsiteX24" fmla="*/ 3887234 w 3890506"/>
                <a:gd name="connsiteY24" fmla="*/ 595403 h 624414"/>
                <a:gd name="connsiteX25" fmla="*/ 3649880 w 3890506"/>
                <a:gd name="connsiteY25" fmla="*/ 614858 h 624414"/>
                <a:gd name="connsiteX26" fmla="*/ 3459217 w 3890506"/>
                <a:gd name="connsiteY26" fmla="*/ 622640 h 624414"/>
                <a:gd name="connsiteX27" fmla="*/ 3272447 w 3890506"/>
                <a:gd name="connsiteY27" fmla="*/ 622640 h 624414"/>
                <a:gd name="connsiteX28" fmla="*/ 3003963 w 3890506"/>
                <a:gd name="connsiteY28" fmla="*/ 603185 h 624414"/>
                <a:gd name="connsiteX29" fmla="*/ 2583728 w 3890506"/>
                <a:gd name="connsiteY29" fmla="*/ 599294 h 624414"/>
                <a:gd name="connsiteX30" fmla="*/ 2116800 w 3890506"/>
                <a:gd name="connsiteY30" fmla="*/ 607076 h 624414"/>
                <a:gd name="connsiteX31" fmla="*/ 1968940 w 3890506"/>
                <a:gd name="connsiteY31" fmla="*/ 603185 h 624414"/>
                <a:gd name="connsiteX0" fmla="*/ 1968940 w 3890506"/>
                <a:gd name="connsiteY0" fmla="*/ 603988 h 625217"/>
                <a:gd name="connsiteX1" fmla="*/ 1856099 w 3890506"/>
                <a:gd name="connsiteY1" fmla="*/ 584533 h 625217"/>
                <a:gd name="connsiteX2" fmla="*/ 1572052 w 3890506"/>
                <a:gd name="connsiteY2" fmla="*/ 603988 h 625217"/>
                <a:gd name="connsiteX3" fmla="*/ 1284113 w 3890506"/>
                <a:gd name="connsiteY3" fmla="*/ 596206 h 625217"/>
                <a:gd name="connsiteX4" fmla="*/ 961155 w 3890506"/>
                <a:gd name="connsiteY4" fmla="*/ 600097 h 625217"/>
                <a:gd name="connsiteX5" fmla="*/ 716017 w 3890506"/>
                <a:gd name="connsiteY5" fmla="*/ 619552 h 625217"/>
                <a:gd name="connsiteX6" fmla="*/ 330802 w 3890506"/>
                <a:gd name="connsiteY6" fmla="*/ 611770 h 625217"/>
                <a:gd name="connsiteX7" fmla="*/ 70101 w 3890506"/>
                <a:gd name="connsiteY7" fmla="*/ 603988 h 625217"/>
                <a:gd name="connsiteX8" fmla="*/ 7844 w 3890506"/>
                <a:gd name="connsiteY8" fmla="*/ 557295 h 625217"/>
                <a:gd name="connsiteX9" fmla="*/ 23408 w 3890506"/>
                <a:gd name="connsiteY9" fmla="*/ 436672 h 625217"/>
                <a:gd name="connsiteX10" fmla="*/ 210179 w 3890506"/>
                <a:gd name="connsiteY10" fmla="*/ 323831 h 625217"/>
                <a:gd name="connsiteX11" fmla="*/ 556484 w 3890506"/>
                <a:gd name="connsiteY11" fmla="*/ 242119 h 625217"/>
                <a:gd name="connsiteX12" fmla="*/ 739364 w 3890506"/>
                <a:gd name="connsiteY12" fmla="*/ 218773 h 625217"/>
                <a:gd name="connsiteX13" fmla="*/ 1054540 w 3890506"/>
                <a:gd name="connsiteY13" fmla="*/ 117605 h 625217"/>
                <a:gd name="connsiteX14" fmla="*/ 1404736 w 3890506"/>
                <a:gd name="connsiteY14" fmla="*/ 35893 h 625217"/>
                <a:gd name="connsiteX15" fmla="*/ 1801624 w 3890506"/>
                <a:gd name="connsiteY15" fmla="*/ 873 h 625217"/>
                <a:gd name="connsiteX16" fmla="*/ 2217077 w 3890506"/>
                <a:gd name="connsiteY16" fmla="*/ 68565 h 625217"/>
                <a:gd name="connsiteX17" fmla="*/ 2537143 w 3890506"/>
                <a:gd name="connsiteY17" fmla="*/ 195710 h 625217"/>
                <a:gd name="connsiteX18" fmla="*/ 2653840 w 3890506"/>
                <a:gd name="connsiteY18" fmla="*/ 283944 h 625217"/>
                <a:gd name="connsiteX19" fmla="*/ 2910651 w 3890506"/>
                <a:gd name="connsiteY19" fmla="*/ 390436 h 625217"/>
                <a:gd name="connsiteX20" fmla="*/ 3109022 w 3890506"/>
                <a:gd name="connsiteY20" fmla="*/ 463910 h 625217"/>
                <a:gd name="connsiteX21" fmla="*/ 3385287 w 3890506"/>
                <a:gd name="connsiteY21" fmla="*/ 502820 h 625217"/>
                <a:gd name="connsiteX22" fmla="*/ 3587623 w 3890506"/>
                <a:gd name="connsiteY22" fmla="*/ 537840 h 625217"/>
                <a:gd name="connsiteX23" fmla="*/ 3774766 w 3890506"/>
                <a:gd name="connsiteY23" fmla="*/ 549568 h 625217"/>
                <a:gd name="connsiteX24" fmla="*/ 3887234 w 3890506"/>
                <a:gd name="connsiteY24" fmla="*/ 596206 h 625217"/>
                <a:gd name="connsiteX25" fmla="*/ 3649880 w 3890506"/>
                <a:gd name="connsiteY25" fmla="*/ 615661 h 625217"/>
                <a:gd name="connsiteX26" fmla="*/ 3459217 w 3890506"/>
                <a:gd name="connsiteY26" fmla="*/ 623443 h 625217"/>
                <a:gd name="connsiteX27" fmla="*/ 3272447 w 3890506"/>
                <a:gd name="connsiteY27" fmla="*/ 623443 h 625217"/>
                <a:gd name="connsiteX28" fmla="*/ 3003963 w 3890506"/>
                <a:gd name="connsiteY28" fmla="*/ 603988 h 625217"/>
                <a:gd name="connsiteX29" fmla="*/ 2583728 w 3890506"/>
                <a:gd name="connsiteY29" fmla="*/ 600097 h 625217"/>
                <a:gd name="connsiteX30" fmla="*/ 2116800 w 3890506"/>
                <a:gd name="connsiteY30" fmla="*/ 607879 h 625217"/>
                <a:gd name="connsiteX31" fmla="*/ 1968940 w 3890506"/>
                <a:gd name="connsiteY31" fmla="*/ 603988 h 625217"/>
                <a:gd name="connsiteX0" fmla="*/ 1968940 w 3890506"/>
                <a:gd name="connsiteY0" fmla="*/ 603988 h 625217"/>
                <a:gd name="connsiteX1" fmla="*/ 1856099 w 3890506"/>
                <a:gd name="connsiteY1" fmla="*/ 584533 h 625217"/>
                <a:gd name="connsiteX2" fmla="*/ 1572052 w 3890506"/>
                <a:gd name="connsiteY2" fmla="*/ 603988 h 625217"/>
                <a:gd name="connsiteX3" fmla="*/ 1284113 w 3890506"/>
                <a:gd name="connsiteY3" fmla="*/ 596206 h 625217"/>
                <a:gd name="connsiteX4" fmla="*/ 961155 w 3890506"/>
                <a:gd name="connsiteY4" fmla="*/ 600097 h 625217"/>
                <a:gd name="connsiteX5" fmla="*/ 716017 w 3890506"/>
                <a:gd name="connsiteY5" fmla="*/ 619552 h 625217"/>
                <a:gd name="connsiteX6" fmla="*/ 330802 w 3890506"/>
                <a:gd name="connsiteY6" fmla="*/ 611770 h 625217"/>
                <a:gd name="connsiteX7" fmla="*/ 70101 w 3890506"/>
                <a:gd name="connsiteY7" fmla="*/ 603988 h 625217"/>
                <a:gd name="connsiteX8" fmla="*/ 7844 w 3890506"/>
                <a:gd name="connsiteY8" fmla="*/ 557295 h 625217"/>
                <a:gd name="connsiteX9" fmla="*/ 23408 w 3890506"/>
                <a:gd name="connsiteY9" fmla="*/ 436672 h 625217"/>
                <a:gd name="connsiteX10" fmla="*/ 210179 w 3890506"/>
                <a:gd name="connsiteY10" fmla="*/ 323831 h 625217"/>
                <a:gd name="connsiteX11" fmla="*/ 556484 w 3890506"/>
                <a:gd name="connsiteY11" fmla="*/ 242119 h 625217"/>
                <a:gd name="connsiteX12" fmla="*/ 739364 w 3890506"/>
                <a:gd name="connsiteY12" fmla="*/ 218773 h 625217"/>
                <a:gd name="connsiteX13" fmla="*/ 1054540 w 3890506"/>
                <a:gd name="connsiteY13" fmla="*/ 117605 h 625217"/>
                <a:gd name="connsiteX14" fmla="*/ 1404736 w 3890506"/>
                <a:gd name="connsiteY14" fmla="*/ 35893 h 625217"/>
                <a:gd name="connsiteX15" fmla="*/ 1801624 w 3890506"/>
                <a:gd name="connsiteY15" fmla="*/ 873 h 625217"/>
                <a:gd name="connsiteX16" fmla="*/ 2217077 w 3890506"/>
                <a:gd name="connsiteY16" fmla="*/ 68565 h 625217"/>
                <a:gd name="connsiteX17" fmla="*/ 2517723 w 3890506"/>
                <a:gd name="connsiteY17" fmla="*/ 205666 h 625217"/>
                <a:gd name="connsiteX18" fmla="*/ 2653840 w 3890506"/>
                <a:gd name="connsiteY18" fmla="*/ 283944 h 625217"/>
                <a:gd name="connsiteX19" fmla="*/ 2910651 w 3890506"/>
                <a:gd name="connsiteY19" fmla="*/ 390436 h 625217"/>
                <a:gd name="connsiteX20" fmla="*/ 3109022 w 3890506"/>
                <a:gd name="connsiteY20" fmla="*/ 463910 h 625217"/>
                <a:gd name="connsiteX21" fmla="*/ 3385287 w 3890506"/>
                <a:gd name="connsiteY21" fmla="*/ 502820 h 625217"/>
                <a:gd name="connsiteX22" fmla="*/ 3587623 w 3890506"/>
                <a:gd name="connsiteY22" fmla="*/ 537840 h 625217"/>
                <a:gd name="connsiteX23" fmla="*/ 3774766 w 3890506"/>
                <a:gd name="connsiteY23" fmla="*/ 549568 h 625217"/>
                <a:gd name="connsiteX24" fmla="*/ 3887234 w 3890506"/>
                <a:gd name="connsiteY24" fmla="*/ 596206 h 625217"/>
                <a:gd name="connsiteX25" fmla="*/ 3649880 w 3890506"/>
                <a:gd name="connsiteY25" fmla="*/ 615661 h 625217"/>
                <a:gd name="connsiteX26" fmla="*/ 3459217 w 3890506"/>
                <a:gd name="connsiteY26" fmla="*/ 623443 h 625217"/>
                <a:gd name="connsiteX27" fmla="*/ 3272447 w 3890506"/>
                <a:gd name="connsiteY27" fmla="*/ 623443 h 625217"/>
                <a:gd name="connsiteX28" fmla="*/ 3003963 w 3890506"/>
                <a:gd name="connsiteY28" fmla="*/ 603988 h 625217"/>
                <a:gd name="connsiteX29" fmla="*/ 2583728 w 3890506"/>
                <a:gd name="connsiteY29" fmla="*/ 600097 h 625217"/>
                <a:gd name="connsiteX30" fmla="*/ 2116800 w 3890506"/>
                <a:gd name="connsiteY30" fmla="*/ 607879 h 625217"/>
                <a:gd name="connsiteX31" fmla="*/ 1968940 w 3890506"/>
                <a:gd name="connsiteY31" fmla="*/ 603988 h 625217"/>
                <a:gd name="connsiteX0" fmla="*/ 1968940 w 3890506"/>
                <a:gd name="connsiteY0" fmla="*/ 604449 h 625678"/>
                <a:gd name="connsiteX1" fmla="*/ 1856099 w 3890506"/>
                <a:gd name="connsiteY1" fmla="*/ 584994 h 625678"/>
                <a:gd name="connsiteX2" fmla="*/ 1572052 w 3890506"/>
                <a:gd name="connsiteY2" fmla="*/ 604449 h 625678"/>
                <a:gd name="connsiteX3" fmla="*/ 1284113 w 3890506"/>
                <a:gd name="connsiteY3" fmla="*/ 596667 h 625678"/>
                <a:gd name="connsiteX4" fmla="*/ 961155 w 3890506"/>
                <a:gd name="connsiteY4" fmla="*/ 600558 h 625678"/>
                <a:gd name="connsiteX5" fmla="*/ 716017 w 3890506"/>
                <a:gd name="connsiteY5" fmla="*/ 620013 h 625678"/>
                <a:gd name="connsiteX6" fmla="*/ 330802 w 3890506"/>
                <a:gd name="connsiteY6" fmla="*/ 612231 h 625678"/>
                <a:gd name="connsiteX7" fmla="*/ 70101 w 3890506"/>
                <a:gd name="connsiteY7" fmla="*/ 604449 h 625678"/>
                <a:gd name="connsiteX8" fmla="*/ 7844 w 3890506"/>
                <a:gd name="connsiteY8" fmla="*/ 557756 h 625678"/>
                <a:gd name="connsiteX9" fmla="*/ 23408 w 3890506"/>
                <a:gd name="connsiteY9" fmla="*/ 437133 h 625678"/>
                <a:gd name="connsiteX10" fmla="*/ 210179 w 3890506"/>
                <a:gd name="connsiteY10" fmla="*/ 324292 h 625678"/>
                <a:gd name="connsiteX11" fmla="*/ 556484 w 3890506"/>
                <a:gd name="connsiteY11" fmla="*/ 242580 h 625678"/>
                <a:gd name="connsiteX12" fmla="*/ 739364 w 3890506"/>
                <a:gd name="connsiteY12" fmla="*/ 219234 h 625678"/>
                <a:gd name="connsiteX13" fmla="*/ 1054540 w 3890506"/>
                <a:gd name="connsiteY13" fmla="*/ 118066 h 625678"/>
                <a:gd name="connsiteX14" fmla="*/ 1404736 w 3890506"/>
                <a:gd name="connsiteY14" fmla="*/ 36354 h 625678"/>
                <a:gd name="connsiteX15" fmla="*/ 1801624 w 3890506"/>
                <a:gd name="connsiteY15" fmla="*/ 1334 h 625678"/>
                <a:gd name="connsiteX16" fmla="*/ 2202512 w 3890506"/>
                <a:gd name="connsiteY16" fmla="*/ 78983 h 625678"/>
                <a:gd name="connsiteX17" fmla="*/ 2517723 w 3890506"/>
                <a:gd name="connsiteY17" fmla="*/ 206127 h 625678"/>
                <a:gd name="connsiteX18" fmla="*/ 2653840 w 3890506"/>
                <a:gd name="connsiteY18" fmla="*/ 284405 h 625678"/>
                <a:gd name="connsiteX19" fmla="*/ 2910651 w 3890506"/>
                <a:gd name="connsiteY19" fmla="*/ 390897 h 625678"/>
                <a:gd name="connsiteX20" fmla="*/ 3109022 w 3890506"/>
                <a:gd name="connsiteY20" fmla="*/ 464371 h 625678"/>
                <a:gd name="connsiteX21" fmla="*/ 3385287 w 3890506"/>
                <a:gd name="connsiteY21" fmla="*/ 503281 h 625678"/>
                <a:gd name="connsiteX22" fmla="*/ 3587623 w 3890506"/>
                <a:gd name="connsiteY22" fmla="*/ 538301 h 625678"/>
                <a:gd name="connsiteX23" fmla="*/ 3774766 w 3890506"/>
                <a:gd name="connsiteY23" fmla="*/ 550029 h 625678"/>
                <a:gd name="connsiteX24" fmla="*/ 3887234 w 3890506"/>
                <a:gd name="connsiteY24" fmla="*/ 596667 h 625678"/>
                <a:gd name="connsiteX25" fmla="*/ 3649880 w 3890506"/>
                <a:gd name="connsiteY25" fmla="*/ 616122 h 625678"/>
                <a:gd name="connsiteX26" fmla="*/ 3459217 w 3890506"/>
                <a:gd name="connsiteY26" fmla="*/ 623904 h 625678"/>
                <a:gd name="connsiteX27" fmla="*/ 3272447 w 3890506"/>
                <a:gd name="connsiteY27" fmla="*/ 623904 h 625678"/>
                <a:gd name="connsiteX28" fmla="*/ 3003963 w 3890506"/>
                <a:gd name="connsiteY28" fmla="*/ 604449 h 625678"/>
                <a:gd name="connsiteX29" fmla="*/ 2583728 w 3890506"/>
                <a:gd name="connsiteY29" fmla="*/ 600558 h 625678"/>
                <a:gd name="connsiteX30" fmla="*/ 2116800 w 3890506"/>
                <a:gd name="connsiteY30" fmla="*/ 608340 h 625678"/>
                <a:gd name="connsiteX31" fmla="*/ 1968940 w 3890506"/>
                <a:gd name="connsiteY31" fmla="*/ 604449 h 62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90506" h="625678">
                  <a:moveTo>
                    <a:pt x="1968940" y="604449"/>
                  </a:moveTo>
                  <a:cubicBezTo>
                    <a:pt x="1925490" y="600558"/>
                    <a:pt x="1922247" y="584994"/>
                    <a:pt x="1856099" y="584994"/>
                  </a:cubicBezTo>
                  <a:cubicBezTo>
                    <a:pt x="1789951" y="584994"/>
                    <a:pt x="1667383" y="602504"/>
                    <a:pt x="1572052" y="604449"/>
                  </a:cubicBezTo>
                  <a:lnTo>
                    <a:pt x="1284113" y="596667"/>
                  </a:lnTo>
                  <a:cubicBezTo>
                    <a:pt x="1182297" y="596019"/>
                    <a:pt x="1055838" y="596667"/>
                    <a:pt x="961155" y="600558"/>
                  </a:cubicBezTo>
                  <a:cubicBezTo>
                    <a:pt x="866472" y="604449"/>
                    <a:pt x="716017" y="620013"/>
                    <a:pt x="716017" y="620013"/>
                  </a:cubicBezTo>
                  <a:lnTo>
                    <a:pt x="330802" y="612231"/>
                  </a:lnTo>
                  <a:cubicBezTo>
                    <a:pt x="223149" y="609637"/>
                    <a:pt x="123927" y="613528"/>
                    <a:pt x="70101" y="604449"/>
                  </a:cubicBezTo>
                  <a:cubicBezTo>
                    <a:pt x="16275" y="595370"/>
                    <a:pt x="15626" y="585642"/>
                    <a:pt x="7844" y="557756"/>
                  </a:cubicBezTo>
                  <a:cubicBezTo>
                    <a:pt x="62" y="529870"/>
                    <a:pt x="-10314" y="476044"/>
                    <a:pt x="23408" y="437133"/>
                  </a:cubicBezTo>
                  <a:cubicBezTo>
                    <a:pt x="57130" y="398222"/>
                    <a:pt x="121333" y="356717"/>
                    <a:pt x="210179" y="324292"/>
                  </a:cubicBezTo>
                  <a:cubicBezTo>
                    <a:pt x="299025" y="291867"/>
                    <a:pt x="468287" y="260090"/>
                    <a:pt x="556484" y="242580"/>
                  </a:cubicBezTo>
                  <a:cubicBezTo>
                    <a:pt x="644681" y="225070"/>
                    <a:pt x="656355" y="239986"/>
                    <a:pt x="739364" y="219234"/>
                  </a:cubicBezTo>
                  <a:cubicBezTo>
                    <a:pt x="822373" y="198482"/>
                    <a:pt x="943645" y="148546"/>
                    <a:pt x="1054540" y="118066"/>
                  </a:cubicBezTo>
                  <a:cubicBezTo>
                    <a:pt x="1165435" y="87586"/>
                    <a:pt x="1280222" y="55809"/>
                    <a:pt x="1404736" y="36354"/>
                  </a:cubicBezTo>
                  <a:cubicBezTo>
                    <a:pt x="1529250" y="16899"/>
                    <a:pt x="1668661" y="-5771"/>
                    <a:pt x="1801624" y="1334"/>
                  </a:cubicBezTo>
                  <a:cubicBezTo>
                    <a:pt x="1934587" y="8439"/>
                    <a:pt x="2083162" y="44851"/>
                    <a:pt x="2202512" y="78983"/>
                  </a:cubicBezTo>
                  <a:cubicBezTo>
                    <a:pt x="2321862" y="113115"/>
                    <a:pt x="2442502" y="171890"/>
                    <a:pt x="2517723" y="206127"/>
                  </a:cubicBezTo>
                  <a:cubicBezTo>
                    <a:pt x="2592944" y="240364"/>
                    <a:pt x="2588352" y="253610"/>
                    <a:pt x="2653840" y="284405"/>
                  </a:cubicBezTo>
                  <a:cubicBezTo>
                    <a:pt x="2719328" y="315200"/>
                    <a:pt x="2834787" y="360903"/>
                    <a:pt x="2910651" y="390897"/>
                  </a:cubicBezTo>
                  <a:cubicBezTo>
                    <a:pt x="2986515" y="420891"/>
                    <a:pt x="3029916" y="445640"/>
                    <a:pt x="3109022" y="464371"/>
                  </a:cubicBezTo>
                  <a:cubicBezTo>
                    <a:pt x="3188128" y="483102"/>
                    <a:pt x="3305520" y="490959"/>
                    <a:pt x="3385287" y="503281"/>
                  </a:cubicBezTo>
                  <a:cubicBezTo>
                    <a:pt x="3465054" y="515603"/>
                    <a:pt x="3522710" y="530510"/>
                    <a:pt x="3587623" y="538301"/>
                  </a:cubicBezTo>
                  <a:cubicBezTo>
                    <a:pt x="3652536" y="546092"/>
                    <a:pt x="3724831" y="540301"/>
                    <a:pt x="3774766" y="550029"/>
                  </a:cubicBezTo>
                  <a:cubicBezTo>
                    <a:pt x="3824701" y="559757"/>
                    <a:pt x="3908048" y="585652"/>
                    <a:pt x="3887234" y="596667"/>
                  </a:cubicBezTo>
                  <a:cubicBezTo>
                    <a:pt x="3866420" y="607682"/>
                    <a:pt x="3721216" y="611583"/>
                    <a:pt x="3649880" y="616122"/>
                  </a:cubicBezTo>
                  <a:cubicBezTo>
                    <a:pt x="3578544" y="620662"/>
                    <a:pt x="3522122" y="622607"/>
                    <a:pt x="3459217" y="623904"/>
                  </a:cubicBezTo>
                  <a:cubicBezTo>
                    <a:pt x="3396312" y="625201"/>
                    <a:pt x="3348323" y="627146"/>
                    <a:pt x="3272447" y="623904"/>
                  </a:cubicBezTo>
                  <a:cubicBezTo>
                    <a:pt x="3196571" y="620662"/>
                    <a:pt x="3118749" y="608340"/>
                    <a:pt x="3003963" y="604449"/>
                  </a:cubicBezTo>
                  <a:cubicBezTo>
                    <a:pt x="2889177" y="600558"/>
                    <a:pt x="2732885" y="597964"/>
                    <a:pt x="2583728" y="600558"/>
                  </a:cubicBezTo>
                  <a:lnTo>
                    <a:pt x="2116800" y="608340"/>
                  </a:lnTo>
                  <a:cubicBezTo>
                    <a:pt x="2016281" y="608988"/>
                    <a:pt x="2012390" y="608340"/>
                    <a:pt x="1968940" y="60444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path path="circle">
                <a:fillToRect l="50000" t="50000" r="50000" b="50000"/>
              </a:path>
            </a:gra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537288C2-54B8-274A-8945-E1ED5661F6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0894" y="2121578"/>
              <a:ext cx="840476" cy="3420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8E09406-9D3D-4071-4434-979B00673D05}"/>
              </a:ext>
            </a:extLst>
          </p:cNvPr>
          <p:cNvGrpSpPr/>
          <p:nvPr/>
        </p:nvGrpSpPr>
        <p:grpSpPr>
          <a:xfrm>
            <a:off x="5626494" y="1382462"/>
            <a:ext cx="6149774" cy="1170442"/>
            <a:chOff x="5689994" y="1382462"/>
            <a:chExt cx="6149774" cy="1170442"/>
          </a:xfrm>
        </p:grpSpPr>
        <p:sp>
          <p:nvSpPr>
            <p:cNvPr id="124" name="Flèche vers la droite 123">
              <a:extLst>
                <a:ext uri="{FF2B5EF4-FFF2-40B4-BE49-F238E27FC236}">
                  <a16:creationId xmlns:a16="http://schemas.microsoft.com/office/drawing/2014/main" id="{ECE3A9A6-41B4-1242-BB96-B8590047E7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995" y="2392084"/>
              <a:ext cx="485866" cy="160820"/>
            </a:xfrm>
            <a:prstGeom prst="rightArrow">
              <a:avLst>
                <a:gd name="adj1" fmla="val 38663"/>
                <a:gd name="adj2" fmla="val 61337"/>
              </a:avLst>
            </a:prstGeom>
            <a:solidFill>
              <a:schemeClr val="accent5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lèche vers la droite 124">
              <a:extLst>
                <a:ext uri="{FF2B5EF4-FFF2-40B4-BE49-F238E27FC236}">
                  <a16:creationId xmlns:a16="http://schemas.microsoft.com/office/drawing/2014/main" id="{C3363CC1-6305-FD4C-AD29-AAB8EA022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995" y="2180621"/>
              <a:ext cx="647822" cy="160820"/>
            </a:xfrm>
            <a:prstGeom prst="rightArrow">
              <a:avLst>
                <a:gd name="adj1" fmla="val 38663"/>
                <a:gd name="adj2" fmla="val 61337"/>
              </a:avLst>
            </a:prstGeom>
            <a:solidFill>
              <a:schemeClr val="accent5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lèche vers la droite 128">
              <a:extLst>
                <a:ext uri="{FF2B5EF4-FFF2-40B4-BE49-F238E27FC236}">
                  <a16:creationId xmlns:a16="http://schemas.microsoft.com/office/drawing/2014/main" id="{DE92A790-13E1-3542-8A61-13D888DA4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994" y="1969160"/>
              <a:ext cx="755791" cy="160820"/>
            </a:xfrm>
            <a:prstGeom prst="rightArrow">
              <a:avLst>
                <a:gd name="adj1" fmla="val 38663"/>
                <a:gd name="adj2" fmla="val 69839"/>
              </a:avLst>
            </a:prstGeom>
            <a:solidFill>
              <a:schemeClr val="accent5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lèche vers la droite 132">
              <a:extLst>
                <a:ext uri="{FF2B5EF4-FFF2-40B4-BE49-F238E27FC236}">
                  <a16:creationId xmlns:a16="http://schemas.microsoft.com/office/drawing/2014/main" id="{C44F0DA9-3C60-1644-B9D2-2C5C1D87E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995" y="1753252"/>
              <a:ext cx="917748" cy="160820"/>
            </a:xfrm>
            <a:prstGeom prst="rightArrow">
              <a:avLst>
                <a:gd name="adj1" fmla="val 44331"/>
                <a:gd name="adj2" fmla="val 69839"/>
              </a:avLst>
            </a:prstGeom>
            <a:solidFill>
              <a:schemeClr val="accent5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24D00757-A0E7-C949-B88A-B6D543E90E56}"/>
                </a:ext>
              </a:extLst>
            </p:cNvPr>
            <p:cNvSpPr txBox="1"/>
            <p:nvPr/>
          </p:nvSpPr>
          <p:spPr>
            <a:xfrm>
              <a:off x="5720713" y="1488072"/>
              <a:ext cx="736652" cy="32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Avenir Roman" panose="02000503020000020003" pitchFamily="2" charset="0"/>
                </a:rPr>
                <a:t>Shear</a:t>
              </a:r>
            </a:p>
          </p:txBody>
        </p:sp>
        <p:sp>
          <p:nvSpPr>
            <p:cNvPr id="151" name="Flèche vers la droite 150">
              <a:extLst>
                <a:ext uri="{FF2B5EF4-FFF2-40B4-BE49-F238E27FC236}">
                  <a16:creationId xmlns:a16="http://schemas.microsoft.com/office/drawing/2014/main" id="{769C7D9E-998E-5E49-B19F-0A3257C10784}"/>
                </a:ext>
              </a:extLst>
            </p:cNvPr>
            <p:cNvSpPr>
              <a:spLocks/>
            </p:cNvSpPr>
            <p:nvPr/>
          </p:nvSpPr>
          <p:spPr>
            <a:xfrm rot="5400000">
              <a:off x="7854550" y="1597143"/>
              <a:ext cx="536066" cy="170261"/>
            </a:xfrm>
            <a:prstGeom prst="rightArrow">
              <a:avLst>
                <a:gd name="adj1" fmla="val 50000"/>
                <a:gd name="adj2" fmla="val 60279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lèche vers la droite 151">
              <a:extLst>
                <a:ext uri="{FF2B5EF4-FFF2-40B4-BE49-F238E27FC236}">
                  <a16:creationId xmlns:a16="http://schemas.microsoft.com/office/drawing/2014/main" id="{F5CADB6E-272A-2E41-9A19-DF72498F8EAC}"/>
                </a:ext>
              </a:extLst>
            </p:cNvPr>
            <p:cNvSpPr>
              <a:spLocks/>
            </p:cNvSpPr>
            <p:nvPr/>
          </p:nvSpPr>
          <p:spPr>
            <a:xfrm rot="15197776">
              <a:off x="7535512" y="1630745"/>
              <a:ext cx="536066" cy="170261"/>
            </a:xfrm>
            <a:prstGeom prst="rightArrow">
              <a:avLst>
                <a:gd name="adj1" fmla="val 50000"/>
                <a:gd name="adj2" fmla="val 60279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02EE7527-2EED-6F49-B3DC-7BB15667805A}"/>
                </a:ext>
              </a:extLst>
            </p:cNvPr>
            <p:cNvSpPr txBox="1"/>
            <p:nvPr/>
          </p:nvSpPr>
          <p:spPr>
            <a:xfrm>
              <a:off x="8099296" y="1382462"/>
              <a:ext cx="1385210" cy="32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Avenir Roman" panose="02000503020000020003" pitchFamily="2" charset="0"/>
                </a:rPr>
                <a:t>Compression</a:t>
              </a:r>
            </a:p>
          </p:txBody>
        </p: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17CA5D47-1974-7E46-9992-FB0121ACC0D6}"/>
                </a:ext>
              </a:extLst>
            </p:cNvPr>
            <p:cNvSpPr txBox="1"/>
            <p:nvPr/>
          </p:nvSpPr>
          <p:spPr>
            <a:xfrm>
              <a:off x="6791684" y="1559335"/>
              <a:ext cx="1011862" cy="32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Avenir Roman" panose="02000503020000020003" pitchFamily="2" charset="0"/>
                </a:rPr>
                <a:t>Traction</a:t>
              </a:r>
            </a:p>
          </p:txBody>
        </p:sp>
        <p:cxnSp>
          <p:nvCxnSpPr>
            <p:cNvPr id="156" name="Connecteur droit avec flèche 155">
              <a:extLst>
                <a:ext uri="{FF2B5EF4-FFF2-40B4-BE49-F238E27FC236}">
                  <a16:creationId xmlns:a16="http://schemas.microsoft.com/office/drawing/2014/main" id="{877267B1-6FFA-314D-B463-98DF42D23529}"/>
                </a:ext>
              </a:extLst>
            </p:cNvPr>
            <p:cNvCxnSpPr/>
            <p:nvPr/>
          </p:nvCxnSpPr>
          <p:spPr>
            <a:xfrm>
              <a:off x="10714916" y="2483435"/>
              <a:ext cx="516384" cy="0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avec flèche 157">
              <a:extLst>
                <a:ext uri="{FF2B5EF4-FFF2-40B4-BE49-F238E27FC236}">
                  <a16:creationId xmlns:a16="http://schemas.microsoft.com/office/drawing/2014/main" id="{89351A18-F67E-9B40-8CBC-5937C8E815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1028" y="2084045"/>
              <a:ext cx="125166" cy="314642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26B80202-FA4E-CB47-8EF3-2CD429799A97}"/>
                </a:ext>
              </a:extLst>
            </p:cNvPr>
            <p:cNvSpPr txBox="1"/>
            <p:nvPr/>
          </p:nvSpPr>
          <p:spPr>
            <a:xfrm>
              <a:off x="10374597" y="2084045"/>
              <a:ext cx="1465171" cy="32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venir Roman" panose="02000503020000020003" pitchFamily="2" charset="0"/>
                </a:rPr>
                <a:t>Cell migration</a:t>
              </a:r>
            </a:p>
          </p:txBody>
        </p:sp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id="{09F65867-71E6-8D4E-83ED-0D4F7AEF70D7}"/>
                </a:ext>
              </a:extLst>
            </p:cNvPr>
            <p:cNvCxnSpPr>
              <a:cxnSpLocks/>
            </p:cNvCxnSpPr>
            <p:nvPr/>
          </p:nvCxnSpPr>
          <p:spPr>
            <a:xfrm>
              <a:off x="9699947" y="1571104"/>
              <a:ext cx="0" cy="31559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F184F587-B499-D44F-A89B-D5167E639301}"/>
                </a:ext>
              </a:extLst>
            </p:cNvPr>
            <p:cNvSpPr txBox="1"/>
            <p:nvPr/>
          </p:nvSpPr>
          <p:spPr>
            <a:xfrm>
              <a:off x="9650610" y="1579657"/>
              <a:ext cx="886588" cy="32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Avenir Roman" panose="02000503020000020003" pitchFamily="2" charset="0"/>
                </a:rPr>
                <a:t>Gravity</a:t>
              </a:r>
            </a:p>
          </p:txBody>
        </p:sp>
      </p:grpSp>
      <p:sp>
        <p:nvSpPr>
          <p:cNvPr id="196" name="ZoneTexte 195">
            <a:extLst>
              <a:ext uri="{FF2B5EF4-FFF2-40B4-BE49-F238E27FC236}">
                <a16:creationId xmlns:a16="http://schemas.microsoft.com/office/drawing/2014/main" id="{1ECAE317-F6F9-8C45-9218-BFACD088B713}"/>
              </a:ext>
            </a:extLst>
          </p:cNvPr>
          <p:cNvSpPr txBox="1"/>
          <p:nvPr/>
        </p:nvSpPr>
        <p:spPr>
          <a:xfrm>
            <a:off x="686089" y="755225"/>
            <a:ext cx="1083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fr-FR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u="sng" dirty="0" err="1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fr-FR" u="sng" dirty="0">
                <a:latin typeface="Calibri" panose="020F0502020204030204" pitchFamily="34" charset="0"/>
                <a:cs typeface="Calibri" panose="020F0502020204030204" pitchFamily="34" charset="0"/>
              </a:rPr>
              <a:t> forces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External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forces and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cell-generated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forces (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migration, contraction)</a:t>
            </a: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7D8BE8CE-177D-2F44-8417-CEC705C54409}"/>
              </a:ext>
            </a:extLst>
          </p:cNvPr>
          <p:cNvSpPr txBox="1"/>
          <p:nvPr/>
        </p:nvSpPr>
        <p:spPr>
          <a:xfrm>
            <a:off x="302470" y="1643560"/>
            <a:ext cx="523647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u="sng" dirty="0" err="1">
                <a:latin typeface="Calibri" panose="020F0502020204030204" pitchFamily="34" charset="0"/>
                <a:cs typeface="Calibri" panose="020F0502020204030204" pitchFamily="34" charset="0"/>
              </a:rPr>
              <a:t>Mechanotransduction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mechanisms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force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biochemical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signal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B0BD77F-461B-B542-44B8-27E17F789A9C}"/>
              </a:ext>
            </a:extLst>
          </p:cNvPr>
          <p:cNvGrpSpPr/>
          <p:nvPr/>
        </p:nvGrpSpPr>
        <p:grpSpPr>
          <a:xfrm>
            <a:off x="5505470" y="3571852"/>
            <a:ext cx="3836700" cy="1306966"/>
            <a:chOff x="5568970" y="3571852"/>
            <a:chExt cx="3836700" cy="1306966"/>
          </a:xfrm>
        </p:grpSpPr>
        <p:grpSp>
          <p:nvGrpSpPr>
            <p:cNvPr id="232" name="Groupe 231">
              <a:extLst>
                <a:ext uri="{FF2B5EF4-FFF2-40B4-BE49-F238E27FC236}">
                  <a16:creationId xmlns:a16="http://schemas.microsoft.com/office/drawing/2014/main" id="{9394C2C2-743B-0940-8EA4-6348D1F9FC5B}"/>
                </a:ext>
              </a:extLst>
            </p:cNvPr>
            <p:cNvGrpSpPr/>
            <p:nvPr/>
          </p:nvGrpSpPr>
          <p:grpSpPr>
            <a:xfrm>
              <a:off x="7525605" y="3904573"/>
              <a:ext cx="725235" cy="891172"/>
              <a:chOff x="3895142" y="4616457"/>
              <a:chExt cx="725235" cy="891172"/>
            </a:xfrm>
          </p:grpSpPr>
          <p:sp>
            <p:nvSpPr>
              <p:cNvPr id="233" name="Forme libre 232">
                <a:extLst>
                  <a:ext uri="{FF2B5EF4-FFF2-40B4-BE49-F238E27FC236}">
                    <a16:creationId xmlns:a16="http://schemas.microsoft.com/office/drawing/2014/main" id="{E2836732-22F6-4641-8CE3-CB54AA326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42" y="4616457"/>
                <a:ext cx="725235" cy="891172"/>
              </a:xfrm>
              <a:custGeom>
                <a:avLst/>
                <a:gdLst>
                  <a:gd name="connsiteX0" fmla="*/ 359442 w 725235"/>
                  <a:gd name="connsiteY0" fmla="*/ 626092 h 891172"/>
                  <a:gd name="connsiteX1" fmla="*/ 447036 w 725235"/>
                  <a:gd name="connsiteY1" fmla="*/ 699593 h 891172"/>
                  <a:gd name="connsiteX2" fmla="*/ 427619 w 725235"/>
                  <a:gd name="connsiteY2" fmla="*/ 719918 h 891172"/>
                  <a:gd name="connsiteX3" fmla="*/ 337900 w 725235"/>
                  <a:gd name="connsiteY3" fmla="*/ 791564 h 891172"/>
                  <a:gd name="connsiteX4" fmla="*/ 296044 w 725235"/>
                  <a:gd name="connsiteY4" fmla="*/ 829426 h 891172"/>
                  <a:gd name="connsiteX5" fmla="*/ 239589 w 725235"/>
                  <a:gd name="connsiteY5" fmla="*/ 867928 h 891172"/>
                  <a:gd name="connsiteX6" fmla="*/ 176659 w 725235"/>
                  <a:gd name="connsiteY6" fmla="*/ 889188 h 891172"/>
                  <a:gd name="connsiteX7" fmla="*/ 93011 w 725235"/>
                  <a:gd name="connsiteY7" fmla="*/ 885790 h 891172"/>
                  <a:gd name="connsiteX8" fmla="*/ 28502 w 725235"/>
                  <a:gd name="connsiteY8" fmla="*/ 849756 h 891172"/>
                  <a:gd name="connsiteX9" fmla="*/ 3773 w 725235"/>
                  <a:gd name="connsiteY9" fmla="*/ 811247 h 891172"/>
                  <a:gd name="connsiteX10" fmla="*/ 3757 w 725235"/>
                  <a:gd name="connsiteY10" fmla="*/ 779531 h 891172"/>
                  <a:gd name="connsiteX11" fmla="*/ 38821 w 725235"/>
                  <a:gd name="connsiteY11" fmla="*/ 745373 h 891172"/>
                  <a:gd name="connsiteX12" fmla="*/ 118817 w 725235"/>
                  <a:gd name="connsiteY12" fmla="*/ 702498 h 891172"/>
                  <a:gd name="connsiteX13" fmla="*/ 230144 w 725235"/>
                  <a:gd name="connsiteY13" fmla="*/ 675797 h 891172"/>
                  <a:gd name="connsiteX14" fmla="*/ 288579 w 725235"/>
                  <a:gd name="connsiteY14" fmla="*/ 658394 h 891172"/>
                  <a:gd name="connsiteX15" fmla="*/ 617035 w 725235"/>
                  <a:gd name="connsiteY15" fmla="*/ 129 h 891172"/>
                  <a:gd name="connsiteX16" fmla="*/ 637987 w 725235"/>
                  <a:gd name="connsiteY16" fmla="*/ 3234 h 891172"/>
                  <a:gd name="connsiteX17" fmla="*/ 687196 w 725235"/>
                  <a:gd name="connsiteY17" fmla="*/ 31181 h 891172"/>
                  <a:gd name="connsiteX18" fmla="*/ 724103 w 725235"/>
                  <a:gd name="connsiteY18" fmla="*/ 108812 h 891172"/>
                  <a:gd name="connsiteX19" fmla="*/ 714876 w 725235"/>
                  <a:gd name="connsiteY19" fmla="*/ 183339 h 891172"/>
                  <a:gd name="connsiteX20" fmla="*/ 705649 w 725235"/>
                  <a:gd name="connsiteY20" fmla="*/ 233023 h 891172"/>
                  <a:gd name="connsiteX21" fmla="*/ 678595 w 725235"/>
                  <a:gd name="connsiteY21" fmla="*/ 344812 h 891172"/>
                  <a:gd name="connsiteX22" fmla="*/ 669758 w 725235"/>
                  <a:gd name="connsiteY22" fmla="*/ 386151 h 891172"/>
                  <a:gd name="connsiteX23" fmla="*/ 665513 w 725235"/>
                  <a:gd name="connsiteY23" fmla="*/ 403282 h 891172"/>
                  <a:gd name="connsiteX24" fmla="*/ 574828 w 725235"/>
                  <a:gd name="connsiteY24" fmla="*/ 327188 h 891172"/>
                  <a:gd name="connsiteX25" fmla="*/ 558859 w 725235"/>
                  <a:gd name="connsiteY25" fmla="*/ 346219 h 891172"/>
                  <a:gd name="connsiteX26" fmla="*/ 561100 w 725235"/>
                  <a:gd name="connsiteY26" fmla="*/ 326180 h 891172"/>
                  <a:gd name="connsiteX27" fmla="*/ 564175 w 725235"/>
                  <a:gd name="connsiteY27" fmla="*/ 242339 h 891172"/>
                  <a:gd name="connsiteX28" fmla="*/ 548798 w 725235"/>
                  <a:gd name="connsiteY28" fmla="*/ 177128 h 891172"/>
                  <a:gd name="connsiteX29" fmla="*/ 545722 w 725235"/>
                  <a:gd name="connsiteY29" fmla="*/ 99497 h 891172"/>
                  <a:gd name="connsiteX30" fmla="*/ 564175 w 725235"/>
                  <a:gd name="connsiteY30" fmla="*/ 46707 h 891172"/>
                  <a:gd name="connsiteX31" fmla="*/ 598006 w 725235"/>
                  <a:gd name="connsiteY31" fmla="*/ 6339 h 891172"/>
                  <a:gd name="connsiteX32" fmla="*/ 617035 w 725235"/>
                  <a:gd name="connsiteY32" fmla="*/ 129 h 89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25235" h="891172">
                    <a:moveTo>
                      <a:pt x="359442" y="626092"/>
                    </a:moveTo>
                    <a:lnTo>
                      <a:pt x="447036" y="699593"/>
                    </a:lnTo>
                    <a:lnTo>
                      <a:pt x="427619" y="719918"/>
                    </a:lnTo>
                    <a:cubicBezTo>
                      <a:pt x="401189" y="744281"/>
                      <a:pt x="359829" y="773313"/>
                      <a:pt x="337900" y="791564"/>
                    </a:cubicBezTo>
                    <a:cubicBezTo>
                      <a:pt x="315971" y="809815"/>
                      <a:pt x="312430" y="816698"/>
                      <a:pt x="296044" y="829426"/>
                    </a:cubicBezTo>
                    <a:cubicBezTo>
                      <a:pt x="279659" y="842153"/>
                      <a:pt x="259486" y="857967"/>
                      <a:pt x="239589" y="867928"/>
                    </a:cubicBezTo>
                    <a:cubicBezTo>
                      <a:pt x="219691" y="877888"/>
                      <a:pt x="201089" y="886211"/>
                      <a:pt x="176659" y="889188"/>
                    </a:cubicBezTo>
                    <a:cubicBezTo>
                      <a:pt x="152230" y="892165"/>
                      <a:pt x="117704" y="892362"/>
                      <a:pt x="93011" y="885790"/>
                    </a:cubicBezTo>
                    <a:cubicBezTo>
                      <a:pt x="68318" y="879218"/>
                      <a:pt x="43375" y="862180"/>
                      <a:pt x="28502" y="849756"/>
                    </a:cubicBezTo>
                    <a:cubicBezTo>
                      <a:pt x="13629" y="837332"/>
                      <a:pt x="7897" y="822951"/>
                      <a:pt x="3773" y="811247"/>
                    </a:cubicBezTo>
                    <a:cubicBezTo>
                      <a:pt x="-351" y="799543"/>
                      <a:pt x="-2084" y="790510"/>
                      <a:pt x="3757" y="779531"/>
                    </a:cubicBezTo>
                    <a:cubicBezTo>
                      <a:pt x="9599" y="768552"/>
                      <a:pt x="19645" y="758213"/>
                      <a:pt x="38821" y="745373"/>
                    </a:cubicBezTo>
                    <a:cubicBezTo>
                      <a:pt x="57998" y="732534"/>
                      <a:pt x="86930" y="714094"/>
                      <a:pt x="118817" y="702498"/>
                    </a:cubicBezTo>
                    <a:cubicBezTo>
                      <a:pt x="150705" y="690902"/>
                      <a:pt x="201850" y="683147"/>
                      <a:pt x="230144" y="675797"/>
                    </a:cubicBezTo>
                    <a:cubicBezTo>
                      <a:pt x="258438" y="668446"/>
                      <a:pt x="264487" y="666157"/>
                      <a:pt x="288579" y="658394"/>
                    </a:cubicBezTo>
                    <a:close/>
                    <a:moveTo>
                      <a:pt x="617035" y="129"/>
                    </a:moveTo>
                    <a:cubicBezTo>
                      <a:pt x="623635" y="-389"/>
                      <a:pt x="630555" y="646"/>
                      <a:pt x="637987" y="3234"/>
                    </a:cubicBezTo>
                    <a:cubicBezTo>
                      <a:pt x="652853" y="8409"/>
                      <a:pt x="672844" y="13585"/>
                      <a:pt x="687196" y="31181"/>
                    </a:cubicBezTo>
                    <a:cubicBezTo>
                      <a:pt x="701549" y="48778"/>
                      <a:pt x="719490" y="83453"/>
                      <a:pt x="724103" y="108812"/>
                    </a:cubicBezTo>
                    <a:cubicBezTo>
                      <a:pt x="728716" y="134172"/>
                      <a:pt x="717952" y="162637"/>
                      <a:pt x="714876" y="183339"/>
                    </a:cubicBezTo>
                    <a:cubicBezTo>
                      <a:pt x="711800" y="204040"/>
                      <a:pt x="711697" y="206111"/>
                      <a:pt x="705649" y="233023"/>
                    </a:cubicBezTo>
                    <a:cubicBezTo>
                      <a:pt x="699602" y="259936"/>
                      <a:pt x="686075" y="313242"/>
                      <a:pt x="678595" y="344812"/>
                    </a:cubicBezTo>
                    <a:cubicBezTo>
                      <a:pt x="674854" y="360597"/>
                      <a:pt x="672319" y="373795"/>
                      <a:pt x="669758" y="386151"/>
                    </a:cubicBezTo>
                    <a:lnTo>
                      <a:pt x="665513" y="403282"/>
                    </a:lnTo>
                    <a:lnTo>
                      <a:pt x="574828" y="327188"/>
                    </a:lnTo>
                    <a:lnTo>
                      <a:pt x="558859" y="346219"/>
                    </a:lnTo>
                    <a:lnTo>
                      <a:pt x="561100" y="326180"/>
                    </a:lnTo>
                    <a:cubicBezTo>
                      <a:pt x="564732" y="292192"/>
                      <a:pt x="566225" y="267181"/>
                      <a:pt x="564175" y="242339"/>
                    </a:cubicBezTo>
                    <a:cubicBezTo>
                      <a:pt x="562125" y="217497"/>
                      <a:pt x="551874" y="200935"/>
                      <a:pt x="548798" y="177128"/>
                    </a:cubicBezTo>
                    <a:cubicBezTo>
                      <a:pt x="545722" y="153322"/>
                      <a:pt x="543159" y="121234"/>
                      <a:pt x="545722" y="99497"/>
                    </a:cubicBezTo>
                    <a:cubicBezTo>
                      <a:pt x="548285" y="77760"/>
                      <a:pt x="555462" y="62233"/>
                      <a:pt x="564175" y="46707"/>
                    </a:cubicBezTo>
                    <a:cubicBezTo>
                      <a:pt x="572889" y="31181"/>
                      <a:pt x="585704" y="13585"/>
                      <a:pt x="598006" y="6339"/>
                    </a:cubicBezTo>
                    <a:cubicBezTo>
                      <a:pt x="604157" y="2717"/>
                      <a:pt x="610436" y="647"/>
                      <a:pt x="617035" y="12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46000">
                    <a:srgbClr val="DC3844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grpSp>
            <p:nvGrpSpPr>
              <p:cNvPr id="234" name="Groupe 233">
                <a:extLst>
                  <a:ext uri="{FF2B5EF4-FFF2-40B4-BE49-F238E27FC236}">
                    <a16:creationId xmlns:a16="http://schemas.microsoft.com/office/drawing/2014/main" id="{01CBEFB8-52CC-E048-80AF-4E3172F16932}"/>
                  </a:ext>
                </a:extLst>
              </p:cNvPr>
              <p:cNvGrpSpPr/>
              <p:nvPr/>
            </p:nvGrpSpPr>
            <p:grpSpPr>
              <a:xfrm rot="21414631">
                <a:off x="4179566" y="4899145"/>
                <a:ext cx="425408" cy="478423"/>
                <a:chOff x="2843089" y="4715837"/>
                <a:chExt cx="425408" cy="478423"/>
              </a:xfrm>
            </p:grpSpPr>
            <p:sp>
              <p:nvSpPr>
                <p:cNvPr id="235" name="Forme libre 39">
                  <a:extLst>
                    <a:ext uri="{FF2B5EF4-FFF2-40B4-BE49-F238E27FC236}">
                      <a16:creationId xmlns:a16="http://schemas.microsoft.com/office/drawing/2014/main" id="{67F7CCB7-953E-5546-9B75-AD3E29B08979}"/>
                    </a:ext>
                  </a:extLst>
                </p:cNvPr>
                <p:cNvSpPr/>
                <p:nvPr/>
              </p:nvSpPr>
              <p:spPr>
                <a:xfrm rot="7778072" flipH="1">
                  <a:off x="2934488" y="4901865"/>
                  <a:ext cx="263959" cy="87585"/>
                </a:xfrm>
                <a:custGeom>
                  <a:avLst/>
                  <a:gdLst>
                    <a:gd name="connsiteX0" fmla="*/ 0 w 901338"/>
                    <a:gd name="connsiteY0" fmla="*/ 130628 h 335280"/>
                    <a:gd name="connsiteX1" fmla="*/ 152400 w 901338"/>
                    <a:gd name="connsiteY1" fmla="*/ 8708 h 335280"/>
                    <a:gd name="connsiteX2" fmla="*/ 226423 w 901338"/>
                    <a:gd name="connsiteY2" fmla="*/ 317863 h 335280"/>
                    <a:gd name="connsiteX3" fmla="*/ 361406 w 901338"/>
                    <a:gd name="connsiteY3" fmla="*/ 4354 h 335280"/>
                    <a:gd name="connsiteX4" fmla="*/ 418012 w 901338"/>
                    <a:gd name="connsiteY4" fmla="*/ 330926 h 335280"/>
                    <a:gd name="connsiteX5" fmla="*/ 526869 w 901338"/>
                    <a:gd name="connsiteY5" fmla="*/ 0 h 335280"/>
                    <a:gd name="connsiteX6" fmla="*/ 596538 w 901338"/>
                    <a:gd name="connsiteY6" fmla="*/ 335280 h 335280"/>
                    <a:gd name="connsiteX7" fmla="*/ 670560 w 901338"/>
                    <a:gd name="connsiteY7" fmla="*/ 0 h 335280"/>
                    <a:gd name="connsiteX8" fmla="*/ 775063 w 901338"/>
                    <a:gd name="connsiteY8" fmla="*/ 335280 h 335280"/>
                    <a:gd name="connsiteX9" fmla="*/ 901338 w 901338"/>
                    <a:gd name="connsiteY9" fmla="*/ 143691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1338" h="335280">
                      <a:moveTo>
                        <a:pt x="0" y="130628"/>
                      </a:moveTo>
                      <a:lnTo>
                        <a:pt x="152400" y="8708"/>
                      </a:lnTo>
                      <a:lnTo>
                        <a:pt x="226423" y="317863"/>
                      </a:lnTo>
                      <a:lnTo>
                        <a:pt x="361406" y="4354"/>
                      </a:lnTo>
                      <a:lnTo>
                        <a:pt x="418012" y="330926"/>
                      </a:lnTo>
                      <a:lnTo>
                        <a:pt x="526869" y="0"/>
                      </a:lnTo>
                      <a:lnTo>
                        <a:pt x="596538" y="335280"/>
                      </a:lnTo>
                      <a:lnTo>
                        <a:pt x="670560" y="0"/>
                      </a:lnTo>
                      <a:lnTo>
                        <a:pt x="775063" y="335280"/>
                      </a:lnTo>
                      <a:lnTo>
                        <a:pt x="901338" y="143691"/>
                      </a:ln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Étoile à 10 branches 41">
                  <a:extLst>
                    <a:ext uri="{FF2B5EF4-FFF2-40B4-BE49-F238E27FC236}">
                      <a16:creationId xmlns:a16="http://schemas.microsoft.com/office/drawing/2014/main" id="{8FD878E0-2B5E-F044-A34D-5749FE4938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78072" flipH="1">
                  <a:off x="2843089" y="5024513"/>
                  <a:ext cx="169747" cy="169747"/>
                </a:xfrm>
                <a:prstGeom prst="star10">
                  <a:avLst/>
                </a:prstGeom>
                <a:solidFill>
                  <a:schemeClr val="accent5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237" name="Étoile à 10 branches 42">
                  <a:extLst>
                    <a:ext uri="{FF2B5EF4-FFF2-40B4-BE49-F238E27FC236}">
                      <a16:creationId xmlns:a16="http://schemas.microsoft.com/office/drawing/2014/main" id="{0BBCD1D8-D4D4-1A45-A7A6-7C070A1214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78072" flipH="1">
                  <a:off x="3098750" y="4715837"/>
                  <a:ext cx="169747" cy="169747"/>
                </a:xfrm>
                <a:prstGeom prst="star10">
                  <a:avLst/>
                </a:prstGeom>
                <a:solidFill>
                  <a:schemeClr val="accent4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BF22B77-B2B3-D745-B701-2815F165B92F}"/>
                </a:ext>
              </a:extLst>
            </p:cNvPr>
            <p:cNvGrpSpPr/>
            <p:nvPr/>
          </p:nvGrpSpPr>
          <p:grpSpPr>
            <a:xfrm>
              <a:off x="5568970" y="3571852"/>
              <a:ext cx="2016359" cy="1134321"/>
              <a:chOff x="629830" y="4043577"/>
              <a:chExt cx="2016359" cy="1134321"/>
            </a:xfrm>
          </p:grpSpPr>
          <p:cxnSp>
            <p:nvCxnSpPr>
              <p:cNvPr id="132" name="Connecteur droit avec flèche 131">
                <a:extLst>
                  <a:ext uri="{FF2B5EF4-FFF2-40B4-BE49-F238E27FC236}">
                    <a16:creationId xmlns:a16="http://schemas.microsoft.com/office/drawing/2014/main" id="{ED89CC7F-3621-8C49-8DFA-C5790CD69E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5747" y="4479822"/>
                <a:ext cx="485285" cy="322367"/>
              </a:xfrm>
              <a:prstGeom prst="straightConnector1">
                <a:avLst/>
              </a:prstGeom>
              <a:ln w="9525">
                <a:headEnd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3B074AAD-E71F-D74A-A8CF-53C6B285792B}"/>
                  </a:ext>
                </a:extLst>
              </p:cNvPr>
              <p:cNvSpPr txBox="1"/>
              <p:nvPr/>
            </p:nvSpPr>
            <p:spPr>
              <a:xfrm>
                <a:off x="629830" y="4043577"/>
                <a:ext cx="1794804" cy="459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fr-FR" sz="1400" dirty="0">
                    <a:latin typeface="Avenir Roman" panose="02000503020000020003" pitchFamily="2" charset="0"/>
                  </a:rPr>
                  <a:t>Tension sensor localized on vinculin</a:t>
                </a:r>
              </a:p>
            </p:txBody>
          </p:sp>
          <p:grpSp>
            <p:nvGrpSpPr>
              <p:cNvPr id="135" name="Groupe 134">
                <a:extLst>
                  <a:ext uri="{FF2B5EF4-FFF2-40B4-BE49-F238E27FC236}">
                    <a16:creationId xmlns:a16="http://schemas.microsoft.com/office/drawing/2014/main" id="{4A741235-8416-EF4A-A1F2-9521798BDD8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0000">
                <a:off x="2226207" y="4695061"/>
                <a:ext cx="419982" cy="482837"/>
                <a:chOff x="9980504" y="29264323"/>
                <a:chExt cx="651788" cy="749332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6A14D142-D042-3A4E-8960-FF54BCDB2596}"/>
                    </a:ext>
                  </a:extLst>
                </p:cNvPr>
                <p:cNvSpPr/>
                <p:nvPr/>
              </p:nvSpPr>
              <p:spPr>
                <a:xfrm rot="7740000">
                  <a:off x="10065836" y="29499016"/>
                  <a:ext cx="517217" cy="284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7" name="Forme libre 39">
                  <a:extLst>
                    <a:ext uri="{FF2B5EF4-FFF2-40B4-BE49-F238E27FC236}">
                      <a16:creationId xmlns:a16="http://schemas.microsoft.com/office/drawing/2014/main" id="{FE334124-9D57-C94A-9C2D-A735FB2912CD}"/>
                    </a:ext>
                  </a:extLst>
                </p:cNvPr>
                <p:cNvSpPr/>
                <p:nvPr/>
              </p:nvSpPr>
              <p:spPr>
                <a:xfrm rot="7718072" flipH="1">
                  <a:off x="10117884" y="29556164"/>
                  <a:ext cx="409647" cy="135927"/>
                </a:xfrm>
                <a:custGeom>
                  <a:avLst/>
                  <a:gdLst>
                    <a:gd name="connsiteX0" fmla="*/ 0 w 901338"/>
                    <a:gd name="connsiteY0" fmla="*/ 130628 h 335280"/>
                    <a:gd name="connsiteX1" fmla="*/ 152400 w 901338"/>
                    <a:gd name="connsiteY1" fmla="*/ 8708 h 335280"/>
                    <a:gd name="connsiteX2" fmla="*/ 226423 w 901338"/>
                    <a:gd name="connsiteY2" fmla="*/ 317863 h 335280"/>
                    <a:gd name="connsiteX3" fmla="*/ 361406 w 901338"/>
                    <a:gd name="connsiteY3" fmla="*/ 4354 h 335280"/>
                    <a:gd name="connsiteX4" fmla="*/ 418012 w 901338"/>
                    <a:gd name="connsiteY4" fmla="*/ 330926 h 335280"/>
                    <a:gd name="connsiteX5" fmla="*/ 526869 w 901338"/>
                    <a:gd name="connsiteY5" fmla="*/ 0 h 335280"/>
                    <a:gd name="connsiteX6" fmla="*/ 596538 w 901338"/>
                    <a:gd name="connsiteY6" fmla="*/ 335280 h 335280"/>
                    <a:gd name="connsiteX7" fmla="*/ 670560 w 901338"/>
                    <a:gd name="connsiteY7" fmla="*/ 0 h 335280"/>
                    <a:gd name="connsiteX8" fmla="*/ 775063 w 901338"/>
                    <a:gd name="connsiteY8" fmla="*/ 335280 h 335280"/>
                    <a:gd name="connsiteX9" fmla="*/ 901338 w 901338"/>
                    <a:gd name="connsiteY9" fmla="*/ 143691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1338" h="335280">
                      <a:moveTo>
                        <a:pt x="0" y="130628"/>
                      </a:moveTo>
                      <a:lnTo>
                        <a:pt x="152400" y="8708"/>
                      </a:lnTo>
                      <a:lnTo>
                        <a:pt x="226423" y="317863"/>
                      </a:lnTo>
                      <a:lnTo>
                        <a:pt x="361406" y="4354"/>
                      </a:lnTo>
                      <a:lnTo>
                        <a:pt x="418012" y="330926"/>
                      </a:lnTo>
                      <a:lnTo>
                        <a:pt x="526869" y="0"/>
                      </a:lnTo>
                      <a:lnTo>
                        <a:pt x="596538" y="335280"/>
                      </a:lnTo>
                      <a:lnTo>
                        <a:pt x="670560" y="0"/>
                      </a:lnTo>
                      <a:lnTo>
                        <a:pt x="775063" y="335280"/>
                      </a:lnTo>
                      <a:lnTo>
                        <a:pt x="901338" y="143691"/>
                      </a:ln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Étoile à 10 branches 41">
                  <a:extLst>
                    <a:ext uri="{FF2B5EF4-FFF2-40B4-BE49-F238E27FC236}">
                      <a16:creationId xmlns:a16="http://schemas.microsoft.com/office/drawing/2014/main" id="{6586877F-DD56-E84B-BFA8-531E9F5B6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18072" flipH="1">
                  <a:off x="9980505" y="29750218"/>
                  <a:ext cx="263436" cy="263438"/>
                </a:xfrm>
                <a:prstGeom prst="star10">
                  <a:avLst/>
                </a:prstGeom>
                <a:solidFill>
                  <a:schemeClr val="accent5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39" name="Étoile à 10 branches 42">
                  <a:extLst>
                    <a:ext uri="{FF2B5EF4-FFF2-40B4-BE49-F238E27FC236}">
                      <a16:creationId xmlns:a16="http://schemas.microsoft.com/office/drawing/2014/main" id="{B26FE12C-5479-5E4F-A82A-99AD5DB407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18072" flipH="1">
                  <a:off x="10368855" y="29264322"/>
                  <a:ext cx="263436" cy="263438"/>
                </a:xfrm>
                <a:prstGeom prst="star10">
                  <a:avLst/>
                </a:prstGeom>
                <a:solidFill>
                  <a:schemeClr val="accent4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4BE61016-E6E3-FE4D-925C-4E1C77058BCD}"/>
                </a:ext>
              </a:extLst>
            </p:cNvPr>
            <p:cNvGrpSpPr/>
            <p:nvPr/>
          </p:nvGrpSpPr>
          <p:grpSpPr>
            <a:xfrm>
              <a:off x="8680435" y="3987646"/>
              <a:ext cx="725235" cy="891172"/>
              <a:chOff x="3891542" y="4612241"/>
              <a:chExt cx="725235" cy="891172"/>
            </a:xfrm>
          </p:grpSpPr>
          <p:sp>
            <p:nvSpPr>
              <p:cNvPr id="220" name="Forme libre 219">
                <a:extLst>
                  <a:ext uri="{FF2B5EF4-FFF2-40B4-BE49-F238E27FC236}">
                    <a16:creationId xmlns:a16="http://schemas.microsoft.com/office/drawing/2014/main" id="{9C0FA5A4-975B-CD4C-A8FD-582211FCEA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1542" y="4612241"/>
                <a:ext cx="725235" cy="891172"/>
              </a:xfrm>
              <a:custGeom>
                <a:avLst/>
                <a:gdLst>
                  <a:gd name="connsiteX0" fmla="*/ 359442 w 725235"/>
                  <a:gd name="connsiteY0" fmla="*/ 626092 h 891172"/>
                  <a:gd name="connsiteX1" fmla="*/ 447036 w 725235"/>
                  <a:gd name="connsiteY1" fmla="*/ 699593 h 891172"/>
                  <a:gd name="connsiteX2" fmla="*/ 427619 w 725235"/>
                  <a:gd name="connsiteY2" fmla="*/ 719918 h 891172"/>
                  <a:gd name="connsiteX3" fmla="*/ 337900 w 725235"/>
                  <a:gd name="connsiteY3" fmla="*/ 791564 h 891172"/>
                  <a:gd name="connsiteX4" fmla="*/ 296044 w 725235"/>
                  <a:gd name="connsiteY4" fmla="*/ 829426 h 891172"/>
                  <a:gd name="connsiteX5" fmla="*/ 239589 w 725235"/>
                  <a:gd name="connsiteY5" fmla="*/ 867928 h 891172"/>
                  <a:gd name="connsiteX6" fmla="*/ 176659 w 725235"/>
                  <a:gd name="connsiteY6" fmla="*/ 889188 h 891172"/>
                  <a:gd name="connsiteX7" fmla="*/ 93011 w 725235"/>
                  <a:gd name="connsiteY7" fmla="*/ 885790 h 891172"/>
                  <a:gd name="connsiteX8" fmla="*/ 28502 w 725235"/>
                  <a:gd name="connsiteY8" fmla="*/ 849756 h 891172"/>
                  <a:gd name="connsiteX9" fmla="*/ 3773 w 725235"/>
                  <a:gd name="connsiteY9" fmla="*/ 811247 h 891172"/>
                  <a:gd name="connsiteX10" fmla="*/ 3757 w 725235"/>
                  <a:gd name="connsiteY10" fmla="*/ 779531 h 891172"/>
                  <a:gd name="connsiteX11" fmla="*/ 38821 w 725235"/>
                  <a:gd name="connsiteY11" fmla="*/ 745373 h 891172"/>
                  <a:gd name="connsiteX12" fmla="*/ 118817 w 725235"/>
                  <a:gd name="connsiteY12" fmla="*/ 702498 h 891172"/>
                  <a:gd name="connsiteX13" fmla="*/ 230144 w 725235"/>
                  <a:gd name="connsiteY13" fmla="*/ 675797 h 891172"/>
                  <a:gd name="connsiteX14" fmla="*/ 288579 w 725235"/>
                  <a:gd name="connsiteY14" fmla="*/ 658394 h 891172"/>
                  <a:gd name="connsiteX15" fmla="*/ 617035 w 725235"/>
                  <a:gd name="connsiteY15" fmla="*/ 129 h 891172"/>
                  <a:gd name="connsiteX16" fmla="*/ 637987 w 725235"/>
                  <a:gd name="connsiteY16" fmla="*/ 3234 h 891172"/>
                  <a:gd name="connsiteX17" fmla="*/ 687196 w 725235"/>
                  <a:gd name="connsiteY17" fmla="*/ 31181 h 891172"/>
                  <a:gd name="connsiteX18" fmla="*/ 724103 w 725235"/>
                  <a:gd name="connsiteY18" fmla="*/ 108812 h 891172"/>
                  <a:gd name="connsiteX19" fmla="*/ 714876 w 725235"/>
                  <a:gd name="connsiteY19" fmla="*/ 183339 h 891172"/>
                  <a:gd name="connsiteX20" fmla="*/ 705649 w 725235"/>
                  <a:gd name="connsiteY20" fmla="*/ 233023 h 891172"/>
                  <a:gd name="connsiteX21" fmla="*/ 678595 w 725235"/>
                  <a:gd name="connsiteY21" fmla="*/ 344812 h 891172"/>
                  <a:gd name="connsiteX22" fmla="*/ 669758 w 725235"/>
                  <a:gd name="connsiteY22" fmla="*/ 386151 h 891172"/>
                  <a:gd name="connsiteX23" fmla="*/ 665513 w 725235"/>
                  <a:gd name="connsiteY23" fmla="*/ 403282 h 891172"/>
                  <a:gd name="connsiteX24" fmla="*/ 574828 w 725235"/>
                  <a:gd name="connsiteY24" fmla="*/ 327188 h 891172"/>
                  <a:gd name="connsiteX25" fmla="*/ 558859 w 725235"/>
                  <a:gd name="connsiteY25" fmla="*/ 346219 h 891172"/>
                  <a:gd name="connsiteX26" fmla="*/ 561100 w 725235"/>
                  <a:gd name="connsiteY26" fmla="*/ 326180 h 891172"/>
                  <a:gd name="connsiteX27" fmla="*/ 564175 w 725235"/>
                  <a:gd name="connsiteY27" fmla="*/ 242339 h 891172"/>
                  <a:gd name="connsiteX28" fmla="*/ 548798 w 725235"/>
                  <a:gd name="connsiteY28" fmla="*/ 177128 h 891172"/>
                  <a:gd name="connsiteX29" fmla="*/ 545722 w 725235"/>
                  <a:gd name="connsiteY29" fmla="*/ 99497 h 891172"/>
                  <a:gd name="connsiteX30" fmla="*/ 564175 w 725235"/>
                  <a:gd name="connsiteY30" fmla="*/ 46707 h 891172"/>
                  <a:gd name="connsiteX31" fmla="*/ 598006 w 725235"/>
                  <a:gd name="connsiteY31" fmla="*/ 6339 h 891172"/>
                  <a:gd name="connsiteX32" fmla="*/ 617035 w 725235"/>
                  <a:gd name="connsiteY32" fmla="*/ 129 h 89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25235" h="891172">
                    <a:moveTo>
                      <a:pt x="359442" y="626092"/>
                    </a:moveTo>
                    <a:lnTo>
                      <a:pt x="447036" y="699593"/>
                    </a:lnTo>
                    <a:lnTo>
                      <a:pt x="427619" y="719918"/>
                    </a:lnTo>
                    <a:cubicBezTo>
                      <a:pt x="401189" y="744281"/>
                      <a:pt x="359829" y="773313"/>
                      <a:pt x="337900" y="791564"/>
                    </a:cubicBezTo>
                    <a:cubicBezTo>
                      <a:pt x="315971" y="809815"/>
                      <a:pt x="312430" y="816698"/>
                      <a:pt x="296044" y="829426"/>
                    </a:cubicBezTo>
                    <a:cubicBezTo>
                      <a:pt x="279659" y="842153"/>
                      <a:pt x="259486" y="857967"/>
                      <a:pt x="239589" y="867928"/>
                    </a:cubicBezTo>
                    <a:cubicBezTo>
                      <a:pt x="219691" y="877888"/>
                      <a:pt x="201089" y="886211"/>
                      <a:pt x="176659" y="889188"/>
                    </a:cubicBezTo>
                    <a:cubicBezTo>
                      <a:pt x="152230" y="892165"/>
                      <a:pt x="117704" y="892362"/>
                      <a:pt x="93011" y="885790"/>
                    </a:cubicBezTo>
                    <a:cubicBezTo>
                      <a:pt x="68318" y="879218"/>
                      <a:pt x="43375" y="862180"/>
                      <a:pt x="28502" y="849756"/>
                    </a:cubicBezTo>
                    <a:cubicBezTo>
                      <a:pt x="13629" y="837332"/>
                      <a:pt x="7897" y="822951"/>
                      <a:pt x="3773" y="811247"/>
                    </a:cubicBezTo>
                    <a:cubicBezTo>
                      <a:pt x="-351" y="799543"/>
                      <a:pt x="-2084" y="790510"/>
                      <a:pt x="3757" y="779531"/>
                    </a:cubicBezTo>
                    <a:cubicBezTo>
                      <a:pt x="9599" y="768552"/>
                      <a:pt x="19645" y="758213"/>
                      <a:pt x="38821" y="745373"/>
                    </a:cubicBezTo>
                    <a:cubicBezTo>
                      <a:pt x="57998" y="732534"/>
                      <a:pt x="86930" y="714094"/>
                      <a:pt x="118817" y="702498"/>
                    </a:cubicBezTo>
                    <a:cubicBezTo>
                      <a:pt x="150705" y="690902"/>
                      <a:pt x="201850" y="683147"/>
                      <a:pt x="230144" y="675797"/>
                    </a:cubicBezTo>
                    <a:cubicBezTo>
                      <a:pt x="258438" y="668446"/>
                      <a:pt x="264487" y="666157"/>
                      <a:pt x="288579" y="658394"/>
                    </a:cubicBezTo>
                    <a:close/>
                    <a:moveTo>
                      <a:pt x="617035" y="129"/>
                    </a:moveTo>
                    <a:cubicBezTo>
                      <a:pt x="623635" y="-389"/>
                      <a:pt x="630555" y="646"/>
                      <a:pt x="637987" y="3234"/>
                    </a:cubicBezTo>
                    <a:cubicBezTo>
                      <a:pt x="652853" y="8409"/>
                      <a:pt x="672844" y="13585"/>
                      <a:pt x="687196" y="31181"/>
                    </a:cubicBezTo>
                    <a:cubicBezTo>
                      <a:pt x="701549" y="48778"/>
                      <a:pt x="719490" y="83453"/>
                      <a:pt x="724103" y="108812"/>
                    </a:cubicBezTo>
                    <a:cubicBezTo>
                      <a:pt x="728716" y="134172"/>
                      <a:pt x="717952" y="162637"/>
                      <a:pt x="714876" y="183339"/>
                    </a:cubicBezTo>
                    <a:cubicBezTo>
                      <a:pt x="711800" y="204040"/>
                      <a:pt x="711697" y="206111"/>
                      <a:pt x="705649" y="233023"/>
                    </a:cubicBezTo>
                    <a:cubicBezTo>
                      <a:pt x="699602" y="259936"/>
                      <a:pt x="686075" y="313242"/>
                      <a:pt x="678595" y="344812"/>
                    </a:cubicBezTo>
                    <a:cubicBezTo>
                      <a:pt x="674854" y="360597"/>
                      <a:pt x="672319" y="373795"/>
                      <a:pt x="669758" y="386151"/>
                    </a:cubicBezTo>
                    <a:lnTo>
                      <a:pt x="665513" y="403282"/>
                    </a:lnTo>
                    <a:lnTo>
                      <a:pt x="574828" y="327188"/>
                    </a:lnTo>
                    <a:lnTo>
                      <a:pt x="558859" y="346219"/>
                    </a:lnTo>
                    <a:lnTo>
                      <a:pt x="561100" y="326180"/>
                    </a:lnTo>
                    <a:cubicBezTo>
                      <a:pt x="564732" y="292192"/>
                      <a:pt x="566225" y="267181"/>
                      <a:pt x="564175" y="242339"/>
                    </a:cubicBezTo>
                    <a:cubicBezTo>
                      <a:pt x="562125" y="217497"/>
                      <a:pt x="551874" y="200935"/>
                      <a:pt x="548798" y="177128"/>
                    </a:cubicBezTo>
                    <a:cubicBezTo>
                      <a:pt x="545722" y="153322"/>
                      <a:pt x="543159" y="121234"/>
                      <a:pt x="545722" y="99497"/>
                    </a:cubicBezTo>
                    <a:cubicBezTo>
                      <a:pt x="548285" y="77760"/>
                      <a:pt x="555462" y="62233"/>
                      <a:pt x="564175" y="46707"/>
                    </a:cubicBezTo>
                    <a:cubicBezTo>
                      <a:pt x="572889" y="31181"/>
                      <a:pt x="585704" y="13585"/>
                      <a:pt x="598006" y="6339"/>
                    </a:cubicBezTo>
                    <a:cubicBezTo>
                      <a:pt x="604157" y="2717"/>
                      <a:pt x="610436" y="647"/>
                      <a:pt x="617035" y="12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46000">
                    <a:srgbClr val="DC3844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grpSp>
            <p:nvGrpSpPr>
              <p:cNvPr id="221" name="Groupe 220">
                <a:extLst>
                  <a:ext uri="{FF2B5EF4-FFF2-40B4-BE49-F238E27FC236}">
                    <a16:creationId xmlns:a16="http://schemas.microsoft.com/office/drawing/2014/main" id="{51A422C9-3AC3-9444-A482-6622EBC38B14}"/>
                  </a:ext>
                </a:extLst>
              </p:cNvPr>
              <p:cNvGrpSpPr/>
              <p:nvPr/>
            </p:nvGrpSpPr>
            <p:grpSpPr>
              <a:xfrm rot="21414631">
                <a:off x="4179566" y="4899145"/>
                <a:ext cx="425408" cy="478423"/>
                <a:chOff x="2843089" y="4715837"/>
                <a:chExt cx="425408" cy="478423"/>
              </a:xfrm>
            </p:grpSpPr>
            <p:sp>
              <p:nvSpPr>
                <p:cNvPr id="223" name="Forme libre 39">
                  <a:extLst>
                    <a:ext uri="{FF2B5EF4-FFF2-40B4-BE49-F238E27FC236}">
                      <a16:creationId xmlns:a16="http://schemas.microsoft.com/office/drawing/2014/main" id="{27947CC0-6D20-3743-9EC0-8298F89D5BC0}"/>
                    </a:ext>
                  </a:extLst>
                </p:cNvPr>
                <p:cNvSpPr/>
                <p:nvPr/>
              </p:nvSpPr>
              <p:spPr>
                <a:xfrm rot="7778072" flipH="1">
                  <a:off x="2934488" y="4901865"/>
                  <a:ext cx="263959" cy="87585"/>
                </a:xfrm>
                <a:custGeom>
                  <a:avLst/>
                  <a:gdLst>
                    <a:gd name="connsiteX0" fmla="*/ 0 w 901338"/>
                    <a:gd name="connsiteY0" fmla="*/ 130628 h 335280"/>
                    <a:gd name="connsiteX1" fmla="*/ 152400 w 901338"/>
                    <a:gd name="connsiteY1" fmla="*/ 8708 h 335280"/>
                    <a:gd name="connsiteX2" fmla="*/ 226423 w 901338"/>
                    <a:gd name="connsiteY2" fmla="*/ 317863 h 335280"/>
                    <a:gd name="connsiteX3" fmla="*/ 361406 w 901338"/>
                    <a:gd name="connsiteY3" fmla="*/ 4354 h 335280"/>
                    <a:gd name="connsiteX4" fmla="*/ 418012 w 901338"/>
                    <a:gd name="connsiteY4" fmla="*/ 330926 h 335280"/>
                    <a:gd name="connsiteX5" fmla="*/ 526869 w 901338"/>
                    <a:gd name="connsiteY5" fmla="*/ 0 h 335280"/>
                    <a:gd name="connsiteX6" fmla="*/ 596538 w 901338"/>
                    <a:gd name="connsiteY6" fmla="*/ 335280 h 335280"/>
                    <a:gd name="connsiteX7" fmla="*/ 670560 w 901338"/>
                    <a:gd name="connsiteY7" fmla="*/ 0 h 335280"/>
                    <a:gd name="connsiteX8" fmla="*/ 775063 w 901338"/>
                    <a:gd name="connsiteY8" fmla="*/ 335280 h 335280"/>
                    <a:gd name="connsiteX9" fmla="*/ 901338 w 901338"/>
                    <a:gd name="connsiteY9" fmla="*/ 143691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1338" h="335280">
                      <a:moveTo>
                        <a:pt x="0" y="130628"/>
                      </a:moveTo>
                      <a:lnTo>
                        <a:pt x="152400" y="8708"/>
                      </a:lnTo>
                      <a:lnTo>
                        <a:pt x="226423" y="317863"/>
                      </a:lnTo>
                      <a:lnTo>
                        <a:pt x="361406" y="4354"/>
                      </a:lnTo>
                      <a:lnTo>
                        <a:pt x="418012" y="330926"/>
                      </a:lnTo>
                      <a:lnTo>
                        <a:pt x="526869" y="0"/>
                      </a:lnTo>
                      <a:lnTo>
                        <a:pt x="596538" y="335280"/>
                      </a:lnTo>
                      <a:lnTo>
                        <a:pt x="670560" y="0"/>
                      </a:lnTo>
                      <a:lnTo>
                        <a:pt x="775063" y="335280"/>
                      </a:lnTo>
                      <a:lnTo>
                        <a:pt x="901338" y="143691"/>
                      </a:ln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Étoile à 10 branches 41">
                  <a:extLst>
                    <a:ext uri="{FF2B5EF4-FFF2-40B4-BE49-F238E27FC236}">
                      <a16:creationId xmlns:a16="http://schemas.microsoft.com/office/drawing/2014/main" id="{CF783CDA-8254-DA41-B76C-4D2E75D3D9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78072" flipH="1">
                  <a:off x="2843089" y="5024513"/>
                  <a:ext cx="169747" cy="169747"/>
                </a:xfrm>
                <a:prstGeom prst="star10">
                  <a:avLst/>
                </a:prstGeom>
                <a:solidFill>
                  <a:schemeClr val="accent5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225" name="Étoile à 10 branches 42">
                  <a:extLst>
                    <a:ext uri="{FF2B5EF4-FFF2-40B4-BE49-F238E27FC236}">
                      <a16:creationId xmlns:a16="http://schemas.microsoft.com/office/drawing/2014/main" id="{1A3EED0D-8CE4-334F-95CD-0EF8D5964C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78072" flipH="1">
                  <a:off x="3098750" y="4715837"/>
                  <a:ext cx="169747" cy="169747"/>
                </a:xfrm>
                <a:prstGeom prst="star10">
                  <a:avLst/>
                </a:prstGeom>
                <a:solidFill>
                  <a:schemeClr val="accent4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26" name="Groupe 225">
              <a:extLst>
                <a:ext uri="{FF2B5EF4-FFF2-40B4-BE49-F238E27FC236}">
                  <a16:creationId xmlns:a16="http://schemas.microsoft.com/office/drawing/2014/main" id="{3243A4F5-33D2-DC49-B4DD-8E252E2BA1E2}"/>
                </a:ext>
              </a:extLst>
            </p:cNvPr>
            <p:cNvGrpSpPr/>
            <p:nvPr/>
          </p:nvGrpSpPr>
          <p:grpSpPr>
            <a:xfrm>
              <a:off x="8022096" y="3962579"/>
              <a:ext cx="725235" cy="891172"/>
              <a:chOff x="3886904" y="4608122"/>
              <a:chExt cx="725235" cy="891172"/>
            </a:xfrm>
          </p:grpSpPr>
          <p:sp>
            <p:nvSpPr>
              <p:cNvPr id="227" name="Forme libre 226">
                <a:extLst>
                  <a:ext uri="{FF2B5EF4-FFF2-40B4-BE49-F238E27FC236}">
                    <a16:creationId xmlns:a16="http://schemas.microsoft.com/office/drawing/2014/main" id="{4B40E100-542E-7B49-BE06-DBFC8B7F0D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6904" y="4608122"/>
                <a:ext cx="725235" cy="891172"/>
              </a:xfrm>
              <a:custGeom>
                <a:avLst/>
                <a:gdLst>
                  <a:gd name="connsiteX0" fmla="*/ 359442 w 725235"/>
                  <a:gd name="connsiteY0" fmla="*/ 626092 h 891172"/>
                  <a:gd name="connsiteX1" fmla="*/ 447036 w 725235"/>
                  <a:gd name="connsiteY1" fmla="*/ 699593 h 891172"/>
                  <a:gd name="connsiteX2" fmla="*/ 427619 w 725235"/>
                  <a:gd name="connsiteY2" fmla="*/ 719918 h 891172"/>
                  <a:gd name="connsiteX3" fmla="*/ 337900 w 725235"/>
                  <a:gd name="connsiteY3" fmla="*/ 791564 h 891172"/>
                  <a:gd name="connsiteX4" fmla="*/ 296044 w 725235"/>
                  <a:gd name="connsiteY4" fmla="*/ 829426 h 891172"/>
                  <a:gd name="connsiteX5" fmla="*/ 239589 w 725235"/>
                  <a:gd name="connsiteY5" fmla="*/ 867928 h 891172"/>
                  <a:gd name="connsiteX6" fmla="*/ 176659 w 725235"/>
                  <a:gd name="connsiteY6" fmla="*/ 889188 h 891172"/>
                  <a:gd name="connsiteX7" fmla="*/ 93011 w 725235"/>
                  <a:gd name="connsiteY7" fmla="*/ 885790 h 891172"/>
                  <a:gd name="connsiteX8" fmla="*/ 28502 w 725235"/>
                  <a:gd name="connsiteY8" fmla="*/ 849756 h 891172"/>
                  <a:gd name="connsiteX9" fmla="*/ 3773 w 725235"/>
                  <a:gd name="connsiteY9" fmla="*/ 811247 h 891172"/>
                  <a:gd name="connsiteX10" fmla="*/ 3757 w 725235"/>
                  <a:gd name="connsiteY10" fmla="*/ 779531 h 891172"/>
                  <a:gd name="connsiteX11" fmla="*/ 38821 w 725235"/>
                  <a:gd name="connsiteY11" fmla="*/ 745373 h 891172"/>
                  <a:gd name="connsiteX12" fmla="*/ 118817 w 725235"/>
                  <a:gd name="connsiteY12" fmla="*/ 702498 h 891172"/>
                  <a:gd name="connsiteX13" fmla="*/ 230144 w 725235"/>
                  <a:gd name="connsiteY13" fmla="*/ 675797 h 891172"/>
                  <a:gd name="connsiteX14" fmla="*/ 288579 w 725235"/>
                  <a:gd name="connsiteY14" fmla="*/ 658394 h 891172"/>
                  <a:gd name="connsiteX15" fmla="*/ 617035 w 725235"/>
                  <a:gd name="connsiteY15" fmla="*/ 129 h 891172"/>
                  <a:gd name="connsiteX16" fmla="*/ 637987 w 725235"/>
                  <a:gd name="connsiteY16" fmla="*/ 3234 h 891172"/>
                  <a:gd name="connsiteX17" fmla="*/ 687196 w 725235"/>
                  <a:gd name="connsiteY17" fmla="*/ 31181 h 891172"/>
                  <a:gd name="connsiteX18" fmla="*/ 724103 w 725235"/>
                  <a:gd name="connsiteY18" fmla="*/ 108812 h 891172"/>
                  <a:gd name="connsiteX19" fmla="*/ 714876 w 725235"/>
                  <a:gd name="connsiteY19" fmla="*/ 183339 h 891172"/>
                  <a:gd name="connsiteX20" fmla="*/ 705649 w 725235"/>
                  <a:gd name="connsiteY20" fmla="*/ 233023 h 891172"/>
                  <a:gd name="connsiteX21" fmla="*/ 678595 w 725235"/>
                  <a:gd name="connsiteY21" fmla="*/ 344812 h 891172"/>
                  <a:gd name="connsiteX22" fmla="*/ 669758 w 725235"/>
                  <a:gd name="connsiteY22" fmla="*/ 386151 h 891172"/>
                  <a:gd name="connsiteX23" fmla="*/ 665513 w 725235"/>
                  <a:gd name="connsiteY23" fmla="*/ 403282 h 891172"/>
                  <a:gd name="connsiteX24" fmla="*/ 574828 w 725235"/>
                  <a:gd name="connsiteY24" fmla="*/ 327188 h 891172"/>
                  <a:gd name="connsiteX25" fmla="*/ 558859 w 725235"/>
                  <a:gd name="connsiteY25" fmla="*/ 346219 h 891172"/>
                  <a:gd name="connsiteX26" fmla="*/ 561100 w 725235"/>
                  <a:gd name="connsiteY26" fmla="*/ 326180 h 891172"/>
                  <a:gd name="connsiteX27" fmla="*/ 564175 w 725235"/>
                  <a:gd name="connsiteY27" fmla="*/ 242339 h 891172"/>
                  <a:gd name="connsiteX28" fmla="*/ 548798 w 725235"/>
                  <a:gd name="connsiteY28" fmla="*/ 177128 h 891172"/>
                  <a:gd name="connsiteX29" fmla="*/ 545722 w 725235"/>
                  <a:gd name="connsiteY29" fmla="*/ 99497 h 891172"/>
                  <a:gd name="connsiteX30" fmla="*/ 564175 w 725235"/>
                  <a:gd name="connsiteY30" fmla="*/ 46707 h 891172"/>
                  <a:gd name="connsiteX31" fmla="*/ 598006 w 725235"/>
                  <a:gd name="connsiteY31" fmla="*/ 6339 h 891172"/>
                  <a:gd name="connsiteX32" fmla="*/ 617035 w 725235"/>
                  <a:gd name="connsiteY32" fmla="*/ 129 h 89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25235" h="891172">
                    <a:moveTo>
                      <a:pt x="359442" y="626092"/>
                    </a:moveTo>
                    <a:lnTo>
                      <a:pt x="447036" y="699593"/>
                    </a:lnTo>
                    <a:lnTo>
                      <a:pt x="427619" y="719918"/>
                    </a:lnTo>
                    <a:cubicBezTo>
                      <a:pt x="401189" y="744281"/>
                      <a:pt x="359829" y="773313"/>
                      <a:pt x="337900" y="791564"/>
                    </a:cubicBezTo>
                    <a:cubicBezTo>
                      <a:pt x="315971" y="809815"/>
                      <a:pt x="312430" y="816698"/>
                      <a:pt x="296044" y="829426"/>
                    </a:cubicBezTo>
                    <a:cubicBezTo>
                      <a:pt x="279659" y="842153"/>
                      <a:pt x="259486" y="857967"/>
                      <a:pt x="239589" y="867928"/>
                    </a:cubicBezTo>
                    <a:cubicBezTo>
                      <a:pt x="219691" y="877888"/>
                      <a:pt x="201089" y="886211"/>
                      <a:pt x="176659" y="889188"/>
                    </a:cubicBezTo>
                    <a:cubicBezTo>
                      <a:pt x="152230" y="892165"/>
                      <a:pt x="117704" y="892362"/>
                      <a:pt x="93011" y="885790"/>
                    </a:cubicBezTo>
                    <a:cubicBezTo>
                      <a:pt x="68318" y="879218"/>
                      <a:pt x="43375" y="862180"/>
                      <a:pt x="28502" y="849756"/>
                    </a:cubicBezTo>
                    <a:cubicBezTo>
                      <a:pt x="13629" y="837332"/>
                      <a:pt x="7897" y="822951"/>
                      <a:pt x="3773" y="811247"/>
                    </a:cubicBezTo>
                    <a:cubicBezTo>
                      <a:pt x="-351" y="799543"/>
                      <a:pt x="-2084" y="790510"/>
                      <a:pt x="3757" y="779531"/>
                    </a:cubicBezTo>
                    <a:cubicBezTo>
                      <a:pt x="9599" y="768552"/>
                      <a:pt x="19645" y="758213"/>
                      <a:pt x="38821" y="745373"/>
                    </a:cubicBezTo>
                    <a:cubicBezTo>
                      <a:pt x="57998" y="732534"/>
                      <a:pt x="86930" y="714094"/>
                      <a:pt x="118817" y="702498"/>
                    </a:cubicBezTo>
                    <a:cubicBezTo>
                      <a:pt x="150705" y="690902"/>
                      <a:pt x="201850" y="683147"/>
                      <a:pt x="230144" y="675797"/>
                    </a:cubicBezTo>
                    <a:cubicBezTo>
                      <a:pt x="258438" y="668446"/>
                      <a:pt x="264487" y="666157"/>
                      <a:pt x="288579" y="658394"/>
                    </a:cubicBezTo>
                    <a:close/>
                    <a:moveTo>
                      <a:pt x="617035" y="129"/>
                    </a:moveTo>
                    <a:cubicBezTo>
                      <a:pt x="623635" y="-389"/>
                      <a:pt x="630555" y="646"/>
                      <a:pt x="637987" y="3234"/>
                    </a:cubicBezTo>
                    <a:cubicBezTo>
                      <a:pt x="652853" y="8409"/>
                      <a:pt x="672844" y="13585"/>
                      <a:pt x="687196" y="31181"/>
                    </a:cubicBezTo>
                    <a:cubicBezTo>
                      <a:pt x="701549" y="48778"/>
                      <a:pt x="719490" y="83453"/>
                      <a:pt x="724103" y="108812"/>
                    </a:cubicBezTo>
                    <a:cubicBezTo>
                      <a:pt x="728716" y="134172"/>
                      <a:pt x="717952" y="162637"/>
                      <a:pt x="714876" y="183339"/>
                    </a:cubicBezTo>
                    <a:cubicBezTo>
                      <a:pt x="711800" y="204040"/>
                      <a:pt x="711697" y="206111"/>
                      <a:pt x="705649" y="233023"/>
                    </a:cubicBezTo>
                    <a:cubicBezTo>
                      <a:pt x="699602" y="259936"/>
                      <a:pt x="686075" y="313242"/>
                      <a:pt x="678595" y="344812"/>
                    </a:cubicBezTo>
                    <a:cubicBezTo>
                      <a:pt x="674854" y="360597"/>
                      <a:pt x="672319" y="373795"/>
                      <a:pt x="669758" y="386151"/>
                    </a:cubicBezTo>
                    <a:lnTo>
                      <a:pt x="665513" y="403282"/>
                    </a:lnTo>
                    <a:lnTo>
                      <a:pt x="574828" y="327188"/>
                    </a:lnTo>
                    <a:lnTo>
                      <a:pt x="558859" y="346219"/>
                    </a:lnTo>
                    <a:lnTo>
                      <a:pt x="561100" y="326180"/>
                    </a:lnTo>
                    <a:cubicBezTo>
                      <a:pt x="564732" y="292192"/>
                      <a:pt x="566225" y="267181"/>
                      <a:pt x="564175" y="242339"/>
                    </a:cubicBezTo>
                    <a:cubicBezTo>
                      <a:pt x="562125" y="217497"/>
                      <a:pt x="551874" y="200935"/>
                      <a:pt x="548798" y="177128"/>
                    </a:cubicBezTo>
                    <a:cubicBezTo>
                      <a:pt x="545722" y="153322"/>
                      <a:pt x="543159" y="121234"/>
                      <a:pt x="545722" y="99497"/>
                    </a:cubicBezTo>
                    <a:cubicBezTo>
                      <a:pt x="548285" y="77760"/>
                      <a:pt x="555462" y="62233"/>
                      <a:pt x="564175" y="46707"/>
                    </a:cubicBezTo>
                    <a:cubicBezTo>
                      <a:pt x="572889" y="31181"/>
                      <a:pt x="585704" y="13585"/>
                      <a:pt x="598006" y="6339"/>
                    </a:cubicBezTo>
                    <a:cubicBezTo>
                      <a:pt x="604157" y="2717"/>
                      <a:pt x="610436" y="647"/>
                      <a:pt x="617035" y="12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46000">
                    <a:srgbClr val="DC3844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grpSp>
            <p:nvGrpSpPr>
              <p:cNvPr id="228" name="Groupe 227">
                <a:extLst>
                  <a:ext uri="{FF2B5EF4-FFF2-40B4-BE49-F238E27FC236}">
                    <a16:creationId xmlns:a16="http://schemas.microsoft.com/office/drawing/2014/main" id="{94579133-A88C-7D46-95DB-D4D5DAAD15C3}"/>
                  </a:ext>
                </a:extLst>
              </p:cNvPr>
              <p:cNvGrpSpPr/>
              <p:nvPr/>
            </p:nvGrpSpPr>
            <p:grpSpPr>
              <a:xfrm rot="21414631">
                <a:off x="4179566" y="4899145"/>
                <a:ext cx="425408" cy="478423"/>
                <a:chOff x="2843089" y="4715837"/>
                <a:chExt cx="425408" cy="478423"/>
              </a:xfrm>
            </p:grpSpPr>
            <p:sp>
              <p:nvSpPr>
                <p:cNvPr id="229" name="Forme libre 39">
                  <a:extLst>
                    <a:ext uri="{FF2B5EF4-FFF2-40B4-BE49-F238E27FC236}">
                      <a16:creationId xmlns:a16="http://schemas.microsoft.com/office/drawing/2014/main" id="{4F5D42F2-F5CF-0846-931B-D7B56D08913F}"/>
                    </a:ext>
                  </a:extLst>
                </p:cNvPr>
                <p:cNvSpPr/>
                <p:nvPr/>
              </p:nvSpPr>
              <p:spPr>
                <a:xfrm rot="7778072" flipH="1">
                  <a:off x="2934488" y="4901865"/>
                  <a:ext cx="263959" cy="87585"/>
                </a:xfrm>
                <a:custGeom>
                  <a:avLst/>
                  <a:gdLst>
                    <a:gd name="connsiteX0" fmla="*/ 0 w 901338"/>
                    <a:gd name="connsiteY0" fmla="*/ 130628 h 335280"/>
                    <a:gd name="connsiteX1" fmla="*/ 152400 w 901338"/>
                    <a:gd name="connsiteY1" fmla="*/ 8708 h 335280"/>
                    <a:gd name="connsiteX2" fmla="*/ 226423 w 901338"/>
                    <a:gd name="connsiteY2" fmla="*/ 317863 h 335280"/>
                    <a:gd name="connsiteX3" fmla="*/ 361406 w 901338"/>
                    <a:gd name="connsiteY3" fmla="*/ 4354 h 335280"/>
                    <a:gd name="connsiteX4" fmla="*/ 418012 w 901338"/>
                    <a:gd name="connsiteY4" fmla="*/ 330926 h 335280"/>
                    <a:gd name="connsiteX5" fmla="*/ 526869 w 901338"/>
                    <a:gd name="connsiteY5" fmla="*/ 0 h 335280"/>
                    <a:gd name="connsiteX6" fmla="*/ 596538 w 901338"/>
                    <a:gd name="connsiteY6" fmla="*/ 335280 h 335280"/>
                    <a:gd name="connsiteX7" fmla="*/ 670560 w 901338"/>
                    <a:gd name="connsiteY7" fmla="*/ 0 h 335280"/>
                    <a:gd name="connsiteX8" fmla="*/ 775063 w 901338"/>
                    <a:gd name="connsiteY8" fmla="*/ 335280 h 335280"/>
                    <a:gd name="connsiteX9" fmla="*/ 901338 w 901338"/>
                    <a:gd name="connsiteY9" fmla="*/ 143691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1338" h="335280">
                      <a:moveTo>
                        <a:pt x="0" y="130628"/>
                      </a:moveTo>
                      <a:lnTo>
                        <a:pt x="152400" y="8708"/>
                      </a:lnTo>
                      <a:lnTo>
                        <a:pt x="226423" y="317863"/>
                      </a:lnTo>
                      <a:lnTo>
                        <a:pt x="361406" y="4354"/>
                      </a:lnTo>
                      <a:lnTo>
                        <a:pt x="418012" y="330926"/>
                      </a:lnTo>
                      <a:lnTo>
                        <a:pt x="526869" y="0"/>
                      </a:lnTo>
                      <a:lnTo>
                        <a:pt x="596538" y="335280"/>
                      </a:lnTo>
                      <a:lnTo>
                        <a:pt x="670560" y="0"/>
                      </a:lnTo>
                      <a:lnTo>
                        <a:pt x="775063" y="335280"/>
                      </a:lnTo>
                      <a:lnTo>
                        <a:pt x="901338" y="143691"/>
                      </a:ln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Étoile à 10 branches 41">
                  <a:extLst>
                    <a:ext uri="{FF2B5EF4-FFF2-40B4-BE49-F238E27FC236}">
                      <a16:creationId xmlns:a16="http://schemas.microsoft.com/office/drawing/2014/main" id="{AFCFFC67-E52E-0746-9EB6-8704AB9693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78072" flipH="1">
                  <a:off x="2843089" y="5024513"/>
                  <a:ext cx="169747" cy="169747"/>
                </a:xfrm>
                <a:prstGeom prst="star10">
                  <a:avLst/>
                </a:prstGeom>
                <a:solidFill>
                  <a:schemeClr val="accent5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231" name="Étoile à 10 branches 42">
                  <a:extLst>
                    <a:ext uri="{FF2B5EF4-FFF2-40B4-BE49-F238E27FC236}">
                      <a16:creationId xmlns:a16="http://schemas.microsoft.com/office/drawing/2014/main" id="{F7F05A44-4279-734C-B343-C7797D5167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78072" flipH="1">
                  <a:off x="3098750" y="4715837"/>
                  <a:ext cx="169747" cy="169747"/>
                </a:xfrm>
                <a:prstGeom prst="star10">
                  <a:avLst/>
                </a:prstGeom>
                <a:solidFill>
                  <a:schemeClr val="accent4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249" name="ZoneTexte 248">
            <a:extLst>
              <a:ext uri="{FF2B5EF4-FFF2-40B4-BE49-F238E27FC236}">
                <a16:creationId xmlns:a16="http://schemas.microsoft.com/office/drawing/2014/main" id="{F69DAF9D-850C-7047-9E7F-FC6C8F82FC4D}"/>
              </a:ext>
            </a:extLst>
          </p:cNvPr>
          <p:cNvSpPr txBox="1"/>
          <p:nvPr/>
        </p:nvSpPr>
        <p:spPr>
          <a:xfrm>
            <a:off x="5383618" y="2884514"/>
            <a:ext cx="16983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extra-cellular matrix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0CBAA06-8510-05DE-8EF1-52A8CF1D8CD5}"/>
              </a:ext>
            </a:extLst>
          </p:cNvPr>
          <p:cNvGrpSpPr/>
          <p:nvPr/>
        </p:nvGrpSpPr>
        <p:grpSpPr>
          <a:xfrm>
            <a:off x="5879480" y="2698196"/>
            <a:ext cx="5688000" cy="266122"/>
            <a:chOff x="5879480" y="2698196"/>
            <a:chExt cx="5688000" cy="266122"/>
          </a:xfrm>
        </p:grpSpPr>
        <p:grpSp>
          <p:nvGrpSpPr>
            <p:cNvPr id="241" name="Groupe 240">
              <a:extLst>
                <a:ext uri="{FF2B5EF4-FFF2-40B4-BE49-F238E27FC236}">
                  <a16:creationId xmlns:a16="http://schemas.microsoft.com/office/drawing/2014/main" id="{3A30BB7B-4D6E-1749-BB6B-75462DEEDDFE}"/>
                </a:ext>
              </a:extLst>
            </p:cNvPr>
            <p:cNvGrpSpPr/>
            <p:nvPr/>
          </p:nvGrpSpPr>
          <p:grpSpPr>
            <a:xfrm>
              <a:off x="5879480" y="2698196"/>
              <a:ext cx="5688000" cy="155869"/>
              <a:chOff x="8480612" y="30605506"/>
              <a:chExt cx="4725742" cy="478636"/>
            </a:xfrm>
          </p:grpSpPr>
          <p:sp>
            <p:nvSpPr>
              <p:cNvPr id="242" name="Forme libre : forme 88">
                <a:extLst>
                  <a:ext uri="{FF2B5EF4-FFF2-40B4-BE49-F238E27FC236}">
                    <a16:creationId xmlns:a16="http://schemas.microsoft.com/office/drawing/2014/main" id="{0253E4C8-F9C8-A247-BC9A-78C874B8594F}"/>
                  </a:ext>
                </a:extLst>
              </p:cNvPr>
              <p:cNvSpPr/>
              <p:nvPr/>
            </p:nvSpPr>
            <p:spPr>
              <a:xfrm>
                <a:off x="8504516" y="30659791"/>
                <a:ext cx="4701838" cy="299144"/>
              </a:xfrm>
              <a:custGeom>
                <a:avLst/>
                <a:gdLst>
                  <a:gd name="connsiteX0" fmla="*/ 0 w 4799106"/>
                  <a:gd name="connsiteY0" fmla="*/ 35361 h 299144"/>
                  <a:gd name="connsiteX1" fmla="*/ 406400 w 4799106"/>
                  <a:gd name="connsiteY1" fmla="*/ 274419 h 299144"/>
                  <a:gd name="connsiteX2" fmla="*/ 1261036 w 4799106"/>
                  <a:gd name="connsiteY2" fmla="*/ 256490 h 299144"/>
                  <a:gd name="connsiteX3" fmla="*/ 1470212 w 4799106"/>
                  <a:gd name="connsiteY3" fmla="*/ 41337 h 299144"/>
                  <a:gd name="connsiteX4" fmla="*/ 2097742 w 4799106"/>
                  <a:gd name="connsiteY4" fmla="*/ 23408 h 299144"/>
                  <a:gd name="connsiteX5" fmla="*/ 2462306 w 4799106"/>
                  <a:gd name="connsiteY5" fmla="*/ 298325 h 299144"/>
                  <a:gd name="connsiteX6" fmla="*/ 3532094 w 4799106"/>
                  <a:gd name="connsiteY6" fmla="*/ 113055 h 299144"/>
                  <a:gd name="connsiteX7" fmla="*/ 4512236 w 4799106"/>
                  <a:gd name="connsiteY7" fmla="*/ 262466 h 299144"/>
                  <a:gd name="connsiteX8" fmla="*/ 4799106 w 4799106"/>
                  <a:gd name="connsiteY8" fmla="*/ 107078 h 29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9106" h="299144">
                    <a:moveTo>
                      <a:pt x="0" y="35361"/>
                    </a:moveTo>
                    <a:cubicBezTo>
                      <a:pt x="98113" y="136462"/>
                      <a:pt x="196227" y="237564"/>
                      <a:pt x="406400" y="274419"/>
                    </a:cubicBezTo>
                    <a:cubicBezTo>
                      <a:pt x="616573" y="311274"/>
                      <a:pt x="1083734" y="295337"/>
                      <a:pt x="1261036" y="256490"/>
                    </a:cubicBezTo>
                    <a:cubicBezTo>
                      <a:pt x="1438338" y="217643"/>
                      <a:pt x="1330761" y="80184"/>
                      <a:pt x="1470212" y="41337"/>
                    </a:cubicBezTo>
                    <a:cubicBezTo>
                      <a:pt x="1609663" y="2490"/>
                      <a:pt x="1932393" y="-19423"/>
                      <a:pt x="2097742" y="23408"/>
                    </a:cubicBezTo>
                    <a:cubicBezTo>
                      <a:pt x="2263091" y="66239"/>
                      <a:pt x="2223247" y="283384"/>
                      <a:pt x="2462306" y="298325"/>
                    </a:cubicBezTo>
                    <a:cubicBezTo>
                      <a:pt x="2701365" y="313266"/>
                      <a:pt x="3190439" y="119031"/>
                      <a:pt x="3532094" y="113055"/>
                    </a:cubicBezTo>
                    <a:cubicBezTo>
                      <a:pt x="3873749" y="107079"/>
                      <a:pt x="4301067" y="263462"/>
                      <a:pt x="4512236" y="262466"/>
                    </a:cubicBezTo>
                    <a:cubicBezTo>
                      <a:pt x="4723405" y="261470"/>
                      <a:pt x="4761255" y="184274"/>
                      <a:pt x="4799106" y="107078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3" name="Forme libre : forme 89">
                <a:extLst>
                  <a:ext uri="{FF2B5EF4-FFF2-40B4-BE49-F238E27FC236}">
                    <a16:creationId xmlns:a16="http://schemas.microsoft.com/office/drawing/2014/main" id="{3734A97F-DE53-524B-AA45-E912286514A4}"/>
                  </a:ext>
                </a:extLst>
              </p:cNvPr>
              <p:cNvSpPr/>
              <p:nvPr/>
            </p:nvSpPr>
            <p:spPr>
              <a:xfrm>
                <a:off x="8504516" y="30633883"/>
                <a:ext cx="4691531" cy="371672"/>
              </a:xfrm>
              <a:custGeom>
                <a:avLst/>
                <a:gdLst>
                  <a:gd name="connsiteX0" fmla="*/ 31005 w 4495428"/>
                  <a:gd name="connsiteY0" fmla="*/ 366076 h 413170"/>
                  <a:gd name="connsiteX1" fmla="*/ 102722 w 4495428"/>
                  <a:gd name="connsiteY1" fmla="*/ 354123 h 413170"/>
                  <a:gd name="connsiteX2" fmla="*/ 879663 w 4495428"/>
                  <a:gd name="connsiteY2" fmla="*/ 61276 h 413170"/>
                  <a:gd name="connsiteX3" fmla="*/ 1292040 w 4495428"/>
                  <a:gd name="connsiteY3" fmla="*/ 79206 h 413170"/>
                  <a:gd name="connsiteX4" fmla="*/ 1871757 w 4495428"/>
                  <a:gd name="connsiteY4" fmla="*/ 342170 h 413170"/>
                  <a:gd name="connsiteX5" fmla="*/ 2845922 w 4495428"/>
                  <a:gd name="connsiteY5" fmla="*/ 389982 h 413170"/>
                  <a:gd name="connsiteX6" fmla="*/ 3712510 w 4495428"/>
                  <a:gd name="connsiteY6" fmla="*/ 19441 h 413170"/>
                  <a:gd name="connsiteX7" fmla="*/ 4495428 w 4495428"/>
                  <a:gd name="connsiteY7" fmla="*/ 85182 h 413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5428" h="413170">
                    <a:moveTo>
                      <a:pt x="31005" y="366076"/>
                    </a:moveTo>
                    <a:cubicBezTo>
                      <a:pt x="-3858" y="385499"/>
                      <a:pt x="-38721" y="404923"/>
                      <a:pt x="102722" y="354123"/>
                    </a:cubicBezTo>
                    <a:cubicBezTo>
                      <a:pt x="244165" y="303323"/>
                      <a:pt x="681443" y="107095"/>
                      <a:pt x="879663" y="61276"/>
                    </a:cubicBezTo>
                    <a:cubicBezTo>
                      <a:pt x="1077883" y="15457"/>
                      <a:pt x="1126691" y="32390"/>
                      <a:pt x="1292040" y="79206"/>
                    </a:cubicBezTo>
                    <a:cubicBezTo>
                      <a:pt x="1457389" y="126022"/>
                      <a:pt x="1612777" y="290374"/>
                      <a:pt x="1871757" y="342170"/>
                    </a:cubicBezTo>
                    <a:cubicBezTo>
                      <a:pt x="2130737" y="393966"/>
                      <a:pt x="2539130" y="443770"/>
                      <a:pt x="2845922" y="389982"/>
                    </a:cubicBezTo>
                    <a:cubicBezTo>
                      <a:pt x="3152714" y="336194"/>
                      <a:pt x="3437592" y="70241"/>
                      <a:pt x="3712510" y="19441"/>
                    </a:cubicBezTo>
                    <a:cubicBezTo>
                      <a:pt x="3987428" y="-31359"/>
                      <a:pt x="4241428" y="26911"/>
                      <a:pt x="4495428" y="85182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4" name="Forme libre : forme 90">
                <a:extLst>
                  <a:ext uri="{FF2B5EF4-FFF2-40B4-BE49-F238E27FC236}">
                    <a16:creationId xmlns:a16="http://schemas.microsoft.com/office/drawing/2014/main" id="{68316ED8-E08C-D446-9996-F3E74EC7EDE7}"/>
                  </a:ext>
                </a:extLst>
              </p:cNvPr>
              <p:cNvSpPr/>
              <p:nvPr/>
            </p:nvSpPr>
            <p:spPr>
              <a:xfrm>
                <a:off x="11648141" y="30605506"/>
                <a:ext cx="544852" cy="375935"/>
              </a:xfrm>
              <a:custGeom>
                <a:avLst/>
                <a:gdLst>
                  <a:gd name="connsiteX0" fmla="*/ 215153 w 544852"/>
                  <a:gd name="connsiteY0" fmla="*/ 0 h 508000"/>
                  <a:gd name="connsiteX1" fmla="*/ 525930 w 544852"/>
                  <a:gd name="connsiteY1" fmla="*/ 209176 h 508000"/>
                  <a:gd name="connsiteX2" fmla="*/ 466165 w 544852"/>
                  <a:gd name="connsiteY2" fmla="*/ 376518 h 508000"/>
                  <a:gd name="connsiteX3" fmla="*/ 101600 w 544852"/>
                  <a:gd name="connsiteY3" fmla="*/ 424329 h 508000"/>
                  <a:gd name="connsiteX4" fmla="*/ 0 w 544852"/>
                  <a:gd name="connsiteY4" fmla="*/ 508000 h 508000"/>
                  <a:gd name="connsiteX5" fmla="*/ 0 w 544852"/>
                  <a:gd name="connsiteY5" fmla="*/ 508000 h 508000"/>
                  <a:gd name="connsiteX6" fmla="*/ 0 w 544852"/>
                  <a:gd name="connsiteY6" fmla="*/ 50800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4852" h="508000">
                    <a:moveTo>
                      <a:pt x="215153" y="0"/>
                    </a:moveTo>
                    <a:cubicBezTo>
                      <a:pt x="349624" y="73211"/>
                      <a:pt x="484095" y="146423"/>
                      <a:pt x="525930" y="209176"/>
                    </a:cubicBezTo>
                    <a:cubicBezTo>
                      <a:pt x="567765" y="271929"/>
                      <a:pt x="536887" y="340659"/>
                      <a:pt x="466165" y="376518"/>
                    </a:cubicBezTo>
                    <a:cubicBezTo>
                      <a:pt x="395443" y="412377"/>
                      <a:pt x="179294" y="402415"/>
                      <a:pt x="101600" y="424329"/>
                    </a:cubicBezTo>
                    <a:cubicBezTo>
                      <a:pt x="23906" y="446243"/>
                      <a:pt x="0" y="508000"/>
                      <a:pt x="0" y="508000"/>
                    </a:cubicBezTo>
                    <a:lnTo>
                      <a:pt x="0" y="508000"/>
                    </a:lnTo>
                    <a:lnTo>
                      <a:pt x="0" y="508000"/>
                    </a:ln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5" name="Forme libre : forme 91">
                <a:extLst>
                  <a:ext uri="{FF2B5EF4-FFF2-40B4-BE49-F238E27FC236}">
                    <a16:creationId xmlns:a16="http://schemas.microsoft.com/office/drawing/2014/main" id="{55A05323-E4D0-4247-828E-8F3DD762AA58}"/>
                  </a:ext>
                </a:extLst>
              </p:cNvPr>
              <p:cNvSpPr/>
              <p:nvPr/>
            </p:nvSpPr>
            <p:spPr>
              <a:xfrm>
                <a:off x="10775577" y="30631022"/>
                <a:ext cx="2426447" cy="281018"/>
              </a:xfrm>
              <a:custGeom>
                <a:avLst/>
                <a:gdLst>
                  <a:gd name="connsiteX0" fmla="*/ 0 w 2426447"/>
                  <a:gd name="connsiteY0" fmla="*/ 362956 h 362956"/>
                  <a:gd name="connsiteX1" fmla="*/ 113553 w 2426447"/>
                  <a:gd name="connsiteY1" fmla="*/ 22297 h 362956"/>
                  <a:gd name="connsiteX2" fmla="*/ 502023 w 2426447"/>
                  <a:gd name="connsiteY2" fmla="*/ 40227 h 362956"/>
                  <a:gd name="connsiteX3" fmla="*/ 986118 w 2426447"/>
                  <a:gd name="connsiteY3" fmla="*/ 99991 h 362956"/>
                  <a:gd name="connsiteX4" fmla="*/ 1679388 w 2426447"/>
                  <a:gd name="connsiteY4" fmla="*/ 183662 h 362956"/>
                  <a:gd name="connsiteX5" fmla="*/ 2008094 w 2426447"/>
                  <a:gd name="connsiteY5" fmla="*/ 291238 h 362956"/>
                  <a:gd name="connsiteX6" fmla="*/ 2426447 w 2426447"/>
                  <a:gd name="connsiteY6" fmla="*/ 303191 h 36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6447" h="362956">
                    <a:moveTo>
                      <a:pt x="0" y="362956"/>
                    </a:moveTo>
                    <a:cubicBezTo>
                      <a:pt x="14941" y="219520"/>
                      <a:pt x="29883" y="76085"/>
                      <a:pt x="113553" y="22297"/>
                    </a:cubicBezTo>
                    <a:cubicBezTo>
                      <a:pt x="197224" y="-31491"/>
                      <a:pt x="356596" y="27278"/>
                      <a:pt x="502023" y="40227"/>
                    </a:cubicBezTo>
                    <a:cubicBezTo>
                      <a:pt x="647450" y="53176"/>
                      <a:pt x="986118" y="99991"/>
                      <a:pt x="986118" y="99991"/>
                    </a:cubicBezTo>
                    <a:cubicBezTo>
                      <a:pt x="1182345" y="123897"/>
                      <a:pt x="1509059" y="151787"/>
                      <a:pt x="1679388" y="183662"/>
                    </a:cubicBezTo>
                    <a:cubicBezTo>
                      <a:pt x="1849717" y="215536"/>
                      <a:pt x="1883584" y="271317"/>
                      <a:pt x="2008094" y="291238"/>
                    </a:cubicBezTo>
                    <a:cubicBezTo>
                      <a:pt x="2132604" y="311159"/>
                      <a:pt x="2279525" y="307175"/>
                      <a:pt x="2426447" y="303191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6" name="Forme libre : forme 92">
                <a:extLst>
                  <a:ext uri="{FF2B5EF4-FFF2-40B4-BE49-F238E27FC236}">
                    <a16:creationId xmlns:a16="http://schemas.microsoft.com/office/drawing/2014/main" id="{1FB2520F-5F58-3E4C-B7DA-A01105065FF5}"/>
                  </a:ext>
                </a:extLst>
              </p:cNvPr>
              <p:cNvSpPr/>
              <p:nvPr/>
            </p:nvSpPr>
            <p:spPr>
              <a:xfrm>
                <a:off x="9127308" y="30611482"/>
                <a:ext cx="1549206" cy="341722"/>
              </a:xfrm>
              <a:custGeom>
                <a:avLst/>
                <a:gdLst>
                  <a:gd name="connsiteX0" fmla="*/ 10716 w 1549206"/>
                  <a:gd name="connsiteY0" fmla="*/ 0 h 472142"/>
                  <a:gd name="connsiteX1" fmla="*/ 40598 w 1549206"/>
                  <a:gd name="connsiteY1" fmla="*/ 131483 h 472142"/>
                  <a:gd name="connsiteX2" fmla="*/ 339421 w 1549206"/>
                  <a:gd name="connsiteY2" fmla="*/ 221130 h 472142"/>
                  <a:gd name="connsiteX3" fmla="*/ 644221 w 1549206"/>
                  <a:gd name="connsiteY3" fmla="*/ 143436 h 472142"/>
                  <a:gd name="connsiteX4" fmla="*/ 1044645 w 1549206"/>
                  <a:gd name="connsiteY4" fmla="*/ 179294 h 472142"/>
                  <a:gd name="connsiteX5" fmla="*/ 1337492 w 1549206"/>
                  <a:gd name="connsiteY5" fmla="*/ 274918 h 472142"/>
                  <a:gd name="connsiteX6" fmla="*/ 1528739 w 1549206"/>
                  <a:gd name="connsiteY6" fmla="*/ 394447 h 472142"/>
                  <a:gd name="connsiteX7" fmla="*/ 1534716 w 1549206"/>
                  <a:gd name="connsiteY7" fmla="*/ 472142 h 47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9206" h="472142">
                    <a:moveTo>
                      <a:pt x="10716" y="0"/>
                    </a:moveTo>
                    <a:cubicBezTo>
                      <a:pt x="-1735" y="47314"/>
                      <a:pt x="-14186" y="94628"/>
                      <a:pt x="40598" y="131483"/>
                    </a:cubicBezTo>
                    <a:cubicBezTo>
                      <a:pt x="95382" y="168338"/>
                      <a:pt x="238817" y="219138"/>
                      <a:pt x="339421" y="221130"/>
                    </a:cubicBezTo>
                    <a:cubicBezTo>
                      <a:pt x="440025" y="223122"/>
                      <a:pt x="526684" y="150409"/>
                      <a:pt x="644221" y="143436"/>
                    </a:cubicBezTo>
                    <a:cubicBezTo>
                      <a:pt x="761758" y="136463"/>
                      <a:pt x="929100" y="157380"/>
                      <a:pt x="1044645" y="179294"/>
                    </a:cubicBezTo>
                    <a:cubicBezTo>
                      <a:pt x="1160190" y="201208"/>
                      <a:pt x="1256810" y="239059"/>
                      <a:pt x="1337492" y="274918"/>
                    </a:cubicBezTo>
                    <a:cubicBezTo>
                      <a:pt x="1418174" y="310777"/>
                      <a:pt x="1495868" y="361576"/>
                      <a:pt x="1528739" y="394447"/>
                    </a:cubicBezTo>
                    <a:cubicBezTo>
                      <a:pt x="1561610" y="427318"/>
                      <a:pt x="1548163" y="449730"/>
                      <a:pt x="1534716" y="472142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7" name="Forme libre : forme 93">
                <a:extLst>
                  <a:ext uri="{FF2B5EF4-FFF2-40B4-BE49-F238E27FC236}">
                    <a16:creationId xmlns:a16="http://schemas.microsoft.com/office/drawing/2014/main" id="{E17BC82D-8693-C645-9429-64914BAEC5AA}"/>
                  </a:ext>
                </a:extLst>
              </p:cNvPr>
              <p:cNvSpPr/>
              <p:nvPr/>
            </p:nvSpPr>
            <p:spPr>
              <a:xfrm>
                <a:off x="8480612" y="30623435"/>
                <a:ext cx="3239247" cy="282314"/>
              </a:xfrm>
              <a:custGeom>
                <a:avLst/>
                <a:gdLst>
                  <a:gd name="connsiteX0" fmla="*/ 0 w 3239247"/>
                  <a:gd name="connsiteY0" fmla="*/ 256989 h 282314"/>
                  <a:gd name="connsiteX1" fmla="*/ 454212 w 3239247"/>
                  <a:gd name="connsiteY1" fmla="*/ 41836 h 282314"/>
                  <a:gd name="connsiteX2" fmla="*/ 681317 w 3239247"/>
                  <a:gd name="connsiteY2" fmla="*/ 209177 h 282314"/>
                  <a:gd name="connsiteX3" fmla="*/ 1129553 w 3239247"/>
                  <a:gd name="connsiteY3" fmla="*/ 262965 h 282314"/>
                  <a:gd name="connsiteX4" fmla="*/ 1769035 w 3239247"/>
                  <a:gd name="connsiteY4" fmla="*/ 274918 h 282314"/>
                  <a:gd name="connsiteX5" fmla="*/ 2378635 w 3239247"/>
                  <a:gd name="connsiteY5" fmla="*/ 155389 h 282314"/>
                  <a:gd name="connsiteX6" fmla="*/ 2904564 w 3239247"/>
                  <a:gd name="connsiteY6" fmla="*/ 137459 h 282314"/>
                  <a:gd name="connsiteX7" fmla="*/ 3239247 w 3239247"/>
                  <a:gd name="connsiteY7" fmla="*/ 0 h 28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9247" h="282314">
                    <a:moveTo>
                      <a:pt x="0" y="256989"/>
                    </a:moveTo>
                    <a:cubicBezTo>
                      <a:pt x="170329" y="153397"/>
                      <a:pt x="340659" y="49805"/>
                      <a:pt x="454212" y="41836"/>
                    </a:cubicBezTo>
                    <a:cubicBezTo>
                      <a:pt x="567765" y="33867"/>
                      <a:pt x="568760" y="172322"/>
                      <a:pt x="681317" y="209177"/>
                    </a:cubicBezTo>
                    <a:cubicBezTo>
                      <a:pt x="793874" y="246032"/>
                      <a:pt x="948267" y="252008"/>
                      <a:pt x="1129553" y="262965"/>
                    </a:cubicBezTo>
                    <a:cubicBezTo>
                      <a:pt x="1310839" y="273922"/>
                      <a:pt x="1560855" y="292847"/>
                      <a:pt x="1769035" y="274918"/>
                    </a:cubicBezTo>
                    <a:cubicBezTo>
                      <a:pt x="1977215" y="256989"/>
                      <a:pt x="2189380" y="178299"/>
                      <a:pt x="2378635" y="155389"/>
                    </a:cubicBezTo>
                    <a:cubicBezTo>
                      <a:pt x="2567890" y="132479"/>
                      <a:pt x="2761129" y="163357"/>
                      <a:pt x="2904564" y="137459"/>
                    </a:cubicBezTo>
                    <a:cubicBezTo>
                      <a:pt x="3047999" y="111561"/>
                      <a:pt x="3143623" y="55780"/>
                      <a:pt x="3239247" y="0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8" name="Forme libre : forme 94">
                <a:extLst>
                  <a:ext uri="{FF2B5EF4-FFF2-40B4-BE49-F238E27FC236}">
                    <a16:creationId xmlns:a16="http://schemas.microsoft.com/office/drawing/2014/main" id="{F3F32A2F-BA5D-8B44-8FA0-162220E45A57}"/>
                  </a:ext>
                </a:extLst>
              </p:cNvPr>
              <p:cNvSpPr/>
              <p:nvPr/>
            </p:nvSpPr>
            <p:spPr>
              <a:xfrm>
                <a:off x="8641976" y="30635400"/>
                <a:ext cx="4093883" cy="448742"/>
              </a:xfrm>
              <a:custGeom>
                <a:avLst/>
                <a:gdLst>
                  <a:gd name="connsiteX0" fmla="*/ 0 w 4093883"/>
                  <a:gd name="connsiteY0" fmla="*/ 0 h 344212"/>
                  <a:gd name="connsiteX1" fmla="*/ 310777 w 4093883"/>
                  <a:gd name="connsiteY1" fmla="*/ 239059 h 344212"/>
                  <a:gd name="connsiteX2" fmla="*/ 956236 w 4093883"/>
                  <a:gd name="connsiteY2" fmla="*/ 268941 h 344212"/>
                  <a:gd name="connsiteX3" fmla="*/ 1541930 w 4093883"/>
                  <a:gd name="connsiteY3" fmla="*/ 95624 h 344212"/>
                  <a:gd name="connsiteX4" fmla="*/ 2426448 w 4093883"/>
                  <a:gd name="connsiteY4" fmla="*/ 149412 h 344212"/>
                  <a:gd name="connsiteX5" fmla="*/ 2545977 w 4093883"/>
                  <a:gd name="connsiteY5" fmla="*/ 268941 h 344212"/>
                  <a:gd name="connsiteX6" fmla="*/ 3358777 w 4093883"/>
                  <a:gd name="connsiteY6" fmla="*/ 334683 h 344212"/>
                  <a:gd name="connsiteX7" fmla="*/ 4093883 w 4093883"/>
                  <a:gd name="connsiteY7" fmla="*/ 59765 h 34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93883" h="344212">
                    <a:moveTo>
                      <a:pt x="0" y="0"/>
                    </a:moveTo>
                    <a:cubicBezTo>
                      <a:pt x="75702" y="97118"/>
                      <a:pt x="151404" y="194236"/>
                      <a:pt x="310777" y="239059"/>
                    </a:cubicBezTo>
                    <a:cubicBezTo>
                      <a:pt x="470150" y="283883"/>
                      <a:pt x="751044" y="292847"/>
                      <a:pt x="956236" y="268941"/>
                    </a:cubicBezTo>
                    <a:cubicBezTo>
                      <a:pt x="1161428" y="245035"/>
                      <a:pt x="1296895" y="115545"/>
                      <a:pt x="1541930" y="95624"/>
                    </a:cubicBezTo>
                    <a:cubicBezTo>
                      <a:pt x="1786965" y="75703"/>
                      <a:pt x="2259107" y="120526"/>
                      <a:pt x="2426448" y="149412"/>
                    </a:cubicBezTo>
                    <a:cubicBezTo>
                      <a:pt x="2593789" y="178298"/>
                      <a:pt x="2390589" y="238063"/>
                      <a:pt x="2545977" y="268941"/>
                    </a:cubicBezTo>
                    <a:cubicBezTo>
                      <a:pt x="2701365" y="299820"/>
                      <a:pt x="3100793" y="369546"/>
                      <a:pt x="3358777" y="334683"/>
                    </a:cubicBezTo>
                    <a:cubicBezTo>
                      <a:pt x="3616761" y="299820"/>
                      <a:pt x="3855322" y="179792"/>
                      <a:pt x="4093883" y="59765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0" name="Groupe 249">
              <a:extLst>
                <a:ext uri="{FF2B5EF4-FFF2-40B4-BE49-F238E27FC236}">
                  <a16:creationId xmlns:a16="http://schemas.microsoft.com/office/drawing/2014/main" id="{380F794D-FEFB-5C4A-87ED-26BF139B1129}"/>
                </a:ext>
              </a:extLst>
            </p:cNvPr>
            <p:cNvGrpSpPr/>
            <p:nvPr/>
          </p:nvGrpSpPr>
          <p:grpSpPr>
            <a:xfrm rot="10800000">
              <a:off x="5881999" y="2785982"/>
              <a:ext cx="5652000" cy="178336"/>
              <a:chOff x="8480612" y="30457929"/>
              <a:chExt cx="4725742" cy="547626"/>
            </a:xfrm>
          </p:grpSpPr>
          <p:sp>
            <p:nvSpPr>
              <p:cNvPr id="251" name="Forme libre : forme 88">
                <a:extLst>
                  <a:ext uri="{FF2B5EF4-FFF2-40B4-BE49-F238E27FC236}">
                    <a16:creationId xmlns:a16="http://schemas.microsoft.com/office/drawing/2014/main" id="{609B6C40-C198-8C46-873E-DA44A80D8CAA}"/>
                  </a:ext>
                </a:extLst>
              </p:cNvPr>
              <p:cNvSpPr/>
              <p:nvPr/>
            </p:nvSpPr>
            <p:spPr>
              <a:xfrm>
                <a:off x="8504516" y="30659791"/>
                <a:ext cx="4701838" cy="299144"/>
              </a:xfrm>
              <a:custGeom>
                <a:avLst/>
                <a:gdLst>
                  <a:gd name="connsiteX0" fmla="*/ 0 w 4799106"/>
                  <a:gd name="connsiteY0" fmla="*/ 35361 h 299144"/>
                  <a:gd name="connsiteX1" fmla="*/ 406400 w 4799106"/>
                  <a:gd name="connsiteY1" fmla="*/ 274419 h 299144"/>
                  <a:gd name="connsiteX2" fmla="*/ 1261036 w 4799106"/>
                  <a:gd name="connsiteY2" fmla="*/ 256490 h 299144"/>
                  <a:gd name="connsiteX3" fmla="*/ 1470212 w 4799106"/>
                  <a:gd name="connsiteY3" fmla="*/ 41337 h 299144"/>
                  <a:gd name="connsiteX4" fmla="*/ 2097742 w 4799106"/>
                  <a:gd name="connsiteY4" fmla="*/ 23408 h 299144"/>
                  <a:gd name="connsiteX5" fmla="*/ 2462306 w 4799106"/>
                  <a:gd name="connsiteY5" fmla="*/ 298325 h 299144"/>
                  <a:gd name="connsiteX6" fmla="*/ 3532094 w 4799106"/>
                  <a:gd name="connsiteY6" fmla="*/ 113055 h 299144"/>
                  <a:gd name="connsiteX7" fmla="*/ 4512236 w 4799106"/>
                  <a:gd name="connsiteY7" fmla="*/ 262466 h 299144"/>
                  <a:gd name="connsiteX8" fmla="*/ 4799106 w 4799106"/>
                  <a:gd name="connsiteY8" fmla="*/ 107078 h 29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9106" h="299144">
                    <a:moveTo>
                      <a:pt x="0" y="35361"/>
                    </a:moveTo>
                    <a:cubicBezTo>
                      <a:pt x="98113" y="136462"/>
                      <a:pt x="196227" y="237564"/>
                      <a:pt x="406400" y="274419"/>
                    </a:cubicBezTo>
                    <a:cubicBezTo>
                      <a:pt x="616573" y="311274"/>
                      <a:pt x="1083734" y="295337"/>
                      <a:pt x="1261036" y="256490"/>
                    </a:cubicBezTo>
                    <a:cubicBezTo>
                      <a:pt x="1438338" y="217643"/>
                      <a:pt x="1330761" y="80184"/>
                      <a:pt x="1470212" y="41337"/>
                    </a:cubicBezTo>
                    <a:cubicBezTo>
                      <a:pt x="1609663" y="2490"/>
                      <a:pt x="1932393" y="-19423"/>
                      <a:pt x="2097742" y="23408"/>
                    </a:cubicBezTo>
                    <a:cubicBezTo>
                      <a:pt x="2263091" y="66239"/>
                      <a:pt x="2223247" y="283384"/>
                      <a:pt x="2462306" y="298325"/>
                    </a:cubicBezTo>
                    <a:cubicBezTo>
                      <a:pt x="2701365" y="313266"/>
                      <a:pt x="3190439" y="119031"/>
                      <a:pt x="3532094" y="113055"/>
                    </a:cubicBezTo>
                    <a:cubicBezTo>
                      <a:pt x="3873749" y="107079"/>
                      <a:pt x="4301067" y="263462"/>
                      <a:pt x="4512236" y="262466"/>
                    </a:cubicBezTo>
                    <a:cubicBezTo>
                      <a:pt x="4723405" y="261470"/>
                      <a:pt x="4761255" y="184274"/>
                      <a:pt x="4799106" y="107078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2" name="Forme libre : forme 89">
                <a:extLst>
                  <a:ext uri="{FF2B5EF4-FFF2-40B4-BE49-F238E27FC236}">
                    <a16:creationId xmlns:a16="http://schemas.microsoft.com/office/drawing/2014/main" id="{788B7D6E-32D3-044B-9D0E-794745776F0B}"/>
                  </a:ext>
                </a:extLst>
              </p:cNvPr>
              <p:cNvSpPr/>
              <p:nvPr/>
            </p:nvSpPr>
            <p:spPr>
              <a:xfrm>
                <a:off x="8504516" y="30633883"/>
                <a:ext cx="4691531" cy="371672"/>
              </a:xfrm>
              <a:custGeom>
                <a:avLst/>
                <a:gdLst>
                  <a:gd name="connsiteX0" fmla="*/ 31005 w 4495428"/>
                  <a:gd name="connsiteY0" fmla="*/ 366076 h 413170"/>
                  <a:gd name="connsiteX1" fmla="*/ 102722 w 4495428"/>
                  <a:gd name="connsiteY1" fmla="*/ 354123 h 413170"/>
                  <a:gd name="connsiteX2" fmla="*/ 879663 w 4495428"/>
                  <a:gd name="connsiteY2" fmla="*/ 61276 h 413170"/>
                  <a:gd name="connsiteX3" fmla="*/ 1292040 w 4495428"/>
                  <a:gd name="connsiteY3" fmla="*/ 79206 h 413170"/>
                  <a:gd name="connsiteX4" fmla="*/ 1871757 w 4495428"/>
                  <a:gd name="connsiteY4" fmla="*/ 342170 h 413170"/>
                  <a:gd name="connsiteX5" fmla="*/ 2845922 w 4495428"/>
                  <a:gd name="connsiteY5" fmla="*/ 389982 h 413170"/>
                  <a:gd name="connsiteX6" fmla="*/ 3712510 w 4495428"/>
                  <a:gd name="connsiteY6" fmla="*/ 19441 h 413170"/>
                  <a:gd name="connsiteX7" fmla="*/ 4495428 w 4495428"/>
                  <a:gd name="connsiteY7" fmla="*/ 85182 h 413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5428" h="413170">
                    <a:moveTo>
                      <a:pt x="31005" y="366076"/>
                    </a:moveTo>
                    <a:cubicBezTo>
                      <a:pt x="-3858" y="385499"/>
                      <a:pt x="-38721" y="404923"/>
                      <a:pt x="102722" y="354123"/>
                    </a:cubicBezTo>
                    <a:cubicBezTo>
                      <a:pt x="244165" y="303323"/>
                      <a:pt x="681443" y="107095"/>
                      <a:pt x="879663" y="61276"/>
                    </a:cubicBezTo>
                    <a:cubicBezTo>
                      <a:pt x="1077883" y="15457"/>
                      <a:pt x="1126691" y="32390"/>
                      <a:pt x="1292040" y="79206"/>
                    </a:cubicBezTo>
                    <a:cubicBezTo>
                      <a:pt x="1457389" y="126022"/>
                      <a:pt x="1612777" y="290374"/>
                      <a:pt x="1871757" y="342170"/>
                    </a:cubicBezTo>
                    <a:cubicBezTo>
                      <a:pt x="2130737" y="393966"/>
                      <a:pt x="2539130" y="443770"/>
                      <a:pt x="2845922" y="389982"/>
                    </a:cubicBezTo>
                    <a:cubicBezTo>
                      <a:pt x="3152714" y="336194"/>
                      <a:pt x="3437592" y="70241"/>
                      <a:pt x="3712510" y="19441"/>
                    </a:cubicBezTo>
                    <a:cubicBezTo>
                      <a:pt x="3987428" y="-31359"/>
                      <a:pt x="4241428" y="26911"/>
                      <a:pt x="4495428" y="85182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3" name="Forme libre : forme 90">
                <a:extLst>
                  <a:ext uri="{FF2B5EF4-FFF2-40B4-BE49-F238E27FC236}">
                    <a16:creationId xmlns:a16="http://schemas.microsoft.com/office/drawing/2014/main" id="{89F20DC7-DE5B-F345-88AA-156B61FA121F}"/>
                  </a:ext>
                </a:extLst>
              </p:cNvPr>
              <p:cNvSpPr/>
              <p:nvPr/>
            </p:nvSpPr>
            <p:spPr>
              <a:xfrm>
                <a:off x="11648141" y="30605506"/>
                <a:ext cx="544852" cy="375935"/>
              </a:xfrm>
              <a:custGeom>
                <a:avLst/>
                <a:gdLst>
                  <a:gd name="connsiteX0" fmla="*/ 215153 w 544852"/>
                  <a:gd name="connsiteY0" fmla="*/ 0 h 508000"/>
                  <a:gd name="connsiteX1" fmla="*/ 525930 w 544852"/>
                  <a:gd name="connsiteY1" fmla="*/ 209176 h 508000"/>
                  <a:gd name="connsiteX2" fmla="*/ 466165 w 544852"/>
                  <a:gd name="connsiteY2" fmla="*/ 376518 h 508000"/>
                  <a:gd name="connsiteX3" fmla="*/ 101600 w 544852"/>
                  <a:gd name="connsiteY3" fmla="*/ 424329 h 508000"/>
                  <a:gd name="connsiteX4" fmla="*/ 0 w 544852"/>
                  <a:gd name="connsiteY4" fmla="*/ 508000 h 508000"/>
                  <a:gd name="connsiteX5" fmla="*/ 0 w 544852"/>
                  <a:gd name="connsiteY5" fmla="*/ 508000 h 508000"/>
                  <a:gd name="connsiteX6" fmla="*/ 0 w 544852"/>
                  <a:gd name="connsiteY6" fmla="*/ 50800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4852" h="508000">
                    <a:moveTo>
                      <a:pt x="215153" y="0"/>
                    </a:moveTo>
                    <a:cubicBezTo>
                      <a:pt x="349624" y="73211"/>
                      <a:pt x="484095" y="146423"/>
                      <a:pt x="525930" y="209176"/>
                    </a:cubicBezTo>
                    <a:cubicBezTo>
                      <a:pt x="567765" y="271929"/>
                      <a:pt x="536887" y="340659"/>
                      <a:pt x="466165" y="376518"/>
                    </a:cubicBezTo>
                    <a:cubicBezTo>
                      <a:pt x="395443" y="412377"/>
                      <a:pt x="179294" y="402415"/>
                      <a:pt x="101600" y="424329"/>
                    </a:cubicBezTo>
                    <a:cubicBezTo>
                      <a:pt x="23906" y="446243"/>
                      <a:pt x="0" y="508000"/>
                      <a:pt x="0" y="508000"/>
                    </a:cubicBezTo>
                    <a:lnTo>
                      <a:pt x="0" y="508000"/>
                    </a:lnTo>
                    <a:lnTo>
                      <a:pt x="0" y="508000"/>
                    </a:ln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4" name="Forme libre : forme 91">
                <a:extLst>
                  <a:ext uri="{FF2B5EF4-FFF2-40B4-BE49-F238E27FC236}">
                    <a16:creationId xmlns:a16="http://schemas.microsoft.com/office/drawing/2014/main" id="{91FDAD3C-DF95-8B48-8DFE-5A87EE48100C}"/>
                  </a:ext>
                </a:extLst>
              </p:cNvPr>
              <p:cNvSpPr/>
              <p:nvPr/>
            </p:nvSpPr>
            <p:spPr>
              <a:xfrm>
                <a:off x="10775577" y="30612790"/>
                <a:ext cx="2426447" cy="281017"/>
              </a:xfrm>
              <a:custGeom>
                <a:avLst/>
                <a:gdLst>
                  <a:gd name="connsiteX0" fmla="*/ 0 w 2426447"/>
                  <a:gd name="connsiteY0" fmla="*/ 362956 h 362956"/>
                  <a:gd name="connsiteX1" fmla="*/ 113553 w 2426447"/>
                  <a:gd name="connsiteY1" fmla="*/ 22297 h 362956"/>
                  <a:gd name="connsiteX2" fmla="*/ 502023 w 2426447"/>
                  <a:gd name="connsiteY2" fmla="*/ 40227 h 362956"/>
                  <a:gd name="connsiteX3" fmla="*/ 986118 w 2426447"/>
                  <a:gd name="connsiteY3" fmla="*/ 99991 h 362956"/>
                  <a:gd name="connsiteX4" fmla="*/ 1679388 w 2426447"/>
                  <a:gd name="connsiteY4" fmla="*/ 183662 h 362956"/>
                  <a:gd name="connsiteX5" fmla="*/ 2008094 w 2426447"/>
                  <a:gd name="connsiteY5" fmla="*/ 291238 h 362956"/>
                  <a:gd name="connsiteX6" fmla="*/ 2426447 w 2426447"/>
                  <a:gd name="connsiteY6" fmla="*/ 303191 h 36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6447" h="362956">
                    <a:moveTo>
                      <a:pt x="0" y="362956"/>
                    </a:moveTo>
                    <a:cubicBezTo>
                      <a:pt x="14941" y="219520"/>
                      <a:pt x="29883" y="76085"/>
                      <a:pt x="113553" y="22297"/>
                    </a:cubicBezTo>
                    <a:cubicBezTo>
                      <a:pt x="197224" y="-31491"/>
                      <a:pt x="356596" y="27278"/>
                      <a:pt x="502023" y="40227"/>
                    </a:cubicBezTo>
                    <a:cubicBezTo>
                      <a:pt x="647450" y="53176"/>
                      <a:pt x="986118" y="99991"/>
                      <a:pt x="986118" y="99991"/>
                    </a:cubicBezTo>
                    <a:cubicBezTo>
                      <a:pt x="1182345" y="123897"/>
                      <a:pt x="1509059" y="151787"/>
                      <a:pt x="1679388" y="183662"/>
                    </a:cubicBezTo>
                    <a:cubicBezTo>
                      <a:pt x="1849717" y="215536"/>
                      <a:pt x="1883584" y="271317"/>
                      <a:pt x="2008094" y="291238"/>
                    </a:cubicBezTo>
                    <a:cubicBezTo>
                      <a:pt x="2132604" y="311159"/>
                      <a:pt x="2279525" y="307175"/>
                      <a:pt x="2426447" y="303191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5" name="Forme libre : forme 92">
                <a:extLst>
                  <a:ext uri="{FF2B5EF4-FFF2-40B4-BE49-F238E27FC236}">
                    <a16:creationId xmlns:a16="http://schemas.microsoft.com/office/drawing/2014/main" id="{234E0DCA-5708-CA46-A695-F15FD29838E0}"/>
                  </a:ext>
                </a:extLst>
              </p:cNvPr>
              <p:cNvSpPr/>
              <p:nvPr/>
            </p:nvSpPr>
            <p:spPr>
              <a:xfrm>
                <a:off x="9127308" y="30611482"/>
                <a:ext cx="1549206" cy="341722"/>
              </a:xfrm>
              <a:custGeom>
                <a:avLst/>
                <a:gdLst>
                  <a:gd name="connsiteX0" fmla="*/ 10716 w 1549206"/>
                  <a:gd name="connsiteY0" fmla="*/ 0 h 472142"/>
                  <a:gd name="connsiteX1" fmla="*/ 40598 w 1549206"/>
                  <a:gd name="connsiteY1" fmla="*/ 131483 h 472142"/>
                  <a:gd name="connsiteX2" fmla="*/ 339421 w 1549206"/>
                  <a:gd name="connsiteY2" fmla="*/ 221130 h 472142"/>
                  <a:gd name="connsiteX3" fmla="*/ 644221 w 1549206"/>
                  <a:gd name="connsiteY3" fmla="*/ 143436 h 472142"/>
                  <a:gd name="connsiteX4" fmla="*/ 1044645 w 1549206"/>
                  <a:gd name="connsiteY4" fmla="*/ 179294 h 472142"/>
                  <a:gd name="connsiteX5" fmla="*/ 1337492 w 1549206"/>
                  <a:gd name="connsiteY5" fmla="*/ 274918 h 472142"/>
                  <a:gd name="connsiteX6" fmla="*/ 1528739 w 1549206"/>
                  <a:gd name="connsiteY6" fmla="*/ 394447 h 472142"/>
                  <a:gd name="connsiteX7" fmla="*/ 1534716 w 1549206"/>
                  <a:gd name="connsiteY7" fmla="*/ 472142 h 47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9206" h="472142">
                    <a:moveTo>
                      <a:pt x="10716" y="0"/>
                    </a:moveTo>
                    <a:cubicBezTo>
                      <a:pt x="-1735" y="47314"/>
                      <a:pt x="-14186" y="94628"/>
                      <a:pt x="40598" y="131483"/>
                    </a:cubicBezTo>
                    <a:cubicBezTo>
                      <a:pt x="95382" y="168338"/>
                      <a:pt x="238817" y="219138"/>
                      <a:pt x="339421" y="221130"/>
                    </a:cubicBezTo>
                    <a:cubicBezTo>
                      <a:pt x="440025" y="223122"/>
                      <a:pt x="526684" y="150409"/>
                      <a:pt x="644221" y="143436"/>
                    </a:cubicBezTo>
                    <a:cubicBezTo>
                      <a:pt x="761758" y="136463"/>
                      <a:pt x="929100" y="157380"/>
                      <a:pt x="1044645" y="179294"/>
                    </a:cubicBezTo>
                    <a:cubicBezTo>
                      <a:pt x="1160190" y="201208"/>
                      <a:pt x="1256810" y="239059"/>
                      <a:pt x="1337492" y="274918"/>
                    </a:cubicBezTo>
                    <a:cubicBezTo>
                      <a:pt x="1418174" y="310777"/>
                      <a:pt x="1495868" y="361576"/>
                      <a:pt x="1528739" y="394447"/>
                    </a:cubicBezTo>
                    <a:cubicBezTo>
                      <a:pt x="1561610" y="427318"/>
                      <a:pt x="1548163" y="449730"/>
                      <a:pt x="1534716" y="472142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6" name="Forme libre : forme 93">
                <a:extLst>
                  <a:ext uri="{FF2B5EF4-FFF2-40B4-BE49-F238E27FC236}">
                    <a16:creationId xmlns:a16="http://schemas.microsoft.com/office/drawing/2014/main" id="{DF56DB2F-FC2C-FA43-B35C-2E912DA8712E}"/>
                  </a:ext>
                </a:extLst>
              </p:cNvPr>
              <p:cNvSpPr/>
              <p:nvPr/>
            </p:nvSpPr>
            <p:spPr>
              <a:xfrm>
                <a:off x="8480612" y="30623435"/>
                <a:ext cx="3239247" cy="282314"/>
              </a:xfrm>
              <a:custGeom>
                <a:avLst/>
                <a:gdLst>
                  <a:gd name="connsiteX0" fmla="*/ 0 w 3239247"/>
                  <a:gd name="connsiteY0" fmla="*/ 256989 h 282314"/>
                  <a:gd name="connsiteX1" fmla="*/ 454212 w 3239247"/>
                  <a:gd name="connsiteY1" fmla="*/ 41836 h 282314"/>
                  <a:gd name="connsiteX2" fmla="*/ 681317 w 3239247"/>
                  <a:gd name="connsiteY2" fmla="*/ 209177 h 282314"/>
                  <a:gd name="connsiteX3" fmla="*/ 1129553 w 3239247"/>
                  <a:gd name="connsiteY3" fmla="*/ 262965 h 282314"/>
                  <a:gd name="connsiteX4" fmla="*/ 1769035 w 3239247"/>
                  <a:gd name="connsiteY4" fmla="*/ 274918 h 282314"/>
                  <a:gd name="connsiteX5" fmla="*/ 2378635 w 3239247"/>
                  <a:gd name="connsiteY5" fmla="*/ 155389 h 282314"/>
                  <a:gd name="connsiteX6" fmla="*/ 2904564 w 3239247"/>
                  <a:gd name="connsiteY6" fmla="*/ 137459 h 282314"/>
                  <a:gd name="connsiteX7" fmla="*/ 3239247 w 3239247"/>
                  <a:gd name="connsiteY7" fmla="*/ 0 h 28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9247" h="282314">
                    <a:moveTo>
                      <a:pt x="0" y="256989"/>
                    </a:moveTo>
                    <a:cubicBezTo>
                      <a:pt x="170329" y="153397"/>
                      <a:pt x="340659" y="49805"/>
                      <a:pt x="454212" y="41836"/>
                    </a:cubicBezTo>
                    <a:cubicBezTo>
                      <a:pt x="567765" y="33867"/>
                      <a:pt x="568760" y="172322"/>
                      <a:pt x="681317" y="209177"/>
                    </a:cubicBezTo>
                    <a:cubicBezTo>
                      <a:pt x="793874" y="246032"/>
                      <a:pt x="948267" y="252008"/>
                      <a:pt x="1129553" y="262965"/>
                    </a:cubicBezTo>
                    <a:cubicBezTo>
                      <a:pt x="1310839" y="273922"/>
                      <a:pt x="1560855" y="292847"/>
                      <a:pt x="1769035" y="274918"/>
                    </a:cubicBezTo>
                    <a:cubicBezTo>
                      <a:pt x="1977215" y="256989"/>
                      <a:pt x="2189380" y="178299"/>
                      <a:pt x="2378635" y="155389"/>
                    </a:cubicBezTo>
                    <a:cubicBezTo>
                      <a:pt x="2567890" y="132479"/>
                      <a:pt x="2761129" y="163357"/>
                      <a:pt x="2904564" y="137459"/>
                    </a:cubicBezTo>
                    <a:cubicBezTo>
                      <a:pt x="3047999" y="111561"/>
                      <a:pt x="3143623" y="55780"/>
                      <a:pt x="3239247" y="0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7" name="Forme libre : forme 94">
                <a:extLst>
                  <a:ext uri="{FF2B5EF4-FFF2-40B4-BE49-F238E27FC236}">
                    <a16:creationId xmlns:a16="http://schemas.microsoft.com/office/drawing/2014/main" id="{34805D27-C61A-6C4D-B247-CBB708AD0A90}"/>
                  </a:ext>
                </a:extLst>
              </p:cNvPr>
              <p:cNvSpPr/>
              <p:nvPr/>
            </p:nvSpPr>
            <p:spPr>
              <a:xfrm>
                <a:off x="8641976" y="30457929"/>
                <a:ext cx="4093883" cy="448748"/>
              </a:xfrm>
              <a:custGeom>
                <a:avLst/>
                <a:gdLst>
                  <a:gd name="connsiteX0" fmla="*/ 0 w 4093883"/>
                  <a:gd name="connsiteY0" fmla="*/ 0 h 344212"/>
                  <a:gd name="connsiteX1" fmla="*/ 310777 w 4093883"/>
                  <a:gd name="connsiteY1" fmla="*/ 239059 h 344212"/>
                  <a:gd name="connsiteX2" fmla="*/ 956236 w 4093883"/>
                  <a:gd name="connsiteY2" fmla="*/ 268941 h 344212"/>
                  <a:gd name="connsiteX3" fmla="*/ 1541930 w 4093883"/>
                  <a:gd name="connsiteY3" fmla="*/ 95624 h 344212"/>
                  <a:gd name="connsiteX4" fmla="*/ 2426448 w 4093883"/>
                  <a:gd name="connsiteY4" fmla="*/ 149412 h 344212"/>
                  <a:gd name="connsiteX5" fmla="*/ 2545977 w 4093883"/>
                  <a:gd name="connsiteY5" fmla="*/ 268941 h 344212"/>
                  <a:gd name="connsiteX6" fmla="*/ 3358777 w 4093883"/>
                  <a:gd name="connsiteY6" fmla="*/ 334683 h 344212"/>
                  <a:gd name="connsiteX7" fmla="*/ 4093883 w 4093883"/>
                  <a:gd name="connsiteY7" fmla="*/ 59765 h 34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93883" h="344212">
                    <a:moveTo>
                      <a:pt x="0" y="0"/>
                    </a:moveTo>
                    <a:cubicBezTo>
                      <a:pt x="75702" y="97118"/>
                      <a:pt x="151404" y="194236"/>
                      <a:pt x="310777" y="239059"/>
                    </a:cubicBezTo>
                    <a:cubicBezTo>
                      <a:pt x="470150" y="283883"/>
                      <a:pt x="751044" y="292847"/>
                      <a:pt x="956236" y="268941"/>
                    </a:cubicBezTo>
                    <a:cubicBezTo>
                      <a:pt x="1161428" y="245035"/>
                      <a:pt x="1296895" y="115545"/>
                      <a:pt x="1541930" y="95624"/>
                    </a:cubicBezTo>
                    <a:cubicBezTo>
                      <a:pt x="1786965" y="75703"/>
                      <a:pt x="2259107" y="120526"/>
                      <a:pt x="2426448" y="149412"/>
                    </a:cubicBezTo>
                    <a:cubicBezTo>
                      <a:pt x="2593789" y="178298"/>
                      <a:pt x="2390589" y="238063"/>
                      <a:pt x="2545977" y="268941"/>
                    </a:cubicBezTo>
                    <a:cubicBezTo>
                      <a:pt x="2701365" y="299820"/>
                      <a:pt x="3100793" y="369546"/>
                      <a:pt x="3358777" y="334683"/>
                    </a:cubicBezTo>
                    <a:cubicBezTo>
                      <a:pt x="3616761" y="299820"/>
                      <a:pt x="3855322" y="179792"/>
                      <a:pt x="4093883" y="59765"/>
                    </a:cubicBezTo>
                  </a:path>
                </a:pathLst>
              </a:custGeom>
              <a:noFill/>
              <a:ln w="12700" cap="rnd">
                <a:solidFill>
                  <a:schemeClr val="tx1">
                    <a:lumMod val="65000"/>
                    <a:lumOff val="3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59" name="Image 258">
            <a:extLst>
              <a:ext uri="{FF2B5EF4-FFF2-40B4-BE49-F238E27FC236}">
                <a16:creationId xmlns:a16="http://schemas.microsoft.com/office/drawing/2014/main" id="{172CE398-B163-B74A-B5D8-CCFD449DFB3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0303" y="2537048"/>
            <a:ext cx="122090" cy="288000"/>
          </a:xfrm>
          <a:prstGeom prst="rect">
            <a:avLst/>
          </a:prstGeom>
        </p:spPr>
      </p:pic>
      <p:pic>
        <p:nvPicPr>
          <p:cNvPr id="260" name="Image 259">
            <a:extLst>
              <a:ext uri="{FF2B5EF4-FFF2-40B4-BE49-F238E27FC236}">
                <a16:creationId xmlns:a16="http://schemas.microsoft.com/office/drawing/2014/main" id="{5506C7B5-4D4F-8D4A-86B1-6B358237018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17418" y="2539280"/>
            <a:ext cx="122090" cy="288000"/>
          </a:xfrm>
          <a:prstGeom prst="rect">
            <a:avLst/>
          </a:prstGeom>
        </p:spPr>
      </p:pic>
      <p:pic>
        <p:nvPicPr>
          <p:cNvPr id="261" name="Image 260">
            <a:extLst>
              <a:ext uri="{FF2B5EF4-FFF2-40B4-BE49-F238E27FC236}">
                <a16:creationId xmlns:a16="http://schemas.microsoft.com/office/drawing/2014/main" id="{B16FB9ED-8EB6-0246-8250-8D4C25E469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315284" y="2529294"/>
            <a:ext cx="122090" cy="288000"/>
          </a:xfrm>
          <a:prstGeom prst="rect">
            <a:avLst/>
          </a:prstGeom>
        </p:spPr>
      </p:pic>
      <p:pic>
        <p:nvPicPr>
          <p:cNvPr id="262" name="Image 261">
            <a:extLst>
              <a:ext uri="{FF2B5EF4-FFF2-40B4-BE49-F238E27FC236}">
                <a16:creationId xmlns:a16="http://schemas.microsoft.com/office/drawing/2014/main" id="{673624D5-DBD1-914D-B45A-0EB8EF65D44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546681" y="2552938"/>
            <a:ext cx="122090" cy="288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E25C4A9-9F6E-A710-ACE5-6678940ADD10}"/>
              </a:ext>
            </a:extLst>
          </p:cNvPr>
          <p:cNvGrpSpPr/>
          <p:nvPr/>
        </p:nvGrpSpPr>
        <p:grpSpPr>
          <a:xfrm>
            <a:off x="6575478" y="2506893"/>
            <a:ext cx="4864025" cy="809326"/>
            <a:chOff x="1550996" y="3039581"/>
            <a:chExt cx="4864025" cy="809326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0DD5E224-7C95-988C-248B-B74E06B72496}"/>
                </a:ext>
              </a:extLst>
            </p:cNvPr>
            <p:cNvCxnSpPr>
              <a:cxnSpLocks/>
            </p:cNvCxnSpPr>
            <p:nvPr/>
          </p:nvCxnSpPr>
          <p:spPr>
            <a:xfrm>
              <a:off x="4489893" y="3371134"/>
              <a:ext cx="1925128" cy="435877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F632D4C-E42D-545B-70AD-775E80EC56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0996" y="3351305"/>
              <a:ext cx="2671194" cy="49760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25A100B-B048-9646-B13A-241FACBCD247}"/>
                </a:ext>
              </a:extLst>
            </p:cNvPr>
            <p:cNvSpPr/>
            <p:nvPr/>
          </p:nvSpPr>
          <p:spPr>
            <a:xfrm>
              <a:off x="4222190" y="3039581"/>
              <a:ext cx="267703" cy="314947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293B01C-092D-1F4D-C508-E186A30FDD64}"/>
              </a:ext>
            </a:extLst>
          </p:cNvPr>
          <p:cNvSpPr txBox="1"/>
          <p:nvPr/>
        </p:nvSpPr>
        <p:spPr>
          <a:xfrm>
            <a:off x="1016134" y="4532624"/>
            <a:ext cx="1247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u="sng" dirty="0" err="1">
                <a:latin typeface="Avenir Roman" panose="02000503020000020003" pitchFamily="2" charset="0"/>
              </a:rPr>
              <a:t>Diseases</a:t>
            </a:r>
            <a:r>
              <a:rPr lang="fr-FR" dirty="0">
                <a:latin typeface="Avenir Roman" panose="02000503020000020003" pitchFamily="2" charset="0"/>
              </a:rPr>
              <a:t> :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8A061E-738E-C549-C4CC-8A429FF61042}"/>
              </a:ext>
            </a:extLst>
          </p:cNvPr>
          <p:cNvSpPr txBox="1"/>
          <p:nvPr/>
        </p:nvSpPr>
        <p:spPr>
          <a:xfrm>
            <a:off x="210952" y="4827271"/>
            <a:ext cx="5482500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Abnormal </a:t>
            </a:r>
            <a:r>
              <a:rPr lang="en-US" sz="1600" dirty="0" err="1">
                <a:latin typeface="Avenir Roman" panose="02000503020000020003" pitchFamily="2" charset="0"/>
              </a:rPr>
              <a:t>mechanotransduction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signalling</a:t>
            </a:r>
            <a:r>
              <a:rPr lang="en-US" sz="1600" dirty="0">
                <a:latin typeface="Avenir Roman" panose="02000503020000020003" pitchFamily="2" charset="0"/>
              </a:rPr>
              <a:t> can induce cancer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Cancerous cells have different adhesion</a:t>
            </a:r>
            <a:endParaRPr lang="fr-FR" sz="1600" dirty="0">
              <a:latin typeface="Avenir Roman" panose="02000503020000020003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0AFADA-9CCE-9285-7302-188D7C81C672}"/>
              </a:ext>
            </a:extLst>
          </p:cNvPr>
          <p:cNvSpPr txBox="1"/>
          <p:nvPr/>
        </p:nvSpPr>
        <p:spPr>
          <a:xfrm>
            <a:off x="470846" y="2535297"/>
            <a:ext cx="1625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u="sng" dirty="0" err="1">
                <a:latin typeface="Avenir Roman" panose="02000503020000020003" pitchFamily="2" charset="0"/>
              </a:rPr>
              <a:t>Involved</a:t>
            </a:r>
            <a:r>
              <a:rPr lang="fr-FR" u="sng" dirty="0">
                <a:latin typeface="Avenir Roman" panose="02000503020000020003" pitchFamily="2" charset="0"/>
              </a:rPr>
              <a:t> in</a:t>
            </a:r>
            <a:r>
              <a:rPr lang="fr-FR" dirty="0">
                <a:latin typeface="Avenir Roman" panose="02000503020000020003" pitchFamily="2" charset="0"/>
              </a:rPr>
              <a:t> :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362BD1-8AB3-932B-6EB7-607C1A4D5F56}"/>
              </a:ext>
            </a:extLst>
          </p:cNvPr>
          <p:cNvSpPr txBox="1"/>
          <p:nvPr/>
        </p:nvSpPr>
        <p:spPr>
          <a:xfrm>
            <a:off x="262228" y="2864309"/>
            <a:ext cx="4829802" cy="12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600" dirty="0" err="1">
                <a:latin typeface="Avenir Roman" panose="02000503020000020003" pitchFamily="2" charset="0"/>
              </a:rPr>
              <a:t>Senses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500" dirty="0">
                <a:latin typeface="Avenir Roman" panose="02000503020000020003" pitchFamily="2" charset="0"/>
              </a:rPr>
              <a:t>(</a:t>
            </a:r>
            <a:r>
              <a:rPr lang="fr-FR" sz="1500" dirty="0" err="1">
                <a:latin typeface="Avenir Roman" panose="02000503020000020003" pitchFamily="2" charset="0"/>
              </a:rPr>
              <a:t>hearing</a:t>
            </a:r>
            <a:r>
              <a:rPr lang="fr-FR" sz="1500" dirty="0">
                <a:latin typeface="Avenir Roman" panose="02000503020000020003" pitchFamily="2" charset="0"/>
              </a:rPr>
              <a:t>, </a:t>
            </a:r>
            <a:r>
              <a:rPr lang="fr-FR" sz="1500" dirty="0" err="1">
                <a:latin typeface="Avenir Roman" panose="02000503020000020003" pitchFamily="2" charset="0"/>
              </a:rPr>
              <a:t>touch</a:t>
            </a:r>
            <a:r>
              <a:rPr lang="fr-FR" sz="1500" dirty="0">
                <a:latin typeface="Avenir Roman" panose="02000503020000020003" pitchFamily="2" charset="0"/>
              </a:rPr>
              <a:t>,…)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600" dirty="0" err="1">
                <a:latin typeface="Avenir Roman" panose="02000503020000020003" pitchFamily="2" charset="0"/>
              </a:rPr>
              <a:t>Regulating</a:t>
            </a:r>
            <a:r>
              <a:rPr lang="fr-FR" sz="1600" dirty="0">
                <a:latin typeface="Avenir Roman" panose="02000503020000020003" pitchFamily="2" charset="0"/>
              </a:rPr>
              <a:t> forces and tension </a:t>
            </a:r>
            <a:r>
              <a:rPr lang="fr-FR" sz="1600" dirty="0" err="1">
                <a:latin typeface="Avenir Roman" panose="02000503020000020003" pitchFamily="2" charset="0"/>
              </a:rPr>
              <a:t>within</a:t>
            </a:r>
            <a:r>
              <a:rPr lang="fr-FR" sz="1600" dirty="0">
                <a:latin typeface="Avenir Roman" panose="02000503020000020003" pitchFamily="2" charset="0"/>
              </a:rPr>
              <a:t> the body </a:t>
            </a:r>
            <a:r>
              <a:rPr lang="fr-FR" sz="1500" dirty="0">
                <a:latin typeface="Avenir Roman" panose="02000503020000020003" pitchFamily="2" charset="0"/>
              </a:rPr>
              <a:t>(muscle tension or </a:t>
            </a:r>
            <a:r>
              <a:rPr lang="fr-FR" sz="1500" dirty="0" err="1">
                <a:latin typeface="Avenir Roman" panose="02000503020000020003" pitchFamily="2" charset="0"/>
              </a:rPr>
              <a:t>blood</a:t>
            </a:r>
            <a:r>
              <a:rPr lang="fr-FR" sz="1500" dirty="0">
                <a:latin typeface="Avenir Roman" panose="02000503020000020003" pitchFamily="2" charset="0"/>
              </a:rPr>
              <a:t> pressure </a:t>
            </a:r>
            <a:r>
              <a:rPr lang="fr-FR" sz="1500" dirty="0" err="1">
                <a:latin typeface="Avenir Roman" panose="02000503020000020003" pitchFamily="2" charset="0"/>
              </a:rPr>
              <a:t>regulation</a:t>
            </a:r>
            <a:r>
              <a:rPr lang="fr-FR" sz="1500" dirty="0">
                <a:latin typeface="Avenir Roman" panose="02000503020000020003" pitchFamily="2" charset="0"/>
              </a:rPr>
              <a:t>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600" dirty="0" err="1">
                <a:latin typeface="Avenir Roman" panose="02000503020000020003" pitchFamily="2" charset="0"/>
              </a:rPr>
              <a:t>Embryonic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600" dirty="0" err="1">
                <a:latin typeface="Avenir Roman" panose="02000503020000020003" pitchFamily="2" charset="0"/>
              </a:rPr>
              <a:t>development</a:t>
            </a:r>
            <a:endParaRPr lang="fr-FR" sz="1600" dirty="0">
              <a:latin typeface="Avenir Roman" panose="02000503020000020003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10F21B-5C65-01D7-42D8-DB486C802E7D}"/>
              </a:ext>
            </a:extLst>
          </p:cNvPr>
          <p:cNvSpPr txBox="1"/>
          <p:nvPr/>
        </p:nvSpPr>
        <p:spPr>
          <a:xfrm>
            <a:off x="2245717" y="4535422"/>
            <a:ext cx="907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Roman" panose="02000503020000020003" pitchFamily="2" charset="0"/>
              </a:rPr>
              <a:t>Cancer 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28DF46F4-DB46-50D3-F854-4C70F0C4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6" grpId="0"/>
      <p:bldP spid="197" grpId="0"/>
      <p:bldP spid="249" grpId="0"/>
      <p:bldP spid="2" grpId="0"/>
      <p:bldP spid="7" grpId="0"/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B8B289D-1E8F-A9BB-C41D-3895E5D32669}"/>
              </a:ext>
            </a:extLst>
          </p:cNvPr>
          <p:cNvGrpSpPr/>
          <p:nvPr/>
        </p:nvGrpSpPr>
        <p:grpSpPr>
          <a:xfrm>
            <a:off x="8455021" y="2134776"/>
            <a:ext cx="2680252" cy="1901019"/>
            <a:chOff x="4196959" y="3462626"/>
            <a:chExt cx="2680252" cy="1901019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FECD8CC-7D59-7E4B-A8D2-836F2297F2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96959" y="3462626"/>
              <a:ext cx="2680252" cy="1901019"/>
              <a:chOff x="3543059" y="1287845"/>
              <a:chExt cx="4457700" cy="3161707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81367911-5110-8C42-8326-C89C17599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43059" y="1515852"/>
                <a:ext cx="4457700" cy="293370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244D719-0AEA-154E-89AE-F1C33166AF90}"/>
                  </a:ext>
                </a:extLst>
              </p:cNvPr>
              <p:cNvSpPr/>
              <p:nvPr/>
            </p:nvSpPr>
            <p:spPr>
              <a:xfrm>
                <a:off x="6395688" y="1287845"/>
                <a:ext cx="1435261" cy="1316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66CFC92-922A-0D41-BF5D-C4EF9367524A}"/>
                </a:ext>
              </a:extLst>
            </p:cNvPr>
            <p:cNvSpPr txBox="1"/>
            <p:nvPr/>
          </p:nvSpPr>
          <p:spPr>
            <a:xfrm rot="16200000">
              <a:off x="3770887" y="4111158"/>
              <a:ext cx="12188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Efficiency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8721467-BA0A-E975-EC51-DE0AD86A5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150" y="4360886"/>
            <a:ext cx="2669903" cy="22686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B23E59-7EA9-CE51-350B-9770E99061EC}"/>
              </a:ext>
            </a:extLst>
          </p:cNvPr>
          <p:cNvSpPr txBox="1"/>
          <p:nvPr/>
        </p:nvSpPr>
        <p:spPr>
          <a:xfrm>
            <a:off x="7971620" y="6534983"/>
            <a:ext cx="12143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err="1"/>
              <a:t>Grashoff</a:t>
            </a:r>
            <a:r>
              <a:rPr lang="fr-FR" sz="1300" i="1" dirty="0"/>
              <a:t> 2010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897CCBA9-813D-484B-BF13-13146DA794F4}"/>
              </a:ext>
            </a:extLst>
          </p:cNvPr>
          <p:cNvSpPr txBox="1"/>
          <p:nvPr/>
        </p:nvSpPr>
        <p:spPr>
          <a:xfrm>
            <a:off x="3381085" y="3807785"/>
            <a:ext cx="250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Avenir Roman" panose="02000503020000020003" pitchFamily="2" charset="0"/>
              </a:rPr>
              <a:t>Force tension sensor</a:t>
            </a:r>
            <a:r>
              <a:rPr lang="fr-FR" dirty="0">
                <a:latin typeface="Avenir Roman" panose="02000503020000020003" pitchFamily="2" charset="0"/>
              </a:rPr>
              <a:t> :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EBCDDCC-4FD1-EB40-8BEA-5C7C82F15095}"/>
              </a:ext>
            </a:extLst>
          </p:cNvPr>
          <p:cNvGrpSpPr/>
          <p:nvPr/>
        </p:nvGrpSpPr>
        <p:grpSpPr>
          <a:xfrm>
            <a:off x="1503478" y="4256211"/>
            <a:ext cx="4244492" cy="2115984"/>
            <a:chOff x="1960683" y="4256211"/>
            <a:chExt cx="4244492" cy="211598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3AD5BAE-DC3F-6D4D-A1B7-FF393A22457F}"/>
                </a:ext>
              </a:extLst>
            </p:cNvPr>
            <p:cNvGrpSpPr/>
            <p:nvPr/>
          </p:nvGrpSpPr>
          <p:grpSpPr>
            <a:xfrm>
              <a:off x="1960683" y="4256211"/>
              <a:ext cx="3874178" cy="2115984"/>
              <a:chOff x="1960683" y="4452156"/>
              <a:chExt cx="3874178" cy="2115984"/>
            </a:xfrm>
          </p:grpSpPr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D8E8FC60-0A6D-0E41-997D-A0237AB3AF0E}"/>
                  </a:ext>
                </a:extLst>
              </p:cNvPr>
              <p:cNvSpPr txBox="1"/>
              <p:nvPr/>
            </p:nvSpPr>
            <p:spPr>
              <a:xfrm>
                <a:off x="1960684" y="5164320"/>
                <a:ext cx="1257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High FRET :</a:t>
                </a: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E74AA15-E980-5048-A567-272E40896749}"/>
                  </a:ext>
                </a:extLst>
              </p:cNvPr>
              <p:cNvSpPr txBox="1"/>
              <p:nvPr/>
            </p:nvSpPr>
            <p:spPr>
              <a:xfrm>
                <a:off x="1960683" y="5978977"/>
                <a:ext cx="13733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Low FRET :</a:t>
                </a:r>
              </a:p>
            </p:txBody>
          </p:sp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3AABB324-DDB1-4B25-897A-704196F0938E}"/>
                  </a:ext>
                </a:extLst>
              </p:cNvPr>
              <p:cNvGrpSpPr/>
              <p:nvPr/>
            </p:nvGrpSpPr>
            <p:grpSpPr>
              <a:xfrm>
                <a:off x="3280051" y="5634082"/>
                <a:ext cx="2511721" cy="934058"/>
                <a:chOff x="8791200" y="5787279"/>
                <a:chExt cx="2511721" cy="934058"/>
              </a:xfrm>
            </p:grpSpPr>
            <p:sp>
              <p:nvSpPr>
                <p:cNvPr id="84" name="Forme libre 83">
                  <a:extLst>
                    <a:ext uri="{FF2B5EF4-FFF2-40B4-BE49-F238E27FC236}">
                      <a16:creationId xmlns:a16="http://schemas.microsoft.com/office/drawing/2014/main" id="{033661CB-86FC-C44F-80C6-BC51A523668A}"/>
                    </a:ext>
                  </a:extLst>
                </p:cNvPr>
                <p:cNvSpPr/>
                <p:nvPr/>
              </p:nvSpPr>
              <p:spPr>
                <a:xfrm>
                  <a:off x="9495885" y="6218428"/>
                  <a:ext cx="1006730" cy="184614"/>
                </a:xfrm>
                <a:custGeom>
                  <a:avLst/>
                  <a:gdLst>
                    <a:gd name="connsiteX0" fmla="*/ 0 w 901338"/>
                    <a:gd name="connsiteY0" fmla="*/ 130628 h 335280"/>
                    <a:gd name="connsiteX1" fmla="*/ 152400 w 901338"/>
                    <a:gd name="connsiteY1" fmla="*/ 8708 h 335280"/>
                    <a:gd name="connsiteX2" fmla="*/ 226423 w 901338"/>
                    <a:gd name="connsiteY2" fmla="*/ 317863 h 335280"/>
                    <a:gd name="connsiteX3" fmla="*/ 361406 w 901338"/>
                    <a:gd name="connsiteY3" fmla="*/ 4354 h 335280"/>
                    <a:gd name="connsiteX4" fmla="*/ 418012 w 901338"/>
                    <a:gd name="connsiteY4" fmla="*/ 330926 h 335280"/>
                    <a:gd name="connsiteX5" fmla="*/ 526869 w 901338"/>
                    <a:gd name="connsiteY5" fmla="*/ 0 h 335280"/>
                    <a:gd name="connsiteX6" fmla="*/ 596538 w 901338"/>
                    <a:gd name="connsiteY6" fmla="*/ 335280 h 335280"/>
                    <a:gd name="connsiteX7" fmla="*/ 670560 w 901338"/>
                    <a:gd name="connsiteY7" fmla="*/ 0 h 335280"/>
                    <a:gd name="connsiteX8" fmla="*/ 775063 w 901338"/>
                    <a:gd name="connsiteY8" fmla="*/ 335280 h 335280"/>
                    <a:gd name="connsiteX9" fmla="*/ 901338 w 901338"/>
                    <a:gd name="connsiteY9" fmla="*/ 143691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1338" h="335280">
                      <a:moveTo>
                        <a:pt x="0" y="130628"/>
                      </a:moveTo>
                      <a:lnTo>
                        <a:pt x="152400" y="8708"/>
                      </a:lnTo>
                      <a:lnTo>
                        <a:pt x="226423" y="317863"/>
                      </a:lnTo>
                      <a:lnTo>
                        <a:pt x="361406" y="4354"/>
                      </a:lnTo>
                      <a:lnTo>
                        <a:pt x="418012" y="330926"/>
                      </a:lnTo>
                      <a:lnTo>
                        <a:pt x="526869" y="0"/>
                      </a:lnTo>
                      <a:lnTo>
                        <a:pt x="596538" y="335280"/>
                      </a:lnTo>
                      <a:lnTo>
                        <a:pt x="670560" y="0"/>
                      </a:lnTo>
                      <a:lnTo>
                        <a:pt x="775063" y="335280"/>
                      </a:lnTo>
                      <a:lnTo>
                        <a:pt x="901338" y="143691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" name="Connecteur droit avec flèche 86">
                  <a:extLst>
                    <a:ext uri="{FF2B5EF4-FFF2-40B4-BE49-F238E27FC236}">
                      <a16:creationId xmlns:a16="http://schemas.microsoft.com/office/drawing/2014/main" id="{F8F6A9B9-A2E2-0644-9546-F886E735594E}"/>
                    </a:ext>
                  </a:extLst>
                </p:cNvPr>
                <p:cNvCxnSpPr/>
                <p:nvPr/>
              </p:nvCxnSpPr>
              <p:spPr>
                <a:xfrm>
                  <a:off x="10808028" y="6300666"/>
                  <a:ext cx="394721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avec flèche 87">
                  <a:extLst>
                    <a:ext uri="{FF2B5EF4-FFF2-40B4-BE49-F238E27FC236}">
                      <a16:creationId xmlns:a16="http://schemas.microsoft.com/office/drawing/2014/main" id="{0A703748-56E5-764B-B9CC-42C6E0709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791200" y="6300666"/>
                  <a:ext cx="394721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Étoile à 10 branches 90">
                  <a:extLst>
                    <a:ext uri="{FF2B5EF4-FFF2-40B4-BE49-F238E27FC236}">
                      <a16:creationId xmlns:a16="http://schemas.microsoft.com/office/drawing/2014/main" id="{FA02DB4F-7ACF-D047-9A0E-D827F82EDF1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177031" y="6141606"/>
                  <a:ext cx="324000" cy="324000"/>
                </a:xfrm>
                <a:prstGeom prst="star10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95" name="Étoile à 10 branches 94">
                  <a:extLst>
                    <a:ext uri="{FF2B5EF4-FFF2-40B4-BE49-F238E27FC236}">
                      <a16:creationId xmlns:a16="http://schemas.microsoft.com/office/drawing/2014/main" id="{BAAB1E3F-E673-CA45-9B15-92BCD8E2AF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490027" y="6141606"/>
                  <a:ext cx="324000" cy="324000"/>
                </a:xfrm>
                <a:prstGeom prst="star10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5CB8C517-FF66-824B-833E-95FD60277442}"/>
                    </a:ext>
                  </a:extLst>
                </p:cNvPr>
                <p:cNvSpPr txBox="1"/>
                <p:nvPr/>
              </p:nvSpPr>
              <p:spPr>
                <a:xfrm>
                  <a:off x="8942073" y="6424594"/>
                  <a:ext cx="74682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venir Roman" panose="02000503020000020003" pitchFamily="2" charset="0"/>
                    </a:rPr>
                    <a:t>Donor</a:t>
                  </a:r>
                </a:p>
              </p:txBody>
            </p:sp>
            <p:sp>
              <p:nvSpPr>
                <p:cNvPr id="97" name="ZoneTexte 96">
                  <a:extLst>
                    <a:ext uri="{FF2B5EF4-FFF2-40B4-BE49-F238E27FC236}">
                      <a16:creationId xmlns:a16="http://schemas.microsoft.com/office/drawing/2014/main" id="{A9771810-C799-A546-B878-864CBF780AD5}"/>
                    </a:ext>
                  </a:extLst>
                </p:cNvPr>
                <p:cNvSpPr txBox="1"/>
                <p:nvPr/>
              </p:nvSpPr>
              <p:spPr>
                <a:xfrm>
                  <a:off x="10473598" y="6459727"/>
                  <a:ext cx="82932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venir Roman" panose="02000503020000020003" pitchFamily="2" charset="0"/>
                    </a:rPr>
                    <a:t>Acceptor</a:t>
                  </a:r>
                </a:p>
              </p:txBody>
            </p:sp>
            <p:cxnSp>
              <p:nvCxnSpPr>
                <p:cNvPr id="98" name="Connecteur droit avec flèche 97">
                  <a:extLst>
                    <a:ext uri="{FF2B5EF4-FFF2-40B4-BE49-F238E27FC236}">
                      <a16:creationId xmlns:a16="http://schemas.microsoft.com/office/drawing/2014/main" id="{F8FFFFD4-F511-884A-A449-AE31D630D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08237" y="6066070"/>
                  <a:ext cx="1116000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48AB3AC5-8883-AA43-987E-F102831542EC}"/>
                    </a:ext>
                  </a:extLst>
                </p:cNvPr>
                <p:cNvSpPr txBox="1"/>
                <p:nvPr/>
              </p:nvSpPr>
              <p:spPr>
                <a:xfrm>
                  <a:off x="9873273" y="5787279"/>
                  <a:ext cx="2925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R</a:t>
                  </a:r>
                </a:p>
              </p:txBody>
            </p:sp>
          </p:grp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EDEFC03-F839-4007-B6DB-BC709F0B76B4}"/>
                  </a:ext>
                </a:extLst>
              </p:cNvPr>
              <p:cNvGrpSpPr/>
              <p:nvPr/>
            </p:nvGrpSpPr>
            <p:grpSpPr>
              <a:xfrm>
                <a:off x="3445438" y="4763636"/>
                <a:ext cx="2059973" cy="961857"/>
                <a:chOff x="8956587" y="4916833"/>
                <a:chExt cx="2059973" cy="961857"/>
              </a:xfrm>
            </p:grpSpPr>
            <p:grpSp>
              <p:nvGrpSpPr>
                <p:cNvPr id="101" name="Groupe 100">
                  <a:extLst>
                    <a:ext uri="{FF2B5EF4-FFF2-40B4-BE49-F238E27FC236}">
                      <a16:creationId xmlns:a16="http://schemas.microsoft.com/office/drawing/2014/main" id="{98DEAAD4-2AE0-524C-9B91-0E1DAF4C8F32}"/>
                    </a:ext>
                  </a:extLst>
                </p:cNvPr>
                <p:cNvGrpSpPr/>
                <p:nvPr/>
              </p:nvGrpSpPr>
              <p:grpSpPr>
                <a:xfrm>
                  <a:off x="8956587" y="4916833"/>
                  <a:ext cx="2059973" cy="961857"/>
                  <a:chOff x="2072801" y="5581649"/>
                  <a:chExt cx="2059973" cy="961857"/>
                </a:xfrm>
              </p:grpSpPr>
              <p:cxnSp>
                <p:nvCxnSpPr>
                  <p:cNvPr id="104" name="Connecteur droit avec flèche 103">
                    <a:extLst>
                      <a:ext uri="{FF2B5EF4-FFF2-40B4-BE49-F238E27FC236}">
                        <a16:creationId xmlns:a16="http://schemas.microsoft.com/office/drawing/2014/main" id="{7D0A96B1-4EE6-2E4C-B8FC-AC12288D3043}"/>
                      </a:ext>
                    </a:extLst>
                  </p:cNvPr>
                  <p:cNvCxnSpPr/>
                  <p:nvPr/>
                </p:nvCxnSpPr>
                <p:spPr>
                  <a:xfrm>
                    <a:off x="3621453" y="6095036"/>
                    <a:ext cx="394721" cy="0"/>
                  </a:xfrm>
                  <a:prstGeom prst="straightConnector1">
                    <a:avLst/>
                  </a:prstGeom>
                  <a:ln w="190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necteur droit avec flèche 104">
                    <a:extLst>
                      <a:ext uri="{FF2B5EF4-FFF2-40B4-BE49-F238E27FC236}">
                        <a16:creationId xmlns:a16="http://schemas.microsoft.com/office/drawing/2014/main" id="{0B2CAE9F-40FC-5C45-A45D-78EC014882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72801" y="6095036"/>
                    <a:ext cx="394721" cy="0"/>
                  </a:xfrm>
                  <a:prstGeom prst="straightConnector1">
                    <a:avLst/>
                  </a:prstGeom>
                  <a:ln w="190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6" name="Groupe 105">
                    <a:extLst>
                      <a:ext uri="{FF2B5EF4-FFF2-40B4-BE49-F238E27FC236}">
                        <a16:creationId xmlns:a16="http://schemas.microsoft.com/office/drawing/2014/main" id="{68947676-B6CC-6E4E-81BF-2BF42300FA6C}"/>
                      </a:ext>
                    </a:extLst>
                  </p:cNvPr>
                  <p:cNvGrpSpPr/>
                  <p:nvPr/>
                </p:nvGrpSpPr>
                <p:grpSpPr>
                  <a:xfrm>
                    <a:off x="2155793" y="5581649"/>
                    <a:ext cx="1976981" cy="961857"/>
                    <a:chOff x="2155793" y="5282522"/>
                    <a:chExt cx="2431311" cy="1278504"/>
                  </a:xfrm>
                </p:grpSpPr>
                <p:grpSp>
                  <p:nvGrpSpPr>
                    <p:cNvPr id="107" name="Groupe 106">
                      <a:extLst>
                        <a:ext uri="{FF2B5EF4-FFF2-40B4-BE49-F238E27FC236}">
                          <a16:creationId xmlns:a16="http://schemas.microsoft.com/office/drawing/2014/main" id="{F665D74C-CC2F-BD4A-AAA6-D670C49E008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528239" y="5746734"/>
                      <a:ext cx="1437422" cy="430684"/>
                      <a:chOff x="2037258" y="5015441"/>
                      <a:chExt cx="1963965" cy="588454"/>
                    </a:xfrm>
                  </p:grpSpPr>
                  <p:sp>
                    <p:nvSpPr>
                      <p:cNvPr id="112" name="Forme libre 111">
                        <a:extLst>
                          <a:ext uri="{FF2B5EF4-FFF2-40B4-BE49-F238E27FC236}">
                            <a16:creationId xmlns:a16="http://schemas.microsoft.com/office/drawing/2014/main" id="{1B36B71B-9BB1-CC44-AB30-87459DB46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73142" y="5164183"/>
                        <a:ext cx="934878" cy="335280"/>
                      </a:xfrm>
                      <a:custGeom>
                        <a:avLst/>
                        <a:gdLst>
                          <a:gd name="connsiteX0" fmla="*/ 0 w 901338"/>
                          <a:gd name="connsiteY0" fmla="*/ 130628 h 335280"/>
                          <a:gd name="connsiteX1" fmla="*/ 152400 w 901338"/>
                          <a:gd name="connsiteY1" fmla="*/ 8708 h 335280"/>
                          <a:gd name="connsiteX2" fmla="*/ 226423 w 901338"/>
                          <a:gd name="connsiteY2" fmla="*/ 317863 h 335280"/>
                          <a:gd name="connsiteX3" fmla="*/ 361406 w 901338"/>
                          <a:gd name="connsiteY3" fmla="*/ 4354 h 335280"/>
                          <a:gd name="connsiteX4" fmla="*/ 418012 w 901338"/>
                          <a:gd name="connsiteY4" fmla="*/ 330926 h 335280"/>
                          <a:gd name="connsiteX5" fmla="*/ 526869 w 901338"/>
                          <a:gd name="connsiteY5" fmla="*/ 0 h 335280"/>
                          <a:gd name="connsiteX6" fmla="*/ 596538 w 901338"/>
                          <a:gd name="connsiteY6" fmla="*/ 335280 h 335280"/>
                          <a:gd name="connsiteX7" fmla="*/ 670560 w 901338"/>
                          <a:gd name="connsiteY7" fmla="*/ 0 h 335280"/>
                          <a:gd name="connsiteX8" fmla="*/ 775063 w 901338"/>
                          <a:gd name="connsiteY8" fmla="*/ 335280 h 335280"/>
                          <a:gd name="connsiteX9" fmla="*/ 901338 w 901338"/>
                          <a:gd name="connsiteY9" fmla="*/ 143691 h 335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01338" h="335280">
                            <a:moveTo>
                              <a:pt x="0" y="130628"/>
                            </a:moveTo>
                            <a:lnTo>
                              <a:pt x="152400" y="8708"/>
                            </a:lnTo>
                            <a:lnTo>
                              <a:pt x="226423" y="317863"/>
                            </a:lnTo>
                            <a:lnTo>
                              <a:pt x="361406" y="4354"/>
                            </a:lnTo>
                            <a:lnTo>
                              <a:pt x="418012" y="330926"/>
                            </a:lnTo>
                            <a:lnTo>
                              <a:pt x="526869" y="0"/>
                            </a:lnTo>
                            <a:lnTo>
                              <a:pt x="596538" y="335280"/>
                            </a:lnTo>
                            <a:lnTo>
                              <a:pt x="670560" y="0"/>
                            </a:lnTo>
                            <a:lnTo>
                              <a:pt x="775063" y="335280"/>
                            </a:lnTo>
                            <a:lnTo>
                              <a:pt x="901338" y="143691"/>
                            </a:ln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13" name="Étoile à 10 branches 112">
                        <a:extLst>
                          <a:ext uri="{FF2B5EF4-FFF2-40B4-BE49-F238E27FC236}">
                            <a16:creationId xmlns:a16="http://schemas.microsoft.com/office/drawing/2014/main" id="{85B90087-09E2-4247-BCC4-0DE1A77A420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037258" y="5015441"/>
                        <a:ext cx="544419" cy="588425"/>
                      </a:xfrm>
                      <a:prstGeom prst="star10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/>
                      </a:p>
                    </p:txBody>
                  </p:sp>
                  <p:sp>
                    <p:nvSpPr>
                      <p:cNvPr id="114" name="Étoile à 10 branches 113">
                        <a:extLst>
                          <a:ext uri="{FF2B5EF4-FFF2-40B4-BE49-F238E27FC236}">
                            <a16:creationId xmlns:a16="http://schemas.microsoft.com/office/drawing/2014/main" id="{B5A64C94-FC62-B344-B765-6D3F7B57ECB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456805" y="5015470"/>
                        <a:ext cx="544418" cy="588425"/>
                      </a:xfrm>
                      <a:prstGeom prst="star10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08" name="ZoneTexte 107">
                      <a:extLst>
                        <a:ext uri="{FF2B5EF4-FFF2-40B4-BE49-F238E27FC236}">
                          <a16:creationId xmlns:a16="http://schemas.microsoft.com/office/drawing/2014/main" id="{B0454E18-C87C-9C4D-8787-937A6CCC7D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55793" y="6213293"/>
                      <a:ext cx="918457" cy="3477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00" dirty="0">
                          <a:latin typeface="Avenir Roman" panose="02000503020000020003" pitchFamily="2" charset="0"/>
                        </a:rPr>
                        <a:t>Donor</a:t>
                      </a:r>
                    </a:p>
                  </p:txBody>
                </p:sp>
                <p:sp>
                  <p:nvSpPr>
                    <p:cNvPr id="109" name="ZoneTexte 108">
                      <a:extLst>
                        <a:ext uri="{FF2B5EF4-FFF2-40B4-BE49-F238E27FC236}">
                          <a16:creationId xmlns:a16="http://schemas.microsoft.com/office/drawing/2014/main" id="{8CBE2B9A-E06C-334A-A5F8-322C2D15FE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67194" y="6213293"/>
                      <a:ext cx="1019910" cy="3477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00" dirty="0">
                          <a:latin typeface="Avenir Roman" panose="02000503020000020003" pitchFamily="2" charset="0"/>
                        </a:rPr>
                        <a:t>Acceptor</a:t>
                      </a:r>
                    </a:p>
                  </p:txBody>
                </p:sp>
                <p:cxnSp>
                  <p:nvCxnSpPr>
                    <p:cNvPr id="110" name="Connecteur droit avec flèche 109">
                      <a:extLst>
                        <a:ext uri="{FF2B5EF4-FFF2-40B4-BE49-F238E27FC236}">
                          <a16:creationId xmlns:a16="http://schemas.microsoft.com/office/drawing/2014/main" id="{C169B3CF-0306-8E42-9F61-960CB25A50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50093" y="5653092"/>
                      <a:ext cx="1115834" cy="0"/>
                    </a:xfrm>
                    <a:prstGeom prst="straightConnector1">
                      <a:avLst/>
                    </a:prstGeom>
                    <a:ln w="9525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1" name="ZoneTexte 110">
                      <a:extLst>
                        <a:ext uri="{FF2B5EF4-FFF2-40B4-BE49-F238E27FC236}">
                          <a16:creationId xmlns:a16="http://schemas.microsoft.com/office/drawing/2014/main" id="{9CB9F984-89EF-BB4F-995A-3B37F8F675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28284" y="5282522"/>
                      <a:ext cx="359769" cy="4500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/>
                        <a:t>R</a:t>
                      </a:r>
                    </a:p>
                  </p:txBody>
                </p:sp>
              </p:grpSp>
            </p:grpSp>
            <p:sp>
              <p:nvSpPr>
                <p:cNvPr id="102" name="ZoneTexte 101">
                  <a:extLst>
                    <a:ext uri="{FF2B5EF4-FFF2-40B4-BE49-F238E27FC236}">
                      <a16:creationId xmlns:a16="http://schemas.microsoft.com/office/drawing/2014/main" id="{995C95C9-5943-3E4D-B125-E69D596CEE9E}"/>
                    </a:ext>
                  </a:extLst>
                </p:cNvPr>
                <p:cNvSpPr txBox="1"/>
                <p:nvPr/>
              </p:nvSpPr>
              <p:spPr>
                <a:xfrm>
                  <a:off x="10552458" y="5402410"/>
                  <a:ext cx="2959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C00000"/>
                      </a:solidFill>
                    </a:rPr>
                    <a:t>F</a:t>
                  </a:r>
                </a:p>
              </p:txBody>
            </p:sp>
            <p:sp>
              <p:nvSpPr>
                <p:cNvPr id="103" name="ZoneTexte 102">
                  <a:extLst>
                    <a:ext uri="{FF2B5EF4-FFF2-40B4-BE49-F238E27FC236}">
                      <a16:creationId xmlns:a16="http://schemas.microsoft.com/office/drawing/2014/main" id="{40CD4BED-FB6A-184B-909B-B8823B9968D2}"/>
                    </a:ext>
                  </a:extLst>
                </p:cNvPr>
                <p:cNvSpPr txBox="1"/>
                <p:nvPr/>
              </p:nvSpPr>
              <p:spPr>
                <a:xfrm>
                  <a:off x="9007697" y="5402411"/>
                  <a:ext cx="2959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C00000"/>
                      </a:solidFill>
                    </a:rPr>
                    <a:t>F</a:t>
                  </a:r>
                </a:p>
              </p:txBody>
            </p:sp>
          </p:grpSp>
          <p:sp>
            <p:nvSpPr>
              <p:cNvPr id="115" name="Éclair 114">
                <a:extLst>
                  <a:ext uri="{FF2B5EF4-FFF2-40B4-BE49-F238E27FC236}">
                    <a16:creationId xmlns:a16="http://schemas.microsoft.com/office/drawing/2014/main" id="{61F4A566-FD28-8D4F-86C0-22C612631F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8270" y="4799975"/>
                <a:ext cx="256600" cy="36000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Éclair 115">
                <a:extLst>
                  <a:ext uri="{FF2B5EF4-FFF2-40B4-BE49-F238E27FC236}">
                    <a16:creationId xmlns:a16="http://schemas.microsoft.com/office/drawing/2014/main" id="{A344D733-50F3-6141-B45C-BCCD8DDB7C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02037" y="5641237"/>
                <a:ext cx="256600" cy="36000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lèche vers la droite 116">
                <a:extLst>
                  <a:ext uri="{FF2B5EF4-FFF2-40B4-BE49-F238E27FC236}">
                    <a16:creationId xmlns:a16="http://schemas.microsoft.com/office/drawing/2014/main" id="{8AFB3C29-7FD0-2446-863E-1F1A9B54C641}"/>
                  </a:ext>
                </a:extLst>
              </p:cNvPr>
              <p:cNvSpPr/>
              <p:nvPr/>
            </p:nvSpPr>
            <p:spPr>
              <a:xfrm rot="19673022">
                <a:off x="5014300" y="4903500"/>
                <a:ext cx="536683" cy="207758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Flèche vers la droite 117">
                <a:extLst>
                  <a:ext uri="{FF2B5EF4-FFF2-40B4-BE49-F238E27FC236}">
                    <a16:creationId xmlns:a16="http://schemas.microsoft.com/office/drawing/2014/main" id="{8E364C5A-C1F3-954A-9D22-DBD4FA78E48E}"/>
                  </a:ext>
                </a:extLst>
              </p:cNvPr>
              <p:cNvSpPr/>
              <p:nvPr/>
            </p:nvSpPr>
            <p:spPr>
              <a:xfrm rot="19673022">
                <a:off x="5298178" y="5828863"/>
                <a:ext cx="536683" cy="108000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30E7A153-4485-404B-9C11-F9C2AF7179A3}"/>
                  </a:ext>
                </a:extLst>
              </p:cNvPr>
              <p:cNvSpPr txBox="1"/>
              <p:nvPr/>
            </p:nvSpPr>
            <p:spPr>
              <a:xfrm>
                <a:off x="2946200" y="4452156"/>
                <a:ext cx="11534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venir Roman" panose="02000503020000020003" pitchFamily="2" charset="0"/>
                  </a:rPr>
                  <a:t>Excitation</a:t>
                </a:r>
              </a:p>
            </p:txBody>
          </p:sp>
        </p:grp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021F6BA6-7C15-604E-9223-80E39CC8707A}"/>
                </a:ext>
              </a:extLst>
            </p:cNvPr>
            <p:cNvSpPr txBox="1"/>
            <p:nvPr/>
          </p:nvSpPr>
          <p:spPr>
            <a:xfrm>
              <a:off x="5212472" y="4257663"/>
              <a:ext cx="9927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Roman" panose="02000503020000020003" pitchFamily="2" charset="0"/>
                </a:rPr>
                <a:t>Emission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D3E5B18-BB96-3049-B203-B34040675613}"/>
              </a:ext>
            </a:extLst>
          </p:cNvPr>
          <p:cNvSpPr txBox="1"/>
          <p:nvPr/>
        </p:nvSpPr>
        <p:spPr>
          <a:xfrm>
            <a:off x="1183786" y="802656"/>
            <a:ext cx="468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latin typeface="Avenir Roman" panose="02000503020000020003" pitchFamily="2" charset="0"/>
              </a:rPr>
              <a:t>Förster</a:t>
            </a:r>
            <a:r>
              <a:rPr lang="fr-FR" u="sng" dirty="0">
                <a:latin typeface="Avenir Roman" panose="02000503020000020003" pitchFamily="2" charset="0"/>
              </a:rPr>
              <a:t> </a:t>
            </a:r>
            <a:r>
              <a:rPr lang="fr-FR" u="sng" dirty="0" err="1">
                <a:latin typeface="Avenir Roman" panose="02000503020000020003" pitchFamily="2" charset="0"/>
              </a:rPr>
              <a:t>Resonance</a:t>
            </a:r>
            <a:r>
              <a:rPr lang="fr-FR" u="sng" dirty="0">
                <a:latin typeface="Avenir Roman" panose="02000503020000020003" pitchFamily="2" charset="0"/>
              </a:rPr>
              <a:t> </a:t>
            </a:r>
            <a:r>
              <a:rPr lang="fr-FR" u="sng" dirty="0" err="1">
                <a:latin typeface="Avenir Roman" panose="02000503020000020003" pitchFamily="2" charset="0"/>
              </a:rPr>
              <a:t>Energy</a:t>
            </a:r>
            <a:r>
              <a:rPr lang="fr-FR" u="sng" dirty="0">
                <a:latin typeface="Avenir Roman" panose="02000503020000020003" pitchFamily="2" charset="0"/>
              </a:rPr>
              <a:t> Transfert (FRET)</a:t>
            </a:r>
            <a:r>
              <a:rPr lang="fr-FR" dirty="0">
                <a:latin typeface="Avenir Roman" panose="02000503020000020003" pitchFamily="2" charset="0"/>
              </a:rPr>
              <a:t>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B07940-40AA-1D45-8A07-02D9ADD4E9FA}"/>
              </a:ext>
            </a:extLst>
          </p:cNvPr>
          <p:cNvSpPr txBox="1"/>
          <p:nvPr/>
        </p:nvSpPr>
        <p:spPr>
          <a:xfrm>
            <a:off x="7497005" y="1364097"/>
            <a:ext cx="1861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venir Roman" panose="02000503020000020003" pitchFamily="2" charset="0"/>
                <a:cs typeface="Calibri" panose="020F0502020204030204" pitchFamily="34" charset="0"/>
              </a:rPr>
              <a:t>FRET </a:t>
            </a:r>
            <a:r>
              <a:rPr lang="fr-FR" sz="1600" b="1" dirty="0" err="1">
                <a:latin typeface="Avenir Roman" panose="02000503020000020003" pitchFamily="2" charset="0"/>
                <a:cs typeface="Calibri" panose="020F0502020204030204" pitchFamily="34" charset="0"/>
              </a:rPr>
              <a:t>Efficiency</a:t>
            </a:r>
            <a:r>
              <a:rPr lang="fr-FR" sz="1600" b="1" dirty="0">
                <a:latin typeface="Avenir Roman" panose="02000503020000020003" pitchFamily="2" charset="0"/>
                <a:cs typeface="Calibri" panose="020F0502020204030204" pitchFamily="34" charset="0"/>
              </a:rPr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5E09CDD-77DF-4343-AD82-D51536FD8D79}"/>
                  </a:ext>
                </a:extLst>
              </p:cNvPr>
              <p:cNvSpPr txBox="1"/>
              <p:nvPr/>
            </p:nvSpPr>
            <p:spPr>
              <a:xfrm>
                <a:off x="9329888" y="1206240"/>
                <a:ext cx="1728000" cy="93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9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9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fr-FR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9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9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9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19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5E09CDD-77DF-4343-AD82-D51536FD8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888" y="1206240"/>
                <a:ext cx="1728000" cy="936000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>
            <a:extLst>
              <a:ext uri="{FF2B5EF4-FFF2-40B4-BE49-F238E27FC236}">
                <a16:creationId xmlns:a16="http://schemas.microsoft.com/office/drawing/2014/main" id="{96BA9824-A931-2441-B244-B397C06688EB}"/>
              </a:ext>
            </a:extLst>
          </p:cNvPr>
          <p:cNvSpPr txBox="1"/>
          <p:nvPr/>
        </p:nvSpPr>
        <p:spPr>
          <a:xfrm>
            <a:off x="293716" y="1193540"/>
            <a:ext cx="626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Avenir Roman" panose="02000503020000020003" pitchFamily="2" charset="0"/>
              </a:rPr>
              <a:t>Excitation </a:t>
            </a:r>
            <a:r>
              <a:rPr lang="fr-FR" sz="1600" dirty="0" err="1">
                <a:latin typeface="Avenir Roman" panose="02000503020000020003" pitchFamily="2" charset="0"/>
              </a:rPr>
              <a:t>transfer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600" dirty="0" err="1">
                <a:latin typeface="Avenir Roman" panose="02000503020000020003" pitchFamily="2" charset="0"/>
              </a:rPr>
              <a:t>between</a:t>
            </a:r>
            <a:r>
              <a:rPr lang="fr-FR" sz="1600" dirty="0">
                <a:latin typeface="Avenir Roman" panose="02000503020000020003" pitchFamily="2" charset="0"/>
              </a:rPr>
              <a:t> to </a:t>
            </a:r>
            <a:r>
              <a:rPr lang="fr-FR" sz="1600" dirty="0" err="1">
                <a:latin typeface="Avenir Roman" panose="02000503020000020003" pitchFamily="2" charset="0"/>
              </a:rPr>
              <a:t>two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600" dirty="0" err="1">
                <a:latin typeface="Avenir Roman" panose="02000503020000020003" pitchFamily="2" charset="0"/>
              </a:rPr>
              <a:t>fluorophores</a:t>
            </a:r>
            <a:r>
              <a:rPr lang="fr-FR" sz="1600" dirty="0">
                <a:latin typeface="Avenir Roman" panose="02000503020000020003" pitchFamily="2" charset="0"/>
              </a:rPr>
              <a:t> in close </a:t>
            </a:r>
            <a:r>
              <a:rPr lang="fr-FR" sz="1600" dirty="0" err="1">
                <a:latin typeface="Avenir Roman" panose="02000503020000020003" pitchFamily="2" charset="0"/>
              </a:rPr>
              <a:t>proximity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D47F6DFD-0147-D940-9B0B-307BCB013040}"/>
              </a:ext>
            </a:extLst>
          </p:cNvPr>
          <p:cNvGrpSpPr>
            <a:grpSpLocks noChangeAspect="1"/>
          </p:cNvGrpSpPr>
          <p:nvPr/>
        </p:nvGrpSpPr>
        <p:grpSpPr>
          <a:xfrm>
            <a:off x="717097" y="1722194"/>
            <a:ext cx="3233567" cy="1261770"/>
            <a:chOff x="6926947" y="1131533"/>
            <a:chExt cx="2249118" cy="877628"/>
          </a:xfrm>
        </p:grpSpPr>
        <p:sp>
          <p:nvSpPr>
            <p:cNvPr id="39" name="Étoile à 10 branches 38">
              <a:extLst>
                <a:ext uri="{FF2B5EF4-FFF2-40B4-BE49-F238E27FC236}">
                  <a16:creationId xmlns:a16="http://schemas.microsoft.com/office/drawing/2014/main" id="{0669C77F-E062-6C49-BEBA-586922B42E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2602" y="1465818"/>
              <a:ext cx="353706" cy="353706"/>
            </a:xfrm>
            <a:prstGeom prst="star10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0" name="Étoile à 10 branches 39">
              <a:extLst>
                <a:ext uri="{FF2B5EF4-FFF2-40B4-BE49-F238E27FC236}">
                  <a16:creationId xmlns:a16="http://schemas.microsoft.com/office/drawing/2014/main" id="{D937605A-05A3-D345-A9B8-11F21907EB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6759" y="1465818"/>
              <a:ext cx="353706" cy="353706"/>
            </a:xfrm>
            <a:prstGeom prst="star10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ED6A68DC-6F0E-AE46-9499-B0094C75568A}"/>
                </a:ext>
              </a:extLst>
            </p:cNvPr>
            <p:cNvCxnSpPr>
              <a:cxnSpLocks/>
            </p:cNvCxnSpPr>
            <p:nvPr/>
          </p:nvCxnSpPr>
          <p:spPr>
            <a:xfrm>
              <a:off x="7743593" y="1641147"/>
              <a:ext cx="4320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9ECD98E-5C85-7344-9941-FDA83D8DCFD1}"/>
                </a:ext>
              </a:extLst>
            </p:cNvPr>
            <p:cNvSpPr txBox="1"/>
            <p:nvPr/>
          </p:nvSpPr>
          <p:spPr>
            <a:xfrm>
              <a:off x="7837192" y="1607906"/>
              <a:ext cx="359769" cy="25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4DF992E4-CCC9-5348-9DD3-13DBE51D6AEA}"/>
                </a:ext>
              </a:extLst>
            </p:cNvPr>
            <p:cNvSpPr txBox="1"/>
            <p:nvPr/>
          </p:nvSpPr>
          <p:spPr>
            <a:xfrm>
              <a:off x="7024907" y="1805790"/>
              <a:ext cx="779988" cy="203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venir Roman" panose="02000503020000020003" pitchFamily="2" charset="0"/>
                </a:rPr>
                <a:t>Excitation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C5A29032-73F2-8C4D-9FCC-3ABA32DF6854}"/>
                </a:ext>
              </a:extLst>
            </p:cNvPr>
            <p:cNvSpPr txBox="1"/>
            <p:nvPr/>
          </p:nvSpPr>
          <p:spPr>
            <a:xfrm>
              <a:off x="8396077" y="1766893"/>
              <a:ext cx="779988" cy="203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venir Roman" panose="02000503020000020003" pitchFamily="2" charset="0"/>
                </a:rPr>
                <a:t>Emission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1C78D85-DEEE-B54A-B977-E453E9089DB2}"/>
                </a:ext>
              </a:extLst>
            </p:cNvPr>
            <p:cNvSpPr txBox="1"/>
            <p:nvPr/>
          </p:nvSpPr>
          <p:spPr>
            <a:xfrm>
              <a:off x="7137342" y="1131533"/>
              <a:ext cx="1093895" cy="22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>
                      <a:lumMod val="50000"/>
                    </a:schemeClr>
                  </a:solidFill>
                  <a:latin typeface="Avenir Roman" panose="02000503020000020003" pitchFamily="2" charset="0"/>
                </a:rPr>
                <a:t>Donor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429E68E-BDC1-AB4D-89AC-DD5C2F9967B8}"/>
                </a:ext>
              </a:extLst>
            </p:cNvPr>
            <p:cNvSpPr txBox="1"/>
            <p:nvPr/>
          </p:nvSpPr>
          <p:spPr>
            <a:xfrm>
              <a:off x="8078661" y="1139726"/>
              <a:ext cx="903605" cy="22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4">
                      <a:lumMod val="50000"/>
                    </a:schemeClr>
                  </a:solidFill>
                  <a:latin typeface="Avenir Roman" panose="02000503020000020003" pitchFamily="2" charset="0"/>
                </a:rPr>
                <a:t>Acceptor</a:t>
              </a:r>
            </a:p>
          </p:txBody>
        </p:sp>
        <p:sp>
          <p:nvSpPr>
            <p:cNvPr id="49" name="Éclair 48">
              <a:extLst>
                <a:ext uri="{FF2B5EF4-FFF2-40B4-BE49-F238E27FC236}">
                  <a16:creationId xmlns:a16="http://schemas.microsoft.com/office/drawing/2014/main" id="{676937E1-6D6C-DB4B-8B64-A091591515BB}"/>
                </a:ext>
              </a:extLst>
            </p:cNvPr>
            <p:cNvSpPr/>
            <p:nvPr/>
          </p:nvSpPr>
          <p:spPr>
            <a:xfrm>
              <a:off x="6926947" y="1134794"/>
              <a:ext cx="389253" cy="546107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èche vers la droite 49">
              <a:extLst>
                <a:ext uri="{FF2B5EF4-FFF2-40B4-BE49-F238E27FC236}">
                  <a16:creationId xmlns:a16="http://schemas.microsoft.com/office/drawing/2014/main" id="{47A62541-31E9-654B-BDCD-BAB477B49474}"/>
                </a:ext>
              </a:extLst>
            </p:cNvPr>
            <p:cNvSpPr/>
            <p:nvPr/>
          </p:nvSpPr>
          <p:spPr>
            <a:xfrm rot="19673022">
              <a:off x="8574700" y="1345791"/>
              <a:ext cx="536683" cy="207758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26AF39EF-A6BC-DD4A-94D5-11EDF33D0D3C}"/>
                </a:ext>
              </a:extLst>
            </p:cNvPr>
            <p:cNvSpPr>
              <a:spLocks noChangeAspect="1"/>
            </p:cNvSpPr>
            <p:nvPr/>
          </p:nvSpPr>
          <p:spPr>
            <a:xfrm rot="18772546">
              <a:off x="7659312" y="1395941"/>
              <a:ext cx="577073" cy="577073"/>
            </a:xfrm>
            <a:prstGeom prst="arc">
              <a:avLst>
                <a:gd name="adj1" fmla="val 16200000"/>
                <a:gd name="adj2" fmla="val 779359"/>
              </a:avLst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CD8A2EC0-C8D1-734F-87CC-D7946353CFF9}"/>
              </a:ext>
            </a:extLst>
          </p:cNvPr>
          <p:cNvGrpSpPr/>
          <p:nvPr/>
        </p:nvGrpSpPr>
        <p:grpSpPr>
          <a:xfrm>
            <a:off x="4255713" y="1494622"/>
            <a:ext cx="3509774" cy="1772714"/>
            <a:chOff x="2058722" y="4106748"/>
            <a:chExt cx="3509124" cy="1780596"/>
          </a:xfrm>
        </p:grpSpPr>
        <p:sp>
          <p:nvSpPr>
            <p:cNvPr id="64" name="Triangle isocèle 31">
              <a:extLst>
                <a:ext uri="{FF2B5EF4-FFF2-40B4-BE49-F238E27FC236}">
                  <a16:creationId xmlns:a16="http://schemas.microsoft.com/office/drawing/2014/main" id="{72FDD018-436C-0145-AC8D-02274FAFDE54}"/>
                </a:ext>
              </a:extLst>
            </p:cNvPr>
            <p:cNvSpPr/>
            <p:nvPr/>
          </p:nvSpPr>
          <p:spPr>
            <a:xfrm>
              <a:off x="3435489" y="5130741"/>
              <a:ext cx="437185" cy="381009"/>
            </a:xfrm>
            <a:custGeom>
              <a:avLst/>
              <a:gdLst>
                <a:gd name="connsiteX0" fmla="*/ 0 w 383459"/>
                <a:gd name="connsiteY0" fmla="*/ 448899 h 448899"/>
                <a:gd name="connsiteX1" fmla="*/ 191730 w 383459"/>
                <a:gd name="connsiteY1" fmla="*/ 0 h 448899"/>
                <a:gd name="connsiteX2" fmla="*/ 383459 w 383459"/>
                <a:gd name="connsiteY2" fmla="*/ 448899 h 448899"/>
                <a:gd name="connsiteX3" fmla="*/ 0 w 383459"/>
                <a:gd name="connsiteY3" fmla="*/ 448899 h 448899"/>
                <a:gd name="connsiteX0" fmla="*/ 0 w 435078"/>
                <a:gd name="connsiteY0" fmla="*/ 448899 h 448899"/>
                <a:gd name="connsiteX1" fmla="*/ 191730 w 435078"/>
                <a:gd name="connsiteY1" fmla="*/ 0 h 448899"/>
                <a:gd name="connsiteX2" fmla="*/ 435078 w 435078"/>
                <a:gd name="connsiteY2" fmla="*/ 448899 h 448899"/>
                <a:gd name="connsiteX3" fmla="*/ 0 w 435078"/>
                <a:gd name="connsiteY3" fmla="*/ 448899 h 448899"/>
                <a:gd name="connsiteX0" fmla="*/ 0 w 435078"/>
                <a:gd name="connsiteY0" fmla="*/ 448899 h 448899"/>
                <a:gd name="connsiteX1" fmla="*/ 124141 w 435078"/>
                <a:gd name="connsiteY1" fmla="*/ 261317 h 448899"/>
                <a:gd name="connsiteX2" fmla="*/ 191730 w 435078"/>
                <a:gd name="connsiteY2" fmla="*/ 0 h 448899"/>
                <a:gd name="connsiteX3" fmla="*/ 435078 w 435078"/>
                <a:gd name="connsiteY3" fmla="*/ 448899 h 448899"/>
                <a:gd name="connsiteX4" fmla="*/ 0 w 435078"/>
                <a:gd name="connsiteY4" fmla="*/ 448899 h 448899"/>
                <a:gd name="connsiteX0" fmla="*/ 0 w 435078"/>
                <a:gd name="connsiteY0" fmla="*/ 448899 h 448899"/>
                <a:gd name="connsiteX1" fmla="*/ 124141 w 435078"/>
                <a:gd name="connsiteY1" fmla="*/ 261317 h 448899"/>
                <a:gd name="connsiteX2" fmla="*/ 191730 w 435078"/>
                <a:gd name="connsiteY2" fmla="*/ 0 h 448899"/>
                <a:gd name="connsiteX3" fmla="*/ 278999 w 435078"/>
                <a:gd name="connsiteY3" fmla="*/ 253943 h 448899"/>
                <a:gd name="connsiteX4" fmla="*/ 435078 w 435078"/>
                <a:gd name="connsiteY4" fmla="*/ 448899 h 448899"/>
                <a:gd name="connsiteX5" fmla="*/ 0 w 435078"/>
                <a:gd name="connsiteY5" fmla="*/ 448899 h 448899"/>
                <a:gd name="connsiteX0" fmla="*/ 17544 w 452622"/>
                <a:gd name="connsiteY0" fmla="*/ 448899 h 448899"/>
                <a:gd name="connsiteX1" fmla="*/ 104814 w 452622"/>
                <a:gd name="connsiteY1" fmla="*/ 357181 h 448899"/>
                <a:gd name="connsiteX2" fmla="*/ 141685 w 452622"/>
                <a:gd name="connsiteY2" fmla="*/ 261317 h 448899"/>
                <a:gd name="connsiteX3" fmla="*/ 209274 w 452622"/>
                <a:gd name="connsiteY3" fmla="*/ 0 h 448899"/>
                <a:gd name="connsiteX4" fmla="*/ 296543 w 452622"/>
                <a:gd name="connsiteY4" fmla="*/ 253943 h 448899"/>
                <a:gd name="connsiteX5" fmla="*/ 452622 w 452622"/>
                <a:gd name="connsiteY5" fmla="*/ 448899 h 448899"/>
                <a:gd name="connsiteX6" fmla="*/ 17544 w 452622"/>
                <a:gd name="connsiteY6" fmla="*/ 448899 h 448899"/>
                <a:gd name="connsiteX0" fmla="*/ 17544 w 452622"/>
                <a:gd name="connsiteY0" fmla="*/ 448899 h 448899"/>
                <a:gd name="connsiteX1" fmla="*/ 104814 w 452622"/>
                <a:gd name="connsiteY1" fmla="*/ 357181 h 448899"/>
                <a:gd name="connsiteX2" fmla="*/ 141685 w 452622"/>
                <a:gd name="connsiteY2" fmla="*/ 261317 h 448899"/>
                <a:gd name="connsiteX3" fmla="*/ 209274 w 452622"/>
                <a:gd name="connsiteY3" fmla="*/ 0 h 448899"/>
                <a:gd name="connsiteX4" fmla="*/ 296543 w 452622"/>
                <a:gd name="connsiteY4" fmla="*/ 253943 h 448899"/>
                <a:gd name="connsiteX5" fmla="*/ 340788 w 452622"/>
                <a:gd name="connsiteY5" fmla="*/ 342433 h 448899"/>
                <a:gd name="connsiteX6" fmla="*/ 452622 w 452622"/>
                <a:gd name="connsiteY6" fmla="*/ 448899 h 448899"/>
                <a:gd name="connsiteX7" fmla="*/ 17544 w 452622"/>
                <a:gd name="connsiteY7" fmla="*/ 448899 h 448899"/>
                <a:gd name="connsiteX0" fmla="*/ 29769 w 464847"/>
                <a:gd name="connsiteY0" fmla="*/ 448899 h 448899"/>
                <a:gd name="connsiteX1" fmla="*/ 50671 w 464847"/>
                <a:gd name="connsiteY1" fmla="*/ 408801 h 448899"/>
                <a:gd name="connsiteX2" fmla="*/ 117039 w 464847"/>
                <a:gd name="connsiteY2" fmla="*/ 357181 h 448899"/>
                <a:gd name="connsiteX3" fmla="*/ 153910 w 464847"/>
                <a:gd name="connsiteY3" fmla="*/ 261317 h 448899"/>
                <a:gd name="connsiteX4" fmla="*/ 221499 w 464847"/>
                <a:gd name="connsiteY4" fmla="*/ 0 h 448899"/>
                <a:gd name="connsiteX5" fmla="*/ 308768 w 464847"/>
                <a:gd name="connsiteY5" fmla="*/ 253943 h 448899"/>
                <a:gd name="connsiteX6" fmla="*/ 353013 w 464847"/>
                <a:gd name="connsiteY6" fmla="*/ 342433 h 448899"/>
                <a:gd name="connsiteX7" fmla="*/ 464847 w 464847"/>
                <a:gd name="connsiteY7" fmla="*/ 448899 h 448899"/>
                <a:gd name="connsiteX8" fmla="*/ 29769 w 464847"/>
                <a:gd name="connsiteY8" fmla="*/ 448899 h 448899"/>
                <a:gd name="connsiteX0" fmla="*/ 29769 w 464847"/>
                <a:gd name="connsiteY0" fmla="*/ 448899 h 448899"/>
                <a:gd name="connsiteX1" fmla="*/ 50671 w 464847"/>
                <a:gd name="connsiteY1" fmla="*/ 408801 h 448899"/>
                <a:gd name="connsiteX2" fmla="*/ 117039 w 464847"/>
                <a:gd name="connsiteY2" fmla="*/ 357181 h 448899"/>
                <a:gd name="connsiteX3" fmla="*/ 153910 w 464847"/>
                <a:gd name="connsiteY3" fmla="*/ 261317 h 448899"/>
                <a:gd name="connsiteX4" fmla="*/ 221499 w 464847"/>
                <a:gd name="connsiteY4" fmla="*/ 0 h 448899"/>
                <a:gd name="connsiteX5" fmla="*/ 308768 w 464847"/>
                <a:gd name="connsiteY5" fmla="*/ 253943 h 448899"/>
                <a:gd name="connsiteX6" fmla="*/ 353013 w 464847"/>
                <a:gd name="connsiteY6" fmla="*/ 342433 h 448899"/>
                <a:gd name="connsiteX7" fmla="*/ 404633 w 464847"/>
                <a:gd name="connsiteY7" fmla="*/ 416175 h 448899"/>
                <a:gd name="connsiteX8" fmla="*/ 464847 w 464847"/>
                <a:gd name="connsiteY8" fmla="*/ 448899 h 448899"/>
                <a:gd name="connsiteX9" fmla="*/ 29769 w 464847"/>
                <a:gd name="connsiteY9" fmla="*/ 448899 h 448899"/>
                <a:gd name="connsiteX0" fmla="*/ 35481 w 448938"/>
                <a:gd name="connsiteY0" fmla="*/ 448899 h 448899"/>
                <a:gd name="connsiteX1" fmla="*/ 34762 w 448938"/>
                <a:gd name="connsiteY1" fmla="*/ 408801 h 448899"/>
                <a:gd name="connsiteX2" fmla="*/ 101130 w 448938"/>
                <a:gd name="connsiteY2" fmla="*/ 357181 h 448899"/>
                <a:gd name="connsiteX3" fmla="*/ 138001 w 448938"/>
                <a:gd name="connsiteY3" fmla="*/ 261317 h 448899"/>
                <a:gd name="connsiteX4" fmla="*/ 205590 w 448938"/>
                <a:gd name="connsiteY4" fmla="*/ 0 h 448899"/>
                <a:gd name="connsiteX5" fmla="*/ 292859 w 448938"/>
                <a:gd name="connsiteY5" fmla="*/ 253943 h 448899"/>
                <a:gd name="connsiteX6" fmla="*/ 337104 w 448938"/>
                <a:gd name="connsiteY6" fmla="*/ 342433 h 448899"/>
                <a:gd name="connsiteX7" fmla="*/ 388724 w 448938"/>
                <a:gd name="connsiteY7" fmla="*/ 416175 h 448899"/>
                <a:gd name="connsiteX8" fmla="*/ 448938 w 448938"/>
                <a:gd name="connsiteY8" fmla="*/ 448899 h 448899"/>
                <a:gd name="connsiteX9" fmla="*/ 35481 w 448938"/>
                <a:gd name="connsiteY9" fmla="*/ 448899 h 448899"/>
                <a:gd name="connsiteX0" fmla="*/ 40549 w 439593"/>
                <a:gd name="connsiteY0" fmla="*/ 448899 h 448899"/>
                <a:gd name="connsiteX1" fmla="*/ 25417 w 439593"/>
                <a:gd name="connsiteY1" fmla="*/ 408801 h 448899"/>
                <a:gd name="connsiteX2" fmla="*/ 91785 w 439593"/>
                <a:gd name="connsiteY2" fmla="*/ 357181 h 448899"/>
                <a:gd name="connsiteX3" fmla="*/ 128656 w 439593"/>
                <a:gd name="connsiteY3" fmla="*/ 261317 h 448899"/>
                <a:gd name="connsiteX4" fmla="*/ 196245 w 439593"/>
                <a:gd name="connsiteY4" fmla="*/ 0 h 448899"/>
                <a:gd name="connsiteX5" fmla="*/ 283514 w 439593"/>
                <a:gd name="connsiteY5" fmla="*/ 253943 h 448899"/>
                <a:gd name="connsiteX6" fmla="*/ 327759 w 439593"/>
                <a:gd name="connsiteY6" fmla="*/ 342433 h 448899"/>
                <a:gd name="connsiteX7" fmla="*/ 379379 w 439593"/>
                <a:gd name="connsiteY7" fmla="*/ 416175 h 448899"/>
                <a:gd name="connsiteX8" fmla="*/ 439593 w 439593"/>
                <a:gd name="connsiteY8" fmla="*/ 448899 h 448899"/>
                <a:gd name="connsiteX9" fmla="*/ 40549 w 439593"/>
                <a:gd name="connsiteY9" fmla="*/ 448899 h 448899"/>
                <a:gd name="connsiteX0" fmla="*/ 28237 w 427281"/>
                <a:gd name="connsiteY0" fmla="*/ 448899 h 448899"/>
                <a:gd name="connsiteX1" fmla="*/ 56348 w 427281"/>
                <a:gd name="connsiteY1" fmla="*/ 423550 h 448899"/>
                <a:gd name="connsiteX2" fmla="*/ 79473 w 427281"/>
                <a:gd name="connsiteY2" fmla="*/ 357181 h 448899"/>
                <a:gd name="connsiteX3" fmla="*/ 116344 w 427281"/>
                <a:gd name="connsiteY3" fmla="*/ 261317 h 448899"/>
                <a:gd name="connsiteX4" fmla="*/ 183933 w 427281"/>
                <a:gd name="connsiteY4" fmla="*/ 0 h 448899"/>
                <a:gd name="connsiteX5" fmla="*/ 271202 w 427281"/>
                <a:gd name="connsiteY5" fmla="*/ 253943 h 448899"/>
                <a:gd name="connsiteX6" fmla="*/ 315447 w 427281"/>
                <a:gd name="connsiteY6" fmla="*/ 342433 h 448899"/>
                <a:gd name="connsiteX7" fmla="*/ 367067 w 427281"/>
                <a:gd name="connsiteY7" fmla="*/ 416175 h 448899"/>
                <a:gd name="connsiteX8" fmla="*/ 427281 w 427281"/>
                <a:gd name="connsiteY8" fmla="*/ 448899 h 448899"/>
                <a:gd name="connsiteX9" fmla="*/ 28237 w 427281"/>
                <a:gd name="connsiteY9" fmla="*/ 448899 h 44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7281" h="448899">
                  <a:moveTo>
                    <a:pt x="28237" y="448899"/>
                  </a:moveTo>
                  <a:cubicBezTo>
                    <a:pt x="-43250" y="439758"/>
                    <a:pt x="41803" y="438836"/>
                    <a:pt x="56348" y="423550"/>
                  </a:cubicBezTo>
                  <a:cubicBezTo>
                    <a:pt x="70893" y="408264"/>
                    <a:pt x="59809" y="379303"/>
                    <a:pt x="79473" y="357181"/>
                  </a:cubicBezTo>
                  <a:cubicBezTo>
                    <a:pt x="99137" y="335059"/>
                    <a:pt x="92789" y="317160"/>
                    <a:pt x="116344" y="261317"/>
                  </a:cubicBezTo>
                  <a:lnTo>
                    <a:pt x="183933" y="0"/>
                  </a:lnTo>
                  <a:cubicBezTo>
                    <a:pt x="222855" y="72357"/>
                    <a:pt x="232280" y="181586"/>
                    <a:pt x="271202" y="253943"/>
                  </a:cubicBezTo>
                  <a:cubicBezTo>
                    <a:pt x="293325" y="280982"/>
                    <a:pt x="293324" y="315394"/>
                    <a:pt x="315447" y="342433"/>
                  </a:cubicBezTo>
                  <a:cubicBezTo>
                    <a:pt x="335112" y="364556"/>
                    <a:pt x="347402" y="394052"/>
                    <a:pt x="367067" y="416175"/>
                  </a:cubicBezTo>
                  <a:lnTo>
                    <a:pt x="427281" y="448899"/>
                  </a:lnTo>
                  <a:lnTo>
                    <a:pt x="28237" y="448899"/>
                  </a:lnTo>
                  <a:close/>
                </a:path>
              </a:pathLst>
            </a:custGeom>
            <a:solidFill>
              <a:srgbClr val="FF0000">
                <a:alpha val="58039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52BBDB51-F691-1844-9142-B6479C2AE3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525" y="4650505"/>
              <a:ext cx="0" cy="874743"/>
            </a:xfrm>
            <a:prstGeom prst="straightConnector1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0" name="Forme libre : forme 696">
              <a:extLst>
                <a:ext uri="{FF2B5EF4-FFF2-40B4-BE49-F238E27FC236}">
                  <a16:creationId xmlns:a16="http://schemas.microsoft.com/office/drawing/2014/main" id="{8844D029-6050-0640-B553-1305DD9934BF}"/>
                </a:ext>
              </a:extLst>
            </p:cNvPr>
            <p:cNvSpPr/>
            <p:nvPr/>
          </p:nvSpPr>
          <p:spPr>
            <a:xfrm>
              <a:off x="2991466" y="4658282"/>
              <a:ext cx="968474" cy="856691"/>
            </a:xfrm>
            <a:custGeom>
              <a:avLst/>
              <a:gdLst>
                <a:gd name="connsiteX0" fmla="*/ 0 w 818536"/>
                <a:gd name="connsiteY0" fmla="*/ 671059 h 749436"/>
                <a:gd name="connsiteX1" fmla="*/ 235974 w 818536"/>
                <a:gd name="connsiteY1" fmla="*/ 671059 h 749436"/>
                <a:gd name="connsiteX2" fmla="*/ 398207 w 818536"/>
                <a:gd name="connsiteY2" fmla="*/ 8 h 749436"/>
                <a:gd name="connsiteX3" fmla="*/ 634181 w 818536"/>
                <a:gd name="connsiteY3" fmla="*/ 685808 h 749436"/>
                <a:gd name="connsiteX4" fmla="*/ 818536 w 818536"/>
                <a:gd name="connsiteY4" fmla="*/ 678434 h 749436"/>
                <a:gd name="connsiteX0" fmla="*/ 0 w 818536"/>
                <a:gd name="connsiteY0" fmla="*/ 671495 h 749872"/>
                <a:gd name="connsiteX1" fmla="*/ 243348 w 818536"/>
                <a:gd name="connsiteY1" fmla="*/ 583005 h 749872"/>
                <a:gd name="connsiteX2" fmla="*/ 398207 w 818536"/>
                <a:gd name="connsiteY2" fmla="*/ 444 h 749872"/>
                <a:gd name="connsiteX3" fmla="*/ 634181 w 818536"/>
                <a:gd name="connsiteY3" fmla="*/ 686244 h 749872"/>
                <a:gd name="connsiteX4" fmla="*/ 818536 w 818536"/>
                <a:gd name="connsiteY4" fmla="*/ 678870 h 749872"/>
                <a:gd name="connsiteX0" fmla="*/ 0 w 818536"/>
                <a:gd name="connsiteY0" fmla="*/ 671145 h 698156"/>
                <a:gd name="connsiteX1" fmla="*/ 243348 w 818536"/>
                <a:gd name="connsiteY1" fmla="*/ 582655 h 698156"/>
                <a:gd name="connsiteX2" fmla="*/ 398207 w 818536"/>
                <a:gd name="connsiteY2" fmla="*/ 94 h 698156"/>
                <a:gd name="connsiteX3" fmla="*/ 560439 w 818536"/>
                <a:gd name="connsiteY3" fmla="*/ 538410 h 698156"/>
                <a:gd name="connsiteX4" fmla="*/ 818536 w 818536"/>
                <a:gd name="connsiteY4" fmla="*/ 678520 h 698156"/>
                <a:gd name="connsiteX0" fmla="*/ 0 w 818536"/>
                <a:gd name="connsiteY0" fmla="*/ 715979 h 742990"/>
                <a:gd name="connsiteX1" fmla="*/ 243348 w 818536"/>
                <a:gd name="connsiteY1" fmla="*/ 627489 h 742990"/>
                <a:gd name="connsiteX2" fmla="*/ 317090 w 818536"/>
                <a:gd name="connsiteY2" fmla="*/ 96547 h 742990"/>
                <a:gd name="connsiteX3" fmla="*/ 398207 w 818536"/>
                <a:gd name="connsiteY3" fmla="*/ 44928 h 742990"/>
                <a:gd name="connsiteX4" fmla="*/ 560439 w 818536"/>
                <a:gd name="connsiteY4" fmla="*/ 583244 h 742990"/>
                <a:gd name="connsiteX5" fmla="*/ 818536 w 818536"/>
                <a:gd name="connsiteY5" fmla="*/ 723354 h 742990"/>
                <a:gd name="connsiteX0" fmla="*/ 0 w 818536"/>
                <a:gd name="connsiteY0" fmla="*/ 682646 h 709657"/>
                <a:gd name="connsiteX1" fmla="*/ 243348 w 818536"/>
                <a:gd name="connsiteY1" fmla="*/ 594156 h 709657"/>
                <a:gd name="connsiteX2" fmla="*/ 317090 w 818536"/>
                <a:gd name="connsiteY2" fmla="*/ 63214 h 709657"/>
                <a:gd name="connsiteX3" fmla="*/ 398207 w 818536"/>
                <a:gd name="connsiteY3" fmla="*/ 11595 h 709657"/>
                <a:gd name="connsiteX4" fmla="*/ 486697 w 818536"/>
                <a:gd name="connsiteY4" fmla="*/ 77963 h 709657"/>
                <a:gd name="connsiteX5" fmla="*/ 560439 w 818536"/>
                <a:gd name="connsiteY5" fmla="*/ 549911 h 709657"/>
                <a:gd name="connsiteX6" fmla="*/ 818536 w 818536"/>
                <a:gd name="connsiteY6" fmla="*/ 690021 h 709657"/>
                <a:gd name="connsiteX0" fmla="*/ 0 w 818536"/>
                <a:gd name="connsiteY0" fmla="*/ 730274 h 757285"/>
                <a:gd name="connsiteX1" fmla="*/ 243348 w 818536"/>
                <a:gd name="connsiteY1" fmla="*/ 641784 h 757285"/>
                <a:gd name="connsiteX2" fmla="*/ 317090 w 818536"/>
                <a:gd name="connsiteY2" fmla="*/ 110842 h 757285"/>
                <a:gd name="connsiteX3" fmla="*/ 398207 w 818536"/>
                <a:gd name="connsiteY3" fmla="*/ 229 h 757285"/>
                <a:gd name="connsiteX4" fmla="*/ 486697 w 818536"/>
                <a:gd name="connsiteY4" fmla="*/ 125591 h 757285"/>
                <a:gd name="connsiteX5" fmla="*/ 560439 w 818536"/>
                <a:gd name="connsiteY5" fmla="*/ 597539 h 757285"/>
                <a:gd name="connsiteX6" fmla="*/ 818536 w 818536"/>
                <a:gd name="connsiteY6" fmla="*/ 737649 h 757285"/>
                <a:gd name="connsiteX0" fmla="*/ 0 w 811162"/>
                <a:gd name="connsiteY0" fmla="*/ 759771 h 780136"/>
                <a:gd name="connsiteX1" fmla="*/ 235974 w 811162"/>
                <a:gd name="connsiteY1" fmla="*/ 641784 h 780136"/>
                <a:gd name="connsiteX2" fmla="*/ 309716 w 811162"/>
                <a:gd name="connsiteY2" fmla="*/ 110842 h 780136"/>
                <a:gd name="connsiteX3" fmla="*/ 390833 w 811162"/>
                <a:gd name="connsiteY3" fmla="*/ 229 h 780136"/>
                <a:gd name="connsiteX4" fmla="*/ 479323 w 811162"/>
                <a:gd name="connsiteY4" fmla="*/ 125591 h 780136"/>
                <a:gd name="connsiteX5" fmla="*/ 553065 w 811162"/>
                <a:gd name="connsiteY5" fmla="*/ 597539 h 780136"/>
                <a:gd name="connsiteX6" fmla="*/ 811162 w 811162"/>
                <a:gd name="connsiteY6" fmla="*/ 737649 h 780136"/>
                <a:gd name="connsiteX0" fmla="*/ 0 w 811162"/>
                <a:gd name="connsiteY0" fmla="*/ 759771 h 762609"/>
                <a:gd name="connsiteX1" fmla="*/ 235974 w 811162"/>
                <a:gd name="connsiteY1" fmla="*/ 641784 h 762609"/>
                <a:gd name="connsiteX2" fmla="*/ 309716 w 811162"/>
                <a:gd name="connsiteY2" fmla="*/ 110842 h 762609"/>
                <a:gd name="connsiteX3" fmla="*/ 390833 w 811162"/>
                <a:gd name="connsiteY3" fmla="*/ 229 h 762609"/>
                <a:gd name="connsiteX4" fmla="*/ 479323 w 811162"/>
                <a:gd name="connsiteY4" fmla="*/ 125591 h 762609"/>
                <a:gd name="connsiteX5" fmla="*/ 553065 w 811162"/>
                <a:gd name="connsiteY5" fmla="*/ 597539 h 762609"/>
                <a:gd name="connsiteX6" fmla="*/ 811162 w 811162"/>
                <a:gd name="connsiteY6" fmla="*/ 737649 h 762609"/>
                <a:gd name="connsiteX0" fmla="*/ 0 w 825910"/>
                <a:gd name="connsiteY0" fmla="*/ 759771 h 770282"/>
                <a:gd name="connsiteX1" fmla="*/ 235974 w 825910"/>
                <a:gd name="connsiteY1" fmla="*/ 641784 h 770282"/>
                <a:gd name="connsiteX2" fmla="*/ 309716 w 825910"/>
                <a:gd name="connsiteY2" fmla="*/ 110842 h 770282"/>
                <a:gd name="connsiteX3" fmla="*/ 390833 w 825910"/>
                <a:gd name="connsiteY3" fmla="*/ 229 h 770282"/>
                <a:gd name="connsiteX4" fmla="*/ 479323 w 825910"/>
                <a:gd name="connsiteY4" fmla="*/ 125591 h 770282"/>
                <a:gd name="connsiteX5" fmla="*/ 553065 w 825910"/>
                <a:gd name="connsiteY5" fmla="*/ 597539 h 770282"/>
                <a:gd name="connsiteX6" fmla="*/ 825910 w 825910"/>
                <a:gd name="connsiteY6" fmla="*/ 752397 h 770282"/>
                <a:gd name="connsiteX0" fmla="*/ 0 w 825910"/>
                <a:gd name="connsiteY0" fmla="*/ 759771 h 762609"/>
                <a:gd name="connsiteX1" fmla="*/ 235974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620639 w 825910"/>
                <a:gd name="connsiteY5" fmla="*/ 612287 h 762609"/>
                <a:gd name="connsiteX6" fmla="*/ 825910 w 825910"/>
                <a:gd name="connsiteY6" fmla="*/ 752397 h 762609"/>
                <a:gd name="connsiteX0" fmla="*/ 0 w 825910"/>
                <a:gd name="connsiteY0" fmla="*/ 759771 h 762662"/>
                <a:gd name="connsiteX1" fmla="*/ 190925 w 825910"/>
                <a:gd name="connsiteY1" fmla="*/ 641784 h 762662"/>
                <a:gd name="connsiteX2" fmla="*/ 309716 w 825910"/>
                <a:gd name="connsiteY2" fmla="*/ 110842 h 762662"/>
                <a:gd name="connsiteX3" fmla="*/ 390833 w 825910"/>
                <a:gd name="connsiteY3" fmla="*/ 229 h 762662"/>
                <a:gd name="connsiteX4" fmla="*/ 479323 w 825910"/>
                <a:gd name="connsiteY4" fmla="*/ 125591 h 762662"/>
                <a:gd name="connsiteX5" fmla="*/ 620639 w 825910"/>
                <a:gd name="connsiteY5" fmla="*/ 612287 h 762662"/>
                <a:gd name="connsiteX6" fmla="*/ 825910 w 825910"/>
                <a:gd name="connsiteY6" fmla="*/ 759771 h 76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910" h="762662">
                  <a:moveTo>
                    <a:pt x="0" y="759771"/>
                  </a:moveTo>
                  <a:cubicBezTo>
                    <a:pt x="84803" y="771447"/>
                    <a:pt x="139306" y="749939"/>
                    <a:pt x="190925" y="641784"/>
                  </a:cubicBezTo>
                  <a:cubicBezTo>
                    <a:pt x="242544" y="533629"/>
                    <a:pt x="283906" y="207936"/>
                    <a:pt x="309716" y="110842"/>
                  </a:cubicBezTo>
                  <a:cubicBezTo>
                    <a:pt x="335526" y="13748"/>
                    <a:pt x="362565" y="-2229"/>
                    <a:pt x="390833" y="229"/>
                  </a:cubicBezTo>
                  <a:cubicBezTo>
                    <a:pt x="419101" y="2687"/>
                    <a:pt x="452284" y="35872"/>
                    <a:pt x="479323" y="125591"/>
                  </a:cubicBezTo>
                  <a:cubicBezTo>
                    <a:pt x="506362" y="215310"/>
                    <a:pt x="554271" y="513964"/>
                    <a:pt x="620639" y="612287"/>
                  </a:cubicBezTo>
                  <a:cubicBezTo>
                    <a:pt x="690694" y="725358"/>
                    <a:pt x="739264" y="775748"/>
                    <a:pt x="825910" y="759771"/>
                  </a:cubicBezTo>
                </a:path>
              </a:pathLst>
            </a:custGeom>
            <a:noFill/>
            <a:ln w="317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orme libre : forme 697">
              <a:extLst>
                <a:ext uri="{FF2B5EF4-FFF2-40B4-BE49-F238E27FC236}">
                  <a16:creationId xmlns:a16="http://schemas.microsoft.com/office/drawing/2014/main" id="{FE832A7C-562C-0548-A37D-56331173FEDE}"/>
                </a:ext>
              </a:extLst>
            </p:cNvPr>
            <p:cNvSpPr/>
            <p:nvPr/>
          </p:nvSpPr>
          <p:spPr>
            <a:xfrm>
              <a:off x="2391698" y="4658281"/>
              <a:ext cx="968474" cy="856691"/>
            </a:xfrm>
            <a:custGeom>
              <a:avLst/>
              <a:gdLst>
                <a:gd name="connsiteX0" fmla="*/ 0 w 818536"/>
                <a:gd name="connsiteY0" fmla="*/ 671059 h 749436"/>
                <a:gd name="connsiteX1" fmla="*/ 235974 w 818536"/>
                <a:gd name="connsiteY1" fmla="*/ 671059 h 749436"/>
                <a:gd name="connsiteX2" fmla="*/ 398207 w 818536"/>
                <a:gd name="connsiteY2" fmla="*/ 8 h 749436"/>
                <a:gd name="connsiteX3" fmla="*/ 634181 w 818536"/>
                <a:gd name="connsiteY3" fmla="*/ 685808 h 749436"/>
                <a:gd name="connsiteX4" fmla="*/ 818536 w 818536"/>
                <a:gd name="connsiteY4" fmla="*/ 678434 h 749436"/>
                <a:gd name="connsiteX0" fmla="*/ 0 w 818536"/>
                <a:gd name="connsiteY0" fmla="*/ 671495 h 749872"/>
                <a:gd name="connsiteX1" fmla="*/ 243348 w 818536"/>
                <a:gd name="connsiteY1" fmla="*/ 583005 h 749872"/>
                <a:gd name="connsiteX2" fmla="*/ 398207 w 818536"/>
                <a:gd name="connsiteY2" fmla="*/ 444 h 749872"/>
                <a:gd name="connsiteX3" fmla="*/ 634181 w 818536"/>
                <a:gd name="connsiteY3" fmla="*/ 686244 h 749872"/>
                <a:gd name="connsiteX4" fmla="*/ 818536 w 818536"/>
                <a:gd name="connsiteY4" fmla="*/ 678870 h 749872"/>
                <a:gd name="connsiteX0" fmla="*/ 0 w 818536"/>
                <a:gd name="connsiteY0" fmla="*/ 671145 h 698156"/>
                <a:gd name="connsiteX1" fmla="*/ 243348 w 818536"/>
                <a:gd name="connsiteY1" fmla="*/ 582655 h 698156"/>
                <a:gd name="connsiteX2" fmla="*/ 398207 w 818536"/>
                <a:gd name="connsiteY2" fmla="*/ 94 h 698156"/>
                <a:gd name="connsiteX3" fmla="*/ 560439 w 818536"/>
                <a:gd name="connsiteY3" fmla="*/ 538410 h 698156"/>
                <a:gd name="connsiteX4" fmla="*/ 818536 w 818536"/>
                <a:gd name="connsiteY4" fmla="*/ 678520 h 698156"/>
                <a:gd name="connsiteX0" fmla="*/ 0 w 818536"/>
                <a:gd name="connsiteY0" fmla="*/ 715979 h 742990"/>
                <a:gd name="connsiteX1" fmla="*/ 243348 w 818536"/>
                <a:gd name="connsiteY1" fmla="*/ 627489 h 742990"/>
                <a:gd name="connsiteX2" fmla="*/ 317090 w 818536"/>
                <a:gd name="connsiteY2" fmla="*/ 96547 h 742990"/>
                <a:gd name="connsiteX3" fmla="*/ 398207 w 818536"/>
                <a:gd name="connsiteY3" fmla="*/ 44928 h 742990"/>
                <a:gd name="connsiteX4" fmla="*/ 560439 w 818536"/>
                <a:gd name="connsiteY4" fmla="*/ 583244 h 742990"/>
                <a:gd name="connsiteX5" fmla="*/ 818536 w 818536"/>
                <a:gd name="connsiteY5" fmla="*/ 723354 h 742990"/>
                <a:gd name="connsiteX0" fmla="*/ 0 w 818536"/>
                <a:gd name="connsiteY0" fmla="*/ 682646 h 709657"/>
                <a:gd name="connsiteX1" fmla="*/ 243348 w 818536"/>
                <a:gd name="connsiteY1" fmla="*/ 594156 h 709657"/>
                <a:gd name="connsiteX2" fmla="*/ 317090 w 818536"/>
                <a:gd name="connsiteY2" fmla="*/ 63214 h 709657"/>
                <a:gd name="connsiteX3" fmla="*/ 398207 w 818536"/>
                <a:gd name="connsiteY3" fmla="*/ 11595 h 709657"/>
                <a:gd name="connsiteX4" fmla="*/ 486697 w 818536"/>
                <a:gd name="connsiteY4" fmla="*/ 77963 h 709657"/>
                <a:gd name="connsiteX5" fmla="*/ 560439 w 818536"/>
                <a:gd name="connsiteY5" fmla="*/ 549911 h 709657"/>
                <a:gd name="connsiteX6" fmla="*/ 818536 w 818536"/>
                <a:gd name="connsiteY6" fmla="*/ 690021 h 709657"/>
                <a:gd name="connsiteX0" fmla="*/ 0 w 818536"/>
                <a:gd name="connsiteY0" fmla="*/ 730274 h 757285"/>
                <a:gd name="connsiteX1" fmla="*/ 243348 w 818536"/>
                <a:gd name="connsiteY1" fmla="*/ 641784 h 757285"/>
                <a:gd name="connsiteX2" fmla="*/ 317090 w 818536"/>
                <a:gd name="connsiteY2" fmla="*/ 110842 h 757285"/>
                <a:gd name="connsiteX3" fmla="*/ 398207 w 818536"/>
                <a:gd name="connsiteY3" fmla="*/ 229 h 757285"/>
                <a:gd name="connsiteX4" fmla="*/ 486697 w 818536"/>
                <a:gd name="connsiteY4" fmla="*/ 125591 h 757285"/>
                <a:gd name="connsiteX5" fmla="*/ 560439 w 818536"/>
                <a:gd name="connsiteY5" fmla="*/ 597539 h 757285"/>
                <a:gd name="connsiteX6" fmla="*/ 818536 w 818536"/>
                <a:gd name="connsiteY6" fmla="*/ 737649 h 757285"/>
                <a:gd name="connsiteX0" fmla="*/ 0 w 811162"/>
                <a:gd name="connsiteY0" fmla="*/ 759771 h 780136"/>
                <a:gd name="connsiteX1" fmla="*/ 235974 w 811162"/>
                <a:gd name="connsiteY1" fmla="*/ 641784 h 780136"/>
                <a:gd name="connsiteX2" fmla="*/ 309716 w 811162"/>
                <a:gd name="connsiteY2" fmla="*/ 110842 h 780136"/>
                <a:gd name="connsiteX3" fmla="*/ 390833 w 811162"/>
                <a:gd name="connsiteY3" fmla="*/ 229 h 780136"/>
                <a:gd name="connsiteX4" fmla="*/ 479323 w 811162"/>
                <a:gd name="connsiteY4" fmla="*/ 125591 h 780136"/>
                <a:gd name="connsiteX5" fmla="*/ 553065 w 811162"/>
                <a:gd name="connsiteY5" fmla="*/ 597539 h 780136"/>
                <a:gd name="connsiteX6" fmla="*/ 811162 w 811162"/>
                <a:gd name="connsiteY6" fmla="*/ 737649 h 780136"/>
                <a:gd name="connsiteX0" fmla="*/ 0 w 811162"/>
                <a:gd name="connsiteY0" fmla="*/ 759771 h 762609"/>
                <a:gd name="connsiteX1" fmla="*/ 235974 w 811162"/>
                <a:gd name="connsiteY1" fmla="*/ 641784 h 762609"/>
                <a:gd name="connsiteX2" fmla="*/ 309716 w 811162"/>
                <a:gd name="connsiteY2" fmla="*/ 110842 h 762609"/>
                <a:gd name="connsiteX3" fmla="*/ 390833 w 811162"/>
                <a:gd name="connsiteY3" fmla="*/ 229 h 762609"/>
                <a:gd name="connsiteX4" fmla="*/ 479323 w 811162"/>
                <a:gd name="connsiteY4" fmla="*/ 125591 h 762609"/>
                <a:gd name="connsiteX5" fmla="*/ 553065 w 811162"/>
                <a:gd name="connsiteY5" fmla="*/ 597539 h 762609"/>
                <a:gd name="connsiteX6" fmla="*/ 811162 w 811162"/>
                <a:gd name="connsiteY6" fmla="*/ 737649 h 762609"/>
                <a:gd name="connsiteX0" fmla="*/ 0 w 825910"/>
                <a:gd name="connsiteY0" fmla="*/ 759771 h 770282"/>
                <a:gd name="connsiteX1" fmla="*/ 235974 w 825910"/>
                <a:gd name="connsiteY1" fmla="*/ 641784 h 770282"/>
                <a:gd name="connsiteX2" fmla="*/ 309716 w 825910"/>
                <a:gd name="connsiteY2" fmla="*/ 110842 h 770282"/>
                <a:gd name="connsiteX3" fmla="*/ 390833 w 825910"/>
                <a:gd name="connsiteY3" fmla="*/ 229 h 770282"/>
                <a:gd name="connsiteX4" fmla="*/ 479323 w 825910"/>
                <a:gd name="connsiteY4" fmla="*/ 125591 h 770282"/>
                <a:gd name="connsiteX5" fmla="*/ 553065 w 825910"/>
                <a:gd name="connsiteY5" fmla="*/ 597539 h 770282"/>
                <a:gd name="connsiteX6" fmla="*/ 825910 w 825910"/>
                <a:gd name="connsiteY6" fmla="*/ 752397 h 770282"/>
                <a:gd name="connsiteX0" fmla="*/ 0 w 825910"/>
                <a:gd name="connsiteY0" fmla="*/ 759771 h 762609"/>
                <a:gd name="connsiteX1" fmla="*/ 235974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620639 w 825910"/>
                <a:gd name="connsiteY5" fmla="*/ 612287 h 762609"/>
                <a:gd name="connsiteX6" fmla="*/ 825910 w 825910"/>
                <a:gd name="connsiteY6" fmla="*/ 752397 h 762609"/>
                <a:gd name="connsiteX0" fmla="*/ 0 w 825910"/>
                <a:gd name="connsiteY0" fmla="*/ 759771 h 762662"/>
                <a:gd name="connsiteX1" fmla="*/ 190925 w 825910"/>
                <a:gd name="connsiteY1" fmla="*/ 641784 h 762662"/>
                <a:gd name="connsiteX2" fmla="*/ 309716 w 825910"/>
                <a:gd name="connsiteY2" fmla="*/ 110842 h 762662"/>
                <a:gd name="connsiteX3" fmla="*/ 390833 w 825910"/>
                <a:gd name="connsiteY3" fmla="*/ 229 h 762662"/>
                <a:gd name="connsiteX4" fmla="*/ 479323 w 825910"/>
                <a:gd name="connsiteY4" fmla="*/ 125591 h 762662"/>
                <a:gd name="connsiteX5" fmla="*/ 620639 w 825910"/>
                <a:gd name="connsiteY5" fmla="*/ 612287 h 762662"/>
                <a:gd name="connsiteX6" fmla="*/ 825910 w 825910"/>
                <a:gd name="connsiteY6" fmla="*/ 759771 h 76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910" h="762662">
                  <a:moveTo>
                    <a:pt x="0" y="759771"/>
                  </a:moveTo>
                  <a:cubicBezTo>
                    <a:pt x="84803" y="771447"/>
                    <a:pt x="139306" y="749939"/>
                    <a:pt x="190925" y="641784"/>
                  </a:cubicBezTo>
                  <a:cubicBezTo>
                    <a:pt x="242544" y="533629"/>
                    <a:pt x="283906" y="207936"/>
                    <a:pt x="309716" y="110842"/>
                  </a:cubicBezTo>
                  <a:cubicBezTo>
                    <a:pt x="335526" y="13748"/>
                    <a:pt x="362565" y="-2229"/>
                    <a:pt x="390833" y="229"/>
                  </a:cubicBezTo>
                  <a:cubicBezTo>
                    <a:pt x="419101" y="2687"/>
                    <a:pt x="452284" y="35872"/>
                    <a:pt x="479323" y="125591"/>
                  </a:cubicBezTo>
                  <a:cubicBezTo>
                    <a:pt x="506362" y="215310"/>
                    <a:pt x="554271" y="513964"/>
                    <a:pt x="620639" y="612287"/>
                  </a:cubicBezTo>
                  <a:cubicBezTo>
                    <a:pt x="690694" y="725358"/>
                    <a:pt x="739264" y="775748"/>
                    <a:pt x="825910" y="759771"/>
                  </a:cubicBezTo>
                </a:path>
              </a:pathLst>
            </a:cu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orme libre : forme 698">
              <a:extLst>
                <a:ext uri="{FF2B5EF4-FFF2-40B4-BE49-F238E27FC236}">
                  <a16:creationId xmlns:a16="http://schemas.microsoft.com/office/drawing/2014/main" id="{DE095C00-F55E-A647-A944-4AB7E5E34862}"/>
                </a:ext>
              </a:extLst>
            </p:cNvPr>
            <p:cNvSpPr/>
            <p:nvPr/>
          </p:nvSpPr>
          <p:spPr>
            <a:xfrm>
              <a:off x="3925529" y="4658279"/>
              <a:ext cx="968474" cy="856691"/>
            </a:xfrm>
            <a:custGeom>
              <a:avLst/>
              <a:gdLst>
                <a:gd name="connsiteX0" fmla="*/ 0 w 818536"/>
                <a:gd name="connsiteY0" fmla="*/ 671059 h 749436"/>
                <a:gd name="connsiteX1" fmla="*/ 235974 w 818536"/>
                <a:gd name="connsiteY1" fmla="*/ 671059 h 749436"/>
                <a:gd name="connsiteX2" fmla="*/ 398207 w 818536"/>
                <a:gd name="connsiteY2" fmla="*/ 8 h 749436"/>
                <a:gd name="connsiteX3" fmla="*/ 634181 w 818536"/>
                <a:gd name="connsiteY3" fmla="*/ 685808 h 749436"/>
                <a:gd name="connsiteX4" fmla="*/ 818536 w 818536"/>
                <a:gd name="connsiteY4" fmla="*/ 678434 h 749436"/>
                <a:gd name="connsiteX0" fmla="*/ 0 w 818536"/>
                <a:gd name="connsiteY0" fmla="*/ 671495 h 749872"/>
                <a:gd name="connsiteX1" fmla="*/ 243348 w 818536"/>
                <a:gd name="connsiteY1" fmla="*/ 583005 h 749872"/>
                <a:gd name="connsiteX2" fmla="*/ 398207 w 818536"/>
                <a:gd name="connsiteY2" fmla="*/ 444 h 749872"/>
                <a:gd name="connsiteX3" fmla="*/ 634181 w 818536"/>
                <a:gd name="connsiteY3" fmla="*/ 686244 h 749872"/>
                <a:gd name="connsiteX4" fmla="*/ 818536 w 818536"/>
                <a:gd name="connsiteY4" fmla="*/ 678870 h 749872"/>
                <a:gd name="connsiteX0" fmla="*/ 0 w 818536"/>
                <a:gd name="connsiteY0" fmla="*/ 671145 h 698156"/>
                <a:gd name="connsiteX1" fmla="*/ 243348 w 818536"/>
                <a:gd name="connsiteY1" fmla="*/ 582655 h 698156"/>
                <a:gd name="connsiteX2" fmla="*/ 398207 w 818536"/>
                <a:gd name="connsiteY2" fmla="*/ 94 h 698156"/>
                <a:gd name="connsiteX3" fmla="*/ 560439 w 818536"/>
                <a:gd name="connsiteY3" fmla="*/ 538410 h 698156"/>
                <a:gd name="connsiteX4" fmla="*/ 818536 w 818536"/>
                <a:gd name="connsiteY4" fmla="*/ 678520 h 698156"/>
                <a:gd name="connsiteX0" fmla="*/ 0 w 818536"/>
                <a:gd name="connsiteY0" fmla="*/ 715979 h 742990"/>
                <a:gd name="connsiteX1" fmla="*/ 243348 w 818536"/>
                <a:gd name="connsiteY1" fmla="*/ 627489 h 742990"/>
                <a:gd name="connsiteX2" fmla="*/ 317090 w 818536"/>
                <a:gd name="connsiteY2" fmla="*/ 96547 h 742990"/>
                <a:gd name="connsiteX3" fmla="*/ 398207 w 818536"/>
                <a:gd name="connsiteY3" fmla="*/ 44928 h 742990"/>
                <a:gd name="connsiteX4" fmla="*/ 560439 w 818536"/>
                <a:gd name="connsiteY4" fmla="*/ 583244 h 742990"/>
                <a:gd name="connsiteX5" fmla="*/ 818536 w 818536"/>
                <a:gd name="connsiteY5" fmla="*/ 723354 h 742990"/>
                <a:gd name="connsiteX0" fmla="*/ 0 w 818536"/>
                <a:gd name="connsiteY0" fmla="*/ 682646 h 709657"/>
                <a:gd name="connsiteX1" fmla="*/ 243348 w 818536"/>
                <a:gd name="connsiteY1" fmla="*/ 594156 h 709657"/>
                <a:gd name="connsiteX2" fmla="*/ 317090 w 818536"/>
                <a:gd name="connsiteY2" fmla="*/ 63214 h 709657"/>
                <a:gd name="connsiteX3" fmla="*/ 398207 w 818536"/>
                <a:gd name="connsiteY3" fmla="*/ 11595 h 709657"/>
                <a:gd name="connsiteX4" fmla="*/ 486697 w 818536"/>
                <a:gd name="connsiteY4" fmla="*/ 77963 h 709657"/>
                <a:gd name="connsiteX5" fmla="*/ 560439 w 818536"/>
                <a:gd name="connsiteY5" fmla="*/ 549911 h 709657"/>
                <a:gd name="connsiteX6" fmla="*/ 818536 w 818536"/>
                <a:gd name="connsiteY6" fmla="*/ 690021 h 709657"/>
                <a:gd name="connsiteX0" fmla="*/ 0 w 818536"/>
                <a:gd name="connsiteY0" fmla="*/ 730274 h 757285"/>
                <a:gd name="connsiteX1" fmla="*/ 243348 w 818536"/>
                <a:gd name="connsiteY1" fmla="*/ 641784 h 757285"/>
                <a:gd name="connsiteX2" fmla="*/ 317090 w 818536"/>
                <a:gd name="connsiteY2" fmla="*/ 110842 h 757285"/>
                <a:gd name="connsiteX3" fmla="*/ 398207 w 818536"/>
                <a:gd name="connsiteY3" fmla="*/ 229 h 757285"/>
                <a:gd name="connsiteX4" fmla="*/ 486697 w 818536"/>
                <a:gd name="connsiteY4" fmla="*/ 125591 h 757285"/>
                <a:gd name="connsiteX5" fmla="*/ 560439 w 818536"/>
                <a:gd name="connsiteY5" fmla="*/ 597539 h 757285"/>
                <a:gd name="connsiteX6" fmla="*/ 818536 w 818536"/>
                <a:gd name="connsiteY6" fmla="*/ 737649 h 757285"/>
                <a:gd name="connsiteX0" fmla="*/ 0 w 811162"/>
                <a:gd name="connsiteY0" fmla="*/ 759771 h 780136"/>
                <a:gd name="connsiteX1" fmla="*/ 235974 w 811162"/>
                <a:gd name="connsiteY1" fmla="*/ 641784 h 780136"/>
                <a:gd name="connsiteX2" fmla="*/ 309716 w 811162"/>
                <a:gd name="connsiteY2" fmla="*/ 110842 h 780136"/>
                <a:gd name="connsiteX3" fmla="*/ 390833 w 811162"/>
                <a:gd name="connsiteY3" fmla="*/ 229 h 780136"/>
                <a:gd name="connsiteX4" fmla="*/ 479323 w 811162"/>
                <a:gd name="connsiteY4" fmla="*/ 125591 h 780136"/>
                <a:gd name="connsiteX5" fmla="*/ 553065 w 811162"/>
                <a:gd name="connsiteY5" fmla="*/ 597539 h 780136"/>
                <a:gd name="connsiteX6" fmla="*/ 811162 w 811162"/>
                <a:gd name="connsiteY6" fmla="*/ 737649 h 780136"/>
                <a:gd name="connsiteX0" fmla="*/ 0 w 811162"/>
                <a:gd name="connsiteY0" fmla="*/ 759771 h 762609"/>
                <a:gd name="connsiteX1" fmla="*/ 235974 w 811162"/>
                <a:gd name="connsiteY1" fmla="*/ 641784 h 762609"/>
                <a:gd name="connsiteX2" fmla="*/ 309716 w 811162"/>
                <a:gd name="connsiteY2" fmla="*/ 110842 h 762609"/>
                <a:gd name="connsiteX3" fmla="*/ 390833 w 811162"/>
                <a:gd name="connsiteY3" fmla="*/ 229 h 762609"/>
                <a:gd name="connsiteX4" fmla="*/ 479323 w 811162"/>
                <a:gd name="connsiteY4" fmla="*/ 125591 h 762609"/>
                <a:gd name="connsiteX5" fmla="*/ 553065 w 811162"/>
                <a:gd name="connsiteY5" fmla="*/ 597539 h 762609"/>
                <a:gd name="connsiteX6" fmla="*/ 811162 w 811162"/>
                <a:gd name="connsiteY6" fmla="*/ 737649 h 762609"/>
                <a:gd name="connsiteX0" fmla="*/ 0 w 825910"/>
                <a:gd name="connsiteY0" fmla="*/ 759771 h 770282"/>
                <a:gd name="connsiteX1" fmla="*/ 235974 w 825910"/>
                <a:gd name="connsiteY1" fmla="*/ 641784 h 770282"/>
                <a:gd name="connsiteX2" fmla="*/ 309716 w 825910"/>
                <a:gd name="connsiteY2" fmla="*/ 110842 h 770282"/>
                <a:gd name="connsiteX3" fmla="*/ 390833 w 825910"/>
                <a:gd name="connsiteY3" fmla="*/ 229 h 770282"/>
                <a:gd name="connsiteX4" fmla="*/ 479323 w 825910"/>
                <a:gd name="connsiteY4" fmla="*/ 125591 h 770282"/>
                <a:gd name="connsiteX5" fmla="*/ 553065 w 825910"/>
                <a:gd name="connsiteY5" fmla="*/ 597539 h 770282"/>
                <a:gd name="connsiteX6" fmla="*/ 825910 w 825910"/>
                <a:gd name="connsiteY6" fmla="*/ 752397 h 770282"/>
                <a:gd name="connsiteX0" fmla="*/ 0 w 825910"/>
                <a:gd name="connsiteY0" fmla="*/ 759771 h 762609"/>
                <a:gd name="connsiteX1" fmla="*/ 235974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620639 w 825910"/>
                <a:gd name="connsiteY5" fmla="*/ 612287 h 762609"/>
                <a:gd name="connsiteX6" fmla="*/ 825910 w 825910"/>
                <a:gd name="connsiteY6" fmla="*/ 752397 h 762609"/>
                <a:gd name="connsiteX0" fmla="*/ 0 w 825910"/>
                <a:gd name="connsiteY0" fmla="*/ 759771 h 762662"/>
                <a:gd name="connsiteX1" fmla="*/ 190925 w 825910"/>
                <a:gd name="connsiteY1" fmla="*/ 641784 h 762662"/>
                <a:gd name="connsiteX2" fmla="*/ 309716 w 825910"/>
                <a:gd name="connsiteY2" fmla="*/ 110842 h 762662"/>
                <a:gd name="connsiteX3" fmla="*/ 390833 w 825910"/>
                <a:gd name="connsiteY3" fmla="*/ 229 h 762662"/>
                <a:gd name="connsiteX4" fmla="*/ 479323 w 825910"/>
                <a:gd name="connsiteY4" fmla="*/ 125591 h 762662"/>
                <a:gd name="connsiteX5" fmla="*/ 620639 w 825910"/>
                <a:gd name="connsiteY5" fmla="*/ 612287 h 762662"/>
                <a:gd name="connsiteX6" fmla="*/ 825910 w 825910"/>
                <a:gd name="connsiteY6" fmla="*/ 759771 h 76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910" h="762662">
                  <a:moveTo>
                    <a:pt x="0" y="759771"/>
                  </a:moveTo>
                  <a:cubicBezTo>
                    <a:pt x="84803" y="771447"/>
                    <a:pt x="139306" y="749939"/>
                    <a:pt x="190925" y="641784"/>
                  </a:cubicBezTo>
                  <a:cubicBezTo>
                    <a:pt x="242544" y="533629"/>
                    <a:pt x="283906" y="207936"/>
                    <a:pt x="309716" y="110842"/>
                  </a:cubicBezTo>
                  <a:cubicBezTo>
                    <a:pt x="335526" y="13748"/>
                    <a:pt x="362565" y="-2229"/>
                    <a:pt x="390833" y="229"/>
                  </a:cubicBezTo>
                  <a:cubicBezTo>
                    <a:pt x="419101" y="2687"/>
                    <a:pt x="452284" y="35872"/>
                    <a:pt x="479323" y="125591"/>
                  </a:cubicBezTo>
                  <a:cubicBezTo>
                    <a:pt x="506362" y="215310"/>
                    <a:pt x="554271" y="513964"/>
                    <a:pt x="620639" y="612287"/>
                  </a:cubicBezTo>
                  <a:cubicBezTo>
                    <a:pt x="690694" y="725358"/>
                    <a:pt x="739264" y="775748"/>
                    <a:pt x="825910" y="759771"/>
                  </a:cubicBezTo>
                </a:path>
              </a:pathLst>
            </a:custGeom>
            <a:noFill/>
            <a:ln w="3175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orme libre : forme 699">
              <a:extLst>
                <a:ext uri="{FF2B5EF4-FFF2-40B4-BE49-F238E27FC236}">
                  <a16:creationId xmlns:a16="http://schemas.microsoft.com/office/drawing/2014/main" id="{90AD947F-3373-D74A-BB4C-D676A667680E}"/>
                </a:ext>
              </a:extLst>
            </p:cNvPr>
            <p:cNvSpPr/>
            <p:nvPr/>
          </p:nvSpPr>
          <p:spPr>
            <a:xfrm>
              <a:off x="3325761" y="4658278"/>
              <a:ext cx="968474" cy="856691"/>
            </a:xfrm>
            <a:custGeom>
              <a:avLst/>
              <a:gdLst>
                <a:gd name="connsiteX0" fmla="*/ 0 w 818536"/>
                <a:gd name="connsiteY0" fmla="*/ 671059 h 749436"/>
                <a:gd name="connsiteX1" fmla="*/ 235974 w 818536"/>
                <a:gd name="connsiteY1" fmla="*/ 671059 h 749436"/>
                <a:gd name="connsiteX2" fmla="*/ 398207 w 818536"/>
                <a:gd name="connsiteY2" fmla="*/ 8 h 749436"/>
                <a:gd name="connsiteX3" fmla="*/ 634181 w 818536"/>
                <a:gd name="connsiteY3" fmla="*/ 685808 h 749436"/>
                <a:gd name="connsiteX4" fmla="*/ 818536 w 818536"/>
                <a:gd name="connsiteY4" fmla="*/ 678434 h 749436"/>
                <a:gd name="connsiteX0" fmla="*/ 0 w 818536"/>
                <a:gd name="connsiteY0" fmla="*/ 671495 h 749872"/>
                <a:gd name="connsiteX1" fmla="*/ 243348 w 818536"/>
                <a:gd name="connsiteY1" fmla="*/ 583005 h 749872"/>
                <a:gd name="connsiteX2" fmla="*/ 398207 w 818536"/>
                <a:gd name="connsiteY2" fmla="*/ 444 h 749872"/>
                <a:gd name="connsiteX3" fmla="*/ 634181 w 818536"/>
                <a:gd name="connsiteY3" fmla="*/ 686244 h 749872"/>
                <a:gd name="connsiteX4" fmla="*/ 818536 w 818536"/>
                <a:gd name="connsiteY4" fmla="*/ 678870 h 749872"/>
                <a:gd name="connsiteX0" fmla="*/ 0 w 818536"/>
                <a:gd name="connsiteY0" fmla="*/ 671145 h 698156"/>
                <a:gd name="connsiteX1" fmla="*/ 243348 w 818536"/>
                <a:gd name="connsiteY1" fmla="*/ 582655 h 698156"/>
                <a:gd name="connsiteX2" fmla="*/ 398207 w 818536"/>
                <a:gd name="connsiteY2" fmla="*/ 94 h 698156"/>
                <a:gd name="connsiteX3" fmla="*/ 560439 w 818536"/>
                <a:gd name="connsiteY3" fmla="*/ 538410 h 698156"/>
                <a:gd name="connsiteX4" fmla="*/ 818536 w 818536"/>
                <a:gd name="connsiteY4" fmla="*/ 678520 h 698156"/>
                <a:gd name="connsiteX0" fmla="*/ 0 w 818536"/>
                <a:gd name="connsiteY0" fmla="*/ 715979 h 742990"/>
                <a:gd name="connsiteX1" fmla="*/ 243348 w 818536"/>
                <a:gd name="connsiteY1" fmla="*/ 627489 h 742990"/>
                <a:gd name="connsiteX2" fmla="*/ 317090 w 818536"/>
                <a:gd name="connsiteY2" fmla="*/ 96547 h 742990"/>
                <a:gd name="connsiteX3" fmla="*/ 398207 w 818536"/>
                <a:gd name="connsiteY3" fmla="*/ 44928 h 742990"/>
                <a:gd name="connsiteX4" fmla="*/ 560439 w 818536"/>
                <a:gd name="connsiteY4" fmla="*/ 583244 h 742990"/>
                <a:gd name="connsiteX5" fmla="*/ 818536 w 818536"/>
                <a:gd name="connsiteY5" fmla="*/ 723354 h 742990"/>
                <a:gd name="connsiteX0" fmla="*/ 0 w 818536"/>
                <a:gd name="connsiteY0" fmla="*/ 682646 h 709657"/>
                <a:gd name="connsiteX1" fmla="*/ 243348 w 818536"/>
                <a:gd name="connsiteY1" fmla="*/ 594156 h 709657"/>
                <a:gd name="connsiteX2" fmla="*/ 317090 w 818536"/>
                <a:gd name="connsiteY2" fmla="*/ 63214 h 709657"/>
                <a:gd name="connsiteX3" fmla="*/ 398207 w 818536"/>
                <a:gd name="connsiteY3" fmla="*/ 11595 h 709657"/>
                <a:gd name="connsiteX4" fmla="*/ 486697 w 818536"/>
                <a:gd name="connsiteY4" fmla="*/ 77963 h 709657"/>
                <a:gd name="connsiteX5" fmla="*/ 560439 w 818536"/>
                <a:gd name="connsiteY5" fmla="*/ 549911 h 709657"/>
                <a:gd name="connsiteX6" fmla="*/ 818536 w 818536"/>
                <a:gd name="connsiteY6" fmla="*/ 690021 h 709657"/>
                <a:gd name="connsiteX0" fmla="*/ 0 w 818536"/>
                <a:gd name="connsiteY0" fmla="*/ 730274 h 757285"/>
                <a:gd name="connsiteX1" fmla="*/ 243348 w 818536"/>
                <a:gd name="connsiteY1" fmla="*/ 641784 h 757285"/>
                <a:gd name="connsiteX2" fmla="*/ 317090 w 818536"/>
                <a:gd name="connsiteY2" fmla="*/ 110842 h 757285"/>
                <a:gd name="connsiteX3" fmla="*/ 398207 w 818536"/>
                <a:gd name="connsiteY3" fmla="*/ 229 h 757285"/>
                <a:gd name="connsiteX4" fmla="*/ 486697 w 818536"/>
                <a:gd name="connsiteY4" fmla="*/ 125591 h 757285"/>
                <a:gd name="connsiteX5" fmla="*/ 560439 w 818536"/>
                <a:gd name="connsiteY5" fmla="*/ 597539 h 757285"/>
                <a:gd name="connsiteX6" fmla="*/ 818536 w 818536"/>
                <a:gd name="connsiteY6" fmla="*/ 737649 h 757285"/>
                <a:gd name="connsiteX0" fmla="*/ 0 w 811162"/>
                <a:gd name="connsiteY0" fmla="*/ 759771 h 780136"/>
                <a:gd name="connsiteX1" fmla="*/ 235974 w 811162"/>
                <a:gd name="connsiteY1" fmla="*/ 641784 h 780136"/>
                <a:gd name="connsiteX2" fmla="*/ 309716 w 811162"/>
                <a:gd name="connsiteY2" fmla="*/ 110842 h 780136"/>
                <a:gd name="connsiteX3" fmla="*/ 390833 w 811162"/>
                <a:gd name="connsiteY3" fmla="*/ 229 h 780136"/>
                <a:gd name="connsiteX4" fmla="*/ 479323 w 811162"/>
                <a:gd name="connsiteY4" fmla="*/ 125591 h 780136"/>
                <a:gd name="connsiteX5" fmla="*/ 553065 w 811162"/>
                <a:gd name="connsiteY5" fmla="*/ 597539 h 780136"/>
                <a:gd name="connsiteX6" fmla="*/ 811162 w 811162"/>
                <a:gd name="connsiteY6" fmla="*/ 737649 h 780136"/>
                <a:gd name="connsiteX0" fmla="*/ 0 w 811162"/>
                <a:gd name="connsiteY0" fmla="*/ 759771 h 762609"/>
                <a:gd name="connsiteX1" fmla="*/ 235974 w 811162"/>
                <a:gd name="connsiteY1" fmla="*/ 641784 h 762609"/>
                <a:gd name="connsiteX2" fmla="*/ 309716 w 811162"/>
                <a:gd name="connsiteY2" fmla="*/ 110842 h 762609"/>
                <a:gd name="connsiteX3" fmla="*/ 390833 w 811162"/>
                <a:gd name="connsiteY3" fmla="*/ 229 h 762609"/>
                <a:gd name="connsiteX4" fmla="*/ 479323 w 811162"/>
                <a:gd name="connsiteY4" fmla="*/ 125591 h 762609"/>
                <a:gd name="connsiteX5" fmla="*/ 553065 w 811162"/>
                <a:gd name="connsiteY5" fmla="*/ 597539 h 762609"/>
                <a:gd name="connsiteX6" fmla="*/ 811162 w 811162"/>
                <a:gd name="connsiteY6" fmla="*/ 737649 h 762609"/>
                <a:gd name="connsiteX0" fmla="*/ 0 w 825910"/>
                <a:gd name="connsiteY0" fmla="*/ 759771 h 770282"/>
                <a:gd name="connsiteX1" fmla="*/ 235974 w 825910"/>
                <a:gd name="connsiteY1" fmla="*/ 641784 h 770282"/>
                <a:gd name="connsiteX2" fmla="*/ 309716 w 825910"/>
                <a:gd name="connsiteY2" fmla="*/ 110842 h 770282"/>
                <a:gd name="connsiteX3" fmla="*/ 390833 w 825910"/>
                <a:gd name="connsiteY3" fmla="*/ 229 h 770282"/>
                <a:gd name="connsiteX4" fmla="*/ 479323 w 825910"/>
                <a:gd name="connsiteY4" fmla="*/ 125591 h 770282"/>
                <a:gd name="connsiteX5" fmla="*/ 553065 w 825910"/>
                <a:gd name="connsiteY5" fmla="*/ 597539 h 770282"/>
                <a:gd name="connsiteX6" fmla="*/ 825910 w 825910"/>
                <a:gd name="connsiteY6" fmla="*/ 752397 h 770282"/>
                <a:gd name="connsiteX0" fmla="*/ 0 w 825910"/>
                <a:gd name="connsiteY0" fmla="*/ 759771 h 762609"/>
                <a:gd name="connsiteX1" fmla="*/ 235974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553065 w 825910"/>
                <a:gd name="connsiteY5" fmla="*/ 597539 h 762609"/>
                <a:gd name="connsiteX6" fmla="*/ 825910 w 825910"/>
                <a:gd name="connsiteY6" fmla="*/ 752397 h 762609"/>
                <a:gd name="connsiteX0" fmla="*/ 0 w 825910"/>
                <a:gd name="connsiteY0" fmla="*/ 759771 h 762609"/>
                <a:gd name="connsiteX1" fmla="*/ 190925 w 825910"/>
                <a:gd name="connsiteY1" fmla="*/ 641784 h 762609"/>
                <a:gd name="connsiteX2" fmla="*/ 309716 w 825910"/>
                <a:gd name="connsiteY2" fmla="*/ 110842 h 762609"/>
                <a:gd name="connsiteX3" fmla="*/ 390833 w 825910"/>
                <a:gd name="connsiteY3" fmla="*/ 229 h 762609"/>
                <a:gd name="connsiteX4" fmla="*/ 479323 w 825910"/>
                <a:gd name="connsiteY4" fmla="*/ 125591 h 762609"/>
                <a:gd name="connsiteX5" fmla="*/ 620639 w 825910"/>
                <a:gd name="connsiteY5" fmla="*/ 612287 h 762609"/>
                <a:gd name="connsiteX6" fmla="*/ 825910 w 825910"/>
                <a:gd name="connsiteY6" fmla="*/ 752397 h 762609"/>
                <a:gd name="connsiteX0" fmla="*/ 0 w 825910"/>
                <a:gd name="connsiteY0" fmla="*/ 759771 h 762662"/>
                <a:gd name="connsiteX1" fmla="*/ 190925 w 825910"/>
                <a:gd name="connsiteY1" fmla="*/ 641784 h 762662"/>
                <a:gd name="connsiteX2" fmla="*/ 309716 w 825910"/>
                <a:gd name="connsiteY2" fmla="*/ 110842 h 762662"/>
                <a:gd name="connsiteX3" fmla="*/ 390833 w 825910"/>
                <a:gd name="connsiteY3" fmla="*/ 229 h 762662"/>
                <a:gd name="connsiteX4" fmla="*/ 479323 w 825910"/>
                <a:gd name="connsiteY4" fmla="*/ 125591 h 762662"/>
                <a:gd name="connsiteX5" fmla="*/ 620639 w 825910"/>
                <a:gd name="connsiteY5" fmla="*/ 612287 h 762662"/>
                <a:gd name="connsiteX6" fmla="*/ 825910 w 825910"/>
                <a:gd name="connsiteY6" fmla="*/ 759771 h 76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910" h="762662">
                  <a:moveTo>
                    <a:pt x="0" y="759771"/>
                  </a:moveTo>
                  <a:cubicBezTo>
                    <a:pt x="84803" y="771447"/>
                    <a:pt x="139306" y="749939"/>
                    <a:pt x="190925" y="641784"/>
                  </a:cubicBezTo>
                  <a:cubicBezTo>
                    <a:pt x="242544" y="533629"/>
                    <a:pt x="283906" y="207936"/>
                    <a:pt x="309716" y="110842"/>
                  </a:cubicBezTo>
                  <a:cubicBezTo>
                    <a:pt x="335526" y="13748"/>
                    <a:pt x="362565" y="-2229"/>
                    <a:pt x="390833" y="229"/>
                  </a:cubicBezTo>
                  <a:cubicBezTo>
                    <a:pt x="419101" y="2687"/>
                    <a:pt x="452284" y="35872"/>
                    <a:pt x="479323" y="125591"/>
                  </a:cubicBezTo>
                  <a:cubicBezTo>
                    <a:pt x="506362" y="215310"/>
                    <a:pt x="554271" y="513964"/>
                    <a:pt x="620639" y="612287"/>
                  </a:cubicBezTo>
                  <a:cubicBezTo>
                    <a:pt x="690694" y="725358"/>
                    <a:pt x="739264" y="775748"/>
                    <a:pt x="825910" y="759771"/>
                  </a:cubicBezTo>
                </a:path>
              </a:pathLst>
            </a:custGeom>
            <a:noFill/>
            <a:ln w="317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CB74F51-9417-BC4F-8D6E-68E404F888BB}"/>
                </a:ext>
              </a:extLst>
            </p:cNvPr>
            <p:cNvSpPr txBox="1"/>
            <p:nvPr/>
          </p:nvSpPr>
          <p:spPr>
            <a:xfrm>
              <a:off x="2670376" y="4389581"/>
              <a:ext cx="383460" cy="30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</a:rPr>
                <a:t>Ex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506DC02-79EB-5145-9C65-4CD14F62C0F6}"/>
                </a:ext>
              </a:extLst>
            </p:cNvPr>
            <p:cNvSpPr txBox="1"/>
            <p:nvPr/>
          </p:nvSpPr>
          <p:spPr>
            <a:xfrm>
              <a:off x="3255391" y="4389576"/>
              <a:ext cx="425869" cy="30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Em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071253B7-D1A9-0844-BD40-85305DA60DA5}"/>
                </a:ext>
              </a:extLst>
            </p:cNvPr>
            <p:cNvSpPr txBox="1"/>
            <p:nvPr/>
          </p:nvSpPr>
          <p:spPr>
            <a:xfrm>
              <a:off x="3604439" y="4403804"/>
              <a:ext cx="383460" cy="309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</a:rPr>
                <a:t>Ex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DF54AA7-CE2D-BD4F-A9D0-EDAB6F13C959}"/>
                </a:ext>
              </a:extLst>
            </p:cNvPr>
            <p:cNvSpPr txBox="1"/>
            <p:nvPr/>
          </p:nvSpPr>
          <p:spPr>
            <a:xfrm>
              <a:off x="4189454" y="4403799"/>
              <a:ext cx="425869" cy="30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</a:rPr>
                <a:t>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C84EF11A-97E4-B34B-A0EC-9C71D839192F}"/>
                    </a:ext>
                  </a:extLst>
                </p:cNvPr>
                <p:cNvSpPr txBox="1"/>
                <p:nvPr/>
              </p:nvSpPr>
              <p:spPr>
                <a:xfrm>
                  <a:off x="2513679" y="5544011"/>
                  <a:ext cx="666135" cy="278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0" lang="fr-FR" sz="1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𝒆𝒙𝒄</m:t>
                            </m:r>
                          </m:sub>
                        </m:sSub>
                      </m:oMath>
                    </m:oMathPara>
                  </a14:m>
                  <a:endParaRPr kumimoji="0" lang="fr-F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C84EF11A-97E4-B34B-A0EC-9C71D83919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3679" y="5544011"/>
                  <a:ext cx="666135" cy="2782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1F745BD1-11BD-6A47-8449-6D122C3C3F37}"/>
                    </a:ext>
                  </a:extLst>
                </p:cNvPr>
                <p:cNvSpPr txBox="1"/>
                <p:nvPr/>
              </p:nvSpPr>
              <p:spPr>
                <a:xfrm>
                  <a:off x="4076697" y="5514970"/>
                  <a:ext cx="666135" cy="278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0" lang="fr-FR" sz="1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𝒆𝒎</m:t>
                            </m:r>
                          </m:sub>
                        </m:sSub>
                      </m:oMath>
                    </m:oMathPara>
                  </a14:m>
                  <a:endParaRPr kumimoji="0" lang="fr-F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1F745BD1-11BD-6A47-8449-6D122C3C3F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6697" y="5514970"/>
                  <a:ext cx="666135" cy="2782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2A059A5-862E-3D4A-BC1D-B0F2205786D6}"/>
                </a:ext>
              </a:extLst>
            </p:cNvPr>
            <p:cNvCxnSpPr>
              <a:stCxn id="80" idx="0"/>
              <a:endCxn id="80" idx="0"/>
            </p:cNvCxnSpPr>
            <p:nvPr/>
          </p:nvCxnSpPr>
          <p:spPr>
            <a:xfrm>
              <a:off x="2846748" y="5544011"/>
              <a:ext cx="0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A492E461-73A5-A348-AA22-CE0F9EC4DBC8}"/>
                </a:ext>
              </a:extLst>
            </p:cNvPr>
            <p:cNvCxnSpPr/>
            <p:nvPr/>
          </p:nvCxnSpPr>
          <p:spPr>
            <a:xfrm>
              <a:off x="2831693" y="5456442"/>
              <a:ext cx="0" cy="126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E8EB5B59-BBD9-6745-B819-4F4CDFE781D5}"/>
                </a:ext>
              </a:extLst>
            </p:cNvPr>
            <p:cNvCxnSpPr/>
            <p:nvPr/>
          </p:nvCxnSpPr>
          <p:spPr>
            <a:xfrm>
              <a:off x="4422064" y="5453988"/>
              <a:ext cx="0" cy="126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0B1DAB6-B937-824B-A98A-2738DFAFD6C3}"/>
                </a:ext>
              </a:extLst>
            </p:cNvPr>
            <p:cNvSpPr txBox="1"/>
            <p:nvPr/>
          </p:nvSpPr>
          <p:spPr>
            <a:xfrm>
              <a:off x="2979553" y="5521097"/>
              <a:ext cx="1338420" cy="27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Roman" panose="02000503020000020003"/>
                  <a:ea typeface="Cambria" panose="02040503050406030204" pitchFamily="18" charset="0"/>
                  <a:cs typeface="Times New Roman" panose="02020603050405020304" pitchFamily="18" charset="0"/>
                </a:rPr>
                <a:t>Spectral </a:t>
              </a:r>
              <a:r>
                <a:rPr kumimoji="0" lang="fr-FR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Roman" panose="02000503020000020003"/>
                  <a:ea typeface="Cambria" panose="02040503050406030204" pitchFamily="18" charset="0"/>
                  <a:cs typeface="Times New Roman" panose="02020603050405020304" pitchFamily="18" charset="0"/>
                </a:rPr>
                <a:t>overlap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 panose="02000503020000020003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Parenthèse ouvrante 88">
              <a:extLst>
                <a:ext uri="{FF2B5EF4-FFF2-40B4-BE49-F238E27FC236}">
                  <a16:creationId xmlns:a16="http://schemas.microsoft.com/office/drawing/2014/main" id="{23CA6DB1-1452-F44A-A9DA-95F21FB359E8}"/>
                </a:ext>
              </a:extLst>
            </p:cNvPr>
            <p:cNvSpPr/>
            <p:nvPr/>
          </p:nvSpPr>
          <p:spPr>
            <a:xfrm rot="5400000">
              <a:off x="3100112" y="3974684"/>
              <a:ext cx="72000" cy="864000"/>
            </a:xfrm>
            <a:prstGeom prst="leftBracke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6703ADE8-E1DF-E44A-B50B-1AF62BA669A0}"/>
                </a:ext>
              </a:extLst>
            </p:cNvPr>
            <p:cNvSpPr txBox="1"/>
            <p:nvPr/>
          </p:nvSpPr>
          <p:spPr>
            <a:xfrm>
              <a:off x="2711378" y="4107434"/>
              <a:ext cx="807925" cy="30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venir Roman" panose="02000503020000020003"/>
                </a:rPr>
                <a:t>Donor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venir Roman" panose="02000503020000020003"/>
              </a:endParaRPr>
            </a:p>
          </p:txBody>
        </p:sp>
        <p:sp>
          <p:nvSpPr>
            <p:cNvPr id="92" name="Parenthèse ouvrante 91">
              <a:extLst>
                <a:ext uri="{FF2B5EF4-FFF2-40B4-BE49-F238E27FC236}">
                  <a16:creationId xmlns:a16="http://schemas.microsoft.com/office/drawing/2014/main" id="{3C5FB3CC-1BE3-FB49-A83E-191A4191374F}"/>
                </a:ext>
              </a:extLst>
            </p:cNvPr>
            <p:cNvSpPr/>
            <p:nvPr/>
          </p:nvSpPr>
          <p:spPr>
            <a:xfrm rot="5400000">
              <a:off x="4041144" y="3973725"/>
              <a:ext cx="72000" cy="864000"/>
            </a:xfrm>
            <a:prstGeom prst="leftBracke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25DA2AD8-C6C0-E440-9859-E2A95EE6A7FE}"/>
                </a:ext>
              </a:extLst>
            </p:cNvPr>
            <p:cNvSpPr txBox="1"/>
            <p:nvPr/>
          </p:nvSpPr>
          <p:spPr>
            <a:xfrm>
              <a:off x="3636034" y="4106748"/>
              <a:ext cx="950373" cy="30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venir Roman" panose="02000503020000020003"/>
                </a:rPr>
                <a:t>Acceptor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venir Roman" panose="02000503020000020003"/>
              </a:endParaRP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D2278E25-9102-6347-84D0-56DF037EEFDA}"/>
                </a:ext>
              </a:extLst>
            </p:cNvPr>
            <p:cNvSpPr txBox="1"/>
            <p:nvPr/>
          </p:nvSpPr>
          <p:spPr>
            <a:xfrm rot="16200000">
              <a:off x="1788715" y="4844529"/>
              <a:ext cx="832347" cy="292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Intensity</a:t>
              </a:r>
              <a:endParaRPr kumimoji="0" lang="fr-FR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1A9F4520-8AFC-0D4F-AE6F-77C058170606}"/>
                </a:ext>
              </a:extLst>
            </p:cNvPr>
            <p:cNvSpPr txBox="1"/>
            <p:nvPr/>
          </p:nvSpPr>
          <p:spPr>
            <a:xfrm>
              <a:off x="4569258" y="5593655"/>
              <a:ext cx="998588" cy="293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300" kern="0" dirty="0" err="1">
                  <a:solidFill>
                    <a:prstClr val="black"/>
                  </a:solidFill>
                </a:rPr>
                <a:t>Wavelength</a:t>
              </a:r>
              <a:endParaRPr kumimoji="0" lang="fr-FR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ABE386E3-1D99-7944-A772-B52D32472C41}"/>
                </a:ext>
              </a:extLst>
            </p:cNvPr>
            <p:cNvCxnSpPr/>
            <p:nvPr/>
          </p:nvCxnSpPr>
          <p:spPr>
            <a:xfrm>
              <a:off x="2344740" y="5522349"/>
              <a:ext cx="2700000" cy="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177C53-5E1A-093E-C62B-35C840F81602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10795D-84B6-3239-ED82-95EB814355BC}"/>
              </a:ext>
            </a:extLst>
          </p:cNvPr>
          <p:cNvSpPr txBox="1"/>
          <p:nvPr/>
        </p:nvSpPr>
        <p:spPr>
          <a:xfrm>
            <a:off x="-26894" y="7451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Measuring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forces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using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fluorescence FRET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microscopy</a:t>
            </a:r>
            <a:endParaRPr lang="fr-FR" sz="28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160" name="Espace réservé du numéro de diapositive 3">
            <a:extLst>
              <a:ext uri="{FF2B5EF4-FFF2-40B4-BE49-F238E27FC236}">
                <a16:creationId xmlns:a16="http://schemas.microsoft.com/office/drawing/2014/main" id="{CC8D05A7-1BBF-B849-8552-C6425504DF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E54FF9-AF86-2949-8529-E4DF4313B1C9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EFD0AD7-5020-DA48-A112-282DAA0CC9E0}"/>
                  </a:ext>
                </a:extLst>
              </p:cNvPr>
              <p:cNvSpPr txBox="1"/>
              <p:nvPr/>
            </p:nvSpPr>
            <p:spPr>
              <a:xfrm>
                <a:off x="9924698" y="2128613"/>
                <a:ext cx="22404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6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Förster distance</a:t>
                </a:r>
              </a:p>
              <a:p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Typ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around 1 and 10 nm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EFD0AD7-5020-DA48-A112-282DAA0CC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4698" y="2128613"/>
                <a:ext cx="2240408" cy="584775"/>
              </a:xfrm>
              <a:prstGeom prst="rect">
                <a:avLst/>
              </a:prstGeom>
              <a:blipFill>
                <a:blip r:embed="rId8"/>
                <a:stretch>
                  <a:fillRect l="-562"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25F4806-CC69-E72C-490D-F76EC84F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3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76F0938-62EB-F548-A287-6FFF67F14EF5}"/>
              </a:ext>
            </a:extLst>
          </p:cNvPr>
          <p:cNvSpPr txBox="1"/>
          <p:nvPr/>
        </p:nvSpPr>
        <p:spPr>
          <a:xfrm>
            <a:off x="5972496" y="4112415"/>
            <a:ext cx="3585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Single-molecule in-vitro calibration curve</a:t>
            </a:r>
          </a:p>
        </p:txBody>
      </p:sp>
    </p:spTree>
    <p:extLst>
      <p:ext uri="{BB962C8B-B14F-4D97-AF65-F5344CB8AC3E}">
        <p14:creationId xmlns:p14="http://schemas.microsoft.com/office/powerpoint/2010/main" val="172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5" grpId="0"/>
      <p:bldP spid="16" grpId="0"/>
      <p:bldP spid="17" grpId="0" animBg="1"/>
      <p:bldP spid="37" grpId="0"/>
      <p:bldP spid="18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orme libre : forme 127">
            <a:extLst>
              <a:ext uri="{FF2B5EF4-FFF2-40B4-BE49-F238E27FC236}">
                <a16:creationId xmlns:a16="http://schemas.microsoft.com/office/drawing/2014/main" id="{829181C9-87A7-4941-BC75-A66D5E7487CC}"/>
              </a:ext>
            </a:extLst>
          </p:cNvPr>
          <p:cNvSpPr>
            <a:spLocks noChangeAspect="1"/>
          </p:cNvSpPr>
          <p:nvPr/>
        </p:nvSpPr>
        <p:spPr>
          <a:xfrm>
            <a:off x="3120687" y="1264380"/>
            <a:ext cx="207871" cy="579898"/>
          </a:xfrm>
          <a:custGeom>
            <a:avLst/>
            <a:gdLst>
              <a:gd name="connsiteX0" fmla="*/ 0 w 1858682"/>
              <a:gd name="connsiteY0" fmla="*/ 5977 h 2880659"/>
              <a:gd name="connsiteX1" fmla="*/ 1858682 w 1858682"/>
              <a:gd name="connsiteY1" fmla="*/ 0 h 2880659"/>
              <a:gd name="connsiteX2" fmla="*/ 1679388 w 1858682"/>
              <a:gd name="connsiteY2" fmla="*/ 173318 h 2880659"/>
              <a:gd name="connsiteX3" fmla="*/ 1601694 w 1858682"/>
              <a:gd name="connsiteY3" fmla="*/ 256988 h 2880659"/>
              <a:gd name="connsiteX4" fmla="*/ 1470212 w 1858682"/>
              <a:gd name="connsiteY4" fmla="*/ 472141 h 2880659"/>
              <a:gd name="connsiteX5" fmla="*/ 1452282 w 1858682"/>
              <a:gd name="connsiteY5" fmla="*/ 502024 h 2880659"/>
              <a:gd name="connsiteX6" fmla="*/ 1386541 w 1858682"/>
              <a:gd name="connsiteY6" fmla="*/ 615577 h 2880659"/>
              <a:gd name="connsiteX7" fmla="*/ 1338729 w 1858682"/>
              <a:gd name="connsiteY7" fmla="*/ 753035 h 2880659"/>
              <a:gd name="connsiteX8" fmla="*/ 1302870 w 1858682"/>
              <a:gd name="connsiteY8" fmla="*/ 860612 h 2880659"/>
              <a:gd name="connsiteX9" fmla="*/ 1261035 w 1858682"/>
              <a:gd name="connsiteY9" fmla="*/ 998071 h 2880659"/>
              <a:gd name="connsiteX10" fmla="*/ 1249082 w 1858682"/>
              <a:gd name="connsiteY10" fmla="*/ 1111624 h 2880659"/>
              <a:gd name="connsiteX11" fmla="*/ 1231153 w 1858682"/>
              <a:gd name="connsiteY11" fmla="*/ 1255059 h 2880659"/>
              <a:gd name="connsiteX12" fmla="*/ 1219200 w 1858682"/>
              <a:gd name="connsiteY12" fmla="*/ 1386541 h 2880659"/>
              <a:gd name="connsiteX13" fmla="*/ 1219200 w 1858682"/>
              <a:gd name="connsiteY13" fmla="*/ 1482165 h 2880659"/>
              <a:gd name="connsiteX14" fmla="*/ 1231153 w 1858682"/>
              <a:gd name="connsiteY14" fmla="*/ 1637553 h 2880659"/>
              <a:gd name="connsiteX15" fmla="*/ 1237129 w 1858682"/>
              <a:gd name="connsiteY15" fmla="*/ 1685365 h 2880659"/>
              <a:gd name="connsiteX16" fmla="*/ 1243106 w 1858682"/>
              <a:gd name="connsiteY16" fmla="*/ 1780988 h 2880659"/>
              <a:gd name="connsiteX17" fmla="*/ 1267012 w 1858682"/>
              <a:gd name="connsiteY17" fmla="*/ 1852706 h 2880659"/>
              <a:gd name="connsiteX18" fmla="*/ 1284941 w 1858682"/>
              <a:gd name="connsiteY18" fmla="*/ 1960282 h 2880659"/>
              <a:gd name="connsiteX19" fmla="*/ 1314823 w 1858682"/>
              <a:gd name="connsiteY19" fmla="*/ 2073835 h 2880659"/>
              <a:gd name="connsiteX20" fmla="*/ 1374588 w 1858682"/>
              <a:gd name="connsiteY20" fmla="*/ 2235200 h 2880659"/>
              <a:gd name="connsiteX21" fmla="*/ 1404470 w 1858682"/>
              <a:gd name="connsiteY21" fmla="*/ 2336800 h 2880659"/>
              <a:gd name="connsiteX22" fmla="*/ 1464235 w 1858682"/>
              <a:gd name="connsiteY22" fmla="*/ 2432424 h 2880659"/>
              <a:gd name="connsiteX23" fmla="*/ 1476188 w 1858682"/>
              <a:gd name="connsiteY23" fmla="*/ 2462306 h 2880659"/>
              <a:gd name="connsiteX24" fmla="*/ 1529976 w 1858682"/>
              <a:gd name="connsiteY24" fmla="*/ 2545977 h 2880659"/>
              <a:gd name="connsiteX25" fmla="*/ 1559859 w 1858682"/>
              <a:gd name="connsiteY25" fmla="*/ 2611718 h 2880659"/>
              <a:gd name="connsiteX26" fmla="*/ 1637553 w 1858682"/>
              <a:gd name="connsiteY26" fmla="*/ 2719294 h 2880659"/>
              <a:gd name="connsiteX27" fmla="*/ 1655482 w 1858682"/>
              <a:gd name="connsiteY27" fmla="*/ 2755153 h 2880659"/>
              <a:gd name="connsiteX28" fmla="*/ 1709270 w 1858682"/>
              <a:gd name="connsiteY28" fmla="*/ 2808941 h 2880659"/>
              <a:gd name="connsiteX29" fmla="*/ 1745129 w 1858682"/>
              <a:gd name="connsiteY29" fmla="*/ 2874682 h 2880659"/>
              <a:gd name="connsiteX30" fmla="*/ 101600 w 1858682"/>
              <a:gd name="connsiteY30" fmla="*/ 2880659 h 2880659"/>
              <a:gd name="connsiteX31" fmla="*/ 155388 w 1858682"/>
              <a:gd name="connsiteY31" fmla="*/ 2814918 h 2880659"/>
              <a:gd name="connsiteX32" fmla="*/ 197223 w 1858682"/>
              <a:gd name="connsiteY32" fmla="*/ 2761130 h 2880659"/>
              <a:gd name="connsiteX33" fmla="*/ 268941 w 1858682"/>
              <a:gd name="connsiteY33" fmla="*/ 2665506 h 2880659"/>
              <a:gd name="connsiteX34" fmla="*/ 310776 w 1858682"/>
              <a:gd name="connsiteY34" fmla="*/ 2581835 h 2880659"/>
              <a:gd name="connsiteX35" fmla="*/ 382494 w 1858682"/>
              <a:gd name="connsiteY35" fmla="*/ 2468282 h 2880659"/>
              <a:gd name="connsiteX36" fmla="*/ 454212 w 1858682"/>
              <a:gd name="connsiteY36" fmla="*/ 2300941 h 2880659"/>
              <a:gd name="connsiteX37" fmla="*/ 478117 w 1858682"/>
              <a:gd name="connsiteY37" fmla="*/ 2229224 h 2880659"/>
              <a:gd name="connsiteX38" fmla="*/ 519953 w 1858682"/>
              <a:gd name="connsiteY38" fmla="*/ 2133600 h 2880659"/>
              <a:gd name="connsiteX39" fmla="*/ 555812 w 1858682"/>
              <a:gd name="connsiteY39" fmla="*/ 2026024 h 2880659"/>
              <a:gd name="connsiteX40" fmla="*/ 585694 w 1858682"/>
              <a:gd name="connsiteY40" fmla="*/ 1930400 h 2880659"/>
              <a:gd name="connsiteX41" fmla="*/ 591670 w 1858682"/>
              <a:gd name="connsiteY41" fmla="*/ 1864659 h 2880659"/>
              <a:gd name="connsiteX42" fmla="*/ 609600 w 1858682"/>
              <a:gd name="connsiteY42" fmla="*/ 1763059 h 2880659"/>
              <a:gd name="connsiteX43" fmla="*/ 621553 w 1858682"/>
              <a:gd name="connsiteY43" fmla="*/ 1691341 h 2880659"/>
              <a:gd name="connsiteX44" fmla="*/ 627529 w 1858682"/>
              <a:gd name="connsiteY44" fmla="*/ 1613647 h 2880659"/>
              <a:gd name="connsiteX45" fmla="*/ 633506 w 1858682"/>
              <a:gd name="connsiteY45" fmla="*/ 1500094 h 2880659"/>
              <a:gd name="connsiteX46" fmla="*/ 633506 w 1858682"/>
              <a:gd name="connsiteY46" fmla="*/ 1404471 h 2880659"/>
              <a:gd name="connsiteX47" fmla="*/ 633506 w 1858682"/>
              <a:gd name="connsiteY47" fmla="*/ 1302871 h 2880659"/>
              <a:gd name="connsiteX48" fmla="*/ 615576 w 1858682"/>
              <a:gd name="connsiteY48" fmla="*/ 1189318 h 2880659"/>
              <a:gd name="connsiteX49" fmla="*/ 609600 w 1858682"/>
              <a:gd name="connsiteY49" fmla="*/ 1099671 h 2880659"/>
              <a:gd name="connsiteX50" fmla="*/ 579717 w 1858682"/>
              <a:gd name="connsiteY50" fmla="*/ 980141 h 2880659"/>
              <a:gd name="connsiteX51" fmla="*/ 555812 w 1858682"/>
              <a:gd name="connsiteY51" fmla="*/ 872565 h 2880659"/>
              <a:gd name="connsiteX52" fmla="*/ 531906 w 1858682"/>
              <a:gd name="connsiteY52" fmla="*/ 800847 h 2880659"/>
              <a:gd name="connsiteX53" fmla="*/ 508000 w 1858682"/>
              <a:gd name="connsiteY53" fmla="*/ 723153 h 2880659"/>
              <a:gd name="connsiteX54" fmla="*/ 478117 w 1858682"/>
              <a:gd name="connsiteY54" fmla="*/ 627530 h 2880659"/>
              <a:gd name="connsiteX55" fmla="*/ 430306 w 1858682"/>
              <a:gd name="connsiteY55" fmla="*/ 555812 h 2880659"/>
              <a:gd name="connsiteX56" fmla="*/ 376517 w 1858682"/>
              <a:gd name="connsiteY56" fmla="*/ 454212 h 2880659"/>
              <a:gd name="connsiteX57" fmla="*/ 340659 w 1858682"/>
              <a:gd name="connsiteY57" fmla="*/ 400424 h 2880659"/>
              <a:gd name="connsiteX58" fmla="*/ 310776 w 1858682"/>
              <a:gd name="connsiteY58" fmla="*/ 340659 h 2880659"/>
              <a:gd name="connsiteX59" fmla="*/ 262964 w 1858682"/>
              <a:gd name="connsiteY59" fmla="*/ 274918 h 2880659"/>
              <a:gd name="connsiteX60" fmla="*/ 233082 w 1858682"/>
              <a:gd name="connsiteY60" fmla="*/ 239059 h 2880659"/>
              <a:gd name="connsiteX61" fmla="*/ 197223 w 1858682"/>
              <a:gd name="connsiteY61" fmla="*/ 191247 h 2880659"/>
              <a:gd name="connsiteX62" fmla="*/ 155388 w 1858682"/>
              <a:gd name="connsiteY62" fmla="*/ 155388 h 2880659"/>
              <a:gd name="connsiteX63" fmla="*/ 131482 w 1858682"/>
              <a:gd name="connsiteY63" fmla="*/ 119530 h 2880659"/>
              <a:gd name="connsiteX64" fmla="*/ 83670 w 1858682"/>
              <a:gd name="connsiteY64" fmla="*/ 83671 h 2880659"/>
              <a:gd name="connsiteX65" fmla="*/ 47812 w 1858682"/>
              <a:gd name="connsiteY65" fmla="*/ 41835 h 2880659"/>
              <a:gd name="connsiteX66" fmla="*/ 0 w 1858682"/>
              <a:gd name="connsiteY66" fmla="*/ 5977 h 2880659"/>
              <a:gd name="connsiteX0" fmla="*/ 0 w 1858682"/>
              <a:gd name="connsiteY0" fmla="*/ 5977 h 2880659"/>
              <a:gd name="connsiteX1" fmla="*/ 1858682 w 1858682"/>
              <a:gd name="connsiteY1" fmla="*/ 0 h 2880659"/>
              <a:gd name="connsiteX2" fmla="*/ 1679388 w 1858682"/>
              <a:gd name="connsiteY2" fmla="*/ 173318 h 2880659"/>
              <a:gd name="connsiteX3" fmla="*/ 1601694 w 1858682"/>
              <a:gd name="connsiteY3" fmla="*/ 256988 h 2880659"/>
              <a:gd name="connsiteX4" fmla="*/ 1470212 w 1858682"/>
              <a:gd name="connsiteY4" fmla="*/ 472141 h 2880659"/>
              <a:gd name="connsiteX5" fmla="*/ 1452282 w 1858682"/>
              <a:gd name="connsiteY5" fmla="*/ 502024 h 2880659"/>
              <a:gd name="connsiteX6" fmla="*/ 1386541 w 1858682"/>
              <a:gd name="connsiteY6" fmla="*/ 615577 h 2880659"/>
              <a:gd name="connsiteX7" fmla="*/ 1338729 w 1858682"/>
              <a:gd name="connsiteY7" fmla="*/ 753035 h 2880659"/>
              <a:gd name="connsiteX8" fmla="*/ 1302870 w 1858682"/>
              <a:gd name="connsiteY8" fmla="*/ 860612 h 2880659"/>
              <a:gd name="connsiteX9" fmla="*/ 1261035 w 1858682"/>
              <a:gd name="connsiteY9" fmla="*/ 998071 h 2880659"/>
              <a:gd name="connsiteX10" fmla="*/ 1249082 w 1858682"/>
              <a:gd name="connsiteY10" fmla="*/ 1111624 h 2880659"/>
              <a:gd name="connsiteX11" fmla="*/ 1231153 w 1858682"/>
              <a:gd name="connsiteY11" fmla="*/ 1255059 h 2880659"/>
              <a:gd name="connsiteX12" fmla="*/ 1219200 w 1858682"/>
              <a:gd name="connsiteY12" fmla="*/ 1386541 h 2880659"/>
              <a:gd name="connsiteX13" fmla="*/ 1219200 w 1858682"/>
              <a:gd name="connsiteY13" fmla="*/ 1482165 h 2880659"/>
              <a:gd name="connsiteX14" fmla="*/ 1231153 w 1858682"/>
              <a:gd name="connsiteY14" fmla="*/ 1637553 h 2880659"/>
              <a:gd name="connsiteX15" fmla="*/ 1237129 w 1858682"/>
              <a:gd name="connsiteY15" fmla="*/ 1685365 h 2880659"/>
              <a:gd name="connsiteX16" fmla="*/ 1243106 w 1858682"/>
              <a:gd name="connsiteY16" fmla="*/ 1780988 h 2880659"/>
              <a:gd name="connsiteX17" fmla="*/ 1267012 w 1858682"/>
              <a:gd name="connsiteY17" fmla="*/ 1852706 h 2880659"/>
              <a:gd name="connsiteX18" fmla="*/ 1284941 w 1858682"/>
              <a:gd name="connsiteY18" fmla="*/ 1960282 h 2880659"/>
              <a:gd name="connsiteX19" fmla="*/ 1314823 w 1858682"/>
              <a:gd name="connsiteY19" fmla="*/ 2073835 h 2880659"/>
              <a:gd name="connsiteX20" fmla="*/ 1374588 w 1858682"/>
              <a:gd name="connsiteY20" fmla="*/ 2235200 h 2880659"/>
              <a:gd name="connsiteX21" fmla="*/ 1404470 w 1858682"/>
              <a:gd name="connsiteY21" fmla="*/ 2336800 h 2880659"/>
              <a:gd name="connsiteX22" fmla="*/ 1464235 w 1858682"/>
              <a:gd name="connsiteY22" fmla="*/ 2432424 h 2880659"/>
              <a:gd name="connsiteX23" fmla="*/ 1476188 w 1858682"/>
              <a:gd name="connsiteY23" fmla="*/ 2462306 h 2880659"/>
              <a:gd name="connsiteX24" fmla="*/ 1529976 w 1858682"/>
              <a:gd name="connsiteY24" fmla="*/ 2545977 h 2880659"/>
              <a:gd name="connsiteX25" fmla="*/ 1559859 w 1858682"/>
              <a:gd name="connsiteY25" fmla="*/ 2611718 h 2880659"/>
              <a:gd name="connsiteX26" fmla="*/ 1637553 w 1858682"/>
              <a:gd name="connsiteY26" fmla="*/ 2719294 h 2880659"/>
              <a:gd name="connsiteX27" fmla="*/ 1655482 w 1858682"/>
              <a:gd name="connsiteY27" fmla="*/ 2755153 h 2880659"/>
              <a:gd name="connsiteX28" fmla="*/ 1709270 w 1858682"/>
              <a:gd name="connsiteY28" fmla="*/ 2808941 h 2880659"/>
              <a:gd name="connsiteX29" fmla="*/ 1745129 w 1858682"/>
              <a:gd name="connsiteY29" fmla="*/ 2874682 h 2880659"/>
              <a:gd name="connsiteX30" fmla="*/ 101600 w 1858682"/>
              <a:gd name="connsiteY30" fmla="*/ 2880659 h 2880659"/>
              <a:gd name="connsiteX31" fmla="*/ 155388 w 1858682"/>
              <a:gd name="connsiteY31" fmla="*/ 2814918 h 2880659"/>
              <a:gd name="connsiteX32" fmla="*/ 197223 w 1858682"/>
              <a:gd name="connsiteY32" fmla="*/ 2761130 h 2880659"/>
              <a:gd name="connsiteX33" fmla="*/ 268941 w 1858682"/>
              <a:gd name="connsiteY33" fmla="*/ 2665506 h 2880659"/>
              <a:gd name="connsiteX34" fmla="*/ 310776 w 1858682"/>
              <a:gd name="connsiteY34" fmla="*/ 2581835 h 2880659"/>
              <a:gd name="connsiteX35" fmla="*/ 382494 w 1858682"/>
              <a:gd name="connsiteY35" fmla="*/ 2468282 h 2880659"/>
              <a:gd name="connsiteX36" fmla="*/ 454212 w 1858682"/>
              <a:gd name="connsiteY36" fmla="*/ 2300941 h 2880659"/>
              <a:gd name="connsiteX37" fmla="*/ 478117 w 1858682"/>
              <a:gd name="connsiteY37" fmla="*/ 2229224 h 2880659"/>
              <a:gd name="connsiteX38" fmla="*/ 519953 w 1858682"/>
              <a:gd name="connsiteY38" fmla="*/ 2133600 h 2880659"/>
              <a:gd name="connsiteX39" fmla="*/ 555812 w 1858682"/>
              <a:gd name="connsiteY39" fmla="*/ 2026024 h 2880659"/>
              <a:gd name="connsiteX40" fmla="*/ 585694 w 1858682"/>
              <a:gd name="connsiteY40" fmla="*/ 1930400 h 2880659"/>
              <a:gd name="connsiteX41" fmla="*/ 591670 w 1858682"/>
              <a:gd name="connsiteY41" fmla="*/ 1864659 h 2880659"/>
              <a:gd name="connsiteX42" fmla="*/ 609600 w 1858682"/>
              <a:gd name="connsiteY42" fmla="*/ 1763059 h 2880659"/>
              <a:gd name="connsiteX43" fmla="*/ 621553 w 1858682"/>
              <a:gd name="connsiteY43" fmla="*/ 1691341 h 2880659"/>
              <a:gd name="connsiteX44" fmla="*/ 627529 w 1858682"/>
              <a:gd name="connsiteY44" fmla="*/ 1613647 h 2880659"/>
              <a:gd name="connsiteX45" fmla="*/ 633506 w 1858682"/>
              <a:gd name="connsiteY45" fmla="*/ 1500094 h 2880659"/>
              <a:gd name="connsiteX46" fmla="*/ 633506 w 1858682"/>
              <a:gd name="connsiteY46" fmla="*/ 1404471 h 2880659"/>
              <a:gd name="connsiteX47" fmla="*/ 633506 w 1858682"/>
              <a:gd name="connsiteY47" fmla="*/ 1302871 h 2880659"/>
              <a:gd name="connsiteX48" fmla="*/ 615576 w 1858682"/>
              <a:gd name="connsiteY48" fmla="*/ 1189318 h 2880659"/>
              <a:gd name="connsiteX49" fmla="*/ 609600 w 1858682"/>
              <a:gd name="connsiteY49" fmla="*/ 1099671 h 2880659"/>
              <a:gd name="connsiteX50" fmla="*/ 579717 w 1858682"/>
              <a:gd name="connsiteY50" fmla="*/ 980141 h 2880659"/>
              <a:gd name="connsiteX51" fmla="*/ 555812 w 1858682"/>
              <a:gd name="connsiteY51" fmla="*/ 872565 h 2880659"/>
              <a:gd name="connsiteX52" fmla="*/ 531906 w 1858682"/>
              <a:gd name="connsiteY52" fmla="*/ 800847 h 2880659"/>
              <a:gd name="connsiteX53" fmla="*/ 508000 w 1858682"/>
              <a:gd name="connsiteY53" fmla="*/ 723153 h 2880659"/>
              <a:gd name="connsiteX54" fmla="*/ 462214 w 1858682"/>
              <a:gd name="connsiteY54" fmla="*/ 635482 h 2880659"/>
              <a:gd name="connsiteX55" fmla="*/ 430306 w 1858682"/>
              <a:gd name="connsiteY55" fmla="*/ 555812 h 2880659"/>
              <a:gd name="connsiteX56" fmla="*/ 376517 w 1858682"/>
              <a:gd name="connsiteY56" fmla="*/ 454212 h 2880659"/>
              <a:gd name="connsiteX57" fmla="*/ 340659 w 1858682"/>
              <a:gd name="connsiteY57" fmla="*/ 400424 h 2880659"/>
              <a:gd name="connsiteX58" fmla="*/ 310776 w 1858682"/>
              <a:gd name="connsiteY58" fmla="*/ 340659 h 2880659"/>
              <a:gd name="connsiteX59" fmla="*/ 262964 w 1858682"/>
              <a:gd name="connsiteY59" fmla="*/ 274918 h 2880659"/>
              <a:gd name="connsiteX60" fmla="*/ 233082 w 1858682"/>
              <a:gd name="connsiteY60" fmla="*/ 239059 h 2880659"/>
              <a:gd name="connsiteX61" fmla="*/ 197223 w 1858682"/>
              <a:gd name="connsiteY61" fmla="*/ 191247 h 2880659"/>
              <a:gd name="connsiteX62" fmla="*/ 155388 w 1858682"/>
              <a:gd name="connsiteY62" fmla="*/ 155388 h 2880659"/>
              <a:gd name="connsiteX63" fmla="*/ 131482 w 1858682"/>
              <a:gd name="connsiteY63" fmla="*/ 119530 h 2880659"/>
              <a:gd name="connsiteX64" fmla="*/ 83670 w 1858682"/>
              <a:gd name="connsiteY64" fmla="*/ 83671 h 2880659"/>
              <a:gd name="connsiteX65" fmla="*/ 47812 w 1858682"/>
              <a:gd name="connsiteY65" fmla="*/ 41835 h 2880659"/>
              <a:gd name="connsiteX66" fmla="*/ 0 w 1858682"/>
              <a:gd name="connsiteY66" fmla="*/ 5977 h 288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858682" h="2880659">
                <a:moveTo>
                  <a:pt x="0" y="5977"/>
                </a:moveTo>
                <a:lnTo>
                  <a:pt x="1858682" y="0"/>
                </a:lnTo>
                <a:lnTo>
                  <a:pt x="1679388" y="173318"/>
                </a:lnTo>
                <a:lnTo>
                  <a:pt x="1601694" y="256988"/>
                </a:lnTo>
                <a:lnTo>
                  <a:pt x="1470212" y="472141"/>
                </a:lnTo>
                <a:lnTo>
                  <a:pt x="1452282" y="502024"/>
                </a:lnTo>
                <a:lnTo>
                  <a:pt x="1386541" y="615577"/>
                </a:lnTo>
                <a:lnTo>
                  <a:pt x="1338729" y="753035"/>
                </a:lnTo>
                <a:lnTo>
                  <a:pt x="1302870" y="860612"/>
                </a:lnTo>
                <a:lnTo>
                  <a:pt x="1261035" y="998071"/>
                </a:lnTo>
                <a:lnTo>
                  <a:pt x="1249082" y="1111624"/>
                </a:lnTo>
                <a:lnTo>
                  <a:pt x="1231153" y="1255059"/>
                </a:lnTo>
                <a:lnTo>
                  <a:pt x="1219200" y="1386541"/>
                </a:lnTo>
                <a:lnTo>
                  <a:pt x="1219200" y="1482165"/>
                </a:lnTo>
                <a:lnTo>
                  <a:pt x="1231153" y="1637553"/>
                </a:lnTo>
                <a:lnTo>
                  <a:pt x="1237129" y="1685365"/>
                </a:lnTo>
                <a:lnTo>
                  <a:pt x="1243106" y="1780988"/>
                </a:lnTo>
                <a:lnTo>
                  <a:pt x="1267012" y="1852706"/>
                </a:lnTo>
                <a:lnTo>
                  <a:pt x="1284941" y="1960282"/>
                </a:lnTo>
                <a:lnTo>
                  <a:pt x="1314823" y="2073835"/>
                </a:lnTo>
                <a:lnTo>
                  <a:pt x="1374588" y="2235200"/>
                </a:lnTo>
                <a:lnTo>
                  <a:pt x="1404470" y="2336800"/>
                </a:lnTo>
                <a:lnTo>
                  <a:pt x="1464235" y="2432424"/>
                </a:lnTo>
                <a:lnTo>
                  <a:pt x="1476188" y="2462306"/>
                </a:lnTo>
                <a:lnTo>
                  <a:pt x="1529976" y="2545977"/>
                </a:lnTo>
                <a:lnTo>
                  <a:pt x="1559859" y="2611718"/>
                </a:lnTo>
                <a:lnTo>
                  <a:pt x="1637553" y="2719294"/>
                </a:lnTo>
                <a:lnTo>
                  <a:pt x="1655482" y="2755153"/>
                </a:lnTo>
                <a:lnTo>
                  <a:pt x="1709270" y="2808941"/>
                </a:lnTo>
                <a:lnTo>
                  <a:pt x="1745129" y="2874682"/>
                </a:lnTo>
                <a:lnTo>
                  <a:pt x="101600" y="2880659"/>
                </a:lnTo>
                <a:lnTo>
                  <a:pt x="155388" y="2814918"/>
                </a:lnTo>
                <a:lnTo>
                  <a:pt x="197223" y="2761130"/>
                </a:lnTo>
                <a:lnTo>
                  <a:pt x="268941" y="2665506"/>
                </a:lnTo>
                <a:lnTo>
                  <a:pt x="310776" y="2581835"/>
                </a:lnTo>
                <a:lnTo>
                  <a:pt x="382494" y="2468282"/>
                </a:lnTo>
                <a:lnTo>
                  <a:pt x="454212" y="2300941"/>
                </a:lnTo>
                <a:lnTo>
                  <a:pt x="478117" y="2229224"/>
                </a:lnTo>
                <a:lnTo>
                  <a:pt x="519953" y="2133600"/>
                </a:lnTo>
                <a:lnTo>
                  <a:pt x="555812" y="2026024"/>
                </a:lnTo>
                <a:lnTo>
                  <a:pt x="585694" y="1930400"/>
                </a:lnTo>
                <a:lnTo>
                  <a:pt x="591670" y="1864659"/>
                </a:lnTo>
                <a:lnTo>
                  <a:pt x="609600" y="1763059"/>
                </a:lnTo>
                <a:lnTo>
                  <a:pt x="621553" y="1691341"/>
                </a:lnTo>
                <a:lnTo>
                  <a:pt x="627529" y="1613647"/>
                </a:lnTo>
                <a:lnTo>
                  <a:pt x="633506" y="1500094"/>
                </a:lnTo>
                <a:lnTo>
                  <a:pt x="633506" y="1404471"/>
                </a:lnTo>
                <a:lnTo>
                  <a:pt x="633506" y="1302871"/>
                </a:lnTo>
                <a:lnTo>
                  <a:pt x="615576" y="1189318"/>
                </a:lnTo>
                <a:lnTo>
                  <a:pt x="609600" y="1099671"/>
                </a:lnTo>
                <a:lnTo>
                  <a:pt x="579717" y="980141"/>
                </a:lnTo>
                <a:lnTo>
                  <a:pt x="555812" y="872565"/>
                </a:lnTo>
                <a:lnTo>
                  <a:pt x="531906" y="800847"/>
                </a:lnTo>
                <a:lnTo>
                  <a:pt x="508000" y="723153"/>
                </a:lnTo>
                <a:lnTo>
                  <a:pt x="462214" y="635482"/>
                </a:lnTo>
                <a:lnTo>
                  <a:pt x="430306" y="555812"/>
                </a:lnTo>
                <a:lnTo>
                  <a:pt x="376517" y="454212"/>
                </a:lnTo>
                <a:lnTo>
                  <a:pt x="340659" y="400424"/>
                </a:lnTo>
                <a:lnTo>
                  <a:pt x="310776" y="340659"/>
                </a:lnTo>
                <a:lnTo>
                  <a:pt x="262964" y="274918"/>
                </a:lnTo>
                <a:lnTo>
                  <a:pt x="233082" y="239059"/>
                </a:lnTo>
                <a:lnTo>
                  <a:pt x="197223" y="191247"/>
                </a:lnTo>
                <a:lnTo>
                  <a:pt x="155388" y="155388"/>
                </a:lnTo>
                <a:lnTo>
                  <a:pt x="131482" y="119530"/>
                </a:lnTo>
                <a:lnTo>
                  <a:pt x="83670" y="83671"/>
                </a:lnTo>
                <a:lnTo>
                  <a:pt x="47812" y="41835"/>
                </a:lnTo>
                <a:lnTo>
                  <a:pt x="0" y="5977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67000">
                <a:srgbClr val="C00000">
                  <a:tint val="44500"/>
                  <a:satMod val="160000"/>
                  <a:alpha val="92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6" name="Rectangle avec coins rognés du même côté 165">
            <a:extLst>
              <a:ext uri="{FF2B5EF4-FFF2-40B4-BE49-F238E27FC236}">
                <a16:creationId xmlns:a16="http://schemas.microsoft.com/office/drawing/2014/main" id="{F65ABD21-E6B6-6B4C-977B-F6B85FA22B20}"/>
              </a:ext>
            </a:extLst>
          </p:cNvPr>
          <p:cNvSpPr/>
          <p:nvPr/>
        </p:nvSpPr>
        <p:spPr>
          <a:xfrm>
            <a:off x="2983647" y="1850513"/>
            <a:ext cx="493789" cy="502920"/>
          </a:xfrm>
          <a:prstGeom prst="snip2Same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4" name="ZoneTexte 173">
            <a:extLst>
              <a:ext uri="{FF2B5EF4-FFF2-40B4-BE49-F238E27FC236}">
                <a16:creationId xmlns:a16="http://schemas.microsoft.com/office/drawing/2014/main" id="{27F216B2-861A-CC4A-9CB7-9CEF93D1973C}"/>
              </a:ext>
            </a:extLst>
          </p:cNvPr>
          <p:cNvSpPr txBox="1"/>
          <p:nvPr/>
        </p:nvSpPr>
        <p:spPr>
          <a:xfrm>
            <a:off x="3396420" y="1877896"/>
            <a:ext cx="16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Microscope objective</a:t>
            </a:r>
          </a:p>
          <a:p>
            <a:pPr algn="ctr"/>
            <a:r>
              <a:rPr lang="fr-FR" sz="1100" dirty="0"/>
              <a:t>100x  NA=1,3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993F766D-BC57-BB42-9421-7470315B23CF}"/>
              </a:ext>
            </a:extLst>
          </p:cNvPr>
          <p:cNvSpPr txBox="1"/>
          <p:nvPr/>
        </p:nvSpPr>
        <p:spPr>
          <a:xfrm>
            <a:off x="1286431" y="1284920"/>
            <a:ext cx="188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Cells</a:t>
            </a:r>
            <a:r>
              <a:rPr lang="fr-FR" sz="1200" dirty="0"/>
              <a:t> </a:t>
            </a:r>
            <a:r>
              <a:rPr lang="fr-FR" sz="1200" dirty="0" err="1"/>
              <a:t>expressing</a:t>
            </a:r>
            <a:r>
              <a:rPr lang="fr-FR" sz="1200" dirty="0"/>
              <a:t> tension </a:t>
            </a:r>
            <a:r>
              <a:rPr lang="fr-FR" sz="1200" dirty="0" err="1"/>
              <a:t>sensor</a:t>
            </a:r>
            <a:r>
              <a:rPr lang="fr-FR" sz="1200" dirty="0"/>
              <a:t> + </a:t>
            </a:r>
            <a:r>
              <a:rPr lang="fr-FR" sz="1200" dirty="0" err="1"/>
              <a:t>beads</a:t>
            </a:r>
            <a:endParaRPr lang="fr-FR" sz="1200" dirty="0"/>
          </a:p>
        </p:txBody>
      </p:sp>
      <p:cxnSp>
        <p:nvCxnSpPr>
          <p:cNvPr id="245" name="Connecteur droit avec flèche 244">
            <a:extLst>
              <a:ext uri="{FF2B5EF4-FFF2-40B4-BE49-F238E27FC236}">
                <a16:creationId xmlns:a16="http://schemas.microsoft.com/office/drawing/2014/main" id="{2FE44132-9BDC-3A4D-BD37-A146EB31DEED}"/>
              </a:ext>
            </a:extLst>
          </p:cNvPr>
          <p:cNvCxnSpPr>
            <a:cxnSpLocks/>
          </p:cNvCxnSpPr>
          <p:nvPr/>
        </p:nvCxnSpPr>
        <p:spPr>
          <a:xfrm rot="5400000">
            <a:off x="3227033" y="1761242"/>
            <a:ext cx="0" cy="360000"/>
          </a:xfrm>
          <a:prstGeom prst="straightConnector1">
            <a:avLst/>
          </a:prstGeom>
          <a:ln w="12700" cap="flat">
            <a:solidFill>
              <a:schemeClr val="tx1"/>
            </a:solidFill>
            <a:miter lim="800000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E76995F-5F59-47D6-BBA3-957E3FCFF124}"/>
              </a:ext>
            </a:extLst>
          </p:cNvPr>
          <p:cNvGrpSpPr/>
          <p:nvPr/>
        </p:nvGrpSpPr>
        <p:grpSpPr>
          <a:xfrm>
            <a:off x="2804270" y="1551629"/>
            <a:ext cx="819537" cy="147659"/>
            <a:chOff x="5350441" y="1603337"/>
            <a:chExt cx="819537" cy="147659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FFF2107-BC63-4B13-95B2-489DA07070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0441" y="1693185"/>
              <a:ext cx="819537" cy="57811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1000">
                  <a:schemeClr val="accent5">
                    <a:lumMod val="45000"/>
                    <a:lumOff val="5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716D363C-634C-4F91-A9BE-692DE05662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94829" y="1603337"/>
              <a:ext cx="717695" cy="98880"/>
              <a:chOff x="4290026" y="3150455"/>
              <a:chExt cx="4446395" cy="470608"/>
            </a:xfrm>
          </p:grpSpPr>
          <p:sp>
            <p:nvSpPr>
              <p:cNvPr id="137" name="Forme libre : forme 136">
                <a:extLst>
                  <a:ext uri="{FF2B5EF4-FFF2-40B4-BE49-F238E27FC236}">
                    <a16:creationId xmlns:a16="http://schemas.microsoft.com/office/drawing/2014/main" id="{632BB50C-8B27-42B2-B5B2-A1B541D1B3CB}"/>
                  </a:ext>
                </a:extLst>
              </p:cNvPr>
              <p:cNvSpPr/>
              <p:nvPr/>
            </p:nvSpPr>
            <p:spPr>
              <a:xfrm>
                <a:off x="4290026" y="3150455"/>
                <a:ext cx="4446395" cy="470608"/>
              </a:xfrm>
              <a:custGeom>
                <a:avLst/>
                <a:gdLst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7301 w 4446395"/>
                  <a:gd name="connsiteY65" fmla="*/ 85411 h 562708"/>
                  <a:gd name="connsiteX66" fmla="*/ 1462035 w 4446395"/>
                  <a:gd name="connsiteY66" fmla="*/ 140677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0725 w 4446395"/>
                  <a:gd name="connsiteY83" fmla="*/ 467248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7301 w 4446395"/>
                  <a:gd name="connsiteY65" fmla="*/ 85411 h 562708"/>
                  <a:gd name="connsiteX66" fmla="*/ 1462035 w 4446395"/>
                  <a:gd name="connsiteY66" fmla="*/ 140677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5488 w 4446395"/>
                  <a:gd name="connsiteY83" fmla="*/ 472011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4920 w 4446395"/>
                  <a:gd name="connsiteY65" fmla="*/ 92554 h 562708"/>
                  <a:gd name="connsiteX66" fmla="*/ 1462035 w 4446395"/>
                  <a:gd name="connsiteY66" fmla="*/ 140677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5488 w 4446395"/>
                  <a:gd name="connsiteY83" fmla="*/ 472011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4920 w 4446395"/>
                  <a:gd name="connsiteY65" fmla="*/ 92554 h 562708"/>
                  <a:gd name="connsiteX66" fmla="*/ 1474914 w 4446395"/>
                  <a:gd name="connsiteY66" fmla="*/ 135525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5488 w 4446395"/>
                  <a:gd name="connsiteY83" fmla="*/ 472011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446395" h="562708">
                    <a:moveTo>
                      <a:pt x="0" y="562708"/>
                    </a:moveTo>
                    <a:lnTo>
                      <a:pt x="125604" y="562708"/>
                    </a:lnTo>
                    <a:lnTo>
                      <a:pt x="271305" y="557684"/>
                    </a:lnTo>
                    <a:lnTo>
                      <a:pt x="492369" y="542611"/>
                    </a:lnTo>
                    <a:lnTo>
                      <a:pt x="552659" y="542611"/>
                    </a:lnTo>
                    <a:lnTo>
                      <a:pt x="643094" y="547635"/>
                    </a:lnTo>
                    <a:lnTo>
                      <a:pt x="798844" y="552659"/>
                    </a:lnTo>
                    <a:lnTo>
                      <a:pt x="949569" y="547635"/>
                    </a:lnTo>
                    <a:lnTo>
                      <a:pt x="1060101" y="552659"/>
                    </a:lnTo>
                    <a:lnTo>
                      <a:pt x="1180681" y="557684"/>
                    </a:lnTo>
                    <a:lnTo>
                      <a:pt x="1321358" y="557684"/>
                    </a:lnTo>
                    <a:lnTo>
                      <a:pt x="1426866" y="547635"/>
                    </a:lnTo>
                    <a:lnTo>
                      <a:pt x="1532373" y="532563"/>
                    </a:lnTo>
                    <a:lnTo>
                      <a:pt x="1708220" y="522514"/>
                    </a:lnTo>
                    <a:lnTo>
                      <a:pt x="1894114" y="522514"/>
                    </a:lnTo>
                    <a:lnTo>
                      <a:pt x="2120202" y="537587"/>
                    </a:lnTo>
                    <a:lnTo>
                      <a:pt x="2230734" y="542611"/>
                    </a:lnTo>
                    <a:lnTo>
                      <a:pt x="2401556" y="532563"/>
                    </a:lnTo>
                    <a:lnTo>
                      <a:pt x="2507064" y="532563"/>
                    </a:lnTo>
                    <a:lnTo>
                      <a:pt x="2577402" y="547635"/>
                    </a:lnTo>
                    <a:lnTo>
                      <a:pt x="2632668" y="557684"/>
                    </a:lnTo>
                    <a:lnTo>
                      <a:pt x="2753248" y="547635"/>
                    </a:lnTo>
                    <a:lnTo>
                      <a:pt x="2929094" y="542611"/>
                    </a:lnTo>
                    <a:lnTo>
                      <a:pt x="3145134" y="542611"/>
                    </a:lnTo>
                    <a:lnTo>
                      <a:pt x="3305907" y="532563"/>
                    </a:lnTo>
                    <a:lnTo>
                      <a:pt x="3421464" y="537587"/>
                    </a:lnTo>
                    <a:lnTo>
                      <a:pt x="3597310" y="537587"/>
                    </a:lnTo>
                    <a:lnTo>
                      <a:pt x="3717890" y="537587"/>
                    </a:lnTo>
                    <a:lnTo>
                      <a:pt x="3868615" y="537587"/>
                    </a:lnTo>
                    <a:lnTo>
                      <a:pt x="3938954" y="562708"/>
                    </a:lnTo>
                    <a:lnTo>
                      <a:pt x="3989195" y="562708"/>
                    </a:lnTo>
                    <a:lnTo>
                      <a:pt x="4134897" y="547635"/>
                    </a:lnTo>
                    <a:lnTo>
                      <a:pt x="4275573" y="547635"/>
                    </a:lnTo>
                    <a:lnTo>
                      <a:pt x="4426299" y="547635"/>
                    </a:lnTo>
                    <a:lnTo>
                      <a:pt x="4446395" y="532563"/>
                    </a:lnTo>
                    <a:lnTo>
                      <a:pt x="4436347" y="517490"/>
                    </a:lnTo>
                    <a:lnTo>
                      <a:pt x="4376057" y="502418"/>
                    </a:lnTo>
                    <a:lnTo>
                      <a:pt x="4290646" y="477297"/>
                    </a:lnTo>
                    <a:lnTo>
                      <a:pt x="4185138" y="437103"/>
                    </a:lnTo>
                    <a:lnTo>
                      <a:pt x="4149969" y="411982"/>
                    </a:lnTo>
                    <a:lnTo>
                      <a:pt x="4089679" y="386862"/>
                    </a:lnTo>
                    <a:lnTo>
                      <a:pt x="3994220" y="366765"/>
                    </a:lnTo>
                    <a:lnTo>
                      <a:pt x="3908809" y="361741"/>
                    </a:lnTo>
                    <a:lnTo>
                      <a:pt x="3883688" y="326571"/>
                    </a:lnTo>
                    <a:lnTo>
                      <a:pt x="3803301" y="276330"/>
                    </a:lnTo>
                    <a:lnTo>
                      <a:pt x="3687745" y="241160"/>
                    </a:lnTo>
                    <a:lnTo>
                      <a:pt x="3577213" y="211015"/>
                    </a:lnTo>
                    <a:lnTo>
                      <a:pt x="3456633" y="170822"/>
                    </a:lnTo>
                    <a:lnTo>
                      <a:pt x="3381270" y="135653"/>
                    </a:lnTo>
                    <a:lnTo>
                      <a:pt x="3326004" y="80387"/>
                    </a:lnTo>
                    <a:lnTo>
                      <a:pt x="3220497" y="55266"/>
                    </a:lnTo>
                    <a:lnTo>
                      <a:pt x="3150158" y="50242"/>
                    </a:lnTo>
                    <a:lnTo>
                      <a:pt x="3099916" y="20097"/>
                    </a:lnTo>
                    <a:lnTo>
                      <a:pt x="3019529" y="15073"/>
                    </a:lnTo>
                    <a:lnTo>
                      <a:pt x="2898949" y="20097"/>
                    </a:lnTo>
                    <a:lnTo>
                      <a:pt x="2758272" y="5024"/>
                    </a:lnTo>
                    <a:lnTo>
                      <a:pt x="2572378" y="5024"/>
                    </a:lnTo>
                    <a:lnTo>
                      <a:pt x="2426677" y="0"/>
                    </a:lnTo>
                    <a:lnTo>
                      <a:pt x="2286000" y="5024"/>
                    </a:lnTo>
                    <a:lnTo>
                      <a:pt x="2115178" y="5024"/>
                    </a:lnTo>
                    <a:lnTo>
                      <a:pt x="1994598" y="10048"/>
                    </a:lnTo>
                    <a:lnTo>
                      <a:pt x="1919235" y="10048"/>
                    </a:lnTo>
                    <a:lnTo>
                      <a:pt x="1778558" y="15073"/>
                    </a:lnTo>
                    <a:lnTo>
                      <a:pt x="1663002" y="40193"/>
                    </a:lnTo>
                    <a:lnTo>
                      <a:pt x="1597688" y="70338"/>
                    </a:lnTo>
                    <a:lnTo>
                      <a:pt x="1514920" y="92554"/>
                    </a:lnTo>
                    <a:lnTo>
                      <a:pt x="1474914" y="135525"/>
                    </a:lnTo>
                    <a:lnTo>
                      <a:pt x="1416817" y="140677"/>
                    </a:lnTo>
                    <a:lnTo>
                      <a:pt x="1351503" y="160774"/>
                    </a:lnTo>
                    <a:lnTo>
                      <a:pt x="1266092" y="190919"/>
                    </a:lnTo>
                    <a:lnTo>
                      <a:pt x="1225899" y="205991"/>
                    </a:lnTo>
                    <a:lnTo>
                      <a:pt x="1140488" y="205991"/>
                    </a:lnTo>
                    <a:lnTo>
                      <a:pt x="1029956" y="221064"/>
                    </a:lnTo>
                    <a:lnTo>
                      <a:pt x="964642" y="241160"/>
                    </a:lnTo>
                    <a:lnTo>
                      <a:pt x="864158" y="276330"/>
                    </a:lnTo>
                    <a:lnTo>
                      <a:pt x="753626" y="316523"/>
                    </a:lnTo>
                    <a:lnTo>
                      <a:pt x="648118" y="341644"/>
                    </a:lnTo>
                    <a:lnTo>
                      <a:pt x="542611" y="361741"/>
                    </a:lnTo>
                    <a:lnTo>
                      <a:pt x="452176" y="366765"/>
                    </a:lnTo>
                    <a:lnTo>
                      <a:pt x="381837" y="396910"/>
                    </a:lnTo>
                    <a:lnTo>
                      <a:pt x="336620" y="427055"/>
                    </a:lnTo>
                    <a:lnTo>
                      <a:pt x="291402" y="457200"/>
                    </a:lnTo>
                    <a:lnTo>
                      <a:pt x="231112" y="467248"/>
                    </a:lnTo>
                    <a:lnTo>
                      <a:pt x="155488" y="472011"/>
                    </a:lnTo>
                    <a:lnTo>
                      <a:pt x="95459" y="517490"/>
                    </a:lnTo>
                    <a:lnTo>
                      <a:pt x="55266" y="537587"/>
                    </a:lnTo>
                    <a:lnTo>
                      <a:pt x="0" y="5627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29EA57B3-5276-47F9-B634-0AFD2C2E834E}"/>
                  </a:ext>
                </a:extLst>
              </p:cNvPr>
              <p:cNvSpPr/>
              <p:nvPr/>
            </p:nvSpPr>
            <p:spPr>
              <a:xfrm>
                <a:off x="6172285" y="3250887"/>
                <a:ext cx="874318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A1EE851-242D-6B0D-8BD4-024A9CCAF209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D48532-E59D-93E8-1E34-5EFD89AB475A}"/>
              </a:ext>
            </a:extLst>
          </p:cNvPr>
          <p:cNvSpPr txBox="1"/>
          <p:nvPr/>
        </p:nvSpPr>
        <p:spPr>
          <a:xfrm>
            <a:off x="-17385" y="7238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FRET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efficiency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measurement</a:t>
            </a:r>
            <a:endParaRPr lang="fr-FR" sz="28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graphicFrame>
        <p:nvGraphicFramePr>
          <p:cNvPr id="133" name="Tableau 99">
            <a:extLst>
              <a:ext uri="{FF2B5EF4-FFF2-40B4-BE49-F238E27FC236}">
                <a16:creationId xmlns:a16="http://schemas.microsoft.com/office/drawing/2014/main" id="{204DC3AA-6682-784E-96D3-9DF1536B4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838051"/>
              </p:ext>
            </p:extLst>
          </p:nvPr>
        </p:nvGraphicFramePr>
        <p:xfrm>
          <a:off x="5466079" y="1032000"/>
          <a:ext cx="4194000" cy="27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6000">
                  <a:extLst>
                    <a:ext uri="{9D8B030D-6E8A-4147-A177-3AD203B41FA5}">
                      <a16:colId xmlns:a16="http://schemas.microsoft.com/office/drawing/2014/main" val="893276311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627823849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823529970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r"/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Camera 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Camera 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92269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LED D</a:t>
                      </a:r>
                    </a:p>
                    <a:p>
                      <a:pPr algn="ctr"/>
                      <a:r>
                        <a:rPr lang="fr-FR" sz="1200" dirty="0"/>
                        <a:t>440 nm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75493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algn="ctr"/>
                      <a:r>
                        <a:rPr lang="fr-FR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LED A</a:t>
                      </a:r>
                    </a:p>
                    <a:p>
                      <a:pPr algn="ctr"/>
                      <a:r>
                        <a:rPr lang="fr-FR" sz="1200" dirty="0"/>
                        <a:t>520 nm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29089"/>
                  </a:ext>
                </a:extLst>
              </a:tr>
            </a:tbl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E541BF66-19FA-0CD1-0A82-335CB272AB83}"/>
              </a:ext>
            </a:extLst>
          </p:cNvPr>
          <p:cNvGrpSpPr/>
          <p:nvPr/>
        </p:nvGrpSpPr>
        <p:grpSpPr>
          <a:xfrm>
            <a:off x="2691493" y="750836"/>
            <a:ext cx="2891892" cy="3814518"/>
            <a:chOff x="2691493" y="750836"/>
            <a:chExt cx="2891892" cy="3814518"/>
          </a:xfrm>
        </p:grpSpPr>
        <p:sp>
          <p:nvSpPr>
            <p:cNvPr id="249" name="Trapèze 248">
              <a:extLst>
                <a:ext uri="{FF2B5EF4-FFF2-40B4-BE49-F238E27FC236}">
                  <a16:creationId xmlns:a16="http://schemas.microsoft.com/office/drawing/2014/main" id="{ED72111C-1899-2244-A856-B69F433C6091}"/>
                </a:ext>
              </a:extLst>
            </p:cNvPr>
            <p:cNvSpPr/>
            <p:nvPr/>
          </p:nvSpPr>
          <p:spPr>
            <a:xfrm flipV="1">
              <a:off x="3297669" y="2360754"/>
              <a:ext cx="43200" cy="1969200"/>
            </a:xfrm>
            <a:prstGeom prst="trapezoid">
              <a:avLst>
                <a:gd name="adj" fmla="val 0"/>
              </a:avLst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riangle rectangle 19">
              <a:extLst>
                <a:ext uri="{FF2B5EF4-FFF2-40B4-BE49-F238E27FC236}">
                  <a16:creationId xmlns:a16="http://schemas.microsoft.com/office/drawing/2014/main" id="{7FE59E65-5806-23E2-41D1-116CFF74F73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281483" y="4328314"/>
              <a:ext cx="64800" cy="64800"/>
            </a:xfrm>
            <a:prstGeom prst="rtTriangle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5ACD68B5-21FC-0D65-7438-24BBB0547B17}"/>
                </a:ext>
              </a:extLst>
            </p:cNvPr>
            <p:cNvGrpSpPr/>
            <p:nvPr/>
          </p:nvGrpSpPr>
          <p:grpSpPr>
            <a:xfrm>
              <a:off x="2691493" y="750836"/>
              <a:ext cx="2891892" cy="3814518"/>
              <a:chOff x="2775541" y="750836"/>
              <a:chExt cx="2891892" cy="3814518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4CFBEC55-B475-BBA9-CAF4-08E9A45AFDC9}"/>
                  </a:ext>
                </a:extLst>
              </p:cNvPr>
              <p:cNvGrpSpPr/>
              <p:nvPr/>
            </p:nvGrpSpPr>
            <p:grpSpPr>
              <a:xfrm>
                <a:off x="2775541" y="750836"/>
                <a:ext cx="2891892" cy="3814518"/>
                <a:chOff x="5211538" y="762266"/>
                <a:chExt cx="2891892" cy="3814518"/>
              </a:xfrm>
            </p:grpSpPr>
            <p:sp>
              <p:nvSpPr>
                <p:cNvPr id="186" name="ZoneTexte 185">
                  <a:extLst>
                    <a:ext uri="{FF2B5EF4-FFF2-40B4-BE49-F238E27FC236}">
                      <a16:creationId xmlns:a16="http://schemas.microsoft.com/office/drawing/2014/main" id="{F3D03B17-3844-4B48-A235-39B1AB1852F9}"/>
                    </a:ext>
                  </a:extLst>
                </p:cNvPr>
                <p:cNvSpPr txBox="1"/>
                <p:nvPr/>
              </p:nvSpPr>
              <p:spPr>
                <a:xfrm>
                  <a:off x="6665559" y="4108784"/>
                  <a:ext cx="1437871" cy="468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/>
                    <a:t>Camera : </a:t>
                  </a:r>
                  <a:r>
                    <a:rPr lang="fr-FR" sz="1300" dirty="0"/>
                    <a:t>phase contrast imaging</a:t>
                  </a:r>
                </a:p>
              </p:txBody>
            </p:sp>
            <p:sp>
              <p:nvSpPr>
                <p:cNvPr id="189" name="ZoneTexte 188">
                  <a:extLst>
                    <a:ext uri="{FF2B5EF4-FFF2-40B4-BE49-F238E27FC236}">
                      <a16:creationId xmlns:a16="http://schemas.microsoft.com/office/drawing/2014/main" id="{77BB7A0F-C74B-114B-8551-6FF312E9C136}"/>
                    </a:ext>
                  </a:extLst>
                </p:cNvPr>
                <p:cNvSpPr txBox="1"/>
                <p:nvPr/>
              </p:nvSpPr>
              <p:spPr>
                <a:xfrm>
                  <a:off x="5211538" y="762266"/>
                  <a:ext cx="1122615" cy="292388"/>
                </a:xfrm>
                <a:prstGeom prst="rect">
                  <a:avLst/>
                </a:prstGeom>
                <a:noFill/>
                <a:ln w="19050">
                  <a:solidFill>
                    <a:srgbClr val="C00000">
                      <a:alpha val="80000"/>
                    </a:srgb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300" dirty="0"/>
                    <a:t>Halogen lamp</a:t>
                  </a: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93ACF61E-9B70-7348-81C4-721509E65242}"/>
                    </a:ext>
                  </a:extLst>
                </p:cNvPr>
                <p:cNvSpPr/>
                <p:nvPr/>
              </p:nvSpPr>
              <p:spPr>
                <a:xfrm rot="5400000">
                  <a:off x="5731943" y="819298"/>
                  <a:ext cx="100800" cy="648000"/>
                </a:xfrm>
                <a:prstGeom prst="rect">
                  <a:avLst/>
                </a:prstGeom>
                <a:solidFill>
                  <a:srgbClr val="A90000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3B30CD44-7D1A-92B9-CE7A-C97444B1C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5113" y="4357505"/>
                <a:ext cx="793177" cy="0"/>
              </a:xfrm>
              <a:prstGeom prst="straightConnector1">
                <a:avLst/>
              </a:prstGeom>
              <a:ln w="57150">
                <a:solidFill>
                  <a:schemeClr val="accent6">
                    <a:alpha val="8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77A6C878-877C-7E43-A101-6BCE7A56D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8606" y="4227917"/>
                <a:ext cx="288000" cy="28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81000579-7BFE-69DA-C1D7-8ACF152C897E}"/>
              </a:ext>
            </a:extLst>
          </p:cNvPr>
          <p:cNvSpPr/>
          <p:nvPr/>
        </p:nvSpPr>
        <p:spPr>
          <a:xfrm>
            <a:off x="9678079" y="1045203"/>
            <a:ext cx="2513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/>
              <a:t>Acceptor</a:t>
            </a:r>
            <a:r>
              <a:rPr lang="fr-FR" sz="1400" dirty="0"/>
              <a:t> fluorescence </a:t>
            </a:r>
            <a:r>
              <a:rPr lang="fr-FR" sz="1400" dirty="0" err="1"/>
              <a:t>intensity</a:t>
            </a:r>
            <a:r>
              <a:rPr lang="fr-FR" sz="1400" dirty="0"/>
              <a:t> </a:t>
            </a:r>
            <a:r>
              <a:rPr lang="fr-FR" sz="1400" dirty="0" err="1"/>
              <a:t>when</a:t>
            </a:r>
            <a:r>
              <a:rPr lang="fr-FR" sz="1400" dirty="0"/>
              <a:t> </a:t>
            </a:r>
            <a:r>
              <a:rPr lang="fr-FR" sz="1400" dirty="0" err="1"/>
              <a:t>donor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excited</a:t>
            </a:r>
            <a:endParaRPr lang="fr-FR" sz="1400" dirty="0">
              <a:latin typeface="Avenir Roman" panose="02000503020000020003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CB86AE9-E081-53DB-22C9-CAE55F89A88C}"/>
              </a:ext>
            </a:extLst>
          </p:cNvPr>
          <p:cNvGrpSpPr/>
          <p:nvPr/>
        </p:nvGrpSpPr>
        <p:grpSpPr>
          <a:xfrm>
            <a:off x="9641386" y="1681163"/>
            <a:ext cx="2727961" cy="1206036"/>
            <a:chOff x="9641386" y="1681163"/>
            <a:chExt cx="2727961" cy="1206036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C33DB8A2-8EE0-B4DC-214A-01002DFDC9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41386" y="1925292"/>
              <a:ext cx="2540792" cy="961907"/>
              <a:chOff x="6719428" y="1074106"/>
              <a:chExt cx="2547352" cy="964392"/>
            </a:xfrm>
          </p:grpSpPr>
          <p:sp>
            <p:nvSpPr>
              <p:cNvPr id="34" name="Étoile à 10 branches 12">
                <a:extLst>
                  <a:ext uri="{FF2B5EF4-FFF2-40B4-BE49-F238E27FC236}">
                    <a16:creationId xmlns:a16="http://schemas.microsoft.com/office/drawing/2014/main" id="{172A61C0-B503-6065-E359-B1F79226D7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4174" y="1465818"/>
                <a:ext cx="353706" cy="353706"/>
              </a:xfrm>
              <a:prstGeom prst="star10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5" name="Étoile à 10 branches 13">
                <a:extLst>
                  <a:ext uri="{FF2B5EF4-FFF2-40B4-BE49-F238E27FC236}">
                    <a16:creationId xmlns:a16="http://schemas.microsoft.com/office/drawing/2014/main" id="{208760BA-6112-1427-E6F4-F8228B0E1D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65973" y="1465818"/>
                <a:ext cx="353706" cy="353706"/>
              </a:xfrm>
              <a:prstGeom prst="star10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1DF1045-D562-66DB-BF12-96BDFC9887F0}"/>
                  </a:ext>
                </a:extLst>
              </p:cNvPr>
              <p:cNvSpPr txBox="1"/>
              <p:nvPr/>
            </p:nvSpPr>
            <p:spPr>
              <a:xfrm>
                <a:off x="6719428" y="1740422"/>
                <a:ext cx="1093895" cy="293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  <a:latin typeface="Avenir Roman" panose="02000503020000020003" pitchFamily="2" charset="0"/>
                  </a:rPr>
                  <a:t>Donor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B4EA83EB-EE0D-9019-9201-C3947975CAF4}"/>
                  </a:ext>
                </a:extLst>
              </p:cNvPr>
              <p:cNvSpPr txBox="1"/>
              <p:nvPr/>
            </p:nvSpPr>
            <p:spPr>
              <a:xfrm>
                <a:off x="8363175" y="1745355"/>
                <a:ext cx="903605" cy="293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4">
                        <a:lumMod val="50000"/>
                      </a:schemeClr>
                    </a:solidFill>
                    <a:latin typeface="Avenir Roman" panose="02000503020000020003" pitchFamily="2" charset="0"/>
                  </a:rPr>
                  <a:t>Acceptor</a:t>
                </a:r>
              </a:p>
            </p:txBody>
          </p:sp>
          <p:sp>
            <p:nvSpPr>
              <p:cNvPr id="40" name="Éclair 39">
                <a:extLst>
                  <a:ext uri="{FF2B5EF4-FFF2-40B4-BE49-F238E27FC236}">
                    <a16:creationId xmlns:a16="http://schemas.microsoft.com/office/drawing/2014/main" id="{C81A926F-2F1F-8D45-D11B-286A1F6793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8983" y="1074106"/>
                <a:ext cx="300479" cy="421556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lèche vers la droite 21">
                <a:extLst>
                  <a:ext uri="{FF2B5EF4-FFF2-40B4-BE49-F238E27FC236}">
                    <a16:creationId xmlns:a16="http://schemas.microsoft.com/office/drawing/2014/main" id="{9FDFEA1C-6769-9E77-7B1D-0241A8E9E42A}"/>
                  </a:ext>
                </a:extLst>
              </p:cNvPr>
              <p:cNvSpPr/>
              <p:nvPr/>
            </p:nvSpPr>
            <p:spPr>
              <a:xfrm rot="19523889">
                <a:off x="8493899" y="1233771"/>
                <a:ext cx="469209" cy="198511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D8A0B53B-BE9C-419F-7730-1BA9885D6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772546">
                <a:off x="7659312" y="1395941"/>
                <a:ext cx="577073" cy="577073"/>
              </a:xfrm>
              <a:prstGeom prst="arc">
                <a:avLst>
                  <a:gd name="adj1" fmla="val 16200000"/>
                  <a:gd name="adj2" fmla="val 779359"/>
                </a:avLst>
              </a:prstGeom>
              <a:ln w="2222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Éclair 42">
              <a:extLst>
                <a:ext uri="{FF2B5EF4-FFF2-40B4-BE49-F238E27FC236}">
                  <a16:creationId xmlns:a16="http://schemas.microsoft.com/office/drawing/2014/main" id="{A7C7DE62-4EA8-DD66-A692-B07C2B512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638" y="1843439"/>
              <a:ext cx="307920" cy="432000"/>
            </a:xfrm>
            <a:prstGeom prst="lightningBol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705BD53-E692-DD7A-4717-CF08D6B82425}"/>
                </a:ext>
              </a:extLst>
            </p:cNvPr>
            <p:cNvSpPr txBox="1"/>
            <p:nvPr/>
          </p:nvSpPr>
          <p:spPr>
            <a:xfrm>
              <a:off x="9724567" y="1681163"/>
              <a:ext cx="864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excitation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BBEDEC80-B6A1-AF7A-4645-14FFF6710FDB}"/>
                </a:ext>
              </a:extLst>
            </p:cNvPr>
            <p:cNvSpPr txBox="1"/>
            <p:nvPr/>
          </p:nvSpPr>
          <p:spPr>
            <a:xfrm>
              <a:off x="11418887" y="1703003"/>
              <a:ext cx="950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detection</a:t>
              </a:r>
              <a:endParaRPr lang="fr-FR" sz="1200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E1B2932-6E5C-832C-D639-43492656C573}"/>
              </a:ext>
            </a:extLst>
          </p:cNvPr>
          <p:cNvGrpSpPr/>
          <p:nvPr/>
        </p:nvGrpSpPr>
        <p:grpSpPr>
          <a:xfrm>
            <a:off x="7291340" y="4410891"/>
            <a:ext cx="3885427" cy="2452834"/>
            <a:chOff x="7291340" y="4410891"/>
            <a:chExt cx="3885427" cy="2452834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A4E2AABB-2905-81CD-04C9-8F07FCB7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0435" y="4506657"/>
              <a:ext cx="3307905" cy="230400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15B66F1-5E48-D5B3-E30D-EF272C5D67FA}"/>
                </a:ext>
              </a:extLst>
            </p:cNvPr>
            <p:cNvSpPr txBox="1"/>
            <p:nvPr/>
          </p:nvSpPr>
          <p:spPr>
            <a:xfrm>
              <a:off x="7291340" y="4537846"/>
              <a:ext cx="1091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>
                  <a:solidFill>
                    <a:schemeClr val="bg1"/>
                  </a:solidFill>
                  <a:latin typeface="Avenir"/>
                  <a:cs typeface="Times New Roman" panose="02020603050405020304" pitchFamily="18" charset="0"/>
                </a:rPr>
                <a:t>VinTS</a:t>
              </a:r>
              <a:endParaRPr lang="fr-FR" sz="1600" dirty="0">
                <a:solidFill>
                  <a:schemeClr val="bg1"/>
                </a:solidFill>
                <a:latin typeface="Avenir"/>
                <a:cs typeface="Times New Roman" panose="02020603050405020304" pitchFamily="18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FC261BB-39C6-3CD8-AD39-7C08DB007F46}"/>
                </a:ext>
              </a:extLst>
            </p:cNvPr>
            <p:cNvSpPr txBox="1"/>
            <p:nvPr/>
          </p:nvSpPr>
          <p:spPr>
            <a:xfrm rot="5400000">
              <a:off x="9881094" y="5447308"/>
              <a:ext cx="228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FRET </a:t>
              </a:r>
              <a:r>
                <a:rPr lang="fr-FR" sz="1400" dirty="0" err="1"/>
                <a:t>Efficiency</a:t>
              </a:r>
              <a:endParaRPr lang="fr-FR" sz="14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4480741-871C-4FD4-2A4A-765ECD112975}"/>
                </a:ext>
              </a:extLst>
            </p:cNvPr>
            <p:cNvSpPr/>
            <p:nvPr/>
          </p:nvSpPr>
          <p:spPr>
            <a:xfrm>
              <a:off x="10605191" y="4457966"/>
              <a:ext cx="275676" cy="2363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CE6E9E3-0552-689F-458C-F87BD9B220B1}"/>
                </a:ext>
              </a:extLst>
            </p:cNvPr>
            <p:cNvSpPr txBox="1"/>
            <p:nvPr/>
          </p:nvSpPr>
          <p:spPr>
            <a:xfrm>
              <a:off x="10547688" y="4410891"/>
              <a:ext cx="4795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0.35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F7CD8A8-A9B1-6CC4-B9CB-F39F18CD2A28}"/>
                </a:ext>
              </a:extLst>
            </p:cNvPr>
            <p:cNvSpPr txBox="1"/>
            <p:nvPr/>
          </p:nvSpPr>
          <p:spPr>
            <a:xfrm>
              <a:off x="10547795" y="4860724"/>
              <a:ext cx="4795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0.3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18B446E0-A329-FC0D-B5DA-1AC873AD2C76}"/>
                </a:ext>
              </a:extLst>
            </p:cNvPr>
            <p:cNvSpPr txBox="1"/>
            <p:nvPr/>
          </p:nvSpPr>
          <p:spPr>
            <a:xfrm>
              <a:off x="10548002" y="5293943"/>
              <a:ext cx="4795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0.25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E8177056-FC54-DDA0-6AED-B812B411DEF7}"/>
                </a:ext>
              </a:extLst>
            </p:cNvPr>
            <p:cNvSpPr txBox="1"/>
            <p:nvPr/>
          </p:nvSpPr>
          <p:spPr>
            <a:xfrm>
              <a:off x="10545015" y="6184498"/>
              <a:ext cx="4795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0.15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056F428E-E20F-26B0-0E54-6F03F358FDE5}"/>
                </a:ext>
              </a:extLst>
            </p:cNvPr>
            <p:cNvSpPr txBox="1"/>
            <p:nvPr/>
          </p:nvSpPr>
          <p:spPr>
            <a:xfrm>
              <a:off x="10551402" y="5744600"/>
              <a:ext cx="4795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0.2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CF46FE0-04AD-3CA6-ED8A-B166BBF4903B}"/>
                </a:ext>
              </a:extLst>
            </p:cNvPr>
            <p:cNvSpPr txBox="1"/>
            <p:nvPr/>
          </p:nvSpPr>
          <p:spPr>
            <a:xfrm>
              <a:off x="10554099" y="6602115"/>
              <a:ext cx="4684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0.1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20F7BD1-4A69-A78C-7172-28A668489134}"/>
                  </a:ext>
                </a:extLst>
              </p:cNvPr>
              <p:cNvSpPr/>
              <p:nvPr/>
            </p:nvSpPr>
            <p:spPr>
              <a:xfrm>
                <a:off x="10512741" y="2979512"/>
                <a:ext cx="945067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6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∝</m:t>
                      </m:r>
                      <m:f>
                        <m:fPr>
                          <m:ctrlPr>
                            <a:rPr lang="fr-FR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𝐷𝐴</m:t>
                          </m:r>
                        </m:num>
                        <m:den>
                          <m:r>
                            <a:rPr lang="fr-FR" sz="1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𝐴𝐴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20F7BD1-4A69-A78C-7172-28A6684891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741" y="2979512"/>
                <a:ext cx="945067" cy="5533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06460EC1-0AE2-977B-9FAA-FB461A719DCD}"/>
              </a:ext>
            </a:extLst>
          </p:cNvPr>
          <p:cNvSpPr/>
          <p:nvPr/>
        </p:nvSpPr>
        <p:spPr>
          <a:xfrm rot="4607125">
            <a:off x="8023185" y="4087041"/>
            <a:ext cx="498892" cy="16421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D6A4148-6B80-0595-376B-69810DE12AA9}"/>
              </a:ext>
            </a:extLst>
          </p:cNvPr>
          <p:cNvSpPr txBox="1"/>
          <p:nvPr/>
        </p:nvSpPr>
        <p:spPr>
          <a:xfrm>
            <a:off x="8359161" y="3862768"/>
            <a:ext cx="1670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Calibration +</a:t>
            </a:r>
          </a:p>
          <a:p>
            <a:pPr algn="ctr"/>
            <a:r>
              <a:rPr lang="fr-FR" sz="1600" dirty="0"/>
              <a:t>image </a:t>
            </a:r>
            <a:r>
              <a:rPr lang="fr-FR" sz="1600" dirty="0" err="1"/>
              <a:t>processing</a:t>
            </a:r>
            <a:endParaRPr lang="fr-FR" sz="1600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8B6F691-FACA-EB30-0A8C-061B572384C6}"/>
              </a:ext>
            </a:extLst>
          </p:cNvPr>
          <p:cNvSpPr txBox="1"/>
          <p:nvPr/>
        </p:nvSpPr>
        <p:spPr>
          <a:xfrm>
            <a:off x="7354382" y="671227"/>
            <a:ext cx="2939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venir Roman" panose="02000503020000020003" pitchFamily="2" charset="0"/>
              </a:rPr>
              <a:t>Extraction of FRET </a:t>
            </a:r>
            <a:r>
              <a:rPr lang="fr-FR" sz="1600" b="1" dirty="0" err="1">
                <a:latin typeface="Avenir Roman" panose="02000503020000020003" pitchFamily="2" charset="0"/>
              </a:rPr>
              <a:t>efficiency</a:t>
            </a:r>
            <a:endParaRPr lang="fr-FR" sz="1600" b="1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31857A9-1D2B-B537-C53D-310CE8206E42}"/>
              </a:ext>
            </a:extLst>
          </p:cNvPr>
          <p:cNvGrpSpPr/>
          <p:nvPr/>
        </p:nvGrpSpPr>
        <p:grpSpPr>
          <a:xfrm>
            <a:off x="6177032" y="1352076"/>
            <a:ext cx="3388187" cy="2432990"/>
            <a:chOff x="6177032" y="1352076"/>
            <a:chExt cx="3388187" cy="2432990"/>
          </a:xfrm>
        </p:grpSpPr>
        <p:pic>
          <p:nvPicPr>
            <p:cNvPr id="2" name="Image 1" descr="Une image contenant texte, blanc, ciel nocturne&#10;&#10;Description générée automatiquement">
              <a:extLst>
                <a:ext uri="{FF2B5EF4-FFF2-40B4-BE49-F238E27FC236}">
                  <a16:creationId xmlns:a16="http://schemas.microsoft.com/office/drawing/2014/main" id="{1CF6BE78-B5DD-9632-A121-D39EB7FD7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952" y="1368193"/>
              <a:ext cx="1583267" cy="1188000"/>
            </a:xfrm>
            <a:prstGeom prst="rect">
              <a:avLst/>
            </a:prstGeom>
          </p:spPr>
        </p:pic>
        <p:pic>
          <p:nvPicPr>
            <p:cNvPr id="4" name="Image 3" descr="Une image contenant texte, blanc&#10;&#10;Description générée automatiquement">
              <a:extLst>
                <a:ext uri="{FF2B5EF4-FFF2-40B4-BE49-F238E27FC236}">
                  <a16:creationId xmlns:a16="http://schemas.microsoft.com/office/drawing/2014/main" id="{FCEB33D8-95C1-9F2E-E70E-8CFFB2411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4"/>
            <a:stretch/>
          </p:blipFill>
          <p:spPr>
            <a:xfrm>
              <a:off x="6254516" y="1373896"/>
              <a:ext cx="1555333" cy="1188000"/>
            </a:xfrm>
            <a:prstGeom prst="rect">
              <a:avLst/>
            </a:prstGeom>
          </p:spPr>
        </p:pic>
        <p:pic>
          <p:nvPicPr>
            <p:cNvPr id="7" name="Image 6" descr="Une image contenant texte, invertébré&#10;&#10;Description générée automatiquement">
              <a:extLst>
                <a:ext uri="{FF2B5EF4-FFF2-40B4-BE49-F238E27FC236}">
                  <a16:creationId xmlns:a16="http://schemas.microsoft.com/office/drawing/2014/main" id="{D27FF83B-FFC6-2C21-EFD5-9668D25C9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266" y="2597066"/>
              <a:ext cx="1582953" cy="1188000"/>
            </a:xfrm>
            <a:prstGeom prst="rect">
              <a:avLst/>
            </a:prstGeom>
          </p:spPr>
        </p:pic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2B941377-85B5-3341-2B53-CFD4CF7EAEFB}"/>
                </a:ext>
              </a:extLst>
            </p:cNvPr>
            <p:cNvSpPr txBox="1"/>
            <p:nvPr/>
          </p:nvSpPr>
          <p:spPr>
            <a:xfrm>
              <a:off x="6177032" y="1356827"/>
              <a:ext cx="4789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venir"/>
                  <a:cs typeface="Times New Roman" panose="02020603050405020304" pitchFamily="18" charset="0"/>
                </a:rPr>
                <a:t>DD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8004EEEC-5356-2204-468D-1824FC98A8B3}"/>
                </a:ext>
              </a:extLst>
            </p:cNvPr>
            <p:cNvSpPr txBox="1"/>
            <p:nvPr/>
          </p:nvSpPr>
          <p:spPr>
            <a:xfrm>
              <a:off x="7922262" y="2585242"/>
              <a:ext cx="4789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venir"/>
                  <a:cs typeface="Times New Roman" panose="02020603050405020304" pitchFamily="18" charset="0"/>
                </a:rPr>
                <a:t>AA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7887149C-3D9E-9973-8721-C9B73FC2F38C}"/>
                </a:ext>
              </a:extLst>
            </p:cNvPr>
            <p:cNvSpPr txBox="1"/>
            <p:nvPr/>
          </p:nvSpPr>
          <p:spPr>
            <a:xfrm>
              <a:off x="7913927" y="1352076"/>
              <a:ext cx="4789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venir"/>
                  <a:cs typeface="Times New Roman" panose="02020603050405020304" pitchFamily="18" charset="0"/>
                </a:rPr>
                <a:t>DA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04A0968-97B5-FFC7-4C99-2E57506579A9}"/>
              </a:ext>
            </a:extLst>
          </p:cNvPr>
          <p:cNvGrpSpPr/>
          <p:nvPr/>
        </p:nvGrpSpPr>
        <p:grpSpPr>
          <a:xfrm>
            <a:off x="111331" y="1856870"/>
            <a:ext cx="3258575" cy="1433437"/>
            <a:chOff x="111331" y="1856870"/>
            <a:chExt cx="3258575" cy="1433437"/>
          </a:xfrm>
        </p:grpSpPr>
        <p:cxnSp>
          <p:nvCxnSpPr>
            <p:cNvPr id="167" name="Connecteur droit 166">
              <a:extLst>
                <a:ext uri="{FF2B5EF4-FFF2-40B4-BE49-F238E27FC236}">
                  <a16:creationId xmlns:a16="http://schemas.microsoft.com/office/drawing/2014/main" id="{E36F9417-E5C2-E048-94A4-7A96B40F98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71788" y="2359619"/>
              <a:ext cx="0" cy="619893"/>
            </a:xfrm>
            <a:prstGeom prst="line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090CB50B-CD1D-4B68-EC9F-6F6FBCFBB2B5}"/>
                </a:ext>
              </a:extLst>
            </p:cNvPr>
            <p:cNvGrpSpPr/>
            <p:nvPr/>
          </p:nvGrpSpPr>
          <p:grpSpPr>
            <a:xfrm>
              <a:off x="111331" y="1856870"/>
              <a:ext cx="3258575" cy="1433437"/>
              <a:chOff x="195379" y="1856870"/>
              <a:chExt cx="3258575" cy="1433437"/>
            </a:xfrm>
          </p:grpSpPr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825351F1-81D7-DC46-A7C5-A8949CE622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69587" y="2833434"/>
                <a:ext cx="284367" cy="275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D58717C-FF96-DA44-91B3-6E86B51E9E9D}"/>
                  </a:ext>
                </a:extLst>
              </p:cNvPr>
              <p:cNvSpPr/>
              <p:nvPr/>
            </p:nvSpPr>
            <p:spPr>
              <a:xfrm>
                <a:off x="243317" y="2193823"/>
                <a:ext cx="2584914" cy="1096484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68" name="Connecteur droit 167">
                <a:extLst>
                  <a:ext uri="{FF2B5EF4-FFF2-40B4-BE49-F238E27FC236}">
                    <a16:creationId xmlns:a16="http://schemas.microsoft.com/office/drawing/2014/main" id="{867C0538-519E-934A-A44B-06D7317E99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2826" y="3020178"/>
                <a:ext cx="1836000" cy="5640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ZoneTexte 170">
                <a:extLst>
                  <a:ext uri="{FF2B5EF4-FFF2-40B4-BE49-F238E27FC236}">
                    <a16:creationId xmlns:a16="http://schemas.microsoft.com/office/drawing/2014/main" id="{29EABE53-3E2A-DC4D-9CB2-3EA25822D54D}"/>
                  </a:ext>
                </a:extLst>
              </p:cNvPr>
              <p:cNvSpPr txBox="1"/>
              <p:nvPr/>
            </p:nvSpPr>
            <p:spPr>
              <a:xfrm>
                <a:off x="332511" y="2833132"/>
                <a:ext cx="1332236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Laser</a:t>
                </a:r>
                <a:r>
                  <a:rPr lang="fr-FR" dirty="0"/>
                  <a:t> </a:t>
                </a:r>
                <a:r>
                  <a:rPr lang="fr-FR" sz="1400" dirty="0"/>
                  <a:t>1069 nm</a:t>
                </a:r>
                <a:endParaRPr lang="fr-FR" dirty="0"/>
              </a:p>
            </p:txBody>
          </p:sp>
          <p:cxnSp>
            <p:nvCxnSpPr>
              <p:cNvPr id="194" name="Connecteur droit 193">
                <a:extLst>
                  <a:ext uri="{FF2B5EF4-FFF2-40B4-BE49-F238E27FC236}">
                    <a16:creationId xmlns:a16="http://schemas.microsoft.com/office/drawing/2014/main" id="{86106C47-6A9C-D042-8E43-BC902AE9E0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10172" y="2970143"/>
                <a:ext cx="1248654" cy="0"/>
              </a:xfrm>
              <a:prstGeom prst="line">
                <a:avLst/>
              </a:prstGeom>
              <a:ln w="19050">
                <a:solidFill>
                  <a:srgbClr val="FF0000">
                    <a:alpha val="65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>
                <a:extLst>
                  <a:ext uri="{FF2B5EF4-FFF2-40B4-BE49-F238E27FC236}">
                    <a16:creationId xmlns:a16="http://schemas.microsoft.com/office/drawing/2014/main" id="{94EF6C64-4CEA-8E42-8C10-CFD812CDC6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353" y="2854706"/>
                <a:ext cx="288000" cy="288000"/>
              </a:xfrm>
              <a:prstGeom prst="line">
                <a:avLst/>
              </a:prstGeom>
              <a:ln w="95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773EB464-1ECF-A94B-9FAA-967B5A4AC155}"/>
                  </a:ext>
                </a:extLst>
              </p:cNvPr>
              <p:cNvSpPr/>
              <p:nvPr/>
            </p:nvSpPr>
            <p:spPr>
              <a:xfrm>
                <a:off x="1885966" y="2854706"/>
                <a:ext cx="294844" cy="301241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ZoneTexte 266">
                <a:extLst>
                  <a:ext uri="{FF2B5EF4-FFF2-40B4-BE49-F238E27FC236}">
                    <a16:creationId xmlns:a16="http://schemas.microsoft.com/office/drawing/2014/main" id="{79E23BDC-E5AC-4847-BD88-FA2C81741CD9}"/>
                  </a:ext>
                </a:extLst>
              </p:cNvPr>
              <p:cNvSpPr txBox="1"/>
              <p:nvPr/>
            </p:nvSpPr>
            <p:spPr>
              <a:xfrm>
                <a:off x="195379" y="1856870"/>
                <a:ext cx="18575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C00000"/>
                    </a:solidFill>
                  </a:rPr>
                  <a:t>Optical </a:t>
                </a:r>
                <a:r>
                  <a:rPr lang="fr-FR" sz="1600" dirty="0" err="1">
                    <a:solidFill>
                      <a:srgbClr val="C00000"/>
                    </a:solidFill>
                  </a:rPr>
                  <a:t>Tweezer</a:t>
                </a:r>
                <a:endParaRPr lang="fr-FR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CE240B4D-C8D1-124D-873B-A73F6B9152D1}"/>
                  </a:ext>
                </a:extLst>
              </p:cNvPr>
              <p:cNvSpPr txBox="1"/>
              <p:nvPr/>
            </p:nvSpPr>
            <p:spPr>
              <a:xfrm>
                <a:off x="844474" y="2268302"/>
                <a:ext cx="1926000" cy="29238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>
                    <a:alpha val="65000"/>
                  </a:srgb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00" dirty="0"/>
                  <a:t>Optical </a:t>
                </a:r>
                <a:r>
                  <a:rPr lang="fr-FR" sz="1300" dirty="0" err="1"/>
                  <a:t>tweezer</a:t>
                </a:r>
                <a:r>
                  <a:rPr lang="fr-FR" sz="1300" dirty="0"/>
                  <a:t> </a:t>
                </a:r>
                <a:r>
                  <a:rPr lang="fr-FR" sz="1300" dirty="0" err="1"/>
                  <a:t>detection</a:t>
                </a:r>
                <a:endParaRPr lang="fr-FR" sz="1300" dirty="0"/>
              </a:p>
            </p:txBody>
          </p: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F983A66D-ADFF-D743-A528-A8DA369B7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0172" y="2571686"/>
                <a:ext cx="0" cy="409451"/>
              </a:xfrm>
              <a:prstGeom prst="line">
                <a:avLst/>
              </a:prstGeom>
              <a:ln w="19050">
                <a:solidFill>
                  <a:srgbClr val="FF0000">
                    <a:alpha val="65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873A26F-5839-1FC2-8038-1E686ED5F7AC}"/>
              </a:ext>
            </a:extLst>
          </p:cNvPr>
          <p:cNvGrpSpPr/>
          <p:nvPr/>
        </p:nvGrpSpPr>
        <p:grpSpPr>
          <a:xfrm>
            <a:off x="145109" y="2365014"/>
            <a:ext cx="3250336" cy="2415782"/>
            <a:chOff x="145109" y="2365014"/>
            <a:chExt cx="3250336" cy="241578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8886D20-D5C2-4C1B-BD14-77AB34C4E4FC}"/>
                </a:ext>
              </a:extLst>
            </p:cNvPr>
            <p:cNvGrpSpPr/>
            <p:nvPr/>
          </p:nvGrpSpPr>
          <p:grpSpPr>
            <a:xfrm>
              <a:off x="145109" y="2365014"/>
              <a:ext cx="3250336" cy="2415782"/>
              <a:chOff x="2679314" y="2348988"/>
              <a:chExt cx="3250336" cy="2415782"/>
            </a:xfrm>
          </p:grpSpPr>
          <p:cxnSp>
            <p:nvCxnSpPr>
              <p:cNvPr id="169" name="Connecteur droit 168">
                <a:extLst>
                  <a:ext uri="{FF2B5EF4-FFF2-40B4-BE49-F238E27FC236}">
                    <a16:creationId xmlns:a16="http://schemas.microsoft.com/office/drawing/2014/main" id="{8120A38B-C8A8-1146-BB39-C8F34D483A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48123" y="3919126"/>
                <a:ext cx="1627059" cy="0"/>
              </a:xfrm>
              <a:prstGeom prst="line">
                <a:avLst/>
              </a:prstGeom>
              <a:ln w="76200">
                <a:solidFill>
                  <a:schemeClr val="accent5">
                    <a:alpha val="80000"/>
                  </a:schemeClr>
                </a:solidFill>
                <a:headEnd type="triangle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C4C430B6-B9E8-426E-A6FC-AC0859B6912F}"/>
                  </a:ext>
                </a:extLst>
              </p:cNvPr>
              <p:cNvGrpSpPr/>
              <p:nvPr/>
            </p:nvGrpSpPr>
            <p:grpSpPr>
              <a:xfrm>
                <a:off x="2679314" y="2348988"/>
                <a:ext cx="3250336" cy="2415782"/>
                <a:chOff x="2679314" y="2348988"/>
                <a:chExt cx="3250336" cy="2415782"/>
              </a:xfrm>
            </p:grpSpPr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3FA34E25-F523-284C-A15C-DE3A69C0DF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90" y="2348988"/>
                  <a:ext cx="14336" cy="1522800"/>
                </a:xfrm>
                <a:prstGeom prst="line">
                  <a:avLst/>
                </a:prstGeom>
                <a:ln w="28575">
                  <a:solidFill>
                    <a:schemeClr val="accent5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ECBEC9CC-A075-0144-944D-19E966F8194C}"/>
                    </a:ext>
                  </a:extLst>
                </p:cNvPr>
                <p:cNvSpPr txBox="1"/>
                <p:nvPr/>
              </p:nvSpPr>
              <p:spPr>
                <a:xfrm>
                  <a:off x="2741979" y="3487054"/>
                  <a:ext cx="2415632" cy="33855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/>
                    <a:t>LED Donor@</a:t>
                  </a:r>
                  <a:r>
                    <a:rPr lang="fr-FR" sz="1400" dirty="0"/>
                    <a:t>440 nm</a:t>
                  </a:r>
                </a:p>
              </p:txBody>
            </p:sp>
            <p:sp>
              <p:nvSpPr>
                <p:cNvPr id="176" name="ZoneTexte 175">
                  <a:extLst>
                    <a:ext uri="{FF2B5EF4-FFF2-40B4-BE49-F238E27FC236}">
                      <a16:creationId xmlns:a16="http://schemas.microsoft.com/office/drawing/2014/main" id="{C7CBC611-C65A-DB4C-8D3C-FAA4DE5A4389}"/>
                    </a:ext>
                  </a:extLst>
                </p:cNvPr>
                <p:cNvSpPr txBox="1"/>
                <p:nvPr/>
              </p:nvSpPr>
              <p:spPr>
                <a:xfrm>
                  <a:off x="2772408" y="4014338"/>
                  <a:ext cx="2385203" cy="33855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/>
                    <a:t>LED Acceptor@</a:t>
                  </a:r>
                  <a:r>
                    <a:rPr lang="fr-FR" sz="1400" dirty="0"/>
                    <a:t>520 nm</a:t>
                  </a: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FA2B595D-912D-1C4F-8210-E9B5E9E2BA41}"/>
                    </a:ext>
                  </a:extLst>
                </p:cNvPr>
                <p:cNvSpPr/>
                <p:nvPr/>
              </p:nvSpPr>
              <p:spPr>
                <a:xfrm>
                  <a:off x="2679314" y="3436811"/>
                  <a:ext cx="2584913" cy="1006327"/>
                </a:xfrm>
                <a:prstGeom prst="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9" name="ZoneTexte 268">
                  <a:extLst>
                    <a:ext uri="{FF2B5EF4-FFF2-40B4-BE49-F238E27FC236}">
                      <a16:creationId xmlns:a16="http://schemas.microsoft.com/office/drawing/2014/main" id="{6F4FB686-4A3D-A045-A119-389D97554BC8}"/>
                    </a:ext>
                  </a:extLst>
                </p:cNvPr>
                <p:cNvSpPr txBox="1"/>
                <p:nvPr/>
              </p:nvSpPr>
              <p:spPr>
                <a:xfrm>
                  <a:off x="2693474" y="4426216"/>
                  <a:ext cx="185751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FRET excitation </a:t>
                  </a:r>
                </a:p>
              </p:txBody>
            </p:sp>
            <p:cxnSp>
              <p:nvCxnSpPr>
                <p:cNvPr id="200" name="Connecteur droit 199">
                  <a:extLst>
                    <a:ext uri="{FF2B5EF4-FFF2-40B4-BE49-F238E27FC236}">
                      <a16:creationId xmlns:a16="http://schemas.microsoft.com/office/drawing/2014/main" id="{DD962DCA-0EC4-DF44-AF48-1047E29B8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641650" y="3764054"/>
                  <a:ext cx="288000" cy="288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9E5094D-51BC-3F08-2BA3-C1FBFE622834}"/>
                </a:ext>
              </a:extLst>
            </p:cNvPr>
            <p:cNvSpPr txBox="1"/>
            <p:nvPr/>
          </p:nvSpPr>
          <p:spPr>
            <a:xfrm>
              <a:off x="1150063" y="3748099"/>
              <a:ext cx="365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or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871F27B-5B0F-D35F-B896-F97E9BCA160E}"/>
              </a:ext>
            </a:extLst>
          </p:cNvPr>
          <p:cNvGrpSpPr/>
          <p:nvPr/>
        </p:nvGrpSpPr>
        <p:grpSpPr>
          <a:xfrm>
            <a:off x="3052651" y="4345971"/>
            <a:ext cx="3243353" cy="2286371"/>
            <a:chOff x="3052651" y="4345971"/>
            <a:chExt cx="3243353" cy="2286371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2053260-6B86-64C8-9799-8AEA483B1F54}"/>
                </a:ext>
              </a:extLst>
            </p:cNvPr>
            <p:cNvGrpSpPr/>
            <p:nvPr/>
          </p:nvGrpSpPr>
          <p:grpSpPr>
            <a:xfrm>
              <a:off x="3052651" y="4388741"/>
              <a:ext cx="3243353" cy="2243601"/>
              <a:chOff x="3052651" y="4388741"/>
              <a:chExt cx="3243353" cy="2243601"/>
            </a:xfrm>
          </p:grpSpPr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597C2271-3E12-DE4D-3B90-9A1027FC1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0473" y="5308377"/>
                <a:ext cx="1416435" cy="14069"/>
              </a:xfrm>
              <a:prstGeom prst="straightConnector1">
                <a:avLst/>
              </a:prstGeom>
              <a:ln w="57150">
                <a:solidFill>
                  <a:schemeClr val="accent6">
                    <a:alpha val="8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60F0E054-80BB-A295-CF2E-DD5B3366C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1590" y="5341676"/>
                <a:ext cx="0" cy="594000"/>
              </a:xfrm>
              <a:prstGeom prst="straightConnector1">
                <a:avLst/>
              </a:prstGeom>
              <a:ln w="57150">
                <a:solidFill>
                  <a:schemeClr val="accent6">
                    <a:alpha val="8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ZoneTexte 183">
                <a:extLst>
                  <a:ext uri="{FF2B5EF4-FFF2-40B4-BE49-F238E27FC236}">
                    <a16:creationId xmlns:a16="http://schemas.microsoft.com/office/drawing/2014/main" id="{9FF32EB0-269D-3E4B-80FA-249037EB376E}"/>
                  </a:ext>
                </a:extLst>
              </p:cNvPr>
              <p:cNvSpPr txBox="1"/>
              <p:nvPr/>
            </p:nvSpPr>
            <p:spPr>
              <a:xfrm>
                <a:off x="3191809" y="5940254"/>
                <a:ext cx="1895302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Camera D : </a:t>
                </a:r>
                <a:r>
                  <a:rPr lang="fr-FR" sz="1300" dirty="0"/>
                  <a:t>fluo 480-530</a:t>
                </a:r>
              </a:p>
            </p:txBody>
          </p:sp>
          <p:sp>
            <p:nvSpPr>
              <p:cNvPr id="185" name="ZoneTexte 184">
                <a:extLst>
                  <a:ext uri="{FF2B5EF4-FFF2-40B4-BE49-F238E27FC236}">
                    <a16:creationId xmlns:a16="http://schemas.microsoft.com/office/drawing/2014/main" id="{7227C0CD-82F9-1040-8193-CE0FCD33C930}"/>
                  </a:ext>
                </a:extLst>
              </p:cNvPr>
              <p:cNvSpPr txBox="1"/>
              <p:nvPr/>
            </p:nvSpPr>
            <p:spPr>
              <a:xfrm>
                <a:off x="4751873" y="5062412"/>
                <a:ext cx="1108435" cy="5078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Camera A :</a:t>
                </a:r>
              </a:p>
              <a:p>
                <a:pPr algn="ctr"/>
                <a:r>
                  <a:rPr lang="fr-FR" sz="1300" dirty="0"/>
                  <a:t>fluo 535-590</a:t>
                </a:r>
              </a:p>
            </p:txBody>
          </p:sp>
          <p:sp>
            <p:nvSpPr>
              <p:cNvPr id="192" name="ZoneTexte 191">
                <a:extLst>
                  <a:ext uri="{FF2B5EF4-FFF2-40B4-BE49-F238E27FC236}">
                    <a16:creationId xmlns:a16="http://schemas.microsoft.com/office/drawing/2014/main" id="{A7FE8C74-243D-134E-BDD2-AD885EC202EF}"/>
                  </a:ext>
                </a:extLst>
              </p:cNvPr>
              <p:cNvSpPr txBox="1"/>
              <p:nvPr/>
            </p:nvSpPr>
            <p:spPr>
              <a:xfrm>
                <a:off x="3761416" y="4953805"/>
                <a:ext cx="1052253" cy="224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fr-FR" sz="1050" dirty="0"/>
                  <a:t>Emission </a:t>
                </a:r>
                <a:r>
                  <a:rPr lang="fr-FR" sz="1050" dirty="0" err="1"/>
                  <a:t>filter</a:t>
                </a:r>
                <a:r>
                  <a:rPr lang="fr-FR" sz="1050" dirty="0"/>
                  <a:t> 2</a:t>
                </a:r>
              </a:p>
            </p:txBody>
          </p:sp>
          <p:sp>
            <p:nvSpPr>
              <p:cNvPr id="193" name="ZoneTexte 192">
                <a:extLst>
                  <a:ext uri="{FF2B5EF4-FFF2-40B4-BE49-F238E27FC236}">
                    <a16:creationId xmlns:a16="http://schemas.microsoft.com/office/drawing/2014/main" id="{2A47E833-FD79-CA4D-8B2C-06A312F33F01}"/>
                  </a:ext>
                </a:extLst>
              </p:cNvPr>
              <p:cNvSpPr txBox="1"/>
              <p:nvPr/>
            </p:nvSpPr>
            <p:spPr>
              <a:xfrm>
                <a:off x="3093419" y="5674066"/>
                <a:ext cx="10522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/>
                  <a:t>Emission </a:t>
                </a:r>
                <a:r>
                  <a:rPr lang="fr-FR" sz="1050" dirty="0" err="1"/>
                  <a:t>filter</a:t>
                </a:r>
                <a:r>
                  <a:rPr lang="fr-FR" sz="1050" dirty="0"/>
                  <a:t> 1</a:t>
                </a:r>
              </a:p>
            </p:txBody>
          </p:sp>
          <p:cxnSp>
            <p:nvCxnSpPr>
              <p:cNvPr id="236" name="Connecteur droit 235">
                <a:extLst>
                  <a:ext uri="{FF2B5EF4-FFF2-40B4-BE49-F238E27FC236}">
                    <a16:creationId xmlns:a16="http://schemas.microsoft.com/office/drawing/2014/main" id="{28023C4A-35E0-2849-8281-1B5F3888F7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9543" y="5181806"/>
                <a:ext cx="288000" cy="28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53A6684E-DAAA-CF48-B697-F73AB60324E4}"/>
                  </a:ext>
                </a:extLst>
              </p:cNvPr>
              <p:cNvSpPr/>
              <p:nvPr/>
            </p:nvSpPr>
            <p:spPr>
              <a:xfrm>
                <a:off x="3052651" y="4860540"/>
                <a:ext cx="2874010" cy="1459800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1" name="ZoneTexte 270">
                <a:extLst>
                  <a:ext uri="{FF2B5EF4-FFF2-40B4-BE49-F238E27FC236}">
                    <a16:creationId xmlns:a16="http://schemas.microsoft.com/office/drawing/2014/main" id="{3B0166C7-3FFE-284C-8A7B-8704B59DC925}"/>
                  </a:ext>
                </a:extLst>
              </p:cNvPr>
              <p:cNvSpPr txBox="1"/>
              <p:nvPr/>
            </p:nvSpPr>
            <p:spPr>
              <a:xfrm>
                <a:off x="4438494" y="6293788"/>
                <a:ext cx="18575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chemeClr val="accent1">
                        <a:lumMod val="75000"/>
                      </a:schemeClr>
                    </a:solidFill>
                  </a:rPr>
                  <a:t>FRET </a:t>
                </a:r>
                <a:r>
                  <a:rPr lang="fr-FR" sz="1600" dirty="0" err="1">
                    <a:solidFill>
                      <a:schemeClr val="accent1">
                        <a:lumMod val="75000"/>
                      </a:schemeClr>
                    </a:solidFill>
                  </a:rPr>
                  <a:t>detection</a:t>
                </a:r>
                <a:r>
                  <a:rPr lang="fr-FR" sz="1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C44D6853-585D-A041-B901-37153CA099E5}"/>
                  </a:ext>
                </a:extLst>
              </p:cNvPr>
              <p:cNvSpPr/>
              <p:nvPr/>
            </p:nvSpPr>
            <p:spPr>
              <a:xfrm rot="16200000">
                <a:off x="4089086" y="5477655"/>
                <a:ext cx="91683" cy="38024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8C82039-3A92-524B-9589-38EBAFE699E7}"/>
                  </a:ext>
                </a:extLst>
              </p:cNvPr>
              <p:cNvSpPr/>
              <p:nvPr/>
            </p:nvSpPr>
            <p:spPr>
              <a:xfrm>
                <a:off x="4409676" y="5132696"/>
                <a:ext cx="91683" cy="38024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riangle rectangle 28">
                <a:extLst>
                  <a:ext uri="{FF2B5EF4-FFF2-40B4-BE49-F238E27FC236}">
                    <a16:creationId xmlns:a16="http://schemas.microsoft.com/office/drawing/2014/main" id="{C11DA761-EB36-2CB6-59E7-0DC84DD45AD8}"/>
                  </a:ext>
                </a:extLst>
              </p:cNvPr>
              <p:cNvSpPr/>
              <p:nvPr/>
            </p:nvSpPr>
            <p:spPr>
              <a:xfrm rot="10800000">
                <a:off x="3293598" y="5295299"/>
                <a:ext cx="43200" cy="43200"/>
              </a:xfrm>
              <a:prstGeom prst="rtTriangl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84281607-9AEC-2041-8F07-0DE92A3B7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5239" y="5177347"/>
                <a:ext cx="288000" cy="28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rapèze 26">
                <a:extLst>
                  <a:ext uri="{FF2B5EF4-FFF2-40B4-BE49-F238E27FC236}">
                    <a16:creationId xmlns:a16="http://schemas.microsoft.com/office/drawing/2014/main" id="{11FFE818-4ECA-BD0E-4867-327CD2691873}"/>
                  </a:ext>
                </a:extLst>
              </p:cNvPr>
              <p:cNvSpPr/>
              <p:nvPr/>
            </p:nvSpPr>
            <p:spPr>
              <a:xfrm flipV="1">
                <a:off x="3297381" y="4388741"/>
                <a:ext cx="45719" cy="907200"/>
              </a:xfrm>
              <a:prstGeom prst="trapezoid">
                <a:avLst>
                  <a:gd name="adj" fmla="val 0"/>
                </a:avLst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riangle rectangle 27">
              <a:extLst>
                <a:ext uri="{FF2B5EF4-FFF2-40B4-BE49-F238E27FC236}">
                  <a16:creationId xmlns:a16="http://schemas.microsoft.com/office/drawing/2014/main" id="{83087D11-AC69-47C3-F47D-7A4D5C782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95198" y="4345971"/>
              <a:ext cx="43200" cy="43200"/>
            </a:xfrm>
            <a:prstGeom prst="rtTriangle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B3B574C4-5664-D288-2D37-5EB4A3D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66" grpId="0" animBg="1"/>
      <p:bldP spid="174" grpId="0"/>
      <p:bldP spid="190" grpId="0"/>
      <p:bldP spid="44" grpId="0"/>
      <p:bldP spid="57" grpId="0"/>
      <p:bldP spid="58" grpId="0" animBg="1"/>
      <p:bldP spid="59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99FAE4-A638-CF04-C3D8-9524BD79F16D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5C2B84-21ED-B89E-38A3-451F58D56037}"/>
              </a:ext>
            </a:extLst>
          </p:cNvPr>
          <p:cNvSpPr txBox="1"/>
          <p:nvPr/>
        </p:nvSpPr>
        <p:spPr>
          <a:xfrm>
            <a:off x="1" y="7196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Tension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sensors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on CHO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cells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590E911-918B-C8CF-EBFB-7685F9068BA2}"/>
              </a:ext>
            </a:extLst>
          </p:cNvPr>
          <p:cNvGrpSpPr/>
          <p:nvPr/>
        </p:nvGrpSpPr>
        <p:grpSpPr>
          <a:xfrm>
            <a:off x="5610472" y="789818"/>
            <a:ext cx="2818057" cy="2422181"/>
            <a:chOff x="8842032" y="1994822"/>
            <a:chExt cx="3237135" cy="3081079"/>
          </a:xfrm>
        </p:grpSpPr>
        <p:graphicFrame>
          <p:nvGraphicFramePr>
            <p:cNvPr id="48" name="Graphique 47">
              <a:extLst>
                <a:ext uri="{FF2B5EF4-FFF2-40B4-BE49-F238E27FC236}">
                  <a16:creationId xmlns:a16="http://schemas.microsoft.com/office/drawing/2014/main" id="{F24A4796-BAA2-1E4B-B87E-2436355BF32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30461976"/>
                </p:ext>
              </p:extLst>
            </p:nvPr>
          </p:nvGraphicFramePr>
          <p:xfrm>
            <a:off x="8842032" y="1994822"/>
            <a:ext cx="3237135" cy="30810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958F71F1-6B6C-4AAD-1BFC-D37BC57597C2}"/>
                </a:ext>
              </a:extLst>
            </p:cNvPr>
            <p:cNvSpPr txBox="1"/>
            <p:nvPr/>
          </p:nvSpPr>
          <p:spPr>
            <a:xfrm>
              <a:off x="10472829" y="2096874"/>
              <a:ext cx="790076" cy="39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***</a:t>
              </a: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3BD00C40-8B50-67E9-51BA-914018B054D6}"/>
                </a:ext>
              </a:extLst>
            </p:cNvPr>
            <p:cNvSpPr/>
            <p:nvPr/>
          </p:nvSpPr>
          <p:spPr>
            <a:xfrm>
              <a:off x="10283316" y="2159160"/>
              <a:ext cx="1116001" cy="43199"/>
            </a:xfrm>
            <a:custGeom>
              <a:avLst/>
              <a:gdLst>
                <a:gd name="connsiteX0" fmla="*/ 19878 w 4949687"/>
                <a:gd name="connsiteY0" fmla="*/ 278296 h 278296"/>
                <a:gd name="connsiteX1" fmla="*/ 0 w 4949687"/>
                <a:gd name="connsiteY1" fmla="*/ 0 h 278296"/>
                <a:gd name="connsiteX2" fmla="*/ 4929809 w 4949687"/>
                <a:gd name="connsiteY2" fmla="*/ 0 h 278296"/>
                <a:gd name="connsiteX3" fmla="*/ 4949687 w 4949687"/>
                <a:gd name="connsiteY3" fmla="*/ 218661 h 278296"/>
                <a:gd name="connsiteX0" fmla="*/ 0 w 4951477"/>
                <a:gd name="connsiteY0" fmla="*/ 256628 h 256628"/>
                <a:gd name="connsiteX1" fmla="*/ 1790 w 4951477"/>
                <a:gd name="connsiteY1" fmla="*/ 0 h 256628"/>
                <a:gd name="connsiteX2" fmla="*/ 4931599 w 4951477"/>
                <a:gd name="connsiteY2" fmla="*/ 0 h 256628"/>
                <a:gd name="connsiteX3" fmla="*/ 4951477 w 4951477"/>
                <a:gd name="connsiteY3" fmla="*/ 218661 h 256628"/>
                <a:gd name="connsiteX0" fmla="*/ 6909 w 4949719"/>
                <a:gd name="connsiteY0" fmla="*/ 256628 h 256628"/>
                <a:gd name="connsiteX1" fmla="*/ 32 w 4949719"/>
                <a:gd name="connsiteY1" fmla="*/ 0 h 256628"/>
                <a:gd name="connsiteX2" fmla="*/ 4929841 w 4949719"/>
                <a:gd name="connsiteY2" fmla="*/ 0 h 256628"/>
                <a:gd name="connsiteX3" fmla="*/ 4949719 w 4949719"/>
                <a:gd name="connsiteY3" fmla="*/ 218661 h 256628"/>
                <a:gd name="connsiteX0" fmla="*/ 6909 w 4936719"/>
                <a:gd name="connsiteY0" fmla="*/ 256628 h 256628"/>
                <a:gd name="connsiteX1" fmla="*/ 32 w 4936719"/>
                <a:gd name="connsiteY1" fmla="*/ 0 h 256628"/>
                <a:gd name="connsiteX2" fmla="*/ 4929841 w 4936719"/>
                <a:gd name="connsiteY2" fmla="*/ 0 h 256628"/>
                <a:gd name="connsiteX3" fmla="*/ 4936719 w 4936719"/>
                <a:gd name="connsiteY3" fmla="*/ 218661 h 256628"/>
                <a:gd name="connsiteX0" fmla="*/ 2607 w 4936751"/>
                <a:gd name="connsiteY0" fmla="*/ 239293 h 239293"/>
                <a:gd name="connsiteX1" fmla="*/ 64 w 4936751"/>
                <a:gd name="connsiteY1" fmla="*/ 0 h 239293"/>
                <a:gd name="connsiteX2" fmla="*/ 4929873 w 4936751"/>
                <a:gd name="connsiteY2" fmla="*/ 0 h 239293"/>
                <a:gd name="connsiteX3" fmla="*/ 4936751 w 4936751"/>
                <a:gd name="connsiteY3" fmla="*/ 218661 h 23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6751" h="239293">
                  <a:moveTo>
                    <a:pt x="2607" y="239293"/>
                  </a:moveTo>
                  <a:cubicBezTo>
                    <a:pt x="3204" y="153750"/>
                    <a:pt x="-533" y="85543"/>
                    <a:pt x="64" y="0"/>
                  </a:cubicBezTo>
                  <a:lnTo>
                    <a:pt x="4929873" y="0"/>
                  </a:lnTo>
                  <a:lnTo>
                    <a:pt x="4936751" y="218661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5CF5672-99D6-318D-5C35-C84DC601F4AF}"/>
              </a:ext>
            </a:extLst>
          </p:cNvPr>
          <p:cNvGrpSpPr/>
          <p:nvPr/>
        </p:nvGrpSpPr>
        <p:grpSpPr>
          <a:xfrm>
            <a:off x="1129006" y="913652"/>
            <a:ext cx="4151157" cy="5501164"/>
            <a:chOff x="1129006" y="913652"/>
            <a:chExt cx="4151157" cy="550116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EBF8434-015B-F006-656B-473E335F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5946" y="3746452"/>
              <a:ext cx="3664210" cy="258014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AB1A1E-E9C7-7778-86D3-25C638F34A86}"/>
                </a:ext>
              </a:extLst>
            </p:cNvPr>
            <p:cNvSpPr/>
            <p:nvPr/>
          </p:nvSpPr>
          <p:spPr>
            <a:xfrm>
              <a:off x="4624071" y="3575948"/>
              <a:ext cx="370434" cy="2660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5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701618C-39EB-ED3A-75FF-9DFB32417B6A}"/>
                </a:ext>
              </a:extLst>
            </p:cNvPr>
            <p:cNvSpPr txBox="1"/>
            <p:nvPr/>
          </p:nvSpPr>
          <p:spPr>
            <a:xfrm>
              <a:off x="4566466" y="3641522"/>
              <a:ext cx="562669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50" dirty="0"/>
                <a:t>0.35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88CE726-CC77-8A58-4ADD-335E4343E287}"/>
                </a:ext>
              </a:extLst>
            </p:cNvPr>
            <p:cNvSpPr txBox="1"/>
            <p:nvPr/>
          </p:nvSpPr>
          <p:spPr>
            <a:xfrm>
              <a:off x="4584471" y="4121798"/>
              <a:ext cx="562669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50" dirty="0"/>
                <a:t>0.3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2055D66-6EF0-1665-50B3-DDFAEB8F7F9F}"/>
                </a:ext>
              </a:extLst>
            </p:cNvPr>
            <p:cNvSpPr txBox="1"/>
            <p:nvPr/>
          </p:nvSpPr>
          <p:spPr>
            <a:xfrm>
              <a:off x="4579224" y="4624357"/>
              <a:ext cx="562669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50" dirty="0"/>
                <a:t>0.25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1F69975-196F-8ADB-1A17-7BF52540BBEA}"/>
                </a:ext>
              </a:extLst>
            </p:cNvPr>
            <p:cNvSpPr txBox="1"/>
            <p:nvPr/>
          </p:nvSpPr>
          <p:spPr>
            <a:xfrm>
              <a:off x="4584470" y="5632953"/>
              <a:ext cx="562669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50" dirty="0"/>
                <a:t>0.15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AE7C4CF-036A-BCCC-E5BE-41881BDEC4D0}"/>
                </a:ext>
              </a:extLst>
            </p:cNvPr>
            <p:cNvSpPr txBox="1"/>
            <p:nvPr/>
          </p:nvSpPr>
          <p:spPr>
            <a:xfrm>
              <a:off x="4607697" y="5109850"/>
              <a:ext cx="562669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50" dirty="0"/>
                <a:t>0.2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E82CC86-209B-5F2E-4752-11547F82F9EA}"/>
                </a:ext>
              </a:extLst>
            </p:cNvPr>
            <p:cNvSpPr txBox="1"/>
            <p:nvPr/>
          </p:nvSpPr>
          <p:spPr>
            <a:xfrm>
              <a:off x="4614890" y="6130123"/>
              <a:ext cx="549564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50" dirty="0"/>
                <a:t>0.1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C2610B1-CD33-DBCA-55F7-0F46E311CF0F}"/>
                </a:ext>
              </a:extLst>
            </p:cNvPr>
            <p:cNvSpPr txBox="1"/>
            <p:nvPr/>
          </p:nvSpPr>
          <p:spPr>
            <a:xfrm>
              <a:off x="1129006" y="3786843"/>
              <a:ext cx="1091988" cy="35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 err="1">
                  <a:solidFill>
                    <a:schemeClr val="bg1"/>
                  </a:solidFill>
                  <a:latin typeface="Avenir"/>
                  <a:cs typeface="Times New Roman" panose="02020603050405020304" pitchFamily="18" charset="0"/>
                </a:rPr>
                <a:t>VinTL</a:t>
              </a:r>
              <a:endParaRPr lang="fr-FR" sz="2200" dirty="0">
                <a:solidFill>
                  <a:schemeClr val="bg1"/>
                </a:solidFill>
                <a:latin typeface="Avenir"/>
                <a:cs typeface="Times New Roman" panose="02020603050405020304" pitchFamily="18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854AAF3E-D770-58CE-2382-015AD1C949AA}"/>
                </a:ext>
              </a:extLst>
            </p:cNvPr>
            <p:cNvSpPr txBox="1"/>
            <p:nvPr/>
          </p:nvSpPr>
          <p:spPr>
            <a:xfrm rot="5400000">
              <a:off x="3834367" y="3483666"/>
              <a:ext cx="2522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FRET </a:t>
              </a:r>
              <a:r>
                <a:rPr lang="fr-FR" dirty="0" err="1"/>
                <a:t>Efficiency</a:t>
              </a:r>
              <a:endParaRPr lang="fr-FR" dirty="0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7C40BB9F-2A80-8ECF-A7C9-8FAD3F8D6CBE}"/>
                </a:ext>
              </a:extLst>
            </p:cNvPr>
            <p:cNvGrpSpPr/>
            <p:nvPr/>
          </p:nvGrpSpPr>
          <p:grpSpPr>
            <a:xfrm>
              <a:off x="1132157" y="913652"/>
              <a:ext cx="4023412" cy="2743054"/>
              <a:chOff x="1132157" y="913652"/>
              <a:chExt cx="4023412" cy="2743054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3D289EBA-2593-55B3-8A6C-D209B14FD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2157" y="1010384"/>
                <a:ext cx="3704367" cy="2580141"/>
              </a:xfrm>
              <a:prstGeom prst="rect">
                <a:avLst/>
              </a:prstGeom>
            </p:spPr>
          </p:pic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CCDC8EB-8F78-D90D-BC43-E2C2F632C8DD}"/>
                  </a:ext>
                </a:extLst>
              </p:cNvPr>
              <p:cNvSpPr txBox="1"/>
              <p:nvPr/>
            </p:nvSpPr>
            <p:spPr>
              <a:xfrm>
                <a:off x="1149911" y="1031035"/>
                <a:ext cx="1091988" cy="35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dirty="0" err="1">
                    <a:solidFill>
                      <a:schemeClr val="bg1"/>
                    </a:solidFill>
                    <a:latin typeface="Avenir"/>
                    <a:cs typeface="Times New Roman" panose="02020603050405020304" pitchFamily="18" charset="0"/>
                  </a:rPr>
                  <a:t>VinTS</a:t>
                </a:r>
                <a:endParaRPr lang="fr-FR" sz="2200" dirty="0">
                  <a:solidFill>
                    <a:schemeClr val="bg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911CF0-22FB-A413-7797-CA94AEA006C0}"/>
                  </a:ext>
                </a:extLst>
              </p:cNvPr>
              <p:cNvSpPr/>
              <p:nvPr/>
            </p:nvSpPr>
            <p:spPr>
              <a:xfrm>
                <a:off x="4644976" y="951706"/>
                <a:ext cx="231148" cy="27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866DF55F-222E-D00F-6182-8B1B427B1E45}"/>
                  </a:ext>
                </a:extLst>
              </p:cNvPr>
              <p:cNvSpPr txBox="1"/>
              <p:nvPr/>
            </p:nvSpPr>
            <p:spPr>
              <a:xfrm>
                <a:off x="4564109" y="913652"/>
                <a:ext cx="56266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50" dirty="0"/>
                  <a:t>0.35</a:t>
                </a:r>
              </a:p>
            </p:txBody>
          </p: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BCDBB717-0244-516F-E5A7-1703B98F2152}"/>
                  </a:ext>
                </a:extLst>
              </p:cNvPr>
              <p:cNvSpPr txBox="1"/>
              <p:nvPr/>
            </p:nvSpPr>
            <p:spPr>
              <a:xfrm>
                <a:off x="4569674" y="1400147"/>
                <a:ext cx="56266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50" dirty="0"/>
                  <a:t>0.3</a:t>
                </a: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3B6E13A2-186E-62B7-D2D9-7C92F62A7057}"/>
                  </a:ext>
                </a:extLst>
              </p:cNvPr>
              <p:cNvSpPr txBox="1"/>
              <p:nvPr/>
            </p:nvSpPr>
            <p:spPr>
              <a:xfrm>
                <a:off x="4564427" y="1890266"/>
                <a:ext cx="56266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50" dirty="0"/>
                  <a:t>0.25</a:t>
                </a:r>
              </a:p>
            </p:txBody>
          </p:sp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E8329D8C-675B-DA08-DE18-A17108A9116A}"/>
                  </a:ext>
                </a:extLst>
              </p:cNvPr>
              <p:cNvSpPr txBox="1"/>
              <p:nvPr/>
            </p:nvSpPr>
            <p:spPr>
              <a:xfrm>
                <a:off x="4569673" y="2880202"/>
                <a:ext cx="56266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50" dirty="0"/>
                  <a:t>0.15</a:t>
                </a:r>
              </a:p>
            </p:txBody>
          </p:sp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29D2AEB3-48E8-70B0-CD74-64E22FA3632C}"/>
                  </a:ext>
                </a:extLst>
              </p:cNvPr>
              <p:cNvSpPr txBox="1"/>
              <p:nvPr/>
            </p:nvSpPr>
            <p:spPr>
              <a:xfrm>
                <a:off x="4592900" y="2388199"/>
                <a:ext cx="56266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50" dirty="0"/>
                  <a:t>0.2</a:t>
                </a:r>
              </a:p>
            </p:txBody>
          </p: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C1F4505B-1CA4-FCEE-B754-4937EF9F6575}"/>
                  </a:ext>
                </a:extLst>
              </p:cNvPr>
              <p:cNvSpPr txBox="1"/>
              <p:nvPr/>
            </p:nvSpPr>
            <p:spPr>
              <a:xfrm>
                <a:off x="4593873" y="3358712"/>
                <a:ext cx="549564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50" dirty="0"/>
                  <a:t>0.1</a:t>
                </a: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1CCFFA92-0DE1-CC47-CEEB-B5CEC52D19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1603" y="2287673"/>
                <a:ext cx="25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4DF97376-2E90-AD41-BDE4-10D60475622E}"/>
                </a:ext>
              </a:extLst>
            </p:cNvPr>
            <p:cNvCxnSpPr>
              <a:cxnSpLocks/>
            </p:cNvCxnSpPr>
            <p:nvPr/>
          </p:nvCxnSpPr>
          <p:spPr>
            <a:xfrm>
              <a:off x="4445279" y="4121798"/>
              <a:ext cx="25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404A312E-60F0-4766-DA13-163CD9CC511B}"/>
              </a:ext>
            </a:extLst>
          </p:cNvPr>
          <p:cNvSpPr txBox="1"/>
          <p:nvPr/>
        </p:nvSpPr>
        <p:spPr>
          <a:xfrm>
            <a:off x="8726676" y="1578675"/>
            <a:ext cx="33524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➜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FRET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tension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control</a:t>
            </a:r>
            <a:endParaRPr lang="fr-FR" sz="17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59AAA62C-0603-9EA5-4303-70AFE60D9102}"/>
              </a:ext>
            </a:extLst>
          </p:cNvPr>
          <p:cNvGrpSpPr/>
          <p:nvPr/>
        </p:nvGrpSpPr>
        <p:grpSpPr>
          <a:xfrm>
            <a:off x="5406466" y="3354720"/>
            <a:ext cx="3727728" cy="2803515"/>
            <a:chOff x="5406466" y="3354720"/>
            <a:chExt cx="3727728" cy="280351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4F41E7A-FE0F-2AE5-6807-F5BE09BB28C0}"/>
                </a:ext>
              </a:extLst>
            </p:cNvPr>
            <p:cNvSpPr/>
            <p:nvPr/>
          </p:nvSpPr>
          <p:spPr>
            <a:xfrm>
              <a:off x="5406466" y="3354721"/>
              <a:ext cx="3650279" cy="2799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2F66E74-9CE2-6D26-C8C9-FC23EA2F5437}"/>
                </a:ext>
              </a:extLst>
            </p:cNvPr>
            <p:cNvGrpSpPr/>
            <p:nvPr/>
          </p:nvGrpSpPr>
          <p:grpSpPr>
            <a:xfrm>
              <a:off x="5424471" y="3979967"/>
              <a:ext cx="3629601" cy="2178268"/>
              <a:chOff x="7477341" y="1115286"/>
              <a:chExt cx="3720554" cy="2517680"/>
            </a:xfrm>
          </p:grpSpPr>
          <p:graphicFrame>
            <p:nvGraphicFramePr>
              <p:cNvPr id="11" name="Graphique 10">
                <a:extLst>
                  <a:ext uri="{FF2B5EF4-FFF2-40B4-BE49-F238E27FC236}">
                    <a16:creationId xmlns:a16="http://schemas.microsoft.com/office/drawing/2014/main" id="{89CAF07C-4E4B-A6EA-3E29-61112E29952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46686867"/>
                  </p:ext>
                </p:extLst>
              </p:nvPr>
            </p:nvGraphicFramePr>
            <p:xfrm>
              <a:off x="7477341" y="1115286"/>
              <a:ext cx="3720554" cy="225134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FF49DC2-C746-865D-B032-6AC23781D2A2}"/>
                  </a:ext>
                </a:extLst>
              </p:cNvPr>
              <p:cNvSpPr txBox="1"/>
              <p:nvPr/>
            </p:nvSpPr>
            <p:spPr>
              <a:xfrm>
                <a:off x="9844498" y="3277232"/>
                <a:ext cx="1090809" cy="355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/>
                  <a:t>VinTS</a:t>
                </a:r>
                <a:endParaRPr lang="fr-FR" sz="1600" dirty="0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B229464-4656-7C77-3123-B0517533BEE6}"/>
                  </a:ext>
                </a:extLst>
              </p:cNvPr>
              <p:cNvSpPr txBox="1"/>
              <p:nvPr/>
            </p:nvSpPr>
            <p:spPr>
              <a:xfrm>
                <a:off x="8381093" y="3261086"/>
                <a:ext cx="1090809" cy="355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/>
                  <a:t>VinTL</a:t>
                </a:r>
                <a:endParaRPr lang="fr-FR" sz="1400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9133CB0F-88E4-D869-B886-C827982F3B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833897" y="1331846"/>
                <a:ext cx="1511438" cy="75600"/>
              </a:xfrm>
              <a:custGeom>
                <a:avLst/>
                <a:gdLst>
                  <a:gd name="connsiteX0" fmla="*/ 19878 w 4949687"/>
                  <a:gd name="connsiteY0" fmla="*/ 278296 h 278296"/>
                  <a:gd name="connsiteX1" fmla="*/ 0 w 4949687"/>
                  <a:gd name="connsiteY1" fmla="*/ 0 h 278296"/>
                  <a:gd name="connsiteX2" fmla="*/ 4929809 w 4949687"/>
                  <a:gd name="connsiteY2" fmla="*/ 0 h 278296"/>
                  <a:gd name="connsiteX3" fmla="*/ 4949687 w 4949687"/>
                  <a:gd name="connsiteY3" fmla="*/ 218661 h 278296"/>
                  <a:gd name="connsiteX0" fmla="*/ 0 w 4951477"/>
                  <a:gd name="connsiteY0" fmla="*/ 256628 h 256628"/>
                  <a:gd name="connsiteX1" fmla="*/ 1790 w 4951477"/>
                  <a:gd name="connsiteY1" fmla="*/ 0 h 256628"/>
                  <a:gd name="connsiteX2" fmla="*/ 4931599 w 4951477"/>
                  <a:gd name="connsiteY2" fmla="*/ 0 h 256628"/>
                  <a:gd name="connsiteX3" fmla="*/ 4951477 w 4951477"/>
                  <a:gd name="connsiteY3" fmla="*/ 218661 h 256628"/>
                  <a:gd name="connsiteX0" fmla="*/ 6909 w 4949719"/>
                  <a:gd name="connsiteY0" fmla="*/ 256628 h 256628"/>
                  <a:gd name="connsiteX1" fmla="*/ 32 w 4949719"/>
                  <a:gd name="connsiteY1" fmla="*/ 0 h 256628"/>
                  <a:gd name="connsiteX2" fmla="*/ 4929841 w 4949719"/>
                  <a:gd name="connsiteY2" fmla="*/ 0 h 256628"/>
                  <a:gd name="connsiteX3" fmla="*/ 4949719 w 4949719"/>
                  <a:gd name="connsiteY3" fmla="*/ 218661 h 256628"/>
                  <a:gd name="connsiteX0" fmla="*/ 6909 w 4936719"/>
                  <a:gd name="connsiteY0" fmla="*/ 256628 h 256628"/>
                  <a:gd name="connsiteX1" fmla="*/ 32 w 4936719"/>
                  <a:gd name="connsiteY1" fmla="*/ 0 h 256628"/>
                  <a:gd name="connsiteX2" fmla="*/ 4929841 w 4936719"/>
                  <a:gd name="connsiteY2" fmla="*/ 0 h 256628"/>
                  <a:gd name="connsiteX3" fmla="*/ 4936719 w 4936719"/>
                  <a:gd name="connsiteY3" fmla="*/ 218661 h 256628"/>
                  <a:gd name="connsiteX0" fmla="*/ 2607 w 4936751"/>
                  <a:gd name="connsiteY0" fmla="*/ 239293 h 239293"/>
                  <a:gd name="connsiteX1" fmla="*/ 64 w 4936751"/>
                  <a:gd name="connsiteY1" fmla="*/ 0 h 239293"/>
                  <a:gd name="connsiteX2" fmla="*/ 4929873 w 4936751"/>
                  <a:gd name="connsiteY2" fmla="*/ 0 h 239293"/>
                  <a:gd name="connsiteX3" fmla="*/ 4936751 w 4936751"/>
                  <a:gd name="connsiteY3" fmla="*/ 218661 h 23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6751" h="239293">
                    <a:moveTo>
                      <a:pt x="2607" y="239293"/>
                    </a:moveTo>
                    <a:cubicBezTo>
                      <a:pt x="3204" y="153750"/>
                      <a:pt x="-533" y="85543"/>
                      <a:pt x="64" y="0"/>
                    </a:cubicBezTo>
                    <a:lnTo>
                      <a:pt x="4929873" y="0"/>
                    </a:lnTo>
                    <a:lnTo>
                      <a:pt x="4936751" y="218661"/>
                    </a:lnTo>
                  </a:path>
                </a:pathLst>
              </a:cu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4807C393-EA78-3D8E-C48B-4B00A43A38B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435207" y="1407308"/>
                <a:ext cx="79200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58E4904-139C-566F-6BEE-08F6B74F0B3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0066677" y="1394321"/>
                <a:ext cx="544795" cy="164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***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FCE3502-2A6A-EACB-B671-DDA30BDD242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352234" y="1138505"/>
                <a:ext cx="544795" cy="164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***</a:t>
                </a: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4E550400-C077-677E-A881-B5B4C946F81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9953345" y="1404392"/>
                <a:ext cx="79200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6A9481A2-567A-C4A5-F315-6C1AA6172E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979428" y="1586855"/>
                <a:ext cx="756000" cy="75600"/>
              </a:xfrm>
              <a:custGeom>
                <a:avLst/>
                <a:gdLst>
                  <a:gd name="connsiteX0" fmla="*/ 19878 w 4949687"/>
                  <a:gd name="connsiteY0" fmla="*/ 278296 h 278296"/>
                  <a:gd name="connsiteX1" fmla="*/ 0 w 4949687"/>
                  <a:gd name="connsiteY1" fmla="*/ 0 h 278296"/>
                  <a:gd name="connsiteX2" fmla="*/ 4929809 w 4949687"/>
                  <a:gd name="connsiteY2" fmla="*/ 0 h 278296"/>
                  <a:gd name="connsiteX3" fmla="*/ 4949687 w 4949687"/>
                  <a:gd name="connsiteY3" fmla="*/ 218661 h 278296"/>
                  <a:gd name="connsiteX0" fmla="*/ 0 w 4951477"/>
                  <a:gd name="connsiteY0" fmla="*/ 256628 h 256628"/>
                  <a:gd name="connsiteX1" fmla="*/ 1790 w 4951477"/>
                  <a:gd name="connsiteY1" fmla="*/ 0 h 256628"/>
                  <a:gd name="connsiteX2" fmla="*/ 4931599 w 4951477"/>
                  <a:gd name="connsiteY2" fmla="*/ 0 h 256628"/>
                  <a:gd name="connsiteX3" fmla="*/ 4951477 w 4951477"/>
                  <a:gd name="connsiteY3" fmla="*/ 218661 h 256628"/>
                  <a:gd name="connsiteX0" fmla="*/ 6909 w 4949719"/>
                  <a:gd name="connsiteY0" fmla="*/ 256628 h 256628"/>
                  <a:gd name="connsiteX1" fmla="*/ 32 w 4949719"/>
                  <a:gd name="connsiteY1" fmla="*/ 0 h 256628"/>
                  <a:gd name="connsiteX2" fmla="*/ 4929841 w 4949719"/>
                  <a:gd name="connsiteY2" fmla="*/ 0 h 256628"/>
                  <a:gd name="connsiteX3" fmla="*/ 4949719 w 4949719"/>
                  <a:gd name="connsiteY3" fmla="*/ 218661 h 256628"/>
                  <a:gd name="connsiteX0" fmla="*/ 6909 w 4936719"/>
                  <a:gd name="connsiteY0" fmla="*/ 256628 h 256628"/>
                  <a:gd name="connsiteX1" fmla="*/ 32 w 4936719"/>
                  <a:gd name="connsiteY1" fmla="*/ 0 h 256628"/>
                  <a:gd name="connsiteX2" fmla="*/ 4929841 w 4936719"/>
                  <a:gd name="connsiteY2" fmla="*/ 0 h 256628"/>
                  <a:gd name="connsiteX3" fmla="*/ 4936719 w 4936719"/>
                  <a:gd name="connsiteY3" fmla="*/ 218661 h 256628"/>
                  <a:gd name="connsiteX0" fmla="*/ 2607 w 4936751"/>
                  <a:gd name="connsiteY0" fmla="*/ 239293 h 239293"/>
                  <a:gd name="connsiteX1" fmla="*/ 64 w 4936751"/>
                  <a:gd name="connsiteY1" fmla="*/ 0 h 239293"/>
                  <a:gd name="connsiteX2" fmla="*/ 4929873 w 4936751"/>
                  <a:gd name="connsiteY2" fmla="*/ 0 h 239293"/>
                  <a:gd name="connsiteX3" fmla="*/ 4936751 w 4936751"/>
                  <a:gd name="connsiteY3" fmla="*/ 218661 h 23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6751" h="239293">
                    <a:moveTo>
                      <a:pt x="2607" y="239293"/>
                    </a:moveTo>
                    <a:cubicBezTo>
                      <a:pt x="3204" y="153750"/>
                      <a:pt x="-533" y="85543"/>
                      <a:pt x="64" y="0"/>
                    </a:cubicBezTo>
                    <a:lnTo>
                      <a:pt x="4929873" y="0"/>
                    </a:lnTo>
                    <a:lnTo>
                      <a:pt x="4936751" y="218661"/>
                    </a:lnTo>
                  </a:path>
                </a:pathLst>
              </a:cu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A8492334-D38A-E400-E76A-6F8BA6B48A4B}"/>
                </a:ext>
              </a:extLst>
            </p:cNvPr>
            <p:cNvSpPr txBox="1"/>
            <p:nvPr/>
          </p:nvSpPr>
          <p:spPr>
            <a:xfrm>
              <a:off x="5433244" y="3680758"/>
              <a:ext cx="362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Poly-D-lysine (PDL) or Fibronectine (FN)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9BA6710-4CC8-3F1F-7F5A-107E4A2685EA}"/>
                </a:ext>
              </a:extLst>
            </p:cNvPr>
            <p:cNvSpPr txBox="1"/>
            <p:nvPr/>
          </p:nvSpPr>
          <p:spPr>
            <a:xfrm>
              <a:off x="5433244" y="3354720"/>
              <a:ext cx="3700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Rutgers</a:t>
              </a:r>
              <a:r>
                <a:rPr lang="fr-FR" b="1" dirty="0"/>
                <a:t> : </a:t>
              </a:r>
              <a:r>
                <a:rPr lang="fr-FR" sz="1600" dirty="0" err="1"/>
                <a:t>Different</a:t>
              </a:r>
              <a:r>
                <a:rPr lang="fr-FR" sz="1600" dirty="0"/>
                <a:t> </a:t>
              </a:r>
              <a:r>
                <a:rPr lang="fr-FR" sz="1600" dirty="0" err="1"/>
                <a:t>coverslip</a:t>
              </a:r>
              <a:r>
                <a:rPr lang="fr-FR" sz="1600" dirty="0"/>
                <a:t> </a:t>
              </a:r>
              <a:r>
                <a:rPr lang="fr-FR" sz="1600" dirty="0" err="1"/>
                <a:t>treatments</a:t>
              </a:r>
              <a:r>
                <a:rPr lang="fr-FR" sz="1600" dirty="0"/>
                <a:t> </a:t>
              </a:r>
              <a:endParaRPr lang="fr-FR" dirty="0"/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4F84DAF5-6F7F-498B-7F64-5457208BAB63}"/>
              </a:ext>
            </a:extLst>
          </p:cNvPr>
          <p:cNvSpPr txBox="1"/>
          <p:nvPr/>
        </p:nvSpPr>
        <p:spPr>
          <a:xfrm>
            <a:off x="6007022" y="3015678"/>
            <a:ext cx="28996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0" i="1" u="none" strike="noStrike" baseline="0" dirty="0"/>
              <a:t>CHO-K1, 60 </a:t>
            </a:r>
            <a:r>
              <a:rPr lang="fr-FR" sz="1200" b="0" i="1" u="none" strike="noStrike" baseline="0" dirty="0" err="1"/>
              <a:t>cells</a:t>
            </a:r>
            <a:r>
              <a:rPr lang="fr-FR" sz="1200" b="0" i="1" u="none" strike="noStrike" baseline="0" dirty="0"/>
              <a:t> (</a:t>
            </a:r>
            <a:r>
              <a:rPr lang="fr-FR" sz="1200" b="0" i="1" u="none" strike="noStrike" baseline="0" dirty="0" err="1"/>
              <a:t>VinTL</a:t>
            </a:r>
            <a:r>
              <a:rPr lang="fr-FR" sz="1200" b="0" i="1" u="none" strike="noStrike" baseline="0" dirty="0"/>
              <a:t>) and 87 </a:t>
            </a:r>
            <a:r>
              <a:rPr lang="fr-FR" sz="1200" b="0" i="1" u="none" strike="noStrike" baseline="0" dirty="0" err="1"/>
              <a:t>cells</a:t>
            </a:r>
            <a:r>
              <a:rPr lang="fr-FR" sz="1200" b="0" i="1" u="none" strike="noStrike" baseline="0" dirty="0"/>
              <a:t> (</a:t>
            </a:r>
            <a:r>
              <a:rPr lang="fr-FR" sz="1200" b="0" i="1" u="none" strike="noStrike" baseline="0" dirty="0" err="1"/>
              <a:t>VinTS</a:t>
            </a:r>
            <a:r>
              <a:rPr lang="fr-FR" sz="1200" b="0" i="1" u="none" strike="noStrike" baseline="0" dirty="0"/>
              <a:t>)</a:t>
            </a:r>
            <a:endParaRPr lang="fr-FR" sz="1200" i="1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6C9D677-7890-90F5-FB47-15E6F447F618}"/>
              </a:ext>
            </a:extLst>
          </p:cNvPr>
          <p:cNvSpPr txBox="1"/>
          <p:nvPr/>
        </p:nvSpPr>
        <p:spPr>
          <a:xfrm>
            <a:off x="9177735" y="3857429"/>
            <a:ext cx="285586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➜ 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control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insensitive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coverslip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lang="fr-FR" sz="17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endParaRPr lang="fr-FR" sz="1700" b="0" i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fr-FR" sz="1700" b="0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➜ Tension </a:t>
            </a:r>
            <a:r>
              <a:rPr lang="fr-FR" sz="17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sensor</a:t>
            </a:r>
            <a:r>
              <a:rPr lang="fr-FR" sz="1700" b="0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sz="17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is</a:t>
            </a:r>
            <a:r>
              <a:rPr lang="fr-FR" sz="1700" b="0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sensitive to change in </a:t>
            </a:r>
            <a:r>
              <a:rPr lang="fr-FR" sz="17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cell</a:t>
            </a:r>
            <a:r>
              <a:rPr lang="fr-FR" sz="1700" b="0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sz="17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adhesion</a:t>
            </a:r>
            <a:endParaRPr lang="fr-FR" sz="17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E405CA4-6ED3-83D6-ABCA-07A0420FACA8}"/>
              </a:ext>
            </a:extLst>
          </p:cNvPr>
          <p:cNvSpPr txBox="1"/>
          <p:nvPr/>
        </p:nvSpPr>
        <p:spPr>
          <a:xfrm>
            <a:off x="6007022" y="6164838"/>
            <a:ext cx="534677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➜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oherent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published</a:t>
            </a: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</a:t>
            </a:r>
          </a:p>
          <a:p>
            <a:pPr fontAlgn="base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2019, Gates 2019, Rothenberg 2015, Dumas 2019)</a:t>
            </a:r>
            <a:endParaRPr lang="fr-FR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27D47B0-3C6E-DFD2-17AE-42B729DE9CE9}"/>
              </a:ext>
            </a:extLst>
          </p:cNvPr>
          <p:cNvGrpSpPr/>
          <p:nvPr/>
        </p:nvGrpSpPr>
        <p:grpSpPr>
          <a:xfrm>
            <a:off x="108044" y="4162841"/>
            <a:ext cx="918361" cy="1817584"/>
            <a:chOff x="108044" y="4162841"/>
            <a:chExt cx="918361" cy="1817584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E23EA70-E248-A054-0604-70D114B144DA}"/>
                </a:ext>
              </a:extLst>
            </p:cNvPr>
            <p:cNvSpPr txBox="1"/>
            <p:nvPr/>
          </p:nvSpPr>
          <p:spPr>
            <a:xfrm>
              <a:off x="113825" y="5301812"/>
              <a:ext cx="912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Avenir Roman" panose="02000503020000020003"/>
                </a:rPr>
                <a:t>VinTL</a:t>
              </a:r>
              <a:endParaRPr lang="en-US" sz="2000" b="1" dirty="0">
                <a:latin typeface="Avenir Roman" panose="02000503020000020003"/>
              </a:endParaRPr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E2F6CAD9-5F60-5BE2-56B1-50C737EF43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044" y="4162841"/>
              <a:ext cx="864254" cy="1044000"/>
              <a:chOff x="11162122" y="31487688"/>
              <a:chExt cx="636544" cy="768931"/>
            </a:xfrm>
          </p:grpSpPr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81C3AC4B-16B3-6437-A00D-01EBE048C9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62122" y="31500619"/>
                <a:ext cx="615954" cy="756000"/>
              </a:xfrm>
              <a:custGeom>
                <a:avLst/>
                <a:gdLst>
                  <a:gd name="connsiteX0" fmla="*/ 813372 w 980964"/>
                  <a:gd name="connsiteY0" fmla="*/ 8116 h 1216970"/>
                  <a:gd name="connsiteX1" fmla="*/ 769640 w 980964"/>
                  <a:gd name="connsiteY1" fmla="*/ 59799 h 1216970"/>
                  <a:gd name="connsiteX2" fmla="*/ 745786 w 980964"/>
                  <a:gd name="connsiteY2" fmla="*/ 127386 h 1216970"/>
                  <a:gd name="connsiteX3" fmla="*/ 749762 w 980964"/>
                  <a:gd name="connsiteY3" fmla="*/ 226777 h 1216970"/>
                  <a:gd name="connsiteX4" fmla="*/ 769640 w 980964"/>
                  <a:gd name="connsiteY4" fmla="*/ 310266 h 1216970"/>
                  <a:gd name="connsiteX5" fmla="*/ 765664 w 980964"/>
                  <a:gd name="connsiteY5" fmla="*/ 417608 h 1216970"/>
                  <a:gd name="connsiteX6" fmla="*/ 761689 w 980964"/>
                  <a:gd name="connsiteY6" fmla="*/ 520975 h 1216970"/>
                  <a:gd name="connsiteX7" fmla="*/ 737835 w 980964"/>
                  <a:gd name="connsiteY7" fmla="*/ 596512 h 1216970"/>
                  <a:gd name="connsiteX8" fmla="*/ 690127 w 980964"/>
                  <a:gd name="connsiteY8" fmla="*/ 691928 h 1216970"/>
                  <a:gd name="connsiteX9" fmla="*/ 606638 w 980964"/>
                  <a:gd name="connsiteY9" fmla="*/ 735660 h 1216970"/>
                  <a:gd name="connsiteX10" fmla="*/ 495320 w 980964"/>
                  <a:gd name="connsiteY10" fmla="*/ 767466 h 1216970"/>
                  <a:gd name="connsiteX11" fmla="*/ 376050 w 980964"/>
                  <a:gd name="connsiteY11" fmla="*/ 803246 h 1216970"/>
                  <a:gd name="connsiteX12" fmla="*/ 308464 w 980964"/>
                  <a:gd name="connsiteY12" fmla="*/ 827100 h 1216970"/>
                  <a:gd name="connsiteX13" fmla="*/ 177268 w 980964"/>
                  <a:gd name="connsiteY13" fmla="*/ 870832 h 1216970"/>
                  <a:gd name="connsiteX14" fmla="*/ 50047 w 980964"/>
                  <a:gd name="connsiteY14" fmla="*/ 942394 h 1216970"/>
                  <a:gd name="connsiteX15" fmla="*/ 2339 w 980964"/>
                  <a:gd name="connsiteY15" fmla="*/ 986126 h 1216970"/>
                  <a:gd name="connsiteX16" fmla="*/ 14266 w 980964"/>
                  <a:gd name="connsiteY16" fmla="*/ 1057688 h 1216970"/>
                  <a:gd name="connsiteX17" fmla="*/ 73901 w 980964"/>
                  <a:gd name="connsiteY17" fmla="*/ 1109372 h 1216970"/>
                  <a:gd name="connsiteX18" fmla="*/ 165341 w 980964"/>
                  <a:gd name="connsiteY18" fmla="*/ 1165031 h 1216970"/>
                  <a:gd name="connsiteX19" fmla="*/ 268708 w 980964"/>
                  <a:gd name="connsiteY19" fmla="*/ 1208763 h 1216970"/>
                  <a:gd name="connsiteX20" fmla="*/ 364123 w 980964"/>
                  <a:gd name="connsiteY20" fmla="*/ 1216714 h 1216970"/>
                  <a:gd name="connsiteX21" fmla="*/ 463515 w 980964"/>
                  <a:gd name="connsiteY21" fmla="*/ 1204787 h 1216970"/>
                  <a:gd name="connsiteX22" fmla="*/ 539052 w 980964"/>
                  <a:gd name="connsiteY22" fmla="*/ 1172982 h 1216970"/>
                  <a:gd name="connsiteX23" fmla="*/ 598687 w 980964"/>
                  <a:gd name="connsiteY23" fmla="*/ 1109372 h 1216970"/>
                  <a:gd name="connsiteX24" fmla="*/ 574833 w 980964"/>
                  <a:gd name="connsiteY24" fmla="*/ 1013956 h 1216970"/>
                  <a:gd name="connsiteX25" fmla="*/ 590735 w 980964"/>
                  <a:gd name="connsiteY25" fmla="*/ 914565 h 1216970"/>
                  <a:gd name="connsiteX26" fmla="*/ 618565 w 980964"/>
                  <a:gd name="connsiteY26" fmla="*/ 862881 h 1216970"/>
                  <a:gd name="connsiteX27" fmla="*/ 658322 w 980964"/>
                  <a:gd name="connsiteY27" fmla="*/ 819149 h 1216970"/>
                  <a:gd name="connsiteX28" fmla="*/ 721932 w 980964"/>
                  <a:gd name="connsiteY28" fmla="*/ 771441 h 1216970"/>
                  <a:gd name="connsiteX29" fmla="*/ 785542 w 980964"/>
                  <a:gd name="connsiteY29" fmla="*/ 723733 h 1216970"/>
                  <a:gd name="connsiteX30" fmla="*/ 865055 w 980964"/>
                  <a:gd name="connsiteY30" fmla="*/ 632293 h 1216970"/>
                  <a:gd name="connsiteX31" fmla="*/ 908788 w 980964"/>
                  <a:gd name="connsiteY31" fmla="*/ 540853 h 1216970"/>
                  <a:gd name="connsiteX32" fmla="*/ 924690 w 980964"/>
                  <a:gd name="connsiteY32" fmla="*/ 441462 h 1216970"/>
                  <a:gd name="connsiteX33" fmla="*/ 936617 w 980964"/>
                  <a:gd name="connsiteY33" fmla="*/ 357973 h 1216970"/>
                  <a:gd name="connsiteX34" fmla="*/ 952520 w 980964"/>
                  <a:gd name="connsiteY34" fmla="*/ 298339 h 1216970"/>
                  <a:gd name="connsiteX35" fmla="*/ 976374 w 980964"/>
                  <a:gd name="connsiteY35" fmla="*/ 234728 h 1216970"/>
                  <a:gd name="connsiteX36" fmla="*/ 976374 w 980964"/>
                  <a:gd name="connsiteY36" fmla="*/ 139312 h 1216970"/>
                  <a:gd name="connsiteX37" fmla="*/ 928666 w 980964"/>
                  <a:gd name="connsiteY37" fmla="*/ 39921 h 1216970"/>
                  <a:gd name="connsiteX38" fmla="*/ 865055 w 980964"/>
                  <a:gd name="connsiteY38" fmla="*/ 4140 h 1216970"/>
                  <a:gd name="connsiteX39" fmla="*/ 813372 w 980964"/>
                  <a:gd name="connsiteY39" fmla="*/ 8116 h 1216970"/>
                  <a:gd name="connsiteX0" fmla="*/ 813372 w 980964"/>
                  <a:gd name="connsiteY0" fmla="*/ 8116 h 1216970"/>
                  <a:gd name="connsiteX1" fmla="*/ 769640 w 980964"/>
                  <a:gd name="connsiteY1" fmla="*/ 59799 h 1216970"/>
                  <a:gd name="connsiteX2" fmla="*/ 745786 w 980964"/>
                  <a:gd name="connsiteY2" fmla="*/ 127386 h 1216970"/>
                  <a:gd name="connsiteX3" fmla="*/ 749762 w 980964"/>
                  <a:gd name="connsiteY3" fmla="*/ 226777 h 1216970"/>
                  <a:gd name="connsiteX4" fmla="*/ 769640 w 980964"/>
                  <a:gd name="connsiteY4" fmla="*/ 310266 h 1216970"/>
                  <a:gd name="connsiteX5" fmla="*/ 765664 w 980964"/>
                  <a:gd name="connsiteY5" fmla="*/ 417608 h 1216970"/>
                  <a:gd name="connsiteX6" fmla="*/ 761689 w 980964"/>
                  <a:gd name="connsiteY6" fmla="*/ 520975 h 1216970"/>
                  <a:gd name="connsiteX7" fmla="*/ 737835 w 980964"/>
                  <a:gd name="connsiteY7" fmla="*/ 596512 h 1216970"/>
                  <a:gd name="connsiteX8" fmla="*/ 690127 w 980964"/>
                  <a:gd name="connsiteY8" fmla="*/ 691928 h 1216970"/>
                  <a:gd name="connsiteX9" fmla="*/ 606638 w 980964"/>
                  <a:gd name="connsiteY9" fmla="*/ 735660 h 1216970"/>
                  <a:gd name="connsiteX10" fmla="*/ 495320 w 980964"/>
                  <a:gd name="connsiteY10" fmla="*/ 767466 h 1216970"/>
                  <a:gd name="connsiteX11" fmla="*/ 376050 w 980964"/>
                  <a:gd name="connsiteY11" fmla="*/ 803246 h 1216970"/>
                  <a:gd name="connsiteX12" fmla="*/ 316415 w 980964"/>
                  <a:gd name="connsiteY12" fmla="*/ 839027 h 1216970"/>
                  <a:gd name="connsiteX13" fmla="*/ 177268 w 980964"/>
                  <a:gd name="connsiteY13" fmla="*/ 870832 h 1216970"/>
                  <a:gd name="connsiteX14" fmla="*/ 50047 w 980964"/>
                  <a:gd name="connsiteY14" fmla="*/ 942394 h 1216970"/>
                  <a:gd name="connsiteX15" fmla="*/ 2339 w 980964"/>
                  <a:gd name="connsiteY15" fmla="*/ 986126 h 1216970"/>
                  <a:gd name="connsiteX16" fmla="*/ 14266 w 980964"/>
                  <a:gd name="connsiteY16" fmla="*/ 1057688 h 1216970"/>
                  <a:gd name="connsiteX17" fmla="*/ 73901 w 980964"/>
                  <a:gd name="connsiteY17" fmla="*/ 1109372 h 1216970"/>
                  <a:gd name="connsiteX18" fmla="*/ 165341 w 980964"/>
                  <a:gd name="connsiteY18" fmla="*/ 1165031 h 1216970"/>
                  <a:gd name="connsiteX19" fmla="*/ 268708 w 980964"/>
                  <a:gd name="connsiteY19" fmla="*/ 1208763 h 1216970"/>
                  <a:gd name="connsiteX20" fmla="*/ 364123 w 980964"/>
                  <a:gd name="connsiteY20" fmla="*/ 1216714 h 1216970"/>
                  <a:gd name="connsiteX21" fmla="*/ 463515 w 980964"/>
                  <a:gd name="connsiteY21" fmla="*/ 1204787 h 1216970"/>
                  <a:gd name="connsiteX22" fmla="*/ 539052 w 980964"/>
                  <a:gd name="connsiteY22" fmla="*/ 1172982 h 1216970"/>
                  <a:gd name="connsiteX23" fmla="*/ 598687 w 980964"/>
                  <a:gd name="connsiteY23" fmla="*/ 1109372 h 1216970"/>
                  <a:gd name="connsiteX24" fmla="*/ 574833 w 980964"/>
                  <a:gd name="connsiteY24" fmla="*/ 1013956 h 1216970"/>
                  <a:gd name="connsiteX25" fmla="*/ 590735 w 980964"/>
                  <a:gd name="connsiteY25" fmla="*/ 914565 h 1216970"/>
                  <a:gd name="connsiteX26" fmla="*/ 618565 w 980964"/>
                  <a:gd name="connsiteY26" fmla="*/ 862881 h 1216970"/>
                  <a:gd name="connsiteX27" fmla="*/ 658322 w 980964"/>
                  <a:gd name="connsiteY27" fmla="*/ 819149 h 1216970"/>
                  <a:gd name="connsiteX28" fmla="*/ 721932 w 980964"/>
                  <a:gd name="connsiteY28" fmla="*/ 771441 h 1216970"/>
                  <a:gd name="connsiteX29" fmla="*/ 785542 w 980964"/>
                  <a:gd name="connsiteY29" fmla="*/ 723733 h 1216970"/>
                  <a:gd name="connsiteX30" fmla="*/ 865055 w 980964"/>
                  <a:gd name="connsiteY30" fmla="*/ 632293 h 1216970"/>
                  <a:gd name="connsiteX31" fmla="*/ 908788 w 980964"/>
                  <a:gd name="connsiteY31" fmla="*/ 540853 h 1216970"/>
                  <a:gd name="connsiteX32" fmla="*/ 924690 w 980964"/>
                  <a:gd name="connsiteY32" fmla="*/ 441462 h 1216970"/>
                  <a:gd name="connsiteX33" fmla="*/ 936617 w 980964"/>
                  <a:gd name="connsiteY33" fmla="*/ 357973 h 1216970"/>
                  <a:gd name="connsiteX34" fmla="*/ 952520 w 980964"/>
                  <a:gd name="connsiteY34" fmla="*/ 298339 h 1216970"/>
                  <a:gd name="connsiteX35" fmla="*/ 976374 w 980964"/>
                  <a:gd name="connsiteY35" fmla="*/ 234728 h 1216970"/>
                  <a:gd name="connsiteX36" fmla="*/ 976374 w 980964"/>
                  <a:gd name="connsiteY36" fmla="*/ 139312 h 1216970"/>
                  <a:gd name="connsiteX37" fmla="*/ 928666 w 980964"/>
                  <a:gd name="connsiteY37" fmla="*/ 39921 h 1216970"/>
                  <a:gd name="connsiteX38" fmla="*/ 865055 w 980964"/>
                  <a:gd name="connsiteY38" fmla="*/ 4140 h 1216970"/>
                  <a:gd name="connsiteX39" fmla="*/ 813372 w 980964"/>
                  <a:gd name="connsiteY39" fmla="*/ 8116 h 1216970"/>
                  <a:gd name="connsiteX0" fmla="*/ 813372 w 980964"/>
                  <a:gd name="connsiteY0" fmla="*/ 8116 h 1216970"/>
                  <a:gd name="connsiteX1" fmla="*/ 769640 w 980964"/>
                  <a:gd name="connsiteY1" fmla="*/ 59799 h 1216970"/>
                  <a:gd name="connsiteX2" fmla="*/ 745786 w 980964"/>
                  <a:gd name="connsiteY2" fmla="*/ 127386 h 1216970"/>
                  <a:gd name="connsiteX3" fmla="*/ 749762 w 980964"/>
                  <a:gd name="connsiteY3" fmla="*/ 226777 h 1216970"/>
                  <a:gd name="connsiteX4" fmla="*/ 769640 w 980964"/>
                  <a:gd name="connsiteY4" fmla="*/ 310266 h 1216970"/>
                  <a:gd name="connsiteX5" fmla="*/ 765664 w 980964"/>
                  <a:gd name="connsiteY5" fmla="*/ 417608 h 1216970"/>
                  <a:gd name="connsiteX6" fmla="*/ 761689 w 980964"/>
                  <a:gd name="connsiteY6" fmla="*/ 520975 h 1216970"/>
                  <a:gd name="connsiteX7" fmla="*/ 737835 w 980964"/>
                  <a:gd name="connsiteY7" fmla="*/ 596512 h 1216970"/>
                  <a:gd name="connsiteX8" fmla="*/ 690127 w 980964"/>
                  <a:gd name="connsiteY8" fmla="*/ 691928 h 1216970"/>
                  <a:gd name="connsiteX9" fmla="*/ 606638 w 980964"/>
                  <a:gd name="connsiteY9" fmla="*/ 735660 h 1216970"/>
                  <a:gd name="connsiteX10" fmla="*/ 495320 w 980964"/>
                  <a:gd name="connsiteY10" fmla="*/ 767466 h 1216970"/>
                  <a:gd name="connsiteX11" fmla="*/ 391953 w 980964"/>
                  <a:gd name="connsiteY11" fmla="*/ 807222 h 1216970"/>
                  <a:gd name="connsiteX12" fmla="*/ 316415 w 980964"/>
                  <a:gd name="connsiteY12" fmla="*/ 839027 h 1216970"/>
                  <a:gd name="connsiteX13" fmla="*/ 177268 w 980964"/>
                  <a:gd name="connsiteY13" fmla="*/ 870832 h 1216970"/>
                  <a:gd name="connsiteX14" fmla="*/ 50047 w 980964"/>
                  <a:gd name="connsiteY14" fmla="*/ 942394 h 1216970"/>
                  <a:gd name="connsiteX15" fmla="*/ 2339 w 980964"/>
                  <a:gd name="connsiteY15" fmla="*/ 986126 h 1216970"/>
                  <a:gd name="connsiteX16" fmla="*/ 14266 w 980964"/>
                  <a:gd name="connsiteY16" fmla="*/ 1057688 h 1216970"/>
                  <a:gd name="connsiteX17" fmla="*/ 73901 w 980964"/>
                  <a:gd name="connsiteY17" fmla="*/ 1109372 h 1216970"/>
                  <a:gd name="connsiteX18" fmla="*/ 165341 w 980964"/>
                  <a:gd name="connsiteY18" fmla="*/ 1165031 h 1216970"/>
                  <a:gd name="connsiteX19" fmla="*/ 268708 w 980964"/>
                  <a:gd name="connsiteY19" fmla="*/ 1208763 h 1216970"/>
                  <a:gd name="connsiteX20" fmla="*/ 364123 w 980964"/>
                  <a:gd name="connsiteY20" fmla="*/ 1216714 h 1216970"/>
                  <a:gd name="connsiteX21" fmla="*/ 463515 w 980964"/>
                  <a:gd name="connsiteY21" fmla="*/ 1204787 h 1216970"/>
                  <a:gd name="connsiteX22" fmla="*/ 539052 w 980964"/>
                  <a:gd name="connsiteY22" fmla="*/ 1172982 h 1216970"/>
                  <a:gd name="connsiteX23" fmla="*/ 598687 w 980964"/>
                  <a:gd name="connsiteY23" fmla="*/ 1109372 h 1216970"/>
                  <a:gd name="connsiteX24" fmla="*/ 574833 w 980964"/>
                  <a:gd name="connsiteY24" fmla="*/ 1013956 h 1216970"/>
                  <a:gd name="connsiteX25" fmla="*/ 590735 w 980964"/>
                  <a:gd name="connsiteY25" fmla="*/ 914565 h 1216970"/>
                  <a:gd name="connsiteX26" fmla="*/ 618565 w 980964"/>
                  <a:gd name="connsiteY26" fmla="*/ 862881 h 1216970"/>
                  <a:gd name="connsiteX27" fmla="*/ 658322 w 980964"/>
                  <a:gd name="connsiteY27" fmla="*/ 819149 h 1216970"/>
                  <a:gd name="connsiteX28" fmla="*/ 721932 w 980964"/>
                  <a:gd name="connsiteY28" fmla="*/ 771441 h 1216970"/>
                  <a:gd name="connsiteX29" fmla="*/ 785542 w 980964"/>
                  <a:gd name="connsiteY29" fmla="*/ 723733 h 1216970"/>
                  <a:gd name="connsiteX30" fmla="*/ 865055 w 980964"/>
                  <a:gd name="connsiteY30" fmla="*/ 632293 h 1216970"/>
                  <a:gd name="connsiteX31" fmla="*/ 908788 w 980964"/>
                  <a:gd name="connsiteY31" fmla="*/ 540853 h 1216970"/>
                  <a:gd name="connsiteX32" fmla="*/ 924690 w 980964"/>
                  <a:gd name="connsiteY32" fmla="*/ 441462 h 1216970"/>
                  <a:gd name="connsiteX33" fmla="*/ 936617 w 980964"/>
                  <a:gd name="connsiteY33" fmla="*/ 357973 h 1216970"/>
                  <a:gd name="connsiteX34" fmla="*/ 952520 w 980964"/>
                  <a:gd name="connsiteY34" fmla="*/ 298339 h 1216970"/>
                  <a:gd name="connsiteX35" fmla="*/ 976374 w 980964"/>
                  <a:gd name="connsiteY35" fmla="*/ 234728 h 1216970"/>
                  <a:gd name="connsiteX36" fmla="*/ 976374 w 980964"/>
                  <a:gd name="connsiteY36" fmla="*/ 139312 h 1216970"/>
                  <a:gd name="connsiteX37" fmla="*/ 928666 w 980964"/>
                  <a:gd name="connsiteY37" fmla="*/ 39921 h 1216970"/>
                  <a:gd name="connsiteX38" fmla="*/ 865055 w 980964"/>
                  <a:gd name="connsiteY38" fmla="*/ 4140 h 1216970"/>
                  <a:gd name="connsiteX39" fmla="*/ 813372 w 980964"/>
                  <a:gd name="connsiteY39" fmla="*/ 8116 h 1216970"/>
                  <a:gd name="connsiteX0" fmla="*/ 813372 w 977838"/>
                  <a:gd name="connsiteY0" fmla="*/ 8116 h 1216970"/>
                  <a:gd name="connsiteX1" fmla="*/ 769640 w 977838"/>
                  <a:gd name="connsiteY1" fmla="*/ 59799 h 1216970"/>
                  <a:gd name="connsiteX2" fmla="*/ 745786 w 977838"/>
                  <a:gd name="connsiteY2" fmla="*/ 127386 h 1216970"/>
                  <a:gd name="connsiteX3" fmla="*/ 749762 w 977838"/>
                  <a:gd name="connsiteY3" fmla="*/ 226777 h 1216970"/>
                  <a:gd name="connsiteX4" fmla="*/ 769640 w 977838"/>
                  <a:gd name="connsiteY4" fmla="*/ 310266 h 1216970"/>
                  <a:gd name="connsiteX5" fmla="*/ 765664 w 977838"/>
                  <a:gd name="connsiteY5" fmla="*/ 417608 h 1216970"/>
                  <a:gd name="connsiteX6" fmla="*/ 761689 w 977838"/>
                  <a:gd name="connsiteY6" fmla="*/ 520975 h 1216970"/>
                  <a:gd name="connsiteX7" fmla="*/ 737835 w 977838"/>
                  <a:gd name="connsiteY7" fmla="*/ 596512 h 1216970"/>
                  <a:gd name="connsiteX8" fmla="*/ 690127 w 977838"/>
                  <a:gd name="connsiteY8" fmla="*/ 691928 h 1216970"/>
                  <a:gd name="connsiteX9" fmla="*/ 606638 w 977838"/>
                  <a:gd name="connsiteY9" fmla="*/ 735660 h 1216970"/>
                  <a:gd name="connsiteX10" fmla="*/ 495320 w 977838"/>
                  <a:gd name="connsiteY10" fmla="*/ 767466 h 1216970"/>
                  <a:gd name="connsiteX11" fmla="*/ 391953 w 977838"/>
                  <a:gd name="connsiteY11" fmla="*/ 807222 h 1216970"/>
                  <a:gd name="connsiteX12" fmla="*/ 316415 w 977838"/>
                  <a:gd name="connsiteY12" fmla="*/ 839027 h 1216970"/>
                  <a:gd name="connsiteX13" fmla="*/ 177268 w 977838"/>
                  <a:gd name="connsiteY13" fmla="*/ 870832 h 1216970"/>
                  <a:gd name="connsiteX14" fmla="*/ 50047 w 977838"/>
                  <a:gd name="connsiteY14" fmla="*/ 942394 h 1216970"/>
                  <a:gd name="connsiteX15" fmla="*/ 2339 w 977838"/>
                  <a:gd name="connsiteY15" fmla="*/ 986126 h 1216970"/>
                  <a:gd name="connsiteX16" fmla="*/ 14266 w 977838"/>
                  <a:gd name="connsiteY16" fmla="*/ 1057688 h 1216970"/>
                  <a:gd name="connsiteX17" fmla="*/ 73901 w 977838"/>
                  <a:gd name="connsiteY17" fmla="*/ 1109372 h 1216970"/>
                  <a:gd name="connsiteX18" fmla="*/ 165341 w 977838"/>
                  <a:gd name="connsiteY18" fmla="*/ 1165031 h 1216970"/>
                  <a:gd name="connsiteX19" fmla="*/ 268708 w 977838"/>
                  <a:gd name="connsiteY19" fmla="*/ 1208763 h 1216970"/>
                  <a:gd name="connsiteX20" fmla="*/ 364123 w 977838"/>
                  <a:gd name="connsiteY20" fmla="*/ 1216714 h 1216970"/>
                  <a:gd name="connsiteX21" fmla="*/ 463515 w 977838"/>
                  <a:gd name="connsiteY21" fmla="*/ 1204787 h 1216970"/>
                  <a:gd name="connsiteX22" fmla="*/ 539052 w 977838"/>
                  <a:gd name="connsiteY22" fmla="*/ 1172982 h 1216970"/>
                  <a:gd name="connsiteX23" fmla="*/ 598687 w 977838"/>
                  <a:gd name="connsiteY23" fmla="*/ 1109372 h 1216970"/>
                  <a:gd name="connsiteX24" fmla="*/ 574833 w 977838"/>
                  <a:gd name="connsiteY24" fmla="*/ 1013956 h 1216970"/>
                  <a:gd name="connsiteX25" fmla="*/ 590735 w 977838"/>
                  <a:gd name="connsiteY25" fmla="*/ 914565 h 1216970"/>
                  <a:gd name="connsiteX26" fmla="*/ 618565 w 977838"/>
                  <a:gd name="connsiteY26" fmla="*/ 862881 h 1216970"/>
                  <a:gd name="connsiteX27" fmla="*/ 658322 w 977838"/>
                  <a:gd name="connsiteY27" fmla="*/ 819149 h 1216970"/>
                  <a:gd name="connsiteX28" fmla="*/ 721932 w 977838"/>
                  <a:gd name="connsiteY28" fmla="*/ 771441 h 1216970"/>
                  <a:gd name="connsiteX29" fmla="*/ 785542 w 977838"/>
                  <a:gd name="connsiteY29" fmla="*/ 723733 h 1216970"/>
                  <a:gd name="connsiteX30" fmla="*/ 865055 w 977838"/>
                  <a:gd name="connsiteY30" fmla="*/ 632293 h 1216970"/>
                  <a:gd name="connsiteX31" fmla="*/ 908788 w 977838"/>
                  <a:gd name="connsiteY31" fmla="*/ 540853 h 1216970"/>
                  <a:gd name="connsiteX32" fmla="*/ 924690 w 977838"/>
                  <a:gd name="connsiteY32" fmla="*/ 441462 h 1216970"/>
                  <a:gd name="connsiteX33" fmla="*/ 936617 w 977838"/>
                  <a:gd name="connsiteY33" fmla="*/ 357973 h 1216970"/>
                  <a:gd name="connsiteX34" fmla="*/ 952520 w 977838"/>
                  <a:gd name="connsiteY34" fmla="*/ 298339 h 1216970"/>
                  <a:gd name="connsiteX35" fmla="*/ 964447 w 977838"/>
                  <a:gd name="connsiteY35" fmla="*/ 234728 h 1216970"/>
                  <a:gd name="connsiteX36" fmla="*/ 976374 w 977838"/>
                  <a:gd name="connsiteY36" fmla="*/ 139312 h 1216970"/>
                  <a:gd name="connsiteX37" fmla="*/ 928666 w 977838"/>
                  <a:gd name="connsiteY37" fmla="*/ 39921 h 1216970"/>
                  <a:gd name="connsiteX38" fmla="*/ 865055 w 977838"/>
                  <a:gd name="connsiteY38" fmla="*/ 4140 h 1216970"/>
                  <a:gd name="connsiteX39" fmla="*/ 813372 w 977838"/>
                  <a:gd name="connsiteY39" fmla="*/ 8116 h 1216970"/>
                  <a:gd name="connsiteX0" fmla="*/ 813372 w 977838"/>
                  <a:gd name="connsiteY0" fmla="*/ 8116 h 1210172"/>
                  <a:gd name="connsiteX1" fmla="*/ 769640 w 977838"/>
                  <a:gd name="connsiteY1" fmla="*/ 59799 h 1210172"/>
                  <a:gd name="connsiteX2" fmla="*/ 745786 w 977838"/>
                  <a:gd name="connsiteY2" fmla="*/ 127386 h 1210172"/>
                  <a:gd name="connsiteX3" fmla="*/ 749762 w 977838"/>
                  <a:gd name="connsiteY3" fmla="*/ 226777 h 1210172"/>
                  <a:gd name="connsiteX4" fmla="*/ 769640 w 977838"/>
                  <a:gd name="connsiteY4" fmla="*/ 310266 h 1210172"/>
                  <a:gd name="connsiteX5" fmla="*/ 765664 w 977838"/>
                  <a:gd name="connsiteY5" fmla="*/ 417608 h 1210172"/>
                  <a:gd name="connsiteX6" fmla="*/ 761689 w 977838"/>
                  <a:gd name="connsiteY6" fmla="*/ 520975 h 1210172"/>
                  <a:gd name="connsiteX7" fmla="*/ 737835 w 977838"/>
                  <a:gd name="connsiteY7" fmla="*/ 596512 h 1210172"/>
                  <a:gd name="connsiteX8" fmla="*/ 690127 w 977838"/>
                  <a:gd name="connsiteY8" fmla="*/ 691928 h 1210172"/>
                  <a:gd name="connsiteX9" fmla="*/ 606638 w 977838"/>
                  <a:gd name="connsiteY9" fmla="*/ 735660 h 1210172"/>
                  <a:gd name="connsiteX10" fmla="*/ 495320 w 977838"/>
                  <a:gd name="connsiteY10" fmla="*/ 767466 h 1210172"/>
                  <a:gd name="connsiteX11" fmla="*/ 391953 w 977838"/>
                  <a:gd name="connsiteY11" fmla="*/ 807222 h 1210172"/>
                  <a:gd name="connsiteX12" fmla="*/ 316415 w 977838"/>
                  <a:gd name="connsiteY12" fmla="*/ 839027 h 1210172"/>
                  <a:gd name="connsiteX13" fmla="*/ 177268 w 977838"/>
                  <a:gd name="connsiteY13" fmla="*/ 870832 h 1210172"/>
                  <a:gd name="connsiteX14" fmla="*/ 50047 w 977838"/>
                  <a:gd name="connsiteY14" fmla="*/ 942394 h 1210172"/>
                  <a:gd name="connsiteX15" fmla="*/ 2339 w 977838"/>
                  <a:gd name="connsiteY15" fmla="*/ 986126 h 1210172"/>
                  <a:gd name="connsiteX16" fmla="*/ 14266 w 977838"/>
                  <a:gd name="connsiteY16" fmla="*/ 1057688 h 1210172"/>
                  <a:gd name="connsiteX17" fmla="*/ 73901 w 977838"/>
                  <a:gd name="connsiteY17" fmla="*/ 1109372 h 1210172"/>
                  <a:gd name="connsiteX18" fmla="*/ 165341 w 977838"/>
                  <a:gd name="connsiteY18" fmla="*/ 1165031 h 1210172"/>
                  <a:gd name="connsiteX19" fmla="*/ 268708 w 977838"/>
                  <a:gd name="connsiteY19" fmla="*/ 1208763 h 1210172"/>
                  <a:gd name="connsiteX20" fmla="*/ 350055 w 977838"/>
                  <a:gd name="connsiteY20" fmla="*/ 1111206 h 1210172"/>
                  <a:gd name="connsiteX21" fmla="*/ 463515 w 977838"/>
                  <a:gd name="connsiteY21" fmla="*/ 1204787 h 1210172"/>
                  <a:gd name="connsiteX22" fmla="*/ 539052 w 977838"/>
                  <a:gd name="connsiteY22" fmla="*/ 1172982 h 1210172"/>
                  <a:gd name="connsiteX23" fmla="*/ 598687 w 977838"/>
                  <a:gd name="connsiteY23" fmla="*/ 1109372 h 1210172"/>
                  <a:gd name="connsiteX24" fmla="*/ 574833 w 977838"/>
                  <a:gd name="connsiteY24" fmla="*/ 1013956 h 1210172"/>
                  <a:gd name="connsiteX25" fmla="*/ 590735 w 977838"/>
                  <a:gd name="connsiteY25" fmla="*/ 914565 h 1210172"/>
                  <a:gd name="connsiteX26" fmla="*/ 618565 w 977838"/>
                  <a:gd name="connsiteY26" fmla="*/ 862881 h 1210172"/>
                  <a:gd name="connsiteX27" fmla="*/ 658322 w 977838"/>
                  <a:gd name="connsiteY27" fmla="*/ 819149 h 1210172"/>
                  <a:gd name="connsiteX28" fmla="*/ 721932 w 977838"/>
                  <a:gd name="connsiteY28" fmla="*/ 771441 h 1210172"/>
                  <a:gd name="connsiteX29" fmla="*/ 785542 w 977838"/>
                  <a:gd name="connsiteY29" fmla="*/ 723733 h 1210172"/>
                  <a:gd name="connsiteX30" fmla="*/ 865055 w 977838"/>
                  <a:gd name="connsiteY30" fmla="*/ 632293 h 1210172"/>
                  <a:gd name="connsiteX31" fmla="*/ 908788 w 977838"/>
                  <a:gd name="connsiteY31" fmla="*/ 540853 h 1210172"/>
                  <a:gd name="connsiteX32" fmla="*/ 924690 w 977838"/>
                  <a:gd name="connsiteY32" fmla="*/ 441462 h 1210172"/>
                  <a:gd name="connsiteX33" fmla="*/ 936617 w 977838"/>
                  <a:gd name="connsiteY33" fmla="*/ 357973 h 1210172"/>
                  <a:gd name="connsiteX34" fmla="*/ 952520 w 977838"/>
                  <a:gd name="connsiteY34" fmla="*/ 298339 h 1210172"/>
                  <a:gd name="connsiteX35" fmla="*/ 964447 w 977838"/>
                  <a:gd name="connsiteY35" fmla="*/ 234728 h 1210172"/>
                  <a:gd name="connsiteX36" fmla="*/ 976374 w 977838"/>
                  <a:gd name="connsiteY36" fmla="*/ 139312 h 1210172"/>
                  <a:gd name="connsiteX37" fmla="*/ 928666 w 977838"/>
                  <a:gd name="connsiteY37" fmla="*/ 39921 h 1210172"/>
                  <a:gd name="connsiteX38" fmla="*/ 865055 w 977838"/>
                  <a:gd name="connsiteY38" fmla="*/ 4140 h 1210172"/>
                  <a:gd name="connsiteX39" fmla="*/ 813372 w 977838"/>
                  <a:gd name="connsiteY39" fmla="*/ 8116 h 1210172"/>
                  <a:gd name="connsiteX0" fmla="*/ 813372 w 977838"/>
                  <a:gd name="connsiteY0" fmla="*/ 8116 h 1207118"/>
                  <a:gd name="connsiteX1" fmla="*/ 769640 w 977838"/>
                  <a:gd name="connsiteY1" fmla="*/ 59799 h 1207118"/>
                  <a:gd name="connsiteX2" fmla="*/ 745786 w 977838"/>
                  <a:gd name="connsiteY2" fmla="*/ 127386 h 1207118"/>
                  <a:gd name="connsiteX3" fmla="*/ 749762 w 977838"/>
                  <a:gd name="connsiteY3" fmla="*/ 226777 h 1207118"/>
                  <a:gd name="connsiteX4" fmla="*/ 769640 w 977838"/>
                  <a:gd name="connsiteY4" fmla="*/ 310266 h 1207118"/>
                  <a:gd name="connsiteX5" fmla="*/ 765664 w 977838"/>
                  <a:gd name="connsiteY5" fmla="*/ 417608 h 1207118"/>
                  <a:gd name="connsiteX6" fmla="*/ 761689 w 977838"/>
                  <a:gd name="connsiteY6" fmla="*/ 520975 h 1207118"/>
                  <a:gd name="connsiteX7" fmla="*/ 737835 w 977838"/>
                  <a:gd name="connsiteY7" fmla="*/ 596512 h 1207118"/>
                  <a:gd name="connsiteX8" fmla="*/ 690127 w 977838"/>
                  <a:gd name="connsiteY8" fmla="*/ 691928 h 1207118"/>
                  <a:gd name="connsiteX9" fmla="*/ 606638 w 977838"/>
                  <a:gd name="connsiteY9" fmla="*/ 735660 h 1207118"/>
                  <a:gd name="connsiteX10" fmla="*/ 495320 w 977838"/>
                  <a:gd name="connsiteY10" fmla="*/ 767466 h 1207118"/>
                  <a:gd name="connsiteX11" fmla="*/ 391953 w 977838"/>
                  <a:gd name="connsiteY11" fmla="*/ 807222 h 1207118"/>
                  <a:gd name="connsiteX12" fmla="*/ 316415 w 977838"/>
                  <a:gd name="connsiteY12" fmla="*/ 839027 h 1207118"/>
                  <a:gd name="connsiteX13" fmla="*/ 177268 w 977838"/>
                  <a:gd name="connsiteY13" fmla="*/ 870832 h 1207118"/>
                  <a:gd name="connsiteX14" fmla="*/ 50047 w 977838"/>
                  <a:gd name="connsiteY14" fmla="*/ 942394 h 1207118"/>
                  <a:gd name="connsiteX15" fmla="*/ 2339 w 977838"/>
                  <a:gd name="connsiteY15" fmla="*/ 986126 h 1207118"/>
                  <a:gd name="connsiteX16" fmla="*/ 14266 w 977838"/>
                  <a:gd name="connsiteY16" fmla="*/ 1057688 h 1207118"/>
                  <a:gd name="connsiteX17" fmla="*/ 73901 w 977838"/>
                  <a:gd name="connsiteY17" fmla="*/ 1109372 h 1207118"/>
                  <a:gd name="connsiteX18" fmla="*/ 165341 w 977838"/>
                  <a:gd name="connsiteY18" fmla="*/ 1165031 h 1207118"/>
                  <a:gd name="connsiteX19" fmla="*/ 268708 w 977838"/>
                  <a:gd name="connsiteY19" fmla="*/ 1138425 h 1207118"/>
                  <a:gd name="connsiteX20" fmla="*/ 350055 w 977838"/>
                  <a:gd name="connsiteY20" fmla="*/ 1111206 h 1207118"/>
                  <a:gd name="connsiteX21" fmla="*/ 463515 w 977838"/>
                  <a:gd name="connsiteY21" fmla="*/ 1204787 h 1207118"/>
                  <a:gd name="connsiteX22" fmla="*/ 539052 w 977838"/>
                  <a:gd name="connsiteY22" fmla="*/ 1172982 h 1207118"/>
                  <a:gd name="connsiteX23" fmla="*/ 598687 w 977838"/>
                  <a:gd name="connsiteY23" fmla="*/ 1109372 h 1207118"/>
                  <a:gd name="connsiteX24" fmla="*/ 574833 w 977838"/>
                  <a:gd name="connsiteY24" fmla="*/ 1013956 h 1207118"/>
                  <a:gd name="connsiteX25" fmla="*/ 590735 w 977838"/>
                  <a:gd name="connsiteY25" fmla="*/ 914565 h 1207118"/>
                  <a:gd name="connsiteX26" fmla="*/ 618565 w 977838"/>
                  <a:gd name="connsiteY26" fmla="*/ 862881 h 1207118"/>
                  <a:gd name="connsiteX27" fmla="*/ 658322 w 977838"/>
                  <a:gd name="connsiteY27" fmla="*/ 819149 h 1207118"/>
                  <a:gd name="connsiteX28" fmla="*/ 721932 w 977838"/>
                  <a:gd name="connsiteY28" fmla="*/ 771441 h 1207118"/>
                  <a:gd name="connsiteX29" fmla="*/ 785542 w 977838"/>
                  <a:gd name="connsiteY29" fmla="*/ 723733 h 1207118"/>
                  <a:gd name="connsiteX30" fmla="*/ 865055 w 977838"/>
                  <a:gd name="connsiteY30" fmla="*/ 632293 h 1207118"/>
                  <a:gd name="connsiteX31" fmla="*/ 908788 w 977838"/>
                  <a:gd name="connsiteY31" fmla="*/ 540853 h 1207118"/>
                  <a:gd name="connsiteX32" fmla="*/ 924690 w 977838"/>
                  <a:gd name="connsiteY32" fmla="*/ 441462 h 1207118"/>
                  <a:gd name="connsiteX33" fmla="*/ 936617 w 977838"/>
                  <a:gd name="connsiteY33" fmla="*/ 357973 h 1207118"/>
                  <a:gd name="connsiteX34" fmla="*/ 952520 w 977838"/>
                  <a:gd name="connsiteY34" fmla="*/ 298339 h 1207118"/>
                  <a:gd name="connsiteX35" fmla="*/ 964447 w 977838"/>
                  <a:gd name="connsiteY35" fmla="*/ 234728 h 1207118"/>
                  <a:gd name="connsiteX36" fmla="*/ 976374 w 977838"/>
                  <a:gd name="connsiteY36" fmla="*/ 139312 h 1207118"/>
                  <a:gd name="connsiteX37" fmla="*/ 928666 w 977838"/>
                  <a:gd name="connsiteY37" fmla="*/ 39921 h 1207118"/>
                  <a:gd name="connsiteX38" fmla="*/ 865055 w 977838"/>
                  <a:gd name="connsiteY38" fmla="*/ 4140 h 1207118"/>
                  <a:gd name="connsiteX39" fmla="*/ 813372 w 977838"/>
                  <a:gd name="connsiteY39" fmla="*/ 8116 h 1207118"/>
                  <a:gd name="connsiteX0" fmla="*/ 813372 w 977838"/>
                  <a:gd name="connsiteY0" fmla="*/ 8116 h 1173900"/>
                  <a:gd name="connsiteX1" fmla="*/ 769640 w 977838"/>
                  <a:gd name="connsiteY1" fmla="*/ 59799 h 1173900"/>
                  <a:gd name="connsiteX2" fmla="*/ 745786 w 977838"/>
                  <a:gd name="connsiteY2" fmla="*/ 127386 h 1173900"/>
                  <a:gd name="connsiteX3" fmla="*/ 749762 w 977838"/>
                  <a:gd name="connsiteY3" fmla="*/ 226777 h 1173900"/>
                  <a:gd name="connsiteX4" fmla="*/ 769640 w 977838"/>
                  <a:gd name="connsiteY4" fmla="*/ 310266 h 1173900"/>
                  <a:gd name="connsiteX5" fmla="*/ 765664 w 977838"/>
                  <a:gd name="connsiteY5" fmla="*/ 417608 h 1173900"/>
                  <a:gd name="connsiteX6" fmla="*/ 761689 w 977838"/>
                  <a:gd name="connsiteY6" fmla="*/ 520975 h 1173900"/>
                  <a:gd name="connsiteX7" fmla="*/ 737835 w 977838"/>
                  <a:gd name="connsiteY7" fmla="*/ 596512 h 1173900"/>
                  <a:gd name="connsiteX8" fmla="*/ 690127 w 977838"/>
                  <a:gd name="connsiteY8" fmla="*/ 691928 h 1173900"/>
                  <a:gd name="connsiteX9" fmla="*/ 606638 w 977838"/>
                  <a:gd name="connsiteY9" fmla="*/ 735660 h 1173900"/>
                  <a:gd name="connsiteX10" fmla="*/ 495320 w 977838"/>
                  <a:gd name="connsiteY10" fmla="*/ 767466 h 1173900"/>
                  <a:gd name="connsiteX11" fmla="*/ 391953 w 977838"/>
                  <a:gd name="connsiteY11" fmla="*/ 807222 h 1173900"/>
                  <a:gd name="connsiteX12" fmla="*/ 316415 w 977838"/>
                  <a:gd name="connsiteY12" fmla="*/ 839027 h 1173900"/>
                  <a:gd name="connsiteX13" fmla="*/ 177268 w 977838"/>
                  <a:gd name="connsiteY13" fmla="*/ 870832 h 1173900"/>
                  <a:gd name="connsiteX14" fmla="*/ 50047 w 977838"/>
                  <a:gd name="connsiteY14" fmla="*/ 942394 h 1173900"/>
                  <a:gd name="connsiteX15" fmla="*/ 2339 w 977838"/>
                  <a:gd name="connsiteY15" fmla="*/ 986126 h 1173900"/>
                  <a:gd name="connsiteX16" fmla="*/ 14266 w 977838"/>
                  <a:gd name="connsiteY16" fmla="*/ 1057688 h 1173900"/>
                  <a:gd name="connsiteX17" fmla="*/ 73901 w 977838"/>
                  <a:gd name="connsiteY17" fmla="*/ 1109372 h 1173900"/>
                  <a:gd name="connsiteX18" fmla="*/ 165341 w 977838"/>
                  <a:gd name="connsiteY18" fmla="*/ 1165031 h 1173900"/>
                  <a:gd name="connsiteX19" fmla="*/ 268708 w 977838"/>
                  <a:gd name="connsiteY19" fmla="*/ 1138425 h 1173900"/>
                  <a:gd name="connsiteX20" fmla="*/ 350055 w 977838"/>
                  <a:gd name="connsiteY20" fmla="*/ 1111206 h 1173900"/>
                  <a:gd name="connsiteX21" fmla="*/ 423034 w 977838"/>
                  <a:gd name="connsiteY21" fmla="*/ 1061912 h 1173900"/>
                  <a:gd name="connsiteX22" fmla="*/ 539052 w 977838"/>
                  <a:gd name="connsiteY22" fmla="*/ 1172982 h 1173900"/>
                  <a:gd name="connsiteX23" fmla="*/ 598687 w 977838"/>
                  <a:gd name="connsiteY23" fmla="*/ 1109372 h 1173900"/>
                  <a:gd name="connsiteX24" fmla="*/ 574833 w 977838"/>
                  <a:gd name="connsiteY24" fmla="*/ 1013956 h 1173900"/>
                  <a:gd name="connsiteX25" fmla="*/ 590735 w 977838"/>
                  <a:gd name="connsiteY25" fmla="*/ 914565 h 1173900"/>
                  <a:gd name="connsiteX26" fmla="*/ 618565 w 977838"/>
                  <a:gd name="connsiteY26" fmla="*/ 862881 h 1173900"/>
                  <a:gd name="connsiteX27" fmla="*/ 658322 w 977838"/>
                  <a:gd name="connsiteY27" fmla="*/ 819149 h 1173900"/>
                  <a:gd name="connsiteX28" fmla="*/ 721932 w 977838"/>
                  <a:gd name="connsiteY28" fmla="*/ 771441 h 1173900"/>
                  <a:gd name="connsiteX29" fmla="*/ 785542 w 977838"/>
                  <a:gd name="connsiteY29" fmla="*/ 723733 h 1173900"/>
                  <a:gd name="connsiteX30" fmla="*/ 865055 w 977838"/>
                  <a:gd name="connsiteY30" fmla="*/ 632293 h 1173900"/>
                  <a:gd name="connsiteX31" fmla="*/ 908788 w 977838"/>
                  <a:gd name="connsiteY31" fmla="*/ 540853 h 1173900"/>
                  <a:gd name="connsiteX32" fmla="*/ 924690 w 977838"/>
                  <a:gd name="connsiteY32" fmla="*/ 441462 h 1173900"/>
                  <a:gd name="connsiteX33" fmla="*/ 936617 w 977838"/>
                  <a:gd name="connsiteY33" fmla="*/ 357973 h 1173900"/>
                  <a:gd name="connsiteX34" fmla="*/ 952520 w 977838"/>
                  <a:gd name="connsiteY34" fmla="*/ 298339 h 1173900"/>
                  <a:gd name="connsiteX35" fmla="*/ 964447 w 977838"/>
                  <a:gd name="connsiteY35" fmla="*/ 234728 h 1173900"/>
                  <a:gd name="connsiteX36" fmla="*/ 976374 w 977838"/>
                  <a:gd name="connsiteY36" fmla="*/ 139312 h 1173900"/>
                  <a:gd name="connsiteX37" fmla="*/ 928666 w 977838"/>
                  <a:gd name="connsiteY37" fmla="*/ 39921 h 1173900"/>
                  <a:gd name="connsiteX38" fmla="*/ 865055 w 977838"/>
                  <a:gd name="connsiteY38" fmla="*/ 4140 h 1173900"/>
                  <a:gd name="connsiteX39" fmla="*/ 813372 w 977838"/>
                  <a:gd name="connsiteY39" fmla="*/ 8116 h 1173900"/>
                  <a:gd name="connsiteX0" fmla="*/ 813372 w 977838"/>
                  <a:gd name="connsiteY0" fmla="*/ 8116 h 1165706"/>
                  <a:gd name="connsiteX1" fmla="*/ 769640 w 977838"/>
                  <a:gd name="connsiteY1" fmla="*/ 59799 h 1165706"/>
                  <a:gd name="connsiteX2" fmla="*/ 745786 w 977838"/>
                  <a:gd name="connsiteY2" fmla="*/ 127386 h 1165706"/>
                  <a:gd name="connsiteX3" fmla="*/ 749762 w 977838"/>
                  <a:gd name="connsiteY3" fmla="*/ 226777 h 1165706"/>
                  <a:gd name="connsiteX4" fmla="*/ 769640 w 977838"/>
                  <a:gd name="connsiteY4" fmla="*/ 310266 h 1165706"/>
                  <a:gd name="connsiteX5" fmla="*/ 765664 w 977838"/>
                  <a:gd name="connsiteY5" fmla="*/ 417608 h 1165706"/>
                  <a:gd name="connsiteX6" fmla="*/ 761689 w 977838"/>
                  <a:gd name="connsiteY6" fmla="*/ 520975 h 1165706"/>
                  <a:gd name="connsiteX7" fmla="*/ 737835 w 977838"/>
                  <a:gd name="connsiteY7" fmla="*/ 596512 h 1165706"/>
                  <a:gd name="connsiteX8" fmla="*/ 690127 w 977838"/>
                  <a:gd name="connsiteY8" fmla="*/ 691928 h 1165706"/>
                  <a:gd name="connsiteX9" fmla="*/ 606638 w 977838"/>
                  <a:gd name="connsiteY9" fmla="*/ 735660 h 1165706"/>
                  <a:gd name="connsiteX10" fmla="*/ 495320 w 977838"/>
                  <a:gd name="connsiteY10" fmla="*/ 767466 h 1165706"/>
                  <a:gd name="connsiteX11" fmla="*/ 391953 w 977838"/>
                  <a:gd name="connsiteY11" fmla="*/ 807222 h 1165706"/>
                  <a:gd name="connsiteX12" fmla="*/ 316415 w 977838"/>
                  <a:gd name="connsiteY12" fmla="*/ 839027 h 1165706"/>
                  <a:gd name="connsiteX13" fmla="*/ 177268 w 977838"/>
                  <a:gd name="connsiteY13" fmla="*/ 870832 h 1165706"/>
                  <a:gd name="connsiteX14" fmla="*/ 50047 w 977838"/>
                  <a:gd name="connsiteY14" fmla="*/ 942394 h 1165706"/>
                  <a:gd name="connsiteX15" fmla="*/ 2339 w 977838"/>
                  <a:gd name="connsiteY15" fmla="*/ 986126 h 1165706"/>
                  <a:gd name="connsiteX16" fmla="*/ 14266 w 977838"/>
                  <a:gd name="connsiteY16" fmla="*/ 1057688 h 1165706"/>
                  <a:gd name="connsiteX17" fmla="*/ 73901 w 977838"/>
                  <a:gd name="connsiteY17" fmla="*/ 1109372 h 1165706"/>
                  <a:gd name="connsiteX18" fmla="*/ 165341 w 977838"/>
                  <a:gd name="connsiteY18" fmla="*/ 1165031 h 1165706"/>
                  <a:gd name="connsiteX19" fmla="*/ 268708 w 977838"/>
                  <a:gd name="connsiteY19" fmla="*/ 1138425 h 1165706"/>
                  <a:gd name="connsiteX20" fmla="*/ 350055 w 977838"/>
                  <a:gd name="connsiteY20" fmla="*/ 1111206 h 1165706"/>
                  <a:gd name="connsiteX21" fmla="*/ 423034 w 977838"/>
                  <a:gd name="connsiteY21" fmla="*/ 1061912 h 1165706"/>
                  <a:gd name="connsiteX22" fmla="*/ 486664 w 977838"/>
                  <a:gd name="connsiteY22" fmla="*/ 1015819 h 1165706"/>
                  <a:gd name="connsiteX23" fmla="*/ 598687 w 977838"/>
                  <a:gd name="connsiteY23" fmla="*/ 1109372 h 1165706"/>
                  <a:gd name="connsiteX24" fmla="*/ 574833 w 977838"/>
                  <a:gd name="connsiteY24" fmla="*/ 1013956 h 1165706"/>
                  <a:gd name="connsiteX25" fmla="*/ 590735 w 977838"/>
                  <a:gd name="connsiteY25" fmla="*/ 914565 h 1165706"/>
                  <a:gd name="connsiteX26" fmla="*/ 618565 w 977838"/>
                  <a:gd name="connsiteY26" fmla="*/ 862881 h 1165706"/>
                  <a:gd name="connsiteX27" fmla="*/ 658322 w 977838"/>
                  <a:gd name="connsiteY27" fmla="*/ 819149 h 1165706"/>
                  <a:gd name="connsiteX28" fmla="*/ 721932 w 977838"/>
                  <a:gd name="connsiteY28" fmla="*/ 771441 h 1165706"/>
                  <a:gd name="connsiteX29" fmla="*/ 785542 w 977838"/>
                  <a:gd name="connsiteY29" fmla="*/ 723733 h 1165706"/>
                  <a:gd name="connsiteX30" fmla="*/ 865055 w 977838"/>
                  <a:gd name="connsiteY30" fmla="*/ 632293 h 1165706"/>
                  <a:gd name="connsiteX31" fmla="*/ 908788 w 977838"/>
                  <a:gd name="connsiteY31" fmla="*/ 540853 h 1165706"/>
                  <a:gd name="connsiteX32" fmla="*/ 924690 w 977838"/>
                  <a:gd name="connsiteY32" fmla="*/ 441462 h 1165706"/>
                  <a:gd name="connsiteX33" fmla="*/ 936617 w 977838"/>
                  <a:gd name="connsiteY33" fmla="*/ 357973 h 1165706"/>
                  <a:gd name="connsiteX34" fmla="*/ 952520 w 977838"/>
                  <a:gd name="connsiteY34" fmla="*/ 298339 h 1165706"/>
                  <a:gd name="connsiteX35" fmla="*/ 964447 w 977838"/>
                  <a:gd name="connsiteY35" fmla="*/ 234728 h 1165706"/>
                  <a:gd name="connsiteX36" fmla="*/ 976374 w 977838"/>
                  <a:gd name="connsiteY36" fmla="*/ 139312 h 1165706"/>
                  <a:gd name="connsiteX37" fmla="*/ 928666 w 977838"/>
                  <a:gd name="connsiteY37" fmla="*/ 39921 h 1165706"/>
                  <a:gd name="connsiteX38" fmla="*/ 865055 w 977838"/>
                  <a:gd name="connsiteY38" fmla="*/ 4140 h 1165706"/>
                  <a:gd name="connsiteX39" fmla="*/ 813372 w 977838"/>
                  <a:gd name="connsiteY39" fmla="*/ 8116 h 1165706"/>
                  <a:gd name="connsiteX0" fmla="*/ 813372 w 977838"/>
                  <a:gd name="connsiteY0" fmla="*/ 8116 h 1165706"/>
                  <a:gd name="connsiteX1" fmla="*/ 769640 w 977838"/>
                  <a:gd name="connsiteY1" fmla="*/ 59799 h 1165706"/>
                  <a:gd name="connsiteX2" fmla="*/ 745786 w 977838"/>
                  <a:gd name="connsiteY2" fmla="*/ 127386 h 1165706"/>
                  <a:gd name="connsiteX3" fmla="*/ 749762 w 977838"/>
                  <a:gd name="connsiteY3" fmla="*/ 226777 h 1165706"/>
                  <a:gd name="connsiteX4" fmla="*/ 769640 w 977838"/>
                  <a:gd name="connsiteY4" fmla="*/ 310266 h 1165706"/>
                  <a:gd name="connsiteX5" fmla="*/ 765664 w 977838"/>
                  <a:gd name="connsiteY5" fmla="*/ 417608 h 1165706"/>
                  <a:gd name="connsiteX6" fmla="*/ 761689 w 977838"/>
                  <a:gd name="connsiteY6" fmla="*/ 520975 h 1165706"/>
                  <a:gd name="connsiteX7" fmla="*/ 737835 w 977838"/>
                  <a:gd name="connsiteY7" fmla="*/ 596512 h 1165706"/>
                  <a:gd name="connsiteX8" fmla="*/ 690127 w 977838"/>
                  <a:gd name="connsiteY8" fmla="*/ 691928 h 1165706"/>
                  <a:gd name="connsiteX9" fmla="*/ 606638 w 977838"/>
                  <a:gd name="connsiteY9" fmla="*/ 735660 h 1165706"/>
                  <a:gd name="connsiteX10" fmla="*/ 495320 w 977838"/>
                  <a:gd name="connsiteY10" fmla="*/ 767466 h 1165706"/>
                  <a:gd name="connsiteX11" fmla="*/ 391953 w 977838"/>
                  <a:gd name="connsiteY11" fmla="*/ 807222 h 1165706"/>
                  <a:gd name="connsiteX12" fmla="*/ 316415 w 977838"/>
                  <a:gd name="connsiteY12" fmla="*/ 839027 h 1165706"/>
                  <a:gd name="connsiteX13" fmla="*/ 177268 w 977838"/>
                  <a:gd name="connsiteY13" fmla="*/ 870832 h 1165706"/>
                  <a:gd name="connsiteX14" fmla="*/ 50047 w 977838"/>
                  <a:gd name="connsiteY14" fmla="*/ 942394 h 1165706"/>
                  <a:gd name="connsiteX15" fmla="*/ 2339 w 977838"/>
                  <a:gd name="connsiteY15" fmla="*/ 986126 h 1165706"/>
                  <a:gd name="connsiteX16" fmla="*/ 14266 w 977838"/>
                  <a:gd name="connsiteY16" fmla="*/ 1057688 h 1165706"/>
                  <a:gd name="connsiteX17" fmla="*/ 73901 w 977838"/>
                  <a:gd name="connsiteY17" fmla="*/ 1109372 h 1165706"/>
                  <a:gd name="connsiteX18" fmla="*/ 165341 w 977838"/>
                  <a:gd name="connsiteY18" fmla="*/ 1165031 h 1165706"/>
                  <a:gd name="connsiteX19" fmla="*/ 268708 w 977838"/>
                  <a:gd name="connsiteY19" fmla="*/ 1138425 h 1165706"/>
                  <a:gd name="connsiteX20" fmla="*/ 350055 w 977838"/>
                  <a:gd name="connsiteY20" fmla="*/ 1111206 h 1165706"/>
                  <a:gd name="connsiteX21" fmla="*/ 423034 w 977838"/>
                  <a:gd name="connsiteY21" fmla="*/ 1061912 h 1165706"/>
                  <a:gd name="connsiteX22" fmla="*/ 486664 w 977838"/>
                  <a:gd name="connsiteY22" fmla="*/ 1015819 h 1165706"/>
                  <a:gd name="connsiteX23" fmla="*/ 520106 w 977838"/>
                  <a:gd name="connsiteY23" fmla="*/ 983166 h 1165706"/>
                  <a:gd name="connsiteX24" fmla="*/ 574833 w 977838"/>
                  <a:gd name="connsiteY24" fmla="*/ 1013956 h 1165706"/>
                  <a:gd name="connsiteX25" fmla="*/ 590735 w 977838"/>
                  <a:gd name="connsiteY25" fmla="*/ 914565 h 1165706"/>
                  <a:gd name="connsiteX26" fmla="*/ 618565 w 977838"/>
                  <a:gd name="connsiteY26" fmla="*/ 862881 h 1165706"/>
                  <a:gd name="connsiteX27" fmla="*/ 658322 w 977838"/>
                  <a:gd name="connsiteY27" fmla="*/ 819149 h 1165706"/>
                  <a:gd name="connsiteX28" fmla="*/ 721932 w 977838"/>
                  <a:gd name="connsiteY28" fmla="*/ 771441 h 1165706"/>
                  <a:gd name="connsiteX29" fmla="*/ 785542 w 977838"/>
                  <a:gd name="connsiteY29" fmla="*/ 723733 h 1165706"/>
                  <a:gd name="connsiteX30" fmla="*/ 865055 w 977838"/>
                  <a:gd name="connsiteY30" fmla="*/ 632293 h 1165706"/>
                  <a:gd name="connsiteX31" fmla="*/ 908788 w 977838"/>
                  <a:gd name="connsiteY31" fmla="*/ 540853 h 1165706"/>
                  <a:gd name="connsiteX32" fmla="*/ 924690 w 977838"/>
                  <a:gd name="connsiteY32" fmla="*/ 441462 h 1165706"/>
                  <a:gd name="connsiteX33" fmla="*/ 936617 w 977838"/>
                  <a:gd name="connsiteY33" fmla="*/ 357973 h 1165706"/>
                  <a:gd name="connsiteX34" fmla="*/ 952520 w 977838"/>
                  <a:gd name="connsiteY34" fmla="*/ 298339 h 1165706"/>
                  <a:gd name="connsiteX35" fmla="*/ 964447 w 977838"/>
                  <a:gd name="connsiteY35" fmla="*/ 234728 h 1165706"/>
                  <a:gd name="connsiteX36" fmla="*/ 976374 w 977838"/>
                  <a:gd name="connsiteY36" fmla="*/ 139312 h 1165706"/>
                  <a:gd name="connsiteX37" fmla="*/ 928666 w 977838"/>
                  <a:gd name="connsiteY37" fmla="*/ 39921 h 1165706"/>
                  <a:gd name="connsiteX38" fmla="*/ 865055 w 977838"/>
                  <a:gd name="connsiteY38" fmla="*/ 4140 h 1165706"/>
                  <a:gd name="connsiteX39" fmla="*/ 813372 w 977838"/>
                  <a:gd name="connsiteY39" fmla="*/ 8116 h 1165706"/>
                  <a:gd name="connsiteX0" fmla="*/ 813372 w 977838"/>
                  <a:gd name="connsiteY0" fmla="*/ 8116 h 1165706"/>
                  <a:gd name="connsiteX1" fmla="*/ 769640 w 977838"/>
                  <a:gd name="connsiteY1" fmla="*/ 59799 h 1165706"/>
                  <a:gd name="connsiteX2" fmla="*/ 745786 w 977838"/>
                  <a:gd name="connsiteY2" fmla="*/ 127386 h 1165706"/>
                  <a:gd name="connsiteX3" fmla="*/ 749762 w 977838"/>
                  <a:gd name="connsiteY3" fmla="*/ 226777 h 1165706"/>
                  <a:gd name="connsiteX4" fmla="*/ 769640 w 977838"/>
                  <a:gd name="connsiteY4" fmla="*/ 310266 h 1165706"/>
                  <a:gd name="connsiteX5" fmla="*/ 765664 w 977838"/>
                  <a:gd name="connsiteY5" fmla="*/ 417608 h 1165706"/>
                  <a:gd name="connsiteX6" fmla="*/ 761689 w 977838"/>
                  <a:gd name="connsiteY6" fmla="*/ 520975 h 1165706"/>
                  <a:gd name="connsiteX7" fmla="*/ 737835 w 977838"/>
                  <a:gd name="connsiteY7" fmla="*/ 596512 h 1165706"/>
                  <a:gd name="connsiteX8" fmla="*/ 690127 w 977838"/>
                  <a:gd name="connsiteY8" fmla="*/ 691928 h 1165706"/>
                  <a:gd name="connsiteX9" fmla="*/ 606638 w 977838"/>
                  <a:gd name="connsiteY9" fmla="*/ 735660 h 1165706"/>
                  <a:gd name="connsiteX10" fmla="*/ 495320 w 977838"/>
                  <a:gd name="connsiteY10" fmla="*/ 767466 h 1165706"/>
                  <a:gd name="connsiteX11" fmla="*/ 391953 w 977838"/>
                  <a:gd name="connsiteY11" fmla="*/ 807222 h 1165706"/>
                  <a:gd name="connsiteX12" fmla="*/ 316415 w 977838"/>
                  <a:gd name="connsiteY12" fmla="*/ 839027 h 1165706"/>
                  <a:gd name="connsiteX13" fmla="*/ 177268 w 977838"/>
                  <a:gd name="connsiteY13" fmla="*/ 870832 h 1165706"/>
                  <a:gd name="connsiteX14" fmla="*/ 50047 w 977838"/>
                  <a:gd name="connsiteY14" fmla="*/ 942394 h 1165706"/>
                  <a:gd name="connsiteX15" fmla="*/ 2339 w 977838"/>
                  <a:gd name="connsiteY15" fmla="*/ 986126 h 1165706"/>
                  <a:gd name="connsiteX16" fmla="*/ 14266 w 977838"/>
                  <a:gd name="connsiteY16" fmla="*/ 1057688 h 1165706"/>
                  <a:gd name="connsiteX17" fmla="*/ 73901 w 977838"/>
                  <a:gd name="connsiteY17" fmla="*/ 1109372 h 1165706"/>
                  <a:gd name="connsiteX18" fmla="*/ 165341 w 977838"/>
                  <a:gd name="connsiteY18" fmla="*/ 1165031 h 1165706"/>
                  <a:gd name="connsiteX19" fmla="*/ 268708 w 977838"/>
                  <a:gd name="connsiteY19" fmla="*/ 1138425 h 1165706"/>
                  <a:gd name="connsiteX20" fmla="*/ 350055 w 977838"/>
                  <a:gd name="connsiteY20" fmla="*/ 1111206 h 1165706"/>
                  <a:gd name="connsiteX21" fmla="*/ 423034 w 977838"/>
                  <a:gd name="connsiteY21" fmla="*/ 1061912 h 1165706"/>
                  <a:gd name="connsiteX22" fmla="*/ 486664 w 977838"/>
                  <a:gd name="connsiteY22" fmla="*/ 1015819 h 1165706"/>
                  <a:gd name="connsiteX23" fmla="*/ 520106 w 977838"/>
                  <a:gd name="connsiteY23" fmla="*/ 983166 h 1165706"/>
                  <a:gd name="connsiteX24" fmla="*/ 555783 w 977838"/>
                  <a:gd name="connsiteY24" fmla="*/ 956806 h 1165706"/>
                  <a:gd name="connsiteX25" fmla="*/ 590735 w 977838"/>
                  <a:gd name="connsiteY25" fmla="*/ 914565 h 1165706"/>
                  <a:gd name="connsiteX26" fmla="*/ 618565 w 977838"/>
                  <a:gd name="connsiteY26" fmla="*/ 862881 h 1165706"/>
                  <a:gd name="connsiteX27" fmla="*/ 658322 w 977838"/>
                  <a:gd name="connsiteY27" fmla="*/ 819149 h 1165706"/>
                  <a:gd name="connsiteX28" fmla="*/ 721932 w 977838"/>
                  <a:gd name="connsiteY28" fmla="*/ 771441 h 1165706"/>
                  <a:gd name="connsiteX29" fmla="*/ 785542 w 977838"/>
                  <a:gd name="connsiteY29" fmla="*/ 723733 h 1165706"/>
                  <a:gd name="connsiteX30" fmla="*/ 865055 w 977838"/>
                  <a:gd name="connsiteY30" fmla="*/ 632293 h 1165706"/>
                  <a:gd name="connsiteX31" fmla="*/ 908788 w 977838"/>
                  <a:gd name="connsiteY31" fmla="*/ 540853 h 1165706"/>
                  <a:gd name="connsiteX32" fmla="*/ 924690 w 977838"/>
                  <a:gd name="connsiteY32" fmla="*/ 441462 h 1165706"/>
                  <a:gd name="connsiteX33" fmla="*/ 936617 w 977838"/>
                  <a:gd name="connsiteY33" fmla="*/ 357973 h 1165706"/>
                  <a:gd name="connsiteX34" fmla="*/ 952520 w 977838"/>
                  <a:gd name="connsiteY34" fmla="*/ 298339 h 1165706"/>
                  <a:gd name="connsiteX35" fmla="*/ 964447 w 977838"/>
                  <a:gd name="connsiteY35" fmla="*/ 234728 h 1165706"/>
                  <a:gd name="connsiteX36" fmla="*/ 976374 w 977838"/>
                  <a:gd name="connsiteY36" fmla="*/ 139312 h 1165706"/>
                  <a:gd name="connsiteX37" fmla="*/ 928666 w 977838"/>
                  <a:gd name="connsiteY37" fmla="*/ 39921 h 1165706"/>
                  <a:gd name="connsiteX38" fmla="*/ 865055 w 977838"/>
                  <a:gd name="connsiteY38" fmla="*/ 4140 h 1165706"/>
                  <a:gd name="connsiteX39" fmla="*/ 813372 w 977838"/>
                  <a:gd name="connsiteY39" fmla="*/ 8116 h 1165706"/>
                  <a:gd name="connsiteX0" fmla="*/ 813372 w 977838"/>
                  <a:gd name="connsiteY0" fmla="*/ 8116 h 1140081"/>
                  <a:gd name="connsiteX1" fmla="*/ 769640 w 977838"/>
                  <a:gd name="connsiteY1" fmla="*/ 59799 h 1140081"/>
                  <a:gd name="connsiteX2" fmla="*/ 745786 w 977838"/>
                  <a:gd name="connsiteY2" fmla="*/ 127386 h 1140081"/>
                  <a:gd name="connsiteX3" fmla="*/ 749762 w 977838"/>
                  <a:gd name="connsiteY3" fmla="*/ 226777 h 1140081"/>
                  <a:gd name="connsiteX4" fmla="*/ 769640 w 977838"/>
                  <a:gd name="connsiteY4" fmla="*/ 310266 h 1140081"/>
                  <a:gd name="connsiteX5" fmla="*/ 765664 w 977838"/>
                  <a:gd name="connsiteY5" fmla="*/ 417608 h 1140081"/>
                  <a:gd name="connsiteX6" fmla="*/ 761689 w 977838"/>
                  <a:gd name="connsiteY6" fmla="*/ 520975 h 1140081"/>
                  <a:gd name="connsiteX7" fmla="*/ 737835 w 977838"/>
                  <a:gd name="connsiteY7" fmla="*/ 596512 h 1140081"/>
                  <a:gd name="connsiteX8" fmla="*/ 690127 w 977838"/>
                  <a:gd name="connsiteY8" fmla="*/ 691928 h 1140081"/>
                  <a:gd name="connsiteX9" fmla="*/ 606638 w 977838"/>
                  <a:gd name="connsiteY9" fmla="*/ 735660 h 1140081"/>
                  <a:gd name="connsiteX10" fmla="*/ 495320 w 977838"/>
                  <a:gd name="connsiteY10" fmla="*/ 767466 h 1140081"/>
                  <a:gd name="connsiteX11" fmla="*/ 391953 w 977838"/>
                  <a:gd name="connsiteY11" fmla="*/ 807222 h 1140081"/>
                  <a:gd name="connsiteX12" fmla="*/ 316415 w 977838"/>
                  <a:gd name="connsiteY12" fmla="*/ 839027 h 1140081"/>
                  <a:gd name="connsiteX13" fmla="*/ 177268 w 977838"/>
                  <a:gd name="connsiteY13" fmla="*/ 870832 h 1140081"/>
                  <a:gd name="connsiteX14" fmla="*/ 50047 w 977838"/>
                  <a:gd name="connsiteY14" fmla="*/ 942394 h 1140081"/>
                  <a:gd name="connsiteX15" fmla="*/ 2339 w 977838"/>
                  <a:gd name="connsiteY15" fmla="*/ 986126 h 1140081"/>
                  <a:gd name="connsiteX16" fmla="*/ 14266 w 977838"/>
                  <a:gd name="connsiteY16" fmla="*/ 1057688 h 1140081"/>
                  <a:gd name="connsiteX17" fmla="*/ 73901 w 977838"/>
                  <a:gd name="connsiteY17" fmla="*/ 1109372 h 1140081"/>
                  <a:gd name="connsiteX18" fmla="*/ 160578 w 977838"/>
                  <a:gd name="connsiteY18" fmla="*/ 1134075 h 1140081"/>
                  <a:gd name="connsiteX19" fmla="*/ 268708 w 977838"/>
                  <a:gd name="connsiteY19" fmla="*/ 1138425 h 1140081"/>
                  <a:gd name="connsiteX20" fmla="*/ 350055 w 977838"/>
                  <a:gd name="connsiteY20" fmla="*/ 1111206 h 1140081"/>
                  <a:gd name="connsiteX21" fmla="*/ 423034 w 977838"/>
                  <a:gd name="connsiteY21" fmla="*/ 1061912 h 1140081"/>
                  <a:gd name="connsiteX22" fmla="*/ 486664 w 977838"/>
                  <a:gd name="connsiteY22" fmla="*/ 1015819 h 1140081"/>
                  <a:gd name="connsiteX23" fmla="*/ 520106 w 977838"/>
                  <a:gd name="connsiteY23" fmla="*/ 983166 h 1140081"/>
                  <a:gd name="connsiteX24" fmla="*/ 555783 w 977838"/>
                  <a:gd name="connsiteY24" fmla="*/ 956806 h 1140081"/>
                  <a:gd name="connsiteX25" fmla="*/ 590735 w 977838"/>
                  <a:gd name="connsiteY25" fmla="*/ 914565 h 1140081"/>
                  <a:gd name="connsiteX26" fmla="*/ 618565 w 977838"/>
                  <a:gd name="connsiteY26" fmla="*/ 862881 h 1140081"/>
                  <a:gd name="connsiteX27" fmla="*/ 658322 w 977838"/>
                  <a:gd name="connsiteY27" fmla="*/ 819149 h 1140081"/>
                  <a:gd name="connsiteX28" fmla="*/ 721932 w 977838"/>
                  <a:gd name="connsiteY28" fmla="*/ 771441 h 1140081"/>
                  <a:gd name="connsiteX29" fmla="*/ 785542 w 977838"/>
                  <a:gd name="connsiteY29" fmla="*/ 723733 h 1140081"/>
                  <a:gd name="connsiteX30" fmla="*/ 865055 w 977838"/>
                  <a:gd name="connsiteY30" fmla="*/ 632293 h 1140081"/>
                  <a:gd name="connsiteX31" fmla="*/ 908788 w 977838"/>
                  <a:gd name="connsiteY31" fmla="*/ 540853 h 1140081"/>
                  <a:gd name="connsiteX32" fmla="*/ 924690 w 977838"/>
                  <a:gd name="connsiteY32" fmla="*/ 441462 h 1140081"/>
                  <a:gd name="connsiteX33" fmla="*/ 936617 w 977838"/>
                  <a:gd name="connsiteY33" fmla="*/ 357973 h 1140081"/>
                  <a:gd name="connsiteX34" fmla="*/ 952520 w 977838"/>
                  <a:gd name="connsiteY34" fmla="*/ 298339 h 1140081"/>
                  <a:gd name="connsiteX35" fmla="*/ 964447 w 977838"/>
                  <a:gd name="connsiteY35" fmla="*/ 234728 h 1140081"/>
                  <a:gd name="connsiteX36" fmla="*/ 976374 w 977838"/>
                  <a:gd name="connsiteY36" fmla="*/ 139312 h 1140081"/>
                  <a:gd name="connsiteX37" fmla="*/ 928666 w 977838"/>
                  <a:gd name="connsiteY37" fmla="*/ 39921 h 1140081"/>
                  <a:gd name="connsiteX38" fmla="*/ 865055 w 977838"/>
                  <a:gd name="connsiteY38" fmla="*/ 4140 h 1140081"/>
                  <a:gd name="connsiteX39" fmla="*/ 813372 w 977838"/>
                  <a:gd name="connsiteY39" fmla="*/ 8116 h 1140081"/>
                  <a:gd name="connsiteX0" fmla="*/ 814036 w 978502"/>
                  <a:gd name="connsiteY0" fmla="*/ 8116 h 1140966"/>
                  <a:gd name="connsiteX1" fmla="*/ 770304 w 978502"/>
                  <a:gd name="connsiteY1" fmla="*/ 59799 h 1140966"/>
                  <a:gd name="connsiteX2" fmla="*/ 746450 w 978502"/>
                  <a:gd name="connsiteY2" fmla="*/ 127386 h 1140966"/>
                  <a:gd name="connsiteX3" fmla="*/ 750426 w 978502"/>
                  <a:gd name="connsiteY3" fmla="*/ 226777 h 1140966"/>
                  <a:gd name="connsiteX4" fmla="*/ 770304 w 978502"/>
                  <a:gd name="connsiteY4" fmla="*/ 310266 h 1140966"/>
                  <a:gd name="connsiteX5" fmla="*/ 766328 w 978502"/>
                  <a:gd name="connsiteY5" fmla="*/ 417608 h 1140966"/>
                  <a:gd name="connsiteX6" fmla="*/ 762353 w 978502"/>
                  <a:gd name="connsiteY6" fmla="*/ 520975 h 1140966"/>
                  <a:gd name="connsiteX7" fmla="*/ 738499 w 978502"/>
                  <a:gd name="connsiteY7" fmla="*/ 596512 h 1140966"/>
                  <a:gd name="connsiteX8" fmla="*/ 690791 w 978502"/>
                  <a:gd name="connsiteY8" fmla="*/ 691928 h 1140966"/>
                  <a:gd name="connsiteX9" fmla="*/ 607302 w 978502"/>
                  <a:gd name="connsiteY9" fmla="*/ 735660 h 1140966"/>
                  <a:gd name="connsiteX10" fmla="*/ 495984 w 978502"/>
                  <a:gd name="connsiteY10" fmla="*/ 767466 h 1140966"/>
                  <a:gd name="connsiteX11" fmla="*/ 392617 w 978502"/>
                  <a:gd name="connsiteY11" fmla="*/ 807222 h 1140966"/>
                  <a:gd name="connsiteX12" fmla="*/ 317079 w 978502"/>
                  <a:gd name="connsiteY12" fmla="*/ 839027 h 1140966"/>
                  <a:gd name="connsiteX13" fmla="*/ 177932 w 978502"/>
                  <a:gd name="connsiteY13" fmla="*/ 870832 h 1140966"/>
                  <a:gd name="connsiteX14" fmla="*/ 50711 w 978502"/>
                  <a:gd name="connsiteY14" fmla="*/ 942394 h 1140966"/>
                  <a:gd name="connsiteX15" fmla="*/ 3003 w 978502"/>
                  <a:gd name="connsiteY15" fmla="*/ 986126 h 1140966"/>
                  <a:gd name="connsiteX16" fmla="*/ 14930 w 978502"/>
                  <a:gd name="connsiteY16" fmla="*/ 1057688 h 1140966"/>
                  <a:gd name="connsiteX17" fmla="*/ 95996 w 978502"/>
                  <a:gd name="connsiteY17" fmla="*/ 1087941 h 1140966"/>
                  <a:gd name="connsiteX18" fmla="*/ 161242 w 978502"/>
                  <a:gd name="connsiteY18" fmla="*/ 1134075 h 1140966"/>
                  <a:gd name="connsiteX19" fmla="*/ 269372 w 978502"/>
                  <a:gd name="connsiteY19" fmla="*/ 1138425 h 1140966"/>
                  <a:gd name="connsiteX20" fmla="*/ 350719 w 978502"/>
                  <a:gd name="connsiteY20" fmla="*/ 1111206 h 1140966"/>
                  <a:gd name="connsiteX21" fmla="*/ 423698 w 978502"/>
                  <a:gd name="connsiteY21" fmla="*/ 1061912 h 1140966"/>
                  <a:gd name="connsiteX22" fmla="*/ 487328 w 978502"/>
                  <a:gd name="connsiteY22" fmla="*/ 1015819 h 1140966"/>
                  <a:gd name="connsiteX23" fmla="*/ 520770 w 978502"/>
                  <a:gd name="connsiteY23" fmla="*/ 983166 h 1140966"/>
                  <a:gd name="connsiteX24" fmla="*/ 556447 w 978502"/>
                  <a:gd name="connsiteY24" fmla="*/ 956806 h 1140966"/>
                  <a:gd name="connsiteX25" fmla="*/ 591399 w 978502"/>
                  <a:gd name="connsiteY25" fmla="*/ 914565 h 1140966"/>
                  <a:gd name="connsiteX26" fmla="*/ 619229 w 978502"/>
                  <a:gd name="connsiteY26" fmla="*/ 862881 h 1140966"/>
                  <a:gd name="connsiteX27" fmla="*/ 658986 w 978502"/>
                  <a:gd name="connsiteY27" fmla="*/ 819149 h 1140966"/>
                  <a:gd name="connsiteX28" fmla="*/ 722596 w 978502"/>
                  <a:gd name="connsiteY28" fmla="*/ 771441 h 1140966"/>
                  <a:gd name="connsiteX29" fmla="*/ 786206 w 978502"/>
                  <a:gd name="connsiteY29" fmla="*/ 723733 h 1140966"/>
                  <a:gd name="connsiteX30" fmla="*/ 865719 w 978502"/>
                  <a:gd name="connsiteY30" fmla="*/ 632293 h 1140966"/>
                  <a:gd name="connsiteX31" fmla="*/ 909452 w 978502"/>
                  <a:gd name="connsiteY31" fmla="*/ 540853 h 1140966"/>
                  <a:gd name="connsiteX32" fmla="*/ 925354 w 978502"/>
                  <a:gd name="connsiteY32" fmla="*/ 441462 h 1140966"/>
                  <a:gd name="connsiteX33" fmla="*/ 937281 w 978502"/>
                  <a:gd name="connsiteY33" fmla="*/ 357973 h 1140966"/>
                  <a:gd name="connsiteX34" fmla="*/ 953184 w 978502"/>
                  <a:gd name="connsiteY34" fmla="*/ 298339 h 1140966"/>
                  <a:gd name="connsiteX35" fmla="*/ 965111 w 978502"/>
                  <a:gd name="connsiteY35" fmla="*/ 234728 h 1140966"/>
                  <a:gd name="connsiteX36" fmla="*/ 977038 w 978502"/>
                  <a:gd name="connsiteY36" fmla="*/ 139312 h 1140966"/>
                  <a:gd name="connsiteX37" fmla="*/ 929330 w 978502"/>
                  <a:gd name="connsiteY37" fmla="*/ 39921 h 1140966"/>
                  <a:gd name="connsiteX38" fmla="*/ 865719 w 978502"/>
                  <a:gd name="connsiteY38" fmla="*/ 4140 h 1140966"/>
                  <a:gd name="connsiteX39" fmla="*/ 814036 w 978502"/>
                  <a:gd name="connsiteY39" fmla="*/ 8116 h 1140966"/>
                  <a:gd name="connsiteX0" fmla="*/ 811050 w 975516"/>
                  <a:gd name="connsiteY0" fmla="*/ 8116 h 1140966"/>
                  <a:gd name="connsiteX1" fmla="*/ 767318 w 975516"/>
                  <a:gd name="connsiteY1" fmla="*/ 59799 h 1140966"/>
                  <a:gd name="connsiteX2" fmla="*/ 743464 w 975516"/>
                  <a:gd name="connsiteY2" fmla="*/ 127386 h 1140966"/>
                  <a:gd name="connsiteX3" fmla="*/ 747440 w 975516"/>
                  <a:gd name="connsiteY3" fmla="*/ 226777 h 1140966"/>
                  <a:gd name="connsiteX4" fmla="*/ 767318 w 975516"/>
                  <a:gd name="connsiteY4" fmla="*/ 310266 h 1140966"/>
                  <a:gd name="connsiteX5" fmla="*/ 763342 w 975516"/>
                  <a:gd name="connsiteY5" fmla="*/ 417608 h 1140966"/>
                  <a:gd name="connsiteX6" fmla="*/ 759367 w 975516"/>
                  <a:gd name="connsiteY6" fmla="*/ 520975 h 1140966"/>
                  <a:gd name="connsiteX7" fmla="*/ 735513 w 975516"/>
                  <a:gd name="connsiteY7" fmla="*/ 596512 h 1140966"/>
                  <a:gd name="connsiteX8" fmla="*/ 687805 w 975516"/>
                  <a:gd name="connsiteY8" fmla="*/ 691928 h 1140966"/>
                  <a:gd name="connsiteX9" fmla="*/ 604316 w 975516"/>
                  <a:gd name="connsiteY9" fmla="*/ 735660 h 1140966"/>
                  <a:gd name="connsiteX10" fmla="*/ 492998 w 975516"/>
                  <a:gd name="connsiteY10" fmla="*/ 767466 h 1140966"/>
                  <a:gd name="connsiteX11" fmla="*/ 389631 w 975516"/>
                  <a:gd name="connsiteY11" fmla="*/ 807222 h 1140966"/>
                  <a:gd name="connsiteX12" fmla="*/ 314093 w 975516"/>
                  <a:gd name="connsiteY12" fmla="*/ 839027 h 1140966"/>
                  <a:gd name="connsiteX13" fmla="*/ 174946 w 975516"/>
                  <a:gd name="connsiteY13" fmla="*/ 870832 h 1140966"/>
                  <a:gd name="connsiteX14" fmla="*/ 47725 w 975516"/>
                  <a:gd name="connsiteY14" fmla="*/ 942394 h 1140966"/>
                  <a:gd name="connsiteX15" fmla="*/ 17 w 975516"/>
                  <a:gd name="connsiteY15" fmla="*/ 986126 h 1140966"/>
                  <a:gd name="connsiteX16" fmla="*/ 42900 w 975516"/>
                  <a:gd name="connsiteY16" fmla="*/ 1038638 h 1140966"/>
                  <a:gd name="connsiteX17" fmla="*/ 93010 w 975516"/>
                  <a:gd name="connsiteY17" fmla="*/ 1087941 h 1140966"/>
                  <a:gd name="connsiteX18" fmla="*/ 158256 w 975516"/>
                  <a:gd name="connsiteY18" fmla="*/ 1134075 h 1140966"/>
                  <a:gd name="connsiteX19" fmla="*/ 266386 w 975516"/>
                  <a:gd name="connsiteY19" fmla="*/ 1138425 h 1140966"/>
                  <a:gd name="connsiteX20" fmla="*/ 347733 w 975516"/>
                  <a:gd name="connsiteY20" fmla="*/ 1111206 h 1140966"/>
                  <a:gd name="connsiteX21" fmla="*/ 420712 w 975516"/>
                  <a:gd name="connsiteY21" fmla="*/ 1061912 h 1140966"/>
                  <a:gd name="connsiteX22" fmla="*/ 484342 w 975516"/>
                  <a:gd name="connsiteY22" fmla="*/ 1015819 h 1140966"/>
                  <a:gd name="connsiteX23" fmla="*/ 517784 w 975516"/>
                  <a:gd name="connsiteY23" fmla="*/ 983166 h 1140966"/>
                  <a:gd name="connsiteX24" fmla="*/ 553461 w 975516"/>
                  <a:gd name="connsiteY24" fmla="*/ 956806 h 1140966"/>
                  <a:gd name="connsiteX25" fmla="*/ 588413 w 975516"/>
                  <a:gd name="connsiteY25" fmla="*/ 914565 h 1140966"/>
                  <a:gd name="connsiteX26" fmla="*/ 616243 w 975516"/>
                  <a:gd name="connsiteY26" fmla="*/ 862881 h 1140966"/>
                  <a:gd name="connsiteX27" fmla="*/ 656000 w 975516"/>
                  <a:gd name="connsiteY27" fmla="*/ 819149 h 1140966"/>
                  <a:gd name="connsiteX28" fmla="*/ 719610 w 975516"/>
                  <a:gd name="connsiteY28" fmla="*/ 771441 h 1140966"/>
                  <a:gd name="connsiteX29" fmla="*/ 783220 w 975516"/>
                  <a:gd name="connsiteY29" fmla="*/ 723733 h 1140966"/>
                  <a:gd name="connsiteX30" fmla="*/ 862733 w 975516"/>
                  <a:gd name="connsiteY30" fmla="*/ 632293 h 1140966"/>
                  <a:gd name="connsiteX31" fmla="*/ 906466 w 975516"/>
                  <a:gd name="connsiteY31" fmla="*/ 540853 h 1140966"/>
                  <a:gd name="connsiteX32" fmla="*/ 922368 w 975516"/>
                  <a:gd name="connsiteY32" fmla="*/ 441462 h 1140966"/>
                  <a:gd name="connsiteX33" fmla="*/ 934295 w 975516"/>
                  <a:gd name="connsiteY33" fmla="*/ 357973 h 1140966"/>
                  <a:gd name="connsiteX34" fmla="*/ 950198 w 975516"/>
                  <a:gd name="connsiteY34" fmla="*/ 298339 h 1140966"/>
                  <a:gd name="connsiteX35" fmla="*/ 962125 w 975516"/>
                  <a:gd name="connsiteY35" fmla="*/ 234728 h 1140966"/>
                  <a:gd name="connsiteX36" fmla="*/ 974052 w 975516"/>
                  <a:gd name="connsiteY36" fmla="*/ 139312 h 1140966"/>
                  <a:gd name="connsiteX37" fmla="*/ 926344 w 975516"/>
                  <a:gd name="connsiteY37" fmla="*/ 39921 h 1140966"/>
                  <a:gd name="connsiteX38" fmla="*/ 862733 w 975516"/>
                  <a:gd name="connsiteY38" fmla="*/ 4140 h 1140966"/>
                  <a:gd name="connsiteX39" fmla="*/ 811050 w 975516"/>
                  <a:gd name="connsiteY39" fmla="*/ 8116 h 1140966"/>
                  <a:gd name="connsiteX0" fmla="*/ 774323 w 938789"/>
                  <a:gd name="connsiteY0" fmla="*/ 8116 h 1140966"/>
                  <a:gd name="connsiteX1" fmla="*/ 730591 w 938789"/>
                  <a:gd name="connsiteY1" fmla="*/ 59799 h 1140966"/>
                  <a:gd name="connsiteX2" fmla="*/ 706737 w 938789"/>
                  <a:gd name="connsiteY2" fmla="*/ 127386 h 1140966"/>
                  <a:gd name="connsiteX3" fmla="*/ 710713 w 938789"/>
                  <a:gd name="connsiteY3" fmla="*/ 226777 h 1140966"/>
                  <a:gd name="connsiteX4" fmla="*/ 730591 w 938789"/>
                  <a:gd name="connsiteY4" fmla="*/ 310266 h 1140966"/>
                  <a:gd name="connsiteX5" fmla="*/ 726615 w 938789"/>
                  <a:gd name="connsiteY5" fmla="*/ 417608 h 1140966"/>
                  <a:gd name="connsiteX6" fmla="*/ 722640 w 938789"/>
                  <a:gd name="connsiteY6" fmla="*/ 520975 h 1140966"/>
                  <a:gd name="connsiteX7" fmla="*/ 698786 w 938789"/>
                  <a:gd name="connsiteY7" fmla="*/ 596512 h 1140966"/>
                  <a:gd name="connsiteX8" fmla="*/ 651078 w 938789"/>
                  <a:gd name="connsiteY8" fmla="*/ 691928 h 1140966"/>
                  <a:gd name="connsiteX9" fmla="*/ 567589 w 938789"/>
                  <a:gd name="connsiteY9" fmla="*/ 735660 h 1140966"/>
                  <a:gd name="connsiteX10" fmla="*/ 456271 w 938789"/>
                  <a:gd name="connsiteY10" fmla="*/ 767466 h 1140966"/>
                  <a:gd name="connsiteX11" fmla="*/ 352904 w 938789"/>
                  <a:gd name="connsiteY11" fmla="*/ 807222 h 1140966"/>
                  <a:gd name="connsiteX12" fmla="*/ 277366 w 938789"/>
                  <a:gd name="connsiteY12" fmla="*/ 839027 h 1140966"/>
                  <a:gd name="connsiteX13" fmla="*/ 138219 w 938789"/>
                  <a:gd name="connsiteY13" fmla="*/ 870832 h 1140966"/>
                  <a:gd name="connsiteX14" fmla="*/ 10998 w 938789"/>
                  <a:gd name="connsiteY14" fmla="*/ 942394 h 1140966"/>
                  <a:gd name="connsiteX15" fmla="*/ 6153 w 938789"/>
                  <a:gd name="connsiteY15" fmla="*/ 998032 h 1140966"/>
                  <a:gd name="connsiteX16" fmla="*/ 6173 w 938789"/>
                  <a:gd name="connsiteY16" fmla="*/ 1038638 h 1140966"/>
                  <a:gd name="connsiteX17" fmla="*/ 56283 w 938789"/>
                  <a:gd name="connsiteY17" fmla="*/ 1087941 h 1140966"/>
                  <a:gd name="connsiteX18" fmla="*/ 121529 w 938789"/>
                  <a:gd name="connsiteY18" fmla="*/ 1134075 h 1140966"/>
                  <a:gd name="connsiteX19" fmla="*/ 229659 w 938789"/>
                  <a:gd name="connsiteY19" fmla="*/ 1138425 h 1140966"/>
                  <a:gd name="connsiteX20" fmla="*/ 311006 w 938789"/>
                  <a:gd name="connsiteY20" fmla="*/ 1111206 h 1140966"/>
                  <a:gd name="connsiteX21" fmla="*/ 383985 w 938789"/>
                  <a:gd name="connsiteY21" fmla="*/ 1061912 h 1140966"/>
                  <a:gd name="connsiteX22" fmla="*/ 447615 w 938789"/>
                  <a:gd name="connsiteY22" fmla="*/ 1015819 h 1140966"/>
                  <a:gd name="connsiteX23" fmla="*/ 481057 w 938789"/>
                  <a:gd name="connsiteY23" fmla="*/ 983166 h 1140966"/>
                  <a:gd name="connsiteX24" fmla="*/ 516734 w 938789"/>
                  <a:gd name="connsiteY24" fmla="*/ 956806 h 1140966"/>
                  <a:gd name="connsiteX25" fmla="*/ 551686 w 938789"/>
                  <a:gd name="connsiteY25" fmla="*/ 914565 h 1140966"/>
                  <a:gd name="connsiteX26" fmla="*/ 579516 w 938789"/>
                  <a:gd name="connsiteY26" fmla="*/ 862881 h 1140966"/>
                  <a:gd name="connsiteX27" fmla="*/ 619273 w 938789"/>
                  <a:gd name="connsiteY27" fmla="*/ 819149 h 1140966"/>
                  <a:gd name="connsiteX28" fmla="*/ 682883 w 938789"/>
                  <a:gd name="connsiteY28" fmla="*/ 771441 h 1140966"/>
                  <a:gd name="connsiteX29" fmla="*/ 746493 w 938789"/>
                  <a:gd name="connsiteY29" fmla="*/ 723733 h 1140966"/>
                  <a:gd name="connsiteX30" fmla="*/ 826006 w 938789"/>
                  <a:gd name="connsiteY30" fmla="*/ 632293 h 1140966"/>
                  <a:gd name="connsiteX31" fmla="*/ 869739 w 938789"/>
                  <a:gd name="connsiteY31" fmla="*/ 540853 h 1140966"/>
                  <a:gd name="connsiteX32" fmla="*/ 885641 w 938789"/>
                  <a:gd name="connsiteY32" fmla="*/ 441462 h 1140966"/>
                  <a:gd name="connsiteX33" fmla="*/ 897568 w 938789"/>
                  <a:gd name="connsiteY33" fmla="*/ 357973 h 1140966"/>
                  <a:gd name="connsiteX34" fmla="*/ 913471 w 938789"/>
                  <a:gd name="connsiteY34" fmla="*/ 298339 h 1140966"/>
                  <a:gd name="connsiteX35" fmla="*/ 925398 w 938789"/>
                  <a:gd name="connsiteY35" fmla="*/ 234728 h 1140966"/>
                  <a:gd name="connsiteX36" fmla="*/ 937325 w 938789"/>
                  <a:gd name="connsiteY36" fmla="*/ 139312 h 1140966"/>
                  <a:gd name="connsiteX37" fmla="*/ 889617 w 938789"/>
                  <a:gd name="connsiteY37" fmla="*/ 39921 h 1140966"/>
                  <a:gd name="connsiteX38" fmla="*/ 826006 w 938789"/>
                  <a:gd name="connsiteY38" fmla="*/ 4140 h 1140966"/>
                  <a:gd name="connsiteX39" fmla="*/ 774323 w 938789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52710 w 938595"/>
                  <a:gd name="connsiteY11" fmla="*/ 807222 h 1140966"/>
                  <a:gd name="connsiteX12" fmla="*/ 277172 w 938595"/>
                  <a:gd name="connsiteY12" fmla="*/ 839027 h 1140966"/>
                  <a:gd name="connsiteX13" fmla="*/ 138025 w 938595"/>
                  <a:gd name="connsiteY13" fmla="*/ 870832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52710 w 938595"/>
                  <a:gd name="connsiteY11" fmla="*/ 807222 h 1140966"/>
                  <a:gd name="connsiteX12" fmla="*/ 277172 w 938595"/>
                  <a:gd name="connsiteY12" fmla="*/ 83902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52710 w 938595"/>
                  <a:gd name="connsiteY11" fmla="*/ 807222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95991 w 938595"/>
                  <a:gd name="connsiteY26" fmla="*/ 877168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595991 w 938595"/>
                  <a:gd name="connsiteY26" fmla="*/ 877168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595991 w 938595"/>
                  <a:gd name="connsiteY26" fmla="*/ 877168 h 1140966"/>
                  <a:gd name="connsiteX27" fmla="*/ 642892 w 938595"/>
                  <a:gd name="connsiteY27" fmla="*/ 826292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72746 w 938595"/>
                  <a:gd name="connsiteY10" fmla="*/ 798423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57638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57638 w 938595"/>
                  <a:gd name="connsiteY31" fmla="*/ 540853 h 1140966"/>
                  <a:gd name="connsiteX32" fmla="*/ 878304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55256 w 938595"/>
                  <a:gd name="connsiteY31" fmla="*/ 540853 h 1140966"/>
                  <a:gd name="connsiteX32" fmla="*/ 878304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18668 w 938595"/>
                  <a:gd name="connsiteY30" fmla="*/ 632293 h 1140966"/>
                  <a:gd name="connsiteX31" fmla="*/ 855256 w 938595"/>
                  <a:gd name="connsiteY31" fmla="*/ 540853 h 1140966"/>
                  <a:gd name="connsiteX32" fmla="*/ 878304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38595" h="1140966">
                    <a:moveTo>
                      <a:pt x="774129" y="8116"/>
                    </a:moveTo>
                    <a:cubicBezTo>
                      <a:pt x="758227" y="17392"/>
                      <a:pt x="741661" y="39921"/>
                      <a:pt x="730397" y="59799"/>
                    </a:cubicBezTo>
                    <a:cubicBezTo>
                      <a:pt x="719133" y="79677"/>
                      <a:pt x="709856" y="99556"/>
                      <a:pt x="706543" y="127386"/>
                    </a:cubicBezTo>
                    <a:cubicBezTo>
                      <a:pt x="703230" y="155216"/>
                      <a:pt x="706543" y="196297"/>
                      <a:pt x="710519" y="226777"/>
                    </a:cubicBezTo>
                    <a:cubicBezTo>
                      <a:pt x="714495" y="257257"/>
                      <a:pt x="727747" y="278461"/>
                      <a:pt x="730397" y="310266"/>
                    </a:cubicBezTo>
                    <a:cubicBezTo>
                      <a:pt x="733047" y="342071"/>
                      <a:pt x="728937" y="382887"/>
                      <a:pt x="726421" y="417608"/>
                    </a:cubicBezTo>
                    <a:cubicBezTo>
                      <a:pt x="723905" y="452329"/>
                      <a:pt x="719940" y="488777"/>
                      <a:pt x="715302" y="518594"/>
                    </a:cubicBezTo>
                    <a:cubicBezTo>
                      <a:pt x="710664" y="548411"/>
                      <a:pt x="709328" y="567623"/>
                      <a:pt x="698592" y="596512"/>
                    </a:cubicBezTo>
                    <a:cubicBezTo>
                      <a:pt x="687856" y="625401"/>
                      <a:pt x="672353" y="667943"/>
                      <a:pt x="650884" y="691928"/>
                    </a:cubicBezTo>
                    <a:cubicBezTo>
                      <a:pt x="629415" y="715913"/>
                      <a:pt x="599466" y="722674"/>
                      <a:pt x="569776" y="740423"/>
                    </a:cubicBezTo>
                    <a:lnTo>
                      <a:pt x="472746" y="798423"/>
                    </a:lnTo>
                    <a:lnTo>
                      <a:pt x="374141" y="842941"/>
                    </a:lnTo>
                    <a:cubicBezTo>
                      <a:pt x="342998" y="852880"/>
                      <a:pt x="335178" y="855810"/>
                      <a:pt x="298603" y="865221"/>
                    </a:cubicBezTo>
                    <a:cubicBezTo>
                      <a:pt x="262028" y="874632"/>
                      <a:pt x="195914" y="884561"/>
                      <a:pt x="154694" y="899407"/>
                    </a:cubicBezTo>
                    <a:cubicBezTo>
                      <a:pt x="113474" y="914253"/>
                      <a:pt x="76074" y="937862"/>
                      <a:pt x="51285" y="954300"/>
                    </a:cubicBezTo>
                    <a:cubicBezTo>
                      <a:pt x="26496" y="970738"/>
                      <a:pt x="13510" y="983976"/>
                      <a:pt x="5959" y="998032"/>
                    </a:cubicBezTo>
                    <a:cubicBezTo>
                      <a:pt x="-1592" y="1012088"/>
                      <a:pt x="-2376" y="1023653"/>
                      <a:pt x="5979" y="1038638"/>
                    </a:cubicBezTo>
                    <a:cubicBezTo>
                      <a:pt x="14334" y="1053623"/>
                      <a:pt x="36863" y="1072035"/>
                      <a:pt x="56089" y="1087941"/>
                    </a:cubicBezTo>
                    <a:cubicBezTo>
                      <a:pt x="75315" y="1103847"/>
                      <a:pt x="92439" y="1125661"/>
                      <a:pt x="121335" y="1134075"/>
                    </a:cubicBezTo>
                    <a:cubicBezTo>
                      <a:pt x="150231" y="1142489"/>
                      <a:pt x="197886" y="1142237"/>
                      <a:pt x="229465" y="1138425"/>
                    </a:cubicBezTo>
                    <a:cubicBezTo>
                      <a:pt x="261045" y="1134614"/>
                      <a:pt x="285091" y="1123958"/>
                      <a:pt x="310812" y="1111206"/>
                    </a:cubicBezTo>
                    <a:cubicBezTo>
                      <a:pt x="336533" y="1098454"/>
                      <a:pt x="362610" y="1078207"/>
                      <a:pt x="383791" y="1061912"/>
                    </a:cubicBezTo>
                    <a:cubicBezTo>
                      <a:pt x="404972" y="1045617"/>
                      <a:pt x="421717" y="1026562"/>
                      <a:pt x="437896" y="1013438"/>
                    </a:cubicBezTo>
                    <a:cubicBezTo>
                      <a:pt x="454075" y="1000314"/>
                      <a:pt x="468152" y="992208"/>
                      <a:pt x="480863" y="983166"/>
                    </a:cubicBezTo>
                    <a:cubicBezTo>
                      <a:pt x="493574" y="974124"/>
                      <a:pt x="501991" y="969430"/>
                      <a:pt x="514159" y="959187"/>
                    </a:cubicBezTo>
                    <a:cubicBezTo>
                      <a:pt x="526327" y="948944"/>
                      <a:pt x="540632" y="934586"/>
                      <a:pt x="553874" y="921710"/>
                    </a:cubicBezTo>
                    <a:cubicBezTo>
                      <a:pt x="567116" y="908834"/>
                      <a:pt x="578773" y="897834"/>
                      <a:pt x="593609" y="881931"/>
                    </a:cubicBezTo>
                    <a:cubicBezTo>
                      <a:pt x="608445" y="866028"/>
                      <a:pt x="626061" y="843913"/>
                      <a:pt x="642892" y="826292"/>
                    </a:cubicBezTo>
                    <a:cubicBezTo>
                      <a:pt x="659723" y="808671"/>
                      <a:pt x="677361" y="793296"/>
                      <a:pt x="694595" y="776203"/>
                    </a:cubicBezTo>
                    <a:cubicBezTo>
                      <a:pt x="711830" y="759110"/>
                      <a:pt x="725620" y="747718"/>
                      <a:pt x="746299" y="723733"/>
                    </a:cubicBezTo>
                    <a:cubicBezTo>
                      <a:pt x="766978" y="699748"/>
                      <a:pt x="800509" y="662773"/>
                      <a:pt x="818668" y="632293"/>
                    </a:cubicBezTo>
                    <a:cubicBezTo>
                      <a:pt x="836827" y="601813"/>
                      <a:pt x="845317" y="572658"/>
                      <a:pt x="855256" y="540853"/>
                    </a:cubicBezTo>
                    <a:cubicBezTo>
                      <a:pt x="865195" y="509048"/>
                      <a:pt x="871284" y="471942"/>
                      <a:pt x="878304" y="441462"/>
                    </a:cubicBezTo>
                    <a:cubicBezTo>
                      <a:pt x="885324" y="410982"/>
                      <a:pt x="891545" y="381827"/>
                      <a:pt x="897374" y="357973"/>
                    </a:cubicBezTo>
                    <a:cubicBezTo>
                      <a:pt x="903203" y="334119"/>
                      <a:pt x="908639" y="318880"/>
                      <a:pt x="913277" y="298339"/>
                    </a:cubicBezTo>
                    <a:cubicBezTo>
                      <a:pt x="917915" y="277798"/>
                      <a:pt x="921228" y="261232"/>
                      <a:pt x="925204" y="234728"/>
                    </a:cubicBezTo>
                    <a:cubicBezTo>
                      <a:pt x="929180" y="208224"/>
                      <a:pt x="943094" y="171780"/>
                      <a:pt x="937131" y="139312"/>
                    </a:cubicBezTo>
                    <a:cubicBezTo>
                      <a:pt x="931168" y="106844"/>
                      <a:pt x="907976" y="62450"/>
                      <a:pt x="889423" y="39921"/>
                    </a:cubicBezTo>
                    <a:cubicBezTo>
                      <a:pt x="870870" y="17392"/>
                      <a:pt x="845028" y="10766"/>
                      <a:pt x="825812" y="4140"/>
                    </a:cubicBezTo>
                    <a:cubicBezTo>
                      <a:pt x="806596" y="-2486"/>
                      <a:pt x="790031" y="-1160"/>
                      <a:pt x="774129" y="8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46000">
                    <a:srgbClr val="DC3844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F5558DAA-3450-5421-1D53-31EB7849F664}"/>
                  </a:ext>
                </a:extLst>
              </p:cNvPr>
              <p:cNvSpPr/>
              <p:nvPr/>
            </p:nvSpPr>
            <p:spPr>
              <a:xfrm>
                <a:off x="11598608" y="31487688"/>
                <a:ext cx="200058" cy="3516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4310726F-E7A6-4668-89B7-ABA52C56C0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0000">
                <a:off x="11407865" y="31785343"/>
                <a:ext cx="338064" cy="378045"/>
                <a:chOff x="9986210" y="29316140"/>
                <a:chExt cx="618462" cy="69160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E84F596-D185-FD96-3EE5-A79540096983}"/>
                    </a:ext>
                  </a:extLst>
                </p:cNvPr>
                <p:cNvSpPr/>
                <p:nvPr/>
              </p:nvSpPr>
              <p:spPr>
                <a:xfrm rot="7740000">
                  <a:off x="10066689" y="29495157"/>
                  <a:ext cx="539558" cy="284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5" name="Forme libre 39">
                  <a:extLst>
                    <a:ext uri="{FF2B5EF4-FFF2-40B4-BE49-F238E27FC236}">
                      <a16:creationId xmlns:a16="http://schemas.microsoft.com/office/drawing/2014/main" id="{C084658C-640F-3C88-0FC2-B4DBC60E2FB6}"/>
                    </a:ext>
                  </a:extLst>
                </p:cNvPr>
                <p:cNvSpPr/>
                <p:nvPr/>
              </p:nvSpPr>
              <p:spPr>
                <a:xfrm rot="7718072" flipH="1">
                  <a:off x="10104689" y="29590479"/>
                  <a:ext cx="363801" cy="135927"/>
                </a:xfrm>
                <a:custGeom>
                  <a:avLst/>
                  <a:gdLst>
                    <a:gd name="connsiteX0" fmla="*/ 0 w 901338"/>
                    <a:gd name="connsiteY0" fmla="*/ 130628 h 335280"/>
                    <a:gd name="connsiteX1" fmla="*/ 152400 w 901338"/>
                    <a:gd name="connsiteY1" fmla="*/ 8708 h 335280"/>
                    <a:gd name="connsiteX2" fmla="*/ 226423 w 901338"/>
                    <a:gd name="connsiteY2" fmla="*/ 317863 h 335280"/>
                    <a:gd name="connsiteX3" fmla="*/ 361406 w 901338"/>
                    <a:gd name="connsiteY3" fmla="*/ 4354 h 335280"/>
                    <a:gd name="connsiteX4" fmla="*/ 418012 w 901338"/>
                    <a:gd name="connsiteY4" fmla="*/ 330926 h 335280"/>
                    <a:gd name="connsiteX5" fmla="*/ 526869 w 901338"/>
                    <a:gd name="connsiteY5" fmla="*/ 0 h 335280"/>
                    <a:gd name="connsiteX6" fmla="*/ 596538 w 901338"/>
                    <a:gd name="connsiteY6" fmla="*/ 335280 h 335280"/>
                    <a:gd name="connsiteX7" fmla="*/ 670560 w 901338"/>
                    <a:gd name="connsiteY7" fmla="*/ 0 h 335280"/>
                    <a:gd name="connsiteX8" fmla="*/ 775063 w 901338"/>
                    <a:gd name="connsiteY8" fmla="*/ 335280 h 335280"/>
                    <a:gd name="connsiteX9" fmla="*/ 901338 w 901338"/>
                    <a:gd name="connsiteY9" fmla="*/ 143691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1338" h="335280">
                      <a:moveTo>
                        <a:pt x="0" y="130628"/>
                      </a:moveTo>
                      <a:lnTo>
                        <a:pt x="152400" y="8708"/>
                      </a:lnTo>
                      <a:lnTo>
                        <a:pt x="226423" y="317863"/>
                      </a:lnTo>
                      <a:lnTo>
                        <a:pt x="361406" y="4354"/>
                      </a:lnTo>
                      <a:lnTo>
                        <a:pt x="418012" y="330926"/>
                      </a:lnTo>
                      <a:lnTo>
                        <a:pt x="526869" y="0"/>
                      </a:lnTo>
                      <a:lnTo>
                        <a:pt x="596538" y="335280"/>
                      </a:lnTo>
                      <a:lnTo>
                        <a:pt x="670560" y="0"/>
                      </a:lnTo>
                      <a:lnTo>
                        <a:pt x="775063" y="335280"/>
                      </a:lnTo>
                      <a:lnTo>
                        <a:pt x="901338" y="143691"/>
                      </a:ln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Étoile à 10 branches 41">
                  <a:extLst>
                    <a:ext uri="{FF2B5EF4-FFF2-40B4-BE49-F238E27FC236}">
                      <a16:creationId xmlns:a16="http://schemas.microsoft.com/office/drawing/2014/main" id="{2076154F-60B2-7C5A-4BB8-5E480DB672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67289" flipH="1">
                  <a:off x="9986210" y="29744310"/>
                  <a:ext cx="263438" cy="263436"/>
                </a:xfrm>
                <a:prstGeom prst="star10">
                  <a:avLst/>
                </a:prstGeom>
                <a:solidFill>
                  <a:schemeClr val="accent5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95" name="Étoile à 10 branches 42">
                  <a:extLst>
                    <a:ext uri="{FF2B5EF4-FFF2-40B4-BE49-F238E27FC236}">
                      <a16:creationId xmlns:a16="http://schemas.microsoft.com/office/drawing/2014/main" id="{9066D7E4-8759-E443-686D-0693512E4F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7718072" flipH="1">
                  <a:off x="10341236" y="29316142"/>
                  <a:ext cx="263437" cy="263434"/>
                </a:xfrm>
                <a:prstGeom prst="star10">
                  <a:avLst/>
                </a:prstGeom>
                <a:solidFill>
                  <a:schemeClr val="accent4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2D94B01-1075-A644-9738-E023D46B937A}"/>
                </a:ext>
              </a:extLst>
            </p:cNvPr>
            <p:cNvSpPr txBox="1"/>
            <p:nvPr/>
          </p:nvSpPr>
          <p:spPr>
            <a:xfrm>
              <a:off x="123043" y="5611093"/>
              <a:ext cx="889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Control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3996C43-9A5A-035E-C4EB-20C28EBCB22B}"/>
              </a:ext>
            </a:extLst>
          </p:cNvPr>
          <p:cNvGrpSpPr/>
          <p:nvPr/>
        </p:nvGrpSpPr>
        <p:grpSpPr>
          <a:xfrm>
            <a:off x="0" y="1368928"/>
            <a:ext cx="1135946" cy="2073009"/>
            <a:chOff x="0" y="1368928"/>
            <a:chExt cx="1135946" cy="2073009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6CE6E9C-6F01-4BB1-C888-44DCE4EE2923}"/>
                </a:ext>
              </a:extLst>
            </p:cNvPr>
            <p:cNvSpPr txBox="1"/>
            <p:nvPr/>
          </p:nvSpPr>
          <p:spPr>
            <a:xfrm>
              <a:off x="52377" y="2555558"/>
              <a:ext cx="9135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Avenir Roman" panose="02000503020000020003"/>
                </a:rPr>
                <a:t>VinTS</a:t>
              </a:r>
              <a:endParaRPr lang="en-US" sz="2000" b="1" dirty="0">
                <a:latin typeface="Avenir Roman" panose="02000503020000020003"/>
              </a:endParaRP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149942B-CC00-FF1E-8F4E-90CE88AA21E0}"/>
                </a:ext>
              </a:extLst>
            </p:cNvPr>
            <p:cNvGrpSpPr/>
            <p:nvPr/>
          </p:nvGrpSpPr>
          <p:grpSpPr>
            <a:xfrm>
              <a:off x="112915" y="1368928"/>
              <a:ext cx="850604" cy="1076952"/>
              <a:chOff x="134181" y="1405071"/>
              <a:chExt cx="850604" cy="1076952"/>
            </a:xfrm>
          </p:grpSpPr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301607C1-6E72-BEC4-58A4-B26B4319E0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4181" y="1405071"/>
                <a:ext cx="850604" cy="1076952"/>
              </a:xfrm>
              <a:custGeom>
                <a:avLst/>
                <a:gdLst>
                  <a:gd name="connsiteX0" fmla="*/ 813372 w 980964"/>
                  <a:gd name="connsiteY0" fmla="*/ 8116 h 1216970"/>
                  <a:gd name="connsiteX1" fmla="*/ 769640 w 980964"/>
                  <a:gd name="connsiteY1" fmla="*/ 59799 h 1216970"/>
                  <a:gd name="connsiteX2" fmla="*/ 745786 w 980964"/>
                  <a:gd name="connsiteY2" fmla="*/ 127386 h 1216970"/>
                  <a:gd name="connsiteX3" fmla="*/ 749762 w 980964"/>
                  <a:gd name="connsiteY3" fmla="*/ 226777 h 1216970"/>
                  <a:gd name="connsiteX4" fmla="*/ 769640 w 980964"/>
                  <a:gd name="connsiteY4" fmla="*/ 310266 h 1216970"/>
                  <a:gd name="connsiteX5" fmla="*/ 765664 w 980964"/>
                  <a:gd name="connsiteY5" fmla="*/ 417608 h 1216970"/>
                  <a:gd name="connsiteX6" fmla="*/ 761689 w 980964"/>
                  <a:gd name="connsiteY6" fmla="*/ 520975 h 1216970"/>
                  <a:gd name="connsiteX7" fmla="*/ 737835 w 980964"/>
                  <a:gd name="connsiteY7" fmla="*/ 596512 h 1216970"/>
                  <a:gd name="connsiteX8" fmla="*/ 690127 w 980964"/>
                  <a:gd name="connsiteY8" fmla="*/ 691928 h 1216970"/>
                  <a:gd name="connsiteX9" fmla="*/ 606638 w 980964"/>
                  <a:gd name="connsiteY9" fmla="*/ 735660 h 1216970"/>
                  <a:gd name="connsiteX10" fmla="*/ 495320 w 980964"/>
                  <a:gd name="connsiteY10" fmla="*/ 767466 h 1216970"/>
                  <a:gd name="connsiteX11" fmla="*/ 376050 w 980964"/>
                  <a:gd name="connsiteY11" fmla="*/ 803246 h 1216970"/>
                  <a:gd name="connsiteX12" fmla="*/ 308464 w 980964"/>
                  <a:gd name="connsiteY12" fmla="*/ 827100 h 1216970"/>
                  <a:gd name="connsiteX13" fmla="*/ 177268 w 980964"/>
                  <a:gd name="connsiteY13" fmla="*/ 870832 h 1216970"/>
                  <a:gd name="connsiteX14" fmla="*/ 50047 w 980964"/>
                  <a:gd name="connsiteY14" fmla="*/ 942394 h 1216970"/>
                  <a:gd name="connsiteX15" fmla="*/ 2339 w 980964"/>
                  <a:gd name="connsiteY15" fmla="*/ 986126 h 1216970"/>
                  <a:gd name="connsiteX16" fmla="*/ 14266 w 980964"/>
                  <a:gd name="connsiteY16" fmla="*/ 1057688 h 1216970"/>
                  <a:gd name="connsiteX17" fmla="*/ 73901 w 980964"/>
                  <a:gd name="connsiteY17" fmla="*/ 1109372 h 1216970"/>
                  <a:gd name="connsiteX18" fmla="*/ 165341 w 980964"/>
                  <a:gd name="connsiteY18" fmla="*/ 1165031 h 1216970"/>
                  <a:gd name="connsiteX19" fmla="*/ 268708 w 980964"/>
                  <a:gd name="connsiteY19" fmla="*/ 1208763 h 1216970"/>
                  <a:gd name="connsiteX20" fmla="*/ 364123 w 980964"/>
                  <a:gd name="connsiteY20" fmla="*/ 1216714 h 1216970"/>
                  <a:gd name="connsiteX21" fmla="*/ 463515 w 980964"/>
                  <a:gd name="connsiteY21" fmla="*/ 1204787 h 1216970"/>
                  <a:gd name="connsiteX22" fmla="*/ 539052 w 980964"/>
                  <a:gd name="connsiteY22" fmla="*/ 1172982 h 1216970"/>
                  <a:gd name="connsiteX23" fmla="*/ 598687 w 980964"/>
                  <a:gd name="connsiteY23" fmla="*/ 1109372 h 1216970"/>
                  <a:gd name="connsiteX24" fmla="*/ 574833 w 980964"/>
                  <a:gd name="connsiteY24" fmla="*/ 1013956 h 1216970"/>
                  <a:gd name="connsiteX25" fmla="*/ 590735 w 980964"/>
                  <a:gd name="connsiteY25" fmla="*/ 914565 h 1216970"/>
                  <a:gd name="connsiteX26" fmla="*/ 618565 w 980964"/>
                  <a:gd name="connsiteY26" fmla="*/ 862881 h 1216970"/>
                  <a:gd name="connsiteX27" fmla="*/ 658322 w 980964"/>
                  <a:gd name="connsiteY27" fmla="*/ 819149 h 1216970"/>
                  <a:gd name="connsiteX28" fmla="*/ 721932 w 980964"/>
                  <a:gd name="connsiteY28" fmla="*/ 771441 h 1216970"/>
                  <a:gd name="connsiteX29" fmla="*/ 785542 w 980964"/>
                  <a:gd name="connsiteY29" fmla="*/ 723733 h 1216970"/>
                  <a:gd name="connsiteX30" fmla="*/ 865055 w 980964"/>
                  <a:gd name="connsiteY30" fmla="*/ 632293 h 1216970"/>
                  <a:gd name="connsiteX31" fmla="*/ 908788 w 980964"/>
                  <a:gd name="connsiteY31" fmla="*/ 540853 h 1216970"/>
                  <a:gd name="connsiteX32" fmla="*/ 924690 w 980964"/>
                  <a:gd name="connsiteY32" fmla="*/ 441462 h 1216970"/>
                  <a:gd name="connsiteX33" fmla="*/ 936617 w 980964"/>
                  <a:gd name="connsiteY33" fmla="*/ 357973 h 1216970"/>
                  <a:gd name="connsiteX34" fmla="*/ 952520 w 980964"/>
                  <a:gd name="connsiteY34" fmla="*/ 298339 h 1216970"/>
                  <a:gd name="connsiteX35" fmla="*/ 976374 w 980964"/>
                  <a:gd name="connsiteY35" fmla="*/ 234728 h 1216970"/>
                  <a:gd name="connsiteX36" fmla="*/ 976374 w 980964"/>
                  <a:gd name="connsiteY36" fmla="*/ 139312 h 1216970"/>
                  <a:gd name="connsiteX37" fmla="*/ 928666 w 980964"/>
                  <a:gd name="connsiteY37" fmla="*/ 39921 h 1216970"/>
                  <a:gd name="connsiteX38" fmla="*/ 865055 w 980964"/>
                  <a:gd name="connsiteY38" fmla="*/ 4140 h 1216970"/>
                  <a:gd name="connsiteX39" fmla="*/ 813372 w 980964"/>
                  <a:gd name="connsiteY39" fmla="*/ 8116 h 1216970"/>
                  <a:gd name="connsiteX0" fmla="*/ 813372 w 980964"/>
                  <a:gd name="connsiteY0" fmla="*/ 8116 h 1216970"/>
                  <a:gd name="connsiteX1" fmla="*/ 769640 w 980964"/>
                  <a:gd name="connsiteY1" fmla="*/ 59799 h 1216970"/>
                  <a:gd name="connsiteX2" fmla="*/ 745786 w 980964"/>
                  <a:gd name="connsiteY2" fmla="*/ 127386 h 1216970"/>
                  <a:gd name="connsiteX3" fmla="*/ 749762 w 980964"/>
                  <a:gd name="connsiteY3" fmla="*/ 226777 h 1216970"/>
                  <a:gd name="connsiteX4" fmla="*/ 769640 w 980964"/>
                  <a:gd name="connsiteY4" fmla="*/ 310266 h 1216970"/>
                  <a:gd name="connsiteX5" fmla="*/ 765664 w 980964"/>
                  <a:gd name="connsiteY5" fmla="*/ 417608 h 1216970"/>
                  <a:gd name="connsiteX6" fmla="*/ 761689 w 980964"/>
                  <a:gd name="connsiteY6" fmla="*/ 520975 h 1216970"/>
                  <a:gd name="connsiteX7" fmla="*/ 737835 w 980964"/>
                  <a:gd name="connsiteY7" fmla="*/ 596512 h 1216970"/>
                  <a:gd name="connsiteX8" fmla="*/ 690127 w 980964"/>
                  <a:gd name="connsiteY8" fmla="*/ 691928 h 1216970"/>
                  <a:gd name="connsiteX9" fmla="*/ 606638 w 980964"/>
                  <a:gd name="connsiteY9" fmla="*/ 735660 h 1216970"/>
                  <a:gd name="connsiteX10" fmla="*/ 495320 w 980964"/>
                  <a:gd name="connsiteY10" fmla="*/ 767466 h 1216970"/>
                  <a:gd name="connsiteX11" fmla="*/ 376050 w 980964"/>
                  <a:gd name="connsiteY11" fmla="*/ 803246 h 1216970"/>
                  <a:gd name="connsiteX12" fmla="*/ 316415 w 980964"/>
                  <a:gd name="connsiteY12" fmla="*/ 839027 h 1216970"/>
                  <a:gd name="connsiteX13" fmla="*/ 177268 w 980964"/>
                  <a:gd name="connsiteY13" fmla="*/ 870832 h 1216970"/>
                  <a:gd name="connsiteX14" fmla="*/ 50047 w 980964"/>
                  <a:gd name="connsiteY14" fmla="*/ 942394 h 1216970"/>
                  <a:gd name="connsiteX15" fmla="*/ 2339 w 980964"/>
                  <a:gd name="connsiteY15" fmla="*/ 986126 h 1216970"/>
                  <a:gd name="connsiteX16" fmla="*/ 14266 w 980964"/>
                  <a:gd name="connsiteY16" fmla="*/ 1057688 h 1216970"/>
                  <a:gd name="connsiteX17" fmla="*/ 73901 w 980964"/>
                  <a:gd name="connsiteY17" fmla="*/ 1109372 h 1216970"/>
                  <a:gd name="connsiteX18" fmla="*/ 165341 w 980964"/>
                  <a:gd name="connsiteY18" fmla="*/ 1165031 h 1216970"/>
                  <a:gd name="connsiteX19" fmla="*/ 268708 w 980964"/>
                  <a:gd name="connsiteY19" fmla="*/ 1208763 h 1216970"/>
                  <a:gd name="connsiteX20" fmla="*/ 364123 w 980964"/>
                  <a:gd name="connsiteY20" fmla="*/ 1216714 h 1216970"/>
                  <a:gd name="connsiteX21" fmla="*/ 463515 w 980964"/>
                  <a:gd name="connsiteY21" fmla="*/ 1204787 h 1216970"/>
                  <a:gd name="connsiteX22" fmla="*/ 539052 w 980964"/>
                  <a:gd name="connsiteY22" fmla="*/ 1172982 h 1216970"/>
                  <a:gd name="connsiteX23" fmla="*/ 598687 w 980964"/>
                  <a:gd name="connsiteY23" fmla="*/ 1109372 h 1216970"/>
                  <a:gd name="connsiteX24" fmla="*/ 574833 w 980964"/>
                  <a:gd name="connsiteY24" fmla="*/ 1013956 h 1216970"/>
                  <a:gd name="connsiteX25" fmla="*/ 590735 w 980964"/>
                  <a:gd name="connsiteY25" fmla="*/ 914565 h 1216970"/>
                  <a:gd name="connsiteX26" fmla="*/ 618565 w 980964"/>
                  <a:gd name="connsiteY26" fmla="*/ 862881 h 1216970"/>
                  <a:gd name="connsiteX27" fmla="*/ 658322 w 980964"/>
                  <a:gd name="connsiteY27" fmla="*/ 819149 h 1216970"/>
                  <a:gd name="connsiteX28" fmla="*/ 721932 w 980964"/>
                  <a:gd name="connsiteY28" fmla="*/ 771441 h 1216970"/>
                  <a:gd name="connsiteX29" fmla="*/ 785542 w 980964"/>
                  <a:gd name="connsiteY29" fmla="*/ 723733 h 1216970"/>
                  <a:gd name="connsiteX30" fmla="*/ 865055 w 980964"/>
                  <a:gd name="connsiteY30" fmla="*/ 632293 h 1216970"/>
                  <a:gd name="connsiteX31" fmla="*/ 908788 w 980964"/>
                  <a:gd name="connsiteY31" fmla="*/ 540853 h 1216970"/>
                  <a:gd name="connsiteX32" fmla="*/ 924690 w 980964"/>
                  <a:gd name="connsiteY32" fmla="*/ 441462 h 1216970"/>
                  <a:gd name="connsiteX33" fmla="*/ 936617 w 980964"/>
                  <a:gd name="connsiteY33" fmla="*/ 357973 h 1216970"/>
                  <a:gd name="connsiteX34" fmla="*/ 952520 w 980964"/>
                  <a:gd name="connsiteY34" fmla="*/ 298339 h 1216970"/>
                  <a:gd name="connsiteX35" fmla="*/ 976374 w 980964"/>
                  <a:gd name="connsiteY35" fmla="*/ 234728 h 1216970"/>
                  <a:gd name="connsiteX36" fmla="*/ 976374 w 980964"/>
                  <a:gd name="connsiteY36" fmla="*/ 139312 h 1216970"/>
                  <a:gd name="connsiteX37" fmla="*/ 928666 w 980964"/>
                  <a:gd name="connsiteY37" fmla="*/ 39921 h 1216970"/>
                  <a:gd name="connsiteX38" fmla="*/ 865055 w 980964"/>
                  <a:gd name="connsiteY38" fmla="*/ 4140 h 1216970"/>
                  <a:gd name="connsiteX39" fmla="*/ 813372 w 980964"/>
                  <a:gd name="connsiteY39" fmla="*/ 8116 h 1216970"/>
                  <a:gd name="connsiteX0" fmla="*/ 813372 w 980964"/>
                  <a:gd name="connsiteY0" fmla="*/ 8116 h 1216970"/>
                  <a:gd name="connsiteX1" fmla="*/ 769640 w 980964"/>
                  <a:gd name="connsiteY1" fmla="*/ 59799 h 1216970"/>
                  <a:gd name="connsiteX2" fmla="*/ 745786 w 980964"/>
                  <a:gd name="connsiteY2" fmla="*/ 127386 h 1216970"/>
                  <a:gd name="connsiteX3" fmla="*/ 749762 w 980964"/>
                  <a:gd name="connsiteY3" fmla="*/ 226777 h 1216970"/>
                  <a:gd name="connsiteX4" fmla="*/ 769640 w 980964"/>
                  <a:gd name="connsiteY4" fmla="*/ 310266 h 1216970"/>
                  <a:gd name="connsiteX5" fmla="*/ 765664 w 980964"/>
                  <a:gd name="connsiteY5" fmla="*/ 417608 h 1216970"/>
                  <a:gd name="connsiteX6" fmla="*/ 761689 w 980964"/>
                  <a:gd name="connsiteY6" fmla="*/ 520975 h 1216970"/>
                  <a:gd name="connsiteX7" fmla="*/ 737835 w 980964"/>
                  <a:gd name="connsiteY7" fmla="*/ 596512 h 1216970"/>
                  <a:gd name="connsiteX8" fmla="*/ 690127 w 980964"/>
                  <a:gd name="connsiteY8" fmla="*/ 691928 h 1216970"/>
                  <a:gd name="connsiteX9" fmla="*/ 606638 w 980964"/>
                  <a:gd name="connsiteY9" fmla="*/ 735660 h 1216970"/>
                  <a:gd name="connsiteX10" fmla="*/ 495320 w 980964"/>
                  <a:gd name="connsiteY10" fmla="*/ 767466 h 1216970"/>
                  <a:gd name="connsiteX11" fmla="*/ 391953 w 980964"/>
                  <a:gd name="connsiteY11" fmla="*/ 807222 h 1216970"/>
                  <a:gd name="connsiteX12" fmla="*/ 316415 w 980964"/>
                  <a:gd name="connsiteY12" fmla="*/ 839027 h 1216970"/>
                  <a:gd name="connsiteX13" fmla="*/ 177268 w 980964"/>
                  <a:gd name="connsiteY13" fmla="*/ 870832 h 1216970"/>
                  <a:gd name="connsiteX14" fmla="*/ 50047 w 980964"/>
                  <a:gd name="connsiteY14" fmla="*/ 942394 h 1216970"/>
                  <a:gd name="connsiteX15" fmla="*/ 2339 w 980964"/>
                  <a:gd name="connsiteY15" fmla="*/ 986126 h 1216970"/>
                  <a:gd name="connsiteX16" fmla="*/ 14266 w 980964"/>
                  <a:gd name="connsiteY16" fmla="*/ 1057688 h 1216970"/>
                  <a:gd name="connsiteX17" fmla="*/ 73901 w 980964"/>
                  <a:gd name="connsiteY17" fmla="*/ 1109372 h 1216970"/>
                  <a:gd name="connsiteX18" fmla="*/ 165341 w 980964"/>
                  <a:gd name="connsiteY18" fmla="*/ 1165031 h 1216970"/>
                  <a:gd name="connsiteX19" fmla="*/ 268708 w 980964"/>
                  <a:gd name="connsiteY19" fmla="*/ 1208763 h 1216970"/>
                  <a:gd name="connsiteX20" fmla="*/ 364123 w 980964"/>
                  <a:gd name="connsiteY20" fmla="*/ 1216714 h 1216970"/>
                  <a:gd name="connsiteX21" fmla="*/ 463515 w 980964"/>
                  <a:gd name="connsiteY21" fmla="*/ 1204787 h 1216970"/>
                  <a:gd name="connsiteX22" fmla="*/ 539052 w 980964"/>
                  <a:gd name="connsiteY22" fmla="*/ 1172982 h 1216970"/>
                  <a:gd name="connsiteX23" fmla="*/ 598687 w 980964"/>
                  <a:gd name="connsiteY23" fmla="*/ 1109372 h 1216970"/>
                  <a:gd name="connsiteX24" fmla="*/ 574833 w 980964"/>
                  <a:gd name="connsiteY24" fmla="*/ 1013956 h 1216970"/>
                  <a:gd name="connsiteX25" fmla="*/ 590735 w 980964"/>
                  <a:gd name="connsiteY25" fmla="*/ 914565 h 1216970"/>
                  <a:gd name="connsiteX26" fmla="*/ 618565 w 980964"/>
                  <a:gd name="connsiteY26" fmla="*/ 862881 h 1216970"/>
                  <a:gd name="connsiteX27" fmla="*/ 658322 w 980964"/>
                  <a:gd name="connsiteY27" fmla="*/ 819149 h 1216970"/>
                  <a:gd name="connsiteX28" fmla="*/ 721932 w 980964"/>
                  <a:gd name="connsiteY28" fmla="*/ 771441 h 1216970"/>
                  <a:gd name="connsiteX29" fmla="*/ 785542 w 980964"/>
                  <a:gd name="connsiteY29" fmla="*/ 723733 h 1216970"/>
                  <a:gd name="connsiteX30" fmla="*/ 865055 w 980964"/>
                  <a:gd name="connsiteY30" fmla="*/ 632293 h 1216970"/>
                  <a:gd name="connsiteX31" fmla="*/ 908788 w 980964"/>
                  <a:gd name="connsiteY31" fmla="*/ 540853 h 1216970"/>
                  <a:gd name="connsiteX32" fmla="*/ 924690 w 980964"/>
                  <a:gd name="connsiteY32" fmla="*/ 441462 h 1216970"/>
                  <a:gd name="connsiteX33" fmla="*/ 936617 w 980964"/>
                  <a:gd name="connsiteY33" fmla="*/ 357973 h 1216970"/>
                  <a:gd name="connsiteX34" fmla="*/ 952520 w 980964"/>
                  <a:gd name="connsiteY34" fmla="*/ 298339 h 1216970"/>
                  <a:gd name="connsiteX35" fmla="*/ 976374 w 980964"/>
                  <a:gd name="connsiteY35" fmla="*/ 234728 h 1216970"/>
                  <a:gd name="connsiteX36" fmla="*/ 976374 w 980964"/>
                  <a:gd name="connsiteY36" fmla="*/ 139312 h 1216970"/>
                  <a:gd name="connsiteX37" fmla="*/ 928666 w 980964"/>
                  <a:gd name="connsiteY37" fmla="*/ 39921 h 1216970"/>
                  <a:gd name="connsiteX38" fmla="*/ 865055 w 980964"/>
                  <a:gd name="connsiteY38" fmla="*/ 4140 h 1216970"/>
                  <a:gd name="connsiteX39" fmla="*/ 813372 w 980964"/>
                  <a:gd name="connsiteY39" fmla="*/ 8116 h 1216970"/>
                  <a:gd name="connsiteX0" fmla="*/ 813372 w 977838"/>
                  <a:gd name="connsiteY0" fmla="*/ 8116 h 1216970"/>
                  <a:gd name="connsiteX1" fmla="*/ 769640 w 977838"/>
                  <a:gd name="connsiteY1" fmla="*/ 59799 h 1216970"/>
                  <a:gd name="connsiteX2" fmla="*/ 745786 w 977838"/>
                  <a:gd name="connsiteY2" fmla="*/ 127386 h 1216970"/>
                  <a:gd name="connsiteX3" fmla="*/ 749762 w 977838"/>
                  <a:gd name="connsiteY3" fmla="*/ 226777 h 1216970"/>
                  <a:gd name="connsiteX4" fmla="*/ 769640 w 977838"/>
                  <a:gd name="connsiteY4" fmla="*/ 310266 h 1216970"/>
                  <a:gd name="connsiteX5" fmla="*/ 765664 w 977838"/>
                  <a:gd name="connsiteY5" fmla="*/ 417608 h 1216970"/>
                  <a:gd name="connsiteX6" fmla="*/ 761689 w 977838"/>
                  <a:gd name="connsiteY6" fmla="*/ 520975 h 1216970"/>
                  <a:gd name="connsiteX7" fmla="*/ 737835 w 977838"/>
                  <a:gd name="connsiteY7" fmla="*/ 596512 h 1216970"/>
                  <a:gd name="connsiteX8" fmla="*/ 690127 w 977838"/>
                  <a:gd name="connsiteY8" fmla="*/ 691928 h 1216970"/>
                  <a:gd name="connsiteX9" fmla="*/ 606638 w 977838"/>
                  <a:gd name="connsiteY9" fmla="*/ 735660 h 1216970"/>
                  <a:gd name="connsiteX10" fmla="*/ 495320 w 977838"/>
                  <a:gd name="connsiteY10" fmla="*/ 767466 h 1216970"/>
                  <a:gd name="connsiteX11" fmla="*/ 391953 w 977838"/>
                  <a:gd name="connsiteY11" fmla="*/ 807222 h 1216970"/>
                  <a:gd name="connsiteX12" fmla="*/ 316415 w 977838"/>
                  <a:gd name="connsiteY12" fmla="*/ 839027 h 1216970"/>
                  <a:gd name="connsiteX13" fmla="*/ 177268 w 977838"/>
                  <a:gd name="connsiteY13" fmla="*/ 870832 h 1216970"/>
                  <a:gd name="connsiteX14" fmla="*/ 50047 w 977838"/>
                  <a:gd name="connsiteY14" fmla="*/ 942394 h 1216970"/>
                  <a:gd name="connsiteX15" fmla="*/ 2339 w 977838"/>
                  <a:gd name="connsiteY15" fmla="*/ 986126 h 1216970"/>
                  <a:gd name="connsiteX16" fmla="*/ 14266 w 977838"/>
                  <a:gd name="connsiteY16" fmla="*/ 1057688 h 1216970"/>
                  <a:gd name="connsiteX17" fmla="*/ 73901 w 977838"/>
                  <a:gd name="connsiteY17" fmla="*/ 1109372 h 1216970"/>
                  <a:gd name="connsiteX18" fmla="*/ 165341 w 977838"/>
                  <a:gd name="connsiteY18" fmla="*/ 1165031 h 1216970"/>
                  <a:gd name="connsiteX19" fmla="*/ 268708 w 977838"/>
                  <a:gd name="connsiteY19" fmla="*/ 1208763 h 1216970"/>
                  <a:gd name="connsiteX20" fmla="*/ 364123 w 977838"/>
                  <a:gd name="connsiteY20" fmla="*/ 1216714 h 1216970"/>
                  <a:gd name="connsiteX21" fmla="*/ 463515 w 977838"/>
                  <a:gd name="connsiteY21" fmla="*/ 1204787 h 1216970"/>
                  <a:gd name="connsiteX22" fmla="*/ 539052 w 977838"/>
                  <a:gd name="connsiteY22" fmla="*/ 1172982 h 1216970"/>
                  <a:gd name="connsiteX23" fmla="*/ 598687 w 977838"/>
                  <a:gd name="connsiteY23" fmla="*/ 1109372 h 1216970"/>
                  <a:gd name="connsiteX24" fmla="*/ 574833 w 977838"/>
                  <a:gd name="connsiteY24" fmla="*/ 1013956 h 1216970"/>
                  <a:gd name="connsiteX25" fmla="*/ 590735 w 977838"/>
                  <a:gd name="connsiteY25" fmla="*/ 914565 h 1216970"/>
                  <a:gd name="connsiteX26" fmla="*/ 618565 w 977838"/>
                  <a:gd name="connsiteY26" fmla="*/ 862881 h 1216970"/>
                  <a:gd name="connsiteX27" fmla="*/ 658322 w 977838"/>
                  <a:gd name="connsiteY27" fmla="*/ 819149 h 1216970"/>
                  <a:gd name="connsiteX28" fmla="*/ 721932 w 977838"/>
                  <a:gd name="connsiteY28" fmla="*/ 771441 h 1216970"/>
                  <a:gd name="connsiteX29" fmla="*/ 785542 w 977838"/>
                  <a:gd name="connsiteY29" fmla="*/ 723733 h 1216970"/>
                  <a:gd name="connsiteX30" fmla="*/ 865055 w 977838"/>
                  <a:gd name="connsiteY30" fmla="*/ 632293 h 1216970"/>
                  <a:gd name="connsiteX31" fmla="*/ 908788 w 977838"/>
                  <a:gd name="connsiteY31" fmla="*/ 540853 h 1216970"/>
                  <a:gd name="connsiteX32" fmla="*/ 924690 w 977838"/>
                  <a:gd name="connsiteY32" fmla="*/ 441462 h 1216970"/>
                  <a:gd name="connsiteX33" fmla="*/ 936617 w 977838"/>
                  <a:gd name="connsiteY33" fmla="*/ 357973 h 1216970"/>
                  <a:gd name="connsiteX34" fmla="*/ 952520 w 977838"/>
                  <a:gd name="connsiteY34" fmla="*/ 298339 h 1216970"/>
                  <a:gd name="connsiteX35" fmla="*/ 964447 w 977838"/>
                  <a:gd name="connsiteY35" fmla="*/ 234728 h 1216970"/>
                  <a:gd name="connsiteX36" fmla="*/ 976374 w 977838"/>
                  <a:gd name="connsiteY36" fmla="*/ 139312 h 1216970"/>
                  <a:gd name="connsiteX37" fmla="*/ 928666 w 977838"/>
                  <a:gd name="connsiteY37" fmla="*/ 39921 h 1216970"/>
                  <a:gd name="connsiteX38" fmla="*/ 865055 w 977838"/>
                  <a:gd name="connsiteY38" fmla="*/ 4140 h 1216970"/>
                  <a:gd name="connsiteX39" fmla="*/ 813372 w 977838"/>
                  <a:gd name="connsiteY39" fmla="*/ 8116 h 1216970"/>
                  <a:gd name="connsiteX0" fmla="*/ 813372 w 977838"/>
                  <a:gd name="connsiteY0" fmla="*/ 8116 h 1210172"/>
                  <a:gd name="connsiteX1" fmla="*/ 769640 w 977838"/>
                  <a:gd name="connsiteY1" fmla="*/ 59799 h 1210172"/>
                  <a:gd name="connsiteX2" fmla="*/ 745786 w 977838"/>
                  <a:gd name="connsiteY2" fmla="*/ 127386 h 1210172"/>
                  <a:gd name="connsiteX3" fmla="*/ 749762 w 977838"/>
                  <a:gd name="connsiteY3" fmla="*/ 226777 h 1210172"/>
                  <a:gd name="connsiteX4" fmla="*/ 769640 w 977838"/>
                  <a:gd name="connsiteY4" fmla="*/ 310266 h 1210172"/>
                  <a:gd name="connsiteX5" fmla="*/ 765664 w 977838"/>
                  <a:gd name="connsiteY5" fmla="*/ 417608 h 1210172"/>
                  <a:gd name="connsiteX6" fmla="*/ 761689 w 977838"/>
                  <a:gd name="connsiteY6" fmla="*/ 520975 h 1210172"/>
                  <a:gd name="connsiteX7" fmla="*/ 737835 w 977838"/>
                  <a:gd name="connsiteY7" fmla="*/ 596512 h 1210172"/>
                  <a:gd name="connsiteX8" fmla="*/ 690127 w 977838"/>
                  <a:gd name="connsiteY8" fmla="*/ 691928 h 1210172"/>
                  <a:gd name="connsiteX9" fmla="*/ 606638 w 977838"/>
                  <a:gd name="connsiteY9" fmla="*/ 735660 h 1210172"/>
                  <a:gd name="connsiteX10" fmla="*/ 495320 w 977838"/>
                  <a:gd name="connsiteY10" fmla="*/ 767466 h 1210172"/>
                  <a:gd name="connsiteX11" fmla="*/ 391953 w 977838"/>
                  <a:gd name="connsiteY11" fmla="*/ 807222 h 1210172"/>
                  <a:gd name="connsiteX12" fmla="*/ 316415 w 977838"/>
                  <a:gd name="connsiteY12" fmla="*/ 839027 h 1210172"/>
                  <a:gd name="connsiteX13" fmla="*/ 177268 w 977838"/>
                  <a:gd name="connsiteY13" fmla="*/ 870832 h 1210172"/>
                  <a:gd name="connsiteX14" fmla="*/ 50047 w 977838"/>
                  <a:gd name="connsiteY14" fmla="*/ 942394 h 1210172"/>
                  <a:gd name="connsiteX15" fmla="*/ 2339 w 977838"/>
                  <a:gd name="connsiteY15" fmla="*/ 986126 h 1210172"/>
                  <a:gd name="connsiteX16" fmla="*/ 14266 w 977838"/>
                  <a:gd name="connsiteY16" fmla="*/ 1057688 h 1210172"/>
                  <a:gd name="connsiteX17" fmla="*/ 73901 w 977838"/>
                  <a:gd name="connsiteY17" fmla="*/ 1109372 h 1210172"/>
                  <a:gd name="connsiteX18" fmla="*/ 165341 w 977838"/>
                  <a:gd name="connsiteY18" fmla="*/ 1165031 h 1210172"/>
                  <a:gd name="connsiteX19" fmla="*/ 268708 w 977838"/>
                  <a:gd name="connsiteY19" fmla="*/ 1208763 h 1210172"/>
                  <a:gd name="connsiteX20" fmla="*/ 350055 w 977838"/>
                  <a:gd name="connsiteY20" fmla="*/ 1111206 h 1210172"/>
                  <a:gd name="connsiteX21" fmla="*/ 463515 w 977838"/>
                  <a:gd name="connsiteY21" fmla="*/ 1204787 h 1210172"/>
                  <a:gd name="connsiteX22" fmla="*/ 539052 w 977838"/>
                  <a:gd name="connsiteY22" fmla="*/ 1172982 h 1210172"/>
                  <a:gd name="connsiteX23" fmla="*/ 598687 w 977838"/>
                  <a:gd name="connsiteY23" fmla="*/ 1109372 h 1210172"/>
                  <a:gd name="connsiteX24" fmla="*/ 574833 w 977838"/>
                  <a:gd name="connsiteY24" fmla="*/ 1013956 h 1210172"/>
                  <a:gd name="connsiteX25" fmla="*/ 590735 w 977838"/>
                  <a:gd name="connsiteY25" fmla="*/ 914565 h 1210172"/>
                  <a:gd name="connsiteX26" fmla="*/ 618565 w 977838"/>
                  <a:gd name="connsiteY26" fmla="*/ 862881 h 1210172"/>
                  <a:gd name="connsiteX27" fmla="*/ 658322 w 977838"/>
                  <a:gd name="connsiteY27" fmla="*/ 819149 h 1210172"/>
                  <a:gd name="connsiteX28" fmla="*/ 721932 w 977838"/>
                  <a:gd name="connsiteY28" fmla="*/ 771441 h 1210172"/>
                  <a:gd name="connsiteX29" fmla="*/ 785542 w 977838"/>
                  <a:gd name="connsiteY29" fmla="*/ 723733 h 1210172"/>
                  <a:gd name="connsiteX30" fmla="*/ 865055 w 977838"/>
                  <a:gd name="connsiteY30" fmla="*/ 632293 h 1210172"/>
                  <a:gd name="connsiteX31" fmla="*/ 908788 w 977838"/>
                  <a:gd name="connsiteY31" fmla="*/ 540853 h 1210172"/>
                  <a:gd name="connsiteX32" fmla="*/ 924690 w 977838"/>
                  <a:gd name="connsiteY32" fmla="*/ 441462 h 1210172"/>
                  <a:gd name="connsiteX33" fmla="*/ 936617 w 977838"/>
                  <a:gd name="connsiteY33" fmla="*/ 357973 h 1210172"/>
                  <a:gd name="connsiteX34" fmla="*/ 952520 w 977838"/>
                  <a:gd name="connsiteY34" fmla="*/ 298339 h 1210172"/>
                  <a:gd name="connsiteX35" fmla="*/ 964447 w 977838"/>
                  <a:gd name="connsiteY35" fmla="*/ 234728 h 1210172"/>
                  <a:gd name="connsiteX36" fmla="*/ 976374 w 977838"/>
                  <a:gd name="connsiteY36" fmla="*/ 139312 h 1210172"/>
                  <a:gd name="connsiteX37" fmla="*/ 928666 w 977838"/>
                  <a:gd name="connsiteY37" fmla="*/ 39921 h 1210172"/>
                  <a:gd name="connsiteX38" fmla="*/ 865055 w 977838"/>
                  <a:gd name="connsiteY38" fmla="*/ 4140 h 1210172"/>
                  <a:gd name="connsiteX39" fmla="*/ 813372 w 977838"/>
                  <a:gd name="connsiteY39" fmla="*/ 8116 h 1210172"/>
                  <a:gd name="connsiteX0" fmla="*/ 813372 w 977838"/>
                  <a:gd name="connsiteY0" fmla="*/ 8116 h 1207118"/>
                  <a:gd name="connsiteX1" fmla="*/ 769640 w 977838"/>
                  <a:gd name="connsiteY1" fmla="*/ 59799 h 1207118"/>
                  <a:gd name="connsiteX2" fmla="*/ 745786 w 977838"/>
                  <a:gd name="connsiteY2" fmla="*/ 127386 h 1207118"/>
                  <a:gd name="connsiteX3" fmla="*/ 749762 w 977838"/>
                  <a:gd name="connsiteY3" fmla="*/ 226777 h 1207118"/>
                  <a:gd name="connsiteX4" fmla="*/ 769640 w 977838"/>
                  <a:gd name="connsiteY4" fmla="*/ 310266 h 1207118"/>
                  <a:gd name="connsiteX5" fmla="*/ 765664 w 977838"/>
                  <a:gd name="connsiteY5" fmla="*/ 417608 h 1207118"/>
                  <a:gd name="connsiteX6" fmla="*/ 761689 w 977838"/>
                  <a:gd name="connsiteY6" fmla="*/ 520975 h 1207118"/>
                  <a:gd name="connsiteX7" fmla="*/ 737835 w 977838"/>
                  <a:gd name="connsiteY7" fmla="*/ 596512 h 1207118"/>
                  <a:gd name="connsiteX8" fmla="*/ 690127 w 977838"/>
                  <a:gd name="connsiteY8" fmla="*/ 691928 h 1207118"/>
                  <a:gd name="connsiteX9" fmla="*/ 606638 w 977838"/>
                  <a:gd name="connsiteY9" fmla="*/ 735660 h 1207118"/>
                  <a:gd name="connsiteX10" fmla="*/ 495320 w 977838"/>
                  <a:gd name="connsiteY10" fmla="*/ 767466 h 1207118"/>
                  <a:gd name="connsiteX11" fmla="*/ 391953 w 977838"/>
                  <a:gd name="connsiteY11" fmla="*/ 807222 h 1207118"/>
                  <a:gd name="connsiteX12" fmla="*/ 316415 w 977838"/>
                  <a:gd name="connsiteY12" fmla="*/ 839027 h 1207118"/>
                  <a:gd name="connsiteX13" fmla="*/ 177268 w 977838"/>
                  <a:gd name="connsiteY13" fmla="*/ 870832 h 1207118"/>
                  <a:gd name="connsiteX14" fmla="*/ 50047 w 977838"/>
                  <a:gd name="connsiteY14" fmla="*/ 942394 h 1207118"/>
                  <a:gd name="connsiteX15" fmla="*/ 2339 w 977838"/>
                  <a:gd name="connsiteY15" fmla="*/ 986126 h 1207118"/>
                  <a:gd name="connsiteX16" fmla="*/ 14266 w 977838"/>
                  <a:gd name="connsiteY16" fmla="*/ 1057688 h 1207118"/>
                  <a:gd name="connsiteX17" fmla="*/ 73901 w 977838"/>
                  <a:gd name="connsiteY17" fmla="*/ 1109372 h 1207118"/>
                  <a:gd name="connsiteX18" fmla="*/ 165341 w 977838"/>
                  <a:gd name="connsiteY18" fmla="*/ 1165031 h 1207118"/>
                  <a:gd name="connsiteX19" fmla="*/ 268708 w 977838"/>
                  <a:gd name="connsiteY19" fmla="*/ 1138425 h 1207118"/>
                  <a:gd name="connsiteX20" fmla="*/ 350055 w 977838"/>
                  <a:gd name="connsiteY20" fmla="*/ 1111206 h 1207118"/>
                  <a:gd name="connsiteX21" fmla="*/ 463515 w 977838"/>
                  <a:gd name="connsiteY21" fmla="*/ 1204787 h 1207118"/>
                  <a:gd name="connsiteX22" fmla="*/ 539052 w 977838"/>
                  <a:gd name="connsiteY22" fmla="*/ 1172982 h 1207118"/>
                  <a:gd name="connsiteX23" fmla="*/ 598687 w 977838"/>
                  <a:gd name="connsiteY23" fmla="*/ 1109372 h 1207118"/>
                  <a:gd name="connsiteX24" fmla="*/ 574833 w 977838"/>
                  <a:gd name="connsiteY24" fmla="*/ 1013956 h 1207118"/>
                  <a:gd name="connsiteX25" fmla="*/ 590735 w 977838"/>
                  <a:gd name="connsiteY25" fmla="*/ 914565 h 1207118"/>
                  <a:gd name="connsiteX26" fmla="*/ 618565 w 977838"/>
                  <a:gd name="connsiteY26" fmla="*/ 862881 h 1207118"/>
                  <a:gd name="connsiteX27" fmla="*/ 658322 w 977838"/>
                  <a:gd name="connsiteY27" fmla="*/ 819149 h 1207118"/>
                  <a:gd name="connsiteX28" fmla="*/ 721932 w 977838"/>
                  <a:gd name="connsiteY28" fmla="*/ 771441 h 1207118"/>
                  <a:gd name="connsiteX29" fmla="*/ 785542 w 977838"/>
                  <a:gd name="connsiteY29" fmla="*/ 723733 h 1207118"/>
                  <a:gd name="connsiteX30" fmla="*/ 865055 w 977838"/>
                  <a:gd name="connsiteY30" fmla="*/ 632293 h 1207118"/>
                  <a:gd name="connsiteX31" fmla="*/ 908788 w 977838"/>
                  <a:gd name="connsiteY31" fmla="*/ 540853 h 1207118"/>
                  <a:gd name="connsiteX32" fmla="*/ 924690 w 977838"/>
                  <a:gd name="connsiteY32" fmla="*/ 441462 h 1207118"/>
                  <a:gd name="connsiteX33" fmla="*/ 936617 w 977838"/>
                  <a:gd name="connsiteY33" fmla="*/ 357973 h 1207118"/>
                  <a:gd name="connsiteX34" fmla="*/ 952520 w 977838"/>
                  <a:gd name="connsiteY34" fmla="*/ 298339 h 1207118"/>
                  <a:gd name="connsiteX35" fmla="*/ 964447 w 977838"/>
                  <a:gd name="connsiteY35" fmla="*/ 234728 h 1207118"/>
                  <a:gd name="connsiteX36" fmla="*/ 976374 w 977838"/>
                  <a:gd name="connsiteY36" fmla="*/ 139312 h 1207118"/>
                  <a:gd name="connsiteX37" fmla="*/ 928666 w 977838"/>
                  <a:gd name="connsiteY37" fmla="*/ 39921 h 1207118"/>
                  <a:gd name="connsiteX38" fmla="*/ 865055 w 977838"/>
                  <a:gd name="connsiteY38" fmla="*/ 4140 h 1207118"/>
                  <a:gd name="connsiteX39" fmla="*/ 813372 w 977838"/>
                  <a:gd name="connsiteY39" fmla="*/ 8116 h 1207118"/>
                  <a:gd name="connsiteX0" fmla="*/ 813372 w 977838"/>
                  <a:gd name="connsiteY0" fmla="*/ 8116 h 1173900"/>
                  <a:gd name="connsiteX1" fmla="*/ 769640 w 977838"/>
                  <a:gd name="connsiteY1" fmla="*/ 59799 h 1173900"/>
                  <a:gd name="connsiteX2" fmla="*/ 745786 w 977838"/>
                  <a:gd name="connsiteY2" fmla="*/ 127386 h 1173900"/>
                  <a:gd name="connsiteX3" fmla="*/ 749762 w 977838"/>
                  <a:gd name="connsiteY3" fmla="*/ 226777 h 1173900"/>
                  <a:gd name="connsiteX4" fmla="*/ 769640 w 977838"/>
                  <a:gd name="connsiteY4" fmla="*/ 310266 h 1173900"/>
                  <a:gd name="connsiteX5" fmla="*/ 765664 w 977838"/>
                  <a:gd name="connsiteY5" fmla="*/ 417608 h 1173900"/>
                  <a:gd name="connsiteX6" fmla="*/ 761689 w 977838"/>
                  <a:gd name="connsiteY6" fmla="*/ 520975 h 1173900"/>
                  <a:gd name="connsiteX7" fmla="*/ 737835 w 977838"/>
                  <a:gd name="connsiteY7" fmla="*/ 596512 h 1173900"/>
                  <a:gd name="connsiteX8" fmla="*/ 690127 w 977838"/>
                  <a:gd name="connsiteY8" fmla="*/ 691928 h 1173900"/>
                  <a:gd name="connsiteX9" fmla="*/ 606638 w 977838"/>
                  <a:gd name="connsiteY9" fmla="*/ 735660 h 1173900"/>
                  <a:gd name="connsiteX10" fmla="*/ 495320 w 977838"/>
                  <a:gd name="connsiteY10" fmla="*/ 767466 h 1173900"/>
                  <a:gd name="connsiteX11" fmla="*/ 391953 w 977838"/>
                  <a:gd name="connsiteY11" fmla="*/ 807222 h 1173900"/>
                  <a:gd name="connsiteX12" fmla="*/ 316415 w 977838"/>
                  <a:gd name="connsiteY12" fmla="*/ 839027 h 1173900"/>
                  <a:gd name="connsiteX13" fmla="*/ 177268 w 977838"/>
                  <a:gd name="connsiteY13" fmla="*/ 870832 h 1173900"/>
                  <a:gd name="connsiteX14" fmla="*/ 50047 w 977838"/>
                  <a:gd name="connsiteY14" fmla="*/ 942394 h 1173900"/>
                  <a:gd name="connsiteX15" fmla="*/ 2339 w 977838"/>
                  <a:gd name="connsiteY15" fmla="*/ 986126 h 1173900"/>
                  <a:gd name="connsiteX16" fmla="*/ 14266 w 977838"/>
                  <a:gd name="connsiteY16" fmla="*/ 1057688 h 1173900"/>
                  <a:gd name="connsiteX17" fmla="*/ 73901 w 977838"/>
                  <a:gd name="connsiteY17" fmla="*/ 1109372 h 1173900"/>
                  <a:gd name="connsiteX18" fmla="*/ 165341 w 977838"/>
                  <a:gd name="connsiteY18" fmla="*/ 1165031 h 1173900"/>
                  <a:gd name="connsiteX19" fmla="*/ 268708 w 977838"/>
                  <a:gd name="connsiteY19" fmla="*/ 1138425 h 1173900"/>
                  <a:gd name="connsiteX20" fmla="*/ 350055 w 977838"/>
                  <a:gd name="connsiteY20" fmla="*/ 1111206 h 1173900"/>
                  <a:gd name="connsiteX21" fmla="*/ 423034 w 977838"/>
                  <a:gd name="connsiteY21" fmla="*/ 1061912 h 1173900"/>
                  <a:gd name="connsiteX22" fmla="*/ 539052 w 977838"/>
                  <a:gd name="connsiteY22" fmla="*/ 1172982 h 1173900"/>
                  <a:gd name="connsiteX23" fmla="*/ 598687 w 977838"/>
                  <a:gd name="connsiteY23" fmla="*/ 1109372 h 1173900"/>
                  <a:gd name="connsiteX24" fmla="*/ 574833 w 977838"/>
                  <a:gd name="connsiteY24" fmla="*/ 1013956 h 1173900"/>
                  <a:gd name="connsiteX25" fmla="*/ 590735 w 977838"/>
                  <a:gd name="connsiteY25" fmla="*/ 914565 h 1173900"/>
                  <a:gd name="connsiteX26" fmla="*/ 618565 w 977838"/>
                  <a:gd name="connsiteY26" fmla="*/ 862881 h 1173900"/>
                  <a:gd name="connsiteX27" fmla="*/ 658322 w 977838"/>
                  <a:gd name="connsiteY27" fmla="*/ 819149 h 1173900"/>
                  <a:gd name="connsiteX28" fmla="*/ 721932 w 977838"/>
                  <a:gd name="connsiteY28" fmla="*/ 771441 h 1173900"/>
                  <a:gd name="connsiteX29" fmla="*/ 785542 w 977838"/>
                  <a:gd name="connsiteY29" fmla="*/ 723733 h 1173900"/>
                  <a:gd name="connsiteX30" fmla="*/ 865055 w 977838"/>
                  <a:gd name="connsiteY30" fmla="*/ 632293 h 1173900"/>
                  <a:gd name="connsiteX31" fmla="*/ 908788 w 977838"/>
                  <a:gd name="connsiteY31" fmla="*/ 540853 h 1173900"/>
                  <a:gd name="connsiteX32" fmla="*/ 924690 w 977838"/>
                  <a:gd name="connsiteY32" fmla="*/ 441462 h 1173900"/>
                  <a:gd name="connsiteX33" fmla="*/ 936617 w 977838"/>
                  <a:gd name="connsiteY33" fmla="*/ 357973 h 1173900"/>
                  <a:gd name="connsiteX34" fmla="*/ 952520 w 977838"/>
                  <a:gd name="connsiteY34" fmla="*/ 298339 h 1173900"/>
                  <a:gd name="connsiteX35" fmla="*/ 964447 w 977838"/>
                  <a:gd name="connsiteY35" fmla="*/ 234728 h 1173900"/>
                  <a:gd name="connsiteX36" fmla="*/ 976374 w 977838"/>
                  <a:gd name="connsiteY36" fmla="*/ 139312 h 1173900"/>
                  <a:gd name="connsiteX37" fmla="*/ 928666 w 977838"/>
                  <a:gd name="connsiteY37" fmla="*/ 39921 h 1173900"/>
                  <a:gd name="connsiteX38" fmla="*/ 865055 w 977838"/>
                  <a:gd name="connsiteY38" fmla="*/ 4140 h 1173900"/>
                  <a:gd name="connsiteX39" fmla="*/ 813372 w 977838"/>
                  <a:gd name="connsiteY39" fmla="*/ 8116 h 1173900"/>
                  <a:gd name="connsiteX0" fmla="*/ 813372 w 977838"/>
                  <a:gd name="connsiteY0" fmla="*/ 8116 h 1165706"/>
                  <a:gd name="connsiteX1" fmla="*/ 769640 w 977838"/>
                  <a:gd name="connsiteY1" fmla="*/ 59799 h 1165706"/>
                  <a:gd name="connsiteX2" fmla="*/ 745786 w 977838"/>
                  <a:gd name="connsiteY2" fmla="*/ 127386 h 1165706"/>
                  <a:gd name="connsiteX3" fmla="*/ 749762 w 977838"/>
                  <a:gd name="connsiteY3" fmla="*/ 226777 h 1165706"/>
                  <a:gd name="connsiteX4" fmla="*/ 769640 w 977838"/>
                  <a:gd name="connsiteY4" fmla="*/ 310266 h 1165706"/>
                  <a:gd name="connsiteX5" fmla="*/ 765664 w 977838"/>
                  <a:gd name="connsiteY5" fmla="*/ 417608 h 1165706"/>
                  <a:gd name="connsiteX6" fmla="*/ 761689 w 977838"/>
                  <a:gd name="connsiteY6" fmla="*/ 520975 h 1165706"/>
                  <a:gd name="connsiteX7" fmla="*/ 737835 w 977838"/>
                  <a:gd name="connsiteY7" fmla="*/ 596512 h 1165706"/>
                  <a:gd name="connsiteX8" fmla="*/ 690127 w 977838"/>
                  <a:gd name="connsiteY8" fmla="*/ 691928 h 1165706"/>
                  <a:gd name="connsiteX9" fmla="*/ 606638 w 977838"/>
                  <a:gd name="connsiteY9" fmla="*/ 735660 h 1165706"/>
                  <a:gd name="connsiteX10" fmla="*/ 495320 w 977838"/>
                  <a:gd name="connsiteY10" fmla="*/ 767466 h 1165706"/>
                  <a:gd name="connsiteX11" fmla="*/ 391953 w 977838"/>
                  <a:gd name="connsiteY11" fmla="*/ 807222 h 1165706"/>
                  <a:gd name="connsiteX12" fmla="*/ 316415 w 977838"/>
                  <a:gd name="connsiteY12" fmla="*/ 839027 h 1165706"/>
                  <a:gd name="connsiteX13" fmla="*/ 177268 w 977838"/>
                  <a:gd name="connsiteY13" fmla="*/ 870832 h 1165706"/>
                  <a:gd name="connsiteX14" fmla="*/ 50047 w 977838"/>
                  <a:gd name="connsiteY14" fmla="*/ 942394 h 1165706"/>
                  <a:gd name="connsiteX15" fmla="*/ 2339 w 977838"/>
                  <a:gd name="connsiteY15" fmla="*/ 986126 h 1165706"/>
                  <a:gd name="connsiteX16" fmla="*/ 14266 w 977838"/>
                  <a:gd name="connsiteY16" fmla="*/ 1057688 h 1165706"/>
                  <a:gd name="connsiteX17" fmla="*/ 73901 w 977838"/>
                  <a:gd name="connsiteY17" fmla="*/ 1109372 h 1165706"/>
                  <a:gd name="connsiteX18" fmla="*/ 165341 w 977838"/>
                  <a:gd name="connsiteY18" fmla="*/ 1165031 h 1165706"/>
                  <a:gd name="connsiteX19" fmla="*/ 268708 w 977838"/>
                  <a:gd name="connsiteY19" fmla="*/ 1138425 h 1165706"/>
                  <a:gd name="connsiteX20" fmla="*/ 350055 w 977838"/>
                  <a:gd name="connsiteY20" fmla="*/ 1111206 h 1165706"/>
                  <a:gd name="connsiteX21" fmla="*/ 423034 w 977838"/>
                  <a:gd name="connsiteY21" fmla="*/ 1061912 h 1165706"/>
                  <a:gd name="connsiteX22" fmla="*/ 486664 w 977838"/>
                  <a:gd name="connsiteY22" fmla="*/ 1015819 h 1165706"/>
                  <a:gd name="connsiteX23" fmla="*/ 598687 w 977838"/>
                  <a:gd name="connsiteY23" fmla="*/ 1109372 h 1165706"/>
                  <a:gd name="connsiteX24" fmla="*/ 574833 w 977838"/>
                  <a:gd name="connsiteY24" fmla="*/ 1013956 h 1165706"/>
                  <a:gd name="connsiteX25" fmla="*/ 590735 w 977838"/>
                  <a:gd name="connsiteY25" fmla="*/ 914565 h 1165706"/>
                  <a:gd name="connsiteX26" fmla="*/ 618565 w 977838"/>
                  <a:gd name="connsiteY26" fmla="*/ 862881 h 1165706"/>
                  <a:gd name="connsiteX27" fmla="*/ 658322 w 977838"/>
                  <a:gd name="connsiteY27" fmla="*/ 819149 h 1165706"/>
                  <a:gd name="connsiteX28" fmla="*/ 721932 w 977838"/>
                  <a:gd name="connsiteY28" fmla="*/ 771441 h 1165706"/>
                  <a:gd name="connsiteX29" fmla="*/ 785542 w 977838"/>
                  <a:gd name="connsiteY29" fmla="*/ 723733 h 1165706"/>
                  <a:gd name="connsiteX30" fmla="*/ 865055 w 977838"/>
                  <a:gd name="connsiteY30" fmla="*/ 632293 h 1165706"/>
                  <a:gd name="connsiteX31" fmla="*/ 908788 w 977838"/>
                  <a:gd name="connsiteY31" fmla="*/ 540853 h 1165706"/>
                  <a:gd name="connsiteX32" fmla="*/ 924690 w 977838"/>
                  <a:gd name="connsiteY32" fmla="*/ 441462 h 1165706"/>
                  <a:gd name="connsiteX33" fmla="*/ 936617 w 977838"/>
                  <a:gd name="connsiteY33" fmla="*/ 357973 h 1165706"/>
                  <a:gd name="connsiteX34" fmla="*/ 952520 w 977838"/>
                  <a:gd name="connsiteY34" fmla="*/ 298339 h 1165706"/>
                  <a:gd name="connsiteX35" fmla="*/ 964447 w 977838"/>
                  <a:gd name="connsiteY35" fmla="*/ 234728 h 1165706"/>
                  <a:gd name="connsiteX36" fmla="*/ 976374 w 977838"/>
                  <a:gd name="connsiteY36" fmla="*/ 139312 h 1165706"/>
                  <a:gd name="connsiteX37" fmla="*/ 928666 w 977838"/>
                  <a:gd name="connsiteY37" fmla="*/ 39921 h 1165706"/>
                  <a:gd name="connsiteX38" fmla="*/ 865055 w 977838"/>
                  <a:gd name="connsiteY38" fmla="*/ 4140 h 1165706"/>
                  <a:gd name="connsiteX39" fmla="*/ 813372 w 977838"/>
                  <a:gd name="connsiteY39" fmla="*/ 8116 h 1165706"/>
                  <a:gd name="connsiteX0" fmla="*/ 813372 w 977838"/>
                  <a:gd name="connsiteY0" fmla="*/ 8116 h 1165706"/>
                  <a:gd name="connsiteX1" fmla="*/ 769640 w 977838"/>
                  <a:gd name="connsiteY1" fmla="*/ 59799 h 1165706"/>
                  <a:gd name="connsiteX2" fmla="*/ 745786 w 977838"/>
                  <a:gd name="connsiteY2" fmla="*/ 127386 h 1165706"/>
                  <a:gd name="connsiteX3" fmla="*/ 749762 w 977838"/>
                  <a:gd name="connsiteY3" fmla="*/ 226777 h 1165706"/>
                  <a:gd name="connsiteX4" fmla="*/ 769640 w 977838"/>
                  <a:gd name="connsiteY4" fmla="*/ 310266 h 1165706"/>
                  <a:gd name="connsiteX5" fmla="*/ 765664 w 977838"/>
                  <a:gd name="connsiteY5" fmla="*/ 417608 h 1165706"/>
                  <a:gd name="connsiteX6" fmla="*/ 761689 w 977838"/>
                  <a:gd name="connsiteY6" fmla="*/ 520975 h 1165706"/>
                  <a:gd name="connsiteX7" fmla="*/ 737835 w 977838"/>
                  <a:gd name="connsiteY7" fmla="*/ 596512 h 1165706"/>
                  <a:gd name="connsiteX8" fmla="*/ 690127 w 977838"/>
                  <a:gd name="connsiteY8" fmla="*/ 691928 h 1165706"/>
                  <a:gd name="connsiteX9" fmla="*/ 606638 w 977838"/>
                  <a:gd name="connsiteY9" fmla="*/ 735660 h 1165706"/>
                  <a:gd name="connsiteX10" fmla="*/ 495320 w 977838"/>
                  <a:gd name="connsiteY10" fmla="*/ 767466 h 1165706"/>
                  <a:gd name="connsiteX11" fmla="*/ 391953 w 977838"/>
                  <a:gd name="connsiteY11" fmla="*/ 807222 h 1165706"/>
                  <a:gd name="connsiteX12" fmla="*/ 316415 w 977838"/>
                  <a:gd name="connsiteY12" fmla="*/ 839027 h 1165706"/>
                  <a:gd name="connsiteX13" fmla="*/ 177268 w 977838"/>
                  <a:gd name="connsiteY13" fmla="*/ 870832 h 1165706"/>
                  <a:gd name="connsiteX14" fmla="*/ 50047 w 977838"/>
                  <a:gd name="connsiteY14" fmla="*/ 942394 h 1165706"/>
                  <a:gd name="connsiteX15" fmla="*/ 2339 w 977838"/>
                  <a:gd name="connsiteY15" fmla="*/ 986126 h 1165706"/>
                  <a:gd name="connsiteX16" fmla="*/ 14266 w 977838"/>
                  <a:gd name="connsiteY16" fmla="*/ 1057688 h 1165706"/>
                  <a:gd name="connsiteX17" fmla="*/ 73901 w 977838"/>
                  <a:gd name="connsiteY17" fmla="*/ 1109372 h 1165706"/>
                  <a:gd name="connsiteX18" fmla="*/ 165341 w 977838"/>
                  <a:gd name="connsiteY18" fmla="*/ 1165031 h 1165706"/>
                  <a:gd name="connsiteX19" fmla="*/ 268708 w 977838"/>
                  <a:gd name="connsiteY19" fmla="*/ 1138425 h 1165706"/>
                  <a:gd name="connsiteX20" fmla="*/ 350055 w 977838"/>
                  <a:gd name="connsiteY20" fmla="*/ 1111206 h 1165706"/>
                  <a:gd name="connsiteX21" fmla="*/ 423034 w 977838"/>
                  <a:gd name="connsiteY21" fmla="*/ 1061912 h 1165706"/>
                  <a:gd name="connsiteX22" fmla="*/ 486664 w 977838"/>
                  <a:gd name="connsiteY22" fmla="*/ 1015819 h 1165706"/>
                  <a:gd name="connsiteX23" fmla="*/ 520106 w 977838"/>
                  <a:gd name="connsiteY23" fmla="*/ 983166 h 1165706"/>
                  <a:gd name="connsiteX24" fmla="*/ 574833 w 977838"/>
                  <a:gd name="connsiteY24" fmla="*/ 1013956 h 1165706"/>
                  <a:gd name="connsiteX25" fmla="*/ 590735 w 977838"/>
                  <a:gd name="connsiteY25" fmla="*/ 914565 h 1165706"/>
                  <a:gd name="connsiteX26" fmla="*/ 618565 w 977838"/>
                  <a:gd name="connsiteY26" fmla="*/ 862881 h 1165706"/>
                  <a:gd name="connsiteX27" fmla="*/ 658322 w 977838"/>
                  <a:gd name="connsiteY27" fmla="*/ 819149 h 1165706"/>
                  <a:gd name="connsiteX28" fmla="*/ 721932 w 977838"/>
                  <a:gd name="connsiteY28" fmla="*/ 771441 h 1165706"/>
                  <a:gd name="connsiteX29" fmla="*/ 785542 w 977838"/>
                  <a:gd name="connsiteY29" fmla="*/ 723733 h 1165706"/>
                  <a:gd name="connsiteX30" fmla="*/ 865055 w 977838"/>
                  <a:gd name="connsiteY30" fmla="*/ 632293 h 1165706"/>
                  <a:gd name="connsiteX31" fmla="*/ 908788 w 977838"/>
                  <a:gd name="connsiteY31" fmla="*/ 540853 h 1165706"/>
                  <a:gd name="connsiteX32" fmla="*/ 924690 w 977838"/>
                  <a:gd name="connsiteY32" fmla="*/ 441462 h 1165706"/>
                  <a:gd name="connsiteX33" fmla="*/ 936617 w 977838"/>
                  <a:gd name="connsiteY33" fmla="*/ 357973 h 1165706"/>
                  <a:gd name="connsiteX34" fmla="*/ 952520 w 977838"/>
                  <a:gd name="connsiteY34" fmla="*/ 298339 h 1165706"/>
                  <a:gd name="connsiteX35" fmla="*/ 964447 w 977838"/>
                  <a:gd name="connsiteY35" fmla="*/ 234728 h 1165706"/>
                  <a:gd name="connsiteX36" fmla="*/ 976374 w 977838"/>
                  <a:gd name="connsiteY36" fmla="*/ 139312 h 1165706"/>
                  <a:gd name="connsiteX37" fmla="*/ 928666 w 977838"/>
                  <a:gd name="connsiteY37" fmla="*/ 39921 h 1165706"/>
                  <a:gd name="connsiteX38" fmla="*/ 865055 w 977838"/>
                  <a:gd name="connsiteY38" fmla="*/ 4140 h 1165706"/>
                  <a:gd name="connsiteX39" fmla="*/ 813372 w 977838"/>
                  <a:gd name="connsiteY39" fmla="*/ 8116 h 1165706"/>
                  <a:gd name="connsiteX0" fmla="*/ 813372 w 977838"/>
                  <a:gd name="connsiteY0" fmla="*/ 8116 h 1165706"/>
                  <a:gd name="connsiteX1" fmla="*/ 769640 w 977838"/>
                  <a:gd name="connsiteY1" fmla="*/ 59799 h 1165706"/>
                  <a:gd name="connsiteX2" fmla="*/ 745786 w 977838"/>
                  <a:gd name="connsiteY2" fmla="*/ 127386 h 1165706"/>
                  <a:gd name="connsiteX3" fmla="*/ 749762 w 977838"/>
                  <a:gd name="connsiteY3" fmla="*/ 226777 h 1165706"/>
                  <a:gd name="connsiteX4" fmla="*/ 769640 w 977838"/>
                  <a:gd name="connsiteY4" fmla="*/ 310266 h 1165706"/>
                  <a:gd name="connsiteX5" fmla="*/ 765664 w 977838"/>
                  <a:gd name="connsiteY5" fmla="*/ 417608 h 1165706"/>
                  <a:gd name="connsiteX6" fmla="*/ 761689 w 977838"/>
                  <a:gd name="connsiteY6" fmla="*/ 520975 h 1165706"/>
                  <a:gd name="connsiteX7" fmla="*/ 737835 w 977838"/>
                  <a:gd name="connsiteY7" fmla="*/ 596512 h 1165706"/>
                  <a:gd name="connsiteX8" fmla="*/ 690127 w 977838"/>
                  <a:gd name="connsiteY8" fmla="*/ 691928 h 1165706"/>
                  <a:gd name="connsiteX9" fmla="*/ 606638 w 977838"/>
                  <a:gd name="connsiteY9" fmla="*/ 735660 h 1165706"/>
                  <a:gd name="connsiteX10" fmla="*/ 495320 w 977838"/>
                  <a:gd name="connsiteY10" fmla="*/ 767466 h 1165706"/>
                  <a:gd name="connsiteX11" fmla="*/ 391953 w 977838"/>
                  <a:gd name="connsiteY11" fmla="*/ 807222 h 1165706"/>
                  <a:gd name="connsiteX12" fmla="*/ 316415 w 977838"/>
                  <a:gd name="connsiteY12" fmla="*/ 839027 h 1165706"/>
                  <a:gd name="connsiteX13" fmla="*/ 177268 w 977838"/>
                  <a:gd name="connsiteY13" fmla="*/ 870832 h 1165706"/>
                  <a:gd name="connsiteX14" fmla="*/ 50047 w 977838"/>
                  <a:gd name="connsiteY14" fmla="*/ 942394 h 1165706"/>
                  <a:gd name="connsiteX15" fmla="*/ 2339 w 977838"/>
                  <a:gd name="connsiteY15" fmla="*/ 986126 h 1165706"/>
                  <a:gd name="connsiteX16" fmla="*/ 14266 w 977838"/>
                  <a:gd name="connsiteY16" fmla="*/ 1057688 h 1165706"/>
                  <a:gd name="connsiteX17" fmla="*/ 73901 w 977838"/>
                  <a:gd name="connsiteY17" fmla="*/ 1109372 h 1165706"/>
                  <a:gd name="connsiteX18" fmla="*/ 165341 w 977838"/>
                  <a:gd name="connsiteY18" fmla="*/ 1165031 h 1165706"/>
                  <a:gd name="connsiteX19" fmla="*/ 268708 w 977838"/>
                  <a:gd name="connsiteY19" fmla="*/ 1138425 h 1165706"/>
                  <a:gd name="connsiteX20" fmla="*/ 350055 w 977838"/>
                  <a:gd name="connsiteY20" fmla="*/ 1111206 h 1165706"/>
                  <a:gd name="connsiteX21" fmla="*/ 423034 w 977838"/>
                  <a:gd name="connsiteY21" fmla="*/ 1061912 h 1165706"/>
                  <a:gd name="connsiteX22" fmla="*/ 486664 w 977838"/>
                  <a:gd name="connsiteY22" fmla="*/ 1015819 h 1165706"/>
                  <a:gd name="connsiteX23" fmla="*/ 520106 w 977838"/>
                  <a:gd name="connsiteY23" fmla="*/ 983166 h 1165706"/>
                  <a:gd name="connsiteX24" fmla="*/ 555783 w 977838"/>
                  <a:gd name="connsiteY24" fmla="*/ 956806 h 1165706"/>
                  <a:gd name="connsiteX25" fmla="*/ 590735 w 977838"/>
                  <a:gd name="connsiteY25" fmla="*/ 914565 h 1165706"/>
                  <a:gd name="connsiteX26" fmla="*/ 618565 w 977838"/>
                  <a:gd name="connsiteY26" fmla="*/ 862881 h 1165706"/>
                  <a:gd name="connsiteX27" fmla="*/ 658322 w 977838"/>
                  <a:gd name="connsiteY27" fmla="*/ 819149 h 1165706"/>
                  <a:gd name="connsiteX28" fmla="*/ 721932 w 977838"/>
                  <a:gd name="connsiteY28" fmla="*/ 771441 h 1165706"/>
                  <a:gd name="connsiteX29" fmla="*/ 785542 w 977838"/>
                  <a:gd name="connsiteY29" fmla="*/ 723733 h 1165706"/>
                  <a:gd name="connsiteX30" fmla="*/ 865055 w 977838"/>
                  <a:gd name="connsiteY30" fmla="*/ 632293 h 1165706"/>
                  <a:gd name="connsiteX31" fmla="*/ 908788 w 977838"/>
                  <a:gd name="connsiteY31" fmla="*/ 540853 h 1165706"/>
                  <a:gd name="connsiteX32" fmla="*/ 924690 w 977838"/>
                  <a:gd name="connsiteY32" fmla="*/ 441462 h 1165706"/>
                  <a:gd name="connsiteX33" fmla="*/ 936617 w 977838"/>
                  <a:gd name="connsiteY33" fmla="*/ 357973 h 1165706"/>
                  <a:gd name="connsiteX34" fmla="*/ 952520 w 977838"/>
                  <a:gd name="connsiteY34" fmla="*/ 298339 h 1165706"/>
                  <a:gd name="connsiteX35" fmla="*/ 964447 w 977838"/>
                  <a:gd name="connsiteY35" fmla="*/ 234728 h 1165706"/>
                  <a:gd name="connsiteX36" fmla="*/ 976374 w 977838"/>
                  <a:gd name="connsiteY36" fmla="*/ 139312 h 1165706"/>
                  <a:gd name="connsiteX37" fmla="*/ 928666 w 977838"/>
                  <a:gd name="connsiteY37" fmla="*/ 39921 h 1165706"/>
                  <a:gd name="connsiteX38" fmla="*/ 865055 w 977838"/>
                  <a:gd name="connsiteY38" fmla="*/ 4140 h 1165706"/>
                  <a:gd name="connsiteX39" fmla="*/ 813372 w 977838"/>
                  <a:gd name="connsiteY39" fmla="*/ 8116 h 1165706"/>
                  <a:gd name="connsiteX0" fmla="*/ 813372 w 977838"/>
                  <a:gd name="connsiteY0" fmla="*/ 8116 h 1140081"/>
                  <a:gd name="connsiteX1" fmla="*/ 769640 w 977838"/>
                  <a:gd name="connsiteY1" fmla="*/ 59799 h 1140081"/>
                  <a:gd name="connsiteX2" fmla="*/ 745786 w 977838"/>
                  <a:gd name="connsiteY2" fmla="*/ 127386 h 1140081"/>
                  <a:gd name="connsiteX3" fmla="*/ 749762 w 977838"/>
                  <a:gd name="connsiteY3" fmla="*/ 226777 h 1140081"/>
                  <a:gd name="connsiteX4" fmla="*/ 769640 w 977838"/>
                  <a:gd name="connsiteY4" fmla="*/ 310266 h 1140081"/>
                  <a:gd name="connsiteX5" fmla="*/ 765664 w 977838"/>
                  <a:gd name="connsiteY5" fmla="*/ 417608 h 1140081"/>
                  <a:gd name="connsiteX6" fmla="*/ 761689 w 977838"/>
                  <a:gd name="connsiteY6" fmla="*/ 520975 h 1140081"/>
                  <a:gd name="connsiteX7" fmla="*/ 737835 w 977838"/>
                  <a:gd name="connsiteY7" fmla="*/ 596512 h 1140081"/>
                  <a:gd name="connsiteX8" fmla="*/ 690127 w 977838"/>
                  <a:gd name="connsiteY8" fmla="*/ 691928 h 1140081"/>
                  <a:gd name="connsiteX9" fmla="*/ 606638 w 977838"/>
                  <a:gd name="connsiteY9" fmla="*/ 735660 h 1140081"/>
                  <a:gd name="connsiteX10" fmla="*/ 495320 w 977838"/>
                  <a:gd name="connsiteY10" fmla="*/ 767466 h 1140081"/>
                  <a:gd name="connsiteX11" fmla="*/ 391953 w 977838"/>
                  <a:gd name="connsiteY11" fmla="*/ 807222 h 1140081"/>
                  <a:gd name="connsiteX12" fmla="*/ 316415 w 977838"/>
                  <a:gd name="connsiteY12" fmla="*/ 839027 h 1140081"/>
                  <a:gd name="connsiteX13" fmla="*/ 177268 w 977838"/>
                  <a:gd name="connsiteY13" fmla="*/ 870832 h 1140081"/>
                  <a:gd name="connsiteX14" fmla="*/ 50047 w 977838"/>
                  <a:gd name="connsiteY14" fmla="*/ 942394 h 1140081"/>
                  <a:gd name="connsiteX15" fmla="*/ 2339 w 977838"/>
                  <a:gd name="connsiteY15" fmla="*/ 986126 h 1140081"/>
                  <a:gd name="connsiteX16" fmla="*/ 14266 w 977838"/>
                  <a:gd name="connsiteY16" fmla="*/ 1057688 h 1140081"/>
                  <a:gd name="connsiteX17" fmla="*/ 73901 w 977838"/>
                  <a:gd name="connsiteY17" fmla="*/ 1109372 h 1140081"/>
                  <a:gd name="connsiteX18" fmla="*/ 160578 w 977838"/>
                  <a:gd name="connsiteY18" fmla="*/ 1134075 h 1140081"/>
                  <a:gd name="connsiteX19" fmla="*/ 268708 w 977838"/>
                  <a:gd name="connsiteY19" fmla="*/ 1138425 h 1140081"/>
                  <a:gd name="connsiteX20" fmla="*/ 350055 w 977838"/>
                  <a:gd name="connsiteY20" fmla="*/ 1111206 h 1140081"/>
                  <a:gd name="connsiteX21" fmla="*/ 423034 w 977838"/>
                  <a:gd name="connsiteY21" fmla="*/ 1061912 h 1140081"/>
                  <a:gd name="connsiteX22" fmla="*/ 486664 w 977838"/>
                  <a:gd name="connsiteY22" fmla="*/ 1015819 h 1140081"/>
                  <a:gd name="connsiteX23" fmla="*/ 520106 w 977838"/>
                  <a:gd name="connsiteY23" fmla="*/ 983166 h 1140081"/>
                  <a:gd name="connsiteX24" fmla="*/ 555783 w 977838"/>
                  <a:gd name="connsiteY24" fmla="*/ 956806 h 1140081"/>
                  <a:gd name="connsiteX25" fmla="*/ 590735 w 977838"/>
                  <a:gd name="connsiteY25" fmla="*/ 914565 h 1140081"/>
                  <a:gd name="connsiteX26" fmla="*/ 618565 w 977838"/>
                  <a:gd name="connsiteY26" fmla="*/ 862881 h 1140081"/>
                  <a:gd name="connsiteX27" fmla="*/ 658322 w 977838"/>
                  <a:gd name="connsiteY27" fmla="*/ 819149 h 1140081"/>
                  <a:gd name="connsiteX28" fmla="*/ 721932 w 977838"/>
                  <a:gd name="connsiteY28" fmla="*/ 771441 h 1140081"/>
                  <a:gd name="connsiteX29" fmla="*/ 785542 w 977838"/>
                  <a:gd name="connsiteY29" fmla="*/ 723733 h 1140081"/>
                  <a:gd name="connsiteX30" fmla="*/ 865055 w 977838"/>
                  <a:gd name="connsiteY30" fmla="*/ 632293 h 1140081"/>
                  <a:gd name="connsiteX31" fmla="*/ 908788 w 977838"/>
                  <a:gd name="connsiteY31" fmla="*/ 540853 h 1140081"/>
                  <a:gd name="connsiteX32" fmla="*/ 924690 w 977838"/>
                  <a:gd name="connsiteY32" fmla="*/ 441462 h 1140081"/>
                  <a:gd name="connsiteX33" fmla="*/ 936617 w 977838"/>
                  <a:gd name="connsiteY33" fmla="*/ 357973 h 1140081"/>
                  <a:gd name="connsiteX34" fmla="*/ 952520 w 977838"/>
                  <a:gd name="connsiteY34" fmla="*/ 298339 h 1140081"/>
                  <a:gd name="connsiteX35" fmla="*/ 964447 w 977838"/>
                  <a:gd name="connsiteY35" fmla="*/ 234728 h 1140081"/>
                  <a:gd name="connsiteX36" fmla="*/ 976374 w 977838"/>
                  <a:gd name="connsiteY36" fmla="*/ 139312 h 1140081"/>
                  <a:gd name="connsiteX37" fmla="*/ 928666 w 977838"/>
                  <a:gd name="connsiteY37" fmla="*/ 39921 h 1140081"/>
                  <a:gd name="connsiteX38" fmla="*/ 865055 w 977838"/>
                  <a:gd name="connsiteY38" fmla="*/ 4140 h 1140081"/>
                  <a:gd name="connsiteX39" fmla="*/ 813372 w 977838"/>
                  <a:gd name="connsiteY39" fmla="*/ 8116 h 1140081"/>
                  <a:gd name="connsiteX0" fmla="*/ 814036 w 978502"/>
                  <a:gd name="connsiteY0" fmla="*/ 8116 h 1140966"/>
                  <a:gd name="connsiteX1" fmla="*/ 770304 w 978502"/>
                  <a:gd name="connsiteY1" fmla="*/ 59799 h 1140966"/>
                  <a:gd name="connsiteX2" fmla="*/ 746450 w 978502"/>
                  <a:gd name="connsiteY2" fmla="*/ 127386 h 1140966"/>
                  <a:gd name="connsiteX3" fmla="*/ 750426 w 978502"/>
                  <a:gd name="connsiteY3" fmla="*/ 226777 h 1140966"/>
                  <a:gd name="connsiteX4" fmla="*/ 770304 w 978502"/>
                  <a:gd name="connsiteY4" fmla="*/ 310266 h 1140966"/>
                  <a:gd name="connsiteX5" fmla="*/ 766328 w 978502"/>
                  <a:gd name="connsiteY5" fmla="*/ 417608 h 1140966"/>
                  <a:gd name="connsiteX6" fmla="*/ 762353 w 978502"/>
                  <a:gd name="connsiteY6" fmla="*/ 520975 h 1140966"/>
                  <a:gd name="connsiteX7" fmla="*/ 738499 w 978502"/>
                  <a:gd name="connsiteY7" fmla="*/ 596512 h 1140966"/>
                  <a:gd name="connsiteX8" fmla="*/ 690791 w 978502"/>
                  <a:gd name="connsiteY8" fmla="*/ 691928 h 1140966"/>
                  <a:gd name="connsiteX9" fmla="*/ 607302 w 978502"/>
                  <a:gd name="connsiteY9" fmla="*/ 735660 h 1140966"/>
                  <a:gd name="connsiteX10" fmla="*/ 495984 w 978502"/>
                  <a:gd name="connsiteY10" fmla="*/ 767466 h 1140966"/>
                  <a:gd name="connsiteX11" fmla="*/ 392617 w 978502"/>
                  <a:gd name="connsiteY11" fmla="*/ 807222 h 1140966"/>
                  <a:gd name="connsiteX12" fmla="*/ 317079 w 978502"/>
                  <a:gd name="connsiteY12" fmla="*/ 839027 h 1140966"/>
                  <a:gd name="connsiteX13" fmla="*/ 177932 w 978502"/>
                  <a:gd name="connsiteY13" fmla="*/ 870832 h 1140966"/>
                  <a:gd name="connsiteX14" fmla="*/ 50711 w 978502"/>
                  <a:gd name="connsiteY14" fmla="*/ 942394 h 1140966"/>
                  <a:gd name="connsiteX15" fmla="*/ 3003 w 978502"/>
                  <a:gd name="connsiteY15" fmla="*/ 986126 h 1140966"/>
                  <a:gd name="connsiteX16" fmla="*/ 14930 w 978502"/>
                  <a:gd name="connsiteY16" fmla="*/ 1057688 h 1140966"/>
                  <a:gd name="connsiteX17" fmla="*/ 95996 w 978502"/>
                  <a:gd name="connsiteY17" fmla="*/ 1087941 h 1140966"/>
                  <a:gd name="connsiteX18" fmla="*/ 161242 w 978502"/>
                  <a:gd name="connsiteY18" fmla="*/ 1134075 h 1140966"/>
                  <a:gd name="connsiteX19" fmla="*/ 269372 w 978502"/>
                  <a:gd name="connsiteY19" fmla="*/ 1138425 h 1140966"/>
                  <a:gd name="connsiteX20" fmla="*/ 350719 w 978502"/>
                  <a:gd name="connsiteY20" fmla="*/ 1111206 h 1140966"/>
                  <a:gd name="connsiteX21" fmla="*/ 423698 w 978502"/>
                  <a:gd name="connsiteY21" fmla="*/ 1061912 h 1140966"/>
                  <a:gd name="connsiteX22" fmla="*/ 487328 w 978502"/>
                  <a:gd name="connsiteY22" fmla="*/ 1015819 h 1140966"/>
                  <a:gd name="connsiteX23" fmla="*/ 520770 w 978502"/>
                  <a:gd name="connsiteY23" fmla="*/ 983166 h 1140966"/>
                  <a:gd name="connsiteX24" fmla="*/ 556447 w 978502"/>
                  <a:gd name="connsiteY24" fmla="*/ 956806 h 1140966"/>
                  <a:gd name="connsiteX25" fmla="*/ 591399 w 978502"/>
                  <a:gd name="connsiteY25" fmla="*/ 914565 h 1140966"/>
                  <a:gd name="connsiteX26" fmla="*/ 619229 w 978502"/>
                  <a:gd name="connsiteY26" fmla="*/ 862881 h 1140966"/>
                  <a:gd name="connsiteX27" fmla="*/ 658986 w 978502"/>
                  <a:gd name="connsiteY27" fmla="*/ 819149 h 1140966"/>
                  <a:gd name="connsiteX28" fmla="*/ 722596 w 978502"/>
                  <a:gd name="connsiteY28" fmla="*/ 771441 h 1140966"/>
                  <a:gd name="connsiteX29" fmla="*/ 786206 w 978502"/>
                  <a:gd name="connsiteY29" fmla="*/ 723733 h 1140966"/>
                  <a:gd name="connsiteX30" fmla="*/ 865719 w 978502"/>
                  <a:gd name="connsiteY30" fmla="*/ 632293 h 1140966"/>
                  <a:gd name="connsiteX31" fmla="*/ 909452 w 978502"/>
                  <a:gd name="connsiteY31" fmla="*/ 540853 h 1140966"/>
                  <a:gd name="connsiteX32" fmla="*/ 925354 w 978502"/>
                  <a:gd name="connsiteY32" fmla="*/ 441462 h 1140966"/>
                  <a:gd name="connsiteX33" fmla="*/ 937281 w 978502"/>
                  <a:gd name="connsiteY33" fmla="*/ 357973 h 1140966"/>
                  <a:gd name="connsiteX34" fmla="*/ 953184 w 978502"/>
                  <a:gd name="connsiteY34" fmla="*/ 298339 h 1140966"/>
                  <a:gd name="connsiteX35" fmla="*/ 965111 w 978502"/>
                  <a:gd name="connsiteY35" fmla="*/ 234728 h 1140966"/>
                  <a:gd name="connsiteX36" fmla="*/ 977038 w 978502"/>
                  <a:gd name="connsiteY36" fmla="*/ 139312 h 1140966"/>
                  <a:gd name="connsiteX37" fmla="*/ 929330 w 978502"/>
                  <a:gd name="connsiteY37" fmla="*/ 39921 h 1140966"/>
                  <a:gd name="connsiteX38" fmla="*/ 865719 w 978502"/>
                  <a:gd name="connsiteY38" fmla="*/ 4140 h 1140966"/>
                  <a:gd name="connsiteX39" fmla="*/ 814036 w 978502"/>
                  <a:gd name="connsiteY39" fmla="*/ 8116 h 1140966"/>
                  <a:gd name="connsiteX0" fmla="*/ 811050 w 975516"/>
                  <a:gd name="connsiteY0" fmla="*/ 8116 h 1140966"/>
                  <a:gd name="connsiteX1" fmla="*/ 767318 w 975516"/>
                  <a:gd name="connsiteY1" fmla="*/ 59799 h 1140966"/>
                  <a:gd name="connsiteX2" fmla="*/ 743464 w 975516"/>
                  <a:gd name="connsiteY2" fmla="*/ 127386 h 1140966"/>
                  <a:gd name="connsiteX3" fmla="*/ 747440 w 975516"/>
                  <a:gd name="connsiteY3" fmla="*/ 226777 h 1140966"/>
                  <a:gd name="connsiteX4" fmla="*/ 767318 w 975516"/>
                  <a:gd name="connsiteY4" fmla="*/ 310266 h 1140966"/>
                  <a:gd name="connsiteX5" fmla="*/ 763342 w 975516"/>
                  <a:gd name="connsiteY5" fmla="*/ 417608 h 1140966"/>
                  <a:gd name="connsiteX6" fmla="*/ 759367 w 975516"/>
                  <a:gd name="connsiteY6" fmla="*/ 520975 h 1140966"/>
                  <a:gd name="connsiteX7" fmla="*/ 735513 w 975516"/>
                  <a:gd name="connsiteY7" fmla="*/ 596512 h 1140966"/>
                  <a:gd name="connsiteX8" fmla="*/ 687805 w 975516"/>
                  <a:gd name="connsiteY8" fmla="*/ 691928 h 1140966"/>
                  <a:gd name="connsiteX9" fmla="*/ 604316 w 975516"/>
                  <a:gd name="connsiteY9" fmla="*/ 735660 h 1140966"/>
                  <a:gd name="connsiteX10" fmla="*/ 492998 w 975516"/>
                  <a:gd name="connsiteY10" fmla="*/ 767466 h 1140966"/>
                  <a:gd name="connsiteX11" fmla="*/ 389631 w 975516"/>
                  <a:gd name="connsiteY11" fmla="*/ 807222 h 1140966"/>
                  <a:gd name="connsiteX12" fmla="*/ 314093 w 975516"/>
                  <a:gd name="connsiteY12" fmla="*/ 839027 h 1140966"/>
                  <a:gd name="connsiteX13" fmla="*/ 174946 w 975516"/>
                  <a:gd name="connsiteY13" fmla="*/ 870832 h 1140966"/>
                  <a:gd name="connsiteX14" fmla="*/ 47725 w 975516"/>
                  <a:gd name="connsiteY14" fmla="*/ 942394 h 1140966"/>
                  <a:gd name="connsiteX15" fmla="*/ 17 w 975516"/>
                  <a:gd name="connsiteY15" fmla="*/ 986126 h 1140966"/>
                  <a:gd name="connsiteX16" fmla="*/ 42900 w 975516"/>
                  <a:gd name="connsiteY16" fmla="*/ 1038638 h 1140966"/>
                  <a:gd name="connsiteX17" fmla="*/ 93010 w 975516"/>
                  <a:gd name="connsiteY17" fmla="*/ 1087941 h 1140966"/>
                  <a:gd name="connsiteX18" fmla="*/ 158256 w 975516"/>
                  <a:gd name="connsiteY18" fmla="*/ 1134075 h 1140966"/>
                  <a:gd name="connsiteX19" fmla="*/ 266386 w 975516"/>
                  <a:gd name="connsiteY19" fmla="*/ 1138425 h 1140966"/>
                  <a:gd name="connsiteX20" fmla="*/ 347733 w 975516"/>
                  <a:gd name="connsiteY20" fmla="*/ 1111206 h 1140966"/>
                  <a:gd name="connsiteX21" fmla="*/ 420712 w 975516"/>
                  <a:gd name="connsiteY21" fmla="*/ 1061912 h 1140966"/>
                  <a:gd name="connsiteX22" fmla="*/ 484342 w 975516"/>
                  <a:gd name="connsiteY22" fmla="*/ 1015819 h 1140966"/>
                  <a:gd name="connsiteX23" fmla="*/ 517784 w 975516"/>
                  <a:gd name="connsiteY23" fmla="*/ 983166 h 1140966"/>
                  <a:gd name="connsiteX24" fmla="*/ 553461 w 975516"/>
                  <a:gd name="connsiteY24" fmla="*/ 956806 h 1140966"/>
                  <a:gd name="connsiteX25" fmla="*/ 588413 w 975516"/>
                  <a:gd name="connsiteY25" fmla="*/ 914565 h 1140966"/>
                  <a:gd name="connsiteX26" fmla="*/ 616243 w 975516"/>
                  <a:gd name="connsiteY26" fmla="*/ 862881 h 1140966"/>
                  <a:gd name="connsiteX27" fmla="*/ 656000 w 975516"/>
                  <a:gd name="connsiteY27" fmla="*/ 819149 h 1140966"/>
                  <a:gd name="connsiteX28" fmla="*/ 719610 w 975516"/>
                  <a:gd name="connsiteY28" fmla="*/ 771441 h 1140966"/>
                  <a:gd name="connsiteX29" fmla="*/ 783220 w 975516"/>
                  <a:gd name="connsiteY29" fmla="*/ 723733 h 1140966"/>
                  <a:gd name="connsiteX30" fmla="*/ 862733 w 975516"/>
                  <a:gd name="connsiteY30" fmla="*/ 632293 h 1140966"/>
                  <a:gd name="connsiteX31" fmla="*/ 906466 w 975516"/>
                  <a:gd name="connsiteY31" fmla="*/ 540853 h 1140966"/>
                  <a:gd name="connsiteX32" fmla="*/ 922368 w 975516"/>
                  <a:gd name="connsiteY32" fmla="*/ 441462 h 1140966"/>
                  <a:gd name="connsiteX33" fmla="*/ 934295 w 975516"/>
                  <a:gd name="connsiteY33" fmla="*/ 357973 h 1140966"/>
                  <a:gd name="connsiteX34" fmla="*/ 950198 w 975516"/>
                  <a:gd name="connsiteY34" fmla="*/ 298339 h 1140966"/>
                  <a:gd name="connsiteX35" fmla="*/ 962125 w 975516"/>
                  <a:gd name="connsiteY35" fmla="*/ 234728 h 1140966"/>
                  <a:gd name="connsiteX36" fmla="*/ 974052 w 975516"/>
                  <a:gd name="connsiteY36" fmla="*/ 139312 h 1140966"/>
                  <a:gd name="connsiteX37" fmla="*/ 926344 w 975516"/>
                  <a:gd name="connsiteY37" fmla="*/ 39921 h 1140966"/>
                  <a:gd name="connsiteX38" fmla="*/ 862733 w 975516"/>
                  <a:gd name="connsiteY38" fmla="*/ 4140 h 1140966"/>
                  <a:gd name="connsiteX39" fmla="*/ 811050 w 975516"/>
                  <a:gd name="connsiteY39" fmla="*/ 8116 h 1140966"/>
                  <a:gd name="connsiteX0" fmla="*/ 774323 w 938789"/>
                  <a:gd name="connsiteY0" fmla="*/ 8116 h 1140966"/>
                  <a:gd name="connsiteX1" fmla="*/ 730591 w 938789"/>
                  <a:gd name="connsiteY1" fmla="*/ 59799 h 1140966"/>
                  <a:gd name="connsiteX2" fmla="*/ 706737 w 938789"/>
                  <a:gd name="connsiteY2" fmla="*/ 127386 h 1140966"/>
                  <a:gd name="connsiteX3" fmla="*/ 710713 w 938789"/>
                  <a:gd name="connsiteY3" fmla="*/ 226777 h 1140966"/>
                  <a:gd name="connsiteX4" fmla="*/ 730591 w 938789"/>
                  <a:gd name="connsiteY4" fmla="*/ 310266 h 1140966"/>
                  <a:gd name="connsiteX5" fmla="*/ 726615 w 938789"/>
                  <a:gd name="connsiteY5" fmla="*/ 417608 h 1140966"/>
                  <a:gd name="connsiteX6" fmla="*/ 722640 w 938789"/>
                  <a:gd name="connsiteY6" fmla="*/ 520975 h 1140966"/>
                  <a:gd name="connsiteX7" fmla="*/ 698786 w 938789"/>
                  <a:gd name="connsiteY7" fmla="*/ 596512 h 1140966"/>
                  <a:gd name="connsiteX8" fmla="*/ 651078 w 938789"/>
                  <a:gd name="connsiteY8" fmla="*/ 691928 h 1140966"/>
                  <a:gd name="connsiteX9" fmla="*/ 567589 w 938789"/>
                  <a:gd name="connsiteY9" fmla="*/ 735660 h 1140966"/>
                  <a:gd name="connsiteX10" fmla="*/ 456271 w 938789"/>
                  <a:gd name="connsiteY10" fmla="*/ 767466 h 1140966"/>
                  <a:gd name="connsiteX11" fmla="*/ 352904 w 938789"/>
                  <a:gd name="connsiteY11" fmla="*/ 807222 h 1140966"/>
                  <a:gd name="connsiteX12" fmla="*/ 277366 w 938789"/>
                  <a:gd name="connsiteY12" fmla="*/ 839027 h 1140966"/>
                  <a:gd name="connsiteX13" fmla="*/ 138219 w 938789"/>
                  <a:gd name="connsiteY13" fmla="*/ 870832 h 1140966"/>
                  <a:gd name="connsiteX14" fmla="*/ 10998 w 938789"/>
                  <a:gd name="connsiteY14" fmla="*/ 942394 h 1140966"/>
                  <a:gd name="connsiteX15" fmla="*/ 6153 w 938789"/>
                  <a:gd name="connsiteY15" fmla="*/ 998032 h 1140966"/>
                  <a:gd name="connsiteX16" fmla="*/ 6173 w 938789"/>
                  <a:gd name="connsiteY16" fmla="*/ 1038638 h 1140966"/>
                  <a:gd name="connsiteX17" fmla="*/ 56283 w 938789"/>
                  <a:gd name="connsiteY17" fmla="*/ 1087941 h 1140966"/>
                  <a:gd name="connsiteX18" fmla="*/ 121529 w 938789"/>
                  <a:gd name="connsiteY18" fmla="*/ 1134075 h 1140966"/>
                  <a:gd name="connsiteX19" fmla="*/ 229659 w 938789"/>
                  <a:gd name="connsiteY19" fmla="*/ 1138425 h 1140966"/>
                  <a:gd name="connsiteX20" fmla="*/ 311006 w 938789"/>
                  <a:gd name="connsiteY20" fmla="*/ 1111206 h 1140966"/>
                  <a:gd name="connsiteX21" fmla="*/ 383985 w 938789"/>
                  <a:gd name="connsiteY21" fmla="*/ 1061912 h 1140966"/>
                  <a:gd name="connsiteX22" fmla="*/ 447615 w 938789"/>
                  <a:gd name="connsiteY22" fmla="*/ 1015819 h 1140966"/>
                  <a:gd name="connsiteX23" fmla="*/ 481057 w 938789"/>
                  <a:gd name="connsiteY23" fmla="*/ 983166 h 1140966"/>
                  <a:gd name="connsiteX24" fmla="*/ 516734 w 938789"/>
                  <a:gd name="connsiteY24" fmla="*/ 956806 h 1140966"/>
                  <a:gd name="connsiteX25" fmla="*/ 551686 w 938789"/>
                  <a:gd name="connsiteY25" fmla="*/ 914565 h 1140966"/>
                  <a:gd name="connsiteX26" fmla="*/ 579516 w 938789"/>
                  <a:gd name="connsiteY26" fmla="*/ 862881 h 1140966"/>
                  <a:gd name="connsiteX27" fmla="*/ 619273 w 938789"/>
                  <a:gd name="connsiteY27" fmla="*/ 819149 h 1140966"/>
                  <a:gd name="connsiteX28" fmla="*/ 682883 w 938789"/>
                  <a:gd name="connsiteY28" fmla="*/ 771441 h 1140966"/>
                  <a:gd name="connsiteX29" fmla="*/ 746493 w 938789"/>
                  <a:gd name="connsiteY29" fmla="*/ 723733 h 1140966"/>
                  <a:gd name="connsiteX30" fmla="*/ 826006 w 938789"/>
                  <a:gd name="connsiteY30" fmla="*/ 632293 h 1140966"/>
                  <a:gd name="connsiteX31" fmla="*/ 869739 w 938789"/>
                  <a:gd name="connsiteY31" fmla="*/ 540853 h 1140966"/>
                  <a:gd name="connsiteX32" fmla="*/ 885641 w 938789"/>
                  <a:gd name="connsiteY32" fmla="*/ 441462 h 1140966"/>
                  <a:gd name="connsiteX33" fmla="*/ 897568 w 938789"/>
                  <a:gd name="connsiteY33" fmla="*/ 357973 h 1140966"/>
                  <a:gd name="connsiteX34" fmla="*/ 913471 w 938789"/>
                  <a:gd name="connsiteY34" fmla="*/ 298339 h 1140966"/>
                  <a:gd name="connsiteX35" fmla="*/ 925398 w 938789"/>
                  <a:gd name="connsiteY35" fmla="*/ 234728 h 1140966"/>
                  <a:gd name="connsiteX36" fmla="*/ 937325 w 938789"/>
                  <a:gd name="connsiteY36" fmla="*/ 139312 h 1140966"/>
                  <a:gd name="connsiteX37" fmla="*/ 889617 w 938789"/>
                  <a:gd name="connsiteY37" fmla="*/ 39921 h 1140966"/>
                  <a:gd name="connsiteX38" fmla="*/ 826006 w 938789"/>
                  <a:gd name="connsiteY38" fmla="*/ 4140 h 1140966"/>
                  <a:gd name="connsiteX39" fmla="*/ 774323 w 938789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52710 w 938595"/>
                  <a:gd name="connsiteY11" fmla="*/ 807222 h 1140966"/>
                  <a:gd name="connsiteX12" fmla="*/ 277172 w 938595"/>
                  <a:gd name="connsiteY12" fmla="*/ 839027 h 1140966"/>
                  <a:gd name="connsiteX13" fmla="*/ 138025 w 938595"/>
                  <a:gd name="connsiteY13" fmla="*/ 870832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52710 w 938595"/>
                  <a:gd name="connsiteY11" fmla="*/ 807222 h 1140966"/>
                  <a:gd name="connsiteX12" fmla="*/ 277172 w 938595"/>
                  <a:gd name="connsiteY12" fmla="*/ 83902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52710 w 938595"/>
                  <a:gd name="connsiteY11" fmla="*/ 807222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56077 w 938595"/>
                  <a:gd name="connsiteY10" fmla="*/ 767466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79322 w 938595"/>
                  <a:gd name="connsiteY26" fmla="*/ 862881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1492 w 938595"/>
                  <a:gd name="connsiteY25" fmla="*/ 914565 h 1140966"/>
                  <a:gd name="connsiteX26" fmla="*/ 595991 w 938595"/>
                  <a:gd name="connsiteY26" fmla="*/ 877168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595991 w 938595"/>
                  <a:gd name="connsiteY26" fmla="*/ 877168 h 1140966"/>
                  <a:gd name="connsiteX27" fmla="*/ 619079 w 938595"/>
                  <a:gd name="connsiteY27" fmla="*/ 819149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595991 w 938595"/>
                  <a:gd name="connsiteY26" fmla="*/ 877168 h 1140966"/>
                  <a:gd name="connsiteX27" fmla="*/ 642892 w 938595"/>
                  <a:gd name="connsiteY27" fmla="*/ 826292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22446 w 938595"/>
                  <a:gd name="connsiteY6" fmla="*/ 520975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82689 w 938595"/>
                  <a:gd name="connsiteY28" fmla="*/ 771441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63399 w 938595"/>
                  <a:gd name="connsiteY25" fmla="*/ 926472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16540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47421 w 938595"/>
                  <a:gd name="connsiteY22" fmla="*/ 1015819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607897 w 938595"/>
                  <a:gd name="connsiteY26" fmla="*/ 884312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67983 w 938595"/>
                  <a:gd name="connsiteY10" fmla="*/ 791279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72746 w 938595"/>
                  <a:gd name="connsiteY10" fmla="*/ 798423 h 1140966"/>
                  <a:gd name="connsiteX11" fmla="*/ 364616 w 938595"/>
                  <a:gd name="connsiteY11" fmla="*/ 835797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58077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7395 w 938595"/>
                  <a:gd name="connsiteY9" fmla="*/ 735660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04634 w 938595"/>
                  <a:gd name="connsiteY24" fmla="*/ 956806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69545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57638 w 938595"/>
                  <a:gd name="connsiteY31" fmla="*/ 540853 h 1140966"/>
                  <a:gd name="connsiteX32" fmla="*/ 885447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57638 w 938595"/>
                  <a:gd name="connsiteY31" fmla="*/ 540853 h 1140966"/>
                  <a:gd name="connsiteX32" fmla="*/ 878304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25812 w 938595"/>
                  <a:gd name="connsiteY30" fmla="*/ 632293 h 1140966"/>
                  <a:gd name="connsiteX31" fmla="*/ 855256 w 938595"/>
                  <a:gd name="connsiteY31" fmla="*/ 540853 h 1140966"/>
                  <a:gd name="connsiteX32" fmla="*/ 878304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  <a:gd name="connsiteX0" fmla="*/ 774129 w 938595"/>
                  <a:gd name="connsiteY0" fmla="*/ 8116 h 1140966"/>
                  <a:gd name="connsiteX1" fmla="*/ 730397 w 938595"/>
                  <a:gd name="connsiteY1" fmla="*/ 59799 h 1140966"/>
                  <a:gd name="connsiteX2" fmla="*/ 706543 w 938595"/>
                  <a:gd name="connsiteY2" fmla="*/ 127386 h 1140966"/>
                  <a:gd name="connsiteX3" fmla="*/ 710519 w 938595"/>
                  <a:gd name="connsiteY3" fmla="*/ 226777 h 1140966"/>
                  <a:gd name="connsiteX4" fmla="*/ 730397 w 938595"/>
                  <a:gd name="connsiteY4" fmla="*/ 310266 h 1140966"/>
                  <a:gd name="connsiteX5" fmla="*/ 726421 w 938595"/>
                  <a:gd name="connsiteY5" fmla="*/ 417608 h 1140966"/>
                  <a:gd name="connsiteX6" fmla="*/ 715302 w 938595"/>
                  <a:gd name="connsiteY6" fmla="*/ 518594 h 1140966"/>
                  <a:gd name="connsiteX7" fmla="*/ 698592 w 938595"/>
                  <a:gd name="connsiteY7" fmla="*/ 596512 h 1140966"/>
                  <a:gd name="connsiteX8" fmla="*/ 650884 w 938595"/>
                  <a:gd name="connsiteY8" fmla="*/ 691928 h 1140966"/>
                  <a:gd name="connsiteX9" fmla="*/ 569776 w 938595"/>
                  <a:gd name="connsiteY9" fmla="*/ 740423 h 1140966"/>
                  <a:gd name="connsiteX10" fmla="*/ 472746 w 938595"/>
                  <a:gd name="connsiteY10" fmla="*/ 798423 h 1140966"/>
                  <a:gd name="connsiteX11" fmla="*/ 374141 w 938595"/>
                  <a:gd name="connsiteY11" fmla="*/ 842941 h 1140966"/>
                  <a:gd name="connsiteX12" fmla="*/ 298603 w 938595"/>
                  <a:gd name="connsiteY12" fmla="*/ 865221 h 1140966"/>
                  <a:gd name="connsiteX13" fmla="*/ 154694 w 938595"/>
                  <a:gd name="connsiteY13" fmla="*/ 899407 h 1140966"/>
                  <a:gd name="connsiteX14" fmla="*/ 51285 w 938595"/>
                  <a:gd name="connsiteY14" fmla="*/ 954300 h 1140966"/>
                  <a:gd name="connsiteX15" fmla="*/ 5959 w 938595"/>
                  <a:gd name="connsiteY15" fmla="*/ 998032 h 1140966"/>
                  <a:gd name="connsiteX16" fmla="*/ 5979 w 938595"/>
                  <a:gd name="connsiteY16" fmla="*/ 1038638 h 1140966"/>
                  <a:gd name="connsiteX17" fmla="*/ 56089 w 938595"/>
                  <a:gd name="connsiteY17" fmla="*/ 1087941 h 1140966"/>
                  <a:gd name="connsiteX18" fmla="*/ 121335 w 938595"/>
                  <a:gd name="connsiteY18" fmla="*/ 1134075 h 1140966"/>
                  <a:gd name="connsiteX19" fmla="*/ 229465 w 938595"/>
                  <a:gd name="connsiteY19" fmla="*/ 1138425 h 1140966"/>
                  <a:gd name="connsiteX20" fmla="*/ 310812 w 938595"/>
                  <a:gd name="connsiteY20" fmla="*/ 1111206 h 1140966"/>
                  <a:gd name="connsiteX21" fmla="*/ 383791 w 938595"/>
                  <a:gd name="connsiteY21" fmla="*/ 1061912 h 1140966"/>
                  <a:gd name="connsiteX22" fmla="*/ 437896 w 938595"/>
                  <a:gd name="connsiteY22" fmla="*/ 1013438 h 1140966"/>
                  <a:gd name="connsiteX23" fmla="*/ 480863 w 938595"/>
                  <a:gd name="connsiteY23" fmla="*/ 983166 h 1140966"/>
                  <a:gd name="connsiteX24" fmla="*/ 514159 w 938595"/>
                  <a:gd name="connsiteY24" fmla="*/ 959187 h 1140966"/>
                  <a:gd name="connsiteX25" fmla="*/ 553874 w 938595"/>
                  <a:gd name="connsiteY25" fmla="*/ 921710 h 1140966"/>
                  <a:gd name="connsiteX26" fmla="*/ 593609 w 938595"/>
                  <a:gd name="connsiteY26" fmla="*/ 881931 h 1140966"/>
                  <a:gd name="connsiteX27" fmla="*/ 642892 w 938595"/>
                  <a:gd name="connsiteY27" fmla="*/ 826292 h 1140966"/>
                  <a:gd name="connsiteX28" fmla="*/ 694595 w 938595"/>
                  <a:gd name="connsiteY28" fmla="*/ 776203 h 1140966"/>
                  <a:gd name="connsiteX29" fmla="*/ 746299 w 938595"/>
                  <a:gd name="connsiteY29" fmla="*/ 723733 h 1140966"/>
                  <a:gd name="connsiteX30" fmla="*/ 818668 w 938595"/>
                  <a:gd name="connsiteY30" fmla="*/ 632293 h 1140966"/>
                  <a:gd name="connsiteX31" fmla="*/ 855256 w 938595"/>
                  <a:gd name="connsiteY31" fmla="*/ 540853 h 1140966"/>
                  <a:gd name="connsiteX32" fmla="*/ 878304 w 938595"/>
                  <a:gd name="connsiteY32" fmla="*/ 441462 h 1140966"/>
                  <a:gd name="connsiteX33" fmla="*/ 897374 w 938595"/>
                  <a:gd name="connsiteY33" fmla="*/ 357973 h 1140966"/>
                  <a:gd name="connsiteX34" fmla="*/ 913277 w 938595"/>
                  <a:gd name="connsiteY34" fmla="*/ 298339 h 1140966"/>
                  <a:gd name="connsiteX35" fmla="*/ 925204 w 938595"/>
                  <a:gd name="connsiteY35" fmla="*/ 234728 h 1140966"/>
                  <a:gd name="connsiteX36" fmla="*/ 937131 w 938595"/>
                  <a:gd name="connsiteY36" fmla="*/ 139312 h 1140966"/>
                  <a:gd name="connsiteX37" fmla="*/ 889423 w 938595"/>
                  <a:gd name="connsiteY37" fmla="*/ 39921 h 1140966"/>
                  <a:gd name="connsiteX38" fmla="*/ 825812 w 938595"/>
                  <a:gd name="connsiteY38" fmla="*/ 4140 h 1140966"/>
                  <a:gd name="connsiteX39" fmla="*/ 774129 w 938595"/>
                  <a:gd name="connsiteY39" fmla="*/ 8116 h 114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38595" h="1140966">
                    <a:moveTo>
                      <a:pt x="774129" y="8116"/>
                    </a:moveTo>
                    <a:cubicBezTo>
                      <a:pt x="758227" y="17392"/>
                      <a:pt x="741661" y="39921"/>
                      <a:pt x="730397" y="59799"/>
                    </a:cubicBezTo>
                    <a:cubicBezTo>
                      <a:pt x="719133" y="79677"/>
                      <a:pt x="709856" y="99556"/>
                      <a:pt x="706543" y="127386"/>
                    </a:cubicBezTo>
                    <a:cubicBezTo>
                      <a:pt x="703230" y="155216"/>
                      <a:pt x="706543" y="196297"/>
                      <a:pt x="710519" y="226777"/>
                    </a:cubicBezTo>
                    <a:cubicBezTo>
                      <a:pt x="714495" y="257257"/>
                      <a:pt x="727747" y="278461"/>
                      <a:pt x="730397" y="310266"/>
                    </a:cubicBezTo>
                    <a:cubicBezTo>
                      <a:pt x="733047" y="342071"/>
                      <a:pt x="728937" y="382887"/>
                      <a:pt x="726421" y="417608"/>
                    </a:cubicBezTo>
                    <a:cubicBezTo>
                      <a:pt x="723905" y="452329"/>
                      <a:pt x="719940" y="488777"/>
                      <a:pt x="715302" y="518594"/>
                    </a:cubicBezTo>
                    <a:cubicBezTo>
                      <a:pt x="710664" y="548411"/>
                      <a:pt x="709328" y="567623"/>
                      <a:pt x="698592" y="596512"/>
                    </a:cubicBezTo>
                    <a:cubicBezTo>
                      <a:pt x="687856" y="625401"/>
                      <a:pt x="672353" y="667943"/>
                      <a:pt x="650884" y="691928"/>
                    </a:cubicBezTo>
                    <a:cubicBezTo>
                      <a:pt x="629415" y="715913"/>
                      <a:pt x="599466" y="722674"/>
                      <a:pt x="569776" y="740423"/>
                    </a:cubicBezTo>
                    <a:lnTo>
                      <a:pt x="472746" y="798423"/>
                    </a:lnTo>
                    <a:lnTo>
                      <a:pt x="374141" y="842941"/>
                    </a:lnTo>
                    <a:cubicBezTo>
                      <a:pt x="342998" y="852880"/>
                      <a:pt x="335178" y="855810"/>
                      <a:pt x="298603" y="865221"/>
                    </a:cubicBezTo>
                    <a:cubicBezTo>
                      <a:pt x="262028" y="874632"/>
                      <a:pt x="195914" y="884561"/>
                      <a:pt x="154694" y="899407"/>
                    </a:cubicBezTo>
                    <a:cubicBezTo>
                      <a:pt x="113474" y="914253"/>
                      <a:pt x="76074" y="937862"/>
                      <a:pt x="51285" y="954300"/>
                    </a:cubicBezTo>
                    <a:cubicBezTo>
                      <a:pt x="26496" y="970738"/>
                      <a:pt x="13510" y="983976"/>
                      <a:pt x="5959" y="998032"/>
                    </a:cubicBezTo>
                    <a:cubicBezTo>
                      <a:pt x="-1592" y="1012088"/>
                      <a:pt x="-2376" y="1023653"/>
                      <a:pt x="5979" y="1038638"/>
                    </a:cubicBezTo>
                    <a:cubicBezTo>
                      <a:pt x="14334" y="1053623"/>
                      <a:pt x="36863" y="1072035"/>
                      <a:pt x="56089" y="1087941"/>
                    </a:cubicBezTo>
                    <a:cubicBezTo>
                      <a:pt x="75315" y="1103847"/>
                      <a:pt x="92439" y="1125661"/>
                      <a:pt x="121335" y="1134075"/>
                    </a:cubicBezTo>
                    <a:cubicBezTo>
                      <a:pt x="150231" y="1142489"/>
                      <a:pt x="197886" y="1142237"/>
                      <a:pt x="229465" y="1138425"/>
                    </a:cubicBezTo>
                    <a:cubicBezTo>
                      <a:pt x="261045" y="1134614"/>
                      <a:pt x="285091" y="1123958"/>
                      <a:pt x="310812" y="1111206"/>
                    </a:cubicBezTo>
                    <a:cubicBezTo>
                      <a:pt x="336533" y="1098454"/>
                      <a:pt x="362610" y="1078207"/>
                      <a:pt x="383791" y="1061912"/>
                    </a:cubicBezTo>
                    <a:cubicBezTo>
                      <a:pt x="404972" y="1045617"/>
                      <a:pt x="421717" y="1026562"/>
                      <a:pt x="437896" y="1013438"/>
                    </a:cubicBezTo>
                    <a:cubicBezTo>
                      <a:pt x="454075" y="1000314"/>
                      <a:pt x="468152" y="992208"/>
                      <a:pt x="480863" y="983166"/>
                    </a:cubicBezTo>
                    <a:cubicBezTo>
                      <a:pt x="493574" y="974124"/>
                      <a:pt x="501991" y="969430"/>
                      <a:pt x="514159" y="959187"/>
                    </a:cubicBezTo>
                    <a:cubicBezTo>
                      <a:pt x="526327" y="948944"/>
                      <a:pt x="540632" y="934586"/>
                      <a:pt x="553874" y="921710"/>
                    </a:cubicBezTo>
                    <a:cubicBezTo>
                      <a:pt x="567116" y="908834"/>
                      <a:pt x="578773" y="897834"/>
                      <a:pt x="593609" y="881931"/>
                    </a:cubicBezTo>
                    <a:cubicBezTo>
                      <a:pt x="608445" y="866028"/>
                      <a:pt x="626061" y="843913"/>
                      <a:pt x="642892" y="826292"/>
                    </a:cubicBezTo>
                    <a:cubicBezTo>
                      <a:pt x="659723" y="808671"/>
                      <a:pt x="677361" y="793296"/>
                      <a:pt x="694595" y="776203"/>
                    </a:cubicBezTo>
                    <a:cubicBezTo>
                      <a:pt x="711830" y="759110"/>
                      <a:pt x="725620" y="747718"/>
                      <a:pt x="746299" y="723733"/>
                    </a:cubicBezTo>
                    <a:cubicBezTo>
                      <a:pt x="766978" y="699748"/>
                      <a:pt x="800509" y="662773"/>
                      <a:pt x="818668" y="632293"/>
                    </a:cubicBezTo>
                    <a:cubicBezTo>
                      <a:pt x="836827" y="601813"/>
                      <a:pt x="845317" y="572658"/>
                      <a:pt x="855256" y="540853"/>
                    </a:cubicBezTo>
                    <a:cubicBezTo>
                      <a:pt x="865195" y="509048"/>
                      <a:pt x="871284" y="471942"/>
                      <a:pt x="878304" y="441462"/>
                    </a:cubicBezTo>
                    <a:cubicBezTo>
                      <a:pt x="885324" y="410982"/>
                      <a:pt x="891545" y="381827"/>
                      <a:pt x="897374" y="357973"/>
                    </a:cubicBezTo>
                    <a:cubicBezTo>
                      <a:pt x="903203" y="334119"/>
                      <a:pt x="908639" y="318880"/>
                      <a:pt x="913277" y="298339"/>
                    </a:cubicBezTo>
                    <a:cubicBezTo>
                      <a:pt x="917915" y="277798"/>
                      <a:pt x="921228" y="261232"/>
                      <a:pt x="925204" y="234728"/>
                    </a:cubicBezTo>
                    <a:cubicBezTo>
                      <a:pt x="929180" y="208224"/>
                      <a:pt x="943094" y="171780"/>
                      <a:pt x="937131" y="139312"/>
                    </a:cubicBezTo>
                    <a:cubicBezTo>
                      <a:pt x="931168" y="106844"/>
                      <a:pt x="907976" y="62450"/>
                      <a:pt x="889423" y="39921"/>
                    </a:cubicBezTo>
                    <a:cubicBezTo>
                      <a:pt x="870870" y="17392"/>
                      <a:pt x="845028" y="10766"/>
                      <a:pt x="825812" y="4140"/>
                    </a:cubicBezTo>
                    <a:cubicBezTo>
                      <a:pt x="806596" y="-2486"/>
                      <a:pt x="790031" y="-1160"/>
                      <a:pt x="774129" y="8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46000">
                    <a:srgbClr val="DC3844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EEF2DD3-33AE-F900-CF00-835B9BFE1A56}"/>
                  </a:ext>
                </a:extLst>
              </p:cNvPr>
              <p:cNvSpPr/>
              <p:nvPr/>
            </p:nvSpPr>
            <p:spPr>
              <a:xfrm rot="7800000">
                <a:off x="528764" y="1954623"/>
                <a:ext cx="439415" cy="214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Forme libre 39">
                <a:extLst>
                  <a:ext uri="{FF2B5EF4-FFF2-40B4-BE49-F238E27FC236}">
                    <a16:creationId xmlns:a16="http://schemas.microsoft.com/office/drawing/2014/main" id="{D4FE1B05-7D3C-5A9E-6B45-D070FC4C90C2}"/>
                  </a:ext>
                </a:extLst>
              </p:cNvPr>
              <p:cNvSpPr/>
              <p:nvPr/>
            </p:nvSpPr>
            <p:spPr>
              <a:xfrm rot="7778072" flipH="1">
                <a:off x="523436" y="2022874"/>
                <a:ext cx="392519" cy="102605"/>
              </a:xfrm>
              <a:custGeom>
                <a:avLst/>
                <a:gdLst>
                  <a:gd name="connsiteX0" fmla="*/ 0 w 901338"/>
                  <a:gd name="connsiteY0" fmla="*/ 130628 h 335280"/>
                  <a:gd name="connsiteX1" fmla="*/ 152400 w 901338"/>
                  <a:gd name="connsiteY1" fmla="*/ 8708 h 335280"/>
                  <a:gd name="connsiteX2" fmla="*/ 226423 w 901338"/>
                  <a:gd name="connsiteY2" fmla="*/ 317863 h 335280"/>
                  <a:gd name="connsiteX3" fmla="*/ 361406 w 901338"/>
                  <a:gd name="connsiteY3" fmla="*/ 4354 h 335280"/>
                  <a:gd name="connsiteX4" fmla="*/ 418012 w 901338"/>
                  <a:gd name="connsiteY4" fmla="*/ 330926 h 335280"/>
                  <a:gd name="connsiteX5" fmla="*/ 526869 w 901338"/>
                  <a:gd name="connsiteY5" fmla="*/ 0 h 335280"/>
                  <a:gd name="connsiteX6" fmla="*/ 596538 w 901338"/>
                  <a:gd name="connsiteY6" fmla="*/ 335280 h 335280"/>
                  <a:gd name="connsiteX7" fmla="*/ 670560 w 901338"/>
                  <a:gd name="connsiteY7" fmla="*/ 0 h 335280"/>
                  <a:gd name="connsiteX8" fmla="*/ 775063 w 901338"/>
                  <a:gd name="connsiteY8" fmla="*/ 335280 h 335280"/>
                  <a:gd name="connsiteX9" fmla="*/ 901338 w 901338"/>
                  <a:gd name="connsiteY9" fmla="*/ 143691 h 335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338" h="335280">
                    <a:moveTo>
                      <a:pt x="0" y="130628"/>
                    </a:moveTo>
                    <a:lnTo>
                      <a:pt x="152400" y="8708"/>
                    </a:lnTo>
                    <a:lnTo>
                      <a:pt x="226423" y="317863"/>
                    </a:lnTo>
                    <a:lnTo>
                      <a:pt x="361406" y="4354"/>
                    </a:lnTo>
                    <a:lnTo>
                      <a:pt x="418012" y="330926"/>
                    </a:lnTo>
                    <a:lnTo>
                      <a:pt x="526869" y="0"/>
                    </a:lnTo>
                    <a:lnTo>
                      <a:pt x="596538" y="335280"/>
                    </a:lnTo>
                    <a:lnTo>
                      <a:pt x="670560" y="0"/>
                    </a:lnTo>
                    <a:lnTo>
                      <a:pt x="775063" y="335280"/>
                    </a:lnTo>
                    <a:lnTo>
                      <a:pt x="901338" y="143691"/>
                    </a:lnTo>
                  </a:path>
                </a:pathLst>
              </a:cu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Étoile à 10 branches 41">
                <a:extLst>
                  <a:ext uri="{FF2B5EF4-FFF2-40B4-BE49-F238E27FC236}">
                    <a16:creationId xmlns:a16="http://schemas.microsoft.com/office/drawing/2014/main" id="{5AE0ADBB-C941-6BC8-90A4-A998FC0B3A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280258" flipH="1">
                <a:off x="445653" y="2152383"/>
                <a:ext cx="198857" cy="198857"/>
              </a:xfrm>
              <a:prstGeom prst="star10">
                <a:avLst/>
              </a:prstGeom>
              <a:solidFill>
                <a:schemeClr val="accent5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59" name="Étoile à 10 branches 42">
                <a:extLst>
                  <a:ext uri="{FF2B5EF4-FFF2-40B4-BE49-F238E27FC236}">
                    <a16:creationId xmlns:a16="http://schemas.microsoft.com/office/drawing/2014/main" id="{227B596C-E228-0A9E-4B7A-7BE9FB959CA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778072" flipH="1">
                <a:off x="771705" y="1750150"/>
                <a:ext cx="198857" cy="198857"/>
              </a:xfrm>
              <a:prstGeom prst="star10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0B046D48-9083-0B41-9EF5-CDF83F43B1E7}"/>
                </a:ext>
              </a:extLst>
            </p:cNvPr>
            <p:cNvSpPr txBox="1"/>
            <p:nvPr/>
          </p:nvSpPr>
          <p:spPr>
            <a:xfrm>
              <a:off x="0" y="2929617"/>
              <a:ext cx="1135946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dirty="0"/>
                <a:t>Tension sensor</a:t>
              </a:r>
            </a:p>
          </p:txBody>
        </p:sp>
      </p:grpSp>
      <p:sp>
        <p:nvSpPr>
          <p:cNvPr id="49" name="Espace réservé du numéro de diapositive 48">
            <a:extLst>
              <a:ext uri="{FF2B5EF4-FFF2-40B4-BE49-F238E27FC236}">
                <a16:creationId xmlns:a16="http://schemas.microsoft.com/office/drawing/2014/main" id="{D0292B1D-96C7-7ACE-056C-D97BF666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8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6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95F4F63B-4CCD-EAB3-BA75-543B73177E3A}"/>
              </a:ext>
            </a:extLst>
          </p:cNvPr>
          <p:cNvSpPr/>
          <p:nvPr/>
        </p:nvSpPr>
        <p:spPr>
          <a:xfrm>
            <a:off x="219854" y="728050"/>
            <a:ext cx="2811339" cy="2191927"/>
          </a:xfrm>
          <a:prstGeom prst="rect">
            <a:avLst/>
          </a:prstGeom>
          <a:noFill/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567AF5BB-AC1B-D29B-7B53-5757D5162DFC}"/>
              </a:ext>
            </a:extLst>
          </p:cNvPr>
          <p:cNvSpPr/>
          <p:nvPr/>
        </p:nvSpPr>
        <p:spPr>
          <a:xfrm>
            <a:off x="4119177" y="1362903"/>
            <a:ext cx="2586943" cy="4465537"/>
          </a:xfrm>
          <a:custGeom>
            <a:avLst/>
            <a:gdLst>
              <a:gd name="connsiteX0" fmla="*/ 0 w 1858682"/>
              <a:gd name="connsiteY0" fmla="*/ 5977 h 2880659"/>
              <a:gd name="connsiteX1" fmla="*/ 1858682 w 1858682"/>
              <a:gd name="connsiteY1" fmla="*/ 0 h 2880659"/>
              <a:gd name="connsiteX2" fmla="*/ 1679388 w 1858682"/>
              <a:gd name="connsiteY2" fmla="*/ 173318 h 2880659"/>
              <a:gd name="connsiteX3" fmla="*/ 1601694 w 1858682"/>
              <a:gd name="connsiteY3" fmla="*/ 256988 h 2880659"/>
              <a:gd name="connsiteX4" fmla="*/ 1470212 w 1858682"/>
              <a:gd name="connsiteY4" fmla="*/ 472141 h 2880659"/>
              <a:gd name="connsiteX5" fmla="*/ 1452282 w 1858682"/>
              <a:gd name="connsiteY5" fmla="*/ 502024 h 2880659"/>
              <a:gd name="connsiteX6" fmla="*/ 1386541 w 1858682"/>
              <a:gd name="connsiteY6" fmla="*/ 615577 h 2880659"/>
              <a:gd name="connsiteX7" fmla="*/ 1338729 w 1858682"/>
              <a:gd name="connsiteY7" fmla="*/ 753035 h 2880659"/>
              <a:gd name="connsiteX8" fmla="*/ 1302870 w 1858682"/>
              <a:gd name="connsiteY8" fmla="*/ 860612 h 2880659"/>
              <a:gd name="connsiteX9" fmla="*/ 1261035 w 1858682"/>
              <a:gd name="connsiteY9" fmla="*/ 998071 h 2880659"/>
              <a:gd name="connsiteX10" fmla="*/ 1249082 w 1858682"/>
              <a:gd name="connsiteY10" fmla="*/ 1111624 h 2880659"/>
              <a:gd name="connsiteX11" fmla="*/ 1231153 w 1858682"/>
              <a:gd name="connsiteY11" fmla="*/ 1255059 h 2880659"/>
              <a:gd name="connsiteX12" fmla="*/ 1219200 w 1858682"/>
              <a:gd name="connsiteY12" fmla="*/ 1386541 h 2880659"/>
              <a:gd name="connsiteX13" fmla="*/ 1219200 w 1858682"/>
              <a:gd name="connsiteY13" fmla="*/ 1482165 h 2880659"/>
              <a:gd name="connsiteX14" fmla="*/ 1231153 w 1858682"/>
              <a:gd name="connsiteY14" fmla="*/ 1637553 h 2880659"/>
              <a:gd name="connsiteX15" fmla="*/ 1237129 w 1858682"/>
              <a:gd name="connsiteY15" fmla="*/ 1685365 h 2880659"/>
              <a:gd name="connsiteX16" fmla="*/ 1243106 w 1858682"/>
              <a:gd name="connsiteY16" fmla="*/ 1780988 h 2880659"/>
              <a:gd name="connsiteX17" fmla="*/ 1267012 w 1858682"/>
              <a:gd name="connsiteY17" fmla="*/ 1852706 h 2880659"/>
              <a:gd name="connsiteX18" fmla="*/ 1284941 w 1858682"/>
              <a:gd name="connsiteY18" fmla="*/ 1960282 h 2880659"/>
              <a:gd name="connsiteX19" fmla="*/ 1314823 w 1858682"/>
              <a:gd name="connsiteY19" fmla="*/ 2073835 h 2880659"/>
              <a:gd name="connsiteX20" fmla="*/ 1374588 w 1858682"/>
              <a:gd name="connsiteY20" fmla="*/ 2235200 h 2880659"/>
              <a:gd name="connsiteX21" fmla="*/ 1404470 w 1858682"/>
              <a:gd name="connsiteY21" fmla="*/ 2336800 h 2880659"/>
              <a:gd name="connsiteX22" fmla="*/ 1464235 w 1858682"/>
              <a:gd name="connsiteY22" fmla="*/ 2432424 h 2880659"/>
              <a:gd name="connsiteX23" fmla="*/ 1476188 w 1858682"/>
              <a:gd name="connsiteY23" fmla="*/ 2462306 h 2880659"/>
              <a:gd name="connsiteX24" fmla="*/ 1529976 w 1858682"/>
              <a:gd name="connsiteY24" fmla="*/ 2545977 h 2880659"/>
              <a:gd name="connsiteX25" fmla="*/ 1559859 w 1858682"/>
              <a:gd name="connsiteY25" fmla="*/ 2611718 h 2880659"/>
              <a:gd name="connsiteX26" fmla="*/ 1637553 w 1858682"/>
              <a:gd name="connsiteY26" fmla="*/ 2719294 h 2880659"/>
              <a:gd name="connsiteX27" fmla="*/ 1655482 w 1858682"/>
              <a:gd name="connsiteY27" fmla="*/ 2755153 h 2880659"/>
              <a:gd name="connsiteX28" fmla="*/ 1709270 w 1858682"/>
              <a:gd name="connsiteY28" fmla="*/ 2808941 h 2880659"/>
              <a:gd name="connsiteX29" fmla="*/ 1745129 w 1858682"/>
              <a:gd name="connsiteY29" fmla="*/ 2874682 h 2880659"/>
              <a:gd name="connsiteX30" fmla="*/ 101600 w 1858682"/>
              <a:gd name="connsiteY30" fmla="*/ 2880659 h 2880659"/>
              <a:gd name="connsiteX31" fmla="*/ 155388 w 1858682"/>
              <a:gd name="connsiteY31" fmla="*/ 2814918 h 2880659"/>
              <a:gd name="connsiteX32" fmla="*/ 197223 w 1858682"/>
              <a:gd name="connsiteY32" fmla="*/ 2761130 h 2880659"/>
              <a:gd name="connsiteX33" fmla="*/ 268941 w 1858682"/>
              <a:gd name="connsiteY33" fmla="*/ 2665506 h 2880659"/>
              <a:gd name="connsiteX34" fmla="*/ 310776 w 1858682"/>
              <a:gd name="connsiteY34" fmla="*/ 2581835 h 2880659"/>
              <a:gd name="connsiteX35" fmla="*/ 382494 w 1858682"/>
              <a:gd name="connsiteY35" fmla="*/ 2468282 h 2880659"/>
              <a:gd name="connsiteX36" fmla="*/ 454212 w 1858682"/>
              <a:gd name="connsiteY36" fmla="*/ 2300941 h 2880659"/>
              <a:gd name="connsiteX37" fmla="*/ 478117 w 1858682"/>
              <a:gd name="connsiteY37" fmla="*/ 2229224 h 2880659"/>
              <a:gd name="connsiteX38" fmla="*/ 519953 w 1858682"/>
              <a:gd name="connsiteY38" fmla="*/ 2133600 h 2880659"/>
              <a:gd name="connsiteX39" fmla="*/ 555812 w 1858682"/>
              <a:gd name="connsiteY39" fmla="*/ 2026024 h 2880659"/>
              <a:gd name="connsiteX40" fmla="*/ 585694 w 1858682"/>
              <a:gd name="connsiteY40" fmla="*/ 1930400 h 2880659"/>
              <a:gd name="connsiteX41" fmla="*/ 591670 w 1858682"/>
              <a:gd name="connsiteY41" fmla="*/ 1864659 h 2880659"/>
              <a:gd name="connsiteX42" fmla="*/ 609600 w 1858682"/>
              <a:gd name="connsiteY42" fmla="*/ 1763059 h 2880659"/>
              <a:gd name="connsiteX43" fmla="*/ 621553 w 1858682"/>
              <a:gd name="connsiteY43" fmla="*/ 1691341 h 2880659"/>
              <a:gd name="connsiteX44" fmla="*/ 627529 w 1858682"/>
              <a:gd name="connsiteY44" fmla="*/ 1613647 h 2880659"/>
              <a:gd name="connsiteX45" fmla="*/ 633506 w 1858682"/>
              <a:gd name="connsiteY45" fmla="*/ 1500094 h 2880659"/>
              <a:gd name="connsiteX46" fmla="*/ 633506 w 1858682"/>
              <a:gd name="connsiteY46" fmla="*/ 1404471 h 2880659"/>
              <a:gd name="connsiteX47" fmla="*/ 633506 w 1858682"/>
              <a:gd name="connsiteY47" fmla="*/ 1302871 h 2880659"/>
              <a:gd name="connsiteX48" fmla="*/ 615576 w 1858682"/>
              <a:gd name="connsiteY48" fmla="*/ 1189318 h 2880659"/>
              <a:gd name="connsiteX49" fmla="*/ 609600 w 1858682"/>
              <a:gd name="connsiteY49" fmla="*/ 1099671 h 2880659"/>
              <a:gd name="connsiteX50" fmla="*/ 579717 w 1858682"/>
              <a:gd name="connsiteY50" fmla="*/ 980141 h 2880659"/>
              <a:gd name="connsiteX51" fmla="*/ 555812 w 1858682"/>
              <a:gd name="connsiteY51" fmla="*/ 872565 h 2880659"/>
              <a:gd name="connsiteX52" fmla="*/ 531906 w 1858682"/>
              <a:gd name="connsiteY52" fmla="*/ 800847 h 2880659"/>
              <a:gd name="connsiteX53" fmla="*/ 508000 w 1858682"/>
              <a:gd name="connsiteY53" fmla="*/ 723153 h 2880659"/>
              <a:gd name="connsiteX54" fmla="*/ 478117 w 1858682"/>
              <a:gd name="connsiteY54" fmla="*/ 627530 h 2880659"/>
              <a:gd name="connsiteX55" fmla="*/ 430306 w 1858682"/>
              <a:gd name="connsiteY55" fmla="*/ 555812 h 2880659"/>
              <a:gd name="connsiteX56" fmla="*/ 376517 w 1858682"/>
              <a:gd name="connsiteY56" fmla="*/ 454212 h 2880659"/>
              <a:gd name="connsiteX57" fmla="*/ 340659 w 1858682"/>
              <a:gd name="connsiteY57" fmla="*/ 400424 h 2880659"/>
              <a:gd name="connsiteX58" fmla="*/ 310776 w 1858682"/>
              <a:gd name="connsiteY58" fmla="*/ 340659 h 2880659"/>
              <a:gd name="connsiteX59" fmla="*/ 262964 w 1858682"/>
              <a:gd name="connsiteY59" fmla="*/ 274918 h 2880659"/>
              <a:gd name="connsiteX60" fmla="*/ 233082 w 1858682"/>
              <a:gd name="connsiteY60" fmla="*/ 239059 h 2880659"/>
              <a:gd name="connsiteX61" fmla="*/ 197223 w 1858682"/>
              <a:gd name="connsiteY61" fmla="*/ 191247 h 2880659"/>
              <a:gd name="connsiteX62" fmla="*/ 155388 w 1858682"/>
              <a:gd name="connsiteY62" fmla="*/ 155388 h 2880659"/>
              <a:gd name="connsiteX63" fmla="*/ 131482 w 1858682"/>
              <a:gd name="connsiteY63" fmla="*/ 119530 h 2880659"/>
              <a:gd name="connsiteX64" fmla="*/ 83670 w 1858682"/>
              <a:gd name="connsiteY64" fmla="*/ 83671 h 2880659"/>
              <a:gd name="connsiteX65" fmla="*/ 47812 w 1858682"/>
              <a:gd name="connsiteY65" fmla="*/ 41835 h 2880659"/>
              <a:gd name="connsiteX66" fmla="*/ 0 w 1858682"/>
              <a:gd name="connsiteY66" fmla="*/ 5977 h 2880659"/>
              <a:gd name="connsiteX0" fmla="*/ 0 w 1858682"/>
              <a:gd name="connsiteY0" fmla="*/ 5977 h 2880659"/>
              <a:gd name="connsiteX1" fmla="*/ 1858682 w 1858682"/>
              <a:gd name="connsiteY1" fmla="*/ 0 h 2880659"/>
              <a:gd name="connsiteX2" fmla="*/ 1679388 w 1858682"/>
              <a:gd name="connsiteY2" fmla="*/ 173318 h 2880659"/>
              <a:gd name="connsiteX3" fmla="*/ 1601694 w 1858682"/>
              <a:gd name="connsiteY3" fmla="*/ 256988 h 2880659"/>
              <a:gd name="connsiteX4" fmla="*/ 1470212 w 1858682"/>
              <a:gd name="connsiteY4" fmla="*/ 472141 h 2880659"/>
              <a:gd name="connsiteX5" fmla="*/ 1452282 w 1858682"/>
              <a:gd name="connsiteY5" fmla="*/ 502024 h 2880659"/>
              <a:gd name="connsiteX6" fmla="*/ 1386541 w 1858682"/>
              <a:gd name="connsiteY6" fmla="*/ 615577 h 2880659"/>
              <a:gd name="connsiteX7" fmla="*/ 1338729 w 1858682"/>
              <a:gd name="connsiteY7" fmla="*/ 753035 h 2880659"/>
              <a:gd name="connsiteX8" fmla="*/ 1302870 w 1858682"/>
              <a:gd name="connsiteY8" fmla="*/ 860612 h 2880659"/>
              <a:gd name="connsiteX9" fmla="*/ 1261035 w 1858682"/>
              <a:gd name="connsiteY9" fmla="*/ 998071 h 2880659"/>
              <a:gd name="connsiteX10" fmla="*/ 1249082 w 1858682"/>
              <a:gd name="connsiteY10" fmla="*/ 1111624 h 2880659"/>
              <a:gd name="connsiteX11" fmla="*/ 1231153 w 1858682"/>
              <a:gd name="connsiteY11" fmla="*/ 1255059 h 2880659"/>
              <a:gd name="connsiteX12" fmla="*/ 1219200 w 1858682"/>
              <a:gd name="connsiteY12" fmla="*/ 1386541 h 2880659"/>
              <a:gd name="connsiteX13" fmla="*/ 1219200 w 1858682"/>
              <a:gd name="connsiteY13" fmla="*/ 1482165 h 2880659"/>
              <a:gd name="connsiteX14" fmla="*/ 1231153 w 1858682"/>
              <a:gd name="connsiteY14" fmla="*/ 1637553 h 2880659"/>
              <a:gd name="connsiteX15" fmla="*/ 1237129 w 1858682"/>
              <a:gd name="connsiteY15" fmla="*/ 1685365 h 2880659"/>
              <a:gd name="connsiteX16" fmla="*/ 1243106 w 1858682"/>
              <a:gd name="connsiteY16" fmla="*/ 1780988 h 2880659"/>
              <a:gd name="connsiteX17" fmla="*/ 1267012 w 1858682"/>
              <a:gd name="connsiteY17" fmla="*/ 1852706 h 2880659"/>
              <a:gd name="connsiteX18" fmla="*/ 1284941 w 1858682"/>
              <a:gd name="connsiteY18" fmla="*/ 1960282 h 2880659"/>
              <a:gd name="connsiteX19" fmla="*/ 1314823 w 1858682"/>
              <a:gd name="connsiteY19" fmla="*/ 2073835 h 2880659"/>
              <a:gd name="connsiteX20" fmla="*/ 1374588 w 1858682"/>
              <a:gd name="connsiteY20" fmla="*/ 2235200 h 2880659"/>
              <a:gd name="connsiteX21" fmla="*/ 1404470 w 1858682"/>
              <a:gd name="connsiteY21" fmla="*/ 2336800 h 2880659"/>
              <a:gd name="connsiteX22" fmla="*/ 1464235 w 1858682"/>
              <a:gd name="connsiteY22" fmla="*/ 2432424 h 2880659"/>
              <a:gd name="connsiteX23" fmla="*/ 1476188 w 1858682"/>
              <a:gd name="connsiteY23" fmla="*/ 2462306 h 2880659"/>
              <a:gd name="connsiteX24" fmla="*/ 1529976 w 1858682"/>
              <a:gd name="connsiteY24" fmla="*/ 2545977 h 2880659"/>
              <a:gd name="connsiteX25" fmla="*/ 1559859 w 1858682"/>
              <a:gd name="connsiteY25" fmla="*/ 2611718 h 2880659"/>
              <a:gd name="connsiteX26" fmla="*/ 1637553 w 1858682"/>
              <a:gd name="connsiteY26" fmla="*/ 2719294 h 2880659"/>
              <a:gd name="connsiteX27" fmla="*/ 1655482 w 1858682"/>
              <a:gd name="connsiteY27" fmla="*/ 2755153 h 2880659"/>
              <a:gd name="connsiteX28" fmla="*/ 1709270 w 1858682"/>
              <a:gd name="connsiteY28" fmla="*/ 2808941 h 2880659"/>
              <a:gd name="connsiteX29" fmla="*/ 1745129 w 1858682"/>
              <a:gd name="connsiteY29" fmla="*/ 2874682 h 2880659"/>
              <a:gd name="connsiteX30" fmla="*/ 101600 w 1858682"/>
              <a:gd name="connsiteY30" fmla="*/ 2880659 h 2880659"/>
              <a:gd name="connsiteX31" fmla="*/ 155388 w 1858682"/>
              <a:gd name="connsiteY31" fmla="*/ 2814918 h 2880659"/>
              <a:gd name="connsiteX32" fmla="*/ 197223 w 1858682"/>
              <a:gd name="connsiteY32" fmla="*/ 2761130 h 2880659"/>
              <a:gd name="connsiteX33" fmla="*/ 268941 w 1858682"/>
              <a:gd name="connsiteY33" fmla="*/ 2665506 h 2880659"/>
              <a:gd name="connsiteX34" fmla="*/ 310776 w 1858682"/>
              <a:gd name="connsiteY34" fmla="*/ 2581835 h 2880659"/>
              <a:gd name="connsiteX35" fmla="*/ 382494 w 1858682"/>
              <a:gd name="connsiteY35" fmla="*/ 2468282 h 2880659"/>
              <a:gd name="connsiteX36" fmla="*/ 454212 w 1858682"/>
              <a:gd name="connsiteY36" fmla="*/ 2300941 h 2880659"/>
              <a:gd name="connsiteX37" fmla="*/ 478117 w 1858682"/>
              <a:gd name="connsiteY37" fmla="*/ 2229224 h 2880659"/>
              <a:gd name="connsiteX38" fmla="*/ 519953 w 1858682"/>
              <a:gd name="connsiteY38" fmla="*/ 2133600 h 2880659"/>
              <a:gd name="connsiteX39" fmla="*/ 555812 w 1858682"/>
              <a:gd name="connsiteY39" fmla="*/ 2026024 h 2880659"/>
              <a:gd name="connsiteX40" fmla="*/ 585694 w 1858682"/>
              <a:gd name="connsiteY40" fmla="*/ 1930400 h 2880659"/>
              <a:gd name="connsiteX41" fmla="*/ 591670 w 1858682"/>
              <a:gd name="connsiteY41" fmla="*/ 1864659 h 2880659"/>
              <a:gd name="connsiteX42" fmla="*/ 609600 w 1858682"/>
              <a:gd name="connsiteY42" fmla="*/ 1763059 h 2880659"/>
              <a:gd name="connsiteX43" fmla="*/ 621553 w 1858682"/>
              <a:gd name="connsiteY43" fmla="*/ 1691341 h 2880659"/>
              <a:gd name="connsiteX44" fmla="*/ 627529 w 1858682"/>
              <a:gd name="connsiteY44" fmla="*/ 1613647 h 2880659"/>
              <a:gd name="connsiteX45" fmla="*/ 633506 w 1858682"/>
              <a:gd name="connsiteY45" fmla="*/ 1500094 h 2880659"/>
              <a:gd name="connsiteX46" fmla="*/ 633506 w 1858682"/>
              <a:gd name="connsiteY46" fmla="*/ 1404471 h 2880659"/>
              <a:gd name="connsiteX47" fmla="*/ 633506 w 1858682"/>
              <a:gd name="connsiteY47" fmla="*/ 1302871 h 2880659"/>
              <a:gd name="connsiteX48" fmla="*/ 615576 w 1858682"/>
              <a:gd name="connsiteY48" fmla="*/ 1189318 h 2880659"/>
              <a:gd name="connsiteX49" fmla="*/ 609600 w 1858682"/>
              <a:gd name="connsiteY49" fmla="*/ 1099671 h 2880659"/>
              <a:gd name="connsiteX50" fmla="*/ 579717 w 1858682"/>
              <a:gd name="connsiteY50" fmla="*/ 980141 h 2880659"/>
              <a:gd name="connsiteX51" fmla="*/ 555812 w 1858682"/>
              <a:gd name="connsiteY51" fmla="*/ 872565 h 2880659"/>
              <a:gd name="connsiteX52" fmla="*/ 531906 w 1858682"/>
              <a:gd name="connsiteY52" fmla="*/ 800847 h 2880659"/>
              <a:gd name="connsiteX53" fmla="*/ 508000 w 1858682"/>
              <a:gd name="connsiteY53" fmla="*/ 723153 h 2880659"/>
              <a:gd name="connsiteX54" fmla="*/ 462214 w 1858682"/>
              <a:gd name="connsiteY54" fmla="*/ 635482 h 2880659"/>
              <a:gd name="connsiteX55" fmla="*/ 430306 w 1858682"/>
              <a:gd name="connsiteY55" fmla="*/ 555812 h 2880659"/>
              <a:gd name="connsiteX56" fmla="*/ 376517 w 1858682"/>
              <a:gd name="connsiteY56" fmla="*/ 454212 h 2880659"/>
              <a:gd name="connsiteX57" fmla="*/ 340659 w 1858682"/>
              <a:gd name="connsiteY57" fmla="*/ 400424 h 2880659"/>
              <a:gd name="connsiteX58" fmla="*/ 310776 w 1858682"/>
              <a:gd name="connsiteY58" fmla="*/ 340659 h 2880659"/>
              <a:gd name="connsiteX59" fmla="*/ 262964 w 1858682"/>
              <a:gd name="connsiteY59" fmla="*/ 274918 h 2880659"/>
              <a:gd name="connsiteX60" fmla="*/ 233082 w 1858682"/>
              <a:gd name="connsiteY60" fmla="*/ 239059 h 2880659"/>
              <a:gd name="connsiteX61" fmla="*/ 197223 w 1858682"/>
              <a:gd name="connsiteY61" fmla="*/ 191247 h 2880659"/>
              <a:gd name="connsiteX62" fmla="*/ 155388 w 1858682"/>
              <a:gd name="connsiteY62" fmla="*/ 155388 h 2880659"/>
              <a:gd name="connsiteX63" fmla="*/ 131482 w 1858682"/>
              <a:gd name="connsiteY63" fmla="*/ 119530 h 2880659"/>
              <a:gd name="connsiteX64" fmla="*/ 83670 w 1858682"/>
              <a:gd name="connsiteY64" fmla="*/ 83671 h 2880659"/>
              <a:gd name="connsiteX65" fmla="*/ 47812 w 1858682"/>
              <a:gd name="connsiteY65" fmla="*/ 41835 h 2880659"/>
              <a:gd name="connsiteX66" fmla="*/ 0 w 1858682"/>
              <a:gd name="connsiteY66" fmla="*/ 5977 h 288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858682" h="2880659">
                <a:moveTo>
                  <a:pt x="0" y="5977"/>
                </a:moveTo>
                <a:lnTo>
                  <a:pt x="1858682" y="0"/>
                </a:lnTo>
                <a:lnTo>
                  <a:pt x="1679388" y="173318"/>
                </a:lnTo>
                <a:lnTo>
                  <a:pt x="1601694" y="256988"/>
                </a:lnTo>
                <a:lnTo>
                  <a:pt x="1470212" y="472141"/>
                </a:lnTo>
                <a:lnTo>
                  <a:pt x="1452282" y="502024"/>
                </a:lnTo>
                <a:lnTo>
                  <a:pt x="1386541" y="615577"/>
                </a:lnTo>
                <a:lnTo>
                  <a:pt x="1338729" y="753035"/>
                </a:lnTo>
                <a:lnTo>
                  <a:pt x="1302870" y="860612"/>
                </a:lnTo>
                <a:lnTo>
                  <a:pt x="1261035" y="998071"/>
                </a:lnTo>
                <a:lnTo>
                  <a:pt x="1249082" y="1111624"/>
                </a:lnTo>
                <a:lnTo>
                  <a:pt x="1231153" y="1255059"/>
                </a:lnTo>
                <a:lnTo>
                  <a:pt x="1219200" y="1386541"/>
                </a:lnTo>
                <a:lnTo>
                  <a:pt x="1219200" y="1482165"/>
                </a:lnTo>
                <a:lnTo>
                  <a:pt x="1231153" y="1637553"/>
                </a:lnTo>
                <a:lnTo>
                  <a:pt x="1237129" y="1685365"/>
                </a:lnTo>
                <a:lnTo>
                  <a:pt x="1243106" y="1780988"/>
                </a:lnTo>
                <a:lnTo>
                  <a:pt x="1267012" y="1852706"/>
                </a:lnTo>
                <a:lnTo>
                  <a:pt x="1284941" y="1960282"/>
                </a:lnTo>
                <a:lnTo>
                  <a:pt x="1314823" y="2073835"/>
                </a:lnTo>
                <a:lnTo>
                  <a:pt x="1374588" y="2235200"/>
                </a:lnTo>
                <a:lnTo>
                  <a:pt x="1404470" y="2336800"/>
                </a:lnTo>
                <a:lnTo>
                  <a:pt x="1464235" y="2432424"/>
                </a:lnTo>
                <a:lnTo>
                  <a:pt x="1476188" y="2462306"/>
                </a:lnTo>
                <a:lnTo>
                  <a:pt x="1529976" y="2545977"/>
                </a:lnTo>
                <a:lnTo>
                  <a:pt x="1559859" y="2611718"/>
                </a:lnTo>
                <a:lnTo>
                  <a:pt x="1637553" y="2719294"/>
                </a:lnTo>
                <a:lnTo>
                  <a:pt x="1655482" y="2755153"/>
                </a:lnTo>
                <a:lnTo>
                  <a:pt x="1709270" y="2808941"/>
                </a:lnTo>
                <a:lnTo>
                  <a:pt x="1745129" y="2874682"/>
                </a:lnTo>
                <a:lnTo>
                  <a:pt x="101600" y="2880659"/>
                </a:lnTo>
                <a:lnTo>
                  <a:pt x="155388" y="2814918"/>
                </a:lnTo>
                <a:lnTo>
                  <a:pt x="197223" y="2761130"/>
                </a:lnTo>
                <a:lnTo>
                  <a:pt x="268941" y="2665506"/>
                </a:lnTo>
                <a:lnTo>
                  <a:pt x="310776" y="2581835"/>
                </a:lnTo>
                <a:lnTo>
                  <a:pt x="382494" y="2468282"/>
                </a:lnTo>
                <a:lnTo>
                  <a:pt x="454212" y="2300941"/>
                </a:lnTo>
                <a:lnTo>
                  <a:pt x="478117" y="2229224"/>
                </a:lnTo>
                <a:lnTo>
                  <a:pt x="519953" y="2133600"/>
                </a:lnTo>
                <a:lnTo>
                  <a:pt x="555812" y="2026024"/>
                </a:lnTo>
                <a:lnTo>
                  <a:pt x="585694" y="1930400"/>
                </a:lnTo>
                <a:lnTo>
                  <a:pt x="591670" y="1864659"/>
                </a:lnTo>
                <a:lnTo>
                  <a:pt x="609600" y="1763059"/>
                </a:lnTo>
                <a:lnTo>
                  <a:pt x="621553" y="1691341"/>
                </a:lnTo>
                <a:lnTo>
                  <a:pt x="627529" y="1613647"/>
                </a:lnTo>
                <a:lnTo>
                  <a:pt x="633506" y="1500094"/>
                </a:lnTo>
                <a:lnTo>
                  <a:pt x="633506" y="1404471"/>
                </a:lnTo>
                <a:lnTo>
                  <a:pt x="633506" y="1302871"/>
                </a:lnTo>
                <a:lnTo>
                  <a:pt x="615576" y="1189318"/>
                </a:lnTo>
                <a:lnTo>
                  <a:pt x="609600" y="1099671"/>
                </a:lnTo>
                <a:lnTo>
                  <a:pt x="579717" y="980141"/>
                </a:lnTo>
                <a:lnTo>
                  <a:pt x="555812" y="872565"/>
                </a:lnTo>
                <a:lnTo>
                  <a:pt x="531906" y="800847"/>
                </a:lnTo>
                <a:lnTo>
                  <a:pt x="508000" y="723153"/>
                </a:lnTo>
                <a:lnTo>
                  <a:pt x="462214" y="635482"/>
                </a:lnTo>
                <a:lnTo>
                  <a:pt x="430306" y="555812"/>
                </a:lnTo>
                <a:lnTo>
                  <a:pt x="376517" y="454212"/>
                </a:lnTo>
                <a:lnTo>
                  <a:pt x="340659" y="400424"/>
                </a:lnTo>
                <a:lnTo>
                  <a:pt x="310776" y="340659"/>
                </a:lnTo>
                <a:lnTo>
                  <a:pt x="262964" y="274918"/>
                </a:lnTo>
                <a:lnTo>
                  <a:pt x="233082" y="239059"/>
                </a:lnTo>
                <a:lnTo>
                  <a:pt x="197223" y="191247"/>
                </a:lnTo>
                <a:lnTo>
                  <a:pt x="155388" y="155388"/>
                </a:lnTo>
                <a:lnTo>
                  <a:pt x="131482" y="119530"/>
                </a:lnTo>
                <a:lnTo>
                  <a:pt x="83670" y="83671"/>
                </a:lnTo>
                <a:lnTo>
                  <a:pt x="47812" y="41835"/>
                </a:lnTo>
                <a:lnTo>
                  <a:pt x="0" y="5977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5000">
                <a:srgbClr val="C00000">
                  <a:tint val="44500"/>
                  <a:satMod val="160000"/>
                  <a:alpha val="92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20BFCE-4D88-BA2B-2015-C6C922CF7A12}"/>
              </a:ext>
            </a:extLst>
          </p:cNvPr>
          <p:cNvSpPr/>
          <p:nvPr/>
        </p:nvSpPr>
        <p:spPr>
          <a:xfrm>
            <a:off x="3747911" y="4487448"/>
            <a:ext cx="7286471" cy="5326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1000">
                <a:schemeClr val="accent5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3C606AF-555F-B771-5F0D-7C6E9E415026}"/>
              </a:ext>
            </a:extLst>
          </p:cNvPr>
          <p:cNvGrpSpPr/>
          <p:nvPr/>
        </p:nvGrpSpPr>
        <p:grpSpPr>
          <a:xfrm>
            <a:off x="4189648" y="3897173"/>
            <a:ext cx="6380997" cy="665523"/>
            <a:chOff x="4290026" y="3150455"/>
            <a:chExt cx="4446395" cy="470608"/>
          </a:xfrm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4F2AF3FF-7006-830B-8509-B0B78CAF3E89}"/>
                </a:ext>
              </a:extLst>
            </p:cNvPr>
            <p:cNvSpPr/>
            <p:nvPr/>
          </p:nvSpPr>
          <p:spPr>
            <a:xfrm>
              <a:off x="4290026" y="3150455"/>
              <a:ext cx="4446395" cy="470608"/>
            </a:xfrm>
            <a:custGeom>
              <a:avLst/>
              <a:gdLst>
                <a:gd name="connsiteX0" fmla="*/ 0 w 4446395"/>
                <a:gd name="connsiteY0" fmla="*/ 562708 h 562708"/>
                <a:gd name="connsiteX1" fmla="*/ 125604 w 4446395"/>
                <a:gd name="connsiteY1" fmla="*/ 562708 h 562708"/>
                <a:gd name="connsiteX2" fmla="*/ 271305 w 4446395"/>
                <a:gd name="connsiteY2" fmla="*/ 557684 h 562708"/>
                <a:gd name="connsiteX3" fmla="*/ 492369 w 4446395"/>
                <a:gd name="connsiteY3" fmla="*/ 542611 h 562708"/>
                <a:gd name="connsiteX4" fmla="*/ 552659 w 4446395"/>
                <a:gd name="connsiteY4" fmla="*/ 542611 h 562708"/>
                <a:gd name="connsiteX5" fmla="*/ 643094 w 4446395"/>
                <a:gd name="connsiteY5" fmla="*/ 547635 h 562708"/>
                <a:gd name="connsiteX6" fmla="*/ 798844 w 4446395"/>
                <a:gd name="connsiteY6" fmla="*/ 552659 h 562708"/>
                <a:gd name="connsiteX7" fmla="*/ 949569 w 4446395"/>
                <a:gd name="connsiteY7" fmla="*/ 547635 h 562708"/>
                <a:gd name="connsiteX8" fmla="*/ 1060101 w 4446395"/>
                <a:gd name="connsiteY8" fmla="*/ 552659 h 562708"/>
                <a:gd name="connsiteX9" fmla="*/ 1180681 w 4446395"/>
                <a:gd name="connsiteY9" fmla="*/ 557684 h 562708"/>
                <a:gd name="connsiteX10" fmla="*/ 1321358 w 4446395"/>
                <a:gd name="connsiteY10" fmla="*/ 557684 h 562708"/>
                <a:gd name="connsiteX11" fmla="*/ 1426866 w 4446395"/>
                <a:gd name="connsiteY11" fmla="*/ 547635 h 562708"/>
                <a:gd name="connsiteX12" fmla="*/ 1532373 w 4446395"/>
                <a:gd name="connsiteY12" fmla="*/ 532563 h 562708"/>
                <a:gd name="connsiteX13" fmla="*/ 1708220 w 4446395"/>
                <a:gd name="connsiteY13" fmla="*/ 522514 h 562708"/>
                <a:gd name="connsiteX14" fmla="*/ 1894114 w 4446395"/>
                <a:gd name="connsiteY14" fmla="*/ 522514 h 562708"/>
                <a:gd name="connsiteX15" fmla="*/ 2120202 w 4446395"/>
                <a:gd name="connsiteY15" fmla="*/ 537587 h 562708"/>
                <a:gd name="connsiteX16" fmla="*/ 2230734 w 4446395"/>
                <a:gd name="connsiteY16" fmla="*/ 542611 h 562708"/>
                <a:gd name="connsiteX17" fmla="*/ 2401556 w 4446395"/>
                <a:gd name="connsiteY17" fmla="*/ 532563 h 562708"/>
                <a:gd name="connsiteX18" fmla="*/ 2507064 w 4446395"/>
                <a:gd name="connsiteY18" fmla="*/ 532563 h 562708"/>
                <a:gd name="connsiteX19" fmla="*/ 2577402 w 4446395"/>
                <a:gd name="connsiteY19" fmla="*/ 547635 h 562708"/>
                <a:gd name="connsiteX20" fmla="*/ 2632668 w 4446395"/>
                <a:gd name="connsiteY20" fmla="*/ 557684 h 562708"/>
                <a:gd name="connsiteX21" fmla="*/ 2753248 w 4446395"/>
                <a:gd name="connsiteY21" fmla="*/ 547635 h 562708"/>
                <a:gd name="connsiteX22" fmla="*/ 2929094 w 4446395"/>
                <a:gd name="connsiteY22" fmla="*/ 542611 h 562708"/>
                <a:gd name="connsiteX23" fmla="*/ 3145134 w 4446395"/>
                <a:gd name="connsiteY23" fmla="*/ 542611 h 562708"/>
                <a:gd name="connsiteX24" fmla="*/ 3305907 w 4446395"/>
                <a:gd name="connsiteY24" fmla="*/ 532563 h 562708"/>
                <a:gd name="connsiteX25" fmla="*/ 3421464 w 4446395"/>
                <a:gd name="connsiteY25" fmla="*/ 537587 h 562708"/>
                <a:gd name="connsiteX26" fmla="*/ 3597310 w 4446395"/>
                <a:gd name="connsiteY26" fmla="*/ 537587 h 562708"/>
                <a:gd name="connsiteX27" fmla="*/ 3717890 w 4446395"/>
                <a:gd name="connsiteY27" fmla="*/ 537587 h 562708"/>
                <a:gd name="connsiteX28" fmla="*/ 3868615 w 4446395"/>
                <a:gd name="connsiteY28" fmla="*/ 537587 h 562708"/>
                <a:gd name="connsiteX29" fmla="*/ 3938954 w 4446395"/>
                <a:gd name="connsiteY29" fmla="*/ 562708 h 562708"/>
                <a:gd name="connsiteX30" fmla="*/ 3989195 w 4446395"/>
                <a:gd name="connsiteY30" fmla="*/ 562708 h 562708"/>
                <a:gd name="connsiteX31" fmla="*/ 4134897 w 4446395"/>
                <a:gd name="connsiteY31" fmla="*/ 547635 h 562708"/>
                <a:gd name="connsiteX32" fmla="*/ 4275573 w 4446395"/>
                <a:gd name="connsiteY32" fmla="*/ 547635 h 562708"/>
                <a:gd name="connsiteX33" fmla="*/ 4426299 w 4446395"/>
                <a:gd name="connsiteY33" fmla="*/ 547635 h 562708"/>
                <a:gd name="connsiteX34" fmla="*/ 4446395 w 4446395"/>
                <a:gd name="connsiteY34" fmla="*/ 532563 h 562708"/>
                <a:gd name="connsiteX35" fmla="*/ 4436347 w 4446395"/>
                <a:gd name="connsiteY35" fmla="*/ 517490 h 562708"/>
                <a:gd name="connsiteX36" fmla="*/ 4376057 w 4446395"/>
                <a:gd name="connsiteY36" fmla="*/ 502418 h 562708"/>
                <a:gd name="connsiteX37" fmla="*/ 4290646 w 4446395"/>
                <a:gd name="connsiteY37" fmla="*/ 477297 h 562708"/>
                <a:gd name="connsiteX38" fmla="*/ 4185138 w 4446395"/>
                <a:gd name="connsiteY38" fmla="*/ 437103 h 562708"/>
                <a:gd name="connsiteX39" fmla="*/ 4149969 w 4446395"/>
                <a:gd name="connsiteY39" fmla="*/ 411982 h 562708"/>
                <a:gd name="connsiteX40" fmla="*/ 4089679 w 4446395"/>
                <a:gd name="connsiteY40" fmla="*/ 386862 h 562708"/>
                <a:gd name="connsiteX41" fmla="*/ 3994220 w 4446395"/>
                <a:gd name="connsiteY41" fmla="*/ 366765 h 562708"/>
                <a:gd name="connsiteX42" fmla="*/ 3908809 w 4446395"/>
                <a:gd name="connsiteY42" fmla="*/ 361741 h 562708"/>
                <a:gd name="connsiteX43" fmla="*/ 3883688 w 4446395"/>
                <a:gd name="connsiteY43" fmla="*/ 326571 h 562708"/>
                <a:gd name="connsiteX44" fmla="*/ 3803301 w 4446395"/>
                <a:gd name="connsiteY44" fmla="*/ 276330 h 562708"/>
                <a:gd name="connsiteX45" fmla="*/ 3687745 w 4446395"/>
                <a:gd name="connsiteY45" fmla="*/ 241160 h 562708"/>
                <a:gd name="connsiteX46" fmla="*/ 3577213 w 4446395"/>
                <a:gd name="connsiteY46" fmla="*/ 211015 h 562708"/>
                <a:gd name="connsiteX47" fmla="*/ 3456633 w 4446395"/>
                <a:gd name="connsiteY47" fmla="*/ 170822 h 562708"/>
                <a:gd name="connsiteX48" fmla="*/ 3381270 w 4446395"/>
                <a:gd name="connsiteY48" fmla="*/ 135653 h 562708"/>
                <a:gd name="connsiteX49" fmla="*/ 3326004 w 4446395"/>
                <a:gd name="connsiteY49" fmla="*/ 80387 h 562708"/>
                <a:gd name="connsiteX50" fmla="*/ 3220497 w 4446395"/>
                <a:gd name="connsiteY50" fmla="*/ 55266 h 562708"/>
                <a:gd name="connsiteX51" fmla="*/ 3150158 w 4446395"/>
                <a:gd name="connsiteY51" fmla="*/ 50242 h 562708"/>
                <a:gd name="connsiteX52" fmla="*/ 3099916 w 4446395"/>
                <a:gd name="connsiteY52" fmla="*/ 20097 h 562708"/>
                <a:gd name="connsiteX53" fmla="*/ 3019529 w 4446395"/>
                <a:gd name="connsiteY53" fmla="*/ 15073 h 562708"/>
                <a:gd name="connsiteX54" fmla="*/ 2898949 w 4446395"/>
                <a:gd name="connsiteY54" fmla="*/ 20097 h 562708"/>
                <a:gd name="connsiteX55" fmla="*/ 2758272 w 4446395"/>
                <a:gd name="connsiteY55" fmla="*/ 5024 h 562708"/>
                <a:gd name="connsiteX56" fmla="*/ 2572378 w 4446395"/>
                <a:gd name="connsiteY56" fmla="*/ 5024 h 562708"/>
                <a:gd name="connsiteX57" fmla="*/ 2426677 w 4446395"/>
                <a:gd name="connsiteY57" fmla="*/ 0 h 562708"/>
                <a:gd name="connsiteX58" fmla="*/ 2286000 w 4446395"/>
                <a:gd name="connsiteY58" fmla="*/ 5024 h 562708"/>
                <a:gd name="connsiteX59" fmla="*/ 2115178 w 4446395"/>
                <a:gd name="connsiteY59" fmla="*/ 5024 h 562708"/>
                <a:gd name="connsiteX60" fmla="*/ 1994598 w 4446395"/>
                <a:gd name="connsiteY60" fmla="*/ 10048 h 562708"/>
                <a:gd name="connsiteX61" fmla="*/ 1919235 w 4446395"/>
                <a:gd name="connsiteY61" fmla="*/ 10048 h 562708"/>
                <a:gd name="connsiteX62" fmla="*/ 1778558 w 4446395"/>
                <a:gd name="connsiteY62" fmla="*/ 15073 h 562708"/>
                <a:gd name="connsiteX63" fmla="*/ 1663002 w 4446395"/>
                <a:gd name="connsiteY63" fmla="*/ 40193 h 562708"/>
                <a:gd name="connsiteX64" fmla="*/ 1597688 w 4446395"/>
                <a:gd name="connsiteY64" fmla="*/ 70338 h 562708"/>
                <a:gd name="connsiteX65" fmla="*/ 1517301 w 4446395"/>
                <a:gd name="connsiteY65" fmla="*/ 85411 h 562708"/>
                <a:gd name="connsiteX66" fmla="*/ 1462035 w 4446395"/>
                <a:gd name="connsiteY66" fmla="*/ 140677 h 562708"/>
                <a:gd name="connsiteX67" fmla="*/ 1416817 w 4446395"/>
                <a:gd name="connsiteY67" fmla="*/ 140677 h 562708"/>
                <a:gd name="connsiteX68" fmla="*/ 1351503 w 4446395"/>
                <a:gd name="connsiteY68" fmla="*/ 160774 h 562708"/>
                <a:gd name="connsiteX69" fmla="*/ 1266092 w 4446395"/>
                <a:gd name="connsiteY69" fmla="*/ 190919 h 562708"/>
                <a:gd name="connsiteX70" fmla="*/ 1225899 w 4446395"/>
                <a:gd name="connsiteY70" fmla="*/ 205991 h 562708"/>
                <a:gd name="connsiteX71" fmla="*/ 1140488 w 4446395"/>
                <a:gd name="connsiteY71" fmla="*/ 205991 h 562708"/>
                <a:gd name="connsiteX72" fmla="*/ 1029956 w 4446395"/>
                <a:gd name="connsiteY72" fmla="*/ 221064 h 562708"/>
                <a:gd name="connsiteX73" fmla="*/ 964642 w 4446395"/>
                <a:gd name="connsiteY73" fmla="*/ 241160 h 562708"/>
                <a:gd name="connsiteX74" fmla="*/ 864158 w 4446395"/>
                <a:gd name="connsiteY74" fmla="*/ 276330 h 562708"/>
                <a:gd name="connsiteX75" fmla="*/ 753626 w 4446395"/>
                <a:gd name="connsiteY75" fmla="*/ 316523 h 562708"/>
                <a:gd name="connsiteX76" fmla="*/ 648118 w 4446395"/>
                <a:gd name="connsiteY76" fmla="*/ 341644 h 562708"/>
                <a:gd name="connsiteX77" fmla="*/ 542611 w 4446395"/>
                <a:gd name="connsiteY77" fmla="*/ 361741 h 562708"/>
                <a:gd name="connsiteX78" fmla="*/ 452176 w 4446395"/>
                <a:gd name="connsiteY78" fmla="*/ 366765 h 562708"/>
                <a:gd name="connsiteX79" fmla="*/ 381837 w 4446395"/>
                <a:gd name="connsiteY79" fmla="*/ 396910 h 562708"/>
                <a:gd name="connsiteX80" fmla="*/ 336620 w 4446395"/>
                <a:gd name="connsiteY80" fmla="*/ 427055 h 562708"/>
                <a:gd name="connsiteX81" fmla="*/ 291402 w 4446395"/>
                <a:gd name="connsiteY81" fmla="*/ 457200 h 562708"/>
                <a:gd name="connsiteX82" fmla="*/ 231112 w 4446395"/>
                <a:gd name="connsiteY82" fmla="*/ 467248 h 562708"/>
                <a:gd name="connsiteX83" fmla="*/ 150725 w 4446395"/>
                <a:gd name="connsiteY83" fmla="*/ 467248 h 562708"/>
                <a:gd name="connsiteX84" fmla="*/ 95459 w 4446395"/>
                <a:gd name="connsiteY84" fmla="*/ 517490 h 562708"/>
                <a:gd name="connsiteX85" fmla="*/ 55266 w 4446395"/>
                <a:gd name="connsiteY85" fmla="*/ 537587 h 562708"/>
                <a:gd name="connsiteX86" fmla="*/ 0 w 4446395"/>
                <a:gd name="connsiteY86" fmla="*/ 562708 h 562708"/>
                <a:gd name="connsiteX0" fmla="*/ 0 w 4446395"/>
                <a:gd name="connsiteY0" fmla="*/ 562708 h 562708"/>
                <a:gd name="connsiteX1" fmla="*/ 125604 w 4446395"/>
                <a:gd name="connsiteY1" fmla="*/ 562708 h 562708"/>
                <a:gd name="connsiteX2" fmla="*/ 271305 w 4446395"/>
                <a:gd name="connsiteY2" fmla="*/ 557684 h 562708"/>
                <a:gd name="connsiteX3" fmla="*/ 492369 w 4446395"/>
                <a:gd name="connsiteY3" fmla="*/ 542611 h 562708"/>
                <a:gd name="connsiteX4" fmla="*/ 552659 w 4446395"/>
                <a:gd name="connsiteY4" fmla="*/ 542611 h 562708"/>
                <a:gd name="connsiteX5" fmla="*/ 643094 w 4446395"/>
                <a:gd name="connsiteY5" fmla="*/ 547635 h 562708"/>
                <a:gd name="connsiteX6" fmla="*/ 798844 w 4446395"/>
                <a:gd name="connsiteY6" fmla="*/ 552659 h 562708"/>
                <a:gd name="connsiteX7" fmla="*/ 949569 w 4446395"/>
                <a:gd name="connsiteY7" fmla="*/ 547635 h 562708"/>
                <a:gd name="connsiteX8" fmla="*/ 1060101 w 4446395"/>
                <a:gd name="connsiteY8" fmla="*/ 552659 h 562708"/>
                <a:gd name="connsiteX9" fmla="*/ 1180681 w 4446395"/>
                <a:gd name="connsiteY9" fmla="*/ 557684 h 562708"/>
                <a:gd name="connsiteX10" fmla="*/ 1321358 w 4446395"/>
                <a:gd name="connsiteY10" fmla="*/ 557684 h 562708"/>
                <a:gd name="connsiteX11" fmla="*/ 1426866 w 4446395"/>
                <a:gd name="connsiteY11" fmla="*/ 547635 h 562708"/>
                <a:gd name="connsiteX12" fmla="*/ 1532373 w 4446395"/>
                <a:gd name="connsiteY12" fmla="*/ 532563 h 562708"/>
                <a:gd name="connsiteX13" fmla="*/ 1708220 w 4446395"/>
                <a:gd name="connsiteY13" fmla="*/ 522514 h 562708"/>
                <a:gd name="connsiteX14" fmla="*/ 1894114 w 4446395"/>
                <a:gd name="connsiteY14" fmla="*/ 522514 h 562708"/>
                <a:gd name="connsiteX15" fmla="*/ 2120202 w 4446395"/>
                <a:gd name="connsiteY15" fmla="*/ 537587 h 562708"/>
                <a:gd name="connsiteX16" fmla="*/ 2230734 w 4446395"/>
                <a:gd name="connsiteY16" fmla="*/ 542611 h 562708"/>
                <a:gd name="connsiteX17" fmla="*/ 2401556 w 4446395"/>
                <a:gd name="connsiteY17" fmla="*/ 532563 h 562708"/>
                <a:gd name="connsiteX18" fmla="*/ 2507064 w 4446395"/>
                <a:gd name="connsiteY18" fmla="*/ 532563 h 562708"/>
                <a:gd name="connsiteX19" fmla="*/ 2577402 w 4446395"/>
                <a:gd name="connsiteY19" fmla="*/ 547635 h 562708"/>
                <a:gd name="connsiteX20" fmla="*/ 2632668 w 4446395"/>
                <a:gd name="connsiteY20" fmla="*/ 557684 h 562708"/>
                <a:gd name="connsiteX21" fmla="*/ 2753248 w 4446395"/>
                <a:gd name="connsiteY21" fmla="*/ 547635 h 562708"/>
                <a:gd name="connsiteX22" fmla="*/ 2929094 w 4446395"/>
                <a:gd name="connsiteY22" fmla="*/ 542611 h 562708"/>
                <a:gd name="connsiteX23" fmla="*/ 3145134 w 4446395"/>
                <a:gd name="connsiteY23" fmla="*/ 542611 h 562708"/>
                <a:gd name="connsiteX24" fmla="*/ 3305907 w 4446395"/>
                <a:gd name="connsiteY24" fmla="*/ 532563 h 562708"/>
                <a:gd name="connsiteX25" fmla="*/ 3421464 w 4446395"/>
                <a:gd name="connsiteY25" fmla="*/ 537587 h 562708"/>
                <a:gd name="connsiteX26" fmla="*/ 3597310 w 4446395"/>
                <a:gd name="connsiteY26" fmla="*/ 537587 h 562708"/>
                <a:gd name="connsiteX27" fmla="*/ 3717890 w 4446395"/>
                <a:gd name="connsiteY27" fmla="*/ 537587 h 562708"/>
                <a:gd name="connsiteX28" fmla="*/ 3868615 w 4446395"/>
                <a:gd name="connsiteY28" fmla="*/ 537587 h 562708"/>
                <a:gd name="connsiteX29" fmla="*/ 3938954 w 4446395"/>
                <a:gd name="connsiteY29" fmla="*/ 562708 h 562708"/>
                <a:gd name="connsiteX30" fmla="*/ 3989195 w 4446395"/>
                <a:gd name="connsiteY30" fmla="*/ 562708 h 562708"/>
                <a:gd name="connsiteX31" fmla="*/ 4134897 w 4446395"/>
                <a:gd name="connsiteY31" fmla="*/ 547635 h 562708"/>
                <a:gd name="connsiteX32" fmla="*/ 4275573 w 4446395"/>
                <a:gd name="connsiteY32" fmla="*/ 547635 h 562708"/>
                <a:gd name="connsiteX33" fmla="*/ 4426299 w 4446395"/>
                <a:gd name="connsiteY33" fmla="*/ 547635 h 562708"/>
                <a:gd name="connsiteX34" fmla="*/ 4446395 w 4446395"/>
                <a:gd name="connsiteY34" fmla="*/ 532563 h 562708"/>
                <a:gd name="connsiteX35" fmla="*/ 4436347 w 4446395"/>
                <a:gd name="connsiteY35" fmla="*/ 517490 h 562708"/>
                <a:gd name="connsiteX36" fmla="*/ 4376057 w 4446395"/>
                <a:gd name="connsiteY36" fmla="*/ 502418 h 562708"/>
                <a:gd name="connsiteX37" fmla="*/ 4290646 w 4446395"/>
                <a:gd name="connsiteY37" fmla="*/ 477297 h 562708"/>
                <a:gd name="connsiteX38" fmla="*/ 4185138 w 4446395"/>
                <a:gd name="connsiteY38" fmla="*/ 437103 h 562708"/>
                <a:gd name="connsiteX39" fmla="*/ 4149969 w 4446395"/>
                <a:gd name="connsiteY39" fmla="*/ 411982 h 562708"/>
                <a:gd name="connsiteX40" fmla="*/ 4089679 w 4446395"/>
                <a:gd name="connsiteY40" fmla="*/ 386862 h 562708"/>
                <a:gd name="connsiteX41" fmla="*/ 3994220 w 4446395"/>
                <a:gd name="connsiteY41" fmla="*/ 366765 h 562708"/>
                <a:gd name="connsiteX42" fmla="*/ 3908809 w 4446395"/>
                <a:gd name="connsiteY42" fmla="*/ 361741 h 562708"/>
                <a:gd name="connsiteX43" fmla="*/ 3883688 w 4446395"/>
                <a:gd name="connsiteY43" fmla="*/ 326571 h 562708"/>
                <a:gd name="connsiteX44" fmla="*/ 3803301 w 4446395"/>
                <a:gd name="connsiteY44" fmla="*/ 276330 h 562708"/>
                <a:gd name="connsiteX45" fmla="*/ 3687745 w 4446395"/>
                <a:gd name="connsiteY45" fmla="*/ 241160 h 562708"/>
                <a:gd name="connsiteX46" fmla="*/ 3577213 w 4446395"/>
                <a:gd name="connsiteY46" fmla="*/ 211015 h 562708"/>
                <a:gd name="connsiteX47" fmla="*/ 3456633 w 4446395"/>
                <a:gd name="connsiteY47" fmla="*/ 170822 h 562708"/>
                <a:gd name="connsiteX48" fmla="*/ 3381270 w 4446395"/>
                <a:gd name="connsiteY48" fmla="*/ 135653 h 562708"/>
                <a:gd name="connsiteX49" fmla="*/ 3326004 w 4446395"/>
                <a:gd name="connsiteY49" fmla="*/ 80387 h 562708"/>
                <a:gd name="connsiteX50" fmla="*/ 3220497 w 4446395"/>
                <a:gd name="connsiteY50" fmla="*/ 55266 h 562708"/>
                <a:gd name="connsiteX51" fmla="*/ 3150158 w 4446395"/>
                <a:gd name="connsiteY51" fmla="*/ 50242 h 562708"/>
                <a:gd name="connsiteX52" fmla="*/ 3099916 w 4446395"/>
                <a:gd name="connsiteY52" fmla="*/ 20097 h 562708"/>
                <a:gd name="connsiteX53" fmla="*/ 3019529 w 4446395"/>
                <a:gd name="connsiteY53" fmla="*/ 15073 h 562708"/>
                <a:gd name="connsiteX54" fmla="*/ 2898949 w 4446395"/>
                <a:gd name="connsiteY54" fmla="*/ 20097 h 562708"/>
                <a:gd name="connsiteX55" fmla="*/ 2758272 w 4446395"/>
                <a:gd name="connsiteY55" fmla="*/ 5024 h 562708"/>
                <a:gd name="connsiteX56" fmla="*/ 2572378 w 4446395"/>
                <a:gd name="connsiteY56" fmla="*/ 5024 h 562708"/>
                <a:gd name="connsiteX57" fmla="*/ 2426677 w 4446395"/>
                <a:gd name="connsiteY57" fmla="*/ 0 h 562708"/>
                <a:gd name="connsiteX58" fmla="*/ 2286000 w 4446395"/>
                <a:gd name="connsiteY58" fmla="*/ 5024 h 562708"/>
                <a:gd name="connsiteX59" fmla="*/ 2115178 w 4446395"/>
                <a:gd name="connsiteY59" fmla="*/ 5024 h 562708"/>
                <a:gd name="connsiteX60" fmla="*/ 1994598 w 4446395"/>
                <a:gd name="connsiteY60" fmla="*/ 10048 h 562708"/>
                <a:gd name="connsiteX61" fmla="*/ 1919235 w 4446395"/>
                <a:gd name="connsiteY61" fmla="*/ 10048 h 562708"/>
                <a:gd name="connsiteX62" fmla="*/ 1778558 w 4446395"/>
                <a:gd name="connsiteY62" fmla="*/ 15073 h 562708"/>
                <a:gd name="connsiteX63" fmla="*/ 1663002 w 4446395"/>
                <a:gd name="connsiteY63" fmla="*/ 40193 h 562708"/>
                <a:gd name="connsiteX64" fmla="*/ 1597688 w 4446395"/>
                <a:gd name="connsiteY64" fmla="*/ 70338 h 562708"/>
                <a:gd name="connsiteX65" fmla="*/ 1517301 w 4446395"/>
                <a:gd name="connsiteY65" fmla="*/ 85411 h 562708"/>
                <a:gd name="connsiteX66" fmla="*/ 1462035 w 4446395"/>
                <a:gd name="connsiteY66" fmla="*/ 140677 h 562708"/>
                <a:gd name="connsiteX67" fmla="*/ 1416817 w 4446395"/>
                <a:gd name="connsiteY67" fmla="*/ 140677 h 562708"/>
                <a:gd name="connsiteX68" fmla="*/ 1351503 w 4446395"/>
                <a:gd name="connsiteY68" fmla="*/ 160774 h 562708"/>
                <a:gd name="connsiteX69" fmla="*/ 1266092 w 4446395"/>
                <a:gd name="connsiteY69" fmla="*/ 190919 h 562708"/>
                <a:gd name="connsiteX70" fmla="*/ 1225899 w 4446395"/>
                <a:gd name="connsiteY70" fmla="*/ 205991 h 562708"/>
                <a:gd name="connsiteX71" fmla="*/ 1140488 w 4446395"/>
                <a:gd name="connsiteY71" fmla="*/ 205991 h 562708"/>
                <a:gd name="connsiteX72" fmla="*/ 1029956 w 4446395"/>
                <a:gd name="connsiteY72" fmla="*/ 221064 h 562708"/>
                <a:gd name="connsiteX73" fmla="*/ 964642 w 4446395"/>
                <a:gd name="connsiteY73" fmla="*/ 241160 h 562708"/>
                <a:gd name="connsiteX74" fmla="*/ 864158 w 4446395"/>
                <a:gd name="connsiteY74" fmla="*/ 276330 h 562708"/>
                <a:gd name="connsiteX75" fmla="*/ 753626 w 4446395"/>
                <a:gd name="connsiteY75" fmla="*/ 316523 h 562708"/>
                <a:gd name="connsiteX76" fmla="*/ 648118 w 4446395"/>
                <a:gd name="connsiteY76" fmla="*/ 341644 h 562708"/>
                <a:gd name="connsiteX77" fmla="*/ 542611 w 4446395"/>
                <a:gd name="connsiteY77" fmla="*/ 361741 h 562708"/>
                <a:gd name="connsiteX78" fmla="*/ 452176 w 4446395"/>
                <a:gd name="connsiteY78" fmla="*/ 366765 h 562708"/>
                <a:gd name="connsiteX79" fmla="*/ 381837 w 4446395"/>
                <a:gd name="connsiteY79" fmla="*/ 396910 h 562708"/>
                <a:gd name="connsiteX80" fmla="*/ 336620 w 4446395"/>
                <a:gd name="connsiteY80" fmla="*/ 427055 h 562708"/>
                <a:gd name="connsiteX81" fmla="*/ 291402 w 4446395"/>
                <a:gd name="connsiteY81" fmla="*/ 457200 h 562708"/>
                <a:gd name="connsiteX82" fmla="*/ 231112 w 4446395"/>
                <a:gd name="connsiteY82" fmla="*/ 467248 h 562708"/>
                <a:gd name="connsiteX83" fmla="*/ 155488 w 4446395"/>
                <a:gd name="connsiteY83" fmla="*/ 472011 h 562708"/>
                <a:gd name="connsiteX84" fmla="*/ 95459 w 4446395"/>
                <a:gd name="connsiteY84" fmla="*/ 517490 h 562708"/>
                <a:gd name="connsiteX85" fmla="*/ 55266 w 4446395"/>
                <a:gd name="connsiteY85" fmla="*/ 537587 h 562708"/>
                <a:gd name="connsiteX86" fmla="*/ 0 w 4446395"/>
                <a:gd name="connsiteY86" fmla="*/ 562708 h 562708"/>
                <a:gd name="connsiteX0" fmla="*/ 0 w 4446395"/>
                <a:gd name="connsiteY0" fmla="*/ 562708 h 562708"/>
                <a:gd name="connsiteX1" fmla="*/ 125604 w 4446395"/>
                <a:gd name="connsiteY1" fmla="*/ 562708 h 562708"/>
                <a:gd name="connsiteX2" fmla="*/ 271305 w 4446395"/>
                <a:gd name="connsiteY2" fmla="*/ 557684 h 562708"/>
                <a:gd name="connsiteX3" fmla="*/ 492369 w 4446395"/>
                <a:gd name="connsiteY3" fmla="*/ 542611 h 562708"/>
                <a:gd name="connsiteX4" fmla="*/ 552659 w 4446395"/>
                <a:gd name="connsiteY4" fmla="*/ 542611 h 562708"/>
                <a:gd name="connsiteX5" fmla="*/ 643094 w 4446395"/>
                <a:gd name="connsiteY5" fmla="*/ 547635 h 562708"/>
                <a:gd name="connsiteX6" fmla="*/ 798844 w 4446395"/>
                <a:gd name="connsiteY6" fmla="*/ 552659 h 562708"/>
                <a:gd name="connsiteX7" fmla="*/ 949569 w 4446395"/>
                <a:gd name="connsiteY7" fmla="*/ 547635 h 562708"/>
                <a:gd name="connsiteX8" fmla="*/ 1060101 w 4446395"/>
                <a:gd name="connsiteY8" fmla="*/ 552659 h 562708"/>
                <a:gd name="connsiteX9" fmla="*/ 1180681 w 4446395"/>
                <a:gd name="connsiteY9" fmla="*/ 557684 h 562708"/>
                <a:gd name="connsiteX10" fmla="*/ 1321358 w 4446395"/>
                <a:gd name="connsiteY10" fmla="*/ 557684 h 562708"/>
                <a:gd name="connsiteX11" fmla="*/ 1426866 w 4446395"/>
                <a:gd name="connsiteY11" fmla="*/ 547635 h 562708"/>
                <a:gd name="connsiteX12" fmla="*/ 1532373 w 4446395"/>
                <a:gd name="connsiteY12" fmla="*/ 532563 h 562708"/>
                <a:gd name="connsiteX13" fmla="*/ 1708220 w 4446395"/>
                <a:gd name="connsiteY13" fmla="*/ 522514 h 562708"/>
                <a:gd name="connsiteX14" fmla="*/ 1894114 w 4446395"/>
                <a:gd name="connsiteY14" fmla="*/ 522514 h 562708"/>
                <a:gd name="connsiteX15" fmla="*/ 2120202 w 4446395"/>
                <a:gd name="connsiteY15" fmla="*/ 537587 h 562708"/>
                <a:gd name="connsiteX16" fmla="*/ 2230734 w 4446395"/>
                <a:gd name="connsiteY16" fmla="*/ 542611 h 562708"/>
                <a:gd name="connsiteX17" fmla="*/ 2401556 w 4446395"/>
                <a:gd name="connsiteY17" fmla="*/ 532563 h 562708"/>
                <a:gd name="connsiteX18" fmla="*/ 2507064 w 4446395"/>
                <a:gd name="connsiteY18" fmla="*/ 532563 h 562708"/>
                <a:gd name="connsiteX19" fmla="*/ 2577402 w 4446395"/>
                <a:gd name="connsiteY19" fmla="*/ 547635 h 562708"/>
                <a:gd name="connsiteX20" fmla="*/ 2632668 w 4446395"/>
                <a:gd name="connsiteY20" fmla="*/ 557684 h 562708"/>
                <a:gd name="connsiteX21" fmla="*/ 2753248 w 4446395"/>
                <a:gd name="connsiteY21" fmla="*/ 547635 h 562708"/>
                <a:gd name="connsiteX22" fmla="*/ 2929094 w 4446395"/>
                <a:gd name="connsiteY22" fmla="*/ 542611 h 562708"/>
                <a:gd name="connsiteX23" fmla="*/ 3145134 w 4446395"/>
                <a:gd name="connsiteY23" fmla="*/ 542611 h 562708"/>
                <a:gd name="connsiteX24" fmla="*/ 3305907 w 4446395"/>
                <a:gd name="connsiteY24" fmla="*/ 532563 h 562708"/>
                <a:gd name="connsiteX25" fmla="*/ 3421464 w 4446395"/>
                <a:gd name="connsiteY25" fmla="*/ 537587 h 562708"/>
                <a:gd name="connsiteX26" fmla="*/ 3597310 w 4446395"/>
                <a:gd name="connsiteY26" fmla="*/ 537587 h 562708"/>
                <a:gd name="connsiteX27" fmla="*/ 3717890 w 4446395"/>
                <a:gd name="connsiteY27" fmla="*/ 537587 h 562708"/>
                <a:gd name="connsiteX28" fmla="*/ 3868615 w 4446395"/>
                <a:gd name="connsiteY28" fmla="*/ 537587 h 562708"/>
                <a:gd name="connsiteX29" fmla="*/ 3938954 w 4446395"/>
                <a:gd name="connsiteY29" fmla="*/ 562708 h 562708"/>
                <a:gd name="connsiteX30" fmla="*/ 3989195 w 4446395"/>
                <a:gd name="connsiteY30" fmla="*/ 562708 h 562708"/>
                <a:gd name="connsiteX31" fmla="*/ 4134897 w 4446395"/>
                <a:gd name="connsiteY31" fmla="*/ 547635 h 562708"/>
                <a:gd name="connsiteX32" fmla="*/ 4275573 w 4446395"/>
                <a:gd name="connsiteY32" fmla="*/ 547635 h 562708"/>
                <a:gd name="connsiteX33" fmla="*/ 4426299 w 4446395"/>
                <a:gd name="connsiteY33" fmla="*/ 547635 h 562708"/>
                <a:gd name="connsiteX34" fmla="*/ 4446395 w 4446395"/>
                <a:gd name="connsiteY34" fmla="*/ 532563 h 562708"/>
                <a:gd name="connsiteX35" fmla="*/ 4436347 w 4446395"/>
                <a:gd name="connsiteY35" fmla="*/ 517490 h 562708"/>
                <a:gd name="connsiteX36" fmla="*/ 4376057 w 4446395"/>
                <a:gd name="connsiteY36" fmla="*/ 502418 h 562708"/>
                <a:gd name="connsiteX37" fmla="*/ 4290646 w 4446395"/>
                <a:gd name="connsiteY37" fmla="*/ 477297 h 562708"/>
                <a:gd name="connsiteX38" fmla="*/ 4185138 w 4446395"/>
                <a:gd name="connsiteY38" fmla="*/ 437103 h 562708"/>
                <a:gd name="connsiteX39" fmla="*/ 4149969 w 4446395"/>
                <a:gd name="connsiteY39" fmla="*/ 411982 h 562708"/>
                <a:gd name="connsiteX40" fmla="*/ 4089679 w 4446395"/>
                <a:gd name="connsiteY40" fmla="*/ 386862 h 562708"/>
                <a:gd name="connsiteX41" fmla="*/ 3994220 w 4446395"/>
                <a:gd name="connsiteY41" fmla="*/ 366765 h 562708"/>
                <a:gd name="connsiteX42" fmla="*/ 3908809 w 4446395"/>
                <a:gd name="connsiteY42" fmla="*/ 361741 h 562708"/>
                <a:gd name="connsiteX43" fmla="*/ 3883688 w 4446395"/>
                <a:gd name="connsiteY43" fmla="*/ 326571 h 562708"/>
                <a:gd name="connsiteX44" fmla="*/ 3803301 w 4446395"/>
                <a:gd name="connsiteY44" fmla="*/ 276330 h 562708"/>
                <a:gd name="connsiteX45" fmla="*/ 3687745 w 4446395"/>
                <a:gd name="connsiteY45" fmla="*/ 241160 h 562708"/>
                <a:gd name="connsiteX46" fmla="*/ 3577213 w 4446395"/>
                <a:gd name="connsiteY46" fmla="*/ 211015 h 562708"/>
                <a:gd name="connsiteX47" fmla="*/ 3456633 w 4446395"/>
                <a:gd name="connsiteY47" fmla="*/ 170822 h 562708"/>
                <a:gd name="connsiteX48" fmla="*/ 3381270 w 4446395"/>
                <a:gd name="connsiteY48" fmla="*/ 135653 h 562708"/>
                <a:gd name="connsiteX49" fmla="*/ 3326004 w 4446395"/>
                <a:gd name="connsiteY49" fmla="*/ 80387 h 562708"/>
                <a:gd name="connsiteX50" fmla="*/ 3220497 w 4446395"/>
                <a:gd name="connsiteY50" fmla="*/ 55266 h 562708"/>
                <a:gd name="connsiteX51" fmla="*/ 3150158 w 4446395"/>
                <a:gd name="connsiteY51" fmla="*/ 50242 h 562708"/>
                <a:gd name="connsiteX52" fmla="*/ 3099916 w 4446395"/>
                <a:gd name="connsiteY52" fmla="*/ 20097 h 562708"/>
                <a:gd name="connsiteX53" fmla="*/ 3019529 w 4446395"/>
                <a:gd name="connsiteY53" fmla="*/ 15073 h 562708"/>
                <a:gd name="connsiteX54" fmla="*/ 2898949 w 4446395"/>
                <a:gd name="connsiteY54" fmla="*/ 20097 h 562708"/>
                <a:gd name="connsiteX55" fmla="*/ 2758272 w 4446395"/>
                <a:gd name="connsiteY55" fmla="*/ 5024 h 562708"/>
                <a:gd name="connsiteX56" fmla="*/ 2572378 w 4446395"/>
                <a:gd name="connsiteY56" fmla="*/ 5024 h 562708"/>
                <a:gd name="connsiteX57" fmla="*/ 2426677 w 4446395"/>
                <a:gd name="connsiteY57" fmla="*/ 0 h 562708"/>
                <a:gd name="connsiteX58" fmla="*/ 2286000 w 4446395"/>
                <a:gd name="connsiteY58" fmla="*/ 5024 h 562708"/>
                <a:gd name="connsiteX59" fmla="*/ 2115178 w 4446395"/>
                <a:gd name="connsiteY59" fmla="*/ 5024 h 562708"/>
                <a:gd name="connsiteX60" fmla="*/ 1994598 w 4446395"/>
                <a:gd name="connsiteY60" fmla="*/ 10048 h 562708"/>
                <a:gd name="connsiteX61" fmla="*/ 1919235 w 4446395"/>
                <a:gd name="connsiteY61" fmla="*/ 10048 h 562708"/>
                <a:gd name="connsiteX62" fmla="*/ 1778558 w 4446395"/>
                <a:gd name="connsiteY62" fmla="*/ 15073 h 562708"/>
                <a:gd name="connsiteX63" fmla="*/ 1663002 w 4446395"/>
                <a:gd name="connsiteY63" fmla="*/ 40193 h 562708"/>
                <a:gd name="connsiteX64" fmla="*/ 1597688 w 4446395"/>
                <a:gd name="connsiteY64" fmla="*/ 70338 h 562708"/>
                <a:gd name="connsiteX65" fmla="*/ 1514920 w 4446395"/>
                <a:gd name="connsiteY65" fmla="*/ 92554 h 562708"/>
                <a:gd name="connsiteX66" fmla="*/ 1462035 w 4446395"/>
                <a:gd name="connsiteY66" fmla="*/ 140677 h 562708"/>
                <a:gd name="connsiteX67" fmla="*/ 1416817 w 4446395"/>
                <a:gd name="connsiteY67" fmla="*/ 140677 h 562708"/>
                <a:gd name="connsiteX68" fmla="*/ 1351503 w 4446395"/>
                <a:gd name="connsiteY68" fmla="*/ 160774 h 562708"/>
                <a:gd name="connsiteX69" fmla="*/ 1266092 w 4446395"/>
                <a:gd name="connsiteY69" fmla="*/ 190919 h 562708"/>
                <a:gd name="connsiteX70" fmla="*/ 1225899 w 4446395"/>
                <a:gd name="connsiteY70" fmla="*/ 205991 h 562708"/>
                <a:gd name="connsiteX71" fmla="*/ 1140488 w 4446395"/>
                <a:gd name="connsiteY71" fmla="*/ 205991 h 562708"/>
                <a:gd name="connsiteX72" fmla="*/ 1029956 w 4446395"/>
                <a:gd name="connsiteY72" fmla="*/ 221064 h 562708"/>
                <a:gd name="connsiteX73" fmla="*/ 964642 w 4446395"/>
                <a:gd name="connsiteY73" fmla="*/ 241160 h 562708"/>
                <a:gd name="connsiteX74" fmla="*/ 864158 w 4446395"/>
                <a:gd name="connsiteY74" fmla="*/ 276330 h 562708"/>
                <a:gd name="connsiteX75" fmla="*/ 753626 w 4446395"/>
                <a:gd name="connsiteY75" fmla="*/ 316523 h 562708"/>
                <a:gd name="connsiteX76" fmla="*/ 648118 w 4446395"/>
                <a:gd name="connsiteY76" fmla="*/ 341644 h 562708"/>
                <a:gd name="connsiteX77" fmla="*/ 542611 w 4446395"/>
                <a:gd name="connsiteY77" fmla="*/ 361741 h 562708"/>
                <a:gd name="connsiteX78" fmla="*/ 452176 w 4446395"/>
                <a:gd name="connsiteY78" fmla="*/ 366765 h 562708"/>
                <a:gd name="connsiteX79" fmla="*/ 381837 w 4446395"/>
                <a:gd name="connsiteY79" fmla="*/ 396910 h 562708"/>
                <a:gd name="connsiteX80" fmla="*/ 336620 w 4446395"/>
                <a:gd name="connsiteY80" fmla="*/ 427055 h 562708"/>
                <a:gd name="connsiteX81" fmla="*/ 291402 w 4446395"/>
                <a:gd name="connsiteY81" fmla="*/ 457200 h 562708"/>
                <a:gd name="connsiteX82" fmla="*/ 231112 w 4446395"/>
                <a:gd name="connsiteY82" fmla="*/ 467248 h 562708"/>
                <a:gd name="connsiteX83" fmla="*/ 155488 w 4446395"/>
                <a:gd name="connsiteY83" fmla="*/ 472011 h 562708"/>
                <a:gd name="connsiteX84" fmla="*/ 95459 w 4446395"/>
                <a:gd name="connsiteY84" fmla="*/ 517490 h 562708"/>
                <a:gd name="connsiteX85" fmla="*/ 55266 w 4446395"/>
                <a:gd name="connsiteY85" fmla="*/ 537587 h 562708"/>
                <a:gd name="connsiteX86" fmla="*/ 0 w 4446395"/>
                <a:gd name="connsiteY86" fmla="*/ 562708 h 562708"/>
                <a:gd name="connsiteX0" fmla="*/ 0 w 4446395"/>
                <a:gd name="connsiteY0" fmla="*/ 562708 h 562708"/>
                <a:gd name="connsiteX1" fmla="*/ 125604 w 4446395"/>
                <a:gd name="connsiteY1" fmla="*/ 562708 h 562708"/>
                <a:gd name="connsiteX2" fmla="*/ 271305 w 4446395"/>
                <a:gd name="connsiteY2" fmla="*/ 557684 h 562708"/>
                <a:gd name="connsiteX3" fmla="*/ 492369 w 4446395"/>
                <a:gd name="connsiteY3" fmla="*/ 542611 h 562708"/>
                <a:gd name="connsiteX4" fmla="*/ 552659 w 4446395"/>
                <a:gd name="connsiteY4" fmla="*/ 542611 h 562708"/>
                <a:gd name="connsiteX5" fmla="*/ 643094 w 4446395"/>
                <a:gd name="connsiteY5" fmla="*/ 547635 h 562708"/>
                <a:gd name="connsiteX6" fmla="*/ 798844 w 4446395"/>
                <a:gd name="connsiteY6" fmla="*/ 552659 h 562708"/>
                <a:gd name="connsiteX7" fmla="*/ 949569 w 4446395"/>
                <a:gd name="connsiteY7" fmla="*/ 547635 h 562708"/>
                <a:gd name="connsiteX8" fmla="*/ 1060101 w 4446395"/>
                <a:gd name="connsiteY8" fmla="*/ 552659 h 562708"/>
                <a:gd name="connsiteX9" fmla="*/ 1180681 w 4446395"/>
                <a:gd name="connsiteY9" fmla="*/ 557684 h 562708"/>
                <a:gd name="connsiteX10" fmla="*/ 1321358 w 4446395"/>
                <a:gd name="connsiteY10" fmla="*/ 557684 h 562708"/>
                <a:gd name="connsiteX11" fmla="*/ 1426866 w 4446395"/>
                <a:gd name="connsiteY11" fmla="*/ 547635 h 562708"/>
                <a:gd name="connsiteX12" fmla="*/ 1532373 w 4446395"/>
                <a:gd name="connsiteY12" fmla="*/ 532563 h 562708"/>
                <a:gd name="connsiteX13" fmla="*/ 1708220 w 4446395"/>
                <a:gd name="connsiteY13" fmla="*/ 522514 h 562708"/>
                <a:gd name="connsiteX14" fmla="*/ 1894114 w 4446395"/>
                <a:gd name="connsiteY14" fmla="*/ 522514 h 562708"/>
                <a:gd name="connsiteX15" fmla="*/ 2120202 w 4446395"/>
                <a:gd name="connsiteY15" fmla="*/ 537587 h 562708"/>
                <a:gd name="connsiteX16" fmla="*/ 2230734 w 4446395"/>
                <a:gd name="connsiteY16" fmla="*/ 542611 h 562708"/>
                <a:gd name="connsiteX17" fmla="*/ 2401556 w 4446395"/>
                <a:gd name="connsiteY17" fmla="*/ 532563 h 562708"/>
                <a:gd name="connsiteX18" fmla="*/ 2507064 w 4446395"/>
                <a:gd name="connsiteY18" fmla="*/ 532563 h 562708"/>
                <a:gd name="connsiteX19" fmla="*/ 2577402 w 4446395"/>
                <a:gd name="connsiteY19" fmla="*/ 547635 h 562708"/>
                <a:gd name="connsiteX20" fmla="*/ 2632668 w 4446395"/>
                <a:gd name="connsiteY20" fmla="*/ 557684 h 562708"/>
                <a:gd name="connsiteX21" fmla="*/ 2753248 w 4446395"/>
                <a:gd name="connsiteY21" fmla="*/ 547635 h 562708"/>
                <a:gd name="connsiteX22" fmla="*/ 2929094 w 4446395"/>
                <a:gd name="connsiteY22" fmla="*/ 542611 h 562708"/>
                <a:gd name="connsiteX23" fmla="*/ 3145134 w 4446395"/>
                <a:gd name="connsiteY23" fmla="*/ 542611 h 562708"/>
                <a:gd name="connsiteX24" fmla="*/ 3305907 w 4446395"/>
                <a:gd name="connsiteY24" fmla="*/ 532563 h 562708"/>
                <a:gd name="connsiteX25" fmla="*/ 3421464 w 4446395"/>
                <a:gd name="connsiteY25" fmla="*/ 537587 h 562708"/>
                <a:gd name="connsiteX26" fmla="*/ 3597310 w 4446395"/>
                <a:gd name="connsiteY26" fmla="*/ 537587 h 562708"/>
                <a:gd name="connsiteX27" fmla="*/ 3717890 w 4446395"/>
                <a:gd name="connsiteY27" fmla="*/ 537587 h 562708"/>
                <a:gd name="connsiteX28" fmla="*/ 3868615 w 4446395"/>
                <a:gd name="connsiteY28" fmla="*/ 537587 h 562708"/>
                <a:gd name="connsiteX29" fmla="*/ 3938954 w 4446395"/>
                <a:gd name="connsiteY29" fmla="*/ 562708 h 562708"/>
                <a:gd name="connsiteX30" fmla="*/ 3989195 w 4446395"/>
                <a:gd name="connsiteY30" fmla="*/ 562708 h 562708"/>
                <a:gd name="connsiteX31" fmla="*/ 4134897 w 4446395"/>
                <a:gd name="connsiteY31" fmla="*/ 547635 h 562708"/>
                <a:gd name="connsiteX32" fmla="*/ 4275573 w 4446395"/>
                <a:gd name="connsiteY32" fmla="*/ 547635 h 562708"/>
                <a:gd name="connsiteX33" fmla="*/ 4426299 w 4446395"/>
                <a:gd name="connsiteY33" fmla="*/ 547635 h 562708"/>
                <a:gd name="connsiteX34" fmla="*/ 4446395 w 4446395"/>
                <a:gd name="connsiteY34" fmla="*/ 532563 h 562708"/>
                <a:gd name="connsiteX35" fmla="*/ 4436347 w 4446395"/>
                <a:gd name="connsiteY35" fmla="*/ 517490 h 562708"/>
                <a:gd name="connsiteX36" fmla="*/ 4376057 w 4446395"/>
                <a:gd name="connsiteY36" fmla="*/ 502418 h 562708"/>
                <a:gd name="connsiteX37" fmla="*/ 4290646 w 4446395"/>
                <a:gd name="connsiteY37" fmla="*/ 477297 h 562708"/>
                <a:gd name="connsiteX38" fmla="*/ 4185138 w 4446395"/>
                <a:gd name="connsiteY38" fmla="*/ 437103 h 562708"/>
                <a:gd name="connsiteX39" fmla="*/ 4149969 w 4446395"/>
                <a:gd name="connsiteY39" fmla="*/ 411982 h 562708"/>
                <a:gd name="connsiteX40" fmla="*/ 4089679 w 4446395"/>
                <a:gd name="connsiteY40" fmla="*/ 386862 h 562708"/>
                <a:gd name="connsiteX41" fmla="*/ 3994220 w 4446395"/>
                <a:gd name="connsiteY41" fmla="*/ 366765 h 562708"/>
                <a:gd name="connsiteX42" fmla="*/ 3908809 w 4446395"/>
                <a:gd name="connsiteY42" fmla="*/ 361741 h 562708"/>
                <a:gd name="connsiteX43" fmla="*/ 3883688 w 4446395"/>
                <a:gd name="connsiteY43" fmla="*/ 326571 h 562708"/>
                <a:gd name="connsiteX44" fmla="*/ 3803301 w 4446395"/>
                <a:gd name="connsiteY44" fmla="*/ 276330 h 562708"/>
                <a:gd name="connsiteX45" fmla="*/ 3687745 w 4446395"/>
                <a:gd name="connsiteY45" fmla="*/ 241160 h 562708"/>
                <a:gd name="connsiteX46" fmla="*/ 3577213 w 4446395"/>
                <a:gd name="connsiteY46" fmla="*/ 211015 h 562708"/>
                <a:gd name="connsiteX47" fmla="*/ 3456633 w 4446395"/>
                <a:gd name="connsiteY47" fmla="*/ 170822 h 562708"/>
                <a:gd name="connsiteX48" fmla="*/ 3381270 w 4446395"/>
                <a:gd name="connsiteY48" fmla="*/ 135653 h 562708"/>
                <a:gd name="connsiteX49" fmla="*/ 3326004 w 4446395"/>
                <a:gd name="connsiteY49" fmla="*/ 80387 h 562708"/>
                <a:gd name="connsiteX50" fmla="*/ 3220497 w 4446395"/>
                <a:gd name="connsiteY50" fmla="*/ 55266 h 562708"/>
                <a:gd name="connsiteX51" fmla="*/ 3150158 w 4446395"/>
                <a:gd name="connsiteY51" fmla="*/ 50242 h 562708"/>
                <a:gd name="connsiteX52" fmla="*/ 3099916 w 4446395"/>
                <a:gd name="connsiteY52" fmla="*/ 20097 h 562708"/>
                <a:gd name="connsiteX53" fmla="*/ 3019529 w 4446395"/>
                <a:gd name="connsiteY53" fmla="*/ 15073 h 562708"/>
                <a:gd name="connsiteX54" fmla="*/ 2898949 w 4446395"/>
                <a:gd name="connsiteY54" fmla="*/ 20097 h 562708"/>
                <a:gd name="connsiteX55" fmla="*/ 2758272 w 4446395"/>
                <a:gd name="connsiteY55" fmla="*/ 5024 h 562708"/>
                <a:gd name="connsiteX56" fmla="*/ 2572378 w 4446395"/>
                <a:gd name="connsiteY56" fmla="*/ 5024 h 562708"/>
                <a:gd name="connsiteX57" fmla="*/ 2426677 w 4446395"/>
                <a:gd name="connsiteY57" fmla="*/ 0 h 562708"/>
                <a:gd name="connsiteX58" fmla="*/ 2286000 w 4446395"/>
                <a:gd name="connsiteY58" fmla="*/ 5024 h 562708"/>
                <a:gd name="connsiteX59" fmla="*/ 2115178 w 4446395"/>
                <a:gd name="connsiteY59" fmla="*/ 5024 h 562708"/>
                <a:gd name="connsiteX60" fmla="*/ 1994598 w 4446395"/>
                <a:gd name="connsiteY60" fmla="*/ 10048 h 562708"/>
                <a:gd name="connsiteX61" fmla="*/ 1919235 w 4446395"/>
                <a:gd name="connsiteY61" fmla="*/ 10048 h 562708"/>
                <a:gd name="connsiteX62" fmla="*/ 1778558 w 4446395"/>
                <a:gd name="connsiteY62" fmla="*/ 15073 h 562708"/>
                <a:gd name="connsiteX63" fmla="*/ 1663002 w 4446395"/>
                <a:gd name="connsiteY63" fmla="*/ 40193 h 562708"/>
                <a:gd name="connsiteX64" fmla="*/ 1597688 w 4446395"/>
                <a:gd name="connsiteY64" fmla="*/ 70338 h 562708"/>
                <a:gd name="connsiteX65" fmla="*/ 1514920 w 4446395"/>
                <a:gd name="connsiteY65" fmla="*/ 92554 h 562708"/>
                <a:gd name="connsiteX66" fmla="*/ 1474914 w 4446395"/>
                <a:gd name="connsiteY66" fmla="*/ 135525 h 562708"/>
                <a:gd name="connsiteX67" fmla="*/ 1416817 w 4446395"/>
                <a:gd name="connsiteY67" fmla="*/ 140677 h 562708"/>
                <a:gd name="connsiteX68" fmla="*/ 1351503 w 4446395"/>
                <a:gd name="connsiteY68" fmla="*/ 160774 h 562708"/>
                <a:gd name="connsiteX69" fmla="*/ 1266092 w 4446395"/>
                <a:gd name="connsiteY69" fmla="*/ 190919 h 562708"/>
                <a:gd name="connsiteX70" fmla="*/ 1225899 w 4446395"/>
                <a:gd name="connsiteY70" fmla="*/ 205991 h 562708"/>
                <a:gd name="connsiteX71" fmla="*/ 1140488 w 4446395"/>
                <a:gd name="connsiteY71" fmla="*/ 205991 h 562708"/>
                <a:gd name="connsiteX72" fmla="*/ 1029956 w 4446395"/>
                <a:gd name="connsiteY72" fmla="*/ 221064 h 562708"/>
                <a:gd name="connsiteX73" fmla="*/ 964642 w 4446395"/>
                <a:gd name="connsiteY73" fmla="*/ 241160 h 562708"/>
                <a:gd name="connsiteX74" fmla="*/ 864158 w 4446395"/>
                <a:gd name="connsiteY74" fmla="*/ 276330 h 562708"/>
                <a:gd name="connsiteX75" fmla="*/ 753626 w 4446395"/>
                <a:gd name="connsiteY75" fmla="*/ 316523 h 562708"/>
                <a:gd name="connsiteX76" fmla="*/ 648118 w 4446395"/>
                <a:gd name="connsiteY76" fmla="*/ 341644 h 562708"/>
                <a:gd name="connsiteX77" fmla="*/ 542611 w 4446395"/>
                <a:gd name="connsiteY77" fmla="*/ 361741 h 562708"/>
                <a:gd name="connsiteX78" fmla="*/ 452176 w 4446395"/>
                <a:gd name="connsiteY78" fmla="*/ 366765 h 562708"/>
                <a:gd name="connsiteX79" fmla="*/ 381837 w 4446395"/>
                <a:gd name="connsiteY79" fmla="*/ 396910 h 562708"/>
                <a:gd name="connsiteX80" fmla="*/ 336620 w 4446395"/>
                <a:gd name="connsiteY80" fmla="*/ 427055 h 562708"/>
                <a:gd name="connsiteX81" fmla="*/ 291402 w 4446395"/>
                <a:gd name="connsiteY81" fmla="*/ 457200 h 562708"/>
                <a:gd name="connsiteX82" fmla="*/ 231112 w 4446395"/>
                <a:gd name="connsiteY82" fmla="*/ 467248 h 562708"/>
                <a:gd name="connsiteX83" fmla="*/ 155488 w 4446395"/>
                <a:gd name="connsiteY83" fmla="*/ 472011 h 562708"/>
                <a:gd name="connsiteX84" fmla="*/ 95459 w 4446395"/>
                <a:gd name="connsiteY84" fmla="*/ 517490 h 562708"/>
                <a:gd name="connsiteX85" fmla="*/ 55266 w 4446395"/>
                <a:gd name="connsiteY85" fmla="*/ 537587 h 562708"/>
                <a:gd name="connsiteX86" fmla="*/ 0 w 4446395"/>
                <a:gd name="connsiteY86" fmla="*/ 562708 h 56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446395" h="562708">
                  <a:moveTo>
                    <a:pt x="0" y="562708"/>
                  </a:moveTo>
                  <a:lnTo>
                    <a:pt x="125604" y="562708"/>
                  </a:lnTo>
                  <a:lnTo>
                    <a:pt x="271305" y="557684"/>
                  </a:lnTo>
                  <a:lnTo>
                    <a:pt x="492369" y="542611"/>
                  </a:lnTo>
                  <a:lnTo>
                    <a:pt x="552659" y="542611"/>
                  </a:lnTo>
                  <a:lnTo>
                    <a:pt x="643094" y="547635"/>
                  </a:lnTo>
                  <a:lnTo>
                    <a:pt x="798844" y="552659"/>
                  </a:lnTo>
                  <a:lnTo>
                    <a:pt x="949569" y="547635"/>
                  </a:lnTo>
                  <a:lnTo>
                    <a:pt x="1060101" y="552659"/>
                  </a:lnTo>
                  <a:lnTo>
                    <a:pt x="1180681" y="557684"/>
                  </a:lnTo>
                  <a:lnTo>
                    <a:pt x="1321358" y="557684"/>
                  </a:lnTo>
                  <a:lnTo>
                    <a:pt x="1426866" y="547635"/>
                  </a:lnTo>
                  <a:lnTo>
                    <a:pt x="1532373" y="532563"/>
                  </a:lnTo>
                  <a:lnTo>
                    <a:pt x="1708220" y="522514"/>
                  </a:lnTo>
                  <a:lnTo>
                    <a:pt x="1894114" y="522514"/>
                  </a:lnTo>
                  <a:lnTo>
                    <a:pt x="2120202" y="537587"/>
                  </a:lnTo>
                  <a:lnTo>
                    <a:pt x="2230734" y="542611"/>
                  </a:lnTo>
                  <a:lnTo>
                    <a:pt x="2401556" y="532563"/>
                  </a:lnTo>
                  <a:lnTo>
                    <a:pt x="2507064" y="532563"/>
                  </a:lnTo>
                  <a:lnTo>
                    <a:pt x="2577402" y="547635"/>
                  </a:lnTo>
                  <a:lnTo>
                    <a:pt x="2632668" y="557684"/>
                  </a:lnTo>
                  <a:lnTo>
                    <a:pt x="2753248" y="547635"/>
                  </a:lnTo>
                  <a:lnTo>
                    <a:pt x="2929094" y="542611"/>
                  </a:lnTo>
                  <a:lnTo>
                    <a:pt x="3145134" y="542611"/>
                  </a:lnTo>
                  <a:lnTo>
                    <a:pt x="3305907" y="532563"/>
                  </a:lnTo>
                  <a:lnTo>
                    <a:pt x="3421464" y="537587"/>
                  </a:lnTo>
                  <a:lnTo>
                    <a:pt x="3597310" y="537587"/>
                  </a:lnTo>
                  <a:lnTo>
                    <a:pt x="3717890" y="537587"/>
                  </a:lnTo>
                  <a:lnTo>
                    <a:pt x="3868615" y="537587"/>
                  </a:lnTo>
                  <a:lnTo>
                    <a:pt x="3938954" y="562708"/>
                  </a:lnTo>
                  <a:lnTo>
                    <a:pt x="3989195" y="562708"/>
                  </a:lnTo>
                  <a:lnTo>
                    <a:pt x="4134897" y="547635"/>
                  </a:lnTo>
                  <a:lnTo>
                    <a:pt x="4275573" y="547635"/>
                  </a:lnTo>
                  <a:lnTo>
                    <a:pt x="4426299" y="547635"/>
                  </a:lnTo>
                  <a:lnTo>
                    <a:pt x="4446395" y="532563"/>
                  </a:lnTo>
                  <a:lnTo>
                    <a:pt x="4436347" y="517490"/>
                  </a:lnTo>
                  <a:lnTo>
                    <a:pt x="4376057" y="502418"/>
                  </a:lnTo>
                  <a:lnTo>
                    <a:pt x="4290646" y="477297"/>
                  </a:lnTo>
                  <a:lnTo>
                    <a:pt x="4185138" y="437103"/>
                  </a:lnTo>
                  <a:lnTo>
                    <a:pt x="4149969" y="411982"/>
                  </a:lnTo>
                  <a:lnTo>
                    <a:pt x="4089679" y="386862"/>
                  </a:lnTo>
                  <a:lnTo>
                    <a:pt x="3994220" y="366765"/>
                  </a:lnTo>
                  <a:lnTo>
                    <a:pt x="3908809" y="361741"/>
                  </a:lnTo>
                  <a:lnTo>
                    <a:pt x="3883688" y="326571"/>
                  </a:lnTo>
                  <a:lnTo>
                    <a:pt x="3803301" y="276330"/>
                  </a:lnTo>
                  <a:lnTo>
                    <a:pt x="3687745" y="241160"/>
                  </a:lnTo>
                  <a:lnTo>
                    <a:pt x="3577213" y="211015"/>
                  </a:lnTo>
                  <a:lnTo>
                    <a:pt x="3456633" y="170822"/>
                  </a:lnTo>
                  <a:lnTo>
                    <a:pt x="3381270" y="135653"/>
                  </a:lnTo>
                  <a:lnTo>
                    <a:pt x="3326004" y="80387"/>
                  </a:lnTo>
                  <a:lnTo>
                    <a:pt x="3220497" y="55266"/>
                  </a:lnTo>
                  <a:lnTo>
                    <a:pt x="3150158" y="50242"/>
                  </a:lnTo>
                  <a:lnTo>
                    <a:pt x="3099916" y="20097"/>
                  </a:lnTo>
                  <a:lnTo>
                    <a:pt x="3019529" y="15073"/>
                  </a:lnTo>
                  <a:lnTo>
                    <a:pt x="2898949" y="20097"/>
                  </a:lnTo>
                  <a:lnTo>
                    <a:pt x="2758272" y="5024"/>
                  </a:lnTo>
                  <a:lnTo>
                    <a:pt x="2572378" y="5024"/>
                  </a:lnTo>
                  <a:lnTo>
                    <a:pt x="2426677" y="0"/>
                  </a:lnTo>
                  <a:lnTo>
                    <a:pt x="2286000" y="5024"/>
                  </a:lnTo>
                  <a:lnTo>
                    <a:pt x="2115178" y="5024"/>
                  </a:lnTo>
                  <a:lnTo>
                    <a:pt x="1994598" y="10048"/>
                  </a:lnTo>
                  <a:lnTo>
                    <a:pt x="1919235" y="10048"/>
                  </a:lnTo>
                  <a:lnTo>
                    <a:pt x="1778558" y="15073"/>
                  </a:lnTo>
                  <a:lnTo>
                    <a:pt x="1663002" y="40193"/>
                  </a:lnTo>
                  <a:lnTo>
                    <a:pt x="1597688" y="70338"/>
                  </a:lnTo>
                  <a:lnTo>
                    <a:pt x="1514920" y="92554"/>
                  </a:lnTo>
                  <a:lnTo>
                    <a:pt x="1474914" y="135525"/>
                  </a:lnTo>
                  <a:lnTo>
                    <a:pt x="1416817" y="140677"/>
                  </a:lnTo>
                  <a:lnTo>
                    <a:pt x="1351503" y="160774"/>
                  </a:lnTo>
                  <a:lnTo>
                    <a:pt x="1266092" y="190919"/>
                  </a:lnTo>
                  <a:lnTo>
                    <a:pt x="1225899" y="205991"/>
                  </a:lnTo>
                  <a:lnTo>
                    <a:pt x="1140488" y="205991"/>
                  </a:lnTo>
                  <a:lnTo>
                    <a:pt x="1029956" y="221064"/>
                  </a:lnTo>
                  <a:lnTo>
                    <a:pt x="964642" y="241160"/>
                  </a:lnTo>
                  <a:lnTo>
                    <a:pt x="864158" y="276330"/>
                  </a:lnTo>
                  <a:lnTo>
                    <a:pt x="753626" y="316523"/>
                  </a:lnTo>
                  <a:lnTo>
                    <a:pt x="648118" y="341644"/>
                  </a:lnTo>
                  <a:lnTo>
                    <a:pt x="542611" y="361741"/>
                  </a:lnTo>
                  <a:lnTo>
                    <a:pt x="452176" y="366765"/>
                  </a:lnTo>
                  <a:lnTo>
                    <a:pt x="381837" y="396910"/>
                  </a:lnTo>
                  <a:lnTo>
                    <a:pt x="336620" y="427055"/>
                  </a:lnTo>
                  <a:lnTo>
                    <a:pt x="291402" y="457200"/>
                  </a:lnTo>
                  <a:lnTo>
                    <a:pt x="231112" y="467248"/>
                  </a:lnTo>
                  <a:lnTo>
                    <a:pt x="155488" y="472011"/>
                  </a:lnTo>
                  <a:lnTo>
                    <a:pt x="95459" y="517490"/>
                  </a:lnTo>
                  <a:lnTo>
                    <a:pt x="55266" y="537587"/>
                  </a:lnTo>
                  <a:lnTo>
                    <a:pt x="0" y="5627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159FD91-9B2E-BCF8-58F3-D2765F237B1A}"/>
                </a:ext>
              </a:extLst>
            </p:cNvPr>
            <p:cNvSpPr/>
            <p:nvPr/>
          </p:nvSpPr>
          <p:spPr>
            <a:xfrm>
              <a:off x="6172285" y="3250886"/>
              <a:ext cx="874318" cy="21787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FA6AD24-6DBE-8622-4DC4-C8DFD6151D42}"/>
              </a:ext>
            </a:extLst>
          </p:cNvPr>
          <p:cNvGrpSpPr>
            <a:grpSpLocks noChangeAspect="1"/>
          </p:cNvGrpSpPr>
          <p:nvPr/>
        </p:nvGrpSpPr>
        <p:grpSpPr>
          <a:xfrm>
            <a:off x="4225177" y="627873"/>
            <a:ext cx="1213312" cy="1212771"/>
            <a:chOff x="4896715" y="2277310"/>
            <a:chExt cx="710246" cy="685098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2492511-3467-DE5E-9876-CF675FD8805E}"/>
                </a:ext>
              </a:extLst>
            </p:cNvPr>
            <p:cNvSpPr>
              <a:spLocks noChangeAspect="1"/>
            </p:cNvSpPr>
            <p:nvPr/>
          </p:nvSpPr>
          <p:spPr>
            <a:xfrm rot="3821833">
              <a:off x="5358554" y="2900308"/>
              <a:ext cx="81000" cy="43200"/>
            </a:xfrm>
            <a:custGeom>
              <a:avLst/>
              <a:gdLst>
                <a:gd name="connsiteX0" fmla="*/ 0 w 341323"/>
                <a:gd name="connsiteY0" fmla="*/ 0 h 289854"/>
                <a:gd name="connsiteX1" fmla="*/ 341323 w 341323"/>
                <a:gd name="connsiteY1" fmla="*/ 0 h 289854"/>
                <a:gd name="connsiteX2" fmla="*/ 341323 w 341323"/>
                <a:gd name="connsiteY2" fmla="*/ 2178 h 289854"/>
                <a:gd name="connsiteX3" fmla="*/ 297337 w 341323"/>
                <a:gd name="connsiteY3" fmla="*/ 11213 h 289854"/>
                <a:gd name="connsiteX4" fmla="*/ 211680 w 341323"/>
                <a:gd name="connsiteY4" fmla="*/ 142680 h 289854"/>
                <a:gd name="connsiteX5" fmla="*/ 297337 w 341323"/>
                <a:gd name="connsiteY5" fmla="*/ 274148 h 289854"/>
                <a:gd name="connsiteX6" fmla="*/ 341323 w 341323"/>
                <a:gd name="connsiteY6" fmla="*/ 283182 h 289854"/>
                <a:gd name="connsiteX7" fmla="*/ 341323 w 341323"/>
                <a:gd name="connsiteY7" fmla="*/ 289854 h 289854"/>
                <a:gd name="connsiteX8" fmla="*/ 0 w 341323"/>
                <a:gd name="connsiteY8" fmla="*/ 289854 h 28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23" h="289854">
                  <a:moveTo>
                    <a:pt x="0" y="0"/>
                  </a:moveTo>
                  <a:lnTo>
                    <a:pt x="341323" y="0"/>
                  </a:lnTo>
                  <a:lnTo>
                    <a:pt x="341323" y="2178"/>
                  </a:lnTo>
                  <a:lnTo>
                    <a:pt x="297337" y="11213"/>
                  </a:lnTo>
                  <a:cubicBezTo>
                    <a:pt x="247000" y="32873"/>
                    <a:pt x="211680" y="83580"/>
                    <a:pt x="211680" y="142680"/>
                  </a:cubicBezTo>
                  <a:cubicBezTo>
                    <a:pt x="211680" y="201780"/>
                    <a:pt x="247000" y="252488"/>
                    <a:pt x="297337" y="274148"/>
                  </a:cubicBezTo>
                  <a:lnTo>
                    <a:pt x="341323" y="283182"/>
                  </a:lnTo>
                  <a:lnTo>
                    <a:pt x="341323" y="289854"/>
                  </a:lnTo>
                  <a:lnTo>
                    <a:pt x="0" y="289854"/>
                  </a:ln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F8C9493-A805-4D4D-DDFA-A29CA5E5D600}"/>
                </a:ext>
              </a:extLst>
            </p:cNvPr>
            <p:cNvSpPr>
              <a:spLocks noChangeAspect="1"/>
            </p:cNvSpPr>
            <p:nvPr/>
          </p:nvSpPr>
          <p:spPr>
            <a:xfrm rot="290001">
              <a:off x="5525961" y="2639186"/>
              <a:ext cx="81000" cy="43200"/>
            </a:xfrm>
            <a:custGeom>
              <a:avLst/>
              <a:gdLst>
                <a:gd name="connsiteX0" fmla="*/ 0 w 341323"/>
                <a:gd name="connsiteY0" fmla="*/ 0 h 289854"/>
                <a:gd name="connsiteX1" fmla="*/ 341323 w 341323"/>
                <a:gd name="connsiteY1" fmla="*/ 0 h 289854"/>
                <a:gd name="connsiteX2" fmla="*/ 341323 w 341323"/>
                <a:gd name="connsiteY2" fmla="*/ 2178 h 289854"/>
                <a:gd name="connsiteX3" fmla="*/ 297337 w 341323"/>
                <a:gd name="connsiteY3" fmla="*/ 11213 h 289854"/>
                <a:gd name="connsiteX4" fmla="*/ 211680 w 341323"/>
                <a:gd name="connsiteY4" fmla="*/ 142680 h 289854"/>
                <a:gd name="connsiteX5" fmla="*/ 297337 w 341323"/>
                <a:gd name="connsiteY5" fmla="*/ 274148 h 289854"/>
                <a:gd name="connsiteX6" fmla="*/ 341323 w 341323"/>
                <a:gd name="connsiteY6" fmla="*/ 283182 h 289854"/>
                <a:gd name="connsiteX7" fmla="*/ 341323 w 341323"/>
                <a:gd name="connsiteY7" fmla="*/ 289854 h 289854"/>
                <a:gd name="connsiteX8" fmla="*/ 0 w 341323"/>
                <a:gd name="connsiteY8" fmla="*/ 289854 h 28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23" h="289854">
                  <a:moveTo>
                    <a:pt x="0" y="0"/>
                  </a:moveTo>
                  <a:lnTo>
                    <a:pt x="341323" y="0"/>
                  </a:lnTo>
                  <a:lnTo>
                    <a:pt x="341323" y="2178"/>
                  </a:lnTo>
                  <a:lnTo>
                    <a:pt x="297337" y="11213"/>
                  </a:lnTo>
                  <a:cubicBezTo>
                    <a:pt x="247000" y="32873"/>
                    <a:pt x="211680" y="83580"/>
                    <a:pt x="211680" y="142680"/>
                  </a:cubicBezTo>
                  <a:cubicBezTo>
                    <a:pt x="211680" y="201780"/>
                    <a:pt x="247000" y="252488"/>
                    <a:pt x="297337" y="274148"/>
                  </a:cubicBezTo>
                  <a:lnTo>
                    <a:pt x="341323" y="283182"/>
                  </a:lnTo>
                  <a:lnTo>
                    <a:pt x="341323" y="289854"/>
                  </a:lnTo>
                  <a:lnTo>
                    <a:pt x="0" y="289854"/>
                  </a:ln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A1F193E-32EB-4029-10CF-FC069F4C789C}"/>
                </a:ext>
              </a:extLst>
            </p:cNvPr>
            <p:cNvSpPr>
              <a:spLocks noChangeAspect="1"/>
            </p:cNvSpPr>
            <p:nvPr/>
          </p:nvSpPr>
          <p:spPr>
            <a:xfrm rot="18844324">
              <a:off x="5423970" y="2369743"/>
              <a:ext cx="81000" cy="43200"/>
            </a:xfrm>
            <a:custGeom>
              <a:avLst/>
              <a:gdLst>
                <a:gd name="connsiteX0" fmla="*/ 0 w 341323"/>
                <a:gd name="connsiteY0" fmla="*/ 0 h 289854"/>
                <a:gd name="connsiteX1" fmla="*/ 341323 w 341323"/>
                <a:gd name="connsiteY1" fmla="*/ 0 h 289854"/>
                <a:gd name="connsiteX2" fmla="*/ 341323 w 341323"/>
                <a:gd name="connsiteY2" fmla="*/ 2178 h 289854"/>
                <a:gd name="connsiteX3" fmla="*/ 297337 w 341323"/>
                <a:gd name="connsiteY3" fmla="*/ 11213 h 289854"/>
                <a:gd name="connsiteX4" fmla="*/ 211680 w 341323"/>
                <a:gd name="connsiteY4" fmla="*/ 142680 h 289854"/>
                <a:gd name="connsiteX5" fmla="*/ 297337 w 341323"/>
                <a:gd name="connsiteY5" fmla="*/ 274148 h 289854"/>
                <a:gd name="connsiteX6" fmla="*/ 341323 w 341323"/>
                <a:gd name="connsiteY6" fmla="*/ 283182 h 289854"/>
                <a:gd name="connsiteX7" fmla="*/ 341323 w 341323"/>
                <a:gd name="connsiteY7" fmla="*/ 289854 h 289854"/>
                <a:gd name="connsiteX8" fmla="*/ 0 w 341323"/>
                <a:gd name="connsiteY8" fmla="*/ 289854 h 28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23" h="289854">
                  <a:moveTo>
                    <a:pt x="0" y="0"/>
                  </a:moveTo>
                  <a:lnTo>
                    <a:pt x="341323" y="0"/>
                  </a:lnTo>
                  <a:lnTo>
                    <a:pt x="341323" y="2178"/>
                  </a:lnTo>
                  <a:lnTo>
                    <a:pt x="297337" y="11213"/>
                  </a:lnTo>
                  <a:cubicBezTo>
                    <a:pt x="247000" y="32873"/>
                    <a:pt x="211680" y="83580"/>
                    <a:pt x="211680" y="142680"/>
                  </a:cubicBezTo>
                  <a:cubicBezTo>
                    <a:pt x="211680" y="201780"/>
                    <a:pt x="247000" y="252488"/>
                    <a:pt x="297337" y="274148"/>
                  </a:cubicBezTo>
                  <a:lnTo>
                    <a:pt x="341323" y="283182"/>
                  </a:lnTo>
                  <a:lnTo>
                    <a:pt x="341323" y="289854"/>
                  </a:lnTo>
                  <a:lnTo>
                    <a:pt x="0" y="289854"/>
                  </a:ln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E1D4857E-9385-FA9A-A028-C2F20BEDA0DF}"/>
                </a:ext>
              </a:extLst>
            </p:cNvPr>
            <p:cNvSpPr>
              <a:spLocks noChangeAspect="1"/>
            </p:cNvSpPr>
            <p:nvPr/>
          </p:nvSpPr>
          <p:spPr>
            <a:xfrm rot="12175508">
              <a:off x="4896715" y="2484468"/>
              <a:ext cx="81000" cy="43200"/>
            </a:xfrm>
            <a:custGeom>
              <a:avLst/>
              <a:gdLst>
                <a:gd name="connsiteX0" fmla="*/ 0 w 341323"/>
                <a:gd name="connsiteY0" fmla="*/ 0 h 289854"/>
                <a:gd name="connsiteX1" fmla="*/ 341323 w 341323"/>
                <a:gd name="connsiteY1" fmla="*/ 0 h 289854"/>
                <a:gd name="connsiteX2" fmla="*/ 341323 w 341323"/>
                <a:gd name="connsiteY2" fmla="*/ 2178 h 289854"/>
                <a:gd name="connsiteX3" fmla="*/ 297337 w 341323"/>
                <a:gd name="connsiteY3" fmla="*/ 11213 h 289854"/>
                <a:gd name="connsiteX4" fmla="*/ 211680 w 341323"/>
                <a:gd name="connsiteY4" fmla="*/ 142680 h 289854"/>
                <a:gd name="connsiteX5" fmla="*/ 297337 w 341323"/>
                <a:gd name="connsiteY5" fmla="*/ 274148 h 289854"/>
                <a:gd name="connsiteX6" fmla="*/ 341323 w 341323"/>
                <a:gd name="connsiteY6" fmla="*/ 283182 h 289854"/>
                <a:gd name="connsiteX7" fmla="*/ 341323 w 341323"/>
                <a:gd name="connsiteY7" fmla="*/ 289854 h 289854"/>
                <a:gd name="connsiteX8" fmla="*/ 0 w 341323"/>
                <a:gd name="connsiteY8" fmla="*/ 289854 h 28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23" h="289854">
                  <a:moveTo>
                    <a:pt x="0" y="0"/>
                  </a:moveTo>
                  <a:lnTo>
                    <a:pt x="341323" y="0"/>
                  </a:lnTo>
                  <a:lnTo>
                    <a:pt x="341323" y="2178"/>
                  </a:lnTo>
                  <a:lnTo>
                    <a:pt x="297337" y="11213"/>
                  </a:lnTo>
                  <a:cubicBezTo>
                    <a:pt x="247000" y="32873"/>
                    <a:pt x="211680" y="83580"/>
                    <a:pt x="211680" y="142680"/>
                  </a:cubicBezTo>
                  <a:cubicBezTo>
                    <a:pt x="211680" y="201780"/>
                    <a:pt x="247000" y="252488"/>
                    <a:pt x="297337" y="274148"/>
                  </a:cubicBezTo>
                  <a:lnTo>
                    <a:pt x="341323" y="283182"/>
                  </a:lnTo>
                  <a:lnTo>
                    <a:pt x="341323" y="289854"/>
                  </a:lnTo>
                  <a:lnTo>
                    <a:pt x="0" y="289854"/>
                  </a:ln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7ED8D90-B80A-2D8B-829F-19345E5E0763}"/>
                </a:ext>
              </a:extLst>
            </p:cNvPr>
            <p:cNvSpPr>
              <a:spLocks noChangeAspect="1"/>
            </p:cNvSpPr>
            <p:nvPr/>
          </p:nvSpPr>
          <p:spPr>
            <a:xfrm rot="7905649">
              <a:off x="4984640" y="2857567"/>
              <a:ext cx="81000" cy="43200"/>
            </a:xfrm>
            <a:custGeom>
              <a:avLst/>
              <a:gdLst>
                <a:gd name="connsiteX0" fmla="*/ 0 w 341323"/>
                <a:gd name="connsiteY0" fmla="*/ 0 h 289854"/>
                <a:gd name="connsiteX1" fmla="*/ 341323 w 341323"/>
                <a:gd name="connsiteY1" fmla="*/ 0 h 289854"/>
                <a:gd name="connsiteX2" fmla="*/ 341323 w 341323"/>
                <a:gd name="connsiteY2" fmla="*/ 2178 h 289854"/>
                <a:gd name="connsiteX3" fmla="*/ 297337 w 341323"/>
                <a:gd name="connsiteY3" fmla="*/ 11213 h 289854"/>
                <a:gd name="connsiteX4" fmla="*/ 211680 w 341323"/>
                <a:gd name="connsiteY4" fmla="*/ 142680 h 289854"/>
                <a:gd name="connsiteX5" fmla="*/ 297337 w 341323"/>
                <a:gd name="connsiteY5" fmla="*/ 274148 h 289854"/>
                <a:gd name="connsiteX6" fmla="*/ 341323 w 341323"/>
                <a:gd name="connsiteY6" fmla="*/ 283182 h 289854"/>
                <a:gd name="connsiteX7" fmla="*/ 341323 w 341323"/>
                <a:gd name="connsiteY7" fmla="*/ 289854 h 289854"/>
                <a:gd name="connsiteX8" fmla="*/ 0 w 341323"/>
                <a:gd name="connsiteY8" fmla="*/ 289854 h 28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23" h="289854">
                  <a:moveTo>
                    <a:pt x="0" y="0"/>
                  </a:moveTo>
                  <a:lnTo>
                    <a:pt x="341323" y="0"/>
                  </a:lnTo>
                  <a:lnTo>
                    <a:pt x="341323" y="2178"/>
                  </a:lnTo>
                  <a:lnTo>
                    <a:pt x="297337" y="11213"/>
                  </a:lnTo>
                  <a:cubicBezTo>
                    <a:pt x="247000" y="32873"/>
                    <a:pt x="211680" y="83580"/>
                    <a:pt x="211680" y="142680"/>
                  </a:cubicBezTo>
                  <a:cubicBezTo>
                    <a:pt x="211680" y="201780"/>
                    <a:pt x="247000" y="252488"/>
                    <a:pt x="297337" y="274148"/>
                  </a:cubicBezTo>
                  <a:lnTo>
                    <a:pt x="341323" y="283182"/>
                  </a:lnTo>
                  <a:lnTo>
                    <a:pt x="341323" y="289854"/>
                  </a:lnTo>
                  <a:lnTo>
                    <a:pt x="0" y="289854"/>
                  </a:ln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056A1CA-84F7-6966-CD5E-01B7BD9A6B5F}"/>
                </a:ext>
              </a:extLst>
            </p:cNvPr>
            <p:cNvSpPr>
              <a:spLocks noChangeAspect="1"/>
            </p:cNvSpPr>
            <p:nvPr/>
          </p:nvSpPr>
          <p:spPr>
            <a:xfrm rot="15024661">
              <a:off x="5116692" y="2296210"/>
              <a:ext cx="81000" cy="43200"/>
            </a:xfrm>
            <a:custGeom>
              <a:avLst/>
              <a:gdLst>
                <a:gd name="connsiteX0" fmla="*/ 0 w 341323"/>
                <a:gd name="connsiteY0" fmla="*/ 0 h 289854"/>
                <a:gd name="connsiteX1" fmla="*/ 341323 w 341323"/>
                <a:gd name="connsiteY1" fmla="*/ 0 h 289854"/>
                <a:gd name="connsiteX2" fmla="*/ 341323 w 341323"/>
                <a:gd name="connsiteY2" fmla="*/ 2178 h 289854"/>
                <a:gd name="connsiteX3" fmla="*/ 297337 w 341323"/>
                <a:gd name="connsiteY3" fmla="*/ 11213 h 289854"/>
                <a:gd name="connsiteX4" fmla="*/ 211680 w 341323"/>
                <a:gd name="connsiteY4" fmla="*/ 142680 h 289854"/>
                <a:gd name="connsiteX5" fmla="*/ 297337 w 341323"/>
                <a:gd name="connsiteY5" fmla="*/ 274148 h 289854"/>
                <a:gd name="connsiteX6" fmla="*/ 341323 w 341323"/>
                <a:gd name="connsiteY6" fmla="*/ 283182 h 289854"/>
                <a:gd name="connsiteX7" fmla="*/ 341323 w 341323"/>
                <a:gd name="connsiteY7" fmla="*/ 289854 h 289854"/>
                <a:gd name="connsiteX8" fmla="*/ 0 w 341323"/>
                <a:gd name="connsiteY8" fmla="*/ 289854 h 28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23" h="289854">
                  <a:moveTo>
                    <a:pt x="0" y="0"/>
                  </a:moveTo>
                  <a:lnTo>
                    <a:pt x="341323" y="0"/>
                  </a:lnTo>
                  <a:lnTo>
                    <a:pt x="341323" y="2178"/>
                  </a:lnTo>
                  <a:lnTo>
                    <a:pt x="297337" y="11213"/>
                  </a:lnTo>
                  <a:cubicBezTo>
                    <a:pt x="247000" y="32873"/>
                    <a:pt x="211680" y="83580"/>
                    <a:pt x="211680" y="142680"/>
                  </a:cubicBezTo>
                  <a:cubicBezTo>
                    <a:pt x="211680" y="201780"/>
                    <a:pt x="247000" y="252488"/>
                    <a:pt x="297337" y="274148"/>
                  </a:cubicBezTo>
                  <a:lnTo>
                    <a:pt x="341323" y="283182"/>
                  </a:lnTo>
                  <a:lnTo>
                    <a:pt x="341323" y="289854"/>
                  </a:lnTo>
                  <a:lnTo>
                    <a:pt x="0" y="289854"/>
                  </a:ln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ED6D0CD-6DE6-6227-EC0B-8272B5E90AE1}"/>
                </a:ext>
              </a:extLst>
            </p:cNvPr>
            <p:cNvSpPr/>
            <p:nvPr/>
          </p:nvSpPr>
          <p:spPr>
            <a:xfrm>
              <a:off x="4954063" y="2343572"/>
              <a:ext cx="576000" cy="576000"/>
            </a:xfrm>
            <a:prstGeom prst="ellipse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45000"/>
                  </a:schemeClr>
                </a:gs>
              </a:gsLst>
              <a:path path="circle">
                <a:fillToRect l="50000" t="50000" r="50000" b="50000"/>
              </a:path>
            </a:gra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4" name="Ellipse 14">
            <a:extLst>
              <a:ext uri="{FF2B5EF4-FFF2-40B4-BE49-F238E27FC236}">
                <a16:creationId xmlns:a16="http://schemas.microsoft.com/office/drawing/2014/main" id="{6076756F-1144-3A73-415D-4345EDE95E27}"/>
              </a:ext>
            </a:extLst>
          </p:cNvPr>
          <p:cNvSpPr/>
          <p:nvPr/>
        </p:nvSpPr>
        <p:spPr>
          <a:xfrm rot="20974120">
            <a:off x="9222712" y="4150013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14">
            <a:extLst>
              <a:ext uri="{FF2B5EF4-FFF2-40B4-BE49-F238E27FC236}">
                <a16:creationId xmlns:a16="http://schemas.microsoft.com/office/drawing/2014/main" id="{E32F9913-7A2E-85EC-7D29-EAF3B77349E1}"/>
              </a:ext>
            </a:extLst>
          </p:cNvPr>
          <p:cNvSpPr/>
          <p:nvPr/>
        </p:nvSpPr>
        <p:spPr>
          <a:xfrm rot="753648">
            <a:off x="10268745" y="4479128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14">
            <a:extLst>
              <a:ext uri="{FF2B5EF4-FFF2-40B4-BE49-F238E27FC236}">
                <a16:creationId xmlns:a16="http://schemas.microsoft.com/office/drawing/2014/main" id="{A9B6C140-EE4B-CA4D-C923-38E4B179898C}"/>
              </a:ext>
            </a:extLst>
          </p:cNvPr>
          <p:cNvSpPr/>
          <p:nvPr/>
        </p:nvSpPr>
        <p:spPr>
          <a:xfrm rot="602354">
            <a:off x="10059975" y="4394800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14">
            <a:extLst>
              <a:ext uri="{FF2B5EF4-FFF2-40B4-BE49-F238E27FC236}">
                <a16:creationId xmlns:a16="http://schemas.microsoft.com/office/drawing/2014/main" id="{FF6F4CAD-3242-63E8-AF1F-7E745E147467}"/>
              </a:ext>
            </a:extLst>
          </p:cNvPr>
          <p:cNvSpPr/>
          <p:nvPr/>
        </p:nvSpPr>
        <p:spPr>
          <a:xfrm>
            <a:off x="7888742" y="4490599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14">
            <a:extLst>
              <a:ext uri="{FF2B5EF4-FFF2-40B4-BE49-F238E27FC236}">
                <a16:creationId xmlns:a16="http://schemas.microsoft.com/office/drawing/2014/main" id="{41EA74FC-0057-6262-27D8-56B303BADC6D}"/>
              </a:ext>
            </a:extLst>
          </p:cNvPr>
          <p:cNvSpPr/>
          <p:nvPr/>
        </p:nvSpPr>
        <p:spPr>
          <a:xfrm rot="20974120">
            <a:off x="5241110" y="4498508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14">
            <a:extLst>
              <a:ext uri="{FF2B5EF4-FFF2-40B4-BE49-F238E27FC236}">
                <a16:creationId xmlns:a16="http://schemas.microsoft.com/office/drawing/2014/main" id="{256E5F67-6C30-DE1E-ADDE-9D6713C32E34}"/>
              </a:ext>
            </a:extLst>
          </p:cNvPr>
          <p:cNvSpPr/>
          <p:nvPr/>
        </p:nvSpPr>
        <p:spPr>
          <a:xfrm rot="19472671">
            <a:off x="6322988" y="4481686"/>
            <a:ext cx="103327" cy="32121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14">
            <a:extLst>
              <a:ext uri="{FF2B5EF4-FFF2-40B4-BE49-F238E27FC236}">
                <a16:creationId xmlns:a16="http://schemas.microsoft.com/office/drawing/2014/main" id="{0E18D3E9-5AB8-2576-711F-1B44BD441F37}"/>
              </a:ext>
            </a:extLst>
          </p:cNvPr>
          <p:cNvSpPr/>
          <p:nvPr/>
        </p:nvSpPr>
        <p:spPr>
          <a:xfrm rot="20974120">
            <a:off x="7870262" y="3931089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14">
            <a:extLst>
              <a:ext uri="{FF2B5EF4-FFF2-40B4-BE49-F238E27FC236}">
                <a16:creationId xmlns:a16="http://schemas.microsoft.com/office/drawing/2014/main" id="{13192794-0DE3-1D5D-A333-426FD200B708}"/>
              </a:ext>
            </a:extLst>
          </p:cNvPr>
          <p:cNvSpPr/>
          <p:nvPr/>
        </p:nvSpPr>
        <p:spPr>
          <a:xfrm rot="20974120">
            <a:off x="4804394" y="4477694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14">
            <a:extLst>
              <a:ext uri="{FF2B5EF4-FFF2-40B4-BE49-F238E27FC236}">
                <a16:creationId xmlns:a16="http://schemas.microsoft.com/office/drawing/2014/main" id="{C7FB296E-53DA-A3DE-2A43-30D66D8EA6EE}"/>
              </a:ext>
            </a:extLst>
          </p:cNvPr>
          <p:cNvSpPr/>
          <p:nvPr/>
        </p:nvSpPr>
        <p:spPr>
          <a:xfrm rot="20560949">
            <a:off x="4693108" y="4357802"/>
            <a:ext cx="154990" cy="4282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14">
            <a:extLst>
              <a:ext uri="{FF2B5EF4-FFF2-40B4-BE49-F238E27FC236}">
                <a16:creationId xmlns:a16="http://schemas.microsoft.com/office/drawing/2014/main" id="{EDC2C519-A731-F027-3332-5346EAD88464}"/>
              </a:ext>
            </a:extLst>
          </p:cNvPr>
          <p:cNvSpPr/>
          <p:nvPr/>
        </p:nvSpPr>
        <p:spPr>
          <a:xfrm rot="20974120">
            <a:off x="4272928" y="4505355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14">
            <a:extLst>
              <a:ext uri="{FF2B5EF4-FFF2-40B4-BE49-F238E27FC236}">
                <a16:creationId xmlns:a16="http://schemas.microsoft.com/office/drawing/2014/main" id="{B542B43A-0285-CEB9-262E-2D38D33BC57A}"/>
              </a:ext>
            </a:extLst>
          </p:cNvPr>
          <p:cNvSpPr/>
          <p:nvPr/>
        </p:nvSpPr>
        <p:spPr>
          <a:xfrm rot="600776">
            <a:off x="8862542" y="4457022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14">
            <a:extLst>
              <a:ext uri="{FF2B5EF4-FFF2-40B4-BE49-F238E27FC236}">
                <a16:creationId xmlns:a16="http://schemas.microsoft.com/office/drawing/2014/main" id="{F3BDD2A6-EA2E-5FA1-A8CB-8938E4442A16}"/>
              </a:ext>
            </a:extLst>
          </p:cNvPr>
          <p:cNvSpPr/>
          <p:nvPr/>
        </p:nvSpPr>
        <p:spPr>
          <a:xfrm rot="20145152">
            <a:off x="6126094" y="4480978"/>
            <a:ext cx="204191" cy="45409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14">
            <a:extLst>
              <a:ext uri="{FF2B5EF4-FFF2-40B4-BE49-F238E27FC236}">
                <a16:creationId xmlns:a16="http://schemas.microsoft.com/office/drawing/2014/main" id="{69454291-201C-6936-EE18-710D6C6EB355}"/>
              </a:ext>
            </a:extLst>
          </p:cNvPr>
          <p:cNvSpPr/>
          <p:nvPr/>
        </p:nvSpPr>
        <p:spPr>
          <a:xfrm rot="19472671">
            <a:off x="8543225" y="3949648"/>
            <a:ext cx="103327" cy="32121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14">
            <a:extLst>
              <a:ext uri="{FF2B5EF4-FFF2-40B4-BE49-F238E27FC236}">
                <a16:creationId xmlns:a16="http://schemas.microsoft.com/office/drawing/2014/main" id="{305AE97B-0387-D86D-89DC-6BA42A99DA9B}"/>
              </a:ext>
            </a:extLst>
          </p:cNvPr>
          <p:cNvSpPr/>
          <p:nvPr/>
        </p:nvSpPr>
        <p:spPr>
          <a:xfrm rot="815051" flipH="1">
            <a:off x="9859473" y="4518852"/>
            <a:ext cx="103327" cy="32121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E959685-C379-91D8-A6DB-B5718D6A7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77391" y="4408978"/>
            <a:ext cx="141212" cy="37475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1B6EB8F-C6E3-3992-EE41-D5281A321B9C}"/>
              </a:ext>
            </a:extLst>
          </p:cNvPr>
          <p:cNvSpPr txBox="1"/>
          <p:nvPr/>
        </p:nvSpPr>
        <p:spPr>
          <a:xfrm>
            <a:off x="951498" y="3030463"/>
            <a:ext cx="3052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venir"/>
              </a:rPr>
              <a:t>Application of a </a:t>
            </a:r>
            <a:r>
              <a:rPr lang="fr-FR" dirty="0" err="1">
                <a:latin typeface="Avenir"/>
              </a:rPr>
              <a:t>localized</a:t>
            </a:r>
            <a:r>
              <a:rPr lang="fr-FR" dirty="0">
                <a:latin typeface="Avenir"/>
              </a:rPr>
              <a:t> force </a:t>
            </a:r>
            <a:r>
              <a:rPr lang="fr-FR" dirty="0" err="1">
                <a:latin typeface="Avenir"/>
              </a:rPr>
              <a:t>controlled</a:t>
            </a:r>
            <a:r>
              <a:rPr lang="fr-FR" dirty="0">
                <a:latin typeface="Avenir"/>
              </a:rPr>
              <a:t> in direction and in amplitude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C5F14F-9D54-FF49-8E7D-F380003A64A6}"/>
              </a:ext>
            </a:extLst>
          </p:cNvPr>
          <p:cNvSpPr txBox="1"/>
          <p:nvPr/>
        </p:nvSpPr>
        <p:spPr>
          <a:xfrm>
            <a:off x="6066504" y="2874512"/>
            <a:ext cx="315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Avenir"/>
              </a:rPr>
              <a:t>Functionalized</a:t>
            </a:r>
            <a:r>
              <a:rPr lang="fr-FR" dirty="0">
                <a:latin typeface="Avenir"/>
              </a:rPr>
              <a:t> </a:t>
            </a:r>
            <a:r>
              <a:rPr lang="fr-FR" dirty="0" err="1">
                <a:latin typeface="Avenir"/>
              </a:rPr>
              <a:t>bead</a:t>
            </a:r>
            <a:endParaRPr lang="fr-FR" dirty="0">
              <a:latin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688878D-7F15-8649-94A9-8696AF7CA7C5}"/>
                  </a:ext>
                </a:extLst>
              </p:cNvPr>
              <p:cNvSpPr txBox="1"/>
              <p:nvPr/>
            </p:nvSpPr>
            <p:spPr>
              <a:xfrm>
                <a:off x="4092353" y="2919977"/>
                <a:ext cx="518495" cy="449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9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9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𝑡𝑟𝑎𝑝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fr-FR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688878D-7F15-8649-94A9-8696AF7CA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53" y="2919977"/>
                <a:ext cx="518495" cy="449547"/>
              </a:xfrm>
              <a:prstGeom prst="rect">
                <a:avLst/>
              </a:prstGeom>
              <a:blipFill>
                <a:blip r:embed="rId3"/>
                <a:stretch>
                  <a:fillRect r="-28571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B7E76D6E-B4DC-EC5D-006D-0DB8FD4FDF13}"/>
              </a:ext>
            </a:extLst>
          </p:cNvPr>
          <p:cNvSpPr txBox="1"/>
          <p:nvPr/>
        </p:nvSpPr>
        <p:spPr>
          <a:xfrm>
            <a:off x="9174566" y="3348146"/>
            <a:ext cx="297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venir"/>
              </a:rPr>
              <a:t>Cell </a:t>
            </a:r>
            <a:r>
              <a:rPr lang="fr-FR" dirty="0" err="1">
                <a:latin typeface="Avenir"/>
              </a:rPr>
              <a:t>expressing</a:t>
            </a:r>
            <a:r>
              <a:rPr lang="fr-FR" dirty="0">
                <a:latin typeface="Avenir"/>
              </a:rPr>
              <a:t> force </a:t>
            </a:r>
            <a:r>
              <a:rPr lang="fr-FR" dirty="0" err="1">
                <a:latin typeface="Avenir"/>
              </a:rPr>
              <a:t>sensor</a:t>
            </a:r>
            <a:endParaRPr lang="fr-FR" dirty="0">
              <a:latin typeface="Avenir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37316CC-7B4F-C6C7-83C2-983FE134E1B8}"/>
              </a:ext>
            </a:extLst>
          </p:cNvPr>
          <p:cNvCxnSpPr>
            <a:cxnSpLocks/>
          </p:cNvCxnSpPr>
          <p:nvPr/>
        </p:nvCxnSpPr>
        <p:spPr>
          <a:xfrm flipH="1" flipV="1">
            <a:off x="5794350" y="4268592"/>
            <a:ext cx="146157" cy="808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A8E1F06-2F61-4BE1-DD55-C24BDF43413C}"/>
              </a:ext>
            </a:extLst>
          </p:cNvPr>
          <p:cNvCxnSpPr>
            <a:cxnSpLocks/>
          </p:cNvCxnSpPr>
          <p:nvPr/>
        </p:nvCxnSpPr>
        <p:spPr>
          <a:xfrm flipH="1">
            <a:off x="8860218" y="3690967"/>
            <a:ext cx="628696" cy="62502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2D91382-5CA3-582A-3C97-41915B20608C}"/>
              </a:ext>
            </a:extLst>
          </p:cNvPr>
          <p:cNvCxnSpPr>
            <a:cxnSpLocks/>
          </p:cNvCxnSpPr>
          <p:nvPr/>
        </p:nvCxnSpPr>
        <p:spPr>
          <a:xfrm flipH="1">
            <a:off x="5984876" y="3257221"/>
            <a:ext cx="441176" cy="15894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79E4F8B8-4873-3987-B4F3-0F6C6F3D8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869797" y="4408324"/>
            <a:ext cx="141212" cy="3747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DA23F95-C6C0-4275-A14F-E4303CA0B222}"/>
              </a:ext>
            </a:extLst>
          </p:cNvPr>
          <p:cNvSpPr txBox="1"/>
          <p:nvPr/>
        </p:nvSpPr>
        <p:spPr>
          <a:xfrm>
            <a:off x="1820878" y="5871984"/>
            <a:ext cx="8550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500" b="1" dirty="0">
                <a:latin typeface="Calibri" panose="020F0502020204030204" pitchFamily="34" charset="0"/>
                <a:cs typeface="Calibri" panose="020F0502020204030204" pitchFamily="34" charset="0"/>
              </a:rPr>
              <a:t>Objective : </a:t>
            </a:r>
            <a:r>
              <a:rPr lang="fr-F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fr-FR" sz="2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calibrated</a:t>
            </a:r>
            <a:r>
              <a:rPr lang="fr-FR" sz="2500" dirty="0">
                <a:latin typeface="Calibri" panose="020F0502020204030204" pitchFamily="34" charset="0"/>
                <a:cs typeface="Calibri" panose="020F0502020204030204" pitchFamily="34" charset="0"/>
              </a:rPr>
              <a:t> force </a:t>
            </a:r>
            <a:r>
              <a:rPr lang="fr-F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FR" sz="25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fr-F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fr-FR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tweezer</a:t>
            </a:r>
            <a:r>
              <a:rPr lang="fr-FR" sz="25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fr-FR" sz="2500" dirty="0">
                <a:latin typeface="Calibri" panose="020F0502020204030204" pitchFamily="34" charset="0"/>
                <a:cs typeface="Calibri" panose="020F0502020204030204" pitchFamily="34" charset="0"/>
              </a:rPr>
              <a:t> forces on </a:t>
            </a:r>
            <a:r>
              <a:rPr lang="fr-F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vinculin</a:t>
            </a:r>
            <a:r>
              <a:rPr lang="fr-FR" sz="2500" dirty="0">
                <a:latin typeface="Calibri" panose="020F0502020204030204" pitchFamily="34" charset="0"/>
                <a:cs typeface="Calibri" panose="020F0502020204030204" pitchFamily="34" charset="0"/>
              </a:rPr>
              <a:t> via FRET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049DA9-736B-6B0A-8E8A-3416AC7C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957572" y="4393753"/>
            <a:ext cx="141212" cy="374751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A27BE87-AD5B-CD44-9AFF-E878A2B48134}"/>
              </a:ext>
            </a:extLst>
          </p:cNvPr>
          <p:cNvCxnSpPr>
            <a:cxnSpLocks/>
          </p:cNvCxnSpPr>
          <p:nvPr/>
        </p:nvCxnSpPr>
        <p:spPr>
          <a:xfrm flipH="1">
            <a:off x="4600888" y="3547484"/>
            <a:ext cx="50606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05FBF67-DB52-E460-AA4E-D1C43F1B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8852" flipH="1">
            <a:off x="5605492" y="3977282"/>
            <a:ext cx="141212" cy="374751"/>
          </a:xfrm>
          <a:prstGeom prst="rect">
            <a:avLst/>
          </a:prstGeom>
        </p:spPr>
      </p:pic>
      <p:sp>
        <p:nvSpPr>
          <p:cNvPr id="39" name="Ellipse 14">
            <a:extLst>
              <a:ext uri="{FF2B5EF4-FFF2-40B4-BE49-F238E27FC236}">
                <a16:creationId xmlns:a16="http://schemas.microsoft.com/office/drawing/2014/main" id="{0D075623-C2BA-BD20-71D0-D9B71E28A54C}"/>
              </a:ext>
            </a:extLst>
          </p:cNvPr>
          <p:cNvSpPr/>
          <p:nvPr/>
        </p:nvSpPr>
        <p:spPr>
          <a:xfrm rot="1505263">
            <a:off x="5614652" y="4135288"/>
            <a:ext cx="154990" cy="132186"/>
          </a:xfrm>
          <a:custGeom>
            <a:avLst/>
            <a:gdLst>
              <a:gd name="connsiteX0" fmla="*/ 0 w 128420"/>
              <a:gd name="connsiteY0" fmla="*/ 22860 h 45719"/>
              <a:gd name="connsiteX1" fmla="*/ 64210 w 128420"/>
              <a:gd name="connsiteY1" fmla="*/ 0 h 45719"/>
              <a:gd name="connsiteX2" fmla="*/ 128420 w 128420"/>
              <a:gd name="connsiteY2" fmla="*/ 22860 h 45719"/>
              <a:gd name="connsiteX3" fmla="*/ 64210 w 128420"/>
              <a:gd name="connsiteY3" fmla="*/ 45720 h 45719"/>
              <a:gd name="connsiteX4" fmla="*/ 0 w 128420"/>
              <a:gd name="connsiteY4" fmla="*/ 22860 h 45719"/>
              <a:gd name="connsiteX0" fmla="*/ 0 w 142041"/>
              <a:gd name="connsiteY0" fmla="*/ 22902 h 45834"/>
              <a:gd name="connsiteX1" fmla="*/ 64210 w 142041"/>
              <a:gd name="connsiteY1" fmla="*/ 42 h 45834"/>
              <a:gd name="connsiteX2" fmla="*/ 142041 w 142041"/>
              <a:gd name="connsiteY2" fmla="*/ 27831 h 45834"/>
              <a:gd name="connsiteX3" fmla="*/ 64210 w 142041"/>
              <a:gd name="connsiteY3" fmla="*/ 45762 h 45834"/>
              <a:gd name="connsiteX4" fmla="*/ 0 w 142041"/>
              <a:gd name="connsiteY4" fmla="*/ 22902 h 45834"/>
              <a:gd name="connsiteX0" fmla="*/ 81 w 142122"/>
              <a:gd name="connsiteY0" fmla="*/ 15638 h 38570"/>
              <a:gd name="connsiteX1" fmla="*/ 77480 w 142122"/>
              <a:gd name="connsiteY1" fmla="*/ 48 h 38570"/>
              <a:gd name="connsiteX2" fmla="*/ 142122 w 142122"/>
              <a:gd name="connsiteY2" fmla="*/ 20567 h 38570"/>
              <a:gd name="connsiteX3" fmla="*/ 64291 w 142122"/>
              <a:gd name="connsiteY3" fmla="*/ 38498 h 38570"/>
              <a:gd name="connsiteX4" fmla="*/ 81 w 142122"/>
              <a:gd name="connsiteY4" fmla="*/ 15638 h 38570"/>
              <a:gd name="connsiteX0" fmla="*/ 243 w 142284"/>
              <a:gd name="connsiteY0" fmla="*/ 15632 h 30535"/>
              <a:gd name="connsiteX1" fmla="*/ 77642 w 142284"/>
              <a:gd name="connsiteY1" fmla="*/ 42 h 30535"/>
              <a:gd name="connsiteX2" fmla="*/ 142284 w 142284"/>
              <a:gd name="connsiteY2" fmla="*/ 20561 h 30535"/>
              <a:gd name="connsiteX3" fmla="*/ 56379 w 142284"/>
              <a:gd name="connsiteY3" fmla="*/ 29742 h 30535"/>
              <a:gd name="connsiteX4" fmla="*/ 243 w 142284"/>
              <a:gd name="connsiteY4" fmla="*/ 15632 h 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4" h="30535">
                <a:moveTo>
                  <a:pt x="243" y="15632"/>
                </a:moveTo>
                <a:cubicBezTo>
                  <a:pt x="3787" y="10682"/>
                  <a:pt x="53969" y="-779"/>
                  <a:pt x="77642" y="42"/>
                </a:cubicBezTo>
                <a:cubicBezTo>
                  <a:pt x="101315" y="863"/>
                  <a:pt x="142284" y="7936"/>
                  <a:pt x="142284" y="20561"/>
                </a:cubicBezTo>
                <a:cubicBezTo>
                  <a:pt x="142284" y="33186"/>
                  <a:pt x="80052" y="30563"/>
                  <a:pt x="56379" y="29742"/>
                </a:cubicBezTo>
                <a:cubicBezTo>
                  <a:pt x="32706" y="28921"/>
                  <a:pt x="-3301" y="20582"/>
                  <a:pt x="243" y="15632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3113376-0F51-DBFD-88BB-2A903C1BF1D7}"/>
              </a:ext>
            </a:extLst>
          </p:cNvPr>
          <p:cNvSpPr txBox="1"/>
          <p:nvPr/>
        </p:nvSpPr>
        <p:spPr>
          <a:xfrm>
            <a:off x="5646136" y="5015097"/>
            <a:ext cx="124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venir"/>
              </a:rPr>
              <a:t>Vinculin</a:t>
            </a:r>
            <a:endParaRPr lang="fr-FR" dirty="0">
              <a:latin typeface="Aveni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B97D6-A430-EDBA-472F-9F6003947031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D54D2A-AB4F-CC67-F61E-447DEB59DDB1}"/>
              </a:ext>
            </a:extLst>
          </p:cNvPr>
          <p:cNvSpPr txBox="1"/>
          <p:nvPr/>
        </p:nvSpPr>
        <p:spPr>
          <a:xfrm>
            <a:off x="0" y="741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Combination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with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optical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tweezer</a:t>
            </a:r>
            <a:endParaRPr lang="fr-FR" sz="28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F603587-8B38-6A49-2B3C-A9CF3C96E8F6}"/>
              </a:ext>
            </a:extLst>
          </p:cNvPr>
          <p:cNvSpPr/>
          <p:nvPr/>
        </p:nvSpPr>
        <p:spPr>
          <a:xfrm>
            <a:off x="656393" y="1170055"/>
            <a:ext cx="1691698" cy="1644144"/>
          </a:xfrm>
          <a:custGeom>
            <a:avLst/>
            <a:gdLst>
              <a:gd name="connsiteX0" fmla="*/ 0 w 1858682"/>
              <a:gd name="connsiteY0" fmla="*/ 5977 h 2880659"/>
              <a:gd name="connsiteX1" fmla="*/ 1858682 w 1858682"/>
              <a:gd name="connsiteY1" fmla="*/ 0 h 2880659"/>
              <a:gd name="connsiteX2" fmla="*/ 1679388 w 1858682"/>
              <a:gd name="connsiteY2" fmla="*/ 173318 h 2880659"/>
              <a:gd name="connsiteX3" fmla="*/ 1601694 w 1858682"/>
              <a:gd name="connsiteY3" fmla="*/ 256988 h 2880659"/>
              <a:gd name="connsiteX4" fmla="*/ 1470212 w 1858682"/>
              <a:gd name="connsiteY4" fmla="*/ 472141 h 2880659"/>
              <a:gd name="connsiteX5" fmla="*/ 1452282 w 1858682"/>
              <a:gd name="connsiteY5" fmla="*/ 502024 h 2880659"/>
              <a:gd name="connsiteX6" fmla="*/ 1386541 w 1858682"/>
              <a:gd name="connsiteY6" fmla="*/ 615577 h 2880659"/>
              <a:gd name="connsiteX7" fmla="*/ 1338729 w 1858682"/>
              <a:gd name="connsiteY7" fmla="*/ 753035 h 2880659"/>
              <a:gd name="connsiteX8" fmla="*/ 1302870 w 1858682"/>
              <a:gd name="connsiteY8" fmla="*/ 860612 h 2880659"/>
              <a:gd name="connsiteX9" fmla="*/ 1261035 w 1858682"/>
              <a:gd name="connsiteY9" fmla="*/ 998071 h 2880659"/>
              <a:gd name="connsiteX10" fmla="*/ 1249082 w 1858682"/>
              <a:gd name="connsiteY10" fmla="*/ 1111624 h 2880659"/>
              <a:gd name="connsiteX11" fmla="*/ 1231153 w 1858682"/>
              <a:gd name="connsiteY11" fmla="*/ 1255059 h 2880659"/>
              <a:gd name="connsiteX12" fmla="*/ 1219200 w 1858682"/>
              <a:gd name="connsiteY12" fmla="*/ 1386541 h 2880659"/>
              <a:gd name="connsiteX13" fmla="*/ 1219200 w 1858682"/>
              <a:gd name="connsiteY13" fmla="*/ 1482165 h 2880659"/>
              <a:gd name="connsiteX14" fmla="*/ 1231153 w 1858682"/>
              <a:gd name="connsiteY14" fmla="*/ 1637553 h 2880659"/>
              <a:gd name="connsiteX15" fmla="*/ 1237129 w 1858682"/>
              <a:gd name="connsiteY15" fmla="*/ 1685365 h 2880659"/>
              <a:gd name="connsiteX16" fmla="*/ 1243106 w 1858682"/>
              <a:gd name="connsiteY16" fmla="*/ 1780988 h 2880659"/>
              <a:gd name="connsiteX17" fmla="*/ 1267012 w 1858682"/>
              <a:gd name="connsiteY17" fmla="*/ 1852706 h 2880659"/>
              <a:gd name="connsiteX18" fmla="*/ 1284941 w 1858682"/>
              <a:gd name="connsiteY18" fmla="*/ 1960282 h 2880659"/>
              <a:gd name="connsiteX19" fmla="*/ 1314823 w 1858682"/>
              <a:gd name="connsiteY19" fmla="*/ 2073835 h 2880659"/>
              <a:gd name="connsiteX20" fmla="*/ 1374588 w 1858682"/>
              <a:gd name="connsiteY20" fmla="*/ 2235200 h 2880659"/>
              <a:gd name="connsiteX21" fmla="*/ 1404470 w 1858682"/>
              <a:gd name="connsiteY21" fmla="*/ 2336800 h 2880659"/>
              <a:gd name="connsiteX22" fmla="*/ 1464235 w 1858682"/>
              <a:gd name="connsiteY22" fmla="*/ 2432424 h 2880659"/>
              <a:gd name="connsiteX23" fmla="*/ 1476188 w 1858682"/>
              <a:gd name="connsiteY23" fmla="*/ 2462306 h 2880659"/>
              <a:gd name="connsiteX24" fmla="*/ 1529976 w 1858682"/>
              <a:gd name="connsiteY24" fmla="*/ 2545977 h 2880659"/>
              <a:gd name="connsiteX25" fmla="*/ 1559859 w 1858682"/>
              <a:gd name="connsiteY25" fmla="*/ 2611718 h 2880659"/>
              <a:gd name="connsiteX26" fmla="*/ 1637553 w 1858682"/>
              <a:gd name="connsiteY26" fmla="*/ 2719294 h 2880659"/>
              <a:gd name="connsiteX27" fmla="*/ 1655482 w 1858682"/>
              <a:gd name="connsiteY27" fmla="*/ 2755153 h 2880659"/>
              <a:gd name="connsiteX28" fmla="*/ 1709270 w 1858682"/>
              <a:gd name="connsiteY28" fmla="*/ 2808941 h 2880659"/>
              <a:gd name="connsiteX29" fmla="*/ 1745129 w 1858682"/>
              <a:gd name="connsiteY29" fmla="*/ 2874682 h 2880659"/>
              <a:gd name="connsiteX30" fmla="*/ 101600 w 1858682"/>
              <a:gd name="connsiteY30" fmla="*/ 2880659 h 2880659"/>
              <a:gd name="connsiteX31" fmla="*/ 155388 w 1858682"/>
              <a:gd name="connsiteY31" fmla="*/ 2814918 h 2880659"/>
              <a:gd name="connsiteX32" fmla="*/ 197223 w 1858682"/>
              <a:gd name="connsiteY32" fmla="*/ 2761130 h 2880659"/>
              <a:gd name="connsiteX33" fmla="*/ 268941 w 1858682"/>
              <a:gd name="connsiteY33" fmla="*/ 2665506 h 2880659"/>
              <a:gd name="connsiteX34" fmla="*/ 310776 w 1858682"/>
              <a:gd name="connsiteY34" fmla="*/ 2581835 h 2880659"/>
              <a:gd name="connsiteX35" fmla="*/ 382494 w 1858682"/>
              <a:gd name="connsiteY35" fmla="*/ 2468282 h 2880659"/>
              <a:gd name="connsiteX36" fmla="*/ 454212 w 1858682"/>
              <a:gd name="connsiteY36" fmla="*/ 2300941 h 2880659"/>
              <a:gd name="connsiteX37" fmla="*/ 478117 w 1858682"/>
              <a:gd name="connsiteY37" fmla="*/ 2229224 h 2880659"/>
              <a:gd name="connsiteX38" fmla="*/ 519953 w 1858682"/>
              <a:gd name="connsiteY38" fmla="*/ 2133600 h 2880659"/>
              <a:gd name="connsiteX39" fmla="*/ 555812 w 1858682"/>
              <a:gd name="connsiteY39" fmla="*/ 2026024 h 2880659"/>
              <a:gd name="connsiteX40" fmla="*/ 585694 w 1858682"/>
              <a:gd name="connsiteY40" fmla="*/ 1930400 h 2880659"/>
              <a:gd name="connsiteX41" fmla="*/ 591670 w 1858682"/>
              <a:gd name="connsiteY41" fmla="*/ 1864659 h 2880659"/>
              <a:gd name="connsiteX42" fmla="*/ 609600 w 1858682"/>
              <a:gd name="connsiteY42" fmla="*/ 1763059 h 2880659"/>
              <a:gd name="connsiteX43" fmla="*/ 621553 w 1858682"/>
              <a:gd name="connsiteY43" fmla="*/ 1691341 h 2880659"/>
              <a:gd name="connsiteX44" fmla="*/ 627529 w 1858682"/>
              <a:gd name="connsiteY44" fmla="*/ 1613647 h 2880659"/>
              <a:gd name="connsiteX45" fmla="*/ 633506 w 1858682"/>
              <a:gd name="connsiteY45" fmla="*/ 1500094 h 2880659"/>
              <a:gd name="connsiteX46" fmla="*/ 633506 w 1858682"/>
              <a:gd name="connsiteY46" fmla="*/ 1404471 h 2880659"/>
              <a:gd name="connsiteX47" fmla="*/ 633506 w 1858682"/>
              <a:gd name="connsiteY47" fmla="*/ 1302871 h 2880659"/>
              <a:gd name="connsiteX48" fmla="*/ 615576 w 1858682"/>
              <a:gd name="connsiteY48" fmla="*/ 1189318 h 2880659"/>
              <a:gd name="connsiteX49" fmla="*/ 609600 w 1858682"/>
              <a:gd name="connsiteY49" fmla="*/ 1099671 h 2880659"/>
              <a:gd name="connsiteX50" fmla="*/ 579717 w 1858682"/>
              <a:gd name="connsiteY50" fmla="*/ 980141 h 2880659"/>
              <a:gd name="connsiteX51" fmla="*/ 555812 w 1858682"/>
              <a:gd name="connsiteY51" fmla="*/ 872565 h 2880659"/>
              <a:gd name="connsiteX52" fmla="*/ 531906 w 1858682"/>
              <a:gd name="connsiteY52" fmla="*/ 800847 h 2880659"/>
              <a:gd name="connsiteX53" fmla="*/ 508000 w 1858682"/>
              <a:gd name="connsiteY53" fmla="*/ 723153 h 2880659"/>
              <a:gd name="connsiteX54" fmla="*/ 478117 w 1858682"/>
              <a:gd name="connsiteY54" fmla="*/ 627530 h 2880659"/>
              <a:gd name="connsiteX55" fmla="*/ 430306 w 1858682"/>
              <a:gd name="connsiteY55" fmla="*/ 555812 h 2880659"/>
              <a:gd name="connsiteX56" fmla="*/ 376517 w 1858682"/>
              <a:gd name="connsiteY56" fmla="*/ 454212 h 2880659"/>
              <a:gd name="connsiteX57" fmla="*/ 340659 w 1858682"/>
              <a:gd name="connsiteY57" fmla="*/ 400424 h 2880659"/>
              <a:gd name="connsiteX58" fmla="*/ 310776 w 1858682"/>
              <a:gd name="connsiteY58" fmla="*/ 340659 h 2880659"/>
              <a:gd name="connsiteX59" fmla="*/ 262964 w 1858682"/>
              <a:gd name="connsiteY59" fmla="*/ 274918 h 2880659"/>
              <a:gd name="connsiteX60" fmla="*/ 233082 w 1858682"/>
              <a:gd name="connsiteY60" fmla="*/ 239059 h 2880659"/>
              <a:gd name="connsiteX61" fmla="*/ 197223 w 1858682"/>
              <a:gd name="connsiteY61" fmla="*/ 191247 h 2880659"/>
              <a:gd name="connsiteX62" fmla="*/ 155388 w 1858682"/>
              <a:gd name="connsiteY62" fmla="*/ 155388 h 2880659"/>
              <a:gd name="connsiteX63" fmla="*/ 131482 w 1858682"/>
              <a:gd name="connsiteY63" fmla="*/ 119530 h 2880659"/>
              <a:gd name="connsiteX64" fmla="*/ 83670 w 1858682"/>
              <a:gd name="connsiteY64" fmla="*/ 83671 h 2880659"/>
              <a:gd name="connsiteX65" fmla="*/ 47812 w 1858682"/>
              <a:gd name="connsiteY65" fmla="*/ 41835 h 2880659"/>
              <a:gd name="connsiteX66" fmla="*/ 0 w 1858682"/>
              <a:gd name="connsiteY66" fmla="*/ 5977 h 2880659"/>
              <a:gd name="connsiteX0" fmla="*/ 0 w 1858682"/>
              <a:gd name="connsiteY0" fmla="*/ 5977 h 2880659"/>
              <a:gd name="connsiteX1" fmla="*/ 1858682 w 1858682"/>
              <a:gd name="connsiteY1" fmla="*/ 0 h 2880659"/>
              <a:gd name="connsiteX2" fmla="*/ 1679388 w 1858682"/>
              <a:gd name="connsiteY2" fmla="*/ 173318 h 2880659"/>
              <a:gd name="connsiteX3" fmla="*/ 1601694 w 1858682"/>
              <a:gd name="connsiteY3" fmla="*/ 256988 h 2880659"/>
              <a:gd name="connsiteX4" fmla="*/ 1470212 w 1858682"/>
              <a:gd name="connsiteY4" fmla="*/ 472141 h 2880659"/>
              <a:gd name="connsiteX5" fmla="*/ 1452282 w 1858682"/>
              <a:gd name="connsiteY5" fmla="*/ 502024 h 2880659"/>
              <a:gd name="connsiteX6" fmla="*/ 1386541 w 1858682"/>
              <a:gd name="connsiteY6" fmla="*/ 615577 h 2880659"/>
              <a:gd name="connsiteX7" fmla="*/ 1338729 w 1858682"/>
              <a:gd name="connsiteY7" fmla="*/ 753035 h 2880659"/>
              <a:gd name="connsiteX8" fmla="*/ 1302870 w 1858682"/>
              <a:gd name="connsiteY8" fmla="*/ 860612 h 2880659"/>
              <a:gd name="connsiteX9" fmla="*/ 1261035 w 1858682"/>
              <a:gd name="connsiteY9" fmla="*/ 998071 h 2880659"/>
              <a:gd name="connsiteX10" fmla="*/ 1249082 w 1858682"/>
              <a:gd name="connsiteY10" fmla="*/ 1111624 h 2880659"/>
              <a:gd name="connsiteX11" fmla="*/ 1231153 w 1858682"/>
              <a:gd name="connsiteY11" fmla="*/ 1255059 h 2880659"/>
              <a:gd name="connsiteX12" fmla="*/ 1219200 w 1858682"/>
              <a:gd name="connsiteY12" fmla="*/ 1386541 h 2880659"/>
              <a:gd name="connsiteX13" fmla="*/ 1219200 w 1858682"/>
              <a:gd name="connsiteY13" fmla="*/ 1482165 h 2880659"/>
              <a:gd name="connsiteX14" fmla="*/ 1231153 w 1858682"/>
              <a:gd name="connsiteY14" fmla="*/ 1637553 h 2880659"/>
              <a:gd name="connsiteX15" fmla="*/ 1237129 w 1858682"/>
              <a:gd name="connsiteY15" fmla="*/ 1685365 h 2880659"/>
              <a:gd name="connsiteX16" fmla="*/ 1243106 w 1858682"/>
              <a:gd name="connsiteY16" fmla="*/ 1780988 h 2880659"/>
              <a:gd name="connsiteX17" fmla="*/ 1267012 w 1858682"/>
              <a:gd name="connsiteY17" fmla="*/ 1852706 h 2880659"/>
              <a:gd name="connsiteX18" fmla="*/ 1284941 w 1858682"/>
              <a:gd name="connsiteY18" fmla="*/ 1960282 h 2880659"/>
              <a:gd name="connsiteX19" fmla="*/ 1314823 w 1858682"/>
              <a:gd name="connsiteY19" fmla="*/ 2073835 h 2880659"/>
              <a:gd name="connsiteX20" fmla="*/ 1374588 w 1858682"/>
              <a:gd name="connsiteY20" fmla="*/ 2235200 h 2880659"/>
              <a:gd name="connsiteX21" fmla="*/ 1404470 w 1858682"/>
              <a:gd name="connsiteY21" fmla="*/ 2336800 h 2880659"/>
              <a:gd name="connsiteX22" fmla="*/ 1464235 w 1858682"/>
              <a:gd name="connsiteY22" fmla="*/ 2432424 h 2880659"/>
              <a:gd name="connsiteX23" fmla="*/ 1476188 w 1858682"/>
              <a:gd name="connsiteY23" fmla="*/ 2462306 h 2880659"/>
              <a:gd name="connsiteX24" fmla="*/ 1529976 w 1858682"/>
              <a:gd name="connsiteY24" fmla="*/ 2545977 h 2880659"/>
              <a:gd name="connsiteX25" fmla="*/ 1559859 w 1858682"/>
              <a:gd name="connsiteY25" fmla="*/ 2611718 h 2880659"/>
              <a:gd name="connsiteX26" fmla="*/ 1637553 w 1858682"/>
              <a:gd name="connsiteY26" fmla="*/ 2719294 h 2880659"/>
              <a:gd name="connsiteX27" fmla="*/ 1655482 w 1858682"/>
              <a:gd name="connsiteY27" fmla="*/ 2755153 h 2880659"/>
              <a:gd name="connsiteX28" fmla="*/ 1709270 w 1858682"/>
              <a:gd name="connsiteY28" fmla="*/ 2808941 h 2880659"/>
              <a:gd name="connsiteX29" fmla="*/ 1745129 w 1858682"/>
              <a:gd name="connsiteY29" fmla="*/ 2874682 h 2880659"/>
              <a:gd name="connsiteX30" fmla="*/ 101600 w 1858682"/>
              <a:gd name="connsiteY30" fmla="*/ 2880659 h 2880659"/>
              <a:gd name="connsiteX31" fmla="*/ 155388 w 1858682"/>
              <a:gd name="connsiteY31" fmla="*/ 2814918 h 2880659"/>
              <a:gd name="connsiteX32" fmla="*/ 197223 w 1858682"/>
              <a:gd name="connsiteY32" fmla="*/ 2761130 h 2880659"/>
              <a:gd name="connsiteX33" fmla="*/ 268941 w 1858682"/>
              <a:gd name="connsiteY33" fmla="*/ 2665506 h 2880659"/>
              <a:gd name="connsiteX34" fmla="*/ 310776 w 1858682"/>
              <a:gd name="connsiteY34" fmla="*/ 2581835 h 2880659"/>
              <a:gd name="connsiteX35" fmla="*/ 382494 w 1858682"/>
              <a:gd name="connsiteY35" fmla="*/ 2468282 h 2880659"/>
              <a:gd name="connsiteX36" fmla="*/ 454212 w 1858682"/>
              <a:gd name="connsiteY36" fmla="*/ 2300941 h 2880659"/>
              <a:gd name="connsiteX37" fmla="*/ 478117 w 1858682"/>
              <a:gd name="connsiteY37" fmla="*/ 2229224 h 2880659"/>
              <a:gd name="connsiteX38" fmla="*/ 519953 w 1858682"/>
              <a:gd name="connsiteY38" fmla="*/ 2133600 h 2880659"/>
              <a:gd name="connsiteX39" fmla="*/ 555812 w 1858682"/>
              <a:gd name="connsiteY39" fmla="*/ 2026024 h 2880659"/>
              <a:gd name="connsiteX40" fmla="*/ 585694 w 1858682"/>
              <a:gd name="connsiteY40" fmla="*/ 1930400 h 2880659"/>
              <a:gd name="connsiteX41" fmla="*/ 591670 w 1858682"/>
              <a:gd name="connsiteY41" fmla="*/ 1864659 h 2880659"/>
              <a:gd name="connsiteX42" fmla="*/ 609600 w 1858682"/>
              <a:gd name="connsiteY42" fmla="*/ 1763059 h 2880659"/>
              <a:gd name="connsiteX43" fmla="*/ 621553 w 1858682"/>
              <a:gd name="connsiteY43" fmla="*/ 1691341 h 2880659"/>
              <a:gd name="connsiteX44" fmla="*/ 627529 w 1858682"/>
              <a:gd name="connsiteY44" fmla="*/ 1613647 h 2880659"/>
              <a:gd name="connsiteX45" fmla="*/ 633506 w 1858682"/>
              <a:gd name="connsiteY45" fmla="*/ 1500094 h 2880659"/>
              <a:gd name="connsiteX46" fmla="*/ 633506 w 1858682"/>
              <a:gd name="connsiteY46" fmla="*/ 1404471 h 2880659"/>
              <a:gd name="connsiteX47" fmla="*/ 633506 w 1858682"/>
              <a:gd name="connsiteY47" fmla="*/ 1302871 h 2880659"/>
              <a:gd name="connsiteX48" fmla="*/ 615576 w 1858682"/>
              <a:gd name="connsiteY48" fmla="*/ 1189318 h 2880659"/>
              <a:gd name="connsiteX49" fmla="*/ 609600 w 1858682"/>
              <a:gd name="connsiteY49" fmla="*/ 1099671 h 2880659"/>
              <a:gd name="connsiteX50" fmla="*/ 579717 w 1858682"/>
              <a:gd name="connsiteY50" fmla="*/ 980141 h 2880659"/>
              <a:gd name="connsiteX51" fmla="*/ 555812 w 1858682"/>
              <a:gd name="connsiteY51" fmla="*/ 872565 h 2880659"/>
              <a:gd name="connsiteX52" fmla="*/ 531906 w 1858682"/>
              <a:gd name="connsiteY52" fmla="*/ 800847 h 2880659"/>
              <a:gd name="connsiteX53" fmla="*/ 508000 w 1858682"/>
              <a:gd name="connsiteY53" fmla="*/ 723153 h 2880659"/>
              <a:gd name="connsiteX54" fmla="*/ 462214 w 1858682"/>
              <a:gd name="connsiteY54" fmla="*/ 635482 h 2880659"/>
              <a:gd name="connsiteX55" fmla="*/ 430306 w 1858682"/>
              <a:gd name="connsiteY55" fmla="*/ 555812 h 2880659"/>
              <a:gd name="connsiteX56" fmla="*/ 376517 w 1858682"/>
              <a:gd name="connsiteY56" fmla="*/ 454212 h 2880659"/>
              <a:gd name="connsiteX57" fmla="*/ 340659 w 1858682"/>
              <a:gd name="connsiteY57" fmla="*/ 400424 h 2880659"/>
              <a:gd name="connsiteX58" fmla="*/ 310776 w 1858682"/>
              <a:gd name="connsiteY58" fmla="*/ 340659 h 2880659"/>
              <a:gd name="connsiteX59" fmla="*/ 262964 w 1858682"/>
              <a:gd name="connsiteY59" fmla="*/ 274918 h 2880659"/>
              <a:gd name="connsiteX60" fmla="*/ 233082 w 1858682"/>
              <a:gd name="connsiteY60" fmla="*/ 239059 h 2880659"/>
              <a:gd name="connsiteX61" fmla="*/ 197223 w 1858682"/>
              <a:gd name="connsiteY61" fmla="*/ 191247 h 2880659"/>
              <a:gd name="connsiteX62" fmla="*/ 155388 w 1858682"/>
              <a:gd name="connsiteY62" fmla="*/ 155388 h 2880659"/>
              <a:gd name="connsiteX63" fmla="*/ 131482 w 1858682"/>
              <a:gd name="connsiteY63" fmla="*/ 119530 h 2880659"/>
              <a:gd name="connsiteX64" fmla="*/ 83670 w 1858682"/>
              <a:gd name="connsiteY64" fmla="*/ 83671 h 2880659"/>
              <a:gd name="connsiteX65" fmla="*/ 47812 w 1858682"/>
              <a:gd name="connsiteY65" fmla="*/ 41835 h 2880659"/>
              <a:gd name="connsiteX66" fmla="*/ 0 w 1858682"/>
              <a:gd name="connsiteY66" fmla="*/ 5977 h 288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858682" h="2880659">
                <a:moveTo>
                  <a:pt x="0" y="5977"/>
                </a:moveTo>
                <a:lnTo>
                  <a:pt x="1858682" y="0"/>
                </a:lnTo>
                <a:lnTo>
                  <a:pt x="1679388" y="173318"/>
                </a:lnTo>
                <a:lnTo>
                  <a:pt x="1601694" y="256988"/>
                </a:lnTo>
                <a:lnTo>
                  <a:pt x="1470212" y="472141"/>
                </a:lnTo>
                <a:lnTo>
                  <a:pt x="1452282" y="502024"/>
                </a:lnTo>
                <a:lnTo>
                  <a:pt x="1386541" y="615577"/>
                </a:lnTo>
                <a:lnTo>
                  <a:pt x="1338729" y="753035"/>
                </a:lnTo>
                <a:lnTo>
                  <a:pt x="1302870" y="860612"/>
                </a:lnTo>
                <a:lnTo>
                  <a:pt x="1261035" y="998071"/>
                </a:lnTo>
                <a:lnTo>
                  <a:pt x="1249082" y="1111624"/>
                </a:lnTo>
                <a:lnTo>
                  <a:pt x="1231153" y="1255059"/>
                </a:lnTo>
                <a:lnTo>
                  <a:pt x="1219200" y="1386541"/>
                </a:lnTo>
                <a:lnTo>
                  <a:pt x="1219200" y="1482165"/>
                </a:lnTo>
                <a:lnTo>
                  <a:pt x="1231153" y="1637553"/>
                </a:lnTo>
                <a:lnTo>
                  <a:pt x="1237129" y="1685365"/>
                </a:lnTo>
                <a:lnTo>
                  <a:pt x="1243106" y="1780988"/>
                </a:lnTo>
                <a:lnTo>
                  <a:pt x="1267012" y="1852706"/>
                </a:lnTo>
                <a:lnTo>
                  <a:pt x="1284941" y="1960282"/>
                </a:lnTo>
                <a:lnTo>
                  <a:pt x="1314823" y="2073835"/>
                </a:lnTo>
                <a:lnTo>
                  <a:pt x="1374588" y="2235200"/>
                </a:lnTo>
                <a:lnTo>
                  <a:pt x="1404470" y="2336800"/>
                </a:lnTo>
                <a:lnTo>
                  <a:pt x="1464235" y="2432424"/>
                </a:lnTo>
                <a:lnTo>
                  <a:pt x="1476188" y="2462306"/>
                </a:lnTo>
                <a:lnTo>
                  <a:pt x="1529976" y="2545977"/>
                </a:lnTo>
                <a:lnTo>
                  <a:pt x="1559859" y="2611718"/>
                </a:lnTo>
                <a:lnTo>
                  <a:pt x="1637553" y="2719294"/>
                </a:lnTo>
                <a:lnTo>
                  <a:pt x="1655482" y="2755153"/>
                </a:lnTo>
                <a:lnTo>
                  <a:pt x="1709270" y="2808941"/>
                </a:lnTo>
                <a:lnTo>
                  <a:pt x="1745129" y="2874682"/>
                </a:lnTo>
                <a:lnTo>
                  <a:pt x="101600" y="2880659"/>
                </a:lnTo>
                <a:lnTo>
                  <a:pt x="155388" y="2814918"/>
                </a:lnTo>
                <a:lnTo>
                  <a:pt x="197223" y="2761130"/>
                </a:lnTo>
                <a:lnTo>
                  <a:pt x="268941" y="2665506"/>
                </a:lnTo>
                <a:lnTo>
                  <a:pt x="310776" y="2581835"/>
                </a:lnTo>
                <a:lnTo>
                  <a:pt x="382494" y="2468282"/>
                </a:lnTo>
                <a:lnTo>
                  <a:pt x="454212" y="2300941"/>
                </a:lnTo>
                <a:lnTo>
                  <a:pt x="478117" y="2229224"/>
                </a:lnTo>
                <a:lnTo>
                  <a:pt x="519953" y="2133600"/>
                </a:lnTo>
                <a:lnTo>
                  <a:pt x="555812" y="2026024"/>
                </a:lnTo>
                <a:lnTo>
                  <a:pt x="585694" y="1930400"/>
                </a:lnTo>
                <a:lnTo>
                  <a:pt x="591670" y="1864659"/>
                </a:lnTo>
                <a:lnTo>
                  <a:pt x="609600" y="1763059"/>
                </a:lnTo>
                <a:lnTo>
                  <a:pt x="621553" y="1691341"/>
                </a:lnTo>
                <a:lnTo>
                  <a:pt x="627529" y="1613647"/>
                </a:lnTo>
                <a:lnTo>
                  <a:pt x="633506" y="1500094"/>
                </a:lnTo>
                <a:lnTo>
                  <a:pt x="633506" y="1404471"/>
                </a:lnTo>
                <a:lnTo>
                  <a:pt x="633506" y="1302871"/>
                </a:lnTo>
                <a:lnTo>
                  <a:pt x="615576" y="1189318"/>
                </a:lnTo>
                <a:lnTo>
                  <a:pt x="609600" y="1099671"/>
                </a:lnTo>
                <a:lnTo>
                  <a:pt x="579717" y="980141"/>
                </a:lnTo>
                <a:lnTo>
                  <a:pt x="555812" y="872565"/>
                </a:lnTo>
                <a:lnTo>
                  <a:pt x="531906" y="800847"/>
                </a:lnTo>
                <a:lnTo>
                  <a:pt x="508000" y="723153"/>
                </a:lnTo>
                <a:lnTo>
                  <a:pt x="462214" y="635482"/>
                </a:lnTo>
                <a:lnTo>
                  <a:pt x="430306" y="555812"/>
                </a:lnTo>
                <a:lnTo>
                  <a:pt x="376517" y="454212"/>
                </a:lnTo>
                <a:lnTo>
                  <a:pt x="340659" y="400424"/>
                </a:lnTo>
                <a:lnTo>
                  <a:pt x="310776" y="340659"/>
                </a:lnTo>
                <a:lnTo>
                  <a:pt x="262964" y="274918"/>
                </a:lnTo>
                <a:lnTo>
                  <a:pt x="233082" y="239059"/>
                </a:lnTo>
                <a:lnTo>
                  <a:pt x="197223" y="191247"/>
                </a:lnTo>
                <a:lnTo>
                  <a:pt x="155388" y="155388"/>
                </a:lnTo>
                <a:lnTo>
                  <a:pt x="131482" y="119530"/>
                </a:lnTo>
                <a:lnTo>
                  <a:pt x="83670" y="83671"/>
                </a:lnTo>
                <a:lnTo>
                  <a:pt x="47812" y="41835"/>
                </a:lnTo>
                <a:lnTo>
                  <a:pt x="0" y="5977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1000">
                <a:srgbClr val="C00000">
                  <a:tint val="44500"/>
                  <a:satMod val="160000"/>
                  <a:alpha val="92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2FAC076-2999-694D-65FB-9124F70D601A}"/>
              </a:ext>
            </a:extLst>
          </p:cNvPr>
          <p:cNvSpPr>
            <a:spLocks noChangeAspect="1"/>
          </p:cNvSpPr>
          <p:nvPr/>
        </p:nvSpPr>
        <p:spPr>
          <a:xfrm>
            <a:off x="1619439" y="1710155"/>
            <a:ext cx="468000" cy="468000"/>
          </a:xfrm>
          <a:prstGeom prst="ellipse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100000">
                <a:schemeClr val="bg2">
                  <a:lumMod val="45000"/>
                </a:schemeClr>
              </a:gs>
            </a:gsLst>
            <a:path path="circle">
              <a:fillToRect l="50000" t="50000" r="50000" b="50000"/>
            </a:path>
          </a:gra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7AA7FA35-8053-B877-E605-273F9DB31744}"/>
              </a:ext>
            </a:extLst>
          </p:cNvPr>
          <p:cNvCxnSpPr/>
          <p:nvPr/>
        </p:nvCxnSpPr>
        <p:spPr>
          <a:xfrm>
            <a:off x="1482459" y="2234796"/>
            <a:ext cx="360000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stealth" w="med" len="sm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177E1870-9D32-9D04-F86B-00616A56B33A}"/>
                  </a:ext>
                </a:extLst>
              </p:cNvPr>
              <p:cNvSpPr txBox="1"/>
              <p:nvPr/>
            </p:nvSpPr>
            <p:spPr>
              <a:xfrm>
                <a:off x="1507440" y="2174423"/>
                <a:ext cx="2720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177E1870-9D32-9D04-F86B-00616A56B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440" y="2174423"/>
                <a:ext cx="27205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642AC032-96BE-0FF3-B87C-CC3A1DF9A0B3}"/>
                  </a:ext>
                </a:extLst>
              </p:cNvPr>
              <p:cNvSpPr txBox="1"/>
              <p:nvPr/>
            </p:nvSpPr>
            <p:spPr>
              <a:xfrm>
                <a:off x="1219678" y="1396412"/>
                <a:ext cx="1591661" cy="3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fr-F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𝒕𝒓𝒂𝒑</m:t>
                              </m:r>
                            </m:sub>
                          </m:sSub>
                        </m:e>
                      </m:acc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𝒕𝒓𝒂𝒑</m:t>
                          </m:r>
                        </m:sub>
                      </m:sSub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642AC032-96BE-0FF3-B87C-CC3A1DF9A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678" y="1396412"/>
                <a:ext cx="1591661" cy="358175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080D7FDB-186F-921B-CB9E-7DC9BBDFCD60}"/>
              </a:ext>
            </a:extLst>
          </p:cNvPr>
          <p:cNvCxnSpPr>
            <a:cxnSpLocks/>
          </p:cNvCxnSpPr>
          <p:nvPr/>
        </p:nvCxnSpPr>
        <p:spPr>
          <a:xfrm flipH="1">
            <a:off x="1461325" y="1942576"/>
            <a:ext cx="37080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A1D60DC2-DE15-DD2B-00BC-423F2DB16835}"/>
              </a:ext>
            </a:extLst>
          </p:cNvPr>
          <p:cNvSpPr txBox="1"/>
          <p:nvPr/>
        </p:nvSpPr>
        <p:spPr>
          <a:xfrm>
            <a:off x="219854" y="772677"/>
            <a:ext cx="2811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O</a:t>
            </a: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ptical </a:t>
            </a:r>
            <a:r>
              <a:rPr lang="fr-FR" sz="1800" b="1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tweezer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C094293-B0EA-82B3-4D80-11B33C17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8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0463 L 0.00235 -0.0044 L 0.00456 -0.00324 C 0.00456 -0.00301 0.00691 -0.00162 0.00717 -0.00139 C 0.00717 -0.00116 0.00899 -0.00023 0.00899 -1.11111E-6 C 0.01485 0.00278 0.00886 -0.00023 0.01289 0.00162 C 0.01498 0.00255 0.01329 0.00185 0.01498 0.00278 C 0.01537 0.00301 0.01576 0.00324 0.01615 0.00347 C 0.01667 0.0037 0.01732 0.00417 0.01797 0.00463 L 0.01875 0.00509 C 0.01914 0.00579 0.01941 0.00648 0.01967 0.00695 C 0.01993 0.00741 0.02032 0.00741 0.02058 0.00764 C 0.02318 0.00972 0.02058 0.00787 0.02266 0.00926 C 0.02292 0.00995 0.02331 0.01065 0.02357 0.01111 C 0.02422 0.01204 0.02487 0.0125 0.02539 0.01366 C 0.02592 0.01482 0.02644 0.0162 0.02722 0.01713 C 0.02735 0.01759 0.02774 0.01783 0.028 0.01829 C 0.03021 0.02361 0.0323 0.02917 0.03451 0.03449 C 0.03529 0.03611 0.03607 0.03773 0.03685 0.03935 L 0.03776 0.04097 C 0.03972 0.04908 0.03737 0.03912 0.03881 0.04514 C 0.03946 0.04861 0.03933 0.04676 0.03985 0.05116 C 0.04037 0.05486 0.04011 0.05278 0.0405 0.05718 C 0.04037 0.05972 0.04037 0.0625 0.04011 0.06505 C 0.04011 0.06551 0.03998 0.0662 0.03985 0.06667 C 0.0392 0.06921 0.03868 0.0706 0.03776 0.07269 C 0.03763 0.07338 0.03737 0.07384 0.03724 0.07454 C 0.03698 0.075 0.03698 0.0757 0.03685 0.07639 C 0.03594 0.08079 0.03646 0.07477 0.03516 0.08287 C 0.03503 0.08357 0.03503 0.08426 0.0349 0.08472 C 0.03464 0.08519 0.03425 0.08542 0.03399 0.08588 C 0.0336 0.08634 0.03334 0.08704 0.03308 0.08773 C 0.03269 0.08866 0.0323 0.08982 0.03191 0.09074 C 0.03112 0.09213 0.03034 0.09329 0.02982 0.09491 C 0.0293 0.09607 0.02904 0.09722 0.02865 0.09838 C 0.02826 0.09931 0.028 0.1 0.02774 0.10093 C 0.02722 0.10208 0.02696 0.10324 0.02657 0.1044 C 0.02631 0.10509 0.02605 0.10556 0.02592 0.10625 C 0.025 0.11204 0.02644 0.10301 0.02513 0.11042 C 0.02487 0.11158 0.02461 0.11273 0.02435 0.11389 L 0.02383 0.11759 C 0.0237 0.11829 0.02383 0.11898 0.02357 0.11945 C 0.02266 0.12107 0.02201 0.12245 0.02149 0.12477 C 0.02123 0.12639 0.02084 0.12801 0.02058 0.12963 C 0.02058 0.13033 0.02045 0.13125 0.02032 0.13195 C 0.02019 0.1331 0.01993 0.13426 0.01967 0.13542 C 0.01954 0.13611 0.01954 0.13681 0.01941 0.13727 C 0.01928 0.1382 0.01901 0.13889 0.01875 0.13982 C 0.01862 0.14051 0.01862 0.1412 0.01862 0.14213 C 0.01849 0.14259 0.01836 0.14329 0.01823 0.14398 C 0.01823 0.14421 0.01797 0.15324 0.01875 0.15648 C 0.01941 0.15857 0.01954 0.1581 0.02032 0.15995 C 0.02058 0.16065 0.02071 0.16134 0.02084 0.16181 C 0.02123 0.16273 0.02149 0.16343 0.02175 0.16412 C 0.02201 0.16482 0.02214 0.16551 0.0224 0.16597 C 0.02305 0.16736 0.0237 0.16875 0.02435 0.17014 C 0.02474 0.17083 0.025 0.17153 0.02539 0.17199 C 0.02631 0.17338 0.02709 0.175 0.028 0.17616 L 0.03073 0.17986 C 0.03099 0.18009 0.03125 0.18056 0.03151 0.18102 C 0.03204 0.18125 0.03243 0.18171 0.03282 0.18218 C 0.03321 0.18287 0.03386 0.1838 0.03425 0.18449 C 0.03464 0.18519 0.0349 0.18588 0.03516 0.18634 C 0.03568 0.18727 0.03607 0.18796 0.03659 0.18866 C 0.03698 0.18958 0.03737 0.19028 0.03776 0.1912 C 0.03803 0.19167 0.03842 0.1919 0.03881 0.19236 C 0.03907 0.19306 0.03946 0.19398 0.03985 0.19468 C 0.04024 0.19537 0.04076 0.19583 0.04102 0.19653 C 0.04323 0.20093 0.04076 0.19722 0.04284 0.2 C 0.04454 0.20533 0.04258 0.19861 0.04362 0.2037 C 0.04388 0.2044 0.04414 0.20486 0.04441 0.20556 C 0.04454 0.20671 0.04467 0.20787 0.04493 0.20903 L 0.04519 0.21088 C 0.04571 0.21759 0.04558 0.21366 0.04519 0.22454 C 0.04506 0.22801 0.04506 0.23195 0.04454 0.23542 C 0.04454 0.23588 0.04441 0.23658 0.04441 0.23727 C 0.04428 0.23796 0.04414 0.23889 0.04401 0.23958 C 0.04388 0.24028 0.04362 0.24074 0.04349 0.24144 C 0.04206 0.24977 0.04349 0.24097 0.04258 0.24722 C 0.04245 0.24792 0.04245 0.24861 0.04232 0.24908 C 0.04206 0.24977 0.04167 0.25 0.04141 0.25023 C 0.04115 0.25093 0.04089 0.25162 0.04076 0.25208 C 0.04037 0.25347 0.03972 0.25486 0.03933 0.25625 C 0.03776 0.26158 0.03959 0.25602 0.03803 0.26042 C 0.03803 0.26134 0.03776 0.26389 0.0375 0.26458 C 0.03737 0.26528 0.03711 0.26574 0.03685 0.26644 C 0.0362 0.27083 0.03698 0.26528 0.03633 0.2706 C 0.0362 0.2713 0.03607 0.27176 0.03594 0.27245 C 0.03594 0.27338 0.03594 0.27454 0.03581 0.27546 C 0.03568 0.27593 0.03555 0.27662 0.03542 0.27732 C 0.03529 0.27801 0.03529 0.2787 0.03516 0.27963 C 0.0349 0.28079 0.03451 0.2831 0.03451 0.28333 C 0.03464 0.28773 0.03451 0.29236 0.0349 0.29699 C 0.0349 0.29838 0.03568 0.29931 0.03594 0.30046 C 0.03633 0.30139 0.03659 0.30208 0.03685 0.30301 C 0.03711 0.30347 0.03763 0.30394 0.03776 0.30463 C 0.04024 0.31111 0.03776 0.30602 0.03985 0.31019 C 0.04037 0.3132 0.03998 0.31134 0.04141 0.31551 L 0.04193 0.31736 L 0.04258 0.31898 C 0.04323 0.32338 0.04271 0.32153 0.04362 0.32454 C 0.04414 0.32662 0.04388 0.3257 0.04441 0.32755 L 0.04441 0.32778 L 0.04441 0.32755 L 0.04441 0.32778 " pathEditMode="relative" rAng="0" ptsTypes="AAAAAAAAAAAAAAAAAAAAAAAAAAAAAAAAAAAAAAAAAAAAAAAAAAAAAAAAAAAAAAAAAAAAAAAAAAAAAAAAAAAAAAAAAAAAAAAAAAAAAAAAA">
                                      <p:cBhvr>
                                        <p:cTn id="49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0.06654 -0.00162 " pathEditMode="relative" rAng="0" ptsTypes="AA">
                                      <p:cBhvr>
                                        <p:cTn id="6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9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0.32685 L 0.02865 0.32917 " pathEditMode="relative" rAng="0" ptsTypes="AA">
                                      <p:cBhvr>
                                        <p:cTn id="7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72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62 C -0.00078 -0.00139 -0.00078 -0.00371 -0.00169 -0.00579 C -0.00273 -0.00787 -0.00703 -0.01065 -0.00703 -0.01042 C -0.00781 -0.01112 -0.00729 -0.01088 -0.0069 -0.01065 " pathEditMode="relative" rAng="0" ptsTypes="AAAA">
                                      <p:cBhvr>
                                        <p:cTn id="7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6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">
                                      <p:cBhvr>
                                        <p:cTn id="7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0" grpId="0"/>
      <p:bldP spid="21" grpId="0"/>
      <p:bldP spid="22" grpId="0"/>
      <p:bldP spid="23" grpId="0"/>
      <p:bldP spid="4" grpId="0"/>
      <p:bldP spid="3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28CD326D-1321-69DB-541F-76F52544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200" y="1411583"/>
            <a:ext cx="3378255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D96603-F30F-705E-0B73-B98263DC9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952" y="2648140"/>
            <a:ext cx="2828570" cy="118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8123B4-9A75-4A02-F0B4-F52F96302ED0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C1CDD0-D28B-BB2A-4BB0-DE10531A133E}"/>
              </a:ext>
            </a:extLst>
          </p:cNvPr>
          <p:cNvSpPr txBox="1"/>
          <p:nvPr/>
        </p:nvSpPr>
        <p:spPr>
          <a:xfrm>
            <a:off x="1" y="7196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Preliminary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results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with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optical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tweezer</a:t>
            </a:r>
            <a:endParaRPr lang="fr-FR" sz="28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4B6686-5681-051D-5A85-808F16C89AC1}"/>
              </a:ext>
            </a:extLst>
          </p:cNvPr>
          <p:cNvSpPr txBox="1"/>
          <p:nvPr/>
        </p:nvSpPr>
        <p:spPr>
          <a:xfrm>
            <a:off x="5152890" y="2529682"/>
            <a:ext cx="227258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err="1"/>
              <a:t>Bead</a:t>
            </a:r>
            <a:r>
              <a:rPr lang="fr-FR" sz="1300" dirty="0"/>
              <a:t> </a:t>
            </a:r>
            <a:r>
              <a:rPr lang="fr-FR" sz="1300" dirty="0" err="1"/>
              <a:t>displacement</a:t>
            </a:r>
            <a:r>
              <a:rPr lang="fr-FR" sz="1300" dirty="0"/>
              <a:t> over 5min</a:t>
            </a:r>
          </a:p>
        </p:txBody>
      </p:sp>
      <p:pic>
        <p:nvPicPr>
          <p:cNvPr id="17" name="Image 16" descr="Une image contenant sombre, ciel de nuit&#10;&#10;Description générée automatiquement">
            <a:extLst>
              <a:ext uri="{FF2B5EF4-FFF2-40B4-BE49-F238E27FC236}">
                <a16:creationId xmlns:a16="http://schemas.microsoft.com/office/drawing/2014/main" id="{4AA1798F-4A4D-A003-71E8-B92EEFDC3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57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8" y="4096654"/>
            <a:ext cx="2736000" cy="2052000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FC5F57C-AADC-6204-543D-561CA29AE435}"/>
              </a:ext>
            </a:extLst>
          </p:cNvPr>
          <p:cNvCxnSpPr>
            <a:cxnSpLocks/>
          </p:cNvCxnSpPr>
          <p:nvPr/>
        </p:nvCxnSpPr>
        <p:spPr>
          <a:xfrm flipH="1" flipV="1">
            <a:off x="6727915" y="3157086"/>
            <a:ext cx="319156" cy="11425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9EA982A-2DC7-4D2A-4BB3-865A2E8C6538}"/>
              </a:ext>
            </a:extLst>
          </p:cNvPr>
          <p:cNvSpPr txBox="1"/>
          <p:nvPr/>
        </p:nvSpPr>
        <p:spPr>
          <a:xfrm>
            <a:off x="6806299" y="2991991"/>
            <a:ext cx="240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/>
              <a:t>t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38FADC4-1B66-8179-A53E-B5199E1A5B48}"/>
              </a:ext>
            </a:extLst>
          </p:cNvPr>
          <p:cNvGrpSpPr>
            <a:grpSpLocks noChangeAspect="1"/>
          </p:cNvGrpSpPr>
          <p:nvPr/>
        </p:nvGrpSpPr>
        <p:grpSpPr>
          <a:xfrm>
            <a:off x="12445868" y="3103296"/>
            <a:ext cx="2496272" cy="1548000"/>
            <a:chOff x="6527396" y="3539869"/>
            <a:chExt cx="2122617" cy="1316287"/>
          </a:xfrm>
        </p:grpSpPr>
        <p:pic>
          <p:nvPicPr>
            <p:cNvPr id="30" name="Image 29" descr="Une image contenant nature, sol, plein air, blanc&#10;&#10;Description générée automatiquement">
              <a:extLst>
                <a:ext uri="{FF2B5EF4-FFF2-40B4-BE49-F238E27FC236}">
                  <a16:creationId xmlns:a16="http://schemas.microsoft.com/office/drawing/2014/main" id="{7492A204-819C-FCF9-7CD3-6AF4F4E3B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1" t="20578" r="14049" b="18331"/>
            <a:stretch/>
          </p:blipFill>
          <p:spPr>
            <a:xfrm>
              <a:off x="6527396" y="3539869"/>
              <a:ext cx="2122617" cy="1311642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4BD3425F-62BB-7011-964F-4ED2372F49FE}"/>
                </a:ext>
              </a:extLst>
            </p:cNvPr>
            <p:cNvGrpSpPr/>
            <p:nvPr/>
          </p:nvGrpSpPr>
          <p:grpSpPr>
            <a:xfrm>
              <a:off x="6805176" y="3544666"/>
              <a:ext cx="1843372" cy="1311490"/>
              <a:chOff x="6805176" y="3544666"/>
              <a:chExt cx="1843372" cy="1311490"/>
            </a:xfrm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9DCD984B-115F-72A6-45D9-9D0C6A00CB86}"/>
                  </a:ext>
                </a:extLst>
              </p:cNvPr>
              <p:cNvSpPr/>
              <p:nvPr/>
            </p:nvSpPr>
            <p:spPr>
              <a:xfrm>
                <a:off x="7169479" y="3544666"/>
                <a:ext cx="899828" cy="313301"/>
              </a:xfrm>
              <a:custGeom>
                <a:avLst/>
                <a:gdLst>
                  <a:gd name="connsiteX0" fmla="*/ 899828 w 899828"/>
                  <a:gd name="connsiteY0" fmla="*/ 0 h 313301"/>
                  <a:gd name="connsiteX1" fmla="*/ 892542 w 899828"/>
                  <a:gd name="connsiteY1" fmla="*/ 29144 h 313301"/>
                  <a:gd name="connsiteX2" fmla="*/ 885256 w 899828"/>
                  <a:gd name="connsiteY2" fmla="*/ 43716 h 313301"/>
                  <a:gd name="connsiteX3" fmla="*/ 856111 w 899828"/>
                  <a:gd name="connsiteY3" fmla="*/ 69218 h 313301"/>
                  <a:gd name="connsiteX4" fmla="*/ 830610 w 899828"/>
                  <a:gd name="connsiteY4" fmla="*/ 76504 h 313301"/>
                  <a:gd name="connsiteX5" fmla="*/ 819681 w 899828"/>
                  <a:gd name="connsiteY5" fmla="*/ 83790 h 313301"/>
                  <a:gd name="connsiteX6" fmla="*/ 797823 w 899828"/>
                  <a:gd name="connsiteY6" fmla="*/ 91076 h 313301"/>
                  <a:gd name="connsiteX7" fmla="*/ 761393 w 899828"/>
                  <a:gd name="connsiteY7" fmla="*/ 105648 h 313301"/>
                  <a:gd name="connsiteX8" fmla="*/ 728605 w 899828"/>
                  <a:gd name="connsiteY8" fmla="*/ 120220 h 313301"/>
                  <a:gd name="connsiteX9" fmla="*/ 717676 w 899828"/>
                  <a:gd name="connsiteY9" fmla="*/ 123863 h 313301"/>
                  <a:gd name="connsiteX10" fmla="*/ 681246 w 899828"/>
                  <a:gd name="connsiteY10" fmla="*/ 131149 h 313301"/>
                  <a:gd name="connsiteX11" fmla="*/ 670317 w 899828"/>
                  <a:gd name="connsiteY11" fmla="*/ 134792 h 313301"/>
                  <a:gd name="connsiteX12" fmla="*/ 652102 w 899828"/>
                  <a:gd name="connsiteY12" fmla="*/ 138435 h 313301"/>
                  <a:gd name="connsiteX13" fmla="*/ 641173 w 899828"/>
                  <a:gd name="connsiteY13" fmla="*/ 142078 h 313301"/>
                  <a:gd name="connsiteX14" fmla="*/ 626601 w 899828"/>
                  <a:gd name="connsiteY14" fmla="*/ 145721 h 313301"/>
                  <a:gd name="connsiteX15" fmla="*/ 593813 w 899828"/>
                  <a:gd name="connsiteY15" fmla="*/ 153007 h 313301"/>
                  <a:gd name="connsiteX16" fmla="*/ 582884 w 899828"/>
                  <a:gd name="connsiteY16" fmla="*/ 156650 h 313301"/>
                  <a:gd name="connsiteX17" fmla="*/ 553740 w 899828"/>
                  <a:gd name="connsiteY17" fmla="*/ 163936 h 313301"/>
                  <a:gd name="connsiteX18" fmla="*/ 524596 w 899828"/>
                  <a:gd name="connsiteY18" fmla="*/ 178509 h 313301"/>
                  <a:gd name="connsiteX19" fmla="*/ 513667 w 899828"/>
                  <a:gd name="connsiteY19" fmla="*/ 185795 h 313301"/>
                  <a:gd name="connsiteX20" fmla="*/ 499095 w 899828"/>
                  <a:gd name="connsiteY20" fmla="*/ 196724 h 313301"/>
                  <a:gd name="connsiteX21" fmla="*/ 466307 w 899828"/>
                  <a:gd name="connsiteY21" fmla="*/ 211296 h 313301"/>
                  <a:gd name="connsiteX22" fmla="*/ 426234 w 899828"/>
                  <a:gd name="connsiteY22" fmla="*/ 222225 h 313301"/>
                  <a:gd name="connsiteX23" fmla="*/ 404376 w 899828"/>
                  <a:gd name="connsiteY23" fmla="*/ 236797 h 313301"/>
                  <a:gd name="connsiteX24" fmla="*/ 375232 w 899828"/>
                  <a:gd name="connsiteY24" fmla="*/ 251369 h 313301"/>
                  <a:gd name="connsiteX25" fmla="*/ 338801 w 899828"/>
                  <a:gd name="connsiteY25" fmla="*/ 276870 h 313301"/>
                  <a:gd name="connsiteX26" fmla="*/ 327872 w 899828"/>
                  <a:gd name="connsiteY26" fmla="*/ 280513 h 313301"/>
                  <a:gd name="connsiteX27" fmla="*/ 316943 w 899828"/>
                  <a:gd name="connsiteY27" fmla="*/ 287799 h 313301"/>
                  <a:gd name="connsiteX28" fmla="*/ 298728 w 899828"/>
                  <a:gd name="connsiteY28" fmla="*/ 295085 h 313301"/>
                  <a:gd name="connsiteX29" fmla="*/ 276870 w 899828"/>
                  <a:gd name="connsiteY29" fmla="*/ 302371 h 313301"/>
                  <a:gd name="connsiteX30" fmla="*/ 247726 w 899828"/>
                  <a:gd name="connsiteY30" fmla="*/ 313301 h 313301"/>
                  <a:gd name="connsiteX31" fmla="*/ 0 w 899828"/>
                  <a:gd name="connsiteY31" fmla="*/ 309658 h 313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9828" h="313301">
                    <a:moveTo>
                      <a:pt x="899828" y="0"/>
                    </a:moveTo>
                    <a:cubicBezTo>
                      <a:pt x="897690" y="10691"/>
                      <a:pt x="896743" y="19342"/>
                      <a:pt x="892542" y="29144"/>
                    </a:cubicBezTo>
                    <a:cubicBezTo>
                      <a:pt x="890403" y="34136"/>
                      <a:pt x="888412" y="39297"/>
                      <a:pt x="885256" y="43716"/>
                    </a:cubicBezTo>
                    <a:cubicBezTo>
                      <a:pt x="880632" y="50189"/>
                      <a:pt x="860536" y="66452"/>
                      <a:pt x="856111" y="69218"/>
                    </a:cubicBezTo>
                    <a:cubicBezTo>
                      <a:pt x="852627" y="71396"/>
                      <a:pt x="833008" y="75905"/>
                      <a:pt x="830610" y="76504"/>
                    </a:cubicBezTo>
                    <a:cubicBezTo>
                      <a:pt x="826967" y="78933"/>
                      <a:pt x="823682" y="82012"/>
                      <a:pt x="819681" y="83790"/>
                    </a:cubicBezTo>
                    <a:cubicBezTo>
                      <a:pt x="812663" y="86909"/>
                      <a:pt x="804409" y="87125"/>
                      <a:pt x="797823" y="91076"/>
                    </a:cubicBezTo>
                    <a:cubicBezTo>
                      <a:pt x="774298" y="105191"/>
                      <a:pt x="786551" y="100616"/>
                      <a:pt x="761393" y="105648"/>
                    </a:cubicBezTo>
                    <a:cubicBezTo>
                      <a:pt x="744833" y="113928"/>
                      <a:pt x="747214" y="113242"/>
                      <a:pt x="728605" y="120220"/>
                    </a:cubicBezTo>
                    <a:cubicBezTo>
                      <a:pt x="725009" y="121568"/>
                      <a:pt x="721425" y="123030"/>
                      <a:pt x="717676" y="123863"/>
                    </a:cubicBezTo>
                    <a:cubicBezTo>
                      <a:pt x="685471" y="131020"/>
                      <a:pt x="706650" y="123891"/>
                      <a:pt x="681246" y="131149"/>
                    </a:cubicBezTo>
                    <a:cubicBezTo>
                      <a:pt x="677554" y="132204"/>
                      <a:pt x="674042" y="133861"/>
                      <a:pt x="670317" y="134792"/>
                    </a:cubicBezTo>
                    <a:cubicBezTo>
                      <a:pt x="664310" y="136294"/>
                      <a:pt x="658109" y="136933"/>
                      <a:pt x="652102" y="138435"/>
                    </a:cubicBezTo>
                    <a:cubicBezTo>
                      <a:pt x="648377" y="139366"/>
                      <a:pt x="644865" y="141023"/>
                      <a:pt x="641173" y="142078"/>
                    </a:cubicBezTo>
                    <a:cubicBezTo>
                      <a:pt x="636359" y="143453"/>
                      <a:pt x="631489" y="144635"/>
                      <a:pt x="626601" y="145721"/>
                    </a:cubicBezTo>
                    <a:cubicBezTo>
                      <a:pt x="609701" y="149477"/>
                      <a:pt x="609359" y="148565"/>
                      <a:pt x="593813" y="153007"/>
                    </a:cubicBezTo>
                    <a:cubicBezTo>
                      <a:pt x="590121" y="154062"/>
                      <a:pt x="586589" y="155640"/>
                      <a:pt x="582884" y="156650"/>
                    </a:cubicBezTo>
                    <a:cubicBezTo>
                      <a:pt x="573223" y="159285"/>
                      <a:pt x="562696" y="159458"/>
                      <a:pt x="553740" y="163936"/>
                    </a:cubicBezTo>
                    <a:cubicBezTo>
                      <a:pt x="544025" y="168794"/>
                      <a:pt x="533633" y="172484"/>
                      <a:pt x="524596" y="178509"/>
                    </a:cubicBezTo>
                    <a:cubicBezTo>
                      <a:pt x="520953" y="180938"/>
                      <a:pt x="517230" y="183250"/>
                      <a:pt x="513667" y="185795"/>
                    </a:cubicBezTo>
                    <a:cubicBezTo>
                      <a:pt x="508726" y="189324"/>
                      <a:pt x="504441" y="193845"/>
                      <a:pt x="499095" y="196724"/>
                    </a:cubicBezTo>
                    <a:cubicBezTo>
                      <a:pt x="488564" y="202394"/>
                      <a:pt x="477506" y="207097"/>
                      <a:pt x="466307" y="211296"/>
                    </a:cubicBezTo>
                    <a:cubicBezTo>
                      <a:pt x="457645" y="214544"/>
                      <a:pt x="437119" y="219504"/>
                      <a:pt x="426234" y="222225"/>
                    </a:cubicBezTo>
                    <a:cubicBezTo>
                      <a:pt x="418948" y="227082"/>
                      <a:pt x="411979" y="232452"/>
                      <a:pt x="404376" y="236797"/>
                    </a:cubicBezTo>
                    <a:cubicBezTo>
                      <a:pt x="394946" y="242186"/>
                      <a:pt x="383921" y="244852"/>
                      <a:pt x="375232" y="251369"/>
                    </a:cubicBezTo>
                    <a:cubicBezTo>
                      <a:pt x="368580" y="256358"/>
                      <a:pt x="344185" y="275075"/>
                      <a:pt x="338801" y="276870"/>
                    </a:cubicBezTo>
                    <a:cubicBezTo>
                      <a:pt x="335158" y="278084"/>
                      <a:pt x="331307" y="278796"/>
                      <a:pt x="327872" y="280513"/>
                    </a:cubicBezTo>
                    <a:cubicBezTo>
                      <a:pt x="323956" y="282471"/>
                      <a:pt x="320859" y="285841"/>
                      <a:pt x="316943" y="287799"/>
                    </a:cubicBezTo>
                    <a:cubicBezTo>
                      <a:pt x="311094" y="290724"/>
                      <a:pt x="304874" y="292850"/>
                      <a:pt x="298728" y="295085"/>
                    </a:cubicBezTo>
                    <a:cubicBezTo>
                      <a:pt x="291510" y="297710"/>
                      <a:pt x="283739" y="298936"/>
                      <a:pt x="276870" y="302371"/>
                    </a:cubicBezTo>
                    <a:cubicBezTo>
                      <a:pt x="257820" y="311897"/>
                      <a:pt x="267567" y="308341"/>
                      <a:pt x="247726" y="313301"/>
                    </a:cubicBezTo>
                    <a:cubicBezTo>
                      <a:pt x="24288" y="309449"/>
                      <a:pt x="106872" y="309658"/>
                      <a:pt x="0" y="30965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BDB1B03A-75FD-82E0-AEAD-C72B4F4C51CF}"/>
                  </a:ext>
                </a:extLst>
              </p:cNvPr>
              <p:cNvSpPr/>
              <p:nvPr/>
            </p:nvSpPr>
            <p:spPr>
              <a:xfrm>
                <a:off x="6805176" y="3828822"/>
                <a:ext cx="1027460" cy="1020048"/>
              </a:xfrm>
              <a:custGeom>
                <a:avLst/>
                <a:gdLst>
                  <a:gd name="connsiteX0" fmla="*/ 149364 w 1027460"/>
                  <a:gd name="connsiteY0" fmla="*/ 0 h 1020048"/>
                  <a:gd name="connsiteX1" fmla="*/ 87433 w 1027460"/>
                  <a:gd name="connsiteY1" fmla="*/ 7286 h 1020048"/>
                  <a:gd name="connsiteX2" fmla="*/ 80147 w 1027460"/>
                  <a:gd name="connsiteY2" fmla="*/ 18215 h 1020048"/>
                  <a:gd name="connsiteX3" fmla="*/ 76504 w 1027460"/>
                  <a:gd name="connsiteY3" fmla="*/ 32788 h 1020048"/>
                  <a:gd name="connsiteX4" fmla="*/ 72861 w 1027460"/>
                  <a:gd name="connsiteY4" fmla="*/ 43717 h 1020048"/>
                  <a:gd name="connsiteX5" fmla="*/ 65575 w 1027460"/>
                  <a:gd name="connsiteY5" fmla="*/ 58289 h 1020048"/>
                  <a:gd name="connsiteX6" fmla="*/ 58289 w 1027460"/>
                  <a:gd name="connsiteY6" fmla="*/ 80147 h 1020048"/>
                  <a:gd name="connsiteX7" fmla="*/ 47359 w 1027460"/>
                  <a:gd name="connsiteY7" fmla="*/ 94719 h 1020048"/>
                  <a:gd name="connsiteX8" fmla="*/ 29144 w 1027460"/>
                  <a:gd name="connsiteY8" fmla="*/ 116577 h 1020048"/>
                  <a:gd name="connsiteX9" fmla="*/ 10929 w 1027460"/>
                  <a:gd name="connsiteY9" fmla="*/ 142078 h 1020048"/>
                  <a:gd name="connsiteX10" fmla="*/ 0 w 1027460"/>
                  <a:gd name="connsiteY10" fmla="*/ 174866 h 1020048"/>
                  <a:gd name="connsiteX11" fmla="*/ 3643 w 1027460"/>
                  <a:gd name="connsiteY11" fmla="*/ 185795 h 1020048"/>
                  <a:gd name="connsiteX12" fmla="*/ 18215 w 1027460"/>
                  <a:gd name="connsiteY12" fmla="*/ 193081 h 1020048"/>
                  <a:gd name="connsiteX13" fmla="*/ 36430 w 1027460"/>
                  <a:gd name="connsiteY13" fmla="*/ 204010 h 1020048"/>
                  <a:gd name="connsiteX14" fmla="*/ 72861 w 1027460"/>
                  <a:gd name="connsiteY14" fmla="*/ 211296 h 1020048"/>
                  <a:gd name="connsiteX15" fmla="*/ 196724 w 1027460"/>
                  <a:gd name="connsiteY15" fmla="*/ 218582 h 1020048"/>
                  <a:gd name="connsiteX16" fmla="*/ 229511 w 1027460"/>
                  <a:gd name="connsiteY16" fmla="*/ 222225 h 1020048"/>
                  <a:gd name="connsiteX17" fmla="*/ 244083 w 1027460"/>
                  <a:gd name="connsiteY17" fmla="*/ 225868 h 1020048"/>
                  <a:gd name="connsiteX18" fmla="*/ 262298 w 1027460"/>
                  <a:gd name="connsiteY18" fmla="*/ 240440 h 1020048"/>
                  <a:gd name="connsiteX19" fmla="*/ 276870 w 1027460"/>
                  <a:gd name="connsiteY19" fmla="*/ 247726 h 1020048"/>
                  <a:gd name="connsiteX20" fmla="*/ 306014 w 1027460"/>
                  <a:gd name="connsiteY20" fmla="*/ 273227 h 1020048"/>
                  <a:gd name="connsiteX21" fmla="*/ 320587 w 1027460"/>
                  <a:gd name="connsiteY21" fmla="*/ 298729 h 1020048"/>
                  <a:gd name="connsiteX22" fmla="*/ 327873 w 1027460"/>
                  <a:gd name="connsiteY22" fmla="*/ 320587 h 1020048"/>
                  <a:gd name="connsiteX23" fmla="*/ 331516 w 1027460"/>
                  <a:gd name="connsiteY23" fmla="*/ 331516 h 1020048"/>
                  <a:gd name="connsiteX24" fmla="*/ 338802 w 1027460"/>
                  <a:gd name="connsiteY24" fmla="*/ 346088 h 1020048"/>
                  <a:gd name="connsiteX25" fmla="*/ 331516 w 1027460"/>
                  <a:gd name="connsiteY25" fmla="*/ 408019 h 1020048"/>
                  <a:gd name="connsiteX26" fmla="*/ 327873 w 1027460"/>
                  <a:gd name="connsiteY26" fmla="*/ 422592 h 1020048"/>
                  <a:gd name="connsiteX27" fmla="*/ 313300 w 1027460"/>
                  <a:gd name="connsiteY27" fmla="*/ 448093 h 1020048"/>
                  <a:gd name="connsiteX28" fmla="*/ 309657 w 1027460"/>
                  <a:gd name="connsiteY28" fmla="*/ 462665 h 1020048"/>
                  <a:gd name="connsiteX29" fmla="*/ 291442 w 1027460"/>
                  <a:gd name="connsiteY29" fmla="*/ 495452 h 1020048"/>
                  <a:gd name="connsiteX30" fmla="*/ 276870 w 1027460"/>
                  <a:gd name="connsiteY30" fmla="*/ 524596 h 1020048"/>
                  <a:gd name="connsiteX31" fmla="*/ 273227 w 1027460"/>
                  <a:gd name="connsiteY31" fmla="*/ 539168 h 1020048"/>
                  <a:gd name="connsiteX32" fmla="*/ 265941 w 1027460"/>
                  <a:gd name="connsiteY32" fmla="*/ 550098 h 1020048"/>
                  <a:gd name="connsiteX33" fmla="*/ 262298 w 1027460"/>
                  <a:gd name="connsiteY33" fmla="*/ 568313 h 1020048"/>
                  <a:gd name="connsiteX34" fmla="*/ 247726 w 1027460"/>
                  <a:gd name="connsiteY34" fmla="*/ 597457 h 1020048"/>
                  <a:gd name="connsiteX35" fmla="*/ 236797 w 1027460"/>
                  <a:gd name="connsiteY35" fmla="*/ 601100 h 1020048"/>
                  <a:gd name="connsiteX36" fmla="*/ 225868 w 1027460"/>
                  <a:gd name="connsiteY36" fmla="*/ 608386 h 1020048"/>
                  <a:gd name="connsiteX37" fmla="*/ 211296 w 1027460"/>
                  <a:gd name="connsiteY37" fmla="*/ 612029 h 1020048"/>
                  <a:gd name="connsiteX38" fmla="*/ 214939 w 1027460"/>
                  <a:gd name="connsiteY38" fmla="*/ 641173 h 1020048"/>
                  <a:gd name="connsiteX39" fmla="*/ 236797 w 1027460"/>
                  <a:gd name="connsiteY39" fmla="*/ 670317 h 1020048"/>
                  <a:gd name="connsiteX40" fmla="*/ 251369 w 1027460"/>
                  <a:gd name="connsiteY40" fmla="*/ 681247 h 1020048"/>
                  <a:gd name="connsiteX41" fmla="*/ 265941 w 1027460"/>
                  <a:gd name="connsiteY41" fmla="*/ 695819 h 1020048"/>
                  <a:gd name="connsiteX42" fmla="*/ 276870 w 1027460"/>
                  <a:gd name="connsiteY42" fmla="*/ 703105 h 1020048"/>
                  <a:gd name="connsiteX43" fmla="*/ 313300 w 1027460"/>
                  <a:gd name="connsiteY43" fmla="*/ 735892 h 1020048"/>
                  <a:gd name="connsiteX44" fmla="*/ 335159 w 1027460"/>
                  <a:gd name="connsiteY44" fmla="*/ 750464 h 1020048"/>
                  <a:gd name="connsiteX45" fmla="*/ 386161 w 1027460"/>
                  <a:gd name="connsiteY45" fmla="*/ 765036 h 1020048"/>
                  <a:gd name="connsiteX46" fmla="*/ 400733 w 1027460"/>
                  <a:gd name="connsiteY46" fmla="*/ 768679 h 1020048"/>
                  <a:gd name="connsiteX47" fmla="*/ 608386 w 1027460"/>
                  <a:gd name="connsiteY47" fmla="*/ 772322 h 1020048"/>
                  <a:gd name="connsiteX48" fmla="*/ 666674 w 1027460"/>
                  <a:gd name="connsiteY48" fmla="*/ 783251 h 1020048"/>
                  <a:gd name="connsiteX49" fmla="*/ 666674 w 1027460"/>
                  <a:gd name="connsiteY49" fmla="*/ 783251 h 1020048"/>
                  <a:gd name="connsiteX50" fmla="*/ 688532 w 1027460"/>
                  <a:gd name="connsiteY50" fmla="*/ 786894 h 1020048"/>
                  <a:gd name="connsiteX51" fmla="*/ 714034 w 1027460"/>
                  <a:gd name="connsiteY51" fmla="*/ 794180 h 1020048"/>
                  <a:gd name="connsiteX52" fmla="*/ 746821 w 1027460"/>
                  <a:gd name="connsiteY52" fmla="*/ 801466 h 1020048"/>
                  <a:gd name="connsiteX53" fmla="*/ 757750 w 1027460"/>
                  <a:gd name="connsiteY53" fmla="*/ 808753 h 1020048"/>
                  <a:gd name="connsiteX54" fmla="*/ 786894 w 1027460"/>
                  <a:gd name="connsiteY54" fmla="*/ 816039 h 1020048"/>
                  <a:gd name="connsiteX55" fmla="*/ 812395 w 1027460"/>
                  <a:gd name="connsiteY55" fmla="*/ 826968 h 1020048"/>
                  <a:gd name="connsiteX56" fmla="*/ 826967 w 1027460"/>
                  <a:gd name="connsiteY56" fmla="*/ 837897 h 1020048"/>
                  <a:gd name="connsiteX57" fmla="*/ 841540 w 1027460"/>
                  <a:gd name="connsiteY57" fmla="*/ 841540 h 1020048"/>
                  <a:gd name="connsiteX58" fmla="*/ 852469 w 1027460"/>
                  <a:gd name="connsiteY58" fmla="*/ 848826 h 1020048"/>
                  <a:gd name="connsiteX59" fmla="*/ 870684 w 1027460"/>
                  <a:gd name="connsiteY59" fmla="*/ 856112 h 1020048"/>
                  <a:gd name="connsiteX60" fmla="*/ 885256 w 1027460"/>
                  <a:gd name="connsiteY60" fmla="*/ 867041 h 1020048"/>
                  <a:gd name="connsiteX61" fmla="*/ 907114 w 1027460"/>
                  <a:gd name="connsiteY61" fmla="*/ 881613 h 1020048"/>
                  <a:gd name="connsiteX62" fmla="*/ 936258 w 1027460"/>
                  <a:gd name="connsiteY62" fmla="*/ 899828 h 1020048"/>
                  <a:gd name="connsiteX63" fmla="*/ 950830 w 1027460"/>
                  <a:gd name="connsiteY63" fmla="*/ 914400 h 1020048"/>
                  <a:gd name="connsiteX64" fmla="*/ 976332 w 1027460"/>
                  <a:gd name="connsiteY64" fmla="*/ 932615 h 1020048"/>
                  <a:gd name="connsiteX65" fmla="*/ 987261 w 1027460"/>
                  <a:gd name="connsiteY65" fmla="*/ 947188 h 1020048"/>
                  <a:gd name="connsiteX66" fmla="*/ 1001833 w 1027460"/>
                  <a:gd name="connsiteY66" fmla="*/ 961760 h 1020048"/>
                  <a:gd name="connsiteX67" fmla="*/ 1023691 w 1027460"/>
                  <a:gd name="connsiteY67" fmla="*/ 990904 h 1020048"/>
                  <a:gd name="connsiteX68" fmla="*/ 1027334 w 1027460"/>
                  <a:gd name="connsiteY68" fmla="*/ 1020048 h 1020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027460" h="1020048">
                    <a:moveTo>
                      <a:pt x="149364" y="0"/>
                    </a:moveTo>
                    <a:cubicBezTo>
                      <a:pt x="128720" y="2429"/>
                      <a:pt x="107535" y="1996"/>
                      <a:pt x="87433" y="7286"/>
                    </a:cubicBezTo>
                    <a:cubicBezTo>
                      <a:pt x="83199" y="8400"/>
                      <a:pt x="81872" y="14191"/>
                      <a:pt x="80147" y="18215"/>
                    </a:cubicBezTo>
                    <a:cubicBezTo>
                      <a:pt x="78175" y="22817"/>
                      <a:pt x="77880" y="27973"/>
                      <a:pt x="76504" y="32788"/>
                    </a:cubicBezTo>
                    <a:cubicBezTo>
                      <a:pt x="75449" y="36480"/>
                      <a:pt x="74374" y="40187"/>
                      <a:pt x="72861" y="43717"/>
                    </a:cubicBezTo>
                    <a:cubicBezTo>
                      <a:pt x="70722" y="48709"/>
                      <a:pt x="67592" y="53247"/>
                      <a:pt x="65575" y="58289"/>
                    </a:cubicBezTo>
                    <a:cubicBezTo>
                      <a:pt x="62723" y="65420"/>
                      <a:pt x="61724" y="73278"/>
                      <a:pt x="58289" y="80147"/>
                    </a:cubicBezTo>
                    <a:cubicBezTo>
                      <a:pt x="55573" y="85578"/>
                      <a:pt x="50577" y="89570"/>
                      <a:pt x="47359" y="94719"/>
                    </a:cubicBezTo>
                    <a:cubicBezTo>
                      <a:pt x="34152" y="115849"/>
                      <a:pt x="47787" y="104149"/>
                      <a:pt x="29144" y="116577"/>
                    </a:cubicBezTo>
                    <a:cubicBezTo>
                      <a:pt x="20107" y="143688"/>
                      <a:pt x="33979" y="107501"/>
                      <a:pt x="10929" y="142078"/>
                    </a:cubicBezTo>
                    <a:cubicBezTo>
                      <a:pt x="5442" y="150309"/>
                      <a:pt x="2428" y="165154"/>
                      <a:pt x="0" y="174866"/>
                    </a:cubicBezTo>
                    <a:cubicBezTo>
                      <a:pt x="1214" y="178509"/>
                      <a:pt x="928" y="183080"/>
                      <a:pt x="3643" y="185795"/>
                    </a:cubicBezTo>
                    <a:cubicBezTo>
                      <a:pt x="7483" y="189635"/>
                      <a:pt x="13468" y="190444"/>
                      <a:pt x="18215" y="193081"/>
                    </a:cubicBezTo>
                    <a:cubicBezTo>
                      <a:pt x="24405" y="196520"/>
                      <a:pt x="29713" y="201771"/>
                      <a:pt x="36430" y="204010"/>
                    </a:cubicBezTo>
                    <a:cubicBezTo>
                      <a:pt x="48179" y="207926"/>
                      <a:pt x="60847" y="208292"/>
                      <a:pt x="72861" y="211296"/>
                    </a:cubicBezTo>
                    <a:cubicBezTo>
                      <a:pt x="122795" y="223780"/>
                      <a:pt x="82429" y="214772"/>
                      <a:pt x="196724" y="218582"/>
                    </a:cubicBezTo>
                    <a:cubicBezTo>
                      <a:pt x="207653" y="219796"/>
                      <a:pt x="218643" y="220553"/>
                      <a:pt x="229511" y="222225"/>
                    </a:cubicBezTo>
                    <a:cubicBezTo>
                      <a:pt x="234460" y="222986"/>
                      <a:pt x="239706" y="223436"/>
                      <a:pt x="244083" y="225868"/>
                    </a:cubicBezTo>
                    <a:cubicBezTo>
                      <a:pt x="250880" y="229644"/>
                      <a:pt x="255828" y="236127"/>
                      <a:pt x="262298" y="240440"/>
                    </a:cubicBezTo>
                    <a:cubicBezTo>
                      <a:pt x="266817" y="243452"/>
                      <a:pt x="272265" y="244848"/>
                      <a:pt x="276870" y="247726"/>
                    </a:cubicBezTo>
                    <a:cubicBezTo>
                      <a:pt x="290248" y="256087"/>
                      <a:pt x="294717" y="261930"/>
                      <a:pt x="306014" y="273227"/>
                    </a:cubicBezTo>
                    <a:cubicBezTo>
                      <a:pt x="317156" y="306654"/>
                      <a:pt x="298531" y="254618"/>
                      <a:pt x="320587" y="298729"/>
                    </a:cubicBezTo>
                    <a:cubicBezTo>
                      <a:pt x="324022" y="305598"/>
                      <a:pt x="325444" y="313301"/>
                      <a:pt x="327873" y="320587"/>
                    </a:cubicBezTo>
                    <a:cubicBezTo>
                      <a:pt x="329087" y="324230"/>
                      <a:pt x="329799" y="328081"/>
                      <a:pt x="331516" y="331516"/>
                    </a:cubicBezTo>
                    <a:lnTo>
                      <a:pt x="338802" y="346088"/>
                    </a:lnTo>
                    <a:cubicBezTo>
                      <a:pt x="336373" y="366732"/>
                      <a:pt x="334456" y="387442"/>
                      <a:pt x="331516" y="408019"/>
                    </a:cubicBezTo>
                    <a:cubicBezTo>
                      <a:pt x="330808" y="412976"/>
                      <a:pt x="329631" y="417904"/>
                      <a:pt x="327873" y="422592"/>
                    </a:cubicBezTo>
                    <a:cubicBezTo>
                      <a:pt x="323911" y="433159"/>
                      <a:pt x="319341" y="439032"/>
                      <a:pt x="313300" y="448093"/>
                    </a:cubicBezTo>
                    <a:cubicBezTo>
                      <a:pt x="312086" y="452950"/>
                      <a:pt x="311690" y="458090"/>
                      <a:pt x="309657" y="462665"/>
                    </a:cubicBezTo>
                    <a:cubicBezTo>
                      <a:pt x="298527" y="487707"/>
                      <a:pt x="299906" y="472882"/>
                      <a:pt x="291442" y="495452"/>
                    </a:cubicBezTo>
                    <a:cubicBezTo>
                      <a:pt x="281211" y="522735"/>
                      <a:pt x="297007" y="497747"/>
                      <a:pt x="276870" y="524596"/>
                    </a:cubicBezTo>
                    <a:cubicBezTo>
                      <a:pt x="275656" y="529453"/>
                      <a:pt x="275199" y="534566"/>
                      <a:pt x="273227" y="539168"/>
                    </a:cubicBezTo>
                    <a:cubicBezTo>
                      <a:pt x="271502" y="543193"/>
                      <a:pt x="267478" y="545998"/>
                      <a:pt x="265941" y="550098"/>
                    </a:cubicBezTo>
                    <a:cubicBezTo>
                      <a:pt x="263767" y="555896"/>
                      <a:pt x="264521" y="562534"/>
                      <a:pt x="262298" y="568313"/>
                    </a:cubicBezTo>
                    <a:cubicBezTo>
                      <a:pt x="258399" y="578450"/>
                      <a:pt x="258030" y="594022"/>
                      <a:pt x="247726" y="597457"/>
                    </a:cubicBezTo>
                    <a:cubicBezTo>
                      <a:pt x="244083" y="598671"/>
                      <a:pt x="240232" y="599383"/>
                      <a:pt x="236797" y="601100"/>
                    </a:cubicBezTo>
                    <a:cubicBezTo>
                      <a:pt x="232881" y="603058"/>
                      <a:pt x="229892" y="606661"/>
                      <a:pt x="225868" y="608386"/>
                    </a:cubicBezTo>
                    <a:cubicBezTo>
                      <a:pt x="221266" y="610358"/>
                      <a:pt x="216153" y="610815"/>
                      <a:pt x="211296" y="612029"/>
                    </a:cubicBezTo>
                    <a:cubicBezTo>
                      <a:pt x="212510" y="621744"/>
                      <a:pt x="212565" y="631675"/>
                      <a:pt x="214939" y="641173"/>
                    </a:cubicBezTo>
                    <a:cubicBezTo>
                      <a:pt x="218086" y="653760"/>
                      <a:pt x="227507" y="662188"/>
                      <a:pt x="236797" y="670317"/>
                    </a:cubicBezTo>
                    <a:cubicBezTo>
                      <a:pt x="241366" y="674315"/>
                      <a:pt x="246800" y="677249"/>
                      <a:pt x="251369" y="681247"/>
                    </a:cubicBezTo>
                    <a:cubicBezTo>
                      <a:pt x="256539" y="685771"/>
                      <a:pt x="260725" y="691349"/>
                      <a:pt x="265941" y="695819"/>
                    </a:cubicBezTo>
                    <a:cubicBezTo>
                      <a:pt x="269265" y="698668"/>
                      <a:pt x="273546" y="700256"/>
                      <a:pt x="276870" y="703105"/>
                    </a:cubicBezTo>
                    <a:cubicBezTo>
                      <a:pt x="311228" y="732555"/>
                      <a:pt x="268106" y="701997"/>
                      <a:pt x="313300" y="735892"/>
                    </a:cubicBezTo>
                    <a:cubicBezTo>
                      <a:pt x="320306" y="741146"/>
                      <a:pt x="326851" y="747695"/>
                      <a:pt x="335159" y="750464"/>
                    </a:cubicBezTo>
                    <a:cubicBezTo>
                      <a:pt x="384802" y="767012"/>
                      <a:pt x="350747" y="757166"/>
                      <a:pt x="386161" y="765036"/>
                    </a:cubicBezTo>
                    <a:cubicBezTo>
                      <a:pt x="391049" y="766122"/>
                      <a:pt x="395729" y="768515"/>
                      <a:pt x="400733" y="768679"/>
                    </a:cubicBezTo>
                    <a:cubicBezTo>
                      <a:pt x="469924" y="770948"/>
                      <a:pt x="539168" y="771108"/>
                      <a:pt x="608386" y="772322"/>
                    </a:cubicBezTo>
                    <a:cubicBezTo>
                      <a:pt x="647466" y="777207"/>
                      <a:pt x="628032" y="773591"/>
                      <a:pt x="666674" y="783251"/>
                    </a:cubicBezTo>
                    <a:lnTo>
                      <a:pt x="666674" y="783251"/>
                    </a:lnTo>
                    <a:cubicBezTo>
                      <a:pt x="673960" y="784465"/>
                      <a:pt x="681335" y="785233"/>
                      <a:pt x="688532" y="786894"/>
                    </a:cubicBezTo>
                    <a:cubicBezTo>
                      <a:pt x="697146" y="788882"/>
                      <a:pt x="705420" y="792192"/>
                      <a:pt x="714034" y="794180"/>
                    </a:cubicBezTo>
                    <a:lnTo>
                      <a:pt x="746821" y="801466"/>
                    </a:lnTo>
                    <a:cubicBezTo>
                      <a:pt x="750464" y="803895"/>
                      <a:pt x="753650" y="807215"/>
                      <a:pt x="757750" y="808753"/>
                    </a:cubicBezTo>
                    <a:cubicBezTo>
                      <a:pt x="803395" y="825871"/>
                      <a:pt x="755415" y="802548"/>
                      <a:pt x="786894" y="816039"/>
                    </a:cubicBezTo>
                    <a:cubicBezTo>
                      <a:pt x="818406" y="829544"/>
                      <a:pt x="786765" y="818425"/>
                      <a:pt x="812395" y="826968"/>
                    </a:cubicBezTo>
                    <a:cubicBezTo>
                      <a:pt x="817252" y="830611"/>
                      <a:pt x="821536" y="835182"/>
                      <a:pt x="826967" y="837897"/>
                    </a:cubicBezTo>
                    <a:cubicBezTo>
                      <a:pt x="831446" y="840136"/>
                      <a:pt x="836938" y="839568"/>
                      <a:pt x="841540" y="841540"/>
                    </a:cubicBezTo>
                    <a:cubicBezTo>
                      <a:pt x="845564" y="843265"/>
                      <a:pt x="848553" y="846868"/>
                      <a:pt x="852469" y="848826"/>
                    </a:cubicBezTo>
                    <a:cubicBezTo>
                      <a:pt x="858318" y="851751"/>
                      <a:pt x="864968" y="852936"/>
                      <a:pt x="870684" y="856112"/>
                    </a:cubicBezTo>
                    <a:cubicBezTo>
                      <a:pt x="875992" y="859061"/>
                      <a:pt x="880282" y="863559"/>
                      <a:pt x="885256" y="867041"/>
                    </a:cubicBezTo>
                    <a:cubicBezTo>
                      <a:pt x="892430" y="872063"/>
                      <a:pt x="900276" y="876143"/>
                      <a:pt x="907114" y="881613"/>
                    </a:cubicBezTo>
                    <a:cubicBezTo>
                      <a:pt x="928328" y="898584"/>
                      <a:pt x="917952" y="893726"/>
                      <a:pt x="936258" y="899828"/>
                    </a:cubicBezTo>
                    <a:cubicBezTo>
                      <a:pt x="941115" y="904685"/>
                      <a:pt x="945614" y="909930"/>
                      <a:pt x="950830" y="914400"/>
                    </a:cubicBezTo>
                    <a:cubicBezTo>
                      <a:pt x="965305" y="926807"/>
                      <a:pt x="960345" y="916628"/>
                      <a:pt x="976332" y="932615"/>
                    </a:cubicBezTo>
                    <a:cubicBezTo>
                      <a:pt x="980626" y="936909"/>
                      <a:pt x="983263" y="942618"/>
                      <a:pt x="987261" y="947188"/>
                    </a:cubicBezTo>
                    <a:cubicBezTo>
                      <a:pt x="991784" y="952358"/>
                      <a:pt x="997435" y="956483"/>
                      <a:pt x="1001833" y="961760"/>
                    </a:cubicBezTo>
                    <a:cubicBezTo>
                      <a:pt x="1009607" y="971089"/>
                      <a:pt x="1023691" y="990904"/>
                      <a:pt x="1023691" y="990904"/>
                    </a:cubicBezTo>
                    <a:cubicBezTo>
                      <a:pt x="1028512" y="1010188"/>
                      <a:pt x="1027334" y="1000469"/>
                      <a:pt x="1027334" y="102004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31630309-1EC1-31DF-2162-C52F22B79093}"/>
                  </a:ext>
                </a:extLst>
              </p:cNvPr>
              <p:cNvSpPr/>
              <p:nvPr/>
            </p:nvSpPr>
            <p:spPr>
              <a:xfrm>
                <a:off x="8327962" y="4681290"/>
                <a:ext cx="320586" cy="174866"/>
              </a:xfrm>
              <a:custGeom>
                <a:avLst/>
                <a:gdLst>
                  <a:gd name="connsiteX0" fmla="*/ 0 w 320586"/>
                  <a:gd name="connsiteY0" fmla="*/ 174866 h 174866"/>
                  <a:gd name="connsiteX1" fmla="*/ 21858 w 320586"/>
                  <a:gd name="connsiteY1" fmla="*/ 156651 h 174866"/>
                  <a:gd name="connsiteX2" fmla="*/ 43716 w 320586"/>
                  <a:gd name="connsiteY2" fmla="*/ 127507 h 174866"/>
                  <a:gd name="connsiteX3" fmla="*/ 51002 w 320586"/>
                  <a:gd name="connsiteY3" fmla="*/ 116578 h 174866"/>
                  <a:gd name="connsiteX4" fmla="*/ 80146 w 320586"/>
                  <a:gd name="connsiteY4" fmla="*/ 76504 h 174866"/>
                  <a:gd name="connsiteX5" fmla="*/ 94718 w 320586"/>
                  <a:gd name="connsiteY5" fmla="*/ 58289 h 174866"/>
                  <a:gd name="connsiteX6" fmla="*/ 112934 w 320586"/>
                  <a:gd name="connsiteY6" fmla="*/ 51003 h 174866"/>
                  <a:gd name="connsiteX7" fmla="*/ 127506 w 320586"/>
                  <a:gd name="connsiteY7" fmla="*/ 40074 h 174866"/>
                  <a:gd name="connsiteX8" fmla="*/ 167579 w 320586"/>
                  <a:gd name="connsiteY8" fmla="*/ 25502 h 174866"/>
                  <a:gd name="connsiteX9" fmla="*/ 182151 w 320586"/>
                  <a:gd name="connsiteY9" fmla="*/ 21859 h 174866"/>
                  <a:gd name="connsiteX10" fmla="*/ 196723 w 320586"/>
                  <a:gd name="connsiteY10" fmla="*/ 14573 h 174866"/>
                  <a:gd name="connsiteX11" fmla="*/ 214938 w 320586"/>
                  <a:gd name="connsiteY11" fmla="*/ 10930 h 174866"/>
                  <a:gd name="connsiteX12" fmla="*/ 244083 w 320586"/>
                  <a:gd name="connsiteY12" fmla="*/ 3644 h 174866"/>
                  <a:gd name="connsiteX13" fmla="*/ 320586 w 320586"/>
                  <a:gd name="connsiteY13" fmla="*/ 1 h 17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586" h="174866">
                    <a:moveTo>
                      <a:pt x="0" y="174866"/>
                    </a:moveTo>
                    <a:cubicBezTo>
                      <a:pt x="7286" y="168794"/>
                      <a:pt x="15425" y="163620"/>
                      <a:pt x="21858" y="156651"/>
                    </a:cubicBezTo>
                    <a:cubicBezTo>
                      <a:pt x="30095" y="147728"/>
                      <a:pt x="36980" y="137611"/>
                      <a:pt x="43716" y="127507"/>
                    </a:cubicBezTo>
                    <a:cubicBezTo>
                      <a:pt x="46145" y="123864"/>
                      <a:pt x="48905" y="120422"/>
                      <a:pt x="51002" y="116578"/>
                    </a:cubicBezTo>
                    <a:cubicBezTo>
                      <a:pt x="84228" y="55663"/>
                      <a:pt x="47975" y="108676"/>
                      <a:pt x="80146" y="76504"/>
                    </a:cubicBezTo>
                    <a:cubicBezTo>
                      <a:pt x="85644" y="71006"/>
                      <a:pt x="88580" y="63063"/>
                      <a:pt x="94718" y="58289"/>
                    </a:cubicBezTo>
                    <a:cubicBezTo>
                      <a:pt x="99880" y="54274"/>
                      <a:pt x="107217" y="54179"/>
                      <a:pt x="112934" y="51003"/>
                    </a:cubicBezTo>
                    <a:cubicBezTo>
                      <a:pt x="118242" y="48054"/>
                      <a:pt x="122198" y="43023"/>
                      <a:pt x="127506" y="40074"/>
                    </a:cubicBezTo>
                    <a:cubicBezTo>
                      <a:pt x="133432" y="36782"/>
                      <a:pt x="162325" y="26816"/>
                      <a:pt x="167579" y="25502"/>
                    </a:cubicBezTo>
                    <a:cubicBezTo>
                      <a:pt x="172436" y="24288"/>
                      <a:pt x="177463" y="23617"/>
                      <a:pt x="182151" y="21859"/>
                    </a:cubicBezTo>
                    <a:cubicBezTo>
                      <a:pt x="187236" y="19952"/>
                      <a:pt x="191571" y="16290"/>
                      <a:pt x="196723" y="14573"/>
                    </a:cubicBezTo>
                    <a:cubicBezTo>
                      <a:pt x="202597" y="12615"/>
                      <a:pt x="208905" y="12322"/>
                      <a:pt x="214938" y="10930"/>
                    </a:cubicBezTo>
                    <a:cubicBezTo>
                      <a:pt x="224696" y="8678"/>
                      <a:pt x="234084" y="4199"/>
                      <a:pt x="244083" y="3644"/>
                    </a:cubicBezTo>
                    <a:cubicBezTo>
                      <a:pt x="313294" y="-201"/>
                      <a:pt x="287765" y="1"/>
                      <a:pt x="320586" y="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F5FA3A0-5944-9095-8A9E-28F27FB202D9}"/>
              </a:ext>
            </a:extLst>
          </p:cNvPr>
          <p:cNvCxnSpPr>
            <a:cxnSpLocks/>
          </p:cNvCxnSpPr>
          <p:nvPr/>
        </p:nvCxnSpPr>
        <p:spPr>
          <a:xfrm>
            <a:off x="12651359" y="4472881"/>
            <a:ext cx="32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255581DB-B9A2-C788-4A57-73A10F3FB7C7}"/>
              </a:ext>
            </a:extLst>
          </p:cNvPr>
          <p:cNvSpPr txBox="1"/>
          <p:nvPr/>
        </p:nvSpPr>
        <p:spPr>
          <a:xfrm>
            <a:off x="12573028" y="4434531"/>
            <a:ext cx="476663" cy="239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10µm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5F95EBF-96A4-FC07-6762-7E58FBC0DF45}"/>
              </a:ext>
            </a:extLst>
          </p:cNvPr>
          <p:cNvGrpSpPr/>
          <p:nvPr/>
        </p:nvGrpSpPr>
        <p:grpSpPr>
          <a:xfrm>
            <a:off x="4403290" y="1058648"/>
            <a:ext cx="2632472" cy="1491932"/>
            <a:chOff x="237067" y="3225730"/>
            <a:chExt cx="2632472" cy="1491932"/>
          </a:xfrm>
        </p:grpSpPr>
        <p:pic>
          <p:nvPicPr>
            <p:cNvPr id="4" name="Image 3" descr="Une image contenant nature, plein air, cratère&#10;&#10;Description générée automatiquement">
              <a:extLst>
                <a:ext uri="{FF2B5EF4-FFF2-40B4-BE49-F238E27FC236}">
                  <a16:creationId xmlns:a16="http://schemas.microsoft.com/office/drawing/2014/main" id="{C9F15E7E-6A7D-F4A0-C094-F31A4EBDF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0" t="1" r="32077" b="49609"/>
            <a:stretch/>
          </p:blipFill>
          <p:spPr>
            <a:xfrm>
              <a:off x="349270" y="3225730"/>
              <a:ext cx="2520269" cy="1491932"/>
            </a:xfrm>
            <a:prstGeom prst="rect">
              <a:avLst/>
            </a:prstGeom>
          </p:spPr>
        </p:pic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0CECB8C-2620-7F0B-1D28-6D4F94195CCE}"/>
                </a:ext>
              </a:extLst>
            </p:cNvPr>
            <p:cNvSpPr/>
            <p:nvPr/>
          </p:nvSpPr>
          <p:spPr>
            <a:xfrm>
              <a:off x="2433370" y="4347064"/>
              <a:ext cx="322821" cy="248251"/>
            </a:xfrm>
            <a:custGeom>
              <a:avLst/>
              <a:gdLst>
                <a:gd name="connsiteX0" fmla="*/ 0 w 361369"/>
                <a:gd name="connsiteY0" fmla="*/ 57156 h 254799"/>
                <a:gd name="connsiteX1" fmla="*/ 11907 w 361369"/>
                <a:gd name="connsiteY1" fmla="*/ 64299 h 254799"/>
                <a:gd name="connsiteX2" fmla="*/ 26194 w 361369"/>
                <a:gd name="connsiteY2" fmla="*/ 76206 h 254799"/>
                <a:gd name="connsiteX3" fmla="*/ 28575 w 361369"/>
                <a:gd name="connsiteY3" fmla="*/ 83349 h 254799"/>
                <a:gd name="connsiteX4" fmla="*/ 42863 w 361369"/>
                <a:gd name="connsiteY4" fmla="*/ 92874 h 254799"/>
                <a:gd name="connsiteX5" fmla="*/ 64294 w 361369"/>
                <a:gd name="connsiteY5" fmla="*/ 114306 h 254799"/>
                <a:gd name="connsiteX6" fmla="*/ 80963 w 361369"/>
                <a:gd name="connsiteY6" fmla="*/ 126212 h 254799"/>
                <a:gd name="connsiteX7" fmla="*/ 102394 w 361369"/>
                <a:gd name="connsiteY7" fmla="*/ 135737 h 254799"/>
                <a:gd name="connsiteX8" fmla="*/ 116682 w 361369"/>
                <a:gd name="connsiteY8" fmla="*/ 142881 h 254799"/>
                <a:gd name="connsiteX9" fmla="*/ 123825 w 361369"/>
                <a:gd name="connsiteY9" fmla="*/ 147643 h 254799"/>
                <a:gd name="connsiteX10" fmla="*/ 140494 w 361369"/>
                <a:gd name="connsiteY10" fmla="*/ 152406 h 254799"/>
                <a:gd name="connsiteX11" fmla="*/ 147638 w 361369"/>
                <a:gd name="connsiteY11" fmla="*/ 157168 h 254799"/>
                <a:gd name="connsiteX12" fmla="*/ 164307 w 361369"/>
                <a:gd name="connsiteY12" fmla="*/ 164312 h 254799"/>
                <a:gd name="connsiteX13" fmla="*/ 183357 w 361369"/>
                <a:gd name="connsiteY13" fmla="*/ 173837 h 254799"/>
                <a:gd name="connsiteX14" fmla="*/ 200025 w 361369"/>
                <a:gd name="connsiteY14" fmla="*/ 183362 h 254799"/>
                <a:gd name="connsiteX15" fmla="*/ 214313 w 361369"/>
                <a:gd name="connsiteY15" fmla="*/ 192887 h 254799"/>
                <a:gd name="connsiteX16" fmla="*/ 223838 w 361369"/>
                <a:gd name="connsiteY16" fmla="*/ 200031 h 254799"/>
                <a:gd name="connsiteX17" fmla="*/ 247650 w 361369"/>
                <a:gd name="connsiteY17" fmla="*/ 211937 h 254799"/>
                <a:gd name="connsiteX18" fmla="*/ 261938 w 361369"/>
                <a:gd name="connsiteY18" fmla="*/ 221462 h 254799"/>
                <a:gd name="connsiteX19" fmla="*/ 288132 w 361369"/>
                <a:gd name="connsiteY19" fmla="*/ 233368 h 254799"/>
                <a:gd name="connsiteX20" fmla="*/ 300038 w 361369"/>
                <a:gd name="connsiteY20" fmla="*/ 240512 h 254799"/>
                <a:gd name="connsiteX21" fmla="*/ 307182 w 361369"/>
                <a:gd name="connsiteY21" fmla="*/ 245274 h 254799"/>
                <a:gd name="connsiteX22" fmla="*/ 316707 w 361369"/>
                <a:gd name="connsiteY22" fmla="*/ 247656 h 254799"/>
                <a:gd name="connsiteX23" fmla="*/ 333375 w 361369"/>
                <a:gd name="connsiteY23" fmla="*/ 252418 h 254799"/>
                <a:gd name="connsiteX24" fmla="*/ 347663 w 361369"/>
                <a:gd name="connsiteY24" fmla="*/ 254799 h 254799"/>
                <a:gd name="connsiteX25" fmla="*/ 359569 w 361369"/>
                <a:gd name="connsiteY25" fmla="*/ 250037 h 254799"/>
                <a:gd name="connsiteX26" fmla="*/ 350044 w 361369"/>
                <a:gd name="connsiteY26" fmla="*/ 230987 h 254799"/>
                <a:gd name="connsiteX27" fmla="*/ 342900 w 361369"/>
                <a:gd name="connsiteY27" fmla="*/ 214318 h 254799"/>
                <a:gd name="connsiteX28" fmla="*/ 338138 w 361369"/>
                <a:gd name="connsiteY28" fmla="*/ 204793 h 254799"/>
                <a:gd name="connsiteX29" fmla="*/ 330994 w 361369"/>
                <a:gd name="connsiteY29" fmla="*/ 200031 h 254799"/>
                <a:gd name="connsiteX30" fmla="*/ 321469 w 361369"/>
                <a:gd name="connsiteY30" fmla="*/ 176218 h 254799"/>
                <a:gd name="connsiteX31" fmla="*/ 319088 w 361369"/>
                <a:gd name="connsiteY31" fmla="*/ 169074 h 254799"/>
                <a:gd name="connsiteX32" fmla="*/ 316707 w 361369"/>
                <a:gd name="connsiteY32" fmla="*/ 159549 h 254799"/>
                <a:gd name="connsiteX33" fmla="*/ 311944 w 361369"/>
                <a:gd name="connsiteY33" fmla="*/ 152406 h 254799"/>
                <a:gd name="connsiteX34" fmla="*/ 302419 w 361369"/>
                <a:gd name="connsiteY34" fmla="*/ 135737 h 254799"/>
                <a:gd name="connsiteX35" fmla="*/ 295275 w 361369"/>
                <a:gd name="connsiteY35" fmla="*/ 128593 h 254799"/>
                <a:gd name="connsiteX36" fmla="*/ 290513 w 361369"/>
                <a:gd name="connsiteY36" fmla="*/ 121449 h 254799"/>
                <a:gd name="connsiteX37" fmla="*/ 283369 w 361369"/>
                <a:gd name="connsiteY37" fmla="*/ 114306 h 254799"/>
                <a:gd name="connsiteX38" fmla="*/ 276225 w 361369"/>
                <a:gd name="connsiteY38" fmla="*/ 104781 h 254799"/>
                <a:gd name="connsiteX39" fmla="*/ 269082 w 361369"/>
                <a:gd name="connsiteY39" fmla="*/ 97637 h 254799"/>
                <a:gd name="connsiteX40" fmla="*/ 261938 w 361369"/>
                <a:gd name="connsiteY40" fmla="*/ 88112 h 254799"/>
                <a:gd name="connsiteX41" fmla="*/ 254794 w 361369"/>
                <a:gd name="connsiteY41" fmla="*/ 83349 h 254799"/>
                <a:gd name="connsiteX42" fmla="*/ 250032 w 361369"/>
                <a:gd name="connsiteY42" fmla="*/ 76206 h 254799"/>
                <a:gd name="connsiteX43" fmla="*/ 233363 w 361369"/>
                <a:gd name="connsiteY43" fmla="*/ 64299 h 254799"/>
                <a:gd name="connsiteX44" fmla="*/ 228600 w 361369"/>
                <a:gd name="connsiteY44" fmla="*/ 57156 h 254799"/>
                <a:gd name="connsiteX45" fmla="*/ 219075 w 361369"/>
                <a:gd name="connsiteY45" fmla="*/ 54774 h 254799"/>
                <a:gd name="connsiteX46" fmla="*/ 211932 w 361369"/>
                <a:gd name="connsiteY46" fmla="*/ 50012 h 254799"/>
                <a:gd name="connsiteX47" fmla="*/ 202407 w 361369"/>
                <a:gd name="connsiteY47" fmla="*/ 45249 h 254799"/>
                <a:gd name="connsiteX48" fmla="*/ 192882 w 361369"/>
                <a:gd name="connsiteY48" fmla="*/ 38106 h 254799"/>
                <a:gd name="connsiteX49" fmla="*/ 185738 w 361369"/>
                <a:gd name="connsiteY49" fmla="*/ 35724 h 254799"/>
                <a:gd name="connsiteX50" fmla="*/ 169069 w 361369"/>
                <a:gd name="connsiteY50" fmla="*/ 26199 h 254799"/>
                <a:gd name="connsiteX51" fmla="*/ 142875 w 361369"/>
                <a:gd name="connsiteY51" fmla="*/ 14293 h 254799"/>
                <a:gd name="connsiteX52" fmla="*/ 123825 w 361369"/>
                <a:gd name="connsiteY52" fmla="*/ 2387 h 254799"/>
                <a:gd name="connsiteX53" fmla="*/ 114300 w 361369"/>
                <a:gd name="connsiteY53" fmla="*/ 6 h 25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1369" h="254799">
                  <a:moveTo>
                    <a:pt x="0" y="57156"/>
                  </a:moveTo>
                  <a:cubicBezTo>
                    <a:pt x="3969" y="59537"/>
                    <a:pt x="8393" y="61287"/>
                    <a:pt x="11907" y="64299"/>
                  </a:cubicBezTo>
                  <a:cubicBezTo>
                    <a:pt x="30762" y="80459"/>
                    <a:pt x="-929" y="62643"/>
                    <a:pt x="26194" y="76206"/>
                  </a:cubicBezTo>
                  <a:cubicBezTo>
                    <a:pt x="26988" y="78587"/>
                    <a:pt x="26800" y="81574"/>
                    <a:pt x="28575" y="83349"/>
                  </a:cubicBezTo>
                  <a:cubicBezTo>
                    <a:pt x="32623" y="87396"/>
                    <a:pt x="42863" y="92874"/>
                    <a:pt x="42863" y="92874"/>
                  </a:cubicBezTo>
                  <a:cubicBezTo>
                    <a:pt x="58656" y="113932"/>
                    <a:pt x="49620" y="109413"/>
                    <a:pt x="64294" y="114306"/>
                  </a:cubicBezTo>
                  <a:cubicBezTo>
                    <a:pt x="86928" y="136940"/>
                    <a:pt x="63223" y="116075"/>
                    <a:pt x="80963" y="126212"/>
                  </a:cubicBezTo>
                  <a:cubicBezTo>
                    <a:pt x="99863" y="137012"/>
                    <a:pt x="80338" y="131326"/>
                    <a:pt x="102394" y="135737"/>
                  </a:cubicBezTo>
                  <a:cubicBezTo>
                    <a:pt x="122872" y="149387"/>
                    <a:pt x="96960" y="133019"/>
                    <a:pt x="116682" y="142881"/>
                  </a:cubicBezTo>
                  <a:cubicBezTo>
                    <a:pt x="119241" y="144161"/>
                    <a:pt x="121195" y="146516"/>
                    <a:pt x="123825" y="147643"/>
                  </a:cubicBezTo>
                  <a:cubicBezTo>
                    <a:pt x="134527" y="152229"/>
                    <a:pt x="131211" y="147764"/>
                    <a:pt x="140494" y="152406"/>
                  </a:cubicBezTo>
                  <a:cubicBezTo>
                    <a:pt x="143054" y="153686"/>
                    <a:pt x="145078" y="155888"/>
                    <a:pt x="147638" y="157168"/>
                  </a:cubicBezTo>
                  <a:cubicBezTo>
                    <a:pt x="163837" y="165266"/>
                    <a:pt x="144494" y="151928"/>
                    <a:pt x="164307" y="164312"/>
                  </a:cubicBezTo>
                  <a:cubicBezTo>
                    <a:pt x="180497" y="174431"/>
                    <a:pt x="166645" y="169659"/>
                    <a:pt x="183357" y="173837"/>
                  </a:cubicBezTo>
                  <a:cubicBezTo>
                    <a:pt x="214600" y="197270"/>
                    <a:pt x="176653" y="170378"/>
                    <a:pt x="200025" y="183362"/>
                  </a:cubicBezTo>
                  <a:cubicBezTo>
                    <a:pt x="205029" y="186142"/>
                    <a:pt x="209734" y="189453"/>
                    <a:pt x="214313" y="192887"/>
                  </a:cubicBezTo>
                  <a:cubicBezTo>
                    <a:pt x="217488" y="195268"/>
                    <a:pt x="220392" y="198062"/>
                    <a:pt x="223838" y="200031"/>
                  </a:cubicBezTo>
                  <a:cubicBezTo>
                    <a:pt x="231543" y="204434"/>
                    <a:pt x="240266" y="207015"/>
                    <a:pt x="247650" y="211937"/>
                  </a:cubicBezTo>
                  <a:cubicBezTo>
                    <a:pt x="252413" y="215112"/>
                    <a:pt x="256508" y="219652"/>
                    <a:pt x="261938" y="221462"/>
                  </a:cubicBezTo>
                  <a:cubicBezTo>
                    <a:pt x="272994" y="225147"/>
                    <a:pt x="274823" y="225382"/>
                    <a:pt x="288132" y="233368"/>
                  </a:cubicBezTo>
                  <a:cubicBezTo>
                    <a:pt x="292101" y="235749"/>
                    <a:pt x="296113" y="238059"/>
                    <a:pt x="300038" y="240512"/>
                  </a:cubicBezTo>
                  <a:cubicBezTo>
                    <a:pt x="302465" y="242029"/>
                    <a:pt x="304552" y="244147"/>
                    <a:pt x="307182" y="245274"/>
                  </a:cubicBezTo>
                  <a:cubicBezTo>
                    <a:pt x="310190" y="246563"/>
                    <a:pt x="313560" y="246757"/>
                    <a:pt x="316707" y="247656"/>
                  </a:cubicBezTo>
                  <a:cubicBezTo>
                    <a:pt x="327292" y="250681"/>
                    <a:pt x="320975" y="249938"/>
                    <a:pt x="333375" y="252418"/>
                  </a:cubicBezTo>
                  <a:cubicBezTo>
                    <a:pt x="338110" y="253365"/>
                    <a:pt x="342900" y="254005"/>
                    <a:pt x="347663" y="254799"/>
                  </a:cubicBezTo>
                  <a:cubicBezTo>
                    <a:pt x="351632" y="253212"/>
                    <a:pt x="357657" y="253860"/>
                    <a:pt x="359569" y="250037"/>
                  </a:cubicBezTo>
                  <a:cubicBezTo>
                    <a:pt x="365273" y="238629"/>
                    <a:pt x="356135" y="235047"/>
                    <a:pt x="350044" y="230987"/>
                  </a:cubicBezTo>
                  <a:cubicBezTo>
                    <a:pt x="346133" y="215341"/>
                    <a:pt x="350210" y="227110"/>
                    <a:pt x="342900" y="214318"/>
                  </a:cubicBezTo>
                  <a:cubicBezTo>
                    <a:pt x="341139" y="211236"/>
                    <a:pt x="340410" y="207520"/>
                    <a:pt x="338138" y="204793"/>
                  </a:cubicBezTo>
                  <a:cubicBezTo>
                    <a:pt x="336306" y="202594"/>
                    <a:pt x="333375" y="201618"/>
                    <a:pt x="330994" y="200031"/>
                  </a:cubicBezTo>
                  <a:cubicBezTo>
                    <a:pt x="320155" y="167509"/>
                    <a:pt x="331981" y="200745"/>
                    <a:pt x="321469" y="176218"/>
                  </a:cubicBezTo>
                  <a:cubicBezTo>
                    <a:pt x="320480" y="173911"/>
                    <a:pt x="319778" y="171488"/>
                    <a:pt x="319088" y="169074"/>
                  </a:cubicBezTo>
                  <a:cubicBezTo>
                    <a:pt x="318189" y="165927"/>
                    <a:pt x="317996" y="162557"/>
                    <a:pt x="316707" y="159549"/>
                  </a:cubicBezTo>
                  <a:cubicBezTo>
                    <a:pt x="315580" y="156919"/>
                    <a:pt x="313364" y="154891"/>
                    <a:pt x="311944" y="152406"/>
                  </a:cubicBezTo>
                  <a:cubicBezTo>
                    <a:pt x="307706" y="144990"/>
                    <a:pt x="307697" y="142070"/>
                    <a:pt x="302419" y="135737"/>
                  </a:cubicBezTo>
                  <a:cubicBezTo>
                    <a:pt x="300263" y="133150"/>
                    <a:pt x="297431" y="131180"/>
                    <a:pt x="295275" y="128593"/>
                  </a:cubicBezTo>
                  <a:cubicBezTo>
                    <a:pt x="293443" y="126394"/>
                    <a:pt x="292345" y="123648"/>
                    <a:pt x="290513" y="121449"/>
                  </a:cubicBezTo>
                  <a:cubicBezTo>
                    <a:pt x="288357" y="118862"/>
                    <a:pt x="285561" y="116863"/>
                    <a:pt x="283369" y="114306"/>
                  </a:cubicBezTo>
                  <a:cubicBezTo>
                    <a:pt x="280786" y="111293"/>
                    <a:pt x="278808" y="107794"/>
                    <a:pt x="276225" y="104781"/>
                  </a:cubicBezTo>
                  <a:cubicBezTo>
                    <a:pt x="274034" y="102224"/>
                    <a:pt x="271273" y="100194"/>
                    <a:pt x="269082" y="97637"/>
                  </a:cubicBezTo>
                  <a:cubicBezTo>
                    <a:pt x="266499" y="94624"/>
                    <a:pt x="264744" y="90918"/>
                    <a:pt x="261938" y="88112"/>
                  </a:cubicBezTo>
                  <a:cubicBezTo>
                    <a:pt x="259914" y="86088"/>
                    <a:pt x="257175" y="84937"/>
                    <a:pt x="254794" y="83349"/>
                  </a:cubicBezTo>
                  <a:cubicBezTo>
                    <a:pt x="253207" y="80968"/>
                    <a:pt x="252055" y="78229"/>
                    <a:pt x="250032" y="76206"/>
                  </a:cubicBezTo>
                  <a:cubicBezTo>
                    <a:pt x="247079" y="73253"/>
                    <a:pt x="237419" y="67003"/>
                    <a:pt x="233363" y="64299"/>
                  </a:cubicBezTo>
                  <a:cubicBezTo>
                    <a:pt x="231775" y="61918"/>
                    <a:pt x="230981" y="58743"/>
                    <a:pt x="228600" y="57156"/>
                  </a:cubicBezTo>
                  <a:cubicBezTo>
                    <a:pt x="225877" y="55341"/>
                    <a:pt x="222083" y="56063"/>
                    <a:pt x="219075" y="54774"/>
                  </a:cubicBezTo>
                  <a:cubicBezTo>
                    <a:pt x="216445" y="53647"/>
                    <a:pt x="214417" y="51432"/>
                    <a:pt x="211932" y="50012"/>
                  </a:cubicBezTo>
                  <a:cubicBezTo>
                    <a:pt x="208850" y="48251"/>
                    <a:pt x="205417" y="47130"/>
                    <a:pt x="202407" y="45249"/>
                  </a:cubicBezTo>
                  <a:cubicBezTo>
                    <a:pt x="199042" y="43146"/>
                    <a:pt x="196328" y="40075"/>
                    <a:pt x="192882" y="38106"/>
                  </a:cubicBezTo>
                  <a:cubicBezTo>
                    <a:pt x="190703" y="36861"/>
                    <a:pt x="187983" y="36847"/>
                    <a:pt x="185738" y="35724"/>
                  </a:cubicBezTo>
                  <a:cubicBezTo>
                    <a:pt x="161839" y="23775"/>
                    <a:pt x="198272" y="38715"/>
                    <a:pt x="169069" y="26199"/>
                  </a:cubicBezTo>
                  <a:cubicBezTo>
                    <a:pt x="156931" y="20997"/>
                    <a:pt x="159244" y="26570"/>
                    <a:pt x="142875" y="14293"/>
                  </a:cubicBezTo>
                  <a:cubicBezTo>
                    <a:pt x="133757" y="7454"/>
                    <a:pt x="133996" y="6746"/>
                    <a:pt x="123825" y="2387"/>
                  </a:cubicBezTo>
                  <a:cubicBezTo>
                    <a:pt x="117683" y="-245"/>
                    <a:pt x="118637" y="6"/>
                    <a:pt x="114300" y="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2676D4D-3243-53F3-5A1B-379B77EC201F}"/>
                </a:ext>
              </a:extLst>
            </p:cNvPr>
            <p:cNvSpPr/>
            <p:nvPr/>
          </p:nvSpPr>
          <p:spPr>
            <a:xfrm>
              <a:off x="2128372" y="3230213"/>
              <a:ext cx="188585" cy="903906"/>
            </a:xfrm>
            <a:custGeom>
              <a:avLst/>
              <a:gdLst>
                <a:gd name="connsiteX0" fmla="*/ 60070 w 193559"/>
                <a:gd name="connsiteY0" fmla="*/ 0 h 927749"/>
                <a:gd name="connsiteX1" fmla="*/ 63408 w 193559"/>
                <a:gd name="connsiteY1" fmla="*/ 33372 h 927749"/>
                <a:gd name="connsiteX2" fmla="*/ 56733 w 193559"/>
                <a:gd name="connsiteY2" fmla="*/ 123477 h 927749"/>
                <a:gd name="connsiteX3" fmla="*/ 46721 w 193559"/>
                <a:gd name="connsiteY3" fmla="*/ 173536 h 927749"/>
                <a:gd name="connsiteX4" fmla="*/ 43384 w 193559"/>
                <a:gd name="connsiteY4" fmla="*/ 190222 h 927749"/>
                <a:gd name="connsiteX5" fmla="*/ 30035 w 193559"/>
                <a:gd name="connsiteY5" fmla="*/ 216919 h 927749"/>
                <a:gd name="connsiteX6" fmla="*/ 23361 w 193559"/>
                <a:gd name="connsiteY6" fmla="*/ 243617 h 927749"/>
                <a:gd name="connsiteX7" fmla="*/ 20024 w 193559"/>
                <a:gd name="connsiteY7" fmla="*/ 256966 h 927749"/>
                <a:gd name="connsiteX8" fmla="*/ 16686 w 193559"/>
                <a:gd name="connsiteY8" fmla="*/ 273652 h 927749"/>
                <a:gd name="connsiteX9" fmla="*/ 6675 w 193559"/>
                <a:gd name="connsiteY9" fmla="*/ 303687 h 927749"/>
                <a:gd name="connsiteX10" fmla="*/ 0 w 193559"/>
                <a:gd name="connsiteY10" fmla="*/ 333722 h 927749"/>
                <a:gd name="connsiteX11" fmla="*/ 3338 w 193559"/>
                <a:gd name="connsiteY11" fmla="*/ 510595 h 927749"/>
                <a:gd name="connsiteX12" fmla="*/ 6675 w 193559"/>
                <a:gd name="connsiteY12" fmla="*/ 537293 h 927749"/>
                <a:gd name="connsiteX13" fmla="*/ 16686 w 193559"/>
                <a:gd name="connsiteY13" fmla="*/ 587352 h 927749"/>
                <a:gd name="connsiteX14" fmla="*/ 23361 w 193559"/>
                <a:gd name="connsiteY14" fmla="*/ 617387 h 927749"/>
                <a:gd name="connsiteX15" fmla="*/ 26698 w 193559"/>
                <a:gd name="connsiteY15" fmla="*/ 630736 h 927749"/>
                <a:gd name="connsiteX16" fmla="*/ 33373 w 193559"/>
                <a:gd name="connsiteY16" fmla="*/ 640747 h 927749"/>
                <a:gd name="connsiteX17" fmla="*/ 43384 w 193559"/>
                <a:gd name="connsiteY17" fmla="*/ 677457 h 927749"/>
                <a:gd name="connsiteX18" fmla="*/ 50059 w 193559"/>
                <a:gd name="connsiteY18" fmla="*/ 690806 h 927749"/>
                <a:gd name="connsiteX19" fmla="*/ 53396 w 193559"/>
                <a:gd name="connsiteY19" fmla="*/ 700817 h 927749"/>
                <a:gd name="connsiteX20" fmla="*/ 56733 w 193559"/>
                <a:gd name="connsiteY20" fmla="*/ 720841 h 927749"/>
                <a:gd name="connsiteX21" fmla="*/ 63408 w 193559"/>
                <a:gd name="connsiteY21" fmla="*/ 734190 h 927749"/>
                <a:gd name="connsiteX22" fmla="*/ 76757 w 193559"/>
                <a:gd name="connsiteY22" fmla="*/ 750876 h 927749"/>
                <a:gd name="connsiteX23" fmla="*/ 80094 w 193559"/>
                <a:gd name="connsiteY23" fmla="*/ 760887 h 927749"/>
                <a:gd name="connsiteX24" fmla="*/ 93443 w 193559"/>
                <a:gd name="connsiteY24" fmla="*/ 774236 h 927749"/>
                <a:gd name="connsiteX25" fmla="*/ 100117 w 193559"/>
                <a:gd name="connsiteY25" fmla="*/ 787585 h 927749"/>
                <a:gd name="connsiteX26" fmla="*/ 110129 w 193559"/>
                <a:gd name="connsiteY26" fmla="*/ 814283 h 927749"/>
                <a:gd name="connsiteX27" fmla="*/ 120140 w 193559"/>
                <a:gd name="connsiteY27" fmla="*/ 820957 h 927749"/>
                <a:gd name="connsiteX28" fmla="*/ 133489 w 193559"/>
                <a:gd name="connsiteY28" fmla="*/ 840981 h 927749"/>
                <a:gd name="connsiteX29" fmla="*/ 146838 w 193559"/>
                <a:gd name="connsiteY29" fmla="*/ 861004 h 927749"/>
                <a:gd name="connsiteX30" fmla="*/ 160187 w 193559"/>
                <a:gd name="connsiteY30" fmla="*/ 877690 h 927749"/>
                <a:gd name="connsiteX31" fmla="*/ 173536 w 193559"/>
                <a:gd name="connsiteY31" fmla="*/ 897714 h 927749"/>
                <a:gd name="connsiteX32" fmla="*/ 193559 w 193559"/>
                <a:gd name="connsiteY32" fmla="*/ 927749 h 92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559" h="927749">
                  <a:moveTo>
                    <a:pt x="60070" y="0"/>
                  </a:moveTo>
                  <a:cubicBezTo>
                    <a:pt x="61183" y="11124"/>
                    <a:pt x="63408" y="22192"/>
                    <a:pt x="63408" y="33372"/>
                  </a:cubicBezTo>
                  <a:cubicBezTo>
                    <a:pt x="63408" y="72374"/>
                    <a:pt x="62856" y="91333"/>
                    <a:pt x="56733" y="123477"/>
                  </a:cubicBezTo>
                  <a:cubicBezTo>
                    <a:pt x="53549" y="140193"/>
                    <a:pt x="50058" y="156850"/>
                    <a:pt x="46721" y="173536"/>
                  </a:cubicBezTo>
                  <a:cubicBezTo>
                    <a:pt x="45609" y="179098"/>
                    <a:pt x="45921" y="185149"/>
                    <a:pt x="43384" y="190222"/>
                  </a:cubicBezTo>
                  <a:lnTo>
                    <a:pt x="30035" y="216919"/>
                  </a:lnTo>
                  <a:lnTo>
                    <a:pt x="23361" y="243617"/>
                  </a:lnTo>
                  <a:cubicBezTo>
                    <a:pt x="22249" y="248067"/>
                    <a:pt x="20924" y="252469"/>
                    <a:pt x="20024" y="256966"/>
                  </a:cubicBezTo>
                  <a:cubicBezTo>
                    <a:pt x="18911" y="262528"/>
                    <a:pt x="18244" y="268198"/>
                    <a:pt x="16686" y="273652"/>
                  </a:cubicBezTo>
                  <a:cubicBezTo>
                    <a:pt x="13787" y="283799"/>
                    <a:pt x="9234" y="293449"/>
                    <a:pt x="6675" y="303687"/>
                  </a:cubicBezTo>
                  <a:cubicBezTo>
                    <a:pt x="1962" y="322539"/>
                    <a:pt x="4238" y="312539"/>
                    <a:pt x="0" y="333722"/>
                  </a:cubicBezTo>
                  <a:cubicBezTo>
                    <a:pt x="1113" y="392680"/>
                    <a:pt x="1405" y="451659"/>
                    <a:pt x="3338" y="510595"/>
                  </a:cubicBezTo>
                  <a:cubicBezTo>
                    <a:pt x="3632" y="519559"/>
                    <a:pt x="5201" y="528446"/>
                    <a:pt x="6675" y="537293"/>
                  </a:cubicBezTo>
                  <a:cubicBezTo>
                    <a:pt x="9472" y="554078"/>
                    <a:pt x="13888" y="570567"/>
                    <a:pt x="16686" y="587352"/>
                  </a:cubicBezTo>
                  <a:cubicBezTo>
                    <a:pt x="22711" y="623492"/>
                    <a:pt x="16788" y="594381"/>
                    <a:pt x="23361" y="617387"/>
                  </a:cubicBezTo>
                  <a:cubicBezTo>
                    <a:pt x="24621" y="621797"/>
                    <a:pt x="24891" y="626520"/>
                    <a:pt x="26698" y="630736"/>
                  </a:cubicBezTo>
                  <a:cubicBezTo>
                    <a:pt x="28278" y="634422"/>
                    <a:pt x="31148" y="637410"/>
                    <a:pt x="33373" y="640747"/>
                  </a:cubicBezTo>
                  <a:cubicBezTo>
                    <a:pt x="35978" y="651166"/>
                    <a:pt x="40211" y="668732"/>
                    <a:pt x="43384" y="677457"/>
                  </a:cubicBezTo>
                  <a:cubicBezTo>
                    <a:pt x="45084" y="682132"/>
                    <a:pt x="48099" y="686233"/>
                    <a:pt x="50059" y="690806"/>
                  </a:cubicBezTo>
                  <a:cubicBezTo>
                    <a:pt x="51445" y="694039"/>
                    <a:pt x="52284" y="697480"/>
                    <a:pt x="53396" y="700817"/>
                  </a:cubicBezTo>
                  <a:cubicBezTo>
                    <a:pt x="54508" y="707492"/>
                    <a:pt x="54789" y="714360"/>
                    <a:pt x="56733" y="720841"/>
                  </a:cubicBezTo>
                  <a:cubicBezTo>
                    <a:pt x="58163" y="725606"/>
                    <a:pt x="60940" y="729871"/>
                    <a:pt x="63408" y="734190"/>
                  </a:cubicBezTo>
                  <a:cubicBezTo>
                    <a:pt x="69021" y="744013"/>
                    <a:pt x="69448" y="743567"/>
                    <a:pt x="76757" y="750876"/>
                  </a:cubicBezTo>
                  <a:cubicBezTo>
                    <a:pt x="77869" y="754213"/>
                    <a:pt x="78049" y="758025"/>
                    <a:pt x="80094" y="760887"/>
                  </a:cubicBezTo>
                  <a:cubicBezTo>
                    <a:pt x="83752" y="766008"/>
                    <a:pt x="93443" y="774236"/>
                    <a:pt x="93443" y="774236"/>
                  </a:cubicBezTo>
                  <a:cubicBezTo>
                    <a:pt x="95668" y="778686"/>
                    <a:pt x="98370" y="782927"/>
                    <a:pt x="100117" y="787585"/>
                  </a:cubicBezTo>
                  <a:cubicBezTo>
                    <a:pt x="104404" y="799017"/>
                    <a:pt x="101681" y="804146"/>
                    <a:pt x="110129" y="814283"/>
                  </a:cubicBezTo>
                  <a:cubicBezTo>
                    <a:pt x="112697" y="817364"/>
                    <a:pt x="116803" y="818732"/>
                    <a:pt x="120140" y="820957"/>
                  </a:cubicBezTo>
                  <a:cubicBezTo>
                    <a:pt x="128076" y="844762"/>
                    <a:pt x="116824" y="815984"/>
                    <a:pt x="133489" y="840981"/>
                  </a:cubicBezTo>
                  <a:cubicBezTo>
                    <a:pt x="152808" y="869959"/>
                    <a:pt x="114902" y="829064"/>
                    <a:pt x="146838" y="861004"/>
                  </a:cubicBezTo>
                  <a:cubicBezTo>
                    <a:pt x="154353" y="883551"/>
                    <a:pt x="143930" y="859111"/>
                    <a:pt x="160187" y="877690"/>
                  </a:cubicBezTo>
                  <a:cubicBezTo>
                    <a:pt x="165469" y="883727"/>
                    <a:pt x="169086" y="891039"/>
                    <a:pt x="173536" y="897714"/>
                  </a:cubicBezTo>
                  <a:lnTo>
                    <a:pt x="193559" y="927749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8CA4AB9-B25A-E5FF-9F07-05DC68B05969}"/>
                </a:ext>
              </a:extLst>
            </p:cNvPr>
            <p:cNvCxnSpPr/>
            <p:nvPr/>
          </p:nvCxnSpPr>
          <p:spPr>
            <a:xfrm>
              <a:off x="2375395" y="3292667"/>
              <a:ext cx="43843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77E390B-A7C5-FADB-A45B-A2F1FDE19B1D}"/>
                </a:ext>
              </a:extLst>
            </p:cNvPr>
            <p:cNvSpPr txBox="1"/>
            <p:nvPr/>
          </p:nvSpPr>
          <p:spPr>
            <a:xfrm>
              <a:off x="2356282" y="3247388"/>
              <a:ext cx="476663" cy="239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bg1"/>
                  </a:solidFill>
                </a:rPr>
                <a:t>10µm</a:t>
              </a: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547EB177-FBE5-0C8F-3D28-2145DC2C653E}"/>
                </a:ext>
              </a:extLst>
            </p:cNvPr>
            <p:cNvSpPr/>
            <p:nvPr/>
          </p:nvSpPr>
          <p:spPr>
            <a:xfrm>
              <a:off x="237067" y="3547533"/>
              <a:ext cx="2002366" cy="673100"/>
            </a:xfrm>
            <a:custGeom>
              <a:avLst/>
              <a:gdLst>
                <a:gd name="connsiteX0" fmla="*/ 0 w 2002366"/>
                <a:gd name="connsiteY0" fmla="*/ 651934 h 673100"/>
                <a:gd name="connsiteX1" fmla="*/ 16933 w 2002366"/>
                <a:gd name="connsiteY1" fmla="*/ 630767 h 673100"/>
                <a:gd name="connsiteX2" fmla="*/ 21166 w 2002366"/>
                <a:gd name="connsiteY2" fmla="*/ 618067 h 673100"/>
                <a:gd name="connsiteX3" fmla="*/ 50800 w 2002366"/>
                <a:gd name="connsiteY3" fmla="*/ 579967 h 673100"/>
                <a:gd name="connsiteX4" fmla="*/ 80433 w 2002366"/>
                <a:gd name="connsiteY4" fmla="*/ 533400 h 673100"/>
                <a:gd name="connsiteX5" fmla="*/ 88900 w 2002366"/>
                <a:gd name="connsiteY5" fmla="*/ 516467 h 673100"/>
                <a:gd name="connsiteX6" fmla="*/ 101600 w 2002366"/>
                <a:gd name="connsiteY6" fmla="*/ 499534 h 673100"/>
                <a:gd name="connsiteX7" fmla="*/ 122766 w 2002366"/>
                <a:gd name="connsiteY7" fmla="*/ 452967 h 673100"/>
                <a:gd name="connsiteX8" fmla="*/ 135466 w 2002366"/>
                <a:gd name="connsiteY8" fmla="*/ 427567 h 673100"/>
                <a:gd name="connsiteX9" fmla="*/ 156633 w 2002366"/>
                <a:gd name="connsiteY9" fmla="*/ 393700 h 673100"/>
                <a:gd name="connsiteX10" fmla="*/ 169333 w 2002366"/>
                <a:gd name="connsiteY10" fmla="*/ 368300 h 673100"/>
                <a:gd name="connsiteX11" fmla="*/ 182033 w 2002366"/>
                <a:gd name="connsiteY11" fmla="*/ 351367 h 673100"/>
                <a:gd name="connsiteX12" fmla="*/ 203200 w 2002366"/>
                <a:gd name="connsiteY12" fmla="*/ 321734 h 673100"/>
                <a:gd name="connsiteX13" fmla="*/ 220133 w 2002366"/>
                <a:gd name="connsiteY13" fmla="*/ 300567 h 673100"/>
                <a:gd name="connsiteX14" fmla="*/ 245533 w 2002366"/>
                <a:gd name="connsiteY14" fmla="*/ 270934 h 673100"/>
                <a:gd name="connsiteX15" fmla="*/ 270933 w 2002366"/>
                <a:gd name="connsiteY15" fmla="*/ 245534 h 673100"/>
                <a:gd name="connsiteX16" fmla="*/ 283633 w 2002366"/>
                <a:gd name="connsiteY16" fmla="*/ 228600 h 673100"/>
                <a:gd name="connsiteX17" fmla="*/ 309033 w 2002366"/>
                <a:gd name="connsiteY17" fmla="*/ 203200 h 673100"/>
                <a:gd name="connsiteX18" fmla="*/ 347133 w 2002366"/>
                <a:gd name="connsiteY18" fmla="*/ 177800 h 673100"/>
                <a:gd name="connsiteX19" fmla="*/ 364066 w 2002366"/>
                <a:gd name="connsiteY19" fmla="*/ 165100 h 673100"/>
                <a:gd name="connsiteX20" fmla="*/ 389466 w 2002366"/>
                <a:gd name="connsiteY20" fmla="*/ 143934 h 673100"/>
                <a:gd name="connsiteX21" fmla="*/ 419100 w 2002366"/>
                <a:gd name="connsiteY21" fmla="*/ 122767 h 673100"/>
                <a:gd name="connsiteX22" fmla="*/ 440266 w 2002366"/>
                <a:gd name="connsiteY22" fmla="*/ 105834 h 673100"/>
                <a:gd name="connsiteX23" fmla="*/ 516466 w 2002366"/>
                <a:gd name="connsiteY23" fmla="*/ 63500 h 673100"/>
                <a:gd name="connsiteX24" fmla="*/ 546100 w 2002366"/>
                <a:gd name="connsiteY24" fmla="*/ 50800 h 673100"/>
                <a:gd name="connsiteX25" fmla="*/ 575733 w 2002366"/>
                <a:gd name="connsiteY25" fmla="*/ 42334 h 673100"/>
                <a:gd name="connsiteX26" fmla="*/ 592666 w 2002366"/>
                <a:gd name="connsiteY26" fmla="*/ 38100 h 673100"/>
                <a:gd name="connsiteX27" fmla="*/ 647700 w 2002366"/>
                <a:gd name="connsiteY27" fmla="*/ 12700 h 673100"/>
                <a:gd name="connsiteX28" fmla="*/ 723900 w 2002366"/>
                <a:gd name="connsiteY28" fmla="*/ 0 h 673100"/>
                <a:gd name="connsiteX29" fmla="*/ 893233 w 2002366"/>
                <a:gd name="connsiteY29" fmla="*/ 4234 h 673100"/>
                <a:gd name="connsiteX30" fmla="*/ 948266 w 2002366"/>
                <a:gd name="connsiteY30" fmla="*/ 8467 h 673100"/>
                <a:gd name="connsiteX31" fmla="*/ 977900 w 2002366"/>
                <a:gd name="connsiteY31" fmla="*/ 16934 h 673100"/>
                <a:gd name="connsiteX32" fmla="*/ 1011766 w 2002366"/>
                <a:gd name="connsiteY32" fmla="*/ 21167 h 673100"/>
                <a:gd name="connsiteX33" fmla="*/ 1054100 w 2002366"/>
                <a:gd name="connsiteY33" fmla="*/ 29634 h 673100"/>
                <a:gd name="connsiteX34" fmla="*/ 1079500 w 2002366"/>
                <a:gd name="connsiteY34" fmla="*/ 33867 h 673100"/>
                <a:gd name="connsiteX35" fmla="*/ 1104900 w 2002366"/>
                <a:gd name="connsiteY35" fmla="*/ 46567 h 673100"/>
                <a:gd name="connsiteX36" fmla="*/ 1151466 w 2002366"/>
                <a:gd name="connsiteY36" fmla="*/ 63500 h 673100"/>
                <a:gd name="connsiteX37" fmla="*/ 1164166 w 2002366"/>
                <a:gd name="connsiteY37" fmla="*/ 71967 h 673100"/>
                <a:gd name="connsiteX38" fmla="*/ 1198033 w 2002366"/>
                <a:gd name="connsiteY38" fmla="*/ 84667 h 673100"/>
                <a:gd name="connsiteX39" fmla="*/ 1219200 w 2002366"/>
                <a:gd name="connsiteY39" fmla="*/ 101600 h 673100"/>
                <a:gd name="connsiteX40" fmla="*/ 1261533 w 2002366"/>
                <a:gd name="connsiteY40" fmla="*/ 127000 h 673100"/>
                <a:gd name="connsiteX41" fmla="*/ 1308100 w 2002366"/>
                <a:gd name="connsiteY41" fmla="*/ 169334 h 673100"/>
                <a:gd name="connsiteX42" fmla="*/ 1320800 w 2002366"/>
                <a:gd name="connsiteY42" fmla="*/ 182034 h 673100"/>
                <a:gd name="connsiteX43" fmla="*/ 1380066 w 2002366"/>
                <a:gd name="connsiteY43" fmla="*/ 224367 h 673100"/>
                <a:gd name="connsiteX44" fmla="*/ 1392766 w 2002366"/>
                <a:gd name="connsiteY44" fmla="*/ 237067 h 673100"/>
                <a:gd name="connsiteX45" fmla="*/ 1401233 w 2002366"/>
                <a:gd name="connsiteY45" fmla="*/ 249767 h 673100"/>
                <a:gd name="connsiteX46" fmla="*/ 1426633 w 2002366"/>
                <a:gd name="connsiteY46" fmla="*/ 262467 h 673100"/>
                <a:gd name="connsiteX47" fmla="*/ 1443566 w 2002366"/>
                <a:gd name="connsiteY47" fmla="*/ 279400 h 673100"/>
                <a:gd name="connsiteX48" fmla="*/ 1456266 w 2002366"/>
                <a:gd name="connsiteY48" fmla="*/ 283634 h 673100"/>
                <a:gd name="connsiteX49" fmla="*/ 1494366 w 2002366"/>
                <a:gd name="connsiteY49" fmla="*/ 313267 h 673100"/>
                <a:gd name="connsiteX50" fmla="*/ 1524000 w 2002366"/>
                <a:gd name="connsiteY50" fmla="*/ 330200 h 673100"/>
                <a:gd name="connsiteX51" fmla="*/ 1549400 w 2002366"/>
                <a:gd name="connsiteY51" fmla="*/ 347134 h 673100"/>
                <a:gd name="connsiteX52" fmla="*/ 1566333 w 2002366"/>
                <a:gd name="connsiteY52" fmla="*/ 355600 h 673100"/>
                <a:gd name="connsiteX53" fmla="*/ 1583266 w 2002366"/>
                <a:gd name="connsiteY53" fmla="*/ 368300 h 673100"/>
                <a:gd name="connsiteX54" fmla="*/ 1600200 w 2002366"/>
                <a:gd name="connsiteY54" fmla="*/ 376767 h 673100"/>
                <a:gd name="connsiteX55" fmla="*/ 1651000 w 2002366"/>
                <a:gd name="connsiteY55" fmla="*/ 419100 h 673100"/>
                <a:gd name="connsiteX56" fmla="*/ 1693333 w 2002366"/>
                <a:gd name="connsiteY56" fmla="*/ 440267 h 673100"/>
                <a:gd name="connsiteX57" fmla="*/ 1722966 w 2002366"/>
                <a:gd name="connsiteY57" fmla="*/ 461434 h 673100"/>
                <a:gd name="connsiteX58" fmla="*/ 1778000 w 2002366"/>
                <a:gd name="connsiteY58" fmla="*/ 499534 h 673100"/>
                <a:gd name="connsiteX59" fmla="*/ 1799166 w 2002366"/>
                <a:gd name="connsiteY59" fmla="*/ 516467 h 673100"/>
                <a:gd name="connsiteX60" fmla="*/ 1811866 w 2002366"/>
                <a:gd name="connsiteY60" fmla="*/ 524934 h 673100"/>
                <a:gd name="connsiteX61" fmla="*/ 1858433 w 2002366"/>
                <a:gd name="connsiteY61" fmla="*/ 567267 h 673100"/>
                <a:gd name="connsiteX62" fmla="*/ 1883833 w 2002366"/>
                <a:gd name="connsiteY62" fmla="*/ 592667 h 673100"/>
                <a:gd name="connsiteX63" fmla="*/ 1900766 w 2002366"/>
                <a:gd name="connsiteY63" fmla="*/ 601134 h 673100"/>
                <a:gd name="connsiteX64" fmla="*/ 1926166 w 2002366"/>
                <a:gd name="connsiteY64" fmla="*/ 618067 h 673100"/>
                <a:gd name="connsiteX65" fmla="*/ 1976966 w 2002366"/>
                <a:gd name="connsiteY65" fmla="*/ 656167 h 673100"/>
                <a:gd name="connsiteX66" fmla="*/ 2002366 w 2002366"/>
                <a:gd name="connsiteY66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02366" h="673100">
                  <a:moveTo>
                    <a:pt x="0" y="651934"/>
                  </a:moveTo>
                  <a:cubicBezTo>
                    <a:pt x="5644" y="644878"/>
                    <a:pt x="12144" y="638429"/>
                    <a:pt x="16933" y="630767"/>
                  </a:cubicBezTo>
                  <a:cubicBezTo>
                    <a:pt x="19298" y="626983"/>
                    <a:pt x="18691" y="621780"/>
                    <a:pt x="21166" y="618067"/>
                  </a:cubicBezTo>
                  <a:cubicBezTo>
                    <a:pt x="49040" y="576255"/>
                    <a:pt x="16984" y="647600"/>
                    <a:pt x="50800" y="579967"/>
                  </a:cubicBezTo>
                  <a:cubicBezTo>
                    <a:pt x="79506" y="522555"/>
                    <a:pt x="46166" y="584801"/>
                    <a:pt x="80433" y="533400"/>
                  </a:cubicBezTo>
                  <a:cubicBezTo>
                    <a:pt x="83934" y="528149"/>
                    <a:pt x="85555" y="521818"/>
                    <a:pt x="88900" y="516467"/>
                  </a:cubicBezTo>
                  <a:cubicBezTo>
                    <a:pt x="92639" y="510484"/>
                    <a:pt x="97367" y="505178"/>
                    <a:pt x="101600" y="499534"/>
                  </a:cubicBezTo>
                  <a:cubicBezTo>
                    <a:pt x="109824" y="474861"/>
                    <a:pt x="103838" y="490824"/>
                    <a:pt x="122766" y="452967"/>
                  </a:cubicBezTo>
                  <a:cubicBezTo>
                    <a:pt x="126999" y="444500"/>
                    <a:pt x="130215" y="435443"/>
                    <a:pt x="135466" y="427567"/>
                  </a:cubicBezTo>
                  <a:cubicBezTo>
                    <a:pt x="143763" y="415122"/>
                    <a:pt x="148972" y="407745"/>
                    <a:pt x="156633" y="393700"/>
                  </a:cubicBezTo>
                  <a:cubicBezTo>
                    <a:pt x="161166" y="385390"/>
                    <a:pt x="164463" y="376417"/>
                    <a:pt x="169333" y="368300"/>
                  </a:cubicBezTo>
                  <a:cubicBezTo>
                    <a:pt x="172963" y="362250"/>
                    <a:pt x="178294" y="357350"/>
                    <a:pt x="182033" y="351367"/>
                  </a:cubicBezTo>
                  <a:cubicBezTo>
                    <a:pt x="200607" y="321650"/>
                    <a:pt x="178990" y="345944"/>
                    <a:pt x="203200" y="321734"/>
                  </a:cubicBezTo>
                  <a:cubicBezTo>
                    <a:pt x="212967" y="292430"/>
                    <a:pt x="199244" y="324937"/>
                    <a:pt x="220133" y="300567"/>
                  </a:cubicBezTo>
                  <a:cubicBezTo>
                    <a:pt x="250766" y="264828"/>
                    <a:pt x="216517" y="290277"/>
                    <a:pt x="245533" y="270934"/>
                  </a:cubicBezTo>
                  <a:cubicBezTo>
                    <a:pt x="287040" y="215589"/>
                    <a:pt x="233791" y="282676"/>
                    <a:pt x="270933" y="245534"/>
                  </a:cubicBezTo>
                  <a:cubicBezTo>
                    <a:pt x="275922" y="240545"/>
                    <a:pt x="278913" y="233845"/>
                    <a:pt x="283633" y="228600"/>
                  </a:cubicBezTo>
                  <a:cubicBezTo>
                    <a:pt x="291643" y="219700"/>
                    <a:pt x="300133" y="211210"/>
                    <a:pt x="309033" y="203200"/>
                  </a:cubicBezTo>
                  <a:cubicBezTo>
                    <a:pt x="324101" y="189638"/>
                    <a:pt x="329767" y="189377"/>
                    <a:pt x="347133" y="177800"/>
                  </a:cubicBezTo>
                  <a:cubicBezTo>
                    <a:pt x="353004" y="173886"/>
                    <a:pt x="358557" y="169507"/>
                    <a:pt x="364066" y="165100"/>
                  </a:cubicBezTo>
                  <a:cubicBezTo>
                    <a:pt x="372672" y="158215"/>
                    <a:pt x="380860" y="150819"/>
                    <a:pt x="389466" y="143934"/>
                  </a:cubicBezTo>
                  <a:cubicBezTo>
                    <a:pt x="432400" y="109588"/>
                    <a:pt x="384716" y="148556"/>
                    <a:pt x="419100" y="122767"/>
                  </a:cubicBezTo>
                  <a:cubicBezTo>
                    <a:pt x="426328" y="117346"/>
                    <a:pt x="432748" y="110846"/>
                    <a:pt x="440266" y="105834"/>
                  </a:cubicBezTo>
                  <a:cubicBezTo>
                    <a:pt x="459524" y="92996"/>
                    <a:pt x="493880" y="73180"/>
                    <a:pt x="516466" y="63500"/>
                  </a:cubicBezTo>
                  <a:cubicBezTo>
                    <a:pt x="526344" y="59267"/>
                    <a:pt x="535979" y="54414"/>
                    <a:pt x="546100" y="50800"/>
                  </a:cubicBezTo>
                  <a:cubicBezTo>
                    <a:pt x="555774" y="47345"/>
                    <a:pt x="565822" y="45037"/>
                    <a:pt x="575733" y="42334"/>
                  </a:cubicBezTo>
                  <a:cubicBezTo>
                    <a:pt x="581346" y="40803"/>
                    <a:pt x="587295" y="40338"/>
                    <a:pt x="592666" y="38100"/>
                  </a:cubicBezTo>
                  <a:cubicBezTo>
                    <a:pt x="600278" y="34928"/>
                    <a:pt x="634714" y="15523"/>
                    <a:pt x="647700" y="12700"/>
                  </a:cubicBezTo>
                  <a:cubicBezTo>
                    <a:pt x="672863" y="7230"/>
                    <a:pt x="723900" y="0"/>
                    <a:pt x="723900" y="0"/>
                  </a:cubicBezTo>
                  <a:lnTo>
                    <a:pt x="893233" y="4234"/>
                  </a:lnTo>
                  <a:cubicBezTo>
                    <a:pt x="911618" y="4928"/>
                    <a:pt x="930071" y="5738"/>
                    <a:pt x="948266" y="8467"/>
                  </a:cubicBezTo>
                  <a:cubicBezTo>
                    <a:pt x="958426" y="9991"/>
                    <a:pt x="967826" y="14919"/>
                    <a:pt x="977900" y="16934"/>
                  </a:cubicBezTo>
                  <a:cubicBezTo>
                    <a:pt x="989056" y="19165"/>
                    <a:pt x="1000544" y="19297"/>
                    <a:pt x="1011766" y="21167"/>
                  </a:cubicBezTo>
                  <a:cubicBezTo>
                    <a:pt x="1025961" y="23533"/>
                    <a:pt x="1039956" y="26982"/>
                    <a:pt x="1054100" y="29634"/>
                  </a:cubicBezTo>
                  <a:cubicBezTo>
                    <a:pt x="1062536" y="31216"/>
                    <a:pt x="1071033" y="32456"/>
                    <a:pt x="1079500" y="33867"/>
                  </a:cubicBezTo>
                  <a:cubicBezTo>
                    <a:pt x="1087967" y="38100"/>
                    <a:pt x="1096282" y="42650"/>
                    <a:pt x="1104900" y="46567"/>
                  </a:cubicBezTo>
                  <a:cubicBezTo>
                    <a:pt x="1121107" y="53934"/>
                    <a:pt x="1134413" y="57816"/>
                    <a:pt x="1151466" y="63500"/>
                  </a:cubicBezTo>
                  <a:cubicBezTo>
                    <a:pt x="1155699" y="66322"/>
                    <a:pt x="1159615" y="69692"/>
                    <a:pt x="1164166" y="71967"/>
                  </a:cubicBezTo>
                  <a:cubicBezTo>
                    <a:pt x="1174293" y="77031"/>
                    <a:pt x="1187039" y="81003"/>
                    <a:pt x="1198033" y="84667"/>
                  </a:cubicBezTo>
                  <a:cubicBezTo>
                    <a:pt x="1205089" y="90311"/>
                    <a:pt x="1211682" y="96588"/>
                    <a:pt x="1219200" y="101600"/>
                  </a:cubicBezTo>
                  <a:cubicBezTo>
                    <a:pt x="1232892" y="110728"/>
                    <a:pt x="1249897" y="115364"/>
                    <a:pt x="1261533" y="127000"/>
                  </a:cubicBezTo>
                  <a:cubicBezTo>
                    <a:pt x="1305461" y="170928"/>
                    <a:pt x="1258502" y="125246"/>
                    <a:pt x="1308100" y="169334"/>
                  </a:cubicBezTo>
                  <a:cubicBezTo>
                    <a:pt x="1312575" y="173311"/>
                    <a:pt x="1316011" y="178442"/>
                    <a:pt x="1320800" y="182034"/>
                  </a:cubicBezTo>
                  <a:cubicBezTo>
                    <a:pt x="1356466" y="208784"/>
                    <a:pt x="1334094" y="178395"/>
                    <a:pt x="1380066" y="224367"/>
                  </a:cubicBezTo>
                  <a:cubicBezTo>
                    <a:pt x="1384299" y="228600"/>
                    <a:pt x="1388933" y="232468"/>
                    <a:pt x="1392766" y="237067"/>
                  </a:cubicBezTo>
                  <a:cubicBezTo>
                    <a:pt x="1396023" y="240976"/>
                    <a:pt x="1397163" y="246714"/>
                    <a:pt x="1401233" y="249767"/>
                  </a:cubicBezTo>
                  <a:cubicBezTo>
                    <a:pt x="1408806" y="255447"/>
                    <a:pt x="1418878" y="257039"/>
                    <a:pt x="1426633" y="262467"/>
                  </a:cubicBezTo>
                  <a:cubicBezTo>
                    <a:pt x="1433172" y="267045"/>
                    <a:pt x="1437071" y="274760"/>
                    <a:pt x="1443566" y="279400"/>
                  </a:cubicBezTo>
                  <a:cubicBezTo>
                    <a:pt x="1447197" y="281994"/>
                    <a:pt x="1452365" y="281467"/>
                    <a:pt x="1456266" y="283634"/>
                  </a:cubicBezTo>
                  <a:cubicBezTo>
                    <a:pt x="1533527" y="326557"/>
                    <a:pt x="1446889" y="280034"/>
                    <a:pt x="1494366" y="313267"/>
                  </a:cubicBezTo>
                  <a:cubicBezTo>
                    <a:pt x="1503686" y="319791"/>
                    <a:pt x="1514311" y="324237"/>
                    <a:pt x="1524000" y="330200"/>
                  </a:cubicBezTo>
                  <a:cubicBezTo>
                    <a:pt x="1532666" y="335533"/>
                    <a:pt x="1540674" y="341899"/>
                    <a:pt x="1549400" y="347134"/>
                  </a:cubicBezTo>
                  <a:cubicBezTo>
                    <a:pt x="1554811" y="350381"/>
                    <a:pt x="1560982" y="352255"/>
                    <a:pt x="1566333" y="355600"/>
                  </a:cubicBezTo>
                  <a:cubicBezTo>
                    <a:pt x="1572316" y="359339"/>
                    <a:pt x="1577283" y="364561"/>
                    <a:pt x="1583266" y="368300"/>
                  </a:cubicBezTo>
                  <a:cubicBezTo>
                    <a:pt x="1588618" y="371645"/>
                    <a:pt x="1595151" y="372980"/>
                    <a:pt x="1600200" y="376767"/>
                  </a:cubicBezTo>
                  <a:cubicBezTo>
                    <a:pt x="1631255" y="400058"/>
                    <a:pt x="1603421" y="395310"/>
                    <a:pt x="1651000" y="419100"/>
                  </a:cubicBezTo>
                  <a:cubicBezTo>
                    <a:pt x="1665111" y="426156"/>
                    <a:pt x="1682177" y="429111"/>
                    <a:pt x="1693333" y="440267"/>
                  </a:cubicBezTo>
                  <a:cubicBezTo>
                    <a:pt x="1713421" y="460355"/>
                    <a:pt x="1702693" y="454675"/>
                    <a:pt x="1722966" y="461434"/>
                  </a:cubicBezTo>
                  <a:cubicBezTo>
                    <a:pt x="1768785" y="498088"/>
                    <a:pt x="1748157" y="489585"/>
                    <a:pt x="1778000" y="499534"/>
                  </a:cubicBezTo>
                  <a:cubicBezTo>
                    <a:pt x="1785055" y="505178"/>
                    <a:pt x="1791938" y="511046"/>
                    <a:pt x="1799166" y="516467"/>
                  </a:cubicBezTo>
                  <a:cubicBezTo>
                    <a:pt x="1803236" y="519520"/>
                    <a:pt x="1808101" y="521512"/>
                    <a:pt x="1811866" y="524934"/>
                  </a:cubicBezTo>
                  <a:cubicBezTo>
                    <a:pt x="1863380" y="571764"/>
                    <a:pt x="1827972" y="546959"/>
                    <a:pt x="1858433" y="567267"/>
                  </a:cubicBezTo>
                  <a:cubicBezTo>
                    <a:pt x="1868650" y="582592"/>
                    <a:pt x="1865830" y="581415"/>
                    <a:pt x="1883833" y="592667"/>
                  </a:cubicBezTo>
                  <a:cubicBezTo>
                    <a:pt x="1889184" y="596012"/>
                    <a:pt x="1895631" y="597466"/>
                    <a:pt x="1900766" y="601134"/>
                  </a:cubicBezTo>
                  <a:cubicBezTo>
                    <a:pt x="1928511" y="620952"/>
                    <a:pt x="1898925" y="608987"/>
                    <a:pt x="1926166" y="618067"/>
                  </a:cubicBezTo>
                  <a:lnTo>
                    <a:pt x="1976966" y="656167"/>
                  </a:lnTo>
                  <a:cubicBezTo>
                    <a:pt x="1996422" y="670759"/>
                    <a:pt x="1987590" y="665712"/>
                    <a:pt x="2002366" y="6731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CF8D9D50-D45D-F6DD-26E5-320E195FF7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2145" y="4072815"/>
              <a:ext cx="393250" cy="18393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B669DF08-8564-B9A9-96D0-723769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t="7099"/>
          <a:stretch/>
        </p:blipFill>
        <p:spPr>
          <a:xfrm>
            <a:off x="685928" y="1322092"/>
            <a:ext cx="2752936" cy="2052000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97013569-6102-B527-ADBC-3911991A647C}"/>
              </a:ext>
            </a:extLst>
          </p:cNvPr>
          <p:cNvSpPr txBox="1"/>
          <p:nvPr/>
        </p:nvSpPr>
        <p:spPr>
          <a:xfrm>
            <a:off x="850727" y="3344362"/>
            <a:ext cx="238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Chinese</a:t>
            </a:r>
            <a:r>
              <a:rPr lang="fr-FR" sz="1400" dirty="0"/>
              <a:t> hamster </a:t>
            </a:r>
            <a:r>
              <a:rPr lang="fr-FR" sz="1400" dirty="0" err="1"/>
              <a:t>ovary</a:t>
            </a:r>
            <a:r>
              <a:rPr lang="fr-FR" sz="1400" dirty="0"/>
              <a:t> (CHO)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08BC77B-9992-1177-CDE3-06EE481DE7A1}"/>
              </a:ext>
            </a:extLst>
          </p:cNvPr>
          <p:cNvSpPr txBox="1"/>
          <p:nvPr/>
        </p:nvSpPr>
        <p:spPr>
          <a:xfrm>
            <a:off x="503412" y="6122974"/>
            <a:ext cx="321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Human</a:t>
            </a:r>
            <a:r>
              <a:rPr lang="fr-FR" sz="1400" dirty="0"/>
              <a:t> </a:t>
            </a:r>
            <a:r>
              <a:rPr lang="fr-FR" sz="1400" dirty="0" err="1"/>
              <a:t>Primary</a:t>
            </a:r>
            <a:r>
              <a:rPr lang="fr-FR" sz="1400" dirty="0"/>
              <a:t> </a:t>
            </a:r>
            <a:r>
              <a:rPr lang="fr-FR" sz="1400" dirty="0" err="1"/>
              <a:t>Dermal</a:t>
            </a:r>
            <a:r>
              <a:rPr lang="fr-FR" sz="1400" dirty="0"/>
              <a:t> </a:t>
            </a:r>
            <a:r>
              <a:rPr lang="fr-FR" sz="1400" dirty="0" err="1"/>
              <a:t>Fibroblast</a:t>
            </a:r>
            <a:r>
              <a:rPr lang="fr-FR" sz="1400" dirty="0"/>
              <a:t> (</a:t>
            </a:r>
            <a:r>
              <a:rPr lang="fr-FR" sz="1400" dirty="0" err="1"/>
              <a:t>HDFn</a:t>
            </a:r>
            <a:r>
              <a:rPr lang="fr-FR" sz="1400" dirty="0"/>
              <a:t>)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4E31FAF6-701A-FFAA-9DAA-E1A480224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68819" y="3540850"/>
            <a:ext cx="1583636" cy="1624720"/>
          </a:xfrm>
          <a:prstGeom prst="rect">
            <a:avLst/>
          </a:prstGeom>
        </p:spPr>
      </p:pic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9D0F7EE8-FC6E-21E8-07AF-02BB3FEC1326}"/>
              </a:ext>
            </a:extLst>
          </p:cNvPr>
          <p:cNvCxnSpPr>
            <a:cxnSpLocks/>
          </p:cNvCxnSpPr>
          <p:nvPr/>
        </p:nvCxnSpPr>
        <p:spPr>
          <a:xfrm>
            <a:off x="15961504" y="3739761"/>
            <a:ext cx="238500" cy="1614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3C4655DE-C076-E16D-6A4F-8CCFB1F9E34B}"/>
              </a:ext>
            </a:extLst>
          </p:cNvPr>
          <p:cNvSpPr txBox="1"/>
          <p:nvPr/>
        </p:nvSpPr>
        <p:spPr>
          <a:xfrm>
            <a:off x="15983642" y="3601261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8006687A-60F5-2CE4-5F0C-8C39FC0C7D79}"/>
              </a:ext>
            </a:extLst>
          </p:cNvPr>
          <p:cNvCxnSpPr>
            <a:cxnSpLocks/>
          </p:cNvCxnSpPr>
          <p:nvPr/>
        </p:nvCxnSpPr>
        <p:spPr>
          <a:xfrm>
            <a:off x="13062117" y="3466479"/>
            <a:ext cx="349380" cy="29397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0B3A6517-7519-D539-B7C2-1B66BFF9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11486" y="5033754"/>
            <a:ext cx="2537870" cy="159435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F28111-FA79-D417-8EA7-14282B2CA5B8}"/>
              </a:ext>
            </a:extLst>
          </p:cNvPr>
          <p:cNvSpPr txBox="1"/>
          <p:nvPr/>
        </p:nvSpPr>
        <p:spPr>
          <a:xfrm>
            <a:off x="685928" y="817580"/>
            <a:ext cx="273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"/>
              </a:rPr>
              <a:t>Change of </a:t>
            </a:r>
            <a:r>
              <a:rPr lang="fr-FR" b="1" dirty="0" err="1">
                <a:latin typeface="Avenir"/>
              </a:rPr>
              <a:t>cell</a:t>
            </a:r>
            <a:r>
              <a:rPr lang="fr-FR" b="1" dirty="0">
                <a:latin typeface="Avenir"/>
              </a:rPr>
              <a:t> 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8379F92-567F-A898-05AA-E9D0F5898817}"/>
                  </a:ext>
                </a:extLst>
              </p:cNvPr>
              <p:cNvSpPr txBox="1"/>
              <p:nvPr/>
            </p:nvSpPr>
            <p:spPr>
              <a:xfrm>
                <a:off x="2127036" y="3575939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22 %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8379F92-567F-A898-05AA-E9D0F5898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036" y="3575939"/>
                <a:ext cx="877163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A303508-CFBE-FECC-50C3-7779FE610D8D}"/>
                  </a:ext>
                </a:extLst>
              </p:cNvPr>
              <p:cNvSpPr txBox="1"/>
              <p:nvPr/>
            </p:nvSpPr>
            <p:spPr>
              <a:xfrm>
                <a:off x="2081526" y="6366551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18 %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A303508-CFBE-FECC-50C3-7779FE610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526" y="6366551"/>
                <a:ext cx="877163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age 41" descr="Une image contenant étoile, ciel de nuit&#10;&#10;Description générée automatiquement">
            <a:extLst>
              <a:ext uri="{FF2B5EF4-FFF2-40B4-BE49-F238E27FC236}">
                <a16:creationId xmlns:a16="http://schemas.microsoft.com/office/drawing/2014/main" id="{20162DDC-936C-5C0D-2EFF-BFC252F5C5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4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83" y="4774188"/>
            <a:ext cx="2632924" cy="197469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5352F16-B0F2-E68B-E933-837D356B02EF}"/>
              </a:ext>
            </a:extLst>
          </p:cNvPr>
          <p:cNvSpPr/>
          <p:nvPr/>
        </p:nvSpPr>
        <p:spPr>
          <a:xfrm>
            <a:off x="7072624" y="4935851"/>
            <a:ext cx="485110" cy="4353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9A7BB7DF-C226-FAB0-8A2C-4BDE9D988BA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2305" t="10984" r="31433" b="70649"/>
          <a:stretch/>
        </p:blipFill>
        <p:spPr>
          <a:xfrm>
            <a:off x="7845421" y="4488602"/>
            <a:ext cx="1369408" cy="11188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03992F2E-F11B-90DD-5367-1B766AE6A725}"/>
              </a:ext>
            </a:extLst>
          </p:cNvPr>
          <p:cNvCxnSpPr>
            <a:cxnSpLocks/>
          </p:cNvCxnSpPr>
          <p:nvPr/>
        </p:nvCxnSpPr>
        <p:spPr>
          <a:xfrm flipV="1">
            <a:off x="7557734" y="4495392"/>
            <a:ext cx="287687" cy="440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B3D5AE24-18C9-721F-4769-537B81674D63}"/>
              </a:ext>
            </a:extLst>
          </p:cNvPr>
          <p:cNvCxnSpPr>
            <a:cxnSpLocks/>
          </p:cNvCxnSpPr>
          <p:nvPr/>
        </p:nvCxnSpPr>
        <p:spPr>
          <a:xfrm>
            <a:off x="7557734" y="5371159"/>
            <a:ext cx="283858" cy="2363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198A772-7378-BB49-588D-9EC137C1D6B8}"/>
              </a:ext>
            </a:extLst>
          </p:cNvPr>
          <p:cNvCxnSpPr/>
          <p:nvPr/>
        </p:nvCxnSpPr>
        <p:spPr>
          <a:xfrm flipV="1">
            <a:off x="8576043" y="4671704"/>
            <a:ext cx="736959" cy="170906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585C16CA-90ED-9F1C-41B5-A960A9B98A27}"/>
              </a:ext>
            </a:extLst>
          </p:cNvPr>
          <p:cNvSpPr txBox="1"/>
          <p:nvPr/>
        </p:nvSpPr>
        <p:spPr>
          <a:xfrm>
            <a:off x="8277104" y="5656118"/>
            <a:ext cx="16867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 err="1"/>
              <a:t>Vinculin</a:t>
            </a:r>
            <a:r>
              <a:rPr lang="fr-FR" sz="1300" dirty="0"/>
              <a:t> accumulation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62852FA7-7B55-F729-82D2-A6BA13E070BA}"/>
              </a:ext>
            </a:extLst>
          </p:cNvPr>
          <p:cNvCxnSpPr>
            <a:cxnSpLocks/>
          </p:cNvCxnSpPr>
          <p:nvPr/>
        </p:nvCxnSpPr>
        <p:spPr>
          <a:xfrm flipV="1">
            <a:off x="7666153" y="4495392"/>
            <a:ext cx="175439" cy="2787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3C94524-5390-AE2E-1F32-8678F5DCCD3B}"/>
              </a:ext>
            </a:extLst>
          </p:cNvPr>
          <p:cNvSpPr txBox="1"/>
          <p:nvPr/>
        </p:nvSpPr>
        <p:spPr>
          <a:xfrm>
            <a:off x="5134896" y="4195235"/>
            <a:ext cx="5568390" cy="29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dirty="0"/>
              <a:t>Fluorescence image of a </a:t>
            </a:r>
            <a:r>
              <a:rPr lang="fr-FR" sz="1600" dirty="0" err="1"/>
              <a:t>cell</a:t>
            </a:r>
            <a:r>
              <a:rPr lang="fr-FR" sz="1600" dirty="0"/>
              <a:t> </a:t>
            </a:r>
            <a:r>
              <a:rPr lang="fr-FR" sz="1600" dirty="0" err="1"/>
              <a:t>expressing</a:t>
            </a:r>
            <a:r>
              <a:rPr lang="fr-FR" sz="1600" dirty="0"/>
              <a:t> </a:t>
            </a:r>
            <a:r>
              <a:rPr lang="fr-FR" sz="1600" dirty="0" err="1"/>
              <a:t>vinculin</a:t>
            </a:r>
            <a:r>
              <a:rPr lang="fr-FR" sz="1600" dirty="0"/>
              <a:t> tension </a:t>
            </a:r>
            <a:r>
              <a:rPr lang="fr-FR" sz="1600" dirty="0" err="1"/>
              <a:t>sensor</a:t>
            </a:r>
            <a:endParaRPr lang="fr-FR" sz="1600" dirty="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2FC446CA-2D8C-4214-DA6D-95D2D76C53A7}"/>
              </a:ext>
            </a:extLst>
          </p:cNvPr>
          <p:cNvCxnSpPr>
            <a:cxnSpLocks/>
          </p:cNvCxnSpPr>
          <p:nvPr/>
        </p:nvCxnSpPr>
        <p:spPr>
          <a:xfrm>
            <a:off x="9048159" y="4542820"/>
            <a:ext cx="86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>
            <a:extLst>
              <a:ext uri="{FF2B5EF4-FFF2-40B4-BE49-F238E27FC236}">
                <a16:creationId xmlns:a16="http://schemas.microsoft.com/office/drawing/2014/main" id="{771BEF0C-8A01-333E-F04F-9CC748B971FF}"/>
              </a:ext>
            </a:extLst>
          </p:cNvPr>
          <p:cNvSpPr txBox="1"/>
          <p:nvPr/>
        </p:nvSpPr>
        <p:spPr>
          <a:xfrm>
            <a:off x="8906181" y="4502459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</a:rPr>
              <a:t>1µm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C62880F-61B0-5C4B-7A66-DCBAC4CABD56}"/>
              </a:ext>
            </a:extLst>
          </p:cNvPr>
          <p:cNvSpPr txBox="1"/>
          <p:nvPr/>
        </p:nvSpPr>
        <p:spPr>
          <a:xfrm>
            <a:off x="6096000" y="681054"/>
            <a:ext cx="260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venir"/>
              </a:rPr>
              <a:t>Cells</a:t>
            </a:r>
            <a:r>
              <a:rPr lang="fr-FR" b="1" dirty="0">
                <a:latin typeface="Avenir"/>
              </a:rPr>
              <a:t> are </a:t>
            </a:r>
            <a:r>
              <a:rPr lang="fr-FR" b="1" dirty="0" err="1">
                <a:latin typeface="Avenir"/>
              </a:rPr>
              <a:t>pulling</a:t>
            </a:r>
            <a:r>
              <a:rPr lang="fr-FR" b="1" dirty="0">
                <a:latin typeface="Avenir"/>
              </a:rPr>
              <a:t> on </a:t>
            </a:r>
            <a:r>
              <a:rPr lang="fr-FR" b="1" dirty="0" err="1">
                <a:latin typeface="Avenir"/>
              </a:rPr>
              <a:t>beads</a:t>
            </a:r>
            <a:endParaRPr lang="fr-FR" b="1" dirty="0">
              <a:latin typeface="Avenir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F96D276-876B-6CD1-A9EC-60258940E802}"/>
              </a:ext>
            </a:extLst>
          </p:cNvPr>
          <p:cNvSpPr txBox="1"/>
          <p:nvPr/>
        </p:nvSpPr>
        <p:spPr>
          <a:xfrm>
            <a:off x="6095999" y="3887644"/>
            <a:ext cx="460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venir"/>
              </a:rPr>
              <a:t>Focal </a:t>
            </a:r>
            <a:r>
              <a:rPr lang="fr-FR" b="1" dirty="0" err="1">
                <a:latin typeface="Avenir"/>
              </a:rPr>
              <a:t>adhesions</a:t>
            </a:r>
            <a:r>
              <a:rPr lang="fr-FR" b="1" dirty="0">
                <a:latin typeface="Avenir"/>
              </a:rPr>
              <a:t> are </a:t>
            </a:r>
            <a:r>
              <a:rPr lang="fr-FR" b="1" dirty="0" err="1">
                <a:latin typeface="Avenir"/>
              </a:rPr>
              <a:t>formed</a:t>
            </a:r>
            <a:r>
              <a:rPr lang="fr-FR" b="1" dirty="0">
                <a:latin typeface="Avenir"/>
              </a:rPr>
              <a:t> </a:t>
            </a:r>
            <a:r>
              <a:rPr lang="fr-FR" b="1" dirty="0" err="1">
                <a:latin typeface="Avenir"/>
              </a:rPr>
              <a:t>around</a:t>
            </a:r>
            <a:r>
              <a:rPr lang="fr-FR" b="1" dirty="0">
                <a:latin typeface="Avenir"/>
              </a:rPr>
              <a:t> </a:t>
            </a:r>
            <a:r>
              <a:rPr lang="fr-FR" b="1" dirty="0" err="1">
                <a:latin typeface="Avenir"/>
              </a:rPr>
              <a:t>beads</a:t>
            </a:r>
            <a:r>
              <a:rPr lang="fr-FR" b="1" dirty="0">
                <a:latin typeface="Avenir"/>
              </a:rPr>
              <a:t> 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0FE2E5E2-074F-FCB0-254D-1BC470B6E670}"/>
              </a:ext>
            </a:extLst>
          </p:cNvPr>
          <p:cNvSpPr txBox="1"/>
          <p:nvPr/>
        </p:nvSpPr>
        <p:spPr>
          <a:xfrm>
            <a:off x="8362761" y="1090747"/>
            <a:ext cx="327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Force </a:t>
            </a:r>
            <a:r>
              <a:rPr lang="fr-FR" sz="1600" dirty="0" err="1"/>
              <a:t>exerted</a:t>
            </a:r>
            <a:r>
              <a:rPr lang="fr-FR" sz="1600" dirty="0"/>
              <a:t> by the </a:t>
            </a:r>
            <a:r>
              <a:rPr lang="fr-FR" sz="1600" dirty="0" err="1"/>
              <a:t>cell</a:t>
            </a:r>
            <a:r>
              <a:rPr lang="fr-FR" sz="1600" dirty="0"/>
              <a:t> on the </a:t>
            </a:r>
            <a:r>
              <a:rPr lang="fr-FR" sz="1600" dirty="0" err="1"/>
              <a:t>bead</a:t>
            </a:r>
            <a:endParaRPr lang="fr-FR" sz="1600" dirty="0"/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28E1C3CC-AA29-21FC-350E-04BE676CDEDF}"/>
              </a:ext>
            </a:extLst>
          </p:cNvPr>
          <p:cNvSpPr txBox="1"/>
          <p:nvPr/>
        </p:nvSpPr>
        <p:spPr>
          <a:xfrm>
            <a:off x="957654" y="3604056"/>
            <a:ext cx="12499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 err="1"/>
              <a:t>VinTS</a:t>
            </a:r>
            <a:r>
              <a:rPr lang="fr-FR" sz="1300" dirty="0"/>
              <a:t> </a:t>
            </a:r>
            <a:r>
              <a:rPr lang="fr-FR" sz="1300" dirty="0" err="1"/>
              <a:t>efficiency</a:t>
            </a:r>
            <a:endParaRPr lang="fr-FR" sz="1300" dirty="0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3176CB5D-50B0-B071-A1DA-CACAA0D3B399}"/>
              </a:ext>
            </a:extLst>
          </p:cNvPr>
          <p:cNvSpPr txBox="1"/>
          <p:nvPr/>
        </p:nvSpPr>
        <p:spPr>
          <a:xfrm>
            <a:off x="952500" y="6412222"/>
            <a:ext cx="12499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 err="1"/>
              <a:t>VinTS</a:t>
            </a:r>
            <a:r>
              <a:rPr lang="fr-FR" sz="1300" dirty="0"/>
              <a:t> </a:t>
            </a:r>
            <a:r>
              <a:rPr lang="fr-FR" sz="1300" dirty="0" err="1"/>
              <a:t>efficiency</a:t>
            </a:r>
            <a:endParaRPr lang="fr-FR" sz="13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1EE8F0B-3A46-676B-3B26-6D06D6EF287E}"/>
              </a:ext>
            </a:extLst>
          </p:cNvPr>
          <p:cNvSpPr/>
          <p:nvPr/>
        </p:nvSpPr>
        <p:spPr>
          <a:xfrm>
            <a:off x="4310743" y="1736876"/>
            <a:ext cx="204750" cy="44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ACD0391F-F3B0-41C8-85BD-CB6598956E33}"/>
              </a:ext>
            </a:extLst>
          </p:cNvPr>
          <p:cNvCxnSpPr>
            <a:cxnSpLocks/>
          </p:cNvCxnSpPr>
          <p:nvPr/>
        </p:nvCxnSpPr>
        <p:spPr>
          <a:xfrm flipH="1" flipV="1">
            <a:off x="8362761" y="5286759"/>
            <a:ext cx="213282" cy="4353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0D083CA7-9A0F-C1A7-1766-6174B893E616}"/>
              </a:ext>
            </a:extLst>
          </p:cNvPr>
          <p:cNvCxnSpPr>
            <a:cxnSpLocks/>
          </p:cNvCxnSpPr>
          <p:nvPr/>
        </p:nvCxnSpPr>
        <p:spPr>
          <a:xfrm flipH="1" flipV="1">
            <a:off x="8626493" y="5286759"/>
            <a:ext cx="139724" cy="421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ZoneTexte 106">
            <a:extLst>
              <a:ext uri="{FF2B5EF4-FFF2-40B4-BE49-F238E27FC236}">
                <a16:creationId xmlns:a16="http://schemas.microsoft.com/office/drawing/2014/main" id="{8E1798BF-3FC2-9BB2-E629-B79E274D2518}"/>
              </a:ext>
            </a:extLst>
          </p:cNvPr>
          <p:cNvSpPr txBox="1"/>
          <p:nvPr/>
        </p:nvSpPr>
        <p:spPr>
          <a:xfrm>
            <a:off x="9301085" y="445138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bead</a:t>
            </a:r>
            <a:endParaRPr lang="fr-FR" sz="1400" dirty="0"/>
          </a:p>
        </p:txBody>
      </p:sp>
      <p:sp>
        <p:nvSpPr>
          <p:cNvPr id="111" name="Espace réservé du numéro de diapositive 110">
            <a:extLst>
              <a:ext uri="{FF2B5EF4-FFF2-40B4-BE49-F238E27FC236}">
                <a16:creationId xmlns:a16="http://schemas.microsoft.com/office/drawing/2014/main" id="{AA794236-A18E-5CF4-FA21-CB537941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7</a:t>
            </a:fld>
            <a:endParaRPr lang="fr-FR" dirty="0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C0FB8519-CFBB-715A-9E76-71552ACF0253}"/>
              </a:ext>
            </a:extLst>
          </p:cNvPr>
          <p:cNvSpPr txBox="1"/>
          <p:nvPr/>
        </p:nvSpPr>
        <p:spPr>
          <a:xfrm>
            <a:off x="4454606" y="2289362"/>
            <a:ext cx="59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  <a:latin typeface="Avenir"/>
                <a:cs typeface="Times New Roman" panose="02020603050405020304" pitchFamily="18" charset="0"/>
              </a:rPr>
              <a:t>HDFn</a:t>
            </a:r>
            <a:endParaRPr lang="fr-FR" sz="1400" dirty="0">
              <a:solidFill>
                <a:schemeClr val="bg1"/>
              </a:solidFill>
              <a:latin typeface="Avenir"/>
              <a:cs typeface="Times New Roman" panose="02020603050405020304" pitchFamily="18" charset="0"/>
            </a:endParaRP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2D4F90AE-8676-530D-41FE-38D37C12350C}"/>
              </a:ext>
            </a:extLst>
          </p:cNvPr>
          <p:cNvSpPr txBox="1"/>
          <p:nvPr/>
        </p:nvSpPr>
        <p:spPr>
          <a:xfrm>
            <a:off x="5622303" y="6436556"/>
            <a:ext cx="602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  <a:latin typeface="Avenir"/>
                <a:cs typeface="Times New Roman" panose="02020603050405020304" pitchFamily="18" charset="0"/>
              </a:rPr>
              <a:t>HDFn</a:t>
            </a:r>
            <a:endParaRPr lang="fr-FR" sz="1400" dirty="0">
              <a:solidFill>
                <a:schemeClr val="bg1"/>
              </a:solidFill>
              <a:latin typeface="Aveni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49" grpId="0"/>
      <p:bldP spid="50" grpId="0"/>
      <p:bldP spid="26" grpId="0"/>
      <p:bldP spid="31" grpId="0"/>
      <p:bldP spid="39" grpId="0"/>
      <p:bldP spid="44" grpId="0" animBg="1"/>
      <p:bldP spid="64" grpId="0"/>
      <p:bldP spid="12" grpId="0"/>
      <p:bldP spid="79" grpId="0"/>
      <p:bldP spid="80" grpId="0"/>
      <p:bldP spid="81" grpId="0"/>
      <p:bldP spid="96" grpId="0"/>
      <p:bldP spid="97" grpId="0"/>
      <p:bldP spid="98" grpId="0"/>
      <p:bldP spid="99" grpId="0" animBg="1"/>
      <p:bldP spid="107" grpId="0"/>
      <p:bldP spid="112" grpId="0"/>
      <p:bldP spid="1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377EBE-19AD-672B-64C6-822589F6B03B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6202DE-5B22-F3A2-0F3E-E53E94E00A28}"/>
              </a:ext>
            </a:extLst>
          </p:cNvPr>
          <p:cNvSpPr txBox="1"/>
          <p:nvPr/>
        </p:nvSpPr>
        <p:spPr>
          <a:xfrm>
            <a:off x="1" y="7196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Conclusion and perspectives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12975-B1EF-6C93-5B56-0434CE8C8487}"/>
              </a:ext>
            </a:extLst>
          </p:cNvPr>
          <p:cNvSpPr txBox="1"/>
          <p:nvPr/>
        </p:nvSpPr>
        <p:spPr>
          <a:xfrm>
            <a:off x="501041" y="1149364"/>
            <a:ext cx="11652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/>
              <a:t>FRET </a:t>
            </a:r>
            <a:r>
              <a:rPr lang="fr-FR" sz="2600" dirty="0" err="1"/>
              <a:t>measurement</a:t>
            </a:r>
            <a:r>
              <a:rPr lang="fr-FR" sz="2600" dirty="0"/>
              <a:t> </a:t>
            </a:r>
            <a:r>
              <a:rPr lang="fr-FR" sz="2600" dirty="0" err="1"/>
              <a:t>gives</a:t>
            </a:r>
            <a:r>
              <a:rPr lang="fr-FR" sz="2600" dirty="0"/>
              <a:t> </a:t>
            </a:r>
            <a:r>
              <a:rPr lang="fr-FR" sz="2600" dirty="0" err="1"/>
              <a:t>access</a:t>
            </a:r>
            <a:r>
              <a:rPr lang="fr-FR" sz="2600" dirty="0"/>
              <a:t> to tension on </a:t>
            </a:r>
            <a:r>
              <a:rPr lang="fr-FR" sz="2600" dirty="0" err="1"/>
              <a:t>vinculin</a:t>
            </a:r>
            <a:r>
              <a:rPr lang="fr-FR" sz="2600" dirty="0"/>
              <a:t> </a:t>
            </a:r>
            <a:r>
              <a:rPr lang="fr-FR" sz="2600" dirty="0" err="1"/>
              <a:t>localized</a:t>
            </a:r>
            <a:r>
              <a:rPr lang="fr-FR" sz="2600" dirty="0"/>
              <a:t> at focal </a:t>
            </a:r>
            <a:r>
              <a:rPr lang="fr-FR" sz="2600" dirty="0" err="1"/>
              <a:t>adhesions</a:t>
            </a:r>
            <a:r>
              <a:rPr lang="fr-FR" sz="2600" dirty="0"/>
              <a:t> </a:t>
            </a:r>
          </a:p>
          <a:p>
            <a:endParaRPr lang="fr-FR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/>
              <a:t>Formation of focal </a:t>
            </a:r>
            <a:r>
              <a:rPr lang="fr-FR" sz="2600" dirty="0" err="1"/>
              <a:t>adhesions</a:t>
            </a:r>
            <a:r>
              <a:rPr lang="fr-FR" sz="2600" dirty="0"/>
              <a:t> on </a:t>
            </a:r>
            <a:r>
              <a:rPr lang="fr-FR" sz="2600" dirty="0" err="1"/>
              <a:t>beads</a:t>
            </a:r>
            <a:endParaRPr lang="fr-FR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 err="1"/>
              <a:t>Measured</a:t>
            </a:r>
            <a:r>
              <a:rPr lang="fr-FR" sz="2600" dirty="0"/>
              <a:t> force </a:t>
            </a:r>
            <a:r>
              <a:rPr lang="fr-FR" sz="2600" dirty="0" err="1"/>
              <a:t>exerted</a:t>
            </a:r>
            <a:r>
              <a:rPr lang="fr-FR" sz="2600" dirty="0"/>
              <a:t> by a </a:t>
            </a:r>
            <a:r>
              <a:rPr lang="fr-FR" sz="2600" dirty="0" err="1"/>
              <a:t>cell</a:t>
            </a:r>
            <a:r>
              <a:rPr lang="fr-FR" sz="2600" dirty="0"/>
              <a:t> on a </a:t>
            </a:r>
            <a:r>
              <a:rPr lang="fr-FR" sz="2600" dirty="0" err="1"/>
              <a:t>bead</a:t>
            </a:r>
            <a:r>
              <a:rPr lang="fr-FR" sz="2600" dirty="0"/>
              <a:t> as a </a:t>
            </a:r>
            <a:r>
              <a:rPr lang="fr-FR" sz="2600" dirty="0" err="1"/>
              <a:t>function</a:t>
            </a:r>
            <a:r>
              <a:rPr lang="fr-FR" sz="2600" dirty="0"/>
              <a:t> of time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E9BB2E-E1C8-A1AD-BE8D-B5E59A6E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8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BDD355-E456-2C17-D631-B2890CF40414}"/>
              </a:ext>
            </a:extLst>
          </p:cNvPr>
          <p:cNvSpPr txBox="1"/>
          <p:nvPr/>
        </p:nvSpPr>
        <p:spPr>
          <a:xfrm>
            <a:off x="906690" y="4031174"/>
            <a:ext cx="90994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 err="1"/>
              <a:t>Correlate</a:t>
            </a:r>
            <a:r>
              <a:rPr lang="fr-FR" sz="2600" dirty="0"/>
              <a:t> tension on </a:t>
            </a:r>
            <a:r>
              <a:rPr lang="fr-FR" sz="2600" dirty="0" err="1"/>
              <a:t>vinculin</a:t>
            </a:r>
            <a:r>
              <a:rPr lang="fr-FR" sz="2600" dirty="0"/>
              <a:t> and force </a:t>
            </a:r>
            <a:r>
              <a:rPr lang="fr-FR" sz="2600" dirty="0" err="1"/>
              <a:t>exerted</a:t>
            </a:r>
            <a:r>
              <a:rPr lang="fr-FR" sz="2600" dirty="0"/>
              <a:t> on the </a:t>
            </a:r>
            <a:r>
              <a:rPr lang="fr-FR" sz="2600" dirty="0" err="1"/>
              <a:t>bead</a:t>
            </a:r>
            <a:endParaRPr lang="fr-FR" sz="2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69BE6D-6BF0-0DD3-85C8-A8CEB592F557}"/>
              </a:ext>
            </a:extLst>
          </p:cNvPr>
          <p:cNvSpPr txBox="1"/>
          <p:nvPr/>
        </p:nvSpPr>
        <p:spPr>
          <a:xfrm>
            <a:off x="3989755" y="3314767"/>
            <a:ext cx="20797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/>
              <a:t>Perspectives :</a:t>
            </a:r>
          </a:p>
        </p:txBody>
      </p:sp>
    </p:spTree>
    <p:extLst>
      <p:ext uri="{BB962C8B-B14F-4D97-AF65-F5344CB8AC3E}">
        <p14:creationId xmlns:p14="http://schemas.microsoft.com/office/powerpoint/2010/main" val="124159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8886D20-D5C2-4C1B-BD14-77AB34C4E4FC}"/>
              </a:ext>
            </a:extLst>
          </p:cNvPr>
          <p:cNvGrpSpPr/>
          <p:nvPr/>
        </p:nvGrpSpPr>
        <p:grpSpPr>
          <a:xfrm>
            <a:off x="1577347" y="2410583"/>
            <a:ext cx="4857367" cy="3268762"/>
            <a:chOff x="1577347" y="2410583"/>
            <a:chExt cx="4857367" cy="3268762"/>
          </a:xfrm>
        </p:grpSpPr>
        <p:cxnSp>
          <p:nvCxnSpPr>
            <p:cNvPr id="169" name="Connecteur droit 168">
              <a:extLst>
                <a:ext uri="{FF2B5EF4-FFF2-40B4-BE49-F238E27FC236}">
                  <a16:creationId xmlns:a16="http://schemas.microsoft.com/office/drawing/2014/main" id="{8120A38B-C8A8-1146-BB39-C8F34D483A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924" y="3919126"/>
              <a:ext cx="908040" cy="0"/>
            </a:xfrm>
            <a:prstGeom prst="line">
              <a:avLst/>
            </a:prstGeom>
            <a:ln w="31750">
              <a:solidFill>
                <a:schemeClr val="accent5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4C430B6-B9E8-426E-A6FC-AC0859B6912F}"/>
                </a:ext>
              </a:extLst>
            </p:cNvPr>
            <p:cNvGrpSpPr/>
            <p:nvPr/>
          </p:nvGrpSpPr>
          <p:grpSpPr>
            <a:xfrm>
              <a:off x="1577347" y="2410583"/>
              <a:ext cx="4857367" cy="3268762"/>
              <a:chOff x="1577347" y="2410583"/>
              <a:chExt cx="4857367" cy="3268762"/>
            </a:xfrm>
          </p:grpSpPr>
          <p:sp>
            <p:nvSpPr>
              <p:cNvPr id="157" name="Triangle 12">
                <a:extLst>
                  <a:ext uri="{FF2B5EF4-FFF2-40B4-BE49-F238E27FC236}">
                    <a16:creationId xmlns:a16="http://schemas.microsoft.com/office/drawing/2014/main" id="{F0B40DDD-314F-1E4E-B2C8-8D492CB0C223}"/>
                  </a:ext>
                </a:extLst>
              </p:cNvPr>
              <p:cNvSpPr/>
              <p:nvPr/>
            </p:nvSpPr>
            <p:spPr>
              <a:xfrm rot="16200000">
                <a:off x="3032015" y="3826546"/>
                <a:ext cx="72001" cy="180000"/>
              </a:xfrm>
              <a:prstGeom prst="triangl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E10E697F-CDBB-1347-8850-F6AB684CDCAB}"/>
                  </a:ext>
                </a:extLst>
              </p:cNvPr>
              <p:cNvSpPr/>
              <p:nvPr/>
            </p:nvSpPr>
            <p:spPr>
              <a:xfrm rot="5400000">
                <a:off x="3589959" y="4180723"/>
                <a:ext cx="530563" cy="71880"/>
              </a:xfrm>
              <a:prstGeom prst="rect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0" name="Connecteur droit 169">
                <a:extLst>
                  <a:ext uri="{FF2B5EF4-FFF2-40B4-BE49-F238E27FC236}">
                    <a16:creationId xmlns:a16="http://schemas.microsoft.com/office/drawing/2014/main" id="{3FA34E25-F523-284C-A15C-DE3A69C0DFEF}"/>
                  </a:ext>
                </a:extLst>
              </p:cNvPr>
              <p:cNvCxnSpPr>
                <a:cxnSpLocks/>
                <a:stCxn id="166" idx="1"/>
              </p:cNvCxnSpPr>
              <p:nvPr/>
            </p:nvCxnSpPr>
            <p:spPr>
              <a:xfrm>
                <a:off x="5750587" y="2410583"/>
                <a:ext cx="14336" cy="1516147"/>
              </a:xfrm>
              <a:prstGeom prst="line">
                <a:avLst/>
              </a:prstGeom>
              <a:ln w="22225">
                <a:solidFill>
                  <a:schemeClr val="accent5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ZoneTexte 171">
                <a:extLst>
                  <a:ext uri="{FF2B5EF4-FFF2-40B4-BE49-F238E27FC236}">
                    <a16:creationId xmlns:a16="http://schemas.microsoft.com/office/drawing/2014/main" id="{ECBEC9CC-A075-0144-944D-19E966F8194C}"/>
                  </a:ext>
                </a:extLst>
              </p:cNvPr>
              <p:cNvSpPr txBox="1"/>
              <p:nvPr/>
            </p:nvSpPr>
            <p:spPr>
              <a:xfrm>
                <a:off x="3149245" y="4664832"/>
                <a:ext cx="1166710" cy="6155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LED D</a:t>
                </a:r>
              </a:p>
              <a:p>
                <a:pPr algn="ctr"/>
                <a:r>
                  <a:rPr lang="fr-FR" sz="1600" dirty="0"/>
                  <a:t>440 nm</a:t>
                </a:r>
              </a:p>
            </p:txBody>
          </p:sp>
          <p:sp>
            <p:nvSpPr>
              <p:cNvPr id="173" name="ZoneTexte 172">
                <a:extLst>
                  <a:ext uri="{FF2B5EF4-FFF2-40B4-BE49-F238E27FC236}">
                    <a16:creationId xmlns:a16="http://schemas.microsoft.com/office/drawing/2014/main" id="{0145516D-7146-134A-B591-CEF2CEB23B24}"/>
                  </a:ext>
                </a:extLst>
              </p:cNvPr>
              <p:cNvSpPr txBox="1"/>
              <p:nvPr/>
            </p:nvSpPr>
            <p:spPr>
              <a:xfrm>
                <a:off x="2838513" y="3503602"/>
                <a:ext cx="11031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Excitation filter 2</a:t>
                </a:r>
              </a:p>
            </p:txBody>
          </p:sp>
          <p:sp>
            <p:nvSpPr>
              <p:cNvPr id="176" name="ZoneTexte 175">
                <a:extLst>
                  <a:ext uri="{FF2B5EF4-FFF2-40B4-BE49-F238E27FC236}">
                    <a16:creationId xmlns:a16="http://schemas.microsoft.com/office/drawing/2014/main" id="{C7CBC611-C65A-DB4C-8D3C-FAA4DE5A4389}"/>
                  </a:ext>
                </a:extLst>
              </p:cNvPr>
              <p:cNvSpPr txBox="1"/>
              <p:nvPr/>
            </p:nvSpPr>
            <p:spPr>
              <a:xfrm>
                <a:off x="1938245" y="3710656"/>
                <a:ext cx="1048718" cy="6155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LED A </a:t>
                </a:r>
              </a:p>
              <a:p>
                <a:pPr algn="ctr"/>
                <a:r>
                  <a:rPr lang="fr-FR" sz="1600" dirty="0"/>
                  <a:t>505 nm</a:t>
                </a:r>
              </a:p>
            </p:txBody>
          </p:sp>
          <p:sp>
            <p:nvSpPr>
              <p:cNvPr id="180" name="ZoneTexte 179">
                <a:extLst>
                  <a:ext uri="{FF2B5EF4-FFF2-40B4-BE49-F238E27FC236}">
                    <a16:creationId xmlns:a16="http://schemas.microsoft.com/office/drawing/2014/main" id="{09138E14-51AA-E349-BC3D-7B61F3202F65}"/>
                  </a:ext>
                </a:extLst>
              </p:cNvPr>
              <p:cNvSpPr txBox="1"/>
              <p:nvPr/>
            </p:nvSpPr>
            <p:spPr>
              <a:xfrm>
                <a:off x="3951430" y="4086705"/>
                <a:ext cx="731380" cy="35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fr-FR" sz="1050" dirty="0"/>
                  <a:t>Excitation filter 1</a:t>
                </a:r>
              </a:p>
            </p:txBody>
          </p:sp>
          <p:sp>
            <p:nvSpPr>
              <p:cNvPr id="181" name="ZoneTexte 180">
                <a:extLst>
                  <a:ext uri="{FF2B5EF4-FFF2-40B4-BE49-F238E27FC236}">
                    <a16:creationId xmlns:a16="http://schemas.microsoft.com/office/drawing/2014/main" id="{24B676D0-EA72-3040-8D5C-4996A5BCEE49}"/>
                  </a:ext>
                </a:extLst>
              </p:cNvPr>
              <p:cNvSpPr txBox="1"/>
              <p:nvPr/>
            </p:nvSpPr>
            <p:spPr>
              <a:xfrm>
                <a:off x="3876959" y="3559907"/>
                <a:ext cx="580825" cy="284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DBS 1</a:t>
                </a:r>
              </a:p>
            </p:txBody>
          </p:sp>
          <p:sp>
            <p:nvSpPr>
              <p:cNvPr id="183" name="ZoneTexte 182">
                <a:extLst>
                  <a:ext uri="{FF2B5EF4-FFF2-40B4-BE49-F238E27FC236}">
                    <a16:creationId xmlns:a16="http://schemas.microsoft.com/office/drawing/2014/main" id="{C6ED49BD-ACA0-1141-B9BE-41CF48A011A4}"/>
                  </a:ext>
                </a:extLst>
              </p:cNvPr>
              <p:cNvSpPr txBox="1"/>
              <p:nvPr/>
            </p:nvSpPr>
            <p:spPr>
              <a:xfrm>
                <a:off x="5854749" y="3646952"/>
                <a:ext cx="5799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DBS 2</a:t>
                </a:r>
              </a:p>
            </p:txBody>
          </p:sp>
          <p:cxnSp>
            <p:nvCxnSpPr>
              <p:cNvPr id="200" name="Connecteur droit 199">
                <a:extLst>
                  <a:ext uri="{FF2B5EF4-FFF2-40B4-BE49-F238E27FC236}">
                    <a16:creationId xmlns:a16="http://schemas.microsoft.com/office/drawing/2014/main" id="{DD962DCA-0EC4-DF44-AF48-1047E29B8A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631376" y="3775126"/>
                <a:ext cx="288000" cy="288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A019AE89-CD6C-6041-922D-57354726A3CE}"/>
                  </a:ext>
                </a:extLst>
              </p:cNvPr>
              <p:cNvSpPr/>
              <p:nvPr/>
            </p:nvSpPr>
            <p:spPr>
              <a:xfrm>
                <a:off x="5264507" y="3726392"/>
                <a:ext cx="36000" cy="38024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ZoneTexte 206">
                <a:extLst>
                  <a:ext uri="{FF2B5EF4-FFF2-40B4-BE49-F238E27FC236}">
                    <a16:creationId xmlns:a16="http://schemas.microsoft.com/office/drawing/2014/main" id="{A0ED0D05-73F4-BE4C-88AD-610D9A3343F2}"/>
                  </a:ext>
                </a:extLst>
              </p:cNvPr>
              <p:cNvSpPr txBox="1"/>
              <p:nvPr/>
            </p:nvSpPr>
            <p:spPr>
              <a:xfrm>
                <a:off x="5051950" y="4080319"/>
                <a:ext cx="5061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D=1,2</a:t>
                </a:r>
              </a:p>
            </p:txBody>
          </p:sp>
          <p:sp>
            <p:nvSpPr>
              <p:cNvPr id="252" name="Triangle 12">
                <a:extLst>
                  <a:ext uri="{FF2B5EF4-FFF2-40B4-BE49-F238E27FC236}">
                    <a16:creationId xmlns:a16="http://schemas.microsoft.com/office/drawing/2014/main" id="{9A60B88B-DCAF-644F-B671-3E2D3AC9A452}"/>
                  </a:ext>
                </a:extLst>
              </p:cNvPr>
              <p:cNvSpPr/>
              <p:nvPr/>
            </p:nvSpPr>
            <p:spPr>
              <a:xfrm rot="10800000">
                <a:off x="3821576" y="4484831"/>
                <a:ext cx="72001" cy="180000"/>
              </a:xfrm>
              <a:prstGeom prst="triangl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3" name="Connecteur droit avec flèche 252">
                <a:extLst>
                  <a:ext uri="{FF2B5EF4-FFF2-40B4-BE49-F238E27FC236}">
                    <a16:creationId xmlns:a16="http://schemas.microsoft.com/office/drawing/2014/main" id="{9F1F599B-E9D6-8D45-9159-953BA38293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53995" y="4307938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DF3E4FEE-66B7-3B49-A1CC-82ABD31B5C1A}"/>
                  </a:ext>
                </a:extLst>
              </p:cNvPr>
              <p:cNvSpPr/>
              <p:nvPr/>
            </p:nvSpPr>
            <p:spPr>
              <a:xfrm>
                <a:off x="3157640" y="3880794"/>
                <a:ext cx="1711284" cy="72001"/>
              </a:xfrm>
              <a:prstGeom prst="rect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41FE8E51-C159-E545-A017-F381B1B7D1BC}"/>
                  </a:ext>
                </a:extLst>
              </p:cNvPr>
              <p:cNvSpPr/>
              <p:nvPr/>
            </p:nvSpPr>
            <p:spPr>
              <a:xfrm rot="16200000">
                <a:off x="3807555" y="4089703"/>
                <a:ext cx="91683" cy="380246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203B30F-085B-8944-84BF-D035F33D729A}"/>
                  </a:ext>
                </a:extLst>
              </p:cNvPr>
              <p:cNvSpPr/>
              <p:nvPr/>
            </p:nvSpPr>
            <p:spPr>
              <a:xfrm>
                <a:off x="3332563" y="3727082"/>
                <a:ext cx="91683" cy="38024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7" name="Connecteur droit 256">
                <a:extLst>
                  <a:ext uri="{FF2B5EF4-FFF2-40B4-BE49-F238E27FC236}">
                    <a16:creationId xmlns:a16="http://schemas.microsoft.com/office/drawing/2014/main" id="{7378CE05-52E3-6C40-B35D-BD1B74EAC3B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704265" y="3781353"/>
                <a:ext cx="288000" cy="288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avec flèche 257">
                <a:extLst>
                  <a:ext uri="{FF2B5EF4-FFF2-40B4-BE49-F238E27FC236}">
                    <a16:creationId xmlns:a16="http://schemas.microsoft.com/office/drawing/2014/main" id="{9AC769D3-69EC-7F42-A00A-171D39C55959}"/>
                  </a:ext>
                </a:extLst>
              </p:cNvPr>
              <p:cNvCxnSpPr/>
              <p:nvPr/>
            </p:nvCxnSpPr>
            <p:spPr>
              <a:xfrm>
                <a:off x="4873152" y="3763873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necteur droit avec flèche 261">
                <a:extLst>
                  <a:ext uri="{FF2B5EF4-FFF2-40B4-BE49-F238E27FC236}">
                    <a16:creationId xmlns:a16="http://schemas.microsoft.com/office/drawing/2014/main" id="{43E31732-5D10-F846-B8ED-30B78444B327}"/>
                  </a:ext>
                </a:extLst>
              </p:cNvPr>
              <p:cNvCxnSpPr/>
              <p:nvPr/>
            </p:nvCxnSpPr>
            <p:spPr>
              <a:xfrm>
                <a:off x="3160279" y="3735608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A2B595D-912D-1C4F-8210-E9B5E9E2BA41}"/>
                  </a:ext>
                </a:extLst>
              </p:cNvPr>
              <p:cNvSpPr/>
              <p:nvPr/>
            </p:nvSpPr>
            <p:spPr>
              <a:xfrm>
                <a:off x="1577347" y="3548043"/>
                <a:ext cx="3949372" cy="1802771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9" name="ZoneTexte 268">
                <a:extLst>
                  <a:ext uri="{FF2B5EF4-FFF2-40B4-BE49-F238E27FC236}">
                    <a16:creationId xmlns:a16="http://schemas.microsoft.com/office/drawing/2014/main" id="{6F4FB686-4A3D-A045-A119-389D97554BC8}"/>
                  </a:ext>
                </a:extLst>
              </p:cNvPr>
              <p:cNvSpPr txBox="1"/>
              <p:nvPr/>
            </p:nvSpPr>
            <p:spPr>
              <a:xfrm>
                <a:off x="1770430" y="5310013"/>
                <a:ext cx="1857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FRET excitation </a:t>
                </a:r>
              </a:p>
            </p:txBody>
          </p:sp>
        </p:grp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CFBEC55-B475-BBA9-CAF4-08E9A45AFDC9}"/>
              </a:ext>
            </a:extLst>
          </p:cNvPr>
          <p:cNvGrpSpPr/>
          <p:nvPr/>
        </p:nvGrpSpPr>
        <p:grpSpPr>
          <a:xfrm>
            <a:off x="5106702" y="741164"/>
            <a:ext cx="5964053" cy="4194911"/>
            <a:chOff x="5106702" y="741164"/>
            <a:chExt cx="5964053" cy="4194911"/>
          </a:xfrm>
        </p:grpSpPr>
        <p:sp>
          <p:nvSpPr>
            <p:cNvPr id="191" name="ZoneTexte 190">
              <a:extLst>
                <a:ext uri="{FF2B5EF4-FFF2-40B4-BE49-F238E27FC236}">
                  <a16:creationId xmlns:a16="http://schemas.microsoft.com/office/drawing/2014/main" id="{8FDD30FA-D7E8-174E-9401-BDAE7CE0BA7B}"/>
                </a:ext>
              </a:extLst>
            </p:cNvPr>
            <p:cNvSpPr txBox="1"/>
            <p:nvPr/>
          </p:nvSpPr>
          <p:spPr>
            <a:xfrm>
              <a:off x="6324280" y="1056832"/>
              <a:ext cx="12753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Imaging </a:t>
              </a:r>
              <a:r>
                <a:rPr lang="fr-FR" sz="1200" dirty="0" err="1"/>
                <a:t>filter</a:t>
              </a:r>
              <a:r>
                <a:rPr lang="fr-FR" sz="1200" dirty="0"/>
                <a:t> 590</a:t>
              </a: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BCA47764-7BE7-F279-B782-3D1AEA7D6C7B}"/>
                </a:ext>
              </a:extLst>
            </p:cNvPr>
            <p:cNvGrpSpPr/>
            <p:nvPr/>
          </p:nvGrpSpPr>
          <p:grpSpPr>
            <a:xfrm>
              <a:off x="6448571" y="4203609"/>
              <a:ext cx="4622184" cy="732466"/>
              <a:chOff x="6448571" y="4203609"/>
              <a:chExt cx="4622184" cy="732466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D8AC37DE-749C-BD46-AFEB-987D65B814AD}"/>
                  </a:ext>
                </a:extLst>
              </p:cNvPr>
              <p:cNvSpPr/>
              <p:nvPr/>
            </p:nvSpPr>
            <p:spPr>
              <a:xfrm>
                <a:off x="7352799" y="4686448"/>
                <a:ext cx="1404000" cy="72000"/>
              </a:xfrm>
              <a:prstGeom prst="rect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ZoneTexte 185">
                <a:extLst>
                  <a:ext uri="{FF2B5EF4-FFF2-40B4-BE49-F238E27FC236}">
                    <a16:creationId xmlns:a16="http://schemas.microsoft.com/office/drawing/2014/main" id="{F3D03B17-3844-4B48-A235-39B1AB1852F9}"/>
                  </a:ext>
                </a:extLst>
              </p:cNvPr>
              <p:cNvSpPr txBox="1"/>
              <p:nvPr/>
            </p:nvSpPr>
            <p:spPr>
              <a:xfrm>
                <a:off x="9464689" y="4412855"/>
                <a:ext cx="1606066" cy="5232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Camera 3 : phase contrast imaging</a:t>
                </a:r>
              </a:p>
            </p:txBody>
          </p:sp>
          <p:cxnSp>
            <p:nvCxnSpPr>
              <p:cNvPr id="221" name="Connecteur droit avec flèche 220">
                <a:extLst>
                  <a:ext uri="{FF2B5EF4-FFF2-40B4-BE49-F238E27FC236}">
                    <a16:creationId xmlns:a16="http://schemas.microsoft.com/office/drawing/2014/main" id="{4070915E-C05C-BC4A-98D9-87F274BC9072}"/>
                  </a:ext>
                </a:extLst>
              </p:cNvPr>
              <p:cNvCxnSpPr/>
              <p:nvPr/>
            </p:nvCxnSpPr>
            <p:spPr>
              <a:xfrm>
                <a:off x="8056461" y="4579615"/>
                <a:ext cx="0" cy="288000"/>
              </a:xfrm>
              <a:prstGeom prst="straightConnector1">
                <a:avLst/>
              </a:prstGeom>
              <a:ln w="19050" cap="flat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ZoneTexte 221">
                <a:extLst>
                  <a:ext uri="{FF2B5EF4-FFF2-40B4-BE49-F238E27FC236}">
                    <a16:creationId xmlns:a16="http://schemas.microsoft.com/office/drawing/2014/main" id="{62D1AAAB-93C3-FE4E-B543-59BE571A9C4E}"/>
                  </a:ext>
                </a:extLst>
              </p:cNvPr>
              <p:cNvSpPr txBox="1"/>
              <p:nvPr/>
            </p:nvSpPr>
            <p:spPr>
              <a:xfrm>
                <a:off x="7599666" y="4386117"/>
                <a:ext cx="91026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Phase shift ring</a:t>
                </a:r>
              </a:p>
            </p:txBody>
          </p:sp>
          <p:sp>
            <p:nvSpPr>
              <p:cNvPr id="223" name="Triangle 222">
                <a:extLst>
                  <a:ext uri="{FF2B5EF4-FFF2-40B4-BE49-F238E27FC236}">
                    <a16:creationId xmlns:a16="http://schemas.microsoft.com/office/drawing/2014/main" id="{45272B32-795E-D04D-ABAC-1A2D2725211B}"/>
                  </a:ext>
                </a:extLst>
              </p:cNvPr>
              <p:cNvSpPr/>
              <p:nvPr/>
            </p:nvSpPr>
            <p:spPr>
              <a:xfrm rot="16200000">
                <a:off x="6862571" y="4276920"/>
                <a:ext cx="72000" cy="900000"/>
              </a:xfrm>
              <a:prstGeom prst="triangl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4" name="Connecteur droit avec flèche 223">
                <a:extLst>
                  <a:ext uri="{FF2B5EF4-FFF2-40B4-BE49-F238E27FC236}">
                    <a16:creationId xmlns:a16="http://schemas.microsoft.com/office/drawing/2014/main" id="{D58463E4-76B4-A746-AC04-45B3A05C630E}"/>
                  </a:ext>
                </a:extLst>
              </p:cNvPr>
              <p:cNvCxnSpPr/>
              <p:nvPr/>
            </p:nvCxnSpPr>
            <p:spPr>
              <a:xfrm>
                <a:off x="7345428" y="4542070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Triangle 224">
                <a:extLst>
                  <a:ext uri="{FF2B5EF4-FFF2-40B4-BE49-F238E27FC236}">
                    <a16:creationId xmlns:a16="http://schemas.microsoft.com/office/drawing/2014/main" id="{97D36E3A-053F-514B-A5B3-60AC971E2FE5}"/>
                  </a:ext>
                </a:extLst>
              </p:cNvPr>
              <p:cNvSpPr/>
              <p:nvPr/>
            </p:nvSpPr>
            <p:spPr>
              <a:xfrm rot="5400000">
                <a:off x="9077137" y="4367757"/>
                <a:ext cx="70353" cy="711030"/>
              </a:xfrm>
              <a:prstGeom prst="triangl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6" name="Connecteur droit avec flèche 225">
                <a:extLst>
                  <a:ext uri="{FF2B5EF4-FFF2-40B4-BE49-F238E27FC236}">
                    <a16:creationId xmlns:a16="http://schemas.microsoft.com/office/drawing/2014/main" id="{CEE9AE20-32D3-7041-A0C5-E8CE4E4F947F}"/>
                  </a:ext>
                </a:extLst>
              </p:cNvPr>
              <p:cNvCxnSpPr/>
              <p:nvPr/>
            </p:nvCxnSpPr>
            <p:spPr>
              <a:xfrm>
                <a:off x="8758337" y="4533569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ZoneTexte 262">
                <a:extLst>
                  <a:ext uri="{FF2B5EF4-FFF2-40B4-BE49-F238E27FC236}">
                    <a16:creationId xmlns:a16="http://schemas.microsoft.com/office/drawing/2014/main" id="{858A3425-A4D8-FC4C-B74D-2B7773C4AA4D}"/>
                  </a:ext>
                </a:extLst>
              </p:cNvPr>
              <p:cNvSpPr txBox="1"/>
              <p:nvPr/>
            </p:nvSpPr>
            <p:spPr>
              <a:xfrm>
                <a:off x="8451553" y="4203609"/>
                <a:ext cx="1124237" cy="35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50" dirty="0"/>
                  <a:t>Optional filter </a:t>
                </a:r>
                <a:r>
                  <a:rPr lang="en-US" sz="1000" dirty="0"/>
                  <a:t>(stop 1069 nm)</a:t>
                </a:r>
                <a:endParaRPr lang="en-US" sz="1050" dirty="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A48B3F88-4180-C649-83D2-A4EF1CB26DFE}"/>
                  </a:ext>
                </a:extLst>
              </p:cNvPr>
              <p:cNvSpPr/>
              <p:nvPr/>
            </p:nvSpPr>
            <p:spPr>
              <a:xfrm>
                <a:off x="9030832" y="4532705"/>
                <a:ext cx="91683" cy="380246"/>
              </a:xfrm>
              <a:prstGeom prst="rect">
                <a:avLst/>
              </a:prstGeom>
              <a:solidFill>
                <a:srgbClr val="E56B0F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9" name="ZoneTexte 188">
              <a:extLst>
                <a:ext uri="{FF2B5EF4-FFF2-40B4-BE49-F238E27FC236}">
                  <a16:creationId xmlns:a16="http://schemas.microsoft.com/office/drawing/2014/main" id="{77BB7A0F-C74B-114B-8551-6FF312E9C136}"/>
                </a:ext>
              </a:extLst>
            </p:cNvPr>
            <p:cNvSpPr txBox="1"/>
            <p:nvPr/>
          </p:nvSpPr>
          <p:spPr>
            <a:xfrm>
              <a:off x="5106702" y="741164"/>
              <a:ext cx="1332289" cy="33855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Halogen lamp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3ACF61E-9B70-7348-81C4-721509E65242}"/>
                </a:ext>
              </a:extLst>
            </p:cNvPr>
            <p:cNvSpPr/>
            <p:nvPr/>
          </p:nvSpPr>
          <p:spPr>
            <a:xfrm rot="5400000">
              <a:off x="5686020" y="834365"/>
              <a:ext cx="129132" cy="711514"/>
            </a:xfrm>
            <a:prstGeom prst="rect">
              <a:avLst/>
            </a:prstGeom>
            <a:solidFill>
              <a:srgbClr val="A9000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5623F1-121A-49C8-A0A9-F739692DBA94}"/>
              </a:ext>
            </a:extLst>
          </p:cNvPr>
          <p:cNvGrpSpPr/>
          <p:nvPr/>
        </p:nvGrpSpPr>
        <p:grpSpPr>
          <a:xfrm>
            <a:off x="60886" y="756224"/>
            <a:ext cx="7627565" cy="2717927"/>
            <a:chOff x="60886" y="756224"/>
            <a:chExt cx="7627565" cy="2717927"/>
          </a:xfrm>
        </p:grpSpPr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829181C9-87A7-4941-BC75-A66D5E7487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0732" y="1321530"/>
              <a:ext cx="207871" cy="579898"/>
            </a:xfrm>
            <a:custGeom>
              <a:avLst/>
              <a:gdLst>
                <a:gd name="connsiteX0" fmla="*/ 0 w 1858682"/>
                <a:gd name="connsiteY0" fmla="*/ 5977 h 2880659"/>
                <a:gd name="connsiteX1" fmla="*/ 1858682 w 1858682"/>
                <a:gd name="connsiteY1" fmla="*/ 0 h 2880659"/>
                <a:gd name="connsiteX2" fmla="*/ 1679388 w 1858682"/>
                <a:gd name="connsiteY2" fmla="*/ 173318 h 2880659"/>
                <a:gd name="connsiteX3" fmla="*/ 1601694 w 1858682"/>
                <a:gd name="connsiteY3" fmla="*/ 256988 h 2880659"/>
                <a:gd name="connsiteX4" fmla="*/ 1470212 w 1858682"/>
                <a:gd name="connsiteY4" fmla="*/ 472141 h 2880659"/>
                <a:gd name="connsiteX5" fmla="*/ 1452282 w 1858682"/>
                <a:gd name="connsiteY5" fmla="*/ 502024 h 2880659"/>
                <a:gd name="connsiteX6" fmla="*/ 1386541 w 1858682"/>
                <a:gd name="connsiteY6" fmla="*/ 615577 h 2880659"/>
                <a:gd name="connsiteX7" fmla="*/ 1338729 w 1858682"/>
                <a:gd name="connsiteY7" fmla="*/ 753035 h 2880659"/>
                <a:gd name="connsiteX8" fmla="*/ 1302870 w 1858682"/>
                <a:gd name="connsiteY8" fmla="*/ 860612 h 2880659"/>
                <a:gd name="connsiteX9" fmla="*/ 1261035 w 1858682"/>
                <a:gd name="connsiteY9" fmla="*/ 998071 h 2880659"/>
                <a:gd name="connsiteX10" fmla="*/ 1249082 w 1858682"/>
                <a:gd name="connsiteY10" fmla="*/ 1111624 h 2880659"/>
                <a:gd name="connsiteX11" fmla="*/ 1231153 w 1858682"/>
                <a:gd name="connsiteY11" fmla="*/ 1255059 h 2880659"/>
                <a:gd name="connsiteX12" fmla="*/ 1219200 w 1858682"/>
                <a:gd name="connsiteY12" fmla="*/ 1386541 h 2880659"/>
                <a:gd name="connsiteX13" fmla="*/ 1219200 w 1858682"/>
                <a:gd name="connsiteY13" fmla="*/ 1482165 h 2880659"/>
                <a:gd name="connsiteX14" fmla="*/ 1231153 w 1858682"/>
                <a:gd name="connsiteY14" fmla="*/ 1637553 h 2880659"/>
                <a:gd name="connsiteX15" fmla="*/ 1237129 w 1858682"/>
                <a:gd name="connsiteY15" fmla="*/ 1685365 h 2880659"/>
                <a:gd name="connsiteX16" fmla="*/ 1243106 w 1858682"/>
                <a:gd name="connsiteY16" fmla="*/ 1780988 h 2880659"/>
                <a:gd name="connsiteX17" fmla="*/ 1267012 w 1858682"/>
                <a:gd name="connsiteY17" fmla="*/ 1852706 h 2880659"/>
                <a:gd name="connsiteX18" fmla="*/ 1284941 w 1858682"/>
                <a:gd name="connsiteY18" fmla="*/ 1960282 h 2880659"/>
                <a:gd name="connsiteX19" fmla="*/ 1314823 w 1858682"/>
                <a:gd name="connsiteY19" fmla="*/ 2073835 h 2880659"/>
                <a:gd name="connsiteX20" fmla="*/ 1374588 w 1858682"/>
                <a:gd name="connsiteY20" fmla="*/ 2235200 h 2880659"/>
                <a:gd name="connsiteX21" fmla="*/ 1404470 w 1858682"/>
                <a:gd name="connsiteY21" fmla="*/ 2336800 h 2880659"/>
                <a:gd name="connsiteX22" fmla="*/ 1464235 w 1858682"/>
                <a:gd name="connsiteY22" fmla="*/ 2432424 h 2880659"/>
                <a:gd name="connsiteX23" fmla="*/ 1476188 w 1858682"/>
                <a:gd name="connsiteY23" fmla="*/ 2462306 h 2880659"/>
                <a:gd name="connsiteX24" fmla="*/ 1529976 w 1858682"/>
                <a:gd name="connsiteY24" fmla="*/ 2545977 h 2880659"/>
                <a:gd name="connsiteX25" fmla="*/ 1559859 w 1858682"/>
                <a:gd name="connsiteY25" fmla="*/ 2611718 h 2880659"/>
                <a:gd name="connsiteX26" fmla="*/ 1637553 w 1858682"/>
                <a:gd name="connsiteY26" fmla="*/ 2719294 h 2880659"/>
                <a:gd name="connsiteX27" fmla="*/ 1655482 w 1858682"/>
                <a:gd name="connsiteY27" fmla="*/ 2755153 h 2880659"/>
                <a:gd name="connsiteX28" fmla="*/ 1709270 w 1858682"/>
                <a:gd name="connsiteY28" fmla="*/ 2808941 h 2880659"/>
                <a:gd name="connsiteX29" fmla="*/ 1745129 w 1858682"/>
                <a:gd name="connsiteY29" fmla="*/ 2874682 h 2880659"/>
                <a:gd name="connsiteX30" fmla="*/ 101600 w 1858682"/>
                <a:gd name="connsiteY30" fmla="*/ 2880659 h 2880659"/>
                <a:gd name="connsiteX31" fmla="*/ 155388 w 1858682"/>
                <a:gd name="connsiteY31" fmla="*/ 2814918 h 2880659"/>
                <a:gd name="connsiteX32" fmla="*/ 197223 w 1858682"/>
                <a:gd name="connsiteY32" fmla="*/ 2761130 h 2880659"/>
                <a:gd name="connsiteX33" fmla="*/ 268941 w 1858682"/>
                <a:gd name="connsiteY33" fmla="*/ 2665506 h 2880659"/>
                <a:gd name="connsiteX34" fmla="*/ 310776 w 1858682"/>
                <a:gd name="connsiteY34" fmla="*/ 2581835 h 2880659"/>
                <a:gd name="connsiteX35" fmla="*/ 382494 w 1858682"/>
                <a:gd name="connsiteY35" fmla="*/ 2468282 h 2880659"/>
                <a:gd name="connsiteX36" fmla="*/ 454212 w 1858682"/>
                <a:gd name="connsiteY36" fmla="*/ 2300941 h 2880659"/>
                <a:gd name="connsiteX37" fmla="*/ 478117 w 1858682"/>
                <a:gd name="connsiteY37" fmla="*/ 2229224 h 2880659"/>
                <a:gd name="connsiteX38" fmla="*/ 519953 w 1858682"/>
                <a:gd name="connsiteY38" fmla="*/ 2133600 h 2880659"/>
                <a:gd name="connsiteX39" fmla="*/ 555812 w 1858682"/>
                <a:gd name="connsiteY39" fmla="*/ 2026024 h 2880659"/>
                <a:gd name="connsiteX40" fmla="*/ 585694 w 1858682"/>
                <a:gd name="connsiteY40" fmla="*/ 1930400 h 2880659"/>
                <a:gd name="connsiteX41" fmla="*/ 591670 w 1858682"/>
                <a:gd name="connsiteY41" fmla="*/ 1864659 h 2880659"/>
                <a:gd name="connsiteX42" fmla="*/ 609600 w 1858682"/>
                <a:gd name="connsiteY42" fmla="*/ 1763059 h 2880659"/>
                <a:gd name="connsiteX43" fmla="*/ 621553 w 1858682"/>
                <a:gd name="connsiteY43" fmla="*/ 1691341 h 2880659"/>
                <a:gd name="connsiteX44" fmla="*/ 627529 w 1858682"/>
                <a:gd name="connsiteY44" fmla="*/ 1613647 h 2880659"/>
                <a:gd name="connsiteX45" fmla="*/ 633506 w 1858682"/>
                <a:gd name="connsiteY45" fmla="*/ 1500094 h 2880659"/>
                <a:gd name="connsiteX46" fmla="*/ 633506 w 1858682"/>
                <a:gd name="connsiteY46" fmla="*/ 1404471 h 2880659"/>
                <a:gd name="connsiteX47" fmla="*/ 633506 w 1858682"/>
                <a:gd name="connsiteY47" fmla="*/ 1302871 h 2880659"/>
                <a:gd name="connsiteX48" fmla="*/ 615576 w 1858682"/>
                <a:gd name="connsiteY48" fmla="*/ 1189318 h 2880659"/>
                <a:gd name="connsiteX49" fmla="*/ 609600 w 1858682"/>
                <a:gd name="connsiteY49" fmla="*/ 1099671 h 2880659"/>
                <a:gd name="connsiteX50" fmla="*/ 579717 w 1858682"/>
                <a:gd name="connsiteY50" fmla="*/ 980141 h 2880659"/>
                <a:gd name="connsiteX51" fmla="*/ 555812 w 1858682"/>
                <a:gd name="connsiteY51" fmla="*/ 872565 h 2880659"/>
                <a:gd name="connsiteX52" fmla="*/ 531906 w 1858682"/>
                <a:gd name="connsiteY52" fmla="*/ 800847 h 2880659"/>
                <a:gd name="connsiteX53" fmla="*/ 508000 w 1858682"/>
                <a:gd name="connsiteY53" fmla="*/ 723153 h 2880659"/>
                <a:gd name="connsiteX54" fmla="*/ 478117 w 1858682"/>
                <a:gd name="connsiteY54" fmla="*/ 627530 h 2880659"/>
                <a:gd name="connsiteX55" fmla="*/ 430306 w 1858682"/>
                <a:gd name="connsiteY55" fmla="*/ 555812 h 2880659"/>
                <a:gd name="connsiteX56" fmla="*/ 376517 w 1858682"/>
                <a:gd name="connsiteY56" fmla="*/ 454212 h 2880659"/>
                <a:gd name="connsiteX57" fmla="*/ 340659 w 1858682"/>
                <a:gd name="connsiteY57" fmla="*/ 400424 h 2880659"/>
                <a:gd name="connsiteX58" fmla="*/ 310776 w 1858682"/>
                <a:gd name="connsiteY58" fmla="*/ 340659 h 2880659"/>
                <a:gd name="connsiteX59" fmla="*/ 262964 w 1858682"/>
                <a:gd name="connsiteY59" fmla="*/ 274918 h 2880659"/>
                <a:gd name="connsiteX60" fmla="*/ 233082 w 1858682"/>
                <a:gd name="connsiteY60" fmla="*/ 239059 h 2880659"/>
                <a:gd name="connsiteX61" fmla="*/ 197223 w 1858682"/>
                <a:gd name="connsiteY61" fmla="*/ 191247 h 2880659"/>
                <a:gd name="connsiteX62" fmla="*/ 155388 w 1858682"/>
                <a:gd name="connsiteY62" fmla="*/ 155388 h 2880659"/>
                <a:gd name="connsiteX63" fmla="*/ 131482 w 1858682"/>
                <a:gd name="connsiteY63" fmla="*/ 119530 h 2880659"/>
                <a:gd name="connsiteX64" fmla="*/ 83670 w 1858682"/>
                <a:gd name="connsiteY64" fmla="*/ 83671 h 2880659"/>
                <a:gd name="connsiteX65" fmla="*/ 47812 w 1858682"/>
                <a:gd name="connsiteY65" fmla="*/ 41835 h 2880659"/>
                <a:gd name="connsiteX66" fmla="*/ 0 w 1858682"/>
                <a:gd name="connsiteY66" fmla="*/ 5977 h 2880659"/>
                <a:gd name="connsiteX0" fmla="*/ 0 w 1858682"/>
                <a:gd name="connsiteY0" fmla="*/ 5977 h 2880659"/>
                <a:gd name="connsiteX1" fmla="*/ 1858682 w 1858682"/>
                <a:gd name="connsiteY1" fmla="*/ 0 h 2880659"/>
                <a:gd name="connsiteX2" fmla="*/ 1679388 w 1858682"/>
                <a:gd name="connsiteY2" fmla="*/ 173318 h 2880659"/>
                <a:gd name="connsiteX3" fmla="*/ 1601694 w 1858682"/>
                <a:gd name="connsiteY3" fmla="*/ 256988 h 2880659"/>
                <a:gd name="connsiteX4" fmla="*/ 1470212 w 1858682"/>
                <a:gd name="connsiteY4" fmla="*/ 472141 h 2880659"/>
                <a:gd name="connsiteX5" fmla="*/ 1452282 w 1858682"/>
                <a:gd name="connsiteY5" fmla="*/ 502024 h 2880659"/>
                <a:gd name="connsiteX6" fmla="*/ 1386541 w 1858682"/>
                <a:gd name="connsiteY6" fmla="*/ 615577 h 2880659"/>
                <a:gd name="connsiteX7" fmla="*/ 1338729 w 1858682"/>
                <a:gd name="connsiteY7" fmla="*/ 753035 h 2880659"/>
                <a:gd name="connsiteX8" fmla="*/ 1302870 w 1858682"/>
                <a:gd name="connsiteY8" fmla="*/ 860612 h 2880659"/>
                <a:gd name="connsiteX9" fmla="*/ 1261035 w 1858682"/>
                <a:gd name="connsiteY9" fmla="*/ 998071 h 2880659"/>
                <a:gd name="connsiteX10" fmla="*/ 1249082 w 1858682"/>
                <a:gd name="connsiteY10" fmla="*/ 1111624 h 2880659"/>
                <a:gd name="connsiteX11" fmla="*/ 1231153 w 1858682"/>
                <a:gd name="connsiteY11" fmla="*/ 1255059 h 2880659"/>
                <a:gd name="connsiteX12" fmla="*/ 1219200 w 1858682"/>
                <a:gd name="connsiteY12" fmla="*/ 1386541 h 2880659"/>
                <a:gd name="connsiteX13" fmla="*/ 1219200 w 1858682"/>
                <a:gd name="connsiteY13" fmla="*/ 1482165 h 2880659"/>
                <a:gd name="connsiteX14" fmla="*/ 1231153 w 1858682"/>
                <a:gd name="connsiteY14" fmla="*/ 1637553 h 2880659"/>
                <a:gd name="connsiteX15" fmla="*/ 1237129 w 1858682"/>
                <a:gd name="connsiteY15" fmla="*/ 1685365 h 2880659"/>
                <a:gd name="connsiteX16" fmla="*/ 1243106 w 1858682"/>
                <a:gd name="connsiteY16" fmla="*/ 1780988 h 2880659"/>
                <a:gd name="connsiteX17" fmla="*/ 1267012 w 1858682"/>
                <a:gd name="connsiteY17" fmla="*/ 1852706 h 2880659"/>
                <a:gd name="connsiteX18" fmla="*/ 1284941 w 1858682"/>
                <a:gd name="connsiteY18" fmla="*/ 1960282 h 2880659"/>
                <a:gd name="connsiteX19" fmla="*/ 1314823 w 1858682"/>
                <a:gd name="connsiteY19" fmla="*/ 2073835 h 2880659"/>
                <a:gd name="connsiteX20" fmla="*/ 1374588 w 1858682"/>
                <a:gd name="connsiteY20" fmla="*/ 2235200 h 2880659"/>
                <a:gd name="connsiteX21" fmla="*/ 1404470 w 1858682"/>
                <a:gd name="connsiteY21" fmla="*/ 2336800 h 2880659"/>
                <a:gd name="connsiteX22" fmla="*/ 1464235 w 1858682"/>
                <a:gd name="connsiteY22" fmla="*/ 2432424 h 2880659"/>
                <a:gd name="connsiteX23" fmla="*/ 1476188 w 1858682"/>
                <a:gd name="connsiteY23" fmla="*/ 2462306 h 2880659"/>
                <a:gd name="connsiteX24" fmla="*/ 1529976 w 1858682"/>
                <a:gd name="connsiteY24" fmla="*/ 2545977 h 2880659"/>
                <a:gd name="connsiteX25" fmla="*/ 1559859 w 1858682"/>
                <a:gd name="connsiteY25" fmla="*/ 2611718 h 2880659"/>
                <a:gd name="connsiteX26" fmla="*/ 1637553 w 1858682"/>
                <a:gd name="connsiteY26" fmla="*/ 2719294 h 2880659"/>
                <a:gd name="connsiteX27" fmla="*/ 1655482 w 1858682"/>
                <a:gd name="connsiteY27" fmla="*/ 2755153 h 2880659"/>
                <a:gd name="connsiteX28" fmla="*/ 1709270 w 1858682"/>
                <a:gd name="connsiteY28" fmla="*/ 2808941 h 2880659"/>
                <a:gd name="connsiteX29" fmla="*/ 1745129 w 1858682"/>
                <a:gd name="connsiteY29" fmla="*/ 2874682 h 2880659"/>
                <a:gd name="connsiteX30" fmla="*/ 101600 w 1858682"/>
                <a:gd name="connsiteY30" fmla="*/ 2880659 h 2880659"/>
                <a:gd name="connsiteX31" fmla="*/ 155388 w 1858682"/>
                <a:gd name="connsiteY31" fmla="*/ 2814918 h 2880659"/>
                <a:gd name="connsiteX32" fmla="*/ 197223 w 1858682"/>
                <a:gd name="connsiteY32" fmla="*/ 2761130 h 2880659"/>
                <a:gd name="connsiteX33" fmla="*/ 268941 w 1858682"/>
                <a:gd name="connsiteY33" fmla="*/ 2665506 h 2880659"/>
                <a:gd name="connsiteX34" fmla="*/ 310776 w 1858682"/>
                <a:gd name="connsiteY34" fmla="*/ 2581835 h 2880659"/>
                <a:gd name="connsiteX35" fmla="*/ 382494 w 1858682"/>
                <a:gd name="connsiteY35" fmla="*/ 2468282 h 2880659"/>
                <a:gd name="connsiteX36" fmla="*/ 454212 w 1858682"/>
                <a:gd name="connsiteY36" fmla="*/ 2300941 h 2880659"/>
                <a:gd name="connsiteX37" fmla="*/ 478117 w 1858682"/>
                <a:gd name="connsiteY37" fmla="*/ 2229224 h 2880659"/>
                <a:gd name="connsiteX38" fmla="*/ 519953 w 1858682"/>
                <a:gd name="connsiteY38" fmla="*/ 2133600 h 2880659"/>
                <a:gd name="connsiteX39" fmla="*/ 555812 w 1858682"/>
                <a:gd name="connsiteY39" fmla="*/ 2026024 h 2880659"/>
                <a:gd name="connsiteX40" fmla="*/ 585694 w 1858682"/>
                <a:gd name="connsiteY40" fmla="*/ 1930400 h 2880659"/>
                <a:gd name="connsiteX41" fmla="*/ 591670 w 1858682"/>
                <a:gd name="connsiteY41" fmla="*/ 1864659 h 2880659"/>
                <a:gd name="connsiteX42" fmla="*/ 609600 w 1858682"/>
                <a:gd name="connsiteY42" fmla="*/ 1763059 h 2880659"/>
                <a:gd name="connsiteX43" fmla="*/ 621553 w 1858682"/>
                <a:gd name="connsiteY43" fmla="*/ 1691341 h 2880659"/>
                <a:gd name="connsiteX44" fmla="*/ 627529 w 1858682"/>
                <a:gd name="connsiteY44" fmla="*/ 1613647 h 2880659"/>
                <a:gd name="connsiteX45" fmla="*/ 633506 w 1858682"/>
                <a:gd name="connsiteY45" fmla="*/ 1500094 h 2880659"/>
                <a:gd name="connsiteX46" fmla="*/ 633506 w 1858682"/>
                <a:gd name="connsiteY46" fmla="*/ 1404471 h 2880659"/>
                <a:gd name="connsiteX47" fmla="*/ 633506 w 1858682"/>
                <a:gd name="connsiteY47" fmla="*/ 1302871 h 2880659"/>
                <a:gd name="connsiteX48" fmla="*/ 615576 w 1858682"/>
                <a:gd name="connsiteY48" fmla="*/ 1189318 h 2880659"/>
                <a:gd name="connsiteX49" fmla="*/ 609600 w 1858682"/>
                <a:gd name="connsiteY49" fmla="*/ 1099671 h 2880659"/>
                <a:gd name="connsiteX50" fmla="*/ 579717 w 1858682"/>
                <a:gd name="connsiteY50" fmla="*/ 980141 h 2880659"/>
                <a:gd name="connsiteX51" fmla="*/ 555812 w 1858682"/>
                <a:gd name="connsiteY51" fmla="*/ 872565 h 2880659"/>
                <a:gd name="connsiteX52" fmla="*/ 531906 w 1858682"/>
                <a:gd name="connsiteY52" fmla="*/ 800847 h 2880659"/>
                <a:gd name="connsiteX53" fmla="*/ 508000 w 1858682"/>
                <a:gd name="connsiteY53" fmla="*/ 723153 h 2880659"/>
                <a:gd name="connsiteX54" fmla="*/ 462214 w 1858682"/>
                <a:gd name="connsiteY54" fmla="*/ 635482 h 2880659"/>
                <a:gd name="connsiteX55" fmla="*/ 430306 w 1858682"/>
                <a:gd name="connsiteY55" fmla="*/ 555812 h 2880659"/>
                <a:gd name="connsiteX56" fmla="*/ 376517 w 1858682"/>
                <a:gd name="connsiteY56" fmla="*/ 454212 h 2880659"/>
                <a:gd name="connsiteX57" fmla="*/ 340659 w 1858682"/>
                <a:gd name="connsiteY57" fmla="*/ 400424 h 2880659"/>
                <a:gd name="connsiteX58" fmla="*/ 310776 w 1858682"/>
                <a:gd name="connsiteY58" fmla="*/ 340659 h 2880659"/>
                <a:gd name="connsiteX59" fmla="*/ 262964 w 1858682"/>
                <a:gd name="connsiteY59" fmla="*/ 274918 h 2880659"/>
                <a:gd name="connsiteX60" fmla="*/ 233082 w 1858682"/>
                <a:gd name="connsiteY60" fmla="*/ 239059 h 2880659"/>
                <a:gd name="connsiteX61" fmla="*/ 197223 w 1858682"/>
                <a:gd name="connsiteY61" fmla="*/ 191247 h 2880659"/>
                <a:gd name="connsiteX62" fmla="*/ 155388 w 1858682"/>
                <a:gd name="connsiteY62" fmla="*/ 155388 h 2880659"/>
                <a:gd name="connsiteX63" fmla="*/ 131482 w 1858682"/>
                <a:gd name="connsiteY63" fmla="*/ 119530 h 2880659"/>
                <a:gd name="connsiteX64" fmla="*/ 83670 w 1858682"/>
                <a:gd name="connsiteY64" fmla="*/ 83671 h 2880659"/>
                <a:gd name="connsiteX65" fmla="*/ 47812 w 1858682"/>
                <a:gd name="connsiteY65" fmla="*/ 41835 h 2880659"/>
                <a:gd name="connsiteX66" fmla="*/ 0 w 1858682"/>
                <a:gd name="connsiteY66" fmla="*/ 5977 h 288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58682" h="2880659">
                  <a:moveTo>
                    <a:pt x="0" y="5977"/>
                  </a:moveTo>
                  <a:lnTo>
                    <a:pt x="1858682" y="0"/>
                  </a:lnTo>
                  <a:lnTo>
                    <a:pt x="1679388" y="173318"/>
                  </a:lnTo>
                  <a:lnTo>
                    <a:pt x="1601694" y="256988"/>
                  </a:lnTo>
                  <a:lnTo>
                    <a:pt x="1470212" y="472141"/>
                  </a:lnTo>
                  <a:lnTo>
                    <a:pt x="1452282" y="502024"/>
                  </a:lnTo>
                  <a:lnTo>
                    <a:pt x="1386541" y="615577"/>
                  </a:lnTo>
                  <a:lnTo>
                    <a:pt x="1338729" y="753035"/>
                  </a:lnTo>
                  <a:lnTo>
                    <a:pt x="1302870" y="860612"/>
                  </a:lnTo>
                  <a:lnTo>
                    <a:pt x="1261035" y="998071"/>
                  </a:lnTo>
                  <a:lnTo>
                    <a:pt x="1249082" y="1111624"/>
                  </a:lnTo>
                  <a:lnTo>
                    <a:pt x="1231153" y="1255059"/>
                  </a:lnTo>
                  <a:lnTo>
                    <a:pt x="1219200" y="1386541"/>
                  </a:lnTo>
                  <a:lnTo>
                    <a:pt x="1219200" y="1482165"/>
                  </a:lnTo>
                  <a:lnTo>
                    <a:pt x="1231153" y="1637553"/>
                  </a:lnTo>
                  <a:lnTo>
                    <a:pt x="1237129" y="1685365"/>
                  </a:lnTo>
                  <a:lnTo>
                    <a:pt x="1243106" y="1780988"/>
                  </a:lnTo>
                  <a:lnTo>
                    <a:pt x="1267012" y="1852706"/>
                  </a:lnTo>
                  <a:lnTo>
                    <a:pt x="1284941" y="1960282"/>
                  </a:lnTo>
                  <a:lnTo>
                    <a:pt x="1314823" y="2073835"/>
                  </a:lnTo>
                  <a:lnTo>
                    <a:pt x="1374588" y="2235200"/>
                  </a:lnTo>
                  <a:lnTo>
                    <a:pt x="1404470" y="2336800"/>
                  </a:lnTo>
                  <a:lnTo>
                    <a:pt x="1464235" y="2432424"/>
                  </a:lnTo>
                  <a:lnTo>
                    <a:pt x="1476188" y="2462306"/>
                  </a:lnTo>
                  <a:lnTo>
                    <a:pt x="1529976" y="2545977"/>
                  </a:lnTo>
                  <a:lnTo>
                    <a:pt x="1559859" y="2611718"/>
                  </a:lnTo>
                  <a:lnTo>
                    <a:pt x="1637553" y="2719294"/>
                  </a:lnTo>
                  <a:lnTo>
                    <a:pt x="1655482" y="2755153"/>
                  </a:lnTo>
                  <a:lnTo>
                    <a:pt x="1709270" y="2808941"/>
                  </a:lnTo>
                  <a:lnTo>
                    <a:pt x="1745129" y="2874682"/>
                  </a:lnTo>
                  <a:lnTo>
                    <a:pt x="101600" y="2880659"/>
                  </a:lnTo>
                  <a:lnTo>
                    <a:pt x="155388" y="2814918"/>
                  </a:lnTo>
                  <a:lnTo>
                    <a:pt x="197223" y="2761130"/>
                  </a:lnTo>
                  <a:lnTo>
                    <a:pt x="268941" y="2665506"/>
                  </a:lnTo>
                  <a:lnTo>
                    <a:pt x="310776" y="2581835"/>
                  </a:lnTo>
                  <a:lnTo>
                    <a:pt x="382494" y="2468282"/>
                  </a:lnTo>
                  <a:lnTo>
                    <a:pt x="454212" y="2300941"/>
                  </a:lnTo>
                  <a:lnTo>
                    <a:pt x="478117" y="2229224"/>
                  </a:lnTo>
                  <a:lnTo>
                    <a:pt x="519953" y="2133600"/>
                  </a:lnTo>
                  <a:lnTo>
                    <a:pt x="555812" y="2026024"/>
                  </a:lnTo>
                  <a:lnTo>
                    <a:pt x="585694" y="1930400"/>
                  </a:lnTo>
                  <a:lnTo>
                    <a:pt x="591670" y="1864659"/>
                  </a:lnTo>
                  <a:lnTo>
                    <a:pt x="609600" y="1763059"/>
                  </a:lnTo>
                  <a:lnTo>
                    <a:pt x="621553" y="1691341"/>
                  </a:lnTo>
                  <a:lnTo>
                    <a:pt x="627529" y="1613647"/>
                  </a:lnTo>
                  <a:lnTo>
                    <a:pt x="633506" y="1500094"/>
                  </a:lnTo>
                  <a:lnTo>
                    <a:pt x="633506" y="1404471"/>
                  </a:lnTo>
                  <a:lnTo>
                    <a:pt x="633506" y="1302871"/>
                  </a:lnTo>
                  <a:lnTo>
                    <a:pt x="615576" y="1189318"/>
                  </a:lnTo>
                  <a:lnTo>
                    <a:pt x="609600" y="1099671"/>
                  </a:lnTo>
                  <a:lnTo>
                    <a:pt x="579717" y="980141"/>
                  </a:lnTo>
                  <a:lnTo>
                    <a:pt x="555812" y="872565"/>
                  </a:lnTo>
                  <a:lnTo>
                    <a:pt x="531906" y="800847"/>
                  </a:lnTo>
                  <a:lnTo>
                    <a:pt x="508000" y="723153"/>
                  </a:lnTo>
                  <a:lnTo>
                    <a:pt x="462214" y="635482"/>
                  </a:lnTo>
                  <a:lnTo>
                    <a:pt x="430306" y="555812"/>
                  </a:lnTo>
                  <a:lnTo>
                    <a:pt x="376517" y="454212"/>
                  </a:lnTo>
                  <a:lnTo>
                    <a:pt x="340659" y="400424"/>
                  </a:lnTo>
                  <a:lnTo>
                    <a:pt x="310776" y="340659"/>
                  </a:lnTo>
                  <a:lnTo>
                    <a:pt x="262964" y="274918"/>
                  </a:lnTo>
                  <a:lnTo>
                    <a:pt x="233082" y="239059"/>
                  </a:lnTo>
                  <a:lnTo>
                    <a:pt x="197223" y="191247"/>
                  </a:lnTo>
                  <a:lnTo>
                    <a:pt x="155388" y="155388"/>
                  </a:lnTo>
                  <a:lnTo>
                    <a:pt x="131482" y="119530"/>
                  </a:lnTo>
                  <a:lnTo>
                    <a:pt x="83670" y="83671"/>
                  </a:lnTo>
                  <a:lnTo>
                    <a:pt x="47812" y="41835"/>
                  </a:lnTo>
                  <a:lnTo>
                    <a:pt x="0" y="59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67000">
                  <a:srgbClr val="C00000">
                    <a:tint val="44500"/>
                    <a:satMod val="160000"/>
                    <a:alpha val="92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BD58717C-FF96-DA44-91B3-6E86B51E9E9D}"/>
                </a:ext>
              </a:extLst>
            </p:cNvPr>
            <p:cNvSpPr/>
            <p:nvPr/>
          </p:nvSpPr>
          <p:spPr>
            <a:xfrm>
              <a:off x="90535" y="1125556"/>
              <a:ext cx="4065023" cy="234859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Triangle 160">
              <a:extLst>
                <a:ext uri="{FF2B5EF4-FFF2-40B4-BE49-F238E27FC236}">
                  <a16:creationId xmlns:a16="http://schemas.microsoft.com/office/drawing/2014/main" id="{DE9D3D94-2C9C-BF4E-94BA-99C958978EF6}"/>
                </a:ext>
              </a:extLst>
            </p:cNvPr>
            <p:cNvSpPr/>
            <p:nvPr/>
          </p:nvSpPr>
          <p:spPr>
            <a:xfrm rot="16200000">
              <a:off x="2258058" y="1297049"/>
              <a:ext cx="43200" cy="756000"/>
            </a:xfrm>
            <a:prstGeom prst="triangle">
              <a:avLst/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Parallélogramme 161">
              <a:extLst>
                <a:ext uri="{FF2B5EF4-FFF2-40B4-BE49-F238E27FC236}">
                  <a16:creationId xmlns:a16="http://schemas.microsoft.com/office/drawing/2014/main" id="{61EEAB79-0929-AE40-A33C-649D863D46AC}"/>
                </a:ext>
              </a:extLst>
            </p:cNvPr>
            <p:cNvSpPr/>
            <p:nvPr/>
          </p:nvSpPr>
          <p:spPr>
            <a:xfrm rot="5400000">
              <a:off x="3029458" y="2395052"/>
              <a:ext cx="1573235" cy="61377"/>
            </a:xfrm>
            <a:prstGeom prst="parallelogram">
              <a:avLst>
                <a:gd name="adj" fmla="val 99367"/>
              </a:avLst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DE380FB-EF9B-9344-A41B-01C83980AA51}"/>
                </a:ext>
              </a:extLst>
            </p:cNvPr>
            <p:cNvSpPr/>
            <p:nvPr/>
          </p:nvSpPr>
          <p:spPr>
            <a:xfrm>
              <a:off x="3262942" y="2431590"/>
              <a:ext cx="522000" cy="720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riangle 163">
              <a:extLst>
                <a:ext uri="{FF2B5EF4-FFF2-40B4-BE49-F238E27FC236}">
                  <a16:creationId xmlns:a16="http://schemas.microsoft.com/office/drawing/2014/main" id="{C220430C-87F3-C144-8BB5-3A7C086B1F3D}"/>
                </a:ext>
              </a:extLst>
            </p:cNvPr>
            <p:cNvSpPr/>
            <p:nvPr/>
          </p:nvSpPr>
          <p:spPr>
            <a:xfrm rot="5400000">
              <a:off x="2601634" y="2263846"/>
              <a:ext cx="76025" cy="415565"/>
            </a:xfrm>
            <a:prstGeom prst="triangle">
              <a:avLst/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8E53C12-5965-3245-AD5B-ECC154B263D7}"/>
                </a:ext>
              </a:extLst>
            </p:cNvPr>
            <p:cNvSpPr/>
            <p:nvPr/>
          </p:nvSpPr>
          <p:spPr>
            <a:xfrm>
              <a:off x="1813320" y="2435797"/>
              <a:ext cx="612000" cy="720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Rectangle avec coins rognés du même côté 165">
              <a:extLst>
                <a:ext uri="{FF2B5EF4-FFF2-40B4-BE49-F238E27FC236}">
                  <a16:creationId xmlns:a16="http://schemas.microsoft.com/office/drawing/2014/main" id="{F65ABD21-E6B6-6B4C-977B-F6B85FA22B20}"/>
                </a:ext>
              </a:extLst>
            </p:cNvPr>
            <p:cNvSpPr/>
            <p:nvPr/>
          </p:nvSpPr>
          <p:spPr>
            <a:xfrm>
              <a:off x="5503692" y="1907663"/>
              <a:ext cx="493789" cy="502920"/>
            </a:xfrm>
            <a:prstGeom prst="snip2SameRect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67" name="Connecteur droit 166">
              <a:extLst>
                <a:ext uri="{FF2B5EF4-FFF2-40B4-BE49-F238E27FC236}">
                  <a16:creationId xmlns:a16="http://schemas.microsoft.com/office/drawing/2014/main" id="{E36F9417-E5C2-E048-94A4-7A96B40F9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2262" y="2416769"/>
              <a:ext cx="0" cy="773861"/>
            </a:xfrm>
            <a:prstGeom prst="line">
              <a:avLst/>
            </a:prstGeom>
            <a:ln w="2222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>
              <a:extLst>
                <a:ext uri="{FF2B5EF4-FFF2-40B4-BE49-F238E27FC236}">
                  <a16:creationId xmlns:a16="http://schemas.microsoft.com/office/drawing/2014/main" id="{867C0538-519E-934A-A44B-06D7317E9911}"/>
                </a:ext>
              </a:extLst>
            </p:cNvPr>
            <p:cNvCxnSpPr>
              <a:cxnSpLocks/>
              <a:endCxn id="171" idx="3"/>
            </p:cNvCxnSpPr>
            <p:nvPr/>
          </p:nvCxnSpPr>
          <p:spPr>
            <a:xfrm flipH="1">
              <a:off x="3028538" y="3191488"/>
              <a:ext cx="2649600" cy="13249"/>
            </a:xfrm>
            <a:prstGeom prst="line">
              <a:avLst/>
            </a:prstGeom>
            <a:ln w="3175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29EABE53-3E2A-DC4D-9CB2-3EA25822D54D}"/>
                </a:ext>
              </a:extLst>
            </p:cNvPr>
            <p:cNvSpPr txBox="1"/>
            <p:nvPr/>
          </p:nvSpPr>
          <p:spPr>
            <a:xfrm>
              <a:off x="636726" y="3020071"/>
              <a:ext cx="2391812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/>
                <a:t>1069 nm, </a:t>
              </a:r>
              <a:r>
                <a:rPr lang="fr-FR" sz="1600" dirty="0"/>
                <a:t>150 to 600 mW </a:t>
              </a:r>
              <a:endParaRPr lang="fr-FR" dirty="0"/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27F216B2-861A-CC4A-9CB7-9CEF93D1973C}"/>
                </a:ext>
              </a:extLst>
            </p:cNvPr>
            <p:cNvSpPr txBox="1"/>
            <p:nvPr/>
          </p:nvSpPr>
          <p:spPr>
            <a:xfrm>
              <a:off x="5951635" y="1917461"/>
              <a:ext cx="16865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Microscope objective</a:t>
              </a:r>
            </a:p>
            <a:p>
              <a:pPr algn="ctr"/>
              <a:r>
                <a:rPr lang="fr-FR" sz="1100" dirty="0"/>
                <a:t>100x  NA=1,3</a:t>
              </a:r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765B4603-0D18-7C4A-8AC0-BF5264D2661F}"/>
                </a:ext>
              </a:extLst>
            </p:cNvPr>
            <p:cNvSpPr txBox="1"/>
            <p:nvPr/>
          </p:nvSpPr>
          <p:spPr>
            <a:xfrm>
              <a:off x="1323648" y="1487980"/>
              <a:ext cx="601447" cy="369332"/>
            </a:xfrm>
            <a:prstGeom prst="rect">
              <a:avLst/>
            </a:prstGeom>
            <a:noFill/>
            <a:ln w="25400">
              <a:solidFill>
                <a:srgbClr val="A9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QPD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2E301CC5-505B-2F4F-9196-2F095175B420}"/>
                </a:ext>
              </a:extLst>
            </p:cNvPr>
            <p:cNvSpPr txBox="1"/>
            <p:nvPr/>
          </p:nvSpPr>
          <p:spPr>
            <a:xfrm>
              <a:off x="1495430" y="1231155"/>
              <a:ext cx="13017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1069 bandpass filter</a:t>
              </a:r>
            </a:p>
          </p:txBody>
        </p: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id="{29427D84-F6E2-F146-B7A6-9B63F5F867B8}"/>
                </a:ext>
              </a:extLst>
            </p:cNvPr>
            <p:cNvSpPr txBox="1"/>
            <p:nvPr/>
          </p:nvSpPr>
          <p:spPr>
            <a:xfrm>
              <a:off x="5820868" y="2869464"/>
              <a:ext cx="550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DBS 3</a:t>
              </a:r>
            </a:p>
          </p:txBody>
        </p: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993F766D-BC57-BB42-9421-7470315B23CF}"/>
                </a:ext>
              </a:extLst>
            </p:cNvPr>
            <p:cNvSpPr txBox="1"/>
            <p:nvPr/>
          </p:nvSpPr>
          <p:spPr>
            <a:xfrm>
              <a:off x="6071259" y="1333069"/>
              <a:ext cx="1617192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/>
                <a:t>Cellules exprimant le couple FRET + billes</a:t>
              </a:r>
            </a:p>
          </p:txBody>
        </p:sp>
        <p:cxnSp>
          <p:nvCxnSpPr>
            <p:cNvPr id="194" name="Connecteur droit 193">
              <a:extLst>
                <a:ext uri="{FF2B5EF4-FFF2-40B4-BE49-F238E27FC236}">
                  <a16:creationId xmlns:a16="http://schemas.microsoft.com/office/drawing/2014/main" id="{86106C47-6A9C-D042-8E43-BC902AE9E0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9562" y="3148306"/>
              <a:ext cx="1706400" cy="2904"/>
            </a:xfrm>
            <a:prstGeom prst="line">
              <a:avLst/>
            </a:prstGeom>
            <a:ln w="15875">
              <a:solidFill>
                <a:srgbClr val="FF0000">
                  <a:alpha val="65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ZoneTexte 194">
              <a:extLst>
                <a:ext uri="{FF2B5EF4-FFF2-40B4-BE49-F238E27FC236}">
                  <a16:creationId xmlns:a16="http://schemas.microsoft.com/office/drawing/2014/main" id="{840377BB-CF95-254F-86F9-B21BD8D6A37F}"/>
                </a:ext>
              </a:extLst>
            </p:cNvPr>
            <p:cNvSpPr txBox="1"/>
            <p:nvPr/>
          </p:nvSpPr>
          <p:spPr>
            <a:xfrm>
              <a:off x="144379" y="2186026"/>
              <a:ext cx="1663055" cy="5278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Camera 4 :</a:t>
              </a:r>
            </a:p>
            <a:p>
              <a:pPr algn="ctr"/>
              <a:r>
                <a:rPr lang="fr-FR" sz="1400" dirty="0"/>
                <a:t>interference pattern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4317568-1348-D14C-89F9-571CE512FE5D}"/>
                </a:ext>
              </a:extLst>
            </p:cNvPr>
            <p:cNvSpPr/>
            <p:nvPr/>
          </p:nvSpPr>
          <p:spPr>
            <a:xfrm>
              <a:off x="2100469" y="1489548"/>
              <a:ext cx="91683" cy="380246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8" name="Connecteur droit 197">
              <a:extLst>
                <a:ext uri="{FF2B5EF4-FFF2-40B4-BE49-F238E27FC236}">
                  <a16:creationId xmlns:a16="http://schemas.microsoft.com/office/drawing/2014/main" id="{94EF6C64-4CEA-8E42-8C10-CFD812CDC630}"/>
                </a:ext>
              </a:extLst>
            </p:cNvPr>
            <p:cNvCxnSpPr>
              <a:cxnSpLocks/>
            </p:cNvCxnSpPr>
            <p:nvPr/>
          </p:nvCxnSpPr>
          <p:spPr>
            <a:xfrm>
              <a:off x="3669917" y="3029432"/>
              <a:ext cx="288000" cy="28800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>
              <a:extLst>
                <a:ext uri="{FF2B5EF4-FFF2-40B4-BE49-F238E27FC236}">
                  <a16:creationId xmlns:a16="http://schemas.microsoft.com/office/drawing/2014/main" id="{825351F1-81D7-DC46-A7C5-A8949CE622D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95310" y="3006008"/>
              <a:ext cx="288000" cy="28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avec flèche 201">
              <a:extLst>
                <a:ext uri="{FF2B5EF4-FFF2-40B4-BE49-F238E27FC236}">
                  <a16:creationId xmlns:a16="http://schemas.microsoft.com/office/drawing/2014/main" id="{A9CDE5D9-94FE-9E43-9313-EB18AB1B059A}"/>
                </a:ext>
              </a:extLst>
            </p:cNvPr>
            <p:cNvCxnSpPr/>
            <p:nvPr/>
          </p:nvCxnSpPr>
          <p:spPr>
            <a:xfrm>
              <a:off x="2429408" y="2295389"/>
              <a:ext cx="0" cy="36000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miter lim="800000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avec flèche 202">
              <a:extLst>
                <a:ext uri="{FF2B5EF4-FFF2-40B4-BE49-F238E27FC236}">
                  <a16:creationId xmlns:a16="http://schemas.microsoft.com/office/drawing/2014/main" id="{2544613B-8478-1D41-AE33-6675523B659E}"/>
                </a:ext>
              </a:extLst>
            </p:cNvPr>
            <p:cNvCxnSpPr/>
            <p:nvPr/>
          </p:nvCxnSpPr>
          <p:spPr>
            <a:xfrm>
              <a:off x="3263432" y="2283713"/>
              <a:ext cx="0" cy="36000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miter lim="800000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70A9080-7FB4-3842-AE2A-304B42B99F90}"/>
                </a:ext>
              </a:extLst>
            </p:cNvPr>
            <p:cNvSpPr/>
            <p:nvPr/>
          </p:nvSpPr>
          <p:spPr>
            <a:xfrm>
              <a:off x="2030520" y="2283559"/>
              <a:ext cx="36000" cy="3802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ZoneTexte 204">
              <a:extLst>
                <a:ext uri="{FF2B5EF4-FFF2-40B4-BE49-F238E27FC236}">
                  <a16:creationId xmlns:a16="http://schemas.microsoft.com/office/drawing/2014/main" id="{D87D615C-4119-5547-92BF-6BF247B4C8B1}"/>
                </a:ext>
              </a:extLst>
            </p:cNvPr>
            <p:cNvSpPr txBox="1"/>
            <p:nvPr/>
          </p:nvSpPr>
          <p:spPr>
            <a:xfrm>
              <a:off x="1830156" y="2637486"/>
              <a:ext cx="3952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D=1</a:t>
              </a:r>
            </a:p>
          </p:txBody>
        </p:sp>
        <p:sp>
          <p:nvSpPr>
            <p:cNvPr id="208" name="Triangle 207">
              <a:extLst>
                <a:ext uri="{FF2B5EF4-FFF2-40B4-BE49-F238E27FC236}">
                  <a16:creationId xmlns:a16="http://schemas.microsoft.com/office/drawing/2014/main" id="{CE98D5BF-0ABC-B541-9CC0-9DAD972F7ED8}"/>
                </a:ext>
              </a:extLst>
            </p:cNvPr>
            <p:cNvSpPr/>
            <p:nvPr/>
          </p:nvSpPr>
          <p:spPr>
            <a:xfrm rot="16200000">
              <a:off x="3013196" y="2263335"/>
              <a:ext cx="76025" cy="415565"/>
            </a:xfrm>
            <a:prstGeom prst="triangle">
              <a:avLst/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55531DE-82D9-AE49-93D7-B5446E2C5D28}"/>
                </a:ext>
              </a:extLst>
            </p:cNvPr>
            <p:cNvSpPr/>
            <p:nvPr/>
          </p:nvSpPr>
          <p:spPr>
            <a:xfrm rot="2700000">
              <a:off x="3620265" y="2448011"/>
              <a:ext cx="396000" cy="3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9A525EB-8BAF-824C-9A4D-23884C6CF600}"/>
                </a:ext>
              </a:extLst>
            </p:cNvPr>
            <p:cNvSpPr/>
            <p:nvPr/>
          </p:nvSpPr>
          <p:spPr>
            <a:xfrm>
              <a:off x="3138968" y="1639087"/>
              <a:ext cx="646661" cy="65208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1" name="Connecteur droit 210">
              <a:extLst>
                <a:ext uri="{FF2B5EF4-FFF2-40B4-BE49-F238E27FC236}">
                  <a16:creationId xmlns:a16="http://schemas.microsoft.com/office/drawing/2014/main" id="{EB4F14DC-EA3D-9A42-8C56-043AA0E30A0A}"/>
                </a:ext>
              </a:extLst>
            </p:cNvPr>
            <p:cNvCxnSpPr>
              <a:cxnSpLocks/>
            </p:cNvCxnSpPr>
            <p:nvPr/>
          </p:nvCxnSpPr>
          <p:spPr>
            <a:xfrm>
              <a:off x="3669917" y="1519943"/>
              <a:ext cx="288000" cy="28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rapèze 211">
              <a:extLst>
                <a:ext uri="{FF2B5EF4-FFF2-40B4-BE49-F238E27FC236}">
                  <a16:creationId xmlns:a16="http://schemas.microsoft.com/office/drawing/2014/main" id="{0E0B42D7-6367-B641-8D65-F3861DB46416}"/>
                </a:ext>
              </a:extLst>
            </p:cNvPr>
            <p:cNvSpPr/>
            <p:nvPr/>
          </p:nvSpPr>
          <p:spPr>
            <a:xfrm rot="16200000">
              <a:off x="2866615" y="1441175"/>
              <a:ext cx="72000" cy="468909"/>
            </a:xfrm>
            <a:prstGeom prst="trapezoid">
              <a:avLst>
                <a:gd name="adj" fmla="val 23739"/>
              </a:avLst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3" name="Connecteur droit avec flèche 212">
              <a:extLst>
                <a:ext uri="{FF2B5EF4-FFF2-40B4-BE49-F238E27FC236}">
                  <a16:creationId xmlns:a16="http://schemas.microsoft.com/office/drawing/2014/main" id="{19227202-F238-634C-AFE0-15BDBC101A31}"/>
                </a:ext>
              </a:extLst>
            </p:cNvPr>
            <p:cNvCxnSpPr/>
            <p:nvPr/>
          </p:nvCxnSpPr>
          <p:spPr>
            <a:xfrm>
              <a:off x="3138969" y="1487244"/>
              <a:ext cx="0" cy="36000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miter lim="800000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286AEEC8-7A4F-A44D-BEF0-700F9B0AC8D4}"/>
                </a:ext>
              </a:extLst>
            </p:cNvPr>
            <p:cNvGrpSpPr/>
            <p:nvPr/>
          </p:nvGrpSpPr>
          <p:grpSpPr>
            <a:xfrm>
              <a:off x="2638347" y="1468969"/>
              <a:ext cx="52089" cy="390434"/>
              <a:chOff x="2081764" y="1698529"/>
              <a:chExt cx="52089" cy="390434"/>
            </a:xfrm>
          </p:grpSpPr>
          <p:cxnSp>
            <p:nvCxnSpPr>
              <p:cNvPr id="215" name="Connecteur droit avec flèche 214">
                <a:extLst>
                  <a:ext uri="{FF2B5EF4-FFF2-40B4-BE49-F238E27FC236}">
                    <a16:creationId xmlns:a16="http://schemas.microsoft.com/office/drawing/2014/main" id="{C084F20D-9D56-C04D-8628-F7D6A452EEE4}"/>
                  </a:ext>
                </a:extLst>
              </p:cNvPr>
              <p:cNvCxnSpPr/>
              <p:nvPr/>
            </p:nvCxnSpPr>
            <p:spPr>
              <a:xfrm>
                <a:off x="2106838" y="1756031"/>
                <a:ext cx="0" cy="270475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Demi-cadre 215">
                <a:extLst>
                  <a:ext uri="{FF2B5EF4-FFF2-40B4-BE49-F238E27FC236}">
                    <a16:creationId xmlns:a16="http://schemas.microsoft.com/office/drawing/2014/main" id="{7B6E60A0-1CAC-CA46-9F49-4D3136B0D648}"/>
                  </a:ext>
                </a:extLst>
              </p:cNvPr>
              <p:cNvSpPr/>
              <p:nvPr/>
            </p:nvSpPr>
            <p:spPr>
              <a:xfrm rot="13500815">
                <a:off x="2083453" y="1698529"/>
                <a:ext cx="50400" cy="50400"/>
              </a:xfrm>
              <a:prstGeom prst="halfFrame">
                <a:avLst>
                  <a:gd name="adj1" fmla="val 0"/>
                  <a:gd name="adj2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Demi-cadre 216">
                <a:extLst>
                  <a:ext uri="{FF2B5EF4-FFF2-40B4-BE49-F238E27FC236}">
                    <a16:creationId xmlns:a16="http://schemas.microsoft.com/office/drawing/2014/main" id="{3FA99A8D-C38F-634E-8770-95970CC9090E}"/>
                  </a:ext>
                </a:extLst>
              </p:cNvPr>
              <p:cNvSpPr/>
              <p:nvPr/>
            </p:nvSpPr>
            <p:spPr>
              <a:xfrm rot="2718451">
                <a:off x="2081764" y="2038563"/>
                <a:ext cx="50400" cy="50400"/>
              </a:xfrm>
              <a:prstGeom prst="halfFrame">
                <a:avLst>
                  <a:gd name="adj1" fmla="val 0"/>
                  <a:gd name="adj2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37" name="Connecteur droit 236">
              <a:extLst>
                <a:ext uri="{FF2B5EF4-FFF2-40B4-BE49-F238E27FC236}">
                  <a16:creationId xmlns:a16="http://schemas.microsoft.com/office/drawing/2014/main" id="{5144B2C2-0933-F94F-AC93-09F303B3A41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66463" y="3190495"/>
              <a:ext cx="344774" cy="271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ZoneTexte 237">
                  <a:extLst>
                    <a:ext uri="{FF2B5EF4-FFF2-40B4-BE49-F238E27FC236}">
                      <a16:creationId xmlns:a16="http://schemas.microsoft.com/office/drawing/2014/main" id="{D6374781-788F-8347-8290-3DD58ABC554E}"/>
                    </a:ext>
                  </a:extLst>
                </p:cNvPr>
                <p:cNvSpPr txBox="1"/>
                <p:nvPr/>
              </p:nvSpPr>
              <p:spPr>
                <a:xfrm>
                  <a:off x="5240807" y="2809370"/>
                  <a:ext cx="381269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9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fr-FR" sz="9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9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38" name="ZoneTexte 237">
                  <a:extLst>
                    <a:ext uri="{FF2B5EF4-FFF2-40B4-BE49-F238E27FC236}">
                      <a16:creationId xmlns:a16="http://schemas.microsoft.com/office/drawing/2014/main" id="{D6374781-788F-8347-8290-3DD58ABC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0807" y="2809370"/>
                  <a:ext cx="381269" cy="230832"/>
                </a:xfrm>
                <a:prstGeom prst="rect">
                  <a:avLst/>
                </a:prstGeom>
                <a:blipFill>
                  <a:blip r:embed="rId4"/>
                  <a:stretch>
                    <a:fillRect l="-14516" t="-81579" r="-48387" b="-1342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785A9758-EBD1-F142-89C2-30AAFAC522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386663" y="3192214"/>
              <a:ext cx="344774" cy="271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ZoneTexte 239">
                  <a:extLst>
                    <a:ext uri="{FF2B5EF4-FFF2-40B4-BE49-F238E27FC236}">
                      <a16:creationId xmlns:a16="http://schemas.microsoft.com/office/drawing/2014/main" id="{62DB2823-F820-D74F-9B8C-4E0524B870A1}"/>
                    </a:ext>
                  </a:extLst>
                </p:cNvPr>
                <p:cNvSpPr txBox="1"/>
                <p:nvPr/>
              </p:nvSpPr>
              <p:spPr>
                <a:xfrm>
                  <a:off x="3358676" y="2824888"/>
                  <a:ext cx="381269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9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fr-FR" sz="9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9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40" name="ZoneTexte 239">
                  <a:extLst>
                    <a:ext uri="{FF2B5EF4-FFF2-40B4-BE49-F238E27FC236}">
                      <a16:creationId xmlns:a16="http://schemas.microsoft.com/office/drawing/2014/main" id="{62DB2823-F820-D74F-9B8C-4E0524B870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8676" y="2824888"/>
                  <a:ext cx="381269" cy="230832"/>
                </a:xfrm>
                <a:prstGeom prst="rect">
                  <a:avLst/>
                </a:prstGeom>
                <a:blipFill>
                  <a:blip r:embed="rId5"/>
                  <a:stretch>
                    <a:fillRect l="-14286" t="-81579" r="-46032" b="-1342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773EB464-1ECF-A94B-9FAA-967B5A4AC155}"/>
                </a:ext>
              </a:extLst>
            </p:cNvPr>
            <p:cNvSpPr/>
            <p:nvPr/>
          </p:nvSpPr>
          <p:spPr>
            <a:xfrm>
              <a:off x="3674721" y="3029432"/>
              <a:ext cx="294844" cy="30124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DE808A57-585C-AC4A-96E0-A105C6179F37}"/>
                </a:ext>
              </a:extLst>
            </p:cNvPr>
            <p:cNvSpPr/>
            <p:nvPr/>
          </p:nvSpPr>
          <p:spPr>
            <a:xfrm>
              <a:off x="3543087" y="1483170"/>
              <a:ext cx="36000" cy="3802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ZoneTexte 242">
              <a:extLst>
                <a:ext uri="{FF2B5EF4-FFF2-40B4-BE49-F238E27FC236}">
                  <a16:creationId xmlns:a16="http://schemas.microsoft.com/office/drawing/2014/main" id="{91B1A0FD-81D3-5C48-981E-221BAC7F0995}"/>
                </a:ext>
              </a:extLst>
            </p:cNvPr>
            <p:cNvSpPr txBox="1"/>
            <p:nvPr/>
          </p:nvSpPr>
          <p:spPr>
            <a:xfrm>
              <a:off x="3383973" y="1837097"/>
              <a:ext cx="3952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D=1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ZoneTexte 243">
                  <a:extLst>
                    <a:ext uri="{FF2B5EF4-FFF2-40B4-BE49-F238E27FC236}">
                      <a16:creationId xmlns:a16="http://schemas.microsoft.com/office/drawing/2014/main" id="{9AD8D23E-A725-BC40-85F2-A689093BC927}"/>
                    </a:ext>
                  </a:extLst>
                </p:cNvPr>
                <p:cNvSpPr txBox="1"/>
                <p:nvPr/>
              </p:nvSpPr>
              <p:spPr>
                <a:xfrm>
                  <a:off x="5032403" y="1875281"/>
                  <a:ext cx="50298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fr-FR" sz="100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244" name="ZoneTexte 243">
                  <a:extLst>
                    <a:ext uri="{FF2B5EF4-FFF2-40B4-BE49-F238E27FC236}">
                      <a16:creationId xmlns:a16="http://schemas.microsoft.com/office/drawing/2014/main" id="{9AD8D23E-A725-BC40-85F2-A689093BC9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2403" y="1875281"/>
                  <a:ext cx="502982" cy="2462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5" name="Connecteur droit avec flèche 244">
              <a:extLst>
                <a:ext uri="{FF2B5EF4-FFF2-40B4-BE49-F238E27FC236}">
                  <a16:creationId xmlns:a16="http://schemas.microsoft.com/office/drawing/2014/main" id="{2FE44132-9BDC-3A4D-BD37-A146EB31DE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47078" y="1818392"/>
              <a:ext cx="0" cy="36000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miter lim="800000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avec flèche 245">
              <a:extLst>
                <a:ext uri="{FF2B5EF4-FFF2-40B4-BE49-F238E27FC236}">
                  <a16:creationId xmlns:a16="http://schemas.microsoft.com/office/drawing/2014/main" id="{43406C99-85A2-6D44-987B-6B7F9B95178C}"/>
                </a:ext>
              </a:extLst>
            </p:cNvPr>
            <p:cNvCxnSpPr/>
            <p:nvPr/>
          </p:nvCxnSpPr>
          <p:spPr>
            <a:xfrm>
              <a:off x="5284515" y="3001922"/>
              <a:ext cx="0" cy="36000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miter lim="800000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avec flèche 246">
              <a:extLst>
                <a:ext uri="{FF2B5EF4-FFF2-40B4-BE49-F238E27FC236}">
                  <a16:creationId xmlns:a16="http://schemas.microsoft.com/office/drawing/2014/main" id="{94A39214-D167-F94A-96EF-04B4646F38CA}"/>
                </a:ext>
              </a:extLst>
            </p:cNvPr>
            <p:cNvCxnSpPr/>
            <p:nvPr/>
          </p:nvCxnSpPr>
          <p:spPr>
            <a:xfrm>
              <a:off x="4334467" y="3003018"/>
              <a:ext cx="0" cy="36000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miter lim="800000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F94701F9-8F4F-A945-929A-0078DB063852}"/>
                </a:ext>
              </a:extLst>
            </p:cNvPr>
            <p:cNvCxnSpPr/>
            <p:nvPr/>
          </p:nvCxnSpPr>
          <p:spPr>
            <a:xfrm>
              <a:off x="5430487" y="2310290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79E23BDC-E5AC-4847-BD88-FA2C81741CD9}"/>
                </a:ext>
              </a:extLst>
            </p:cNvPr>
            <p:cNvSpPr txBox="1"/>
            <p:nvPr/>
          </p:nvSpPr>
          <p:spPr>
            <a:xfrm>
              <a:off x="60886" y="756224"/>
              <a:ext cx="1857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Optical </a:t>
              </a:r>
              <a:r>
                <a:rPr lang="fr-FR" dirty="0" err="1">
                  <a:solidFill>
                    <a:srgbClr val="C00000"/>
                  </a:solidFill>
                </a:rPr>
                <a:t>Tweezer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E76995F-5F59-47D6-BBA3-957E3FCFF124}"/>
              </a:ext>
            </a:extLst>
          </p:cNvPr>
          <p:cNvGrpSpPr/>
          <p:nvPr/>
        </p:nvGrpSpPr>
        <p:grpSpPr>
          <a:xfrm>
            <a:off x="5350441" y="1608779"/>
            <a:ext cx="819537" cy="147659"/>
            <a:chOff x="5350441" y="1603337"/>
            <a:chExt cx="819537" cy="147659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FFF2107-BC63-4B13-95B2-489DA07070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0441" y="1693185"/>
              <a:ext cx="819537" cy="57811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1000">
                  <a:schemeClr val="accent5">
                    <a:lumMod val="45000"/>
                    <a:lumOff val="5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716D363C-634C-4F91-A9BE-692DE05662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94829" y="1603337"/>
              <a:ext cx="717695" cy="98880"/>
              <a:chOff x="4290026" y="3150455"/>
              <a:chExt cx="4446395" cy="470608"/>
            </a:xfrm>
          </p:grpSpPr>
          <p:sp>
            <p:nvSpPr>
              <p:cNvPr id="137" name="Forme libre : forme 136">
                <a:extLst>
                  <a:ext uri="{FF2B5EF4-FFF2-40B4-BE49-F238E27FC236}">
                    <a16:creationId xmlns:a16="http://schemas.microsoft.com/office/drawing/2014/main" id="{632BB50C-8B27-42B2-B5B2-A1B541D1B3CB}"/>
                  </a:ext>
                </a:extLst>
              </p:cNvPr>
              <p:cNvSpPr/>
              <p:nvPr/>
            </p:nvSpPr>
            <p:spPr>
              <a:xfrm>
                <a:off x="4290026" y="3150455"/>
                <a:ext cx="4446395" cy="470608"/>
              </a:xfrm>
              <a:custGeom>
                <a:avLst/>
                <a:gdLst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7301 w 4446395"/>
                  <a:gd name="connsiteY65" fmla="*/ 85411 h 562708"/>
                  <a:gd name="connsiteX66" fmla="*/ 1462035 w 4446395"/>
                  <a:gd name="connsiteY66" fmla="*/ 140677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0725 w 4446395"/>
                  <a:gd name="connsiteY83" fmla="*/ 467248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7301 w 4446395"/>
                  <a:gd name="connsiteY65" fmla="*/ 85411 h 562708"/>
                  <a:gd name="connsiteX66" fmla="*/ 1462035 w 4446395"/>
                  <a:gd name="connsiteY66" fmla="*/ 140677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5488 w 4446395"/>
                  <a:gd name="connsiteY83" fmla="*/ 472011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4920 w 4446395"/>
                  <a:gd name="connsiteY65" fmla="*/ 92554 h 562708"/>
                  <a:gd name="connsiteX66" fmla="*/ 1462035 w 4446395"/>
                  <a:gd name="connsiteY66" fmla="*/ 140677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5488 w 4446395"/>
                  <a:gd name="connsiteY83" fmla="*/ 472011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  <a:gd name="connsiteX0" fmla="*/ 0 w 4446395"/>
                  <a:gd name="connsiteY0" fmla="*/ 562708 h 562708"/>
                  <a:gd name="connsiteX1" fmla="*/ 125604 w 4446395"/>
                  <a:gd name="connsiteY1" fmla="*/ 562708 h 562708"/>
                  <a:gd name="connsiteX2" fmla="*/ 271305 w 4446395"/>
                  <a:gd name="connsiteY2" fmla="*/ 557684 h 562708"/>
                  <a:gd name="connsiteX3" fmla="*/ 492369 w 4446395"/>
                  <a:gd name="connsiteY3" fmla="*/ 542611 h 562708"/>
                  <a:gd name="connsiteX4" fmla="*/ 552659 w 4446395"/>
                  <a:gd name="connsiteY4" fmla="*/ 542611 h 562708"/>
                  <a:gd name="connsiteX5" fmla="*/ 643094 w 4446395"/>
                  <a:gd name="connsiteY5" fmla="*/ 547635 h 562708"/>
                  <a:gd name="connsiteX6" fmla="*/ 798844 w 4446395"/>
                  <a:gd name="connsiteY6" fmla="*/ 552659 h 562708"/>
                  <a:gd name="connsiteX7" fmla="*/ 949569 w 4446395"/>
                  <a:gd name="connsiteY7" fmla="*/ 547635 h 562708"/>
                  <a:gd name="connsiteX8" fmla="*/ 1060101 w 4446395"/>
                  <a:gd name="connsiteY8" fmla="*/ 552659 h 562708"/>
                  <a:gd name="connsiteX9" fmla="*/ 1180681 w 4446395"/>
                  <a:gd name="connsiteY9" fmla="*/ 557684 h 562708"/>
                  <a:gd name="connsiteX10" fmla="*/ 1321358 w 4446395"/>
                  <a:gd name="connsiteY10" fmla="*/ 557684 h 562708"/>
                  <a:gd name="connsiteX11" fmla="*/ 1426866 w 4446395"/>
                  <a:gd name="connsiteY11" fmla="*/ 547635 h 562708"/>
                  <a:gd name="connsiteX12" fmla="*/ 1532373 w 4446395"/>
                  <a:gd name="connsiteY12" fmla="*/ 532563 h 562708"/>
                  <a:gd name="connsiteX13" fmla="*/ 1708220 w 4446395"/>
                  <a:gd name="connsiteY13" fmla="*/ 522514 h 562708"/>
                  <a:gd name="connsiteX14" fmla="*/ 1894114 w 4446395"/>
                  <a:gd name="connsiteY14" fmla="*/ 522514 h 562708"/>
                  <a:gd name="connsiteX15" fmla="*/ 2120202 w 4446395"/>
                  <a:gd name="connsiteY15" fmla="*/ 537587 h 562708"/>
                  <a:gd name="connsiteX16" fmla="*/ 2230734 w 4446395"/>
                  <a:gd name="connsiteY16" fmla="*/ 542611 h 562708"/>
                  <a:gd name="connsiteX17" fmla="*/ 2401556 w 4446395"/>
                  <a:gd name="connsiteY17" fmla="*/ 532563 h 562708"/>
                  <a:gd name="connsiteX18" fmla="*/ 2507064 w 4446395"/>
                  <a:gd name="connsiteY18" fmla="*/ 532563 h 562708"/>
                  <a:gd name="connsiteX19" fmla="*/ 2577402 w 4446395"/>
                  <a:gd name="connsiteY19" fmla="*/ 547635 h 562708"/>
                  <a:gd name="connsiteX20" fmla="*/ 2632668 w 4446395"/>
                  <a:gd name="connsiteY20" fmla="*/ 557684 h 562708"/>
                  <a:gd name="connsiteX21" fmla="*/ 2753248 w 4446395"/>
                  <a:gd name="connsiteY21" fmla="*/ 547635 h 562708"/>
                  <a:gd name="connsiteX22" fmla="*/ 2929094 w 4446395"/>
                  <a:gd name="connsiteY22" fmla="*/ 542611 h 562708"/>
                  <a:gd name="connsiteX23" fmla="*/ 3145134 w 4446395"/>
                  <a:gd name="connsiteY23" fmla="*/ 542611 h 562708"/>
                  <a:gd name="connsiteX24" fmla="*/ 3305907 w 4446395"/>
                  <a:gd name="connsiteY24" fmla="*/ 532563 h 562708"/>
                  <a:gd name="connsiteX25" fmla="*/ 3421464 w 4446395"/>
                  <a:gd name="connsiteY25" fmla="*/ 537587 h 562708"/>
                  <a:gd name="connsiteX26" fmla="*/ 3597310 w 4446395"/>
                  <a:gd name="connsiteY26" fmla="*/ 537587 h 562708"/>
                  <a:gd name="connsiteX27" fmla="*/ 3717890 w 4446395"/>
                  <a:gd name="connsiteY27" fmla="*/ 537587 h 562708"/>
                  <a:gd name="connsiteX28" fmla="*/ 3868615 w 4446395"/>
                  <a:gd name="connsiteY28" fmla="*/ 537587 h 562708"/>
                  <a:gd name="connsiteX29" fmla="*/ 3938954 w 4446395"/>
                  <a:gd name="connsiteY29" fmla="*/ 562708 h 562708"/>
                  <a:gd name="connsiteX30" fmla="*/ 3989195 w 4446395"/>
                  <a:gd name="connsiteY30" fmla="*/ 562708 h 562708"/>
                  <a:gd name="connsiteX31" fmla="*/ 4134897 w 4446395"/>
                  <a:gd name="connsiteY31" fmla="*/ 547635 h 562708"/>
                  <a:gd name="connsiteX32" fmla="*/ 4275573 w 4446395"/>
                  <a:gd name="connsiteY32" fmla="*/ 547635 h 562708"/>
                  <a:gd name="connsiteX33" fmla="*/ 4426299 w 4446395"/>
                  <a:gd name="connsiteY33" fmla="*/ 547635 h 562708"/>
                  <a:gd name="connsiteX34" fmla="*/ 4446395 w 4446395"/>
                  <a:gd name="connsiteY34" fmla="*/ 532563 h 562708"/>
                  <a:gd name="connsiteX35" fmla="*/ 4436347 w 4446395"/>
                  <a:gd name="connsiteY35" fmla="*/ 517490 h 562708"/>
                  <a:gd name="connsiteX36" fmla="*/ 4376057 w 4446395"/>
                  <a:gd name="connsiteY36" fmla="*/ 502418 h 562708"/>
                  <a:gd name="connsiteX37" fmla="*/ 4290646 w 4446395"/>
                  <a:gd name="connsiteY37" fmla="*/ 477297 h 562708"/>
                  <a:gd name="connsiteX38" fmla="*/ 4185138 w 4446395"/>
                  <a:gd name="connsiteY38" fmla="*/ 437103 h 562708"/>
                  <a:gd name="connsiteX39" fmla="*/ 4149969 w 4446395"/>
                  <a:gd name="connsiteY39" fmla="*/ 411982 h 562708"/>
                  <a:gd name="connsiteX40" fmla="*/ 4089679 w 4446395"/>
                  <a:gd name="connsiteY40" fmla="*/ 386862 h 562708"/>
                  <a:gd name="connsiteX41" fmla="*/ 3994220 w 4446395"/>
                  <a:gd name="connsiteY41" fmla="*/ 366765 h 562708"/>
                  <a:gd name="connsiteX42" fmla="*/ 3908809 w 4446395"/>
                  <a:gd name="connsiteY42" fmla="*/ 361741 h 562708"/>
                  <a:gd name="connsiteX43" fmla="*/ 3883688 w 4446395"/>
                  <a:gd name="connsiteY43" fmla="*/ 326571 h 562708"/>
                  <a:gd name="connsiteX44" fmla="*/ 3803301 w 4446395"/>
                  <a:gd name="connsiteY44" fmla="*/ 276330 h 562708"/>
                  <a:gd name="connsiteX45" fmla="*/ 3687745 w 4446395"/>
                  <a:gd name="connsiteY45" fmla="*/ 241160 h 562708"/>
                  <a:gd name="connsiteX46" fmla="*/ 3577213 w 4446395"/>
                  <a:gd name="connsiteY46" fmla="*/ 211015 h 562708"/>
                  <a:gd name="connsiteX47" fmla="*/ 3456633 w 4446395"/>
                  <a:gd name="connsiteY47" fmla="*/ 170822 h 562708"/>
                  <a:gd name="connsiteX48" fmla="*/ 3381270 w 4446395"/>
                  <a:gd name="connsiteY48" fmla="*/ 135653 h 562708"/>
                  <a:gd name="connsiteX49" fmla="*/ 3326004 w 4446395"/>
                  <a:gd name="connsiteY49" fmla="*/ 80387 h 562708"/>
                  <a:gd name="connsiteX50" fmla="*/ 3220497 w 4446395"/>
                  <a:gd name="connsiteY50" fmla="*/ 55266 h 562708"/>
                  <a:gd name="connsiteX51" fmla="*/ 3150158 w 4446395"/>
                  <a:gd name="connsiteY51" fmla="*/ 50242 h 562708"/>
                  <a:gd name="connsiteX52" fmla="*/ 3099916 w 4446395"/>
                  <a:gd name="connsiteY52" fmla="*/ 20097 h 562708"/>
                  <a:gd name="connsiteX53" fmla="*/ 3019529 w 4446395"/>
                  <a:gd name="connsiteY53" fmla="*/ 15073 h 562708"/>
                  <a:gd name="connsiteX54" fmla="*/ 2898949 w 4446395"/>
                  <a:gd name="connsiteY54" fmla="*/ 20097 h 562708"/>
                  <a:gd name="connsiteX55" fmla="*/ 2758272 w 4446395"/>
                  <a:gd name="connsiteY55" fmla="*/ 5024 h 562708"/>
                  <a:gd name="connsiteX56" fmla="*/ 2572378 w 4446395"/>
                  <a:gd name="connsiteY56" fmla="*/ 5024 h 562708"/>
                  <a:gd name="connsiteX57" fmla="*/ 2426677 w 4446395"/>
                  <a:gd name="connsiteY57" fmla="*/ 0 h 562708"/>
                  <a:gd name="connsiteX58" fmla="*/ 2286000 w 4446395"/>
                  <a:gd name="connsiteY58" fmla="*/ 5024 h 562708"/>
                  <a:gd name="connsiteX59" fmla="*/ 2115178 w 4446395"/>
                  <a:gd name="connsiteY59" fmla="*/ 5024 h 562708"/>
                  <a:gd name="connsiteX60" fmla="*/ 1994598 w 4446395"/>
                  <a:gd name="connsiteY60" fmla="*/ 10048 h 562708"/>
                  <a:gd name="connsiteX61" fmla="*/ 1919235 w 4446395"/>
                  <a:gd name="connsiteY61" fmla="*/ 10048 h 562708"/>
                  <a:gd name="connsiteX62" fmla="*/ 1778558 w 4446395"/>
                  <a:gd name="connsiteY62" fmla="*/ 15073 h 562708"/>
                  <a:gd name="connsiteX63" fmla="*/ 1663002 w 4446395"/>
                  <a:gd name="connsiteY63" fmla="*/ 40193 h 562708"/>
                  <a:gd name="connsiteX64" fmla="*/ 1597688 w 4446395"/>
                  <a:gd name="connsiteY64" fmla="*/ 70338 h 562708"/>
                  <a:gd name="connsiteX65" fmla="*/ 1514920 w 4446395"/>
                  <a:gd name="connsiteY65" fmla="*/ 92554 h 562708"/>
                  <a:gd name="connsiteX66" fmla="*/ 1474914 w 4446395"/>
                  <a:gd name="connsiteY66" fmla="*/ 135525 h 562708"/>
                  <a:gd name="connsiteX67" fmla="*/ 1416817 w 4446395"/>
                  <a:gd name="connsiteY67" fmla="*/ 140677 h 562708"/>
                  <a:gd name="connsiteX68" fmla="*/ 1351503 w 4446395"/>
                  <a:gd name="connsiteY68" fmla="*/ 160774 h 562708"/>
                  <a:gd name="connsiteX69" fmla="*/ 1266092 w 4446395"/>
                  <a:gd name="connsiteY69" fmla="*/ 190919 h 562708"/>
                  <a:gd name="connsiteX70" fmla="*/ 1225899 w 4446395"/>
                  <a:gd name="connsiteY70" fmla="*/ 205991 h 562708"/>
                  <a:gd name="connsiteX71" fmla="*/ 1140488 w 4446395"/>
                  <a:gd name="connsiteY71" fmla="*/ 205991 h 562708"/>
                  <a:gd name="connsiteX72" fmla="*/ 1029956 w 4446395"/>
                  <a:gd name="connsiteY72" fmla="*/ 221064 h 562708"/>
                  <a:gd name="connsiteX73" fmla="*/ 964642 w 4446395"/>
                  <a:gd name="connsiteY73" fmla="*/ 241160 h 562708"/>
                  <a:gd name="connsiteX74" fmla="*/ 864158 w 4446395"/>
                  <a:gd name="connsiteY74" fmla="*/ 276330 h 562708"/>
                  <a:gd name="connsiteX75" fmla="*/ 753626 w 4446395"/>
                  <a:gd name="connsiteY75" fmla="*/ 316523 h 562708"/>
                  <a:gd name="connsiteX76" fmla="*/ 648118 w 4446395"/>
                  <a:gd name="connsiteY76" fmla="*/ 341644 h 562708"/>
                  <a:gd name="connsiteX77" fmla="*/ 542611 w 4446395"/>
                  <a:gd name="connsiteY77" fmla="*/ 361741 h 562708"/>
                  <a:gd name="connsiteX78" fmla="*/ 452176 w 4446395"/>
                  <a:gd name="connsiteY78" fmla="*/ 366765 h 562708"/>
                  <a:gd name="connsiteX79" fmla="*/ 381837 w 4446395"/>
                  <a:gd name="connsiteY79" fmla="*/ 396910 h 562708"/>
                  <a:gd name="connsiteX80" fmla="*/ 336620 w 4446395"/>
                  <a:gd name="connsiteY80" fmla="*/ 427055 h 562708"/>
                  <a:gd name="connsiteX81" fmla="*/ 291402 w 4446395"/>
                  <a:gd name="connsiteY81" fmla="*/ 457200 h 562708"/>
                  <a:gd name="connsiteX82" fmla="*/ 231112 w 4446395"/>
                  <a:gd name="connsiteY82" fmla="*/ 467248 h 562708"/>
                  <a:gd name="connsiteX83" fmla="*/ 155488 w 4446395"/>
                  <a:gd name="connsiteY83" fmla="*/ 472011 h 562708"/>
                  <a:gd name="connsiteX84" fmla="*/ 95459 w 4446395"/>
                  <a:gd name="connsiteY84" fmla="*/ 517490 h 562708"/>
                  <a:gd name="connsiteX85" fmla="*/ 55266 w 4446395"/>
                  <a:gd name="connsiteY85" fmla="*/ 537587 h 562708"/>
                  <a:gd name="connsiteX86" fmla="*/ 0 w 4446395"/>
                  <a:gd name="connsiteY86" fmla="*/ 562708 h 5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446395" h="562708">
                    <a:moveTo>
                      <a:pt x="0" y="562708"/>
                    </a:moveTo>
                    <a:lnTo>
                      <a:pt x="125604" y="562708"/>
                    </a:lnTo>
                    <a:lnTo>
                      <a:pt x="271305" y="557684"/>
                    </a:lnTo>
                    <a:lnTo>
                      <a:pt x="492369" y="542611"/>
                    </a:lnTo>
                    <a:lnTo>
                      <a:pt x="552659" y="542611"/>
                    </a:lnTo>
                    <a:lnTo>
                      <a:pt x="643094" y="547635"/>
                    </a:lnTo>
                    <a:lnTo>
                      <a:pt x="798844" y="552659"/>
                    </a:lnTo>
                    <a:lnTo>
                      <a:pt x="949569" y="547635"/>
                    </a:lnTo>
                    <a:lnTo>
                      <a:pt x="1060101" y="552659"/>
                    </a:lnTo>
                    <a:lnTo>
                      <a:pt x="1180681" y="557684"/>
                    </a:lnTo>
                    <a:lnTo>
                      <a:pt x="1321358" y="557684"/>
                    </a:lnTo>
                    <a:lnTo>
                      <a:pt x="1426866" y="547635"/>
                    </a:lnTo>
                    <a:lnTo>
                      <a:pt x="1532373" y="532563"/>
                    </a:lnTo>
                    <a:lnTo>
                      <a:pt x="1708220" y="522514"/>
                    </a:lnTo>
                    <a:lnTo>
                      <a:pt x="1894114" y="522514"/>
                    </a:lnTo>
                    <a:lnTo>
                      <a:pt x="2120202" y="537587"/>
                    </a:lnTo>
                    <a:lnTo>
                      <a:pt x="2230734" y="542611"/>
                    </a:lnTo>
                    <a:lnTo>
                      <a:pt x="2401556" y="532563"/>
                    </a:lnTo>
                    <a:lnTo>
                      <a:pt x="2507064" y="532563"/>
                    </a:lnTo>
                    <a:lnTo>
                      <a:pt x="2577402" y="547635"/>
                    </a:lnTo>
                    <a:lnTo>
                      <a:pt x="2632668" y="557684"/>
                    </a:lnTo>
                    <a:lnTo>
                      <a:pt x="2753248" y="547635"/>
                    </a:lnTo>
                    <a:lnTo>
                      <a:pt x="2929094" y="542611"/>
                    </a:lnTo>
                    <a:lnTo>
                      <a:pt x="3145134" y="542611"/>
                    </a:lnTo>
                    <a:lnTo>
                      <a:pt x="3305907" y="532563"/>
                    </a:lnTo>
                    <a:lnTo>
                      <a:pt x="3421464" y="537587"/>
                    </a:lnTo>
                    <a:lnTo>
                      <a:pt x="3597310" y="537587"/>
                    </a:lnTo>
                    <a:lnTo>
                      <a:pt x="3717890" y="537587"/>
                    </a:lnTo>
                    <a:lnTo>
                      <a:pt x="3868615" y="537587"/>
                    </a:lnTo>
                    <a:lnTo>
                      <a:pt x="3938954" y="562708"/>
                    </a:lnTo>
                    <a:lnTo>
                      <a:pt x="3989195" y="562708"/>
                    </a:lnTo>
                    <a:lnTo>
                      <a:pt x="4134897" y="547635"/>
                    </a:lnTo>
                    <a:lnTo>
                      <a:pt x="4275573" y="547635"/>
                    </a:lnTo>
                    <a:lnTo>
                      <a:pt x="4426299" y="547635"/>
                    </a:lnTo>
                    <a:lnTo>
                      <a:pt x="4446395" y="532563"/>
                    </a:lnTo>
                    <a:lnTo>
                      <a:pt x="4436347" y="517490"/>
                    </a:lnTo>
                    <a:lnTo>
                      <a:pt x="4376057" y="502418"/>
                    </a:lnTo>
                    <a:lnTo>
                      <a:pt x="4290646" y="477297"/>
                    </a:lnTo>
                    <a:lnTo>
                      <a:pt x="4185138" y="437103"/>
                    </a:lnTo>
                    <a:lnTo>
                      <a:pt x="4149969" y="411982"/>
                    </a:lnTo>
                    <a:lnTo>
                      <a:pt x="4089679" y="386862"/>
                    </a:lnTo>
                    <a:lnTo>
                      <a:pt x="3994220" y="366765"/>
                    </a:lnTo>
                    <a:lnTo>
                      <a:pt x="3908809" y="361741"/>
                    </a:lnTo>
                    <a:lnTo>
                      <a:pt x="3883688" y="326571"/>
                    </a:lnTo>
                    <a:lnTo>
                      <a:pt x="3803301" y="276330"/>
                    </a:lnTo>
                    <a:lnTo>
                      <a:pt x="3687745" y="241160"/>
                    </a:lnTo>
                    <a:lnTo>
                      <a:pt x="3577213" y="211015"/>
                    </a:lnTo>
                    <a:lnTo>
                      <a:pt x="3456633" y="170822"/>
                    </a:lnTo>
                    <a:lnTo>
                      <a:pt x="3381270" y="135653"/>
                    </a:lnTo>
                    <a:lnTo>
                      <a:pt x="3326004" y="80387"/>
                    </a:lnTo>
                    <a:lnTo>
                      <a:pt x="3220497" y="55266"/>
                    </a:lnTo>
                    <a:lnTo>
                      <a:pt x="3150158" y="50242"/>
                    </a:lnTo>
                    <a:lnTo>
                      <a:pt x="3099916" y="20097"/>
                    </a:lnTo>
                    <a:lnTo>
                      <a:pt x="3019529" y="15073"/>
                    </a:lnTo>
                    <a:lnTo>
                      <a:pt x="2898949" y="20097"/>
                    </a:lnTo>
                    <a:lnTo>
                      <a:pt x="2758272" y="5024"/>
                    </a:lnTo>
                    <a:lnTo>
                      <a:pt x="2572378" y="5024"/>
                    </a:lnTo>
                    <a:lnTo>
                      <a:pt x="2426677" y="0"/>
                    </a:lnTo>
                    <a:lnTo>
                      <a:pt x="2286000" y="5024"/>
                    </a:lnTo>
                    <a:lnTo>
                      <a:pt x="2115178" y="5024"/>
                    </a:lnTo>
                    <a:lnTo>
                      <a:pt x="1994598" y="10048"/>
                    </a:lnTo>
                    <a:lnTo>
                      <a:pt x="1919235" y="10048"/>
                    </a:lnTo>
                    <a:lnTo>
                      <a:pt x="1778558" y="15073"/>
                    </a:lnTo>
                    <a:lnTo>
                      <a:pt x="1663002" y="40193"/>
                    </a:lnTo>
                    <a:lnTo>
                      <a:pt x="1597688" y="70338"/>
                    </a:lnTo>
                    <a:lnTo>
                      <a:pt x="1514920" y="92554"/>
                    </a:lnTo>
                    <a:lnTo>
                      <a:pt x="1474914" y="135525"/>
                    </a:lnTo>
                    <a:lnTo>
                      <a:pt x="1416817" y="140677"/>
                    </a:lnTo>
                    <a:lnTo>
                      <a:pt x="1351503" y="160774"/>
                    </a:lnTo>
                    <a:lnTo>
                      <a:pt x="1266092" y="190919"/>
                    </a:lnTo>
                    <a:lnTo>
                      <a:pt x="1225899" y="205991"/>
                    </a:lnTo>
                    <a:lnTo>
                      <a:pt x="1140488" y="205991"/>
                    </a:lnTo>
                    <a:lnTo>
                      <a:pt x="1029956" y="221064"/>
                    </a:lnTo>
                    <a:lnTo>
                      <a:pt x="964642" y="241160"/>
                    </a:lnTo>
                    <a:lnTo>
                      <a:pt x="864158" y="276330"/>
                    </a:lnTo>
                    <a:lnTo>
                      <a:pt x="753626" y="316523"/>
                    </a:lnTo>
                    <a:lnTo>
                      <a:pt x="648118" y="341644"/>
                    </a:lnTo>
                    <a:lnTo>
                      <a:pt x="542611" y="361741"/>
                    </a:lnTo>
                    <a:lnTo>
                      <a:pt x="452176" y="366765"/>
                    </a:lnTo>
                    <a:lnTo>
                      <a:pt x="381837" y="396910"/>
                    </a:lnTo>
                    <a:lnTo>
                      <a:pt x="336620" y="427055"/>
                    </a:lnTo>
                    <a:lnTo>
                      <a:pt x="291402" y="457200"/>
                    </a:lnTo>
                    <a:lnTo>
                      <a:pt x="231112" y="467248"/>
                    </a:lnTo>
                    <a:lnTo>
                      <a:pt x="155488" y="472011"/>
                    </a:lnTo>
                    <a:lnTo>
                      <a:pt x="95459" y="517490"/>
                    </a:lnTo>
                    <a:lnTo>
                      <a:pt x="55266" y="537587"/>
                    </a:lnTo>
                    <a:lnTo>
                      <a:pt x="0" y="5627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29EA57B3-5276-47F9-B634-0AFD2C2E834E}"/>
                  </a:ext>
                </a:extLst>
              </p:cNvPr>
              <p:cNvSpPr/>
              <p:nvPr/>
            </p:nvSpPr>
            <p:spPr>
              <a:xfrm>
                <a:off x="6172285" y="3250887"/>
                <a:ext cx="874318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132" name="ZoneTexte 131">
            <a:extLst>
              <a:ext uri="{FF2B5EF4-FFF2-40B4-BE49-F238E27FC236}">
                <a16:creationId xmlns:a16="http://schemas.microsoft.com/office/drawing/2014/main" id="{3FD69808-F69F-0544-A832-27883AF038C3}"/>
              </a:ext>
            </a:extLst>
          </p:cNvPr>
          <p:cNvSpPr txBox="1"/>
          <p:nvPr/>
        </p:nvSpPr>
        <p:spPr>
          <a:xfrm>
            <a:off x="9312947" y="925857"/>
            <a:ext cx="955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venir Roman" panose="02000503020000020003"/>
              </a:rPr>
              <a:t>Donor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venir Roman" panose="02000503020000020003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>
                <a:solidFill>
                  <a:srgbClr val="5B9BD5">
                    <a:lumMod val="50000"/>
                  </a:srgbClr>
                </a:solidFill>
                <a:latin typeface="Avenir Roman" panose="02000503020000020003"/>
              </a:rPr>
              <a:t>mTFP1</a:t>
            </a:r>
            <a:endParaRPr kumimoji="0" lang="fr-FR" sz="140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venir Roman" panose="02000503020000020003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C9E12DFD-C424-DC43-BA8B-7DF5FE5F23EF}"/>
              </a:ext>
            </a:extLst>
          </p:cNvPr>
          <p:cNvSpPr txBox="1"/>
          <p:nvPr/>
        </p:nvSpPr>
        <p:spPr>
          <a:xfrm>
            <a:off x="10296531" y="909845"/>
            <a:ext cx="112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venir Roman" panose="02000503020000020003"/>
              </a:rPr>
              <a:t>Acceptor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venir Roman" panose="02000503020000020003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>
                <a:solidFill>
                  <a:srgbClr val="FFC000">
                    <a:lumMod val="50000"/>
                  </a:srgbClr>
                </a:solidFill>
                <a:latin typeface="Avenir Roman" panose="02000503020000020003"/>
              </a:rPr>
              <a:t>Venus</a:t>
            </a:r>
            <a:endParaRPr kumimoji="0" lang="fr-FR" sz="1400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venir Roman" panose="02000503020000020003"/>
            </a:endParaRPr>
          </a:p>
        </p:txBody>
      </p:sp>
      <p:sp>
        <p:nvSpPr>
          <p:cNvPr id="134" name="Parenthèse ouvrante 133">
            <a:extLst>
              <a:ext uri="{FF2B5EF4-FFF2-40B4-BE49-F238E27FC236}">
                <a16:creationId xmlns:a16="http://schemas.microsoft.com/office/drawing/2014/main" id="{CCB1F735-4F1F-BE43-8B04-AA2D8E01AB66}"/>
              </a:ext>
            </a:extLst>
          </p:cNvPr>
          <p:cNvSpPr/>
          <p:nvPr/>
        </p:nvSpPr>
        <p:spPr>
          <a:xfrm rot="5400000">
            <a:off x="9719764" y="907998"/>
            <a:ext cx="84761" cy="1021846"/>
          </a:xfrm>
          <a:prstGeom prst="leftBracke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Parenthèse ouvrante 138">
            <a:extLst>
              <a:ext uri="{FF2B5EF4-FFF2-40B4-BE49-F238E27FC236}">
                <a16:creationId xmlns:a16="http://schemas.microsoft.com/office/drawing/2014/main" id="{CFFE4838-5A72-254C-B639-39AFB06DC76E}"/>
              </a:ext>
            </a:extLst>
          </p:cNvPr>
          <p:cNvSpPr/>
          <p:nvPr/>
        </p:nvSpPr>
        <p:spPr>
          <a:xfrm rot="5400000">
            <a:off x="10832716" y="906869"/>
            <a:ext cx="84761" cy="1021846"/>
          </a:xfrm>
          <a:prstGeom prst="leftBracke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6AD18762-A2BB-AB18-0E32-D7D329EAA6ED}"/>
              </a:ext>
            </a:extLst>
          </p:cNvPr>
          <p:cNvGraphicFramePr>
            <a:graphicFrameLocks noGrp="1"/>
          </p:cNvGraphicFramePr>
          <p:nvPr/>
        </p:nvGraphicFramePr>
        <p:xfrm>
          <a:off x="7820163" y="1440805"/>
          <a:ext cx="4364281" cy="2561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A1EE851-242D-6B0D-8BD4-024A9CCAF209}"/>
              </a:ext>
            </a:extLst>
          </p:cNvPr>
          <p:cNvSpPr/>
          <p:nvPr/>
        </p:nvSpPr>
        <p:spPr>
          <a:xfrm>
            <a:off x="1" y="1"/>
            <a:ext cx="12192000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D48532-E59D-93E8-1E34-5EFD89AB475A}"/>
              </a:ext>
            </a:extLst>
          </p:cNvPr>
          <p:cNvSpPr txBox="1"/>
          <p:nvPr/>
        </p:nvSpPr>
        <p:spPr>
          <a:xfrm>
            <a:off x="-17385" y="7238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  <a:latin typeface="Avenir Roman" panose="02000503020000020003" pitchFamily="2" charset="0"/>
              </a:rPr>
              <a:t>Experimental</a:t>
            </a:r>
            <a:r>
              <a:rPr lang="fr-FR" sz="2800" dirty="0">
                <a:solidFill>
                  <a:schemeClr val="bg1"/>
                </a:solidFill>
                <a:latin typeface="Avenir Roman" panose="02000503020000020003" pitchFamily="2" charset="0"/>
              </a:rPr>
              <a:t> setup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F2CDFE6-79DA-3B29-0FAD-FEC21F3DA0D3}"/>
              </a:ext>
            </a:extLst>
          </p:cNvPr>
          <p:cNvGrpSpPr/>
          <p:nvPr/>
        </p:nvGrpSpPr>
        <p:grpSpPr>
          <a:xfrm>
            <a:off x="5635067" y="2409893"/>
            <a:ext cx="5509481" cy="4465153"/>
            <a:chOff x="5635067" y="2409893"/>
            <a:chExt cx="5509481" cy="4465153"/>
          </a:xfrm>
        </p:grpSpPr>
        <p:grpSp>
          <p:nvGrpSpPr>
            <p:cNvPr id="218" name="Groupe 217">
              <a:extLst>
                <a:ext uri="{FF2B5EF4-FFF2-40B4-BE49-F238E27FC236}">
                  <a16:creationId xmlns:a16="http://schemas.microsoft.com/office/drawing/2014/main" id="{FDEBEEA3-2EAC-3D42-B8FD-D9B89562E73D}"/>
                </a:ext>
              </a:extLst>
            </p:cNvPr>
            <p:cNvGrpSpPr/>
            <p:nvPr/>
          </p:nvGrpSpPr>
          <p:grpSpPr>
            <a:xfrm>
              <a:off x="5790923" y="4692482"/>
              <a:ext cx="698510" cy="72000"/>
              <a:chOff x="5751044" y="4774627"/>
              <a:chExt cx="698510" cy="72000"/>
            </a:xfrm>
          </p:grpSpPr>
          <p:sp>
            <p:nvSpPr>
              <p:cNvPr id="219" name="Triangle rectangle 218">
                <a:extLst>
                  <a:ext uri="{FF2B5EF4-FFF2-40B4-BE49-F238E27FC236}">
                    <a16:creationId xmlns:a16="http://schemas.microsoft.com/office/drawing/2014/main" id="{CE2DF6AF-9FF5-8B4F-8098-4CAFD7DF8411}"/>
                  </a:ext>
                </a:extLst>
              </p:cNvPr>
              <p:cNvSpPr/>
              <p:nvPr/>
            </p:nvSpPr>
            <p:spPr>
              <a:xfrm rot="10800000">
                <a:off x="5751044" y="4774627"/>
                <a:ext cx="72000" cy="720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Triangle 219">
                <a:extLst>
                  <a:ext uri="{FF2B5EF4-FFF2-40B4-BE49-F238E27FC236}">
                    <a16:creationId xmlns:a16="http://schemas.microsoft.com/office/drawing/2014/main" id="{DDF390A0-1212-0F45-BA02-21F037E54AE5}"/>
                  </a:ext>
                </a:extLst>
              </p:cNvPr>
              <p:cNvSpPr/>
              <p:nvPr/>
            </p:nvSpPr>
            <p:spPr>
              <a:xfrm rot="5400000">
                <a:off x="6102154" y="4492514"/>
                <a:ext cx="64800" cy="630000"/>
              </a:xfrm>
              <a:prstGeom prst="triangl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28" name="Connecteur droit 227">
              <a:extLst>
                <a:ext uri="{FF2B5EF4-FFF2-40B4-BE49-F238E27FC236}">
                  <a16:creationId xmlns:a16="http://schemas.microsoft.com/office/drawing/2014/main" id="{F85A0691-8683-6C41-9FF7-979ECCBA4806}"/>
                </a:ext>
              </a:extLst>
            </p:cNvPr>
            <p:cNvCxnSpPr/>
            <p:nvPr/>
          </p:nvCxnSpPr>
          <p:spPr>
            <a:xfrm>
              <a:off x="6479653" y="4536847"/>
              <a:ext cx="0" cy="3600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8CA9973-E240-E855-CB7B-84F97BAAB777}"/>
                </a:ext>
              </a:extLst>
            </p:cNvPr>
            <p:cNvGrpSpPr/>
            <p:nvPr/>
          </p:nvGrpSpPr>
          <p:grpSpPr>
            <a:xfrm>
              <a:off x="5635067" y="2409893"/>
              <a:ext cx="5509481" cy="4465153"/>
              <a:chOff x="5635067" y="2409893"/>
              <a:chExt cx="5509481" cy="4465153"/>
            </a:xfrm>
          </p:grpSpPr>
          <p:sp>
            <p:nvSpPr>
              <p:cNvPr id="227" name="Trapèze 226">
                <a:extLst>
                  <a:ext uri="{FF2B5EF4-FFF2-40B4-BE49-F238E27FC236}">
                    <a16:creationId xmlns:a16="http://schemas.microsoft.com/office/drawing/2014/main" id="{F5BD838C-70A3-9846-B772-E87C6D2A0E03}"/>
                  </a:ext>
                </a:extLst>
              </p:cNvPr>
              <p:cNvSpPr/>
              <p:nvPr/>
            </p:nvSpPr>
            <p:spPr>
              <a:xfrm>
                <a:off x="6746114" y="4726363"/>
                <a:ext cx="61313" cy="816258"/>
              </a:xfrm>
              <a:prstGeom prst="trapezoid">
                <a:avLst>
                  <a:gd name="adj" fmla="val 31999"/>
                </a:avLst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ZoneTexte 183">
                <a:extLst>
                  <a:ext uri="{FF2B5EF4-FFF2-40B4-BE49-F238E27FC236}">
                    <a16:creationId xmlns:a16="http://schemas.microsoft.com/office/drawing/2014/main" id="{9FF32EB0-269D-3E4B-80FA-249037EB376E}"/>
                  </a:ext>
                </a:extLst>
              </p:cNvPr>
              <p:cNvSpPr txBox="1"/>
              <p:nvPr/>
            </p:nvSpPr>
            <p:spPr>
              <a:xfrm>
                <a:off x="7506606" y="6138480"/>
                <a:ext cx="2408920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Camera D : fluo </a:t>
                </a:r>
                <a:r>
                  <a:rPr lang="fr-FR" sz="1400" dirty="0" err="1"/>
                  <a:t>mTFP</a:t>
                </a:r>
                <a:r>
                  <a:rPr lang="fr-FR" sz="1400" dirty="0"/>
                  <a:t> 480-530</a:t>
                </a:r>
              </a:p>
            </p:txBody>
          </p:sp>
          <p:sp>
            <p:nvSpPr>
              <p:cNvPr id="185" name="ZoneTexte 184">
                <a:extLst>
                  <a:ext uri="{FF2B5EF4-FFF2-40B4-BE49-F238E27FC236}">
                    <a16:creationId xmlns:a16="http://schemas.microsoft.com/office/drawing/2014/main" id="{7227C0CD-82F9-1040-8193-CE0FCD33C930}"/>
                  </a:ext>
                </a:extLst>
              </p:cNvPr>
              <p:cNvSpPr txBox="1"/>
              <p:nvPr/>
            </p:nvSpPr>
            <p:spPr>
              <a:xfrm>
                <a:off x="9337661" y="5269083"/>
                <a:ext cx="1691073" cy="5386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Camera A :</a:t>
                </a:r>
              </a:p>
              <a:p>
                <a:pPr algn="ctr"/>
                <a:r>
                  <a:rPr lang="fr-FR" sz="1400" dirty="0"/>
                  <a:t>fluo Venus 535-590</a:t>
                </a:r>
              </a:p>
            </p:txBody>
          </p:sp>
          <p:sp>
            <p:nvSpPr>
              <p:cNvPr id="187" name="ZoneTexte 186">
                <a:extLst>
                  <a:ext uri="{FF2B5EF4-FFF2-40B4-BE49-F238E27FC236}">
                    <a16:creationId xmlns:a16="http://schemas.microsoft.com/office/drawing/2014/main" id="{87E7F9E9-D1DF-8C41-B1C6-FF90B87C30AA}"/>
                  </a:ext>
                </a:extLst>
              </p:cNvPr>
              <p:cNvSpPr txBox="1"/>
              <p:nvPr/>
            </p:nvSpPr>
            <p:spPr>
              <a:xfrm>
                <a:off x="6514428" y="4326085"/>
                <a:ext cx="5433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DBS 6</a:t>
                </a:r>
              </a:p>
            </p:txBody>
          </p:sp>
          <p:sp>
            <p:nvSpPr>
              <p:cNvPr id="188" name="ZoneTexte 187">
                <a:extLst>
                  <a:ext uri="{FF2B5EF4-FFF2-40B4-BE49-F238E27FC236}">
                    <a16:creationId xmlns:a16="http://schemas.microsoft.com/office/drawing/2014/main" id="{546E9574-EEA5-1549-B4EB-957B2A092A71}"/>
                  </a:ext>
                </a:extLst>
              </p:cNvPr>
              <p:cNvSpPr txBox="1"/>
              <p:nvPr/>
            </p:nvSpPr>
            <p:spPr>
              <a:xfrm>
                <a:off x="8293271" y="5160301"/>
                <a:ext cx="5998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DBS 5</a:t>
                </a:r>
              </a:p>
            </p:txBody>
          </p:sp>
          <p:sp>
            <p:nvSpPr>
              <p:cNvPr id="192" name="ZoneTexte 191">
                <a:extLst>
                  <a:ext uri="{FF2B5EF4-FFF2-40B4-BE49-F238E27FC236}">
                    <a16:creationId xmlns:a16="http://schemas.microsoft.com/office/drawing/2014/main" id="{A7FE8C74-243D-134E-BDD2-AD885EC202EF}"/>
                  </a:ext>
                </a:extLst>
              </p:cNvPr>
              <p:cNvSpPr txBox="1"/>
              <p:nvPr/>
            </p:nvSpPr>
            <p:spPr>
              <a:xfrm>
                <a:off x="8596957" y="5062862"/>
                <a:ext cx="833992" cy="35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fr-FR" sz="1050" dirty="0"/>
                  <a:t>Emission </a:t>
                </a:r>
                <a:r>
                  <a:rPr lang="fr-FR" sz="1050" dirty="0" err="1"/>
                  <a:t>filter</a:t>
                </a:r>
                <a:r>
                  <a:rPr lang="fr-FR" sz="1050" dirty="0"/>
                  <a:t> 2</a:t>
                </a:r>
              </a:p>
            </p:txBody>
          </p:sp>
          <p:sp>
            <p:nvSpPr>
              <p:cNvPr id="193" name="ZoneTexte 192">
                <a:extLst>
                  <a:ext uri="{FF2B5EF4-FFF2-40B4-BE49-F238E27FC236}">
                    <a16:creationId xmlns:a16="http://schemas.microsoft.com/office/drawing/2014/main" id="{2A47E833-FD79-CA4D-8B2C-06A312F33F01}"/>
                  </a:ext>
                </a:extLst>
              </p:cNvPr>
              <p:cNvSpPr txBox="1"/>
              <p:nvPr/>
            </p:nvSpPr>
            <p:spPr>
              <a:xfrm>
                <a:off x="8853380" y="5853356"/>
                <a:ext cx="10522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/>
                  <a:t>Emission </a:t>
                </a:r>
                <a:r>
                  <a:rPr lang="fr-FR" sz="1050" dirty="0" err="1"/>
                  <a:t>filter</a:t>
                </a:r>
                <a:r>
                  <a:rPr lang="fr-FR" sz="1050" dirty="0"/>
                  <a:t> 1</a:t>
                </a:r>
              </a:p>
            </p:txBody>
          </p:sp>
          <p:cxnSp>
            <p:nvCxnSpPr>
              <p:cNvPr id="159" name="Connecteur droit avec flèche 158">
                <a:extLst>
                  <a:ext uri="{FF2B5EF4-FFF2-40B4-BE49-F238E27FC236}">
                    <a16:creationId xmlns:a16="http://schemas.microsoft.com/office/drawing/2014/main" id="{D224C20F-25C3-EC48-BF03-35341EE0CF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5744" y="2409893"/>
                <a:ext cx="0" cy="1926000"/>
              </a:xfrm>
              <a:prstGeom prst="straightConnector1">
                <a:avLst/>
              </a:prstGeom>
              <a:ln w="2222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8" name="ZoneTexte 247">
                    <a:extLst>
                      <a:ext uri="{FF2B5EF4-FFF2-40B4-BE49-F238E27FC236}">
                        <a16:creationId xmlns:a16="http://schemas.microsoft.com/office/drawing/2014/main" id="{5B16B06B-324B-AC40-A4DC-A5B43639CE74}"/>
                      </a:ext>
                    </a:extLst>
                  </p:cNvPr>
                  <p:cNvSpPr txBox="1"/>
                  <p:nvPr/>
                </p:nvSpPr>
                <p:spPr>
                  <a:xfrm>
                    <a:off x="5899237" y="4036559"/>
                    <a:ext cx="99702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b="0" dirty="0"/>
                      <a:t>Nikon tube </a:t>
                    </a:r>
                    <a:r>
                      <a:rPr lang="fr-FR" sz="1000" b="0" dirty="0" err="1"/>
                      <a:t>lens</a:t>
                    </a:r>
                    <a:endParaRPr lang="fr-FR" sz="1000" b="0" dirty="0"/>
                  </a:p>
                  <a:p>
                    <a:r>
                      <a:rPr lang="fr-FR" sz="1000" b="0" dirty="0"/>
                      <a:t>  L</a:t>
                    </a:r>
                    <a:r>
                      <a:rPr lang="fr-FR" sz="1000" b="0" baseline="-25000" dirty="0"/>
                      <a:t>T</a:t>
                    </a:r>
                    <a:r>
                      <a:rPr lang="fr-FR" sz="1000" b="0" dirty="0"/>
                      <a:t> =</a:t>
                    </a:r>
                    <a14:m>
                      <m:oMath xmlns:m="http://schemas.openxmlformats.org/officeDocument/2006/math"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200</m:t>
                        </m:r>
                        <m:r>
                          <a:rPr lang="fr-FR" sz="90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a14:m>
                    <a:endParaRPr lang="fr-FR" sz="900" dirty="0"/>
                  </a:p>
                </p:txBody>
              </p:sp>
            </mc:Choice>
            <mc:Fallback xmlns="">
              <p:sp>
                <p:nvSpPr>
                  <p:cNvPr id="248" name="ZoneTexte 247">
                    <a:extLst>
                      <a:ext uri="{FF2B5EF4-FFF2-40B4-BE49-F238E27FC236}">
                        <a16:creationId xmlns:a16="http://schemas.microsoft.com/office/drawing/2014/main" id="{5B16B06B-324B-AC40-A4DC-A5B43639CE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99237" y="4036559"/>
                    <a:ext cx="997026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9" name="Trapèze 248">
                <a:extLst>
                  <a:ext uri="{FF2B5EF4-FFF2-40B4-BE49-F238E27FC236}">
                    <a16:creationId xmlns:a16="http://schemas.microsoft.com/office/drawing/2014/main" id="{ED72111C-1899-2244-A856-B69F433C6091}"/>
                  </a:ext>
                </a:extLst>
              </p:cNvPr>
              <p:cNvSpPr/>
              <p:nvPr/>
            </p:nvSpPr>
            <p:spPr>
              <a:xfrm flipV="1">
                <a:off x="5774587" y="4337472"/>
                <a:ext cx="75600" cy="359997"/>
              </a:xfrm>
              <a:prstGeom prst="trapezoid">
                <a:avLst>
                  <a:gd name="adj" fmla="val 11955"/>
                </a:avLst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0" name="Connecteur droit 249">
                <a:extLst>
                  <a:ext uri="{FF2B5EF4-FFF2-40B4-BE49-F238E27FC236}">
                    <a16:creationId xmlns:a16="http://schemas.microsoft.com/office/drawing/2014/main" id="{49F7FCE0-3FBF-3B4D-BCDE-9BA938294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6330" y="4572538"/>
                <a:ext cx="288000" cy="288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avec flèche 250">
                <a:extLst>
                  <a:ext uri="{FF2B5EF4-FFF2-40B4-BE49-F238E27FC236}">
                    <a16:creationId xmlns:a16="http://schemas.microsoft.com/office/drawing/2014/main" id="{87C8D4F8-A867-7541-A085-E229474F4C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815067" y="4150845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77A6C878-877C-7E43-A101-6BCE7A56D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9044" y="4572089"/>
                <a:ext cx="288000" cy="288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8EDA4FF-7866-4E4D-AE24-879FB9342781}"/>
                  </a:ext>
                </a:extLst>
              </p:cNvPr>
              <p:cNvSpPr/>
              <p:nvPr/>
            </p:nvSpPr>
            <p:spPr>
              <a:xfrm>
                <a:off x="7269026" y="5510122"/>
                <a:ext cx="1078063" cy="72002"/>
              </a:xfrm>
              <a:prstGeom prst="rect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0" name="Triangle 229">
                <a:extLst>
                  <a:ext uri="{FF2B5EF4-FFF2-40B4-BE49-F238E27FC236}">
                    <a16:creationId xmlns:a16="http://schemas.microsoft.com/office/drawing/2014/main" id="{063DCB72-3847-A74A-9AF1-E6CC3F7818BC}"/>
                  </a:ext>
                </a:extLst>
              </p:cNvPr>
              <p:cNvSpPr/>
              <p:nvPr/>
            </p:nvSpPr>
            <p:spPr>
              <a:xfrm rot="5400000">
                <a:off x="8812659" y="5043275"/>
                <a:ext cx="74304" cy="1008000"/>
              </a:xfrm>
              <a:prstGeom prst="triangl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1" name="Connecteur droit avec flèche 230">
                <a:extLst>
                  <a:ext uri="{FF2B5EF4-FFF2-40B4-BE49-F238E27FC236}">
                    <a16:creationId xmlns:a16="http://schemas.microsoft.com/office/drawing/2014/main" id="{F12DA80A-19C2-C349-A2B3-1D2198A96A4E}"/>
                  </a:ext>
                </a:extLst>
              </p:cNvPr>
              <p:cNvCxnSpPr/>
              <p:nvPr/>
            </p:nvCxnSpPr>
            <p:spPr>
              <a:xfrm>
                <a:off x="8344924" y="5357244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Trapèze 231">
                <a:extLst>
                  <a:ext uri="{FF2B5EF4-FFF2-40B4-BE49-F238E27FC236}">
                    <a16:creationId xmlns:a16="http://schemas.microsoft.com/office/drawing/2014/main" id="{333450C8-AB6C-5A45-8CFB-ADFF7E976A59}"/>
                  </a:ext>
                </a:extLst>
              </p:cNvPr>
              <p:cNvSpPr/>
              <p:nvPr/>
            </p:nvSpPr>
            <p:spPr>
              <a:xfrm rot="16200000">
                <a:off x="6977411" y="5298394"/>
                <a:ext cx="72000" cy="496493"/>
              </a:xfrm>
              <a:prstGeom prst="trapezoid">
                <a:avLst>
                  <a:gd name="adj" fmla="val 20466"/>
                </a:avLst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84281607-9AEC-2041-8F07-0DE92A3B7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8114" y="5427130"/>
                <a:ext cx="288000" cy="288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avec flèche 233">
                <a:extLst>
                  <a:ext uri="{FF2B5EF4-FFF2-40B4-BE49-F238E27FC236}">
                    <a16:creationId xmlns:a16="http://schemas.microsoft.com/office/drawing/2014/main" id="{FEB76893-CCA7-6C47-9877-C66E21CEEDC4}"/>
                  </a:ext>
                </a:extLst>
              </p:cNvPr>
              <p:cNvCxnSpPr/>
              <p:nvPr/>
            </p:nvCxnSpPr>
            <p:spPr>
              <a:xfrm>
                <a:off x="7261655" y="5365745"/>
                <a:ext cx="0" cy="36000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miter lim="800000"/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Triangle 234">
                <a:extLst>
                  <a:ext uri="{FF2B5EF4-FFF2-40B4-BE49-F238E27FC236}">
                    <a16:creationId xmlns:a16="http://schemas.microsoft.com/office/drawing/2014/main" id="{91997008-55D8-BA46-91A6-5AA24DC3AE73}"/>
                  </a:ext>
                </a:extLst>
              </p:cNvPr>
              <p:cNvSpPr/>
              <p:nvPr/>
            </p:nvSpPr>
            <p:spPr>
              <a:xfrm rot="10800000">
                <a:off x="8679182" y="5568022"/>
                <a:ext cx="54000" cy="576000"/>
              </a:xfrm>
              <a:prstGeom prst="triangl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6" name="Connecteur droit 235">
                <a:extLst>
                  <a:ext uri="{FF2B5EF4-FFF2-40B4-BE49-F238E27FC236}">
                    <a16:creationId xmlns:a16="http://schemas.microsoft.com/office/drawing/2014/main" id="{28023C4A-35E0-2849-8281-1B5F3888F7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5980" y="5420716"/>
                <a:ext cx="288000" cy="288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8C82039-3A92-524B-9589-38EBAFE699E7}"/>
                  </a:ext>
                </a:extLst>
              </p:cNvPr>
              <p:cNvSpPr/>
              <p:nvPr/>
            </p:nvSpPr>
            <p:spPr>
              <a:xfrm>
                <a:off x="8976551" y="5373373"/>
                <a:ext cx="91683" cy="38024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C44D6853-585D-A041-B901-37153CA099E5}"/>
                  </a:ext>
                </a:extLst>
              </p:cNvPr>
              <p:cNvSpPr/>
              <p:nvPr/>
            </p:nvSpPr>
            <p:spPr>
              <a:xfrm rot="16200000">
                <a:off x="8660341" y="5729663"/>
                <a:ext cx="91683" cy="38024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53A6684E-DAAA-CF48-B697-F73AB60324E4}"/>
                  </a:ext>
                </a:extLst>
              </p:cNvPr>
              <p:cNvSpPr/>
              <p:nvPr/>
            </p:nvSpPr>
            <p:spPr>
              <a:xfrm>
                <a:off x="6530904" y="5081677"/>
                <a:ext cx="4613644" cy="1438694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1" name="ZoneTexte 270">
                <a:extLst>
                  <a:ext uri="{FF2B5EF4-FFF2-40B4-BE49-F238E27FC236}">
                    <a16:creationId xmlns:a16="http://schemas.microsoft.com/office/drawing/2014/main" id="{3B0166C7-3FFE-284C-8A7B-8704B59DC925}"/>
                  </a:ext>
                </a:extLst>
              </p:cNvPr>
              <p:cNvSpPr txBox="1"/>
              <p:nvPr/>
            </p:nvSpPr>
            <p:spPr>
              <a:xfrm>
                <a:off x="9144258" y="6505714"/>
                <a:ext cx="1857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FRET </a:t>
                </a:r>
                <a:r>
                  <a:rPr lang="fr-FR" dirty="0" err="1">
                    <a:solidFill>
                      <a:schemeClr val="accent1">
                        <a:lumMod val="75000"/>
                      </a:schemeClr>
                    </a:solidFill>
                  </a:rPr>
                  <a:t>detection</a:t>
                </a: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2901A5FF-9CD3-67D6-78E4-9C2FDABE91A9}"/>
                  </a:ext>
                </a:extLst>
              </p:cNvPr>
              <p:cNvSpPr/>
              <p:nvPr/>
            </p:nvSpPr>
            <p:spPr>
              <a:xfrm rot="16200000">
                <a:off x="6617982" y="4566092"/>
                <a:ext cx="25040" cy="326074"/>
              </a:xfrm>
              <a:custGeom>
                <a:avLst/>
                <a:gdLst>
                  <a:gd name="connsiteX0" fmla="*/ 25040 w 25040"/>
                  <a:gd name="connsiteY0" fmla="*/ 299929 h 326074"/>
                  <a:gd name="connsiteX1" fmla="*/ 0 w 25040"/>
                  <a:gd name="connsiteY1" fmla="*/ 326074 h 326074"/>
                  <a:gd name="connsiteX2" fmla="*/ 13043 w 25040"/>
                  <a:gd name="connsiteY2" fmla="*/ 0 h 32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040" h="326074">
                    <a:moveTo>
                      <a:pt x="25040" y="299929"/>
                    </a:moveTo>
                    <a:lnTo>
                      <a:pt x="0" y="326074"/>
                    </a:lnTo>
                    <a:lnTo>
                      <a:pt x="13043" y="0"/>
                    </a:lnTo>
                    <a:close/>
                  </a:path>
                </a:pathLst>
              </a:cu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7A956AC-DDB9-38B9-EEC8-0064F54B7159}"/>
              </a:ext>
            </a:extLst>
          </p:cNvPr>
          <p:cNvSpPr txBox="1"/>
          <p:nvPr/>
        </p:nvSpPr>
        <p:spPr>
          <a:xfrm>
            <a:off x="67942" y="75746"/>
            <a:ext cx="23263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solidFill>
                  <a:schemeClr val="bg1"/>
                </a:solidFill>
                <a:latin typeface="Avenir Roman" panose="02000503020000020003" pitchFamily="2" charset="0"/>
              </a:rPr>
              <a:t>Annex :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8DA4A6-0DA2-5806-A5CB-CB225AE8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9A41-692F-4983-BC5D-7B73FE360A4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17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  <p:bldP spid="134" grpId="0" animBg="1"/>
      <p:bldP spid="139" grpId="0" animBg="1"/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9238</TotalTime>
  <Words>747</Words>
  <Application>Microsoft Macintosh PowerPoint</Application>
  <PresentationFormat>Grand écran</PresentationFormat>
  <Paragraphs>251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9" baseType="lpstr">
      <vt:lpstr>Arial</vt:lpstr>
      <vt:lpstr>Avenir</vt:lpstr>
      <vt:lpstr>Avenir Roman</vt:lpstr>
      <vt:lpstr>Calibri</vt:lpstr>
      <vt:lpstr>Calibri Light</vt:lpstr>
      <vt:lpstr>Cambria</vt:lpstr>
      <vt:lpstr>Cambria Math</vt:lpstr>
      <vt:lpstr>Roboto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Compte Microsoft</cp:lastModifiedBy>
  <cp:revision>35</cp:revision>
  <dcterms:created xsi:type="dcterms:W3CDTF">2023-06-26T11:59:50Z</dcterms:created>
  <dcterms:modified xsi:type="dcterms:W3CDTF">2023-07-05T20:16:22Z</dcterms:modified>
</cp:coreProperties>
</file>