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1" r:id="rId5"/>
    <p:sldId id="274" r:id="rId6"/>
    <p:sldId id="276" r:id="rId7"/>
    <p:sldId id="272" r:id="rId8"/>
    <p:sldId id="275" r:id="rId9"/>
    <p:sldId id="26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3C1"/>
    <a:srgbClr val="78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830" autoAdjust="0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85ED4-163B-8390-5390-DEB2705C7600}"/>
              </a:ext>
            </a:extLst>
          </p:cNvPr>
          <p:cNvSpPr/>
          <p:nvPr userDrawn="1"/>
        </p:nvSpPr>
        <p:spPr>
          <a:xfrm>
            <a:off x="308113" y="6266898"/>
            <a:ext cx="211703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EFB413C-EED1-A637-BB60-A5A3A8ED778D}"/>
              </a:ext>
            </a:extLst>
          </p:cNvPr>
          <p:cNvSpPr txBox="1">
            <a:spLocks/>
          </p:cNvSpPr>
          <p:nvPr userDrawn="1"/>
        </p:nvSpPr>
        <p:spPr>
          <a:xfrm>
            <a:off x="536713" y="6254336"/>
            <a:ext cx="5284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rgbClr val="78C6C3"/>
                </a:solidFill>
              </a:rPr>
              <a:t>Congrès Général des 150 ans de la Société Française de Physique</a:t>
            </a:r>
          </a:p>
        </p:txBody>
      </p:sp>
    </p:spTree>
    <p:extLst>
      <p:ext uri="{BB962C8B-B14F-4D97-AF65-F5344CB8AC3E}">
        <p14:creationId xmlns:p14="http://schemas.microsoft.com/office/powerpoint/2010/main" val="332730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1561" y="603664"/>
            <a:ext cx="9082238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1560" y="2345635"/>
            <a:ext cx="9082239" cy="38313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81F2A-1744-5BEC-76A9-0EC0A542B5A8}"/>
              </a:ext>
            </a:extLst>
          </p:cNvPr>
          <p:cNvSpPr/>
          <p:nvPr userDrawn="1"/>
        </p:nvSpPr>
        <p:spPr>
          <a:xfrm>
            <a:off x="308113" y="6266898"/>
            <a:ext cx="211703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6EEDD4B-B835-7EA3-54B9-1FEB3A6F5F51}"/>
              </a:ext>
            </a:extLst>
          </p:cNvPr>
          <p:cNvSpPr txBox="1">
            <a:spLocks/>
          </p:cNvSpPr>
          <p:nvPr userDrawn="1"/>
        </p:nvSpPr>
        <p:spPr>
          <a:xfrm>
            <a:off x="536713" y="6254336"/>
            <a:ext cx="5284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rgbClr val="78C6C3"/>
                </a:solidFill>
              </a:rPr>
              <a:t>Congrès Général des 150 ans de la Société Française de Physique</a:t>
            </a:r>
          </a:p>
        </p:txBody>
      </p:sp>
    </p:spTree>
    <p:extLst>
      <p:ext uri="{BB962C8B-B14F-4D97-AF65-F5344CB8AC3E}">
        <p14:creationId xmlns:p14="http://schemas.microsoft.com/office/powerpoint/2010/main" val="346848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25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4817" y="583786"/>
            <a:ext cx="8908983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5000" y="2226365"/>
            <a:ext cx="4114800" cy="39505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226363"/>
            <a:ext cx="4114800" cy="395059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9688" y="365125"/>
            <a:ext cx="9035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82775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82775" y="2505075"/>
            <a:ext cx="411480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82966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82966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9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0181" y="457200"/>
            <a:ext cx="2721844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50181" y="2057400"/>
            <a:ext cx="2721844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71800" y="6267450"/>
            <a:ext cx="524454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79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33060" y="365125"/>
            <a:ext cx="9120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33060" y="1825625"/>
            <a:ext cx="91207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2D387-C0C5-F2A0-B12D-79955B43E6ED}"/>
              </a:ext>
            </a:extLst>
          </p:cNvPr>
          <p:cNvSpPr/>
          <p:nvPr userDrawn="1"/>
        </p:nvSpPr>
        <p:spPr>
          <a:xfrm>
            <a:off x="308113" y="6266898"/>
            <a:ext cx="211703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69B2363B-BCD8-5E61-44AD-F499C18A9117}"/>
              </a:ext>
            </a:extLst>
          </p:cNvPr>
          <p:cNvSpPr txBox="1">
            <a:spLocks/>
          </p:cNvSpPr>
          <p:nvPr userDrawn="1"/>
        </p:nvSpPr>
        <p:spPr>
          <a:xfrm>
            <a:off x="536713" y="6254336"/>
            <a:ext cx="5284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rgbClr val="78C6C3"/>
                </a:solidFill>
              </a:rPr>
              <a:t>Congrès Général des 150 ans de la Société Française de Physique</a:t>
            </a:r>
          </a:p>
        </p:txBody>
      </p:sp>
    </p:spTree>
    <p:extLst>
      <p:ext uri="{BB962C8B-B14F-4D97-AF65-F5344CB8AC3E}">
        <p14:creationId xmlns:p14="http://schemas.microsoft.com/office/powerpoint/2010/main" val="88166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5" y="1709924"/>
            <a:ext cx="4724410" cy="3438151"/>
          </a:xfrm>
          <a:prstGeom prst="rect">
            <a:avLst/>
          </a:prstGeom>
        </p:spPr>
      </p:pic>
      <p:pic>
        <p:nvPicPr>
          <p:cNvPr id="3" name="Image 2" descr="Une image contenant texte, capture d’écran, balle&#10;&#10;Description générée automatiquement">
            <a:extLst>
              <a:ext uri="{FF2B5EF4-FFF2-40B4-BE49-F238E27FC236}">
                <a16:creationId xmlns:a16="http://schemas.microsoft.com/office/drawing/2014/main" id="{D8004017-A735-5D8A-A37C-5B0832E91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" y="-1"/>
            <a:ext cx="12048688" cy="6858000"/>
          </a:xfrm>
          <a:prstGeom prst="rect">
            <a:avLst/>
          </a:prstGeom>
          <a:ln>
            <a:solidFill>
              <a:srgbClr val="1C83C1"/>
            </a:solidFill>
          </a:ln>
        </p:spPr>
      </p:pic>
    </p:spTree>
    <p:extLst>
      <p:ext uri="{BB962C8B-B14F-4D97-AF65-F5344CB8AC3E}">
        <p14:creationId xmlns:p14="http://schemas.microsoft.com/office/powerpoint/2010/main" val="114353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3D8E864-2978-130C-B3E8-65C8C8A7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559" y="2618876"/>
            <a:ext cx="9082239" cy="225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>
                <a:latin typeface="Montserrat" panose="02000505000000020004" pitchFamily="2" charset="0"/>
              </a:rPr>
              <a:t>Daniel Rouan</a:t>
            </a: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Président de la Société Française de Physique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68DB088-B764-7D96-6540-DA1285CA8D8C}"/>
              </a:ext>
            </a:extLst>
          </p:cNvPr>
          <p:cNvSpPr txBox="1">
            <a:spLocks/>
          </p:cNvSpPr>
          <p:nvPr/>
        </p:nvSpPr>
        <p:spPr>
          <a:xfrm>
            <a:off x="2271559" y="792904"/>
            <a:ext cx="9082238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000" b="0" dirty="0">
                <a:solidFill>
                  <a:srgbClr val="1C83C1"/>
                </a:solidFill>
                <a:latin typeface="Lato" panose="020F0502020204030203" pitchFamily="34" charset="0"/>
              </a:rPr>
              <a:t>Remise du Prix Emilie du Châtelet</a:t>
            </a:r>
          </a:p>
        </p:txBody>
      </p:sp>
    </p:spTree>
    <p:extLst>
      <p:ext uri="{BB962C8B-B14F-4D97-AF65-F5344CB8AC3E}">
        <p14:creationId xmlns:p14="http://schemas.microsoft.com/office/powerpoint/2010/main" val="106019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3D8E864-2978-130C-B3E8-65C8C8A7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413" y="2674718"/>
            <a:ext cx="9082239" cy="225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>
                <a:latin typeface="Montserrat" panose="02000505000000020004" pitchFamily="2" charset="0"/>
              </a:rPr>
              <a:t>Marta </a:t>
            </a:r>
            <a:r>
              <a:rPr lang="fr-FR" sz="4000" b="1" dirty="0" err="1">
                <a:latin typeface="Montserrat" panose="02000505000000020004" pitchFamily="2" charset="0"/>
              </a:rPr>
              <a:t>Volonteri</a:t>
            </a:r>
            <a:endParaRPr lang="fr-FR" sz="4000" b="1" dirty="0">
              <a:latin typeface="Montserrat" panose="02000505000000020004" pitchFamily="2" charset="0"/>
            </a:endParaRP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Institut d’Astrophysique de Paris </a:t>
            </a: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(IAP, Sorbonne Université et CNRS)</a:t>
            </a: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Lauréate Prix Emilie du Châtelet 2022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68DB088-B764-7D96-6540-DA1285CA8D8C}"/>
              </a:ext>
            </a:extLst>
          </p:cNvPr>
          <p:cNvSpPr txBox="1">
            <a:spLocks/>
          </p:cNvSpPr>
          <p:nvPr/>
        </p:nvSpPr>
        <p:spPr>
          <a:xfrm>
            <a:off x="2271560" y="806864"/>
            <a:ext cx="9082238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000" b="0" dirty="0">
                <a:solidFill>
                  <a:srgbClr val="1C83C1"/>
                </a:solidFill>
                <a:latin typeface="Lato" panose="020F0502020204030203" pitchFamily="34" charset="0"/>
              </a:rPr>
              <a:t>Remise du Prix Emilie du Châtelet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C4BBA4-79AD-AC61-D363-D35CF80C9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14293" r="8741" b="17339"/>
          <a:stretch/>
        </p:blipFill>
        <p:spPr>
          <a:xfrm>
            <a:off x="2300283" y="2558581"/>
            <a:ext cx="2304512" cy="24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5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3D8E864-2978-130C-B3E8-65C8C8A7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559" y="2472911"/>
            <a:ext cx="9082239" cy="225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>
                <a:latin typeface="Montserrat" panose="02000505000000020004" pitchFamily="2" charset="0"/>
              </a:rPr>
              <a:t>Henri Mariette</a:t>
            </a: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Secrétaire aux Prix de la Société Française de Physique</a:t>
            </a:r>
            <a:endParaRPr lang="fr-FR" sz="2400" dirty="0">
              <a:latin typeface="Lato" panose="020F0502020204030203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679595-C3ED-D474-6863-6A70A2DB3E55}"/>
              </a:ext>
            </a:extLst>
          </p:cNvPr>
          <p:cNvSpPr txBox="1">
            <a:spLocks/>
          </p:cNvSpPr>
          <p:nvPr/>
        </p:nvSpPr>
        <p:spPr>
          <a:xfrm>
            <a:off x="2271560" y="806864"/>
            <a:ext cx="9082238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000" b="0" dirty="0">
                <a:solidFill>
                  <a:srgbClr val="1C83C1"/>
                </a:solidFill>
                <a:latin typeface="Lato" panose="020F0502020204030203" pitchFamily="34" charset="0"/>
              </a:rPr>
              <a:t>Remise du Prix Jean Ricard</a:t>
            </a:r>
          </a:p>
        </p:txBody>
      </p:sp>
    </p:spTree>
    <p:extLst>
      <p:ext uri="{BB962C8B-B14F-4D97-AF65-F5344CB8AC3E}">
        <p14:creationId xmlns:p14="http://schemas.microsoft.com/office/powerpoint/2010/main" val="223458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C2166C-5610-197A-2569-832DBB910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r="13840"/>
          <a:stretch/>
        </p:blipFill>
        <p:spPr>
          <a:xfrm>
            <a:off x="2358143" y="2681401"/>
            <a:ext cx="2244636" cy="2252663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3D8E864-2978-130C-B3E8-65C8C8A7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413" y="2758479"/>
            <a:ext cx="9082239" cy="225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>
                <a:latin typeface="Montserrat" panose="02000505000000020004" pitchFamily="2" charset="0"/>
              </a:rPr>
              <a:t>Jacky Even</a:t>
            </a: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 INSA de Rennes</a:t>
            </a: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Lauréat du Prix Jean Ricard 2022</a:t>
            </a:r>
            <a:endParaRPr lang="fr-FR" sz="2400" dirty="0">
              <a:latin typeface="Lato" panose="020F0502020204030203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679595-C3ED-D474-6863-6A70A2DB3E55}"/>
              </a:ext>
            </a:extLst>
          </p:cNvPr>
          <p:cNvSpPr txBox="1">
            <a:spLocks/>
          </p:cNvSpPr>
          <p:nvPr/>
        </p:nvSpPr>
        <p:spPr>
          <a:xfrm>
            <a:off x="2271560" y="806864"/>
            <a:ext cx="9082238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000" b="0" dirty="0">
                <a:solidFill>
                  <a:srgbClr val="1C83C1"/>
                </a:solidFill>
                <a:latin typeface="Lato" panose="020F0502020204030203" pitchFamily="34" charset="0"/>
              </a:rPr>
              <a:t>Remise du Prix Jean Ricard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A151E7-4C2E-AA06-3A15-209C7B6F09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6"/>
          <a:stretch/>
        </p:blipFill>
        <p:spPr>
          <a:xfrm>
            <a:off x="2358143" y="2681401"/>
            <a:ext cx="2260999" cy="22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7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3D8E864-2978-130C-B3E8-65C8C8A7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559" y="2402487"/>
            <a:ext cx="9082239" cy="225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>
                <a:latin typeface="Montserrat" panose="02000505000000020004" pitchFamily="2" charset="0"/>
              </a:rPr>
              <a:t>Guy Wormser </a:t>
            </a: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Vice-Président de la Société Française de Physique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679595-C3ED-D474-6863-6A70A2DB3E55}"/>
              </a:ext>
            </a:extLst>
          </p:cNvPr>
          <p:cNvSpPr txBox="1">
            <a:spLocks/>
          </p:cNvSpPr>
          <p:nvPr/>
        </p:nvSpPr>
        <p:spPr>
          <a:xfrm>
            <a:off x="2271560" y="806864"/>
            <a:ext cx="9082238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000" b="0" dirty="0">
                <a:solidFill>
                  <a:srgbClr val="1C83C1"/>
                </a:solidFill>
                <a:latin typeface="Lato" panose="020F0502020204030203" pitchFamily="34" charset="0"/>
              </a:rPr>
              <a:t>Prix Friedel-Volterra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CFAC2E-D7E3-FFDA-9CE8-9138289C9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0"/>
          <a:stretch/>
        </p:blipFill>
        <p:spPr>
          <a:xfrm>
            <a:off x="10189763" y="484880"/>
            <a:ext cx="1466875" cy="9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8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3D8E864-2978-130C-B3E8-65C8C8A7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559" y="2454411"/>
            <a:ext cx="9082239" cy="225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>
                <a:latin typeface="Montserrat" panose="02000505000000020004" pitchFamily="2" charset="0"/>
              </a:rPr>
              <a:t>Cristiano </a:t>
            </a:r>
            <a:r>
              <a:rPr lang="fr-FR" sz="4000" b="1" dirty="0" err="1">
                <a:latin typeface="Montserrat" panose="02000505000000020004" pitchFamily="2" charset="0"/>
              </a:rPr>
              <a:t>Ciuti</a:t>
            </a:r>
            <a:r>
              <a:rPr lang="fr-FR" sz="4000" b="1" dirty="0">
                <a:latin typeface="Montserrat" panose="02000505000000020004" pitchFamily="2" charset="0"/>
              </a:rPr>
              <a:t> </a:t>
            </a: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Représentant de la Società </a:t>
            </a:r>
            <a:r>
              <a:rPr lang="fr-FR" sz="2000" dirty="0" err="1">
                <a:latin typeface="Lato" panose="020F0502020204030203" pitchFamily="34" charset="0"/>
              </a:rPr>
              <a:t>Italiana</a:t>
            </a:r>
            <a:r>
              <a:rPr lang="fr-FR" sz="2000" dirty="0">
                <a:latin typeface="Lato" panose="020F0502020204030203" pitchFamily="34" charset="0"/>
              </a:rPr>
              <a:t> di </a:t>
            </a:r>
            <a:r>
              <a:rPr lang="fr-FR" sz="2000" dirty="0" err="1">
                <a:latin typeface="Lato" panose="020F0502020204030203" pitchFamily="34" charset="0"/>
              </a:rPr>
              <a:t>Fisica</a:t>
            </a:r>
            <a:r>
              <a:rPr lang="fr-FR" sz="2000" dirty="0">
                <a:latin typeface="Lato" panose="020F0502020204030203" pitchFamily="34" charset="0"/>
              </a:rPr>
              <a:t> (SIF)</a:t>
            </a: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Professeur à l’Université Paris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679595-C3ED-D474-6863-6A70A2DB3E55}"/>
              </a:ext>
            </a:extLst>
          </p:cNvPr>
          <p:cNvSpPr txBox="1">
            <a:spLocks/>
          </p:cNvSpPr>
          <p:nvPr/>
        </p:nvSpPr>
        <p:spPr>
          <a:xfrm>
            <a:off x="2271560" y="806864"/>
            <a:ext cx="9082238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000" b="0" dirty="0">
                <a:solidFill>
                  <a:srgbClr val="1C83C1"/>
                </a:solidFill>
                <a:latin typeface="Lato" panose="020F0502020204030203" pitchFamily="34" charset="0"/>
              </a:rPr>
              <a:t>Prix Friedel-Volterra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CFAC2E-D7E3-FFDA-9CE8-9138289C9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0"/>
          <a:stretch/>
        </p:blipFill>
        <p:spPr>
          <a:xfrm>
            <a:off x="10189763" y="484880"/>
            <a:ext cx="1466875" cy="9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9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3D8E864-2978-130C-B3E8-65C8C8A7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413" y="2919019"/>
            <a:ext cx="9082239" cy="225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>
                <a:latin typeface="Montserrat" panose="02000505000000020004" pitchFamily="2" charset="0"/>
              </a:rPr>
              <a:t>Pasquale Dario </a:t>
            </a:r>
            <a:r>
              <a:rPr lang="fr-FR" sz="4000" b="1" dirty="0" err="1">
                <a:latin typeface="Montserrat" panose="02000505000000020004" pitchFamily="2" charset="0"/>
              </a:rPr>
              <a:t>Serpico</a:t>
            </a:r>
            <a:endParaRPr lang="fr-FR" sz="4000" b="1" dirty="0">
              <a:latin typeface="Montserrat" panose="02000505000000020004" pitchFamily="2" charset="0"/>
            </a:endParaRP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Laboratoire </a:t>
            </a:r>
            <a:r>
              <a:rPr lang="fr-FR" sz="2000" dirty="0" err="1">
                <a:latin typeface="Lato" panose="020F0502020204030203" pitchFamily="34" charset="0"/>
              </a:rPr>
              <a:t>d’Annecy-le-vieux</a:t>
            </a:r>
            <a:r>
              <a:rPr lang="fr-FR" sz="2000" dirty="0">
                <a:latin typeface="Lato" panose="020F0502020204030203" pitchFamily="34" charset="0"/>
              </a:rPr>
              <a:t> de Physique Théorique</a:t>
            </a: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(CNRS/Savoie Mont Blanc </a:t>
            </a:r>
            <a:r>
              <a:rPr lang="fr-FR" sz="2000" dirty="0" err="1">
                <a:latin typeface="Lato" panose="020F0502020204030203" pitchFamily="34" charset="0"/>
              </a:rPr>
              <a:t>University</a:t>
            </a:r>
            <a:r>
              <a:rPr lang="fr-FR" sz="2000" dirty="0">
                <a:latin typeface="Lato" panose="020F0502020204030203" pitchFamily="34" charset="0"/>
              </a:rPr>
              <a:t>)</a:t>
            </a:r>
          </a:p>
          <a:p>
            <a:pPr marL="0" indent="0">
              <a:buNone/>
            </a:pPr>
            <a:r>
              <a:rPr lang="fr-FR" sz="2000" dirty="0">
                <a:latin typeface="Lato" panose="020F0502020204030203" pitchFamily="34" charset="0"/>
              </a:rPr>
              <a:t>Lauréat du prix Friedel-Volterra 2022</a:t>
            </a:r>
            <a:endParaRPr lang="fr-FR" sz="2400" dirty="0">
              <a:latin typeface="Lato" panose="020F0502020204030203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679595-C3ED-D474-6863-6A70A2DB3E55}"/>
              </a:ext>
            </a:extLst>
          </p:cNvPr>
          <p:cNvSpPr txBox="1">
            <a:spLocks/>
          </p:cNvSpPr>
          <p:nvPr/>
        </p:nvSpPr>
        <p:spPr>
          <a:xfrm>
            <a:off x="2271560" y="806864"/>
            <a:ext cx="9082238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000" b="0" dirty="0">
                <a:solidFill>
                  <a:srgbClr val="1C83C1"/>
                </a:solidFill>
                <a:latin typeface="Lato" panose="020F0502020204030203" pitchFamily="34" charset="0"/>
              </a:rPr>
              <a:t>Prix Friedel-Volterra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CFAC2E-D7E3-FFDA-9CE8-9138289C9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0"/>
          <a:stretch/>
        </p:blipFill>
        <p:spPr>
          <a:xfrm>
            <a:off x="10189763" y="484880"/>
            <a:ext cx="1466875" cy="9344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FBE673-4FF3-D44E-682D-0A32BC846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3" y="2740999"/>
            <a:ext cx="2290639" cy="22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1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0959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127</Words>
  <Application>Microsoft Macintosh PowerPoint</Application>
  <PresentationFormat>Grand écran</PresentationFormat>
  <Paragraphs>27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Montserrat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Olipia</dc:creator>
  <cp:lastModifiedBy>Raphaël Verguin</cp:lastModifiedBy>
  <cp:revision>22</cp:revision>
  <dcterms:created xsi:type="dcterms:W3CDTF">2022-05-03T09:22:51Z</dcterms:created>
  <dcterms:modified xsi:type="dcterms:W3CDTF">2023-06-27T13:10:15Z</dcterms:modified>
</cp:coreProperties>
</file>