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66" r:id="rId2"/>
    <p:sldId id="126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 autoAdjust="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85ED4-163B-8390-5390-DEB2705C7600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FB413C-EED1-A637-BB60-A5A3A8ED778D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3273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1561" y="603664"/>
            <a:ext cx="9082238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1560" y="2345635"/>
            <a:ext cx="9082239" cy="383132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81F2A-1744-5BEC-76A9-0EC0A542B5A8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6EEDD4B-B835-7EA3-54B9-1FEB3A6F5F51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4684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4817" y="583786"/>
            <a:ext cx="8908983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0" y="2226365"/>
            <a:ext cx="4114800" cy="39505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226363"/>
            <a:ext cx="4114800" cy="395059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9688" y="365125"/>
            <a:ext cx="9035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2775" y="1681163"/>
            <a:ext cx="41148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82775" y="2505075"/>
            <a:ext cx="41148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482966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482966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0181" y="457200"/>
            <a:ext cx="2721844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50181" y="2057400"/>
            <a:ext cx="2721844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971800" y="6267450"/>
            <a:ext cx="5244548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79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33060" y="365125"/>
            <a:ext cx="9120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3060" y="1825625"/>
            <a:ext cx="91207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52D387-C0C5-F2A0-B12D-79955B43E6ED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9B2363B-BCD8-5E61-44AD-F499C18A9117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8816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ED06168-928D-C01E-7D40-C30B93193F55}"/>
              </a:ext>
            </a:extLst>
          </p:cNvPr>
          <p:cNvSpPr/>
          <p:nvPr/>
        </p:nvSpPr>
        <p:spPr>
          <a:xfrm>
            <a:off x="4203182" y="701749"/>
            <a:ext cx="7380547" cy="5254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Incrustation Zoom pour Giorgio </a:t>
            </a:r>
            <a:r>
              <a:rPr lang="fr-FR" dirty="0" err="1">
                <a:solidFill>
                  <a:schemeClr val="tx1"/>
                </a:solidFill>
              </a:rPr>
              <a:t>Parisi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F6FAAA-B646-3AD5-68B3-B1F3F9397C09}"/>
              </a:ext>
            </a:extLst>
          </p:cNvPr>
          <p:cNvSpPr txBox="1"/>
          <p:nvPr/>
        </p:nvSpPr>
        <p:spPr>
          <a:xfrm>
            <a:off x="184076" y="3329187"/>
            <a:ext cx="401910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Giorgio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Parisi</a:t>
            </a:r>
            <a:endParaRPr lang="fr-F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Université La </a:t>
            </a:r>
            <a:r>
              <a:rPr lang="fr-F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Sapienza</a:t>
            </a: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, Rome</a:t>
            </a: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Prix Nobel de physique 2021</a:t>
            </a:r>
          </a:p>
        </p:txBody>
      </p:sp>
    </p:spTree>
    <p:extLst>
      <p:ext uri="{BB962C8B-B14F-4D97-AF65-F5344CB8AC3E}">
        <p14:creationId xmlns:p14="http://schemas.microsoft.com/office/powerpoint/2010/main" val="5541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EDB5B113-0F36-7EFF-50CA-41F80982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270289"/>
            <a:ext cx="9771321" cy="1325563"/>
          </a:xfrm>
        </p:spPr>
        <p:txBody>
          <a:bodyPr>
            <a:normAutofit/>
          </a:bodyPr>
          <a:lstStyle/>
          <a:p>
            <a:r>
              <a:rPr lang="fr-FR" b="0" dirty="0">
                <a:solidFill>
                  <a:srgbClr val="78C6C3"/>
                </a:solidFill>
                <a:latin typeface="Lato" panose="020F0502020204030203" pitchFamily="34" charset="0"/>
              </a:rPr>
              <a:t>La physique autrement : la physique en intrication avec d’autres disciplines</a:t>
            </a:r>
            <a:endParaRPr lang="fr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9DBBF0-1AAB-D461-6A03-4BCB39D1A424}"/>
              </a:ext>
            </a:extLst>
          </p:cNvPr>
          <p:cNvSpPr txBox="1"/>
          <p:nvPr/>
        </p:nvSpPr>
        <p:spPr>
          <a:xfrm>
            <a:off x="1033127" y="4089487"/>
            <a:ext cx="550545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animée par Denis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Guthleben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200" i="1" dirty="0"/>
              <a:t>Ingénieur de recherche en analyse des sources historiques et culturelles au CNRS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D06168-928D-C01E-7D40-C30B93193F55}"/>
              </a:ext>
            </a:extLst>
          </p:cNvPr>
          <p:cNvSpPr/>
          <p:nvPr/>
        </p:nvSpPr>
        <p:spPr>
          <a:xfrm>
            <a:off x="7541806" y="3552306"/>
            <a:ext cx="4019108" cy="2958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Incrustation Zoom pour Giorgio </a:t>
            </a:r>
            <a:r>
              <a:rPr lang="fr-FR" dirty="0" err="1">
                <a:solidFill>
                  <a:schemeClr val="tx1"/>
                </a:solidFill>
              </a:rPr>
              <a:t>Parisi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AF4E1-7888-3B23-7F3B-B550A53B000E}"/>
              </a:ext>
            </a:extLst>
          </p:cNvPr>
          <p:cNvSpPr txBox="1"/>
          <p:nvPr/>
        </p:nvSpPr>
        <p:spPr>
          <a:xfrm>
            <a:off x="4795838" y="1763208"/>
            <a:ext cx="261461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Aleksandra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Walczak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CNRS - ENS Paris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DB4A9-29CD-103E-492D-17A37E6CBB18}"/>
              </a:ext>
            </a:extLst>
          </p:cNvPr>
          <p:cNvSpPr txBox="1"/>
          <p:nvPr/>
        </p:nvSpPr>
        <p:spPr>
          <a:xfrm>
            <a:off x="1033127" y="1763208"/>
            <a:ext cx="341039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Mézard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Université </a:t>
            </a:r>
            <a:r>
              <a:rPr lang="fr-F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Bocconi</a:t>
            </a: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, Milan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F9DCBE-67AA-57C3-E4BD-B115A89B7FED}"/>
              </a:ext>
            </a:extLst>
          </p:cNvPr>
          <p:cNvSpPr txBox="1"/>
          <p:nvPr/>
        </p:nvSpPr>
        <p:spPr>
          <a:xfrm>
            <a:off x="7541807" y="1767202"/>
            <a:ext cx="401910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Giorgio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Parisi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Université La </a:t>
            </a:r>
            <a:r>
              <a:rPr lang="fr-F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Sapienza</a:t>
            </a: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, Rome</a:t>
            </a: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Prix Nobel de physique 2021</a:t>
            </a:r>
          </a:p>
        </p:txBody>
      </p:sp>
    </p:spTree>
    <p:extLst>
      <p:ext uri="{BB962C8B-B14F-4D97-AF65-F5344CB8AC3E}">
        <p14:creationId xmlns:p14="http://schemas.microsoft.com/office/powerpoint/2010/main" val="1812451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73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</vt:lpstr>
      <vt:lpstr>Thème Office</vt:lpstr>
      <vt:lpstr>PowerPoint Presentation</vt:lpstr>
      <vt:lpstr>La physique autrement : la physique en intrication avec d’autres disciplines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Olipia</dc:creator>
  <cp:lastModifiedBy>Sarah Houver</cp:lastModifiedBy>
  <cp:revision>55</cp:revision>
  <dcterms:created xsi:type="dcterms:W3CDTF">2022-05-03T09:22:51Z</dcterms:created>
  <dcterms:modified xsi:type="dcterms:W3CDTF">2023-07-02T20:41:21Z</dcterms:modified>
</cp:coreProperties>
</file>