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71" r:id="rId2"/>
    <p:sldId id="126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C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830" autoAdjust="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185ED4-163B-8390-5390-DEB2705C7600}"/>
              </a:ext>
            </a:extLst>
          </p:cNvPr>
          <p:cNvSpPr/>
          <p:nvPr userDrawn="1"/>
        </p:nvSpPr>
        <p:spPr>
          <a:xfrm>
            <a:off x="308113" y="6266898"/>
            <a:ext cx="2117035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EFB413C-EED1-A637-BB60-A5A3A8ED778D}"/>
              </a:ext>
            </a:extLst>
          </p:cNvPr>
          <p:cNvSpPr txBox="1">
            <a:spLocks/>
          </p:cNvSpPr>
          <p:nvPr userDrawn="1"/>
        </p:nvSpPr>
        <p:spPr>
          <a:xfrm>
            <a:off x="536713" y="6254336"/>
            <a:ext cx="5284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solidFill>
                  <a:srgbClr val="78C6C3"/>
                </a:solidFill>
              </a:rPr>
              <a:t>Congrès Général des 150 ans de la Société Française de Physique</a:t>
            </a:r>
          </a:p>
        </p:txBody>
      </p:sp>
    </p:spTree>
    <p:extLst>
      <p:ext uri="{BB962C8B-B14F-4D97-AF65-F5344CB8AC3E}">
        <p14:creationId xmlns:p14="http://schemas.microsoft.com/office/powerpoint/2010/main" val="332730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1561" y="603664"/>
            <a:ext cx="9082238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71560" y="2345635"/>
            <a:ext cx="9082239" cy="383132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781F2A-1744-5BEC-76A9-0EC0A542B5A8}"/>
              </a:ext>
            </a:extLst>
          </p:cNvPr>
          <p:cNvSpPr/>
          <p:nvPr userDrawn="1"/>
        </p:nvSpPr>
        <p:spPr>
          <a:xfrm>
            <a:off x="308113" y="6266898"/>
            <a:ext cx="2117035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96EEDD4B-B835-7EA3-54B9-1FEB3A6F5F51}"/>
              </a:ext>
            </a:extLst>
          </p:cNvPr>
          <p:cNvSpPr txBox="1">
            <a:spLocks/>
          </p:cNvSpPr>
          <p:nvPr userDrawn="1"/>
        </p:nvSpPr>
        <p:spPr>
          <a:xfrm>
            <a:off x="536713" y="6254336"/>
            <a:ext cx="5284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solidFill>
                  <a:srgbClr val="78C6C3"/>
                </a:solidFill>
              </a:rPr>
              <a:t>Congrès Général des 150 ans de la Société Française de Physique</a:t>
            </a:r>
          </a:p>
        </p:txBody>
      </p:sp>
    </p:spTree>
    <p:extLst>
      <p:ext uri="{BB962C8B-B14F-4D97-AF65-F5344CB8AC3E}">
        <p14:creationId xmlns:p14="http://schemas.microsoft.com/office/powerpoint/2010/main" val="346848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25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44817" y="583786"/>
            <a:ext cx="8908983" cy="132556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05000" y="2226365"/>
            <a:ext cx="4114800" cy="39505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2226363"/>
            <a:ext cx="4114800" cy="3950599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67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19688" y="365125"/>
            <a:ext cx="90357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82775" y="1681163"/>
            <a:ext cx="411480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882775" y="2505075"/>
            <a:ext cx="411480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482966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482966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79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0181" y="457200"/>
            <a:ext cx="2721844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50181" y="2057400"/>
            <a:ext cx="2721844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971800" y="6267450"/>
            <a:ext cx="5244548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79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233060" y="365125"/>
            <a:ext cx="91207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33060" y="1825625"/>
            <a:ext cx="91207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52D387-C0C5-F2A0-B12D-79955B43E6ED}"/>
              </a:ext>
            </a:extLst>
          </p:cNvPr>
          <p:cNvSpPr/>
          <p:nvPr userDrawn="1"/>
        </p:nvSpPr>
        <p:spPr>
          <a:xfrm>
            <a:off x="308113" y="6266898"/>
            <a:ext cx="2117035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69B2363B-BCD8-5E61-44AD-F499C18A9117}"/>
              </a:ext>
            </a:extLst>
          </p:cNvPr>
          <p:cNvSpPr txBox="1">
            <a:spLocks/>
          </p:cNvSpPr>
          <p:nvPr userDrawn="1"/>
        </p:nvSpPr>
        <p:spPr>
          <a:xfrm>
            <a:off x="536713" y="6254336"/>
            <a:ext cx="5284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solidFill>
                  <a:srgbClr val="78C6C3"/>
                </a:solidFill>
              </a:rPr>
              <a:t>Congrès Général des 150 ans de la Société Française de Physique</a:t>
            </a:r>
          </a:p>
        </p:txBody>
      </p:sp>
    </p:spTree>
    <p:extLst>
      <p:ext uri="{BB962C8B-B14F-4D97-AF65-F5344CB8AC3E}">
        <p14:creationId xmlns:p14="http://schemas.microsoft.com/office/powerpoint/2010/main" val="88166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ED06168-928D-C01E-7D40-C30B93193F55}"/>
              </a:ext>
            </a:extLst>
          </p:cNvPr>
          <p:cNvSpPr/>
          <p:nvPr/>
        </p:nvSpPr>
        <p:spPr>
          <a:xfrm>
            <a:off x="4203182" y="701749"/>
            <a:ext cx="7380547" cy="52548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Incrustation Zoom pour Fabiola </a:t>
            </a:r>
            <a:r>
              <a:rPr lang="fr-FR" dirty="0" err="1">
                <a:solidFill>
                  <a:schemeClr val="tx1"/>
                </a:solidFill>
              </a:rPr>
              <a:t>Gianotti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F6FAAA-B646-3AD5-68B3-B1F3F9397C09}"/>
              </a:ext>
            </a:extLst>
          </p:cNvPr>
          <p:cNvSpPr txBox="1"/>
          <p:nvPr/>
        </p:nvSpPr>
        <p:spPr>
          <a:xfrm>
            <a:off x="184076" y="3329187"/>
            <a:ext cx="401910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Fabiola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fr-FR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Gianotti</a:t>
            </a:r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2200" i="1" dirty="0">
                <a:latin typeface="Arial" panose="020B0604020202020204" pitchFamily="34" charset="0"/>
                <a:cs typeface="Arial" panose="020B0604020202020204" pitchFamily="34" charset="0"/>
              </a:rPr>
              <a:t>CERN</a:t>
            </a:r>
          </a:p>
        </p:txBody>
      </p:sp>
    </p:spTree>
    <p:extLst>
      <p:ext uri="{BB962C8B-B14F-4D97-AF65-F5344CB8AC3E}">
        <p14:creationId xmlns:p14="http://schemas.microsoft.com/office/powerpoint/2010/main" val="833993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>
            <a:extLst>
              <a:ext uri="{FF2B5EF4-FFF2-40B4-BE49-F238E27FC236}">
                <a16:creationId xmlns:a16="http://schemas.microsoft.com/office/drawing/2014/main" id="{EDB5B113-0F36-7EFF-50CA-41F80982C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339" y="261854"/>
            <a:ext cx="9771321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b="0" dirty="0">
                <a:solidFill>
                  <a:srgbClr val="78C6C3"/>
                </a:solidFill>
                <a:latin typeface="Lato" panose="020F0502020204030203" pitchFamily="34" charset="0"/>
              </a:rPr>
              <a:t>Les grandes questions ouvertes et </a:t>
            </a:r>
            <a:br>
              <a:rPr lang="fr-FR" sz="4000" b="0" dirty="0">
                <a:solidFill>
                  <a:srgbClr val="78C6C3"/>
                </a:solidFill>
                <a:latin typeface="Lato" panose="020F0502020204030203" pitchFamily="34" charset="0"/>
              </a:rPr>
            </a:br>
            <a:r>
              <a:rPr lang="fr-FR" sz="4000" b="0" dirty="0">
                <a:solidFill>
                  <a:srgbClr val="78C6C3"/>
                </a:solidFill>
                <a:latin typeface="Lato" panose="020F0502020204030203" pitchFamily="34" charset="0"/>
              </a:rPr>
              <a:t>enjeux fondamentaux de la physique </a:t>
            </a:r>
            <a:endParaRPr lang="fr-FR" sz="4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A437ED-B35F-18FC-342A-FC968E468956}"/>
              </a:ext>
            </a:extLst>
          </p:cNvPr>
          <p:cNvSpPr txBox="1"/>
          <p:nvPr/>
        </p:nvSpPr>
        <p:spPr>
          <a:xfrm>
            <a:off x="3362211" y="1650876"/>
            <a:ext cx="2932265" cy="17851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Françoise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Combes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Observatoire de Paris</a:t>
            </a:r>
          </a:p>
          <a:p>
            <a:pPr algn="ctr">
              <a:defRPr/>
            </a:pPr>
            <a:r>
              <a:rPr lang="fr-FR" sz="2200" i="1" dirty="0">
                <a:latin typeface="Arial" panose="020B0604020202020204" pitchFamily="34" charset="0"/>
                <a:cs typeface="Arial" panose="020B0604020202020204" pitchFamily="34" charset="0"/>
              </a:rPr>
              <a:t>Collège de France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9DBBF0-1AAB-D461-6A03-4BCB39D1A424}"/>
              </a:ext>
            </a:extLst>
          </p:cNvPr>
          <p:cNvSpPr txBox="1"/>
          <p:nvPr/>
        </p:nvSpPr>
        <p:spPr>
          <a:xfrm>
            <a:off x="-148862" y="4267708"/>
            <a:ext cx="7049386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animée par David </a:t>
            </a:r>
            <a:r>
              <a:rPr lang="fr-FR" sz="2800" dirty="0" err="1">
                <a:latin typeface="Arial" panose="020B0604020202020204" pitchFamily="34" charset="0"/>
                <a:cs typeface="Arial" panose="020B0604020202020204" pitchFamily="34" charset="0"/>
              </a:rPr>
              <a:t>Louapre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2200" i="1" dirty="0"/>
              <a:t>Directeur Scientifique chez Ubisoft et</a:t>
            </a:r>
          </a:p>
          <a:p>
            <a:pPr marL="0" indent="0" algn="ctr">
              <a:buNone/>
            </a:pPr>
            <a:r>
              <a:rPr lang="fr-FR" sz="2200" i="1" dirty="0"/>
              <a:t>Créateur de la chaîne </a:t>
            </a:r>
            <a:r>
              <a:rPr lang="fr-FR" sz="2200" i="1" dirty="0" err="1"/>
              <a:t>Youtube</a:t>
            </a:r>
            <a:r>
              <a:rPr lang="fr-FR" sz="2200" i="1" dirty="0"/>
              <a:t> « Science étonnante » </a:t>
            </a:r>
            <a:endParaRPr lang="fr-FR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274926-8384-939E-25F2-8882DDA32804}"/>
              </a:ext>
            </a:extLst>
          </p:cNvPr>
          <p:cNvSpPr txBox="1"/>
          <p:nvPr/>
        </p:nvSpPr>
        <p:spPr>
          <a:xfrm>
            <a:off x="645039" y="1650876"/>
            <a:ext cx="2562445" cy="17851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Serge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fr-F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Haroche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2200" i="1" dirty="0">
                <a:latin typeface="Arial" panose="020B0604020202020204" pitchFamily="34" charset="0"/>
                <a:cs typeface="Arial" panose="020B0604020202020204" pitchFamily="34" charset="0"/>
              </a:rPr>
              <a:t>Collège de France</a:t>
            </a:r>
          </a:p>
          <a:p>
            <a:pPr marL="0" indent="0" algn="ctr">
              <a:buNone/>
            </a:pPr>
            <a:r>
              <a:rPr lang="fr-FR" sz="2200" i="1" dirty="0">
                <a:latin typeface="Arial" panose="020B0604020202020204" pitchFamily="34" charset="0"/>
                <a:cs typeface="Arial" panose="020B0604020202020204" pitchFamily="34" charset="0"/>
              </a:rPr>
              <a:t>Prix Nobel 2012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80F1EC-1B0E-D8FB-0B23-5F5F2B80AA86}"/>
              </a:ext>
            </a:extLst>
          </p:cNvPr>
          <p:cNvSpPr txBox="1"/>
          <p:nvPr/>
        </p:nvSpPr>
        <p:spPr>
          <a:xfrm>
            <a:off x="8618689" y="1657154"/>
            <a:ext cx="302396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Fabiola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fr-F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Gianotti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2200" i="1" dirty="0">
                <a:latin typeface="Arial" panose="020B0604020202020204" pitchFamily="34" charset="0"/>
                <a:cs typeface="Arial" panose="020B0604020202020204" pitchFamily="34" charset="0"/>
              </a:rPr>
              <a:t>CERN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E2AA2D-52FB-EFAB-736E-EDA6D38F98E1}"/>
              </a:ext>
            </a:extLst>
          </p:cNvPr>
          <p:cNvSpPr txBox="1"/>
          <p:nvPr/>
        </p:nvSpPr>
        <p:spPr>
          <a:xfrm>
            <a:off x="6368901" y="1657153"/>
            <a:ext cx="2796363" cy="17851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Antoine Georges</a:t>
            </a:r>
          </a:p>
          <a:p>
            <a:pPr marL="0" indent="0" algn="ctr">
              <a:buNone/>
            </a:pPr>
            <a:r>
              <a:rPr lang="fr-F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Flatiron</a:t>
            </a:r>
            <a:r>
              <a:rPr lang="fr-FR" sz="2200" i="1" dirty="0">
                <a:latin typeface="Arial" panose="020B0604020202020204" pitchFamily="34" charset="0"/>
                <a:cs typeface="Arial" panose="020B0604020202020204" pitchFamily="34" charset="0"/>
              </a:rPr>
              <a:t> Institute</a:t>
            </a:r>
          </a:p>
          <a:p>
            <a:pPr marL="0" indent="0" algn="ctr">
              <a:buNone/>
            </a:pPr>
            <a:r>
              <a:rPr lang="fr-FR" sz="2200" i="1" dirty="0">
                <a:latin typeface="Arial" panose="020B0604020202020204" pitchFamily="34" charset="0"/>
                <a:cs typeface="Arial" panose="020B0604020202020204" pitchFamily="34" charset="0"/>
              </a:rPr>
              <a:t>Collège de France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C176AA-A5E4-12CD-6FAA-232DABC677FC}"/>
              </a:ext>
            </a:extLst>
          </p:cNvPr>
          <p:cNvSpPr/>
          <p:nvPr/>
        </p:nvSpPr>
        <p:spPr>
          <a:xfrm>
            <a:off x="7432156" y="3429000"/>
            <a:ext cx="4246821" cy="3081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Incrustation Zoom pour Fabiola </a:t>
            </a:r>
            <a:r>
              <a:rPr lang="fr-FR" dirty="0" err="1">
                <a:solidFill>
                  <a:schemeClr val="tx1"/>
                </a:solidFill>
              </a:rPr>
              <a:t>Gianotti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3470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4104</TotalTime>
  <Words>68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Montserrat</vt:lpstr>
      <vt:lpstr>Thème Office</vt:lpstr>
      <vt:lpstr>PowerPoint Presentation</vt:lpstr>
      <vt:lpstr>Les grandes questions ouvertes et  enjeux fondamentaux de la physique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Olipia</dc:creator>
  <cp:lastModifiedBy>Sarah Houver</cp:lastModifiedBy>
  <cp:revision>55</cp:revision>
  <dcterms:created xsi:type="dcterms:W3CDTF">2022-05-03T09:22:51Z</dcterms:created>
  <dcterms:modified xsi:type="dcterms:W3CDTF">2023-07-02T21:09:10Z</dcterms:modified>
</cp:coreProperties>
</file>