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7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 autoAdjust="0"/>
  </p:normalViewPr>
  <p:slideViewPr>
    <p:cSldViewPr snapToGrid="0">
      <p:cViewPr varScale="1">
        <p:scale>
          <a:sx n="111" d="100"/>
          <a:sy n="111" d="100"/>
        </p:scale>
        <p:origin x="54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85ED4-163B-8390-5390-DEB2705C7600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8EFB413C-EED1-A637-BB60-A5A3A8ED778D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3273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1561" y="603664"/>
            <a:ext cx="9082238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71560" y="2345635"/>
            <a:ext cx="9082239" cy="383132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781F2A-1744-5BEC-76A9-0EC0A542B5A8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96EEDD4B-B835-7EA3-54B9-1FEB3A6F5F51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346848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25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4817" y="583786"/>
            <a:ext cx="8908983" cy="132556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05000" y="2226365"/>
            <a:ext cx="4114800" cy="39505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226363"/>
            <a:ext cx="4114800" cy="395059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67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19688" y="365125"/>
            <a:ext cx="9035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2775" y="1681163"/>
            <a:ext cx="41148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82775" y="2505075"/>
            <a:ext cx="41148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482966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482966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79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0181" y="457200"/>
            <a:ext cx="2721844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50181" y="2057400"/>
            <a:ext cx="2721844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971800" y="6267450"/>
            <a:ext cx="5244548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79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33060" y="365125"/>
            <a:ext cx="9120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33060" y="1825625"/>
            <a:ext cx="91207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3866-820B-422F-A5B1-814F866AA7D5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52D387-C0C5-F2A0-B12D-79955B43E6ED}"/>
              </a:ext>
            </a:extLst>
          </p:cNvPr>
          <p:cNvSpPr/>
          <p:nvPr userDrawn="1"/>
        </p:nvSpPr>
        <p:spPr>
          <a:xfrm>
            <a:off x="308113" y="6266898"/>
            <a:ext cx="2117035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9B2363B-BCD8-5E61-44AD-F499C18A9117}"/>
              </a:ext>
            </a:extLst>
          </p:cNvPr>
          <p:cNvSpPr txBox="1">
            <a:spLocks/>
          </p:cNvSpPr>
          <p:nvPr userDrawn="1"/>
        </p:nvSpPr>
        <p:spPr>
          <a:xfrm>
            <a:off x="536713" y="6254336"/>
            <a:ext cx="5284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rgbClr val="78C6C3"/>
                </a:solidFill>
              </a:rPr>
              <a:t>Congrès Général des 150 ans de la Société Française de Physique</a:t>
            </a:r>
          </a:p>
        </p:txBody>
      </p:sp>
    </p:spTree>
    <p:extLst>
      <p:ext uri="{BB962C8B-B14F-4D97-AF65-F5344CB8AC3E}">
        <p14:creationId xmlns:p14="http://schemas.microsoft.com/office/powerpoint/2010/main" val="88166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id="{EDB5B113-0F36-7EFF-50CA-41F80982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483" y="603663"/>
            <a:ext cx="8199029" cy="1325563"/>
          </a:xfrm>
        </p:spPr>
        <p:txBody>
          <a:bodyPr>
            <a:normAutofit/>
          </a:bodyPr>
          <a:lstStyle/>
          <a:p>
            <a:pPr algn="ctr"/>
            <a:r>
              <a:rPr lang="fr-FR" b="0" dirty="0">
                <a:solidFill>
                  <a:srgbClr val="78C6C3"/>
                </a:solidFill>
                <a:latin typeface="Lato" panose="020F0502020204030203" pitchFamily="34" charset="0"/>
              </a:rPr>
              <a:t>Enjeux climatiques </a:t>
            </a:r>
            <a:br>
              <a:rPr lang="fr-FR" b="0" dirty="0">
                <a:solidFill>
                  <a:srgbClr val="78C6C3"/>
                </a:solidFill>
                <a:latin typeface="Lato" panose="020F0502020204030203" pitchFamily="34" charset="0"/>
              </a:rPr>
            </a:br>
            <a:r>
              <a:rPr lang="fr-FR" b="0" dirty="0">
                <a:solidFill>
                  <a:srgbClr val="78C6C3"/>
                </a:solidFill>
                <a:latin typeface="Lato" panose="020F0502020204030203" pitchFamily="34" charset="0"/>
              </a:rPr>
              <a:t>et transition énergétique </a:t>
            </a:r>
            <a:endParaRPr lang="fr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A437ED-B35F-18FC-342A-FC968E468956}"/>
              </a:ext>
            </a:extLst>
          </p:cNvPr>
          <p:cNvSpPr txBox="1"/>
          <p:nvPr/>
        </p:nvSpPr>
        <p:spPr>
          <a:xfrm>
            <a:off x="4317206" y="2407598"/>
            <a:ext cx="3557587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Valérie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Masson-Delmotte</a:t>
            </a: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Groupe n°1 du GIEC </a:t>
            </a:r>
          </a:p>
          <a:p>
            <a:pPr marL="0" indent="0" algn="ctr">
              <a:buNone/>
            </a:pPr>
            <a:r>
              <a:rPr lang="fr-FR" sz="2200" i="1" dirty="0">
                <a:latin typeface="Arial" panose="020B0604020202020204" pitchFamily="34" charset="0"/>
                <a:cs typeface="Arial" panose="020B0604020202020204" pitchFamily="34" charset="0"/>
              </a:rPr>
              <a:t>CEA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274926-8384-939E-25F2-8882DDA32804}"/>
              </a:ext>
            </a:extLst>
          </p:cNvPr>
          <p:cNvSpPr txBox="1"/>
          <p:nvPr/>
        </p:nvSpPr>
        <p:spPr>
          <a:xfrm>
            <a:off x="1286542" y="2407597"/>
            <a:ext cx="21717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Michel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Spiro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IUPAP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80F1EC-1B0E-D8FB-0B23-5F5F2B80AA86}"/>
              </a:ext>
            </a:extLst>
          </p:cNvPr>
          <p:cNvSpPr txBox="1"/>
          <p:nvPr/>
        </p:nvSpPr>
        <p:spPr>
          <a:xfrm>
            <a:off x="8386429" y="2407597"/>
            <a:ext cx="290534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fr-FR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Fontecave</a:t>
            </a:r>
            <a:endParaRPr lang="fr-F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0" lang="fr-F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Collège de France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26E2DA-8383-38FC-835A-86B3E69512F1}"/>
              </a:ext>
            </a:extLst>
          </p:cNvPr>
          <p:cNvSpPr txBox="1"/>
          <p:nvPr/>
        </p:nvSpPr>
        <p:spPr>
          <a:xfrm>
            <a:off x="2169041" y="4632910"/>
            <a:ext cx="7049386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fr-FR" sz="3000" dirty="0">
                <a:latin typeface="Arial" panose="020B0604020202020204" pitchFamily="34" charset="0"/>
                <a:cs typeface="Arial" panose="020B0604020202020204" pitchFamily="34" charset="0"/>
              </a:rPr>
              <a:t>animée par Stanislas Pommeret</a:t>
            </a:r>
          </a:p>
          <a:p>
            <a:pPr marL="0" indent="0" algn="ctr">
              <a:buNone/>
            </a:pPr>
            <a:r>
              <a:rPr lang="fr-FR" sz="2200" i="1" dirty="0" smtClean="0"/>
              <a:t>Commission énergie SFP, SCF &amp; </a:t>
            </a:r>
            <a:r>
              <a:rPr lang="fr-FR" sz="2200" i="1" dirty="0"/>
              <a:t>CEA</a:t>
            </a:r>
            <a:endParaRPr lang="fr-FR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6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32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</vt:lpstr>
      <vt:lpstr>Thème Office</vt:lpstr>
      <vt:lpstr>Enjeux climatiques  et transition énergétique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Olipia</dc:creator>
  <cp:lastModifiedBy>POMMERET Stanislas</cp:lastModifiedBy>
  <cp:revision>55</cp:revision>
  <dcterms:created xsi:type="dcterms:W3CDTF">2022-05-03T09:22:51Z</dcterms:created>
  <dcterms:modified xsi:type="dcterms:W3CDTF">2023-07-05T08:48:09Z</dcterms:modified>
</cp:coreProperties>
</file>