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DD7C5-BCE6-81E2-08AC-7E45CA870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C57889-C537-8FF7-7959-3486255A1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1023EE-8177-9720-926A-5DF27919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6E647-D9F7-62C9-AEA3-DA1271C4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CC566F-3EED-8B88-00E9-7A3C6C5A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5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1DD4B-ACA9-8BFD-626A-1E4BE78F2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0F5132-B91D-0CA2-FBD7-073062E3C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70C421-6457-67AA-591A-115BF874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93B124-1362-23A8-7478-F9255E5D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EC2B5D-170E-1257-B59D-37DCFA03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9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CDD054-F4B9-E7E9-C174-AA00F1067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B7CED9-B8B2-F185-FAE4-2D6FA730C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404794-4723-B8DA-C5CD-BFAC618A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765132-5C0E-A96F-8E33-1CB57B7D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A35B1A-534D-5252-C270-680EADDF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5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6C049-FC9E-D260-978D-A72D1391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7EC07E-993C-46B0-FBBD-C2AF27B94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A116A7-F0BF-8D96-B341-7B910F9C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21C985-30A9-38E3-B74D-24A8D853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248295-8364-2F01-ACE1-1821A3FD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34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05F2C-6840-AC1A-EA55-D2BFC1B8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2EF7C7-6BC8-A9F4-89E3-FC87E41F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56DCB-23BA-2988-A1D1-B87DFE52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B90CE-888B-5E3B-EBE7-44C75598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2507E-339C-15F7-446D-0BDE18E6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81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A11768-4E37-708C-DD9A-8D793562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88F9A0-D823-5E18-0DBB-6BC44A72E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7726DB-D8ED-6EC5-D4D1-DF33E1487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0D1C90-5645-D223-8A52-9675627E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A245BF-947A-6B8B-F028-0E0A5CE9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DB9F18-E259-BF16-5624-F0F31648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95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C3086-F9D4-DE48-DD6A-8EE6FDFB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AB3621-C3AB-55E1-C57B-4B6F7CD8D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818467-96EC-7E89-6513-27A41E67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102D70-607B-716A-2740-9BBA5AC43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D63EA9-238C-8E85-ADE1-5BBB68919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40FEEC7-A82D-2E97-5D06-B1E5926B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84C5E5-109C-B345-C4F2-3621003A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0FBF37-11D6-5F08-9C85-7CEE1E2A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2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9183B-69C3-4371-54FC-F0FAE4F0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3034A7-8ED0-6863-93C6-4A77F6F3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EDFBEF-F477-0121-76AC-9D56874A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34BF4C-D945-7512-488C-EF674C33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32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5F674F-F0DA-8BBE-6912-FD539627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DA9D5A-C714-8098-3F10-ADAF3274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B4AB30-E090-8E7E-0484-7CB6F582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89A93-7300-9C40-8A59-0A5AF492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2F4F4D-E2BB-421D-9112-982B16C13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5077EE-66A0-89AB-4392-328D8FD99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022579-A958-E7DE-01E7-DECEE5CE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FC43CF-FFE0-450D-DF2B-0A076CB3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9722AE-11E3-D017-EABC-E892A657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8EE3-E9D3-826F-6363-EDB3B2A7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05FC26-6FDB-32D7-C10E-95B780EFB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585667-88F9-99C0-D272-B13A4A3D8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DE0316-A2D6-AB38-B106-6685FDC1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9AB7ED-D949-BB13-81E2-70432415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C6768C-0C97-E296-EA26-91D96D5E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1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DC27C2-5B17-6A8D-1084-EF94AC34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928473-9BAF-DBA8-9A78-CA03F638D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1165F5-1173-9D80-FEF1-7B7D4B96A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191C-DC72-4CDA-951F-356B9EA52B87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FD8625-87E1-733A-F244-DDD59879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5DF34-6F2C-9E53-561F-95624ADDD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C547-2E41-49A7-96FC-9FA46C0407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80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B765A-712D-9A93-A287-660B264BC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8666"/>
            <a:ext cx="9144000" cy="551456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INSTRUMENTATION SCIENTIFIQUE FRUGALE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038EDF-5920-1AD9-5D6F-A4D43897F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3649"/>
            <a:ext cx="9144000" cy="1395686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>
                <a:solidFill>
                  <a:srgbClr val="002060"/>
                </a:solidFill>
              </a:rPr>
              <a:t>Congrès général SFP 150 ans (4 juillet)</a:t>
            </a:r>
          </a:p>
          <a:p>
            <a:r>
              <a:rPr lang="fr-FR" sz="2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Cité des Sciences et de l’Industrie</a:t>
            </a:r>
          </a:p>
          <a:p>
            <a:r>
              <a:rPr lang="fr-FR" sz="2000" dirty="0">
                <a:solidFill>
                  <a:srgbClr val="002060"/>
                </a:solidFill>
              </a:rPr>
              <a:t>commission « Physique / Optique sans Frontières »  SFP – SFO</a:t>
            </a:r>
          </a:p>
          <a:p>
            <a:r>
              <a:rPr lang="fr-FR" sz="1800" b="1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</a:t>
            </a:r>
            <a:r>
              <a:rPr lang="fr-FR" sz="18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Savoir est une arme, l’ignorance nous désarme, partageons le savoir !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76D754-D99C-DB6F-DC9C-934136E9FC82}"/>
              </a:ext>
            </a:extLst>
          </p:cNvPr>
          <p:cNvSpPr txBox="1"/>
          <p:nvPr/>
        </p:nvSpPr>
        <p:spPr>
          <a:xfrm>
            <a:off x="3200400" y="963383"/>
            <a:ext cx="6096000" cy="4045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 :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Philippe Aubourg 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 mn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Electrochimie frugale 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Emmanuel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Maisonhaute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(Sorbonne Université) -30 mn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Imagerie spectrale et utilisation du LIDAR en Afrique (Spectral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imaging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use of LIDAR in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AFSIN Network) :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Mikkel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Brydegaard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(Université de Lund) -30 mn (en anglais).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source hardware :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Urs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Gaudenz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(Gaudi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co-fondateur de GOSH) -30 mn (en anglais)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animation table ronde 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Piuzzi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L’instrumentation scientifique en tant que bien commun ; conception, fabrication, formation, une utopie à développer ? – 20 mn.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2BC5AB-8A4A-8133-F518-D48D748095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190" y="1103937"/>
            <a:ext cx="1604010" cy="1185545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66DF3799-0BCB-4201-8034-00716CF1354F}"/>
              </a:ext>
            </a:extLst>
          </p:cNvPr>
          <p:cNvGrpSpPr/>
          <p:nvPr/>
        </p:nvGrpSpPr>
        <p:grpSpPr>
          <a:xfrm>
            <a:off x="990600" y="4968755"/>
            <a:ext cx="10160000" cy="1689689"/>
            <a:chOff x="482600" y="4982044"/>
            <a:chExt cx="9042400" cy="16896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03C3D61E-BC56-1052-3CDD-E799D16BD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690" y="5123648"/>
              <a:ext cx="1404620" cy="132842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2D5AC7-0596-6B6C-4A53-3D5CC1005AEF}"/>
                </a:ext>
              </a:extLst>
            </p:cNvPr>
            <p:cNvSpPr/>
            <p:nvPr/>
          </p:nvSpPr>
          <p:spPr>
            <a:xfrm>
              <a:off x="482600" y="4982044"/>
              <a:ext cx="9042400" cy="16896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7F29A262-F3C1-5B4E-A55F-26C79A04F8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1" y="890120"/>
            <a:ext cx="2492375" cy="185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744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INSTRUMENTATION SCIENTIFIQUE FRUGALE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 SCIENTIFIQUE FRUGALE </dc:title>
  <dc:creator>Francois Piuzzi</dc:creator>
  <cp:lastModifiedBy>Francois Piuzzi</cp:lastModifiedBy>
  <cp:revision>1</cp:revision>
  <dcterms:created xsi:type="dcterms:W3CDTF">2023-07-03T21:00:30Z</dcterms:created>
  <dcterms:modified xsi:type="dcterms:W3CDTF">2023-07-03T21:01:44Z</dcterms:modified>
</cp:coreProperties>
</file>