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7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 autoAdjust="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85ED4-163B-8390-5390-DEB2705C7600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FB413C-EED1-A637-BB60-A5A3A8ED778D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81F2A-1744-5BEC-76A9-0EC0A542B5A8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EEDD4B-B835-7EA3-54B9-1FEB3A6F5F51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971800" y="6267450"/>
            <a:ext cx="5244548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2D387-C0C5-F2A0-B12D-79955B43E6ED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9B2363B-BCD8-5E61-44AD-F499C18A9117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EDB5B113-0F36-7EFF-50CA-41F80982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845" y="458350"/>
            <a:ext cx="9636302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  <a:t>La physique du primaire au supérieur : enjeux et réformes</a:t>
            </a:r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A437ED-B35F-18FC-342A-FC968E468956}"/>
              </a:ext>
            </a:extLst>
          </p:cNvPr>
          <p:cNvSpPr txBox="1"/>
          <p:nvPr/>
        </p:nvSpPr>
        <p:spPr>
          <a:xfrm>
            <a:off x="406404" y="2218633"/>
            <a:ext cx="199585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Anne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Szymczak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DBBF0-1AAB-D461-6A03-4BCB39D1A424}"/>
              </a:ext>
            </a:extLst>
          </p:cNvPr>
          <p:cNvSpPr txBox="1"/>
          <p:nvPr/>
        </p:nvSpPr>
        <p:spPr>
          <a:xfrm>
            <a:off x="2852733" y="5090406"/>
            <a:ext cx="6486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animée par Estelle Blanquet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Université de Bordeaux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74926-8384-939E-25F2-8882DDA32804}"/>
              </a:ext>
            </a:extLst>
          </p:cNvPr>
          <p:cNvSpPr txBox="1"/>
          <p:nvPr/>
        </p:nvSpPr>
        <p:spPr>
          <a:xfrm>
            <a:off x="2602337" y="2199565"/>
            <a:ext cx="27537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François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Vandenbrouck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80F1EC-1B0E-D8FB-0B23-5F5F2B80AA86}"/>
              </a:ext>
            </a:extLst>
          </p:cNvPr>
          <p:cNvSpPr txBox="1"/>
          <p:nvPr/>
        </p:nvSpPr>
        <p:spPr>
          <a:xfrm>
            <a:off x="1184809" y="3239914"/>
            <a:ext cx="275371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Dominique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Obert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26461B-0FFC-082F-C8B4-26E33BA18B94}"/>
              </a:ext>
            </a:extLst>
          </p:cNvPr>
          <p:cNvSpPr txBox="1"/>
          <p:nvPr/>
        </p:nvSpPr>
        <p:spPr>
          <a:xfrm>
            <a:off x="3979194" y="3239914"/>
            <a:ext cx="213753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Aristide Cavaillès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CC60D-7123-28E6-FCE2-BE19929D962A}"/>
              </a:ext>
            </a:extLst>
          </p:cNvPr>
          <p:cNvSpPr txBox="1"/>
          <p:nvPr/>
        </p:nvSpPr>
        <p:spPr>
          <a:xfrm>
            <a:off x="6442204" y="2218633"/>
            <a:ext cx="2753713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Marie-Thérèse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Lehoucq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UDPPC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1AF5AC-B2B5-11E8-0375-DD1AB2CA8A8D}"/>
              </a:ext>
            </a:extLst>
          </p:cNvPr>
          <p:cNvSpPr txBox="1"/>
          <p:nvPr/>
        </p:nvSpPr>
        <p:spPr>
          <a:xfrm>
            <a:off x="9475364" y="2218632"/>
            <a:ext cx="1922350" cy="14157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Fabienne</a:t>
            </a:r>
          </a:p>
          <a:p>
            <a:pPr marL="0" indent="0" algn="ctr">
              <a:buNone/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Goldfarb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 Paris Saclay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695C4-6DFD-9436-F2AD-FEF10A2B7417}"/>
              </a:ext>
            </a:extLst>
          </p:cNvPr>
          <p:cNvSpPr txBox="1"/>
          <p:nvPr/>
        </p:nvSpPr>
        <p:spPr>
          <a:xfrm>
            <a:off x="537329" y="4249661"/>
            <a:ext cx="6184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1" dirty="0">
                <a:latin typeface="Arial" panose="020B0604020202020204" pitchFamily="34" charset="0"/>
                <a:cs typeface="Arial" panose="020B0604020202020204" pitchFamily="34" charset="0"/>
              </a:rPr>
              <a:t>Inspectrices et inspecteurs de l’Education Nationale</a:t>
            </a:r>
          </a:p>
        </p:txBody>
      </p:sp>
    </p:spTree>
    <p:extLst>
      <p:ext uri="{BB962C8B-B14F-4D97-AF65-F5344CB8AC3E}">
        <p14:creationId xmlns:p14="http://schemas.microsoft.com/office/powerpoint/2010/main" val="3586862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3862</TotalTime>
  <Words>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</vt:lpstr>
      <vt:lpstr>Thème Office</vt:lpstr>
      <vt:lpstr>La physique du primaire au supérieur : enjeux et réformes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Sarah Houver</cp:lastModifiedBy>
  <cp:revision>47</cp:revision>
  <dcterms:created xsi:type="dcterms:W3CDTF">2022-05-03T09:22:51Z</dcterms:created>
  <dcterms:modified xsi:type="dcterms:W3CDTF">2023-06-29T23:00:00Z</dcterms:modified>
</cp:coreProperties>
</file>