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7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07" autoAdjust="0"/>
  </p:normalViewPr>
  <p:slideViewPr>
    <p:cSldViewPr snapToGrid="0">
      <p:cViewPr varScale="1">
        <p:scale>
          <a:sx n="124" d="100"/>
          <a:sy n="124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85ED4-163B-8390-5390-DEB2705C7600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FB413C-EED1-A637-BB60-A5A3A8ED778D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81F2A-1744-5BEC-76A9-0EC0A542B5A8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EEDD4B-B835-7EA3-54B9-1FEB3A6F5F51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971800" y="6267450"/>
            <a:ext cx="5244548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‹#›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2D387-C0C5-F2A0-B12D-79955B43E6ED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9B2363B-BCD8-5E61-44AD-F499C18A9117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EDB5B113-0F36-7EFF-50CA-41F80982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481" y="603663"/>
            <a:ext cx="8199029" cy="1325563"/>
          </a:xfrm>
        </p:spPr>
        <p:txBody>
          <a:bodyPr>
            <a:normAutofit/>
          </a:bodyPr>
          <a:lstStyle/>
          <a:p>
            <a:pPr algn="ctr"/>
            <a: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  <a:t>La physique dans le monde industriel et économique</a:t>
            </a:r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A437ED-B35F-18FC-342A-FC968E468956}"/>
              </a:ext>
            </a:extLst>
          </p:cNvPr>
          <p:cNvSpPr txBox="1"/>
          <p:nvPr/>
        </p:nvSpPr>
        <p:spPr>
          <a:xfrm>
            <a:off x="813927" y="3708130"/>
            <a:ext cx="1817426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Pierre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Carmier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9DBBF0-1AAB-D461-6A03-4BCB39D1A424}"/>
              </a:ext>
            </a:extLst>
          </p:cNvPr>
          <p:cNvSpPr txBox="1"/>
          <p:nvPr/>
        </p:nvSpPr>
        <p:spPr>
          <a:xfrm>
            <a:off x="2852732" y="2355754"/>
            <a:ext cx="648652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animée par Catherine Langlais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74926-8384-939E-25F2-8882DDA32804}"/>
              </a:ext>
            </a:extLst>
          </p:cNvPr>
          <p:cNvSpPr txBox="1"/>
          <p:nvPr/>
        </p:nvSpPr>
        <p:spPr>
          <a:xfrm>
            <a:off x="3247647" y="3661770"/>
            <a:ext cx="21717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Etienne Huguet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26461B-0FFC-082F-C8B4-26E33BA18B94}"/>
              </a:ext>
            </a:extLst>
          </p:cNvPr>
          <p:cNvSpPr txBox="1"/>
          <p:nvPr/>
        </p:nvSpPr>
        <p:spPr>
          <a:xfrm>
            <a:off x="6228146" y="3708130"/>
            <a:ext cx="24120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Marie-Laure </a:t>
            </a:r>
            <a:r>
              <a:rPr lang="fr-F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Mauborgne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CC60D-7123-28E6-FCE2-BE19929D962A}"/>
              </a:ext>
            </a:extLst>
          </p:cNvPr>
          <p:cNvSpPr txBox="1"/>
          <p:nvPr/>
        </p:nvSpPr>
        <p:spPr>
          <a:xfrm>
            <a:off x="9411659" y="3632812"/>
            <a:ext cx="20309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Philippe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Quinio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17D3AB-A7B6-4F2D-450D-9AB07406A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055" y="4976185"/>
            <a:ext cx="1858884" cy="4637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3E4A0A-B4F3-6852-A282-104691F8F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415" y="4773050"/>
            <a:ext cx="1265510" cy="87003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F6410B5-59C6-3E6B-D54B-85822EE7B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343" y="4857738"/>
            <a:ext cx="1452593" cy="7006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CAB10A7-B919-D322-883C-6447298CD1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41317" y="4648475"/>
            <a:ext cx="1371600" cy="11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2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3878</TotalTime>
  <Words>20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</vt:lpstr>
      <vt:lpstr>Thème Office</vt:lpstr>
      <vt:lpstr>La physique dans le monde industriel et économique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marco.cirelli@gmail.com</cp:lastModifiedBy>
  <cp:revision>48</cp:revision>
  <dcterms:created xsi:type="dcterms:W3CDTF">2022-05-03T09:22:51Z</dcterms:created>
  <dcterms:modified xsi:type="dcterms:W3CDTF">2023-06-30T15:51:05Z</dcterms:modified>
</cp:coreProperties>
</file>