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9" r:id="rId2"/>
    <p:sldId id="296" r:id="rId3"/>
    <p:sldId id="342" r:id="rId4"/>
    <p:sldId id="316" r:id="rId5"/>
    <p:sldId id="344" r:id="rId6"/>
    <p:sldId id="348" r:id="rId7"/>
    <p:sldId id="343" r:id="rId8"/>
    <p:sldId id="346" r:id="rId9"/>
    <p:sldId id="351" r:id="rId10"/>
    <p:sldId id="347" r:id="rId11"/>
    <p:sldId id="349" r:id="rId12"/>
    <p:sldId id="350" r:id="rId13"/>
    <p:sldId id="352" r:id="rId14"/>
    <p:sldId id="288" r:id="rId15"/>
  </p:sldIdLst>
  <p:sldSz cx="9144000" cy="6858000" type="screen4x3"/>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39" autoAdjust="0"/>
  </p:normalViewPr>
  <p:slideViewPr>
    <p:cSldViewPr>
      <p:cViewPr varScale="1">
        <p:scale>
          <a:sx n="79" d="100"/>
          <a:sy n="79" d="100"/>
        </p:scale>
        <p:origin x="1570"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durand\Desktop\Collimator\Experience\Data%20Exp&#233;rie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F:\SaveVM\EmitData\Mars\ED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aveVM\EmitData\Mars\10-03-2021\SD\Ana-S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00" dirty="0"/>
              <a:t>Exemple de mesure par le système EPICS</a:t>
            </a:r>
            <a:r>
              <a:rPr lang="fr-FR" sz="1000" baseline="0" dirty="0"/>
              <a:t> &amp; Appliance :</a:t>
            </a:r>
            <a:r>
              <a:rPr lang="fr-FR" sz="1000" dirty="0"/>
              <a:t> </a:t>
            </a:r>
          </a:p>
          <a:p>
            <a:pPr>
              <a:defRPr/>
            </a:pPr>
            <a:r>
              <a:rPr lang="fr-FR" sz="1000" dirty="0"/>
              <a:t>Collimateur circulaire 25 </a:t>
            </a:r>
            <a:r>
              <a:rPr lang="fr-FR" sz="1000" dirty="0" err="1"/>
              <a:t>mm.</a:t>
            </a:r>
            <a:endParaRPr lang="fr-FR"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7412606016163115"/>
          <c:y val="0.19416070937749078"/>
          <c:w val="0.66771305578796902"/>
          <c:h val="0.47257162632451677"/>
        </c:manualLayout>
      </c:layout>
      <c:scatterChart>
        <c:scatterStyle val="lineMarker"/>
        <c:varyColors val="0"/>
        <c:ser>
          <c:idx val="1"/>
          <c:order val="0"/>
          <c:tx>
            <c:strRef>
              <c:f>'1402SGScanFI_T2_Cu_RP1'!$H$14</c:f>
              <c:strCache>
                <c:ptCount val="1"/>
                <c:pt idx="0">
                  <c:v>Collimateur [nA]</c:v>
                </c:pt>
              </c:strCache>
            </c:strRef>
          </c:tx>
          <c:spPr>
            <a:ln w="19050" cap="rnd">
              <a:solidFill>
                <a:schemeClr val="accent2"/>
              </a:solidFill>
              <a:round/>
            </a:ln>
            <a:effectLst/>
          </c:spPr>
          <c:marker>
            <c:symbol val="none"/>
          </c:marker>
          <c:xVal>
            <c:numRef>
              <c:f>'1402SGScanFI_T2_Cu_RP1'!$G$4012:$G$4635</c:f>
              <c:numCache>
                <c:formatCode>General</c:formatCode>
                <c:ptCount val="624"/>
                <c:pt idx="0">
                  <c:v>152.90093994140599</c:v>
                </c:pt>
                <c:pt idx="1">
                  <c:v>152.80093383789</c:v>
                </c:pt>
                <c:pt idx="2">
                  <c:v>152.700927734375</c:v>
                </c:pt>
                <c:pt idx="3">
                  <c:v>152.60092163085901</c:v>
                </c:pt>
                <c:pt idx="4">
                  <c:v>152.50091552734301</c:v>
                </c:pt>
                <c:pt idx="5">
                  <c:v>152.40090942382801</c:v>
                </c:pt>
                <c:pt idx="6">
                  <c:v>152.30090332031199</c:v>
                </c:pt>
                <c:pt idx="7">
                  <c:v>152.20089721679599</c:v>
                </c:pt>
                <c:pt idx="8">
                  <c:v>152.10089111328099</c:v>
                </c:pt>
                <c:pt idx="9">
                  <c:v>152.000885009765</c:v>
                </c:pt>
                <c:pt idx="10">
                  <c:v>151.90087890625</c:v>
                </c:pt>
                <c:pt idx="11">
                  <c:v>151.80087280273401</c:v>
                </c:pt>
                <c:pt idx="12">
                  <c:v>151.70086669921801</c:v>
                </c:pt>
                <c:pt idx="13">
                  <c:v>151.60086059570301</c:v>
                </c:pt>
                <c:pt idx="14">
                  <c:v>151.50085449218699</c:v>
                </c:pt>
                <c:pt idx="15">
                  <c:v>151.40084838867099</c:v>
                </c:pt>
                <c:pt idx="16">
                  <c:v>151.30084228515599</c:v>
                </c:pt>
                <c:pt idx="17">
                  <c:v>151.20083618164</c:v>
                </c:pt>
                <c:pt idx="18">
                  <c:v>151.100830078125</c:v>
                </c:pt>
                <c:pt idx="19">
                  <c:v>151.00082397460901</c:v>
                </c:pt>
                <c:pt idx="20">
                  <c:v>150.90081787109301</c:v>
                </c:pt>
                <c:pt idx="21">
                  <c:v>150.80081176757801</c:v>
                </c:pt>
                <c:pt idx="22">
                  <c:v>150.70080566406199</c:v>
                </c:pt>
                <c:pt idx="23">
                  <c:v>150.60079956054599</c:v>
                </c:pt>
                <c:pt idx="24">
                  <c:v>150.50079345703099</c:v>
                </c:pt>
                <c:pt idx="25">
                  <c:v>150.400787353515</c:v>
                </c:pt>
                <c:pt idx="26">
                  <c:v>150.30078125</c:v>
                </c:pt>
                <c:pt idx="27">
                  <c:v>150.20077514648401</c:v>
                </c:pt>
                <c:pt idx="28">
                  <c:v>150.10076904296801</c:v>
                </c:pt>
                <c:pt idx="29">
                  <c:v>150.00076293945301</c:v>
                </c:pt>
                <c:pt idx="30">
                  <c:v>149.90075683593699</c:v>
                </c:pt>
                <c:pt idx="31">
                  <c:v>149.80075073242099</c:v>
                </c:pt>
                <c:pt idx="32">
                  <c:v>149.70074462890599</c:v>
                </c:pt>
                <c:pt idx="33">
                  <c:v>149.60073852539</c:v>
                </c:pt>
                <c:pt idx="34">
                  <c:v>149.500732421875</c:v>
                </c:pt>
                <c:pt idx="35">
                  <c:v>149.40072631835901</c:v>
                </c:pt>
                <c:pt idx="36">
                  <c:v>149.30072021484301</c:v>
                </c:pt>
                <c:pt idx="37">
                  <c:v>149.20071411132801</c:v>
                </c:pt>
                <c:pt idx="38">
                  <c:v>149.10070800781199</c:v>
                </c:pt>
                <c:pt idx="39">
                  <c:v>149.00070190429599</c:v>
                </c:pt>
                <c:pt idx="40">
                  <c:v>148.90069580078099</c:v>
                </c:pt>
                <c:pt idx="41">
                  <c:v>148.800689697265</c:v>
                </c:pt>
                <c:pt idx="42">
                  <c:v>148.70068359375</c:v>
                </c:pt>
                <c:pt idx="43">
                  <c:v>148.60067749023401</c:v>
                </c:pt>
                <c:pt idx="44">
                  <c:v>148.50067138671801</c:v>
                </c:pt>
                <c:pt idx="45">
                  <c:v>148.40066528320301</c:v>
                </c:pt>
                <c:pt idx="46">
                  <c:v>148.30065917968699</c:v>
                </c:pt>
                <c:pt idx="47">
                  <c:v>148.20065307617099</c:v>
                </c:pt>
                <c:pt idx="48">
                  <c:v>148.10064697265599</c:v>
                </c:pt>
                <c:pt idx="49">
                  <c:v>148.00064086914</c:v>
                </c:pt>
                <c:pt idx="50">
                  <c:v>147.900634765625</c:v>
                </c:pt>
                <c:pt idx="51">
                  <c:v>147.80062866210901</c:v>
                </c:pt>
                <c:pt idx="52">
                  <c:v>147.70062255859301</c:v>
                </c:pt>
                <c:pt idx="53">
                  <c:v>147.60061645507801</c:v>
                </c:pt>
                <c:pt idx="54">
                  <c:v>147.50061035156199</c:v>
                </c:pt>
                <c:pt idx="55">
                  <c:v>147.40060424804599</c:v>
                </c:pt>
                <c:pt idx="56">
                  <c:v>147.30059814453099</c:v>
                </c:pt>
                <c:pt idx="57">
                  <c:v>147.200592041015</c:v>
                </c:pt>
                <c:pt idx="58">
                  <c:v>147.1005859375</c:v>
                </c:pt>
                <c:pt idx="59">
                  <c:v>147.00057983398401</c:v>
                </c:pt>
                <c:pt idx="60">
                  <c:v>146.90057373046801</c:v>
                </c:pt>
                <c:pt idx="61">
                  <c:v>146.80056762695301</c:v>
                </c:pt>
                <c:pt idx="62">
                  <c:v>146.70056152343699</c:v>
                </c:pt>
                <c:pt idx="63">
                  <c:v>146.60055541992099</c:v>
                </c:pt>
                <c:pt idx="64">
                  <c:v>146.50054931640599</c:v>
                </c:pt>
                <c:pt idx="65">
                  <c:v>146.40054321289</c:v>
                </c:pt>
                <c:pt idx="66">
                  <c:v>146.300537109375</c:v>
                </c:pt>
                <c:pt idx="67">
                  <c:v>146.20053100585901</c:v>
                </c:pt>
                <c:pt idx="68">
                  <c:v>146.10052490234301</c:v>
                </c:pt>
                <c:pt idx="69">
                  <c:v>146.00051879882801</c:v>
                </c:pt>
                <c:pt idx="70">
                  <c:v>145.90051269531199</c:v>
                </c:pt>
                <c:pt idx="71">
                  <c:v>145.80050659179599</c:v>
                </c:pt>
                <c:pt idx="72">
                  <c:v>145.70050048828099</c:v>
                </c:pt>
                <c:pt idx="73">
                  <c:v>145.600494384765</c:v>
                </c:pt>
                <c:pt idx="74">
                  <c:v>145.50048828125</c:v>
                </c:pt>
                <c:pt idx="75">
                  <c:v>145.40048217773401</c:v>
                </c:pt>
                <c:pt idx="76">
                  <c:v>145.30047607421801</c:v>
                </c:pt>
                <c:pt idx="77">
                  <c:v>145.20046997070301</c:v>
                </c:pt>
                <c:pt idx="78">
                  <c:v>145.10046386718699</c:v>
                </c:pt>
                <c:pt idx="79">
                  <c:v>145.00045776367099</c:v>
                </c:pt>
                <c:pt idx="80">
                  <c:v>144.90045166015599</c:v>
                </c:pt>
                <c:pt idx="81">
                  <c:v>144.80044555664</c:v>
                </c:pt>
                <c:pt idx="82">
                  <c:v>144.700439453125</c:v>
                </c:pt>
                <c:pt idx="83">
                  <c:v>144.60043334960901</c:v>
                </c:pt>
                <c:pt idx="84">
                  <c:v>144.50042724609301</c:v>
                </c:pt>
                <c:pt idx="85">
                  <c:v>144.40042114257801</c:v>
                </c:pt>
                <c:pt idx="86">
                  <c:v>144.20040893554599</c:v>
                </c:pt>
                <c:pt idx="87">
                  <c:v>144.10040283203099</c:v>
                </c:pt>
                <c:pt idx="88">
                  <c:v>144.000396728515</c:v>
                </c:pt>
                <c:pt idx="89">
                  <c:v>143.900390625</c:v>
                </c:pt>
                <c:pt idx="90">
                  <c:v>143.80038452148401</c:v>
                </c:pt>
                <c:pt idx="91">
                  <c:v>143.70037841796801</c:v>
                </c:pt>
                <c:pt idx="92">
                  <c:v>143.60037231445301</c:v>
                </c:pt>
                <c:pt idx="93">
                  <c:v>143.50036621093699</c:v>
                </c:pt>
                <c:pt idx="94">
                  <c:v>143.40036010742099</c:v>
                </c:pt>
                <c:pt idx="95">
                  <c:v>143.30035400390599</c:v>
                </c:pt>
                <c:pt idx="96">
                  <c:v>143.20034790039</c:v>
                </c:pt>
                <c:pt idx="97">
                  <c:v>143.100341796875</c:v>
                </c:pt>
                <c:pt idx="98">
                  <c:v>143.00033569335901</c:v>
                </c:pt>
                <c:pt idx="99">
                  <c:v>142.90032958984301</c:v>
                </c:pt>
                <c:pt idx="100">
                  <c:v>142.80032348632801</c:v>
                </c:pt>
                <c:pt idx="101">
                  <c:v>142.70031738281199</c:v>
                </c:pt>
                <c:pt idx="102">
                  <c:v>142.60031127929599</c:v>
                </c:pt>
                <c:pt idx="103">
                  <c:v>142.50030517578099</c:v>
                </c:pt>
                <c:pt idx="104">
                  <c:v>142.400299072265</c:v>
                </c:pt>
                <c:pt idx="105">
                  <c:v>142.30029296875</c:v>
                </c:pt>
                <c:pt idx="106">
                  <c:v>142.20028686523401</c:v>
                </c:pt>
                <c:pt idx="107">
                  <c:v>142.10028076171801</c:v>
                </c:pt>
                <c:pt idx="108">
                  <c:v>141.90026855468699</c:v>
                </c:pt>
                <c:pt idx="109">
                  <c:v>141.80026245117099</c:v>
                </c:pt>
                <c:pt idx="110">
                  <c:v>141.70025634765599</c:v>
                </c:pt>
                <c:pt idx="111">
                  <c:v>141.60025024414</c:v>
                </c:pt>
                <c:pt idx="112">
                  <c:v>141.500244140625</c:v>
                </c:pt>
                <c:pt idx="113">
                  <c:v>141.40023803710901</c:v>
                </c:pt>
                <c:pt idx="114">
                  <c:v>141.30023193359301</c:v>
                </c:pt>
                <c:pt idx="115">
                  <c:v>141.20022583007801</c:v>
                </c:pt>
                <c:pt idx="116">
                  <c:v>141.10021972656199</c:v>
                </c:pt>
                <c:pt idx="117">
                  <c:v>141.00021362304599</c:v>
                </c:pt>
                <c:pt idx="118">
                  <c:v>140.90020751953099</c:v>
                </c:pt>
                <c:pt idx="119">
                  <c:v>140.800201416015</c:v>
                </c:pt>
                <c:pt idx="120">
                  <c:v>140.7001953125</c:v>
                </c:pt>
                <c:pt idx="121">
                  <c:v>140.60018920898401</c:v>
                </c:pt>
                <c:pt idx="122">
                  <c:v>140.50018310546801</c:v>
                </c:pt>
                <c:pt idx="123">
                  <c:v>140.40017700195301</c:v>
                </c:pt>
                <c:pt idx="124">
                  <c:v>140.30017089843699</c:v>
                </c:pt>
                <c:pt idx="125">
                  <c:v>140.20016479492099</c:v>
                </c:pt>
                <c:pt idx="126">
                  <c:v>140.10015869140599</c:v>
                </c:pt>
                <c:pt idx="127">
                  <c:v>140.00015258789</c:v>
                </c:pt>
                <c:pt idx="128">
                  <c:v>140.00015258789</c:v>
                </c:pt>
                <c:pt idx="129">
                  <c:v>139.900146484375</c:v>
                </c:pt>
                <c:pt idx="130">
                  <c:v>139.80014038085901</c:v>
                </c:pt>
                <c:pt idx="131">
                  <c:v>139.70013427734301</c:v>
                </c:pt>
                <c:pt idx="132">
                  <c:v>139.60012817382801</c:v>
                </c:pt>
                <c:pt idx="133">
                  <c:v>139.50012207031199</c:v>
                </c:pt>
                <c:pt idx="134">
                  <c:v>139.40011596679599</c:v>
                </c:pt>
                <c:pt idx="135">
                  <c:v>139.30010986328099</c:v>
                </c:pt>
                <c:pt idx="136">
                  <c:v>139.200103759765</c:v>
                </c:pt>
                <c:pt idx="137">
                  <c:v>139.10009765625</c:v>
                </c:pt>
                <c:pt idx="138">
                  <c:v>139.00009155273401</c:v>
                </c:pt>
                <c:pt idx="139">
                  <c:v>138.90008544921801</c:v>
                </c:pt>
                <c:pt idx="140">
                  <c:v>138.70007324218699</c:v>
                </c:pt>
                <c:pt idx="141">
                  <c:v>138.70007324218699</c:v>
                </c:pt>
                <c:pt idx="142">
                  <c:v>138.60006713867099</c:v>
                </c:pt>
                <c:pt idx="143">
                  <c:v>138.50006103515599</c:v>
                </c:pt>
                <c:pt idx="144">
                  <c:v>138.40005493164</c:v>
                </c:pt>
                <c:pt idx="145">
                  <c:v>138.300048828125</c:v>
                </c:pt>
                <c:pt idx="146">
                  <c:v>138.20004272460901</c:v>
                </c:pt>
                <c:pt idx="147">
                  <c:v>138.10003662109301</c:v>
                </c:pt>
                <c:pt idx="148">
                  <c:v>138.00003051757801</c:v>
                </c:pt>
                <c:pt idx="149">
                  <c:v>137.90002441406199</c:v>
                </c:pt>
                <c:pt idx="150">
                  <c:v>137.80001831054599</c:v>
                </c:pt>
                <c:pt idx="151">
                  <c:v>137.70001220703099</c:v>
                </c:pt>
                <c:pt idx="152">
                  <c:v>137.600006103515</c:v>
                </c:pt>
                <c:pt idx="153">
                  <c:v>137.5</c:v>
                </c:pt>
                <c:pt idx="154">
                  <c:v>137.39999389648401</c:v>
                </c:pt>
                <c:pt idx="155">
                  <c:v>137.29998779296801</c:v>
                </c:pt>
                <c:pt idx="156">
                  <c:v>137.19998168945301</c:v>
                </c:pt>
                <c:pt idx="157">
                  <c:v>137.09997558593699</c:v>
                </c:pt>
                <c:pt idx="158">
                  <c:v>136.99996948242099</c:v>
                </c:pt>
                <c:pt idx="159">
                  <c:v>136.89996337890599</c:v>
                </c:pt>
                <c:pt idx="160">
                  <c:v>136.79995727539</c:v>
                </c:pt>
                <c:pt idx="161">
                  <c:v>136.699951171875</c:v>
                </c:pt>
                <c:pt idx="162">
                  <c:v>136.49993896484301</c:v>
                </c:pt>
                <c:pt idx="163">
                  <c:v>136.39993286132801</c:v>
                </c:pt>
                <c:pt idx="164">
                  <c:v>136.29992675781199</c:v>
                </c:pt>
                <c:pt idx="165">
                  <c:v>136.19992065429599</c:v>
                </c:pt>
                <c:pt idx="166">
                  <c:v>135.999908447265</c:v>
                </c:pt>
                <c:pt idx="167">
                  <c:v>135.999908447265</c:v>
                </c:pt>
                <c:pt idx="168">
                  <c:v>135.89990234375</c:v>
                </c:pt>
                <c:pt idx="169">
                  <c:v>135.79989624023401</c:v>
                </c:pt>
                <c:pt idx="170">
                  <c:v>135.69989013671801</c:v>
                </c:pt>
                <c:pt idx="171">
                  <c:v>135.59988403320301</c:v>
                </c:pt>
                <c:pt idx="172">
                  <c:v>135.49987792968699</c:v>
                </c:pt>
                <c:pt idx="173">
                  <c:v>135.39987182617099</c:v>
                </c:pt>
                <c:pt idx="174">
                  <c:v>135.29986572265599</c:v>
                </c:pt>
                <c:pt idx="175">
                  <c:v>135.19985961914</c:v>
                </c:pt>
                <c:pt idx="176">
                  <c:v>135.099853515625</c:v>
                </c:pt>
                <c:pt idx="177">
                  <c:v>134.99984741210901</c:v>
                </c:pt>
                <c:pt idx="178">
                  <c:v>134.89984130859301</c:v>
                </c:pt>
                <c:pt idx="179">
                  <c:v>134.79983520507801</c:v>
                </c:pt>
                <c:pt idx="180">
                  <c:v>134.69982910156199</c:v>
                </c:pt>
                <c:pt idx="181">
                  <c:v>134.59982299804599</c:v>
                </c:pt>
                <c:pt idx="182">
                  <c:v>134.49981689453099</c:v>
                </c:pt>
                <c:pt idx="183">
                  <c:v>134.399810791015</c:v>
                </c:pt>
                <c:pt idx="184">
                  <c:v>134.2998046875</c:v>
                </c:pt>
                <c:pt idx="185">
                  <c:v>134.19979858398401</c:v>
                </c:pt>
                <c:pt idx="186">
                  <c:v>134.09979248046801</c:v>
                </c:pt>
                <c:pt idx="187">
                  <c:v>133.89978027343699</c:v>
                </c:pt>
                <c:pt idx="188">
                  <c:v>133.69976806640599</c:v>
                </c:pt>
                <c:pt idx="189">
                  <c:v>133.69976806640599</c:v>
                </c:pt>
                <c:pt idx="190">
                  <c:v>133.59976196289</c:v>
                </c:pt>
                <c:pt idx="191">
                  <c:v>133.499755859375</c:v>
                </c:pt>
                <c:pt idx="192">
                  <c:v>133.39974975585901</c:v>
                </c:pt>
                <c:pt idx="193">
                  <c:v>133.29974365234301</c:v>
                </c:pt>
                <c:pt idx="194">
                  <c:v>133.19973754882801</c:v>
                </c:pt>
                <c:pt idx="195">
                  <c:v>133.09973144531199</c:v>
                </c:pt>
                <c:pt idx="196">
                  <c:v>132.99972534179599</c:v>
                </c:pt>
                <c:pt idx="197">
                  <c:v>132.89971923828099</c:v>
                </c:pt>
                <c:pt idx="198">
                  <c:v>132.799713134765</c:v>
                </c:pt>
                <c:pt idx="199">
                  <c:v>132.69970703125</c:v>
                </c:pt>
                <c:pt idx="200">
                  <c:v>132.59970092773401</c:v>
                </c:pt>
                <c:pt idx="201">
                  <c:v>132.49969482421801</c:v>
                </c:pt>
                <c:pt idx="202">
                  <c:v>132.39968872070301</c:v>
                </c:pt>
                <c:pt idx="203">
                  <c:v>132.29968261718699</c:v>
                </c:pt>
                <c:pt idx="204">
                  <c:v>132.19967651367099</c:v>
                </c:pt>
                <c:pt idx="205">
                  <c:v>131.99966430664</c:v>
                </c:pt>
                <c:pt idx="206">
                  <c:v>131.99966430664</c:v>
                </c:pt>
                <c:pt idx="207">
                  <c:v>131.899658203125</c:v>
                </c:pt>
                <c:pt idx="208">
                  <c:v>131.79965209960901</c:v>
                </c:pt>
                <c:pt idx="209">
                  <c:v>131.69964599609301</c:v>
                </c:pt>
                <c:pt idx="210">
                  <c:v>131.59963989257801</c:v>
                </c:pt>
                <c:pt idx="211">
                  <c:v>131.49963378906199</c:v>
                </c:pt>
                <c:pt idx="212">
                  <c:v>131.39962768554599</c:v>
                </c:pt>
                <c:pt idx="213">
                  <c:v>131.29962158203099</c:v>
                </c:pt>
                <c:pt idx="214">
                  <c:v>131.199615478515</c:v>
                </c:pt>
                <c:pt idx="215">
                  <c:v>131.099609375</c:v>
                </c:pt>
                <c:pt idx="216">
                  <c:v>130.99960327148401</c:v>
                </c:pt>
                <c:pt idx="217">
                  <c:v>130.89959716796801</c:v>
                </c:pt>
                <c:pt idx="218">
                  <c:v>130.79959106445301</c:v>
                </c:pt>
                <c:pt idx="219">
                  <c:v>130.69958496093699</c:v>
                </c:pt>
                <c:pt idx="220">
                  <c:v>130.59957885742099</c:v>
                </c:pt>
                <c:pt idx="221">
                  <c:v>130.49957275390599</c:v>
                </c:pt>
                <c:pt idx="222">
                  <c:v>130.39956665039</c:v>
                </c:pt>
                <c:pt idx="223">
                  <c:v>130.39956665039</c:v>
                </c:pt>
                <c:pt idx="224">
                  <c:v>130.299560546875</c:v>
                </c:pt>
                <c:pt idx="225">
                  <c:v>130.19955444335901</c:v>
                </c:pt>
                <c:pt idx="226">
                  <c:v>130.09954833984301</c:v>
                </c:pt>
                <c:pt idx="227">
                  <c:v>129.99954223632801</c:v>
                </c:pt>
                <c:pt idx="228">
                  <c:v>129.89953613281199</c:v>
                </c:pt>
                <c:pt idx="229">
                  <c:v>129.79953002929599</c:v>
                </c:pt>
                <c:pt idx="230">
                  <c:v>129.69952392578099</c:v>
                </c:pt>
                <c:pt idx="231">
                  <c:v>129.599517822265</c:v>
                </c:pt>
                <c:pt idx="232">
                  <c:v>129.49951171875</c:v>
                </c:pt>
                <c:pt idx="233">
                  <c:v>129.39950561523401</c:v>
                </c:pt>
                <c:pt idx="234">
                  <c:v>129.29949951171801</c:v>
                </c:pt>
                <c:pt idx="235">
                  <c:v>129.19949340820301</c:v>
                </c:pt>
                <c:pt idx="236">
                  <c:v>129.09948730468699</c:v>
                </c:pt>
                <c:pt idx="237">
                  <c:v>128.99948120117099</c:v>
                </c:pt>
                <c:pt idx="238">
                  <c:v>128.89947509765599</c:v>
                </c:pt>
                <c:pt idx="239">
                  <c:v>128.79946899414</c:v>
                </c:pt>
                <c:pt idx="240">
                  <c:v>128.699462890625</c:v>
                </c:pt>
                <c:pt idx="241">
                  <c:v>128.59945678710901</c:v>
                </c:pt>
                <c:pt idx="242">
                  <c:v>128.49945068359301</c:v>
                </c:pt>
                <c:pt idx="243">
                  <c:v>128.39944458007801</c:v>
                </c:pt>
                <c:pt idx="244">
                  <c:v>128.29943847656199</c:v>
                </c:pt>
                <c:pt idx="245">
                  <c:v>128.19943237304599</c:v>
                </c:pt>
                <c:pt idx="246">
                  <c:v>128.09942626953099</c:v>
                </c:pt>
                <c:pt idx="247">
                  <c:v>127.999420166015</c:v>
                </c:pt>
                <c:pt idx="248">
                  <c:v>127.89942169189401</c:v>
                </c:pt>
                <c:pt idx="249">
                  <c:v>127.799423217773</c:v>
                </c:pt>
                <c:pt idx="250">
                  <c:v>127.699424743652</c:v>
                </c:pt>
                <c:pt idx="251">
                  <c:v>127.59942626953099</c:v>
                </c:pt>
                <c:pt idx="252">
                  <c:v>127.49942779541</c:v>
                </c:pt>
                <c:pt idx="253">
                  <c:v>127.39942932128901</c:v>
                </c:pt>
                <c:pt idx="254">
                  <c:v>127.299430847167</c:v>
                </c:pt>
                <c:pt idx="255">
                  <c:v>127.19943237304599</c:v>
                </c:pt>
                <c:pt idx="256">
                  <c:v>127.099433898925</c:v>
                </c:pt>
                <c:pt idx="257">
                  <c:v>126.99943542480401</c:v>
                </c:pt>
                <c:pt idx="258">
                  <c:v>126.899436950683</c:v>
                </c:pt>
                <c:pt idx="259">
                  <c:v>126.799438476562</c:v>
                </c:pt>
                <c:pt idx="260">
                  <c:v>126.69944000244099</c:v>
                </c:pt>
                <c:pt idx="261">
                  <c:v>126.59944152832</c:v>
                </c:pt>
                <c:pt idx="262">
                  <c:v>126.49944305419901</c:v>
                </c:pt>
                <c:pt idx="263">
                  <c:v>126.399444580078</c:v>
                </c:pt>
                <c:pt idx="264">
                  <c:v>126.299446105957</c:v>
                </c:pt>
                <c:pt idx="265">
                  <c:v>126.199447631835</c:v>
                </c:pt>
                <c:pt idx="266">
                  <c:v>126.09944915771401</c:v>
                </c:pt>
                <c:pt idx="267">
                  <c:v>125.999450683593</c:v>
                </c:pt>
                <c:pt idx="268">
                  <c:v>125.899452209472</c:v>
                </c:pt>
                <c:pt idx="269">
                  <c:v>125.79945373535099</c:v>
                </c:pt>
                <c:pt idx="270">
                  <c:v>125.69945526123</c:v>
                </c:pt>
                <c:pt idx="271">
                  <c:v>125.59945678710901</c:v>
                </c:pt>
                <c:pt idx="272">
                  <c:v>125.499458312988</c:v>
                </c:pt>
                <c:pt idx="273">
                  <c:v>125.399459838867</c:v>
                </c:pt>
                <c:pt idx="274">
                  <c:v>125.29946136474599</c:v>
                </c:pt>
                <c:pt idx="275">
                  <c:v>125.199462890625</c:v>
                </c:pt>
                <c:pt idx="276">
                  <c:v>125.099464416503</c:v>
                </c:pt>
                <c:pt idx="277">
                  <c:v>124.999465942382</c:v>
                </c:pt>
                <c:pt idx="278">
                  <c:v>124.89946746826099</c:v>
                </c:pt>
                <c:pt idx="279">
                  <c:v>124.79946899414</c:v>
                </c:pt>
                <c:pt idx="280">
                  <c:v>124.69947052001901</c:v>
                </c:pt>
                <c:pt idx="281">
                  <c:v>124.599472045898</c:v>
                </c:pt>
                <c:pt idx="282">
                  <c:v>124.499473571777</c:v>
                </c:pt>
                <c:pt idx="283">
                  <c:v>124.39947509765599</c:v>
                </c:pt>
                <c:pt idx="284">
                  <c:v>124.299476623535</c:v>
                </c:pt>
                <c:pt idx="285">
                  <c:v>124.19947814941401</c:v>
                </c:pt>
                <c:pt idx="286">
                  <c:v>124.099479675292</c:v>
                </c:pt>
                <c:pt idx="287">
                  <c:v>123.99948120117099</c:v>
                </c:pt>
                <c:pt idx="288">
                  <c:v>123.89948272705</c:v>
                </c:pt>
                <c:pt idx="289">
                  <c:v>123.79948425292901</c:v>
                </c:pt>
                <c:pt idx="290">
                  <c:v>123.699485778808</c:v>
                </c:pt>
                <c:pt idx="291">
                  <c:v>123.599487304687</c:v>
                </c:pt>
                <c:pt idx="292">
                  <c:v>123.49948883056599</c:v>
                </c:pt>
                <c:pt idx="293">
                  <c:v>123.399490356445</c:v>
                </c:pt>
                <c:pt idx="294">
                  <c:v>123.29949188232401</c:v>
                </c:pt>
                <c:pt idx="295">
                  <c:v>123.199493408203</c:v>
                </c:pt>
                <c:pt idx="296">
                  <c:v>123.099494934082</c:v>
                </c:pt>
                <c:pt idx="297">
                  <c:v>122.99949645996</c:v>
                </c:pt>
                <c:pt idx="298">
                  <c:v>122.89949798583901</c:v>
                </c:pt>
                <c:pt idx="299">
                  <c:v>122.799499511718</c:v>
                </c:pt>
                <c:pt idx="300">
                  <c:v>122.699501037597</c:v>
                </c:pt>
                <c:pt idx="301">
                  <c:v>122.59950256347599</c:v>
                </c:pt>
                <c:pt idx="302">
                  <c:v>122.499504089355</c:v>
                </c:pt>
                <c:pt idx="303">
                  <c:v>122.39950561523401</c:v>
                </c:pt>
                <c:pt idx="304">
                  <c:v>122.299507141113</c:v>
                </c:pt>
                <c:pt idx="305">
                  <c:v>122.199508666992</c:v>
                </c:pt>
                <c:pt idx="306">
                  <c:v>122.09951019287099</c:v>
                </c:pt>
                <c:pt idx="307">
                  <c:v>121.99951171875</c:v>
                </c:pt>
                <c:pt idx="308">
                  <c:v>121.899513244628</c:v>
                </c:pt>
                <c:pt idx="309">
                  <c:v>121.799514770507</c:v>
                </c:pt>
                <c:pt idx="310">
                  <c:v>121.69951629638599</c:v>
                </c:pt>
                <c:pt idx="311">
                  <c:v>121.599517822265</c:v>
                </c:pt>
                <c:pt idx="312">
                  <c:v>121.49951934814401</c:v>
                </c:pt>
                <c:pt idx="313">
                  <c:v>121.399520874023</c:v>
                </c:pt>
                <c:pt idx="314">
                  <c:v>121.299522399902</c:v>
                </c:pt>
                <c:pt idx="315">
                  <c:v>121.19952392578099</c:v>
                </c:pt>
                <c:pt idx="316">
                  <c:v>121.09952545166</c:v>
                </c:pt>
                <c:pt idx="317">
                  <c:v>120.99952697753901</c:v>
                </c:pt>
                <c:pt idx="318">
                  <c:v>120.899528503417</c:v>
                </c:pt>
                <c:pt idx="319">
                  <c:v>120.79953002929599</c:v>
                </c:pt>
                <c:pt idx="320">
                  <c:v>120.699531555175</c:v>
                </c:pt>
                <c:pt idx="321">
                  <c:v>120.59953308105401</c:v>
                </c:pt>
                <c:pt idx="322">
                  <c:v>120.499534606933</c:v>
                </c:pt>
                <c:pt idx="323">
                  <c:v>120.399536132812</c:v>
                </c:pt>
                <c:pt idx="324">
                  <c:v>120.29953765869099</c:v>
                </c:pt>
                <c:pt idx="325">
                  <c:v>120.19953918457</c:v>
                </c:pt>
                <c:pt idx="326">
                  <c:v>120.09954071044901</c:v>
                </c:pt>
                <c:pt idx="327">
                  <c:v>119.999542236328</c:v>
                </c:pt>
                <c:pt idx="328">
                  <c:v>119.899543762207</c:v>
                </c:pt>
                <c:pt idx="329">
                  <c:v>119.799545288085</c:v>
                </c:pt>
                <c:pt idx="330">
                  <c:v>119.69954681396401</c:v>
                </c:pt>
                <c:pt idx="331">
                  <c:v>119.599548339843</c:v>
                </c:pt>
                <c:pt idx="332">
                  <c:v>119.499549865722</c:v>
                </c:pt>
                <c:pt idx="333">
                  <c:v>119.39955139160099</c:v>
                </c:pt>
                <c:pt idx="334">
                  <c:v>119.29955291748</c:v>
                </c:pt>
                <c:pt idx="335">
                  <c:v>119.19955444335901</c:v>
                </c:pt>
                <c:pt idx="336">
                  <c:v>119.099555969238</c:v>
                </c:pt>
                <c:pt idx="337">
                  <c:v>118.999557495117</c:v>
                </c:pt>
                <c:pt idx="338">
                  <c:v>118.89955902099599</c:v>
                </c:pt>
                <c:pt idx="339">
                  <c:v>118.799560546875</c:v>
                </c:pt>
                <c:pt idx="340">
                  <c:v>118.699562072753</c:v>
                </c:pt>
                <c:pt idx="341">
                  <c:v>118.599563598632</c:v>
                </c:pt>
                <c:pt idx="342">
                  <c:v>118.49956512451099</c:v>
                </c:pt>
                <c:pt idx="343">
                  <c:v>118.29956817626901</c:v>
                </c:pt>
                <c:pt idx="344">
                  <c:v>118.199569702148</c:v>
                </c:pt>
                <c:pt idx="345">
                  <c:v>117.99957275390599</c:v>
                </c:pt>
                <c:pt idx="346">
                  <c:v>117.899574279785</c:v>
                </c:pt>
                <c:pt idx="347">
                  <c:v>117.79957580566401</c:v>
                </c:pt>
                <c:pt idx="348">
                  <c:v>117.699577331542</c:v>
                </c:pt>
                <c:pt idx="349">
                  <c:v>117.59957885742099</c:v>
                </c:pt>
                <c:pt idx="350">
                  <c:v>117.4995803833</c:v>
                </c:pt>
                <c:pt idx="351">
                  <c:v>117.39958190917901</c:v>
                </c:pt>
                <c:pt idx="352">
                  <c:v>117.299583435058</c:v>
                </c:pt>
                <c:pt idx="353">
                  <c:v>117.199584960937</c:v>
                </c:pt>
                <c:pt idx="354">
                  <c:v>117.09958648681599</c:v>
                </c:pt>
                <c:pt idx="355">
                  <c:v>116.999588012695</c:v>
                </c:pt>
                <c:pt idx="356">
                  <c:v>116.89958953857401</c:v>
                </c:pt>
                <c:pt idx="357">
                  <c:v>116.799591064453</c:v>
                </c:pt>
                <c:pt idx="358">
                  <c:v>116.699592590332</c:v>
                </c:pt>
                <c:pt idx="359">
                  <c:v>116.49959564208901</c:v>
                </c:pt>
                <c:pt idx="360">
                  <c:v>116.399597167968</c:v>
                </c:pt>
                <c:pt idx="361">
                  <c:v>116.299598693847</c:v>
                </c:pt>
                <c:pt idx="362">
                  <c:v>116.19960021972599</c:v>
                </c:pt>
                <c:pt idx="363">
                  <c:v>116.099601745605</c:v>
                </c:pt>
                <c:pt idx="364">
                  <c:v>115.99960327148401</c:v>
                </c:pt>
                <c:pt idx="365">
                  <c:v>115.899604797363</c:v>
                </c:pt>
                <c:pt idx="366">
                  <c:v>115.799606323242</c:v>
                </c:pt>
                <c:pt idx="367">
                  <c:v>115.69960784912099</c:v>
                </c:pt>
                <c:pt idx="368">
                  <c:v>115.599609375</c:v>
                </c:pt>
                <c:pt idx="369">
                  <c:v>115.499610900878</c:v>
                </c:pt>
                <c:pt idx="370">
                  <c:v>115.399612426757</c:v>
                </c:pt>
                <c:pt idx="371">
                  <c:v>115.29961395263599</c:v>
                </c:pt>
                <c:pt idx="372">
                  <c:v>115.199615478515</c:v>
                </c:pt>
                <c:pt idx="373">
                  <c:v>115.09961700439401</c:v>
                </c:pt>
                <c:pt idx="374">
                  <c:v>114.999618530273</c:v>
                </c:pt>
                <c:pt idx="375">
                  <c:v>114.899620056152</c:v>
                </c:pt>
                <c:pt idx="376">
                  <c:v>114.79962158203099</c:v>
                </c:pt>
                <c:pt idx="377">
                  <c:v>114.69962310791</c:v>
                </c:pt>
                <c:pt idx="378">
                  <c:v>114.59962463378901</c:v>
                </c:pt>
                <c:pt idx="379">
                  <c:v>114.499626159667</c:v>
                </c:pt>
                <c:pt idx="380">
                  <c:v>114.39962768554599</c:v>
                </c:pt>
                <c:pt idx="381">
                  <c:v>114.299629211425</c:v>
                </c:pt>
                <c:pt idx="382">
                  <c:v>114.19963073730401</c:v>
                </c:pt>
                <c:pt idx="383">
                  <c:v>114.099632263183</c:v>
                </c:pt>
                <c:pt idx="384">
                  <c:v>113.999633789062</c:v>
                </c:pt>
                <c:pt idx="385">
                  <c:v>113.89963531494099</c:v>
                </c:pt>
                <c:pt idx="386">
                  <c:v>113.79963684082</c:v>
                </c:pt>
                <c:pt idx="387">
                  <c:v>113.69963836669901</c:v>
                </c:pt>
                <c:pt idx="388">
                  <c:v>113.599639892578</c:v>
                </c:pt>
                <c:pt idx="389">
                  <c:v>113.499641418457</c:v>
                </c:pt>
                <c:pt idx="390">
                  <c:v>113.399642944335</c:v>
                </c:pt>
                <c:pt idx="391">
                  <c:v>113.29964447021401</c:v>
                </c:pt>
                <c:pt idx="392">
                  <c:v>113.199645996093</c:v>
                </c:pt>
                <c:pt idx="393">
                  <c:v>113.099647521972</c:v>
                </c:pt>
                <c:pt idx="394">
                  <c:v>112.99964904785099</c:v>
                </c:pt>
                <c:pt idx="395">
                  <c:v>112.89965057373</c:v>
                </c:pt>
                <c:pt idx="396">
                  <c:v>112.79965209960901</c:v>
                </c:pt>
                <c:pt idx="397">
                  <c:v>112.699653625488</c:v>
                </c:pt>
                <c:pt idx="398">
                  <c:v>112.599655151367</c:v>
                </c:pt>
                <c:pt idx="399">
                  <c:v>112.49965667724599</c:v>
                </c:pt>
                <c:pt idx="400">
                  <c:v>112.399658203125</c:v>
                </c:pt>
                <c:pt idx="401">
                  <c:v>112.299659729003</c:v>
                </c:pt>
                <c:pt idx="402">
                  <c:v>112.199661254882</c:v>
                </c:pt>
                <c:pt idx="403">
                  <c:v>112.09966278076099</c:v>
                </c:pt>
                <c:pt idx="404">
                  <c:v>111.99966430664</c:v>
                </c:pt>
                <c:pt idx="405">
                  <c:v>111.89966583251901</c:v>
                </c:pt>
                <c:pt idx="406">
                  <c:v>111.799667358398</c:v>
                </c:pt>
                <c:pt idx="407">
                  <c:v>111.699668884277</c:v>
                </c:pt>
                <c:pt idx="408">
                  <c:v>111.59967041015599</c:v>
                </c:pt>
                <c:pt idx="409">
                  <c:v>111.499671936035</c:v>
                </c:pt>
                <c:pt idx="410">
                  <c:v>111.39967346191401</c:v>
                </c:pt>
                <c:pt idx="411">
                  <c:v>111.299674987792</c:v>
                </c:pt>
                <c:pt idx="412">
                  <c:v>111.09967803955</c:v>
                </c:pt>
                <c:pt idx="413">
                  <c:v>110.99967956542901</c:v>
                </c:pt>
                <c:pt idx="414">
                  <c:v>110.99967956542901</c:v>
                </c:pt>
                <c:pt idx="415">
                  <c:v>110.899681091308</c:v>
                </c:pt>
                <c:pt idx="416">
                  <c:v>110.799682617187</c:v>
                </c:pt>
                <c:pt idx="417">
                  <c:v>110.69968414306599</c:v>
                </c:pt>
                <c:pt idx="418">
                  <c:v>110.599685668945</c:v>
                </c:pt>
                <c:pt idx="419">
                  <c:v>110.49968719482401</c:v>
                </c:pt>
                <c:pt idx="420">
                  <c:v>110.399688720703</c:v>
                </c:pt>
                <c:pt idx="421">
                  <c:v>110.299690246582</c:v>
                </c:pt>
                <c:pt idx="422">
                  <c:v>110.19969177246</c:v>
                </c:pt>
                <c:pt idx="423">
                  <c:v>109.999694824218</c:v>
                </c:pt>
                <c:pt idx="424">
                  <c:v>109.999694824218</c:v>
                </c:pt>
                <c:pt idx="425">
                  <c:v>109.899696350097</c:v>
                </c:pt>
                <c:pt idx="426">
                  <c:v>109.79969787597599</c:v>
                </c:pt>
                <c:pt idx="427">
                  <c:v>109.699699401855</c:v>
                </c:pt>
                <c:pt idx="428">
                  <c:v>109.59970092773401</c:v>
                </c:pt>
                <c:pt idx="429">
                  <c:v>109.499702453613</c:v>
                </c:pt>
                <c:pt idx="430">
                  <c:v>109.399703979492</c:v>
                </c:pt>
                <c:pt idx="431">
                  <c:v>109.29970550537099</c:v>
                </c:pt>
                <c:pt idx="432">
                  <c:v>109.19970703125</c:v>
                </c:pt>
                <c:pt idx="433">
                  <c:v>109.099708557128</c:v>
                </c:pt>
                <c:pt idx="434">
                  <c:v>108.999710083007</c:v>
                </c:pt>
                <c:pt idx="435">
                  <c:v>108.89971160888599</c:v>
                </c:pt>
                <c:pt idx="436">
                  <c:v>108.799713134765</c:v>
                </c:pt>
                <c:pt idx="437">
                  <c:v>108.69971466064401</c:v>
                </c:pt>
                <c:pt idx="438">
                  <c:v>108.599716186523</c:v>
                </c:pt>
                <c:pt idx="439">
                  <c:v>108.499717712402</c:v>
                </c:pt>
                <c:pt idx="440">
                  <c:v>108.39971923828099</c:v>
                </c:pt>
                <c:pt idx="441">
                  <c:v>108.29972076416</c:v>
                </c:pt>
                <c:pt idx="442">
                  <c:v>108.19972229003901</c:v>
                </c:pt>
                <c:pt idx="443">
                  <c:v>108.099723815917</c:v>
                </c:pt>
                <c:pt idx="444">
                  <c:v>107.99972534179599</c:v>
                </c:pt>
                <c:pt idx="445">
                  <c:v>107.899726867675</c:v>
                </c:pt>
                <c:pt idx="446">
                  <c:v>107.79972839355401</c:v>
                </c:pt>
                <c:pt idx="447">
                  <c:v>107.699729919433</c:v>
                </c:pt>
                <c:pt idx="448">
                  <c:v>107.599731445312</c:v>
                </c:pt>
                <c:pt idx="449">
                  <c:v>107.49973297119099</c:v>
                </c:pt>
                <c:pt idx="450">
                  <c:v>107.39973449707</c:v>
                </c:pt>
                <c:pt idx="451">
                  <c:v>107.29973602294901</c:v>
                </c:pt>
                <c:pt idx="452">
                  <c:v>107.199737548828</c:v>
                </c:pt>
                <c:pt idx="453">
                  <c:v>107.099739074707</c:v>
                </c:pt>
                <c:pt idx="454">
                  <c:v>106.999740600585</c:v>
                </c:pt>
                <c:pt idx="455">
                  <c:v>106.89974212646401</c:v>
                </c:pt>
                <c:pt idx="456">
                  <c:v>106.799743652343</c:v>
                </c:pt>
                <c:pt idx="457">
                  <c:v>106.699745178222</c:v>
                </c:pt>
                <c:pt idx="458">
                  <c:v>106.59974670410099</c:v>
                </c:pt>
                <c:pt idx="459">
                  <c:v>106.49974822998</c:v>
                </c:pt>
                <c:pt idx="460">
                  <c:v>106.39974975585901</c:v>
                </c:pt>
                <c:pt idx="461">
                  <c:v>106.299751281738</c:v>
                </c:pt>
                <c:pt idx="462">
                  <c:v>106.199752807617</c:v>
                </c:pt>
                <c:pt idx="463">
                  <c:v>106.09975433349599</c:v>
                </c:pt>
                <c:pt idx="464">
                  <c:v>105.999755859375</c:v>
                </c:pt>
                <c:pt idx="465">
                  <c:v>105.899757385253</c:v>
                </c:pt>
                <c:pt idx="466">
                  <c:v>105.799758911132</c:v>
                </c:pt>
                <c:pt idx="467">
                  <c:v>105.69976043701099</c:v>
                </c:pt>
                <c:pt idx="468">
                  <c:v>105.59976196289</c:v>
                </c:pt>
                <c:pt idx="469">
                  <c:v>105.49976348876901</c:v>
                </c:pt>
                <c:pt idx="470">
                  <c:v>105.399765014648</c:v>
                </c:pt>
                <c:pt idx="471">
                  <c:v>105.299766540527</c:v>
                </c:pt>
                <c:pt idx="472">
                  <c:v>105.19976806640599</c:v>
                </c:pt>
                <c:pt idx="473">
                  <c:v>105.099769592285</c:v>
                </c:pt>
                <c:pt idx="474">
                  <c:v>104.99977111816401</c:v>
                </c:pt>
                <c:pt idx="475">
                  <c:v>104.899772644042</c:v>
                </c:pt>
                <c:pt idx="476">
                  <c:v>104.79977416992099</c:v>
                </c:pt>
                <c:pt idx="477">
                  <c:v>104.6997756958</c:v>
                </c:pt>
                <c:pt idx="478">
                  <c:v>104.59977722167901</c:v>
                </c:pt>
                <c:pt idx="479">
                  <c:v>104.499778747558</c:v>
                </c:pt>
                <c:pt idx="480">
                  <c:v>104.399780273437</c:v>
                </c:pt>
                <c:pt idx="481">
                  <c:v>104.29978179931599</c:v>
                </c:pt>
                <c:pt idx="482">
                  <c:v>104.199783325195</c:v>
                </c:pt>
                <c:pt idx="483">
                  <c:v>104.09978485107401</c:v>
                </c:pt>
                <c:pt idx="484">
                  <c:v>103.999786376953</c:v>
                </c:pt>
                <c:pt idx="485">
                  <c:v>103.899787902832</c:v>
                </c:pt>
                <c:pt idx="486">
                  <c:v>103.79978942871</c:v>
                </c:pt>
                <c:pt idx="487">
                  <c:v>103.69979095458901</c:v>
                </c:pt>
                <c:pt idx="488">
                  <c:v>103.599792480468</c:v>
                </c:pt>
                <c:pt idx="489">
                  <c:v>103.499794006347</c:v>
                </c:pt>
                <c:pt idx="490">
                  <c:v>103.39979553222599</c:v>
                </c:pt>
                <c:pt idx="491">
                  <c:v>103.299797058105</c:v>
                </c:pt>
                <c:pt idx="492">
                  <c:v>103.19979858398401</c:v>
                </c:pt>
                <c:pt idx="493">
                  <c:v>103.099800109863</c:v>
                </c:pt>
                <c:pt idx="494">
                  <c:v>102.999801635742</c:v>
                </c:pt>
                <c:pt idx="495">
                  <c:v>102.89980316162099</c:v>
                </c:pt>
                <c:pt idx="496">
                  <c:v>102.7998046875</c:v>
                </c:pt>
                <c:pt idx="497">
                  <c:v>102.699806213378</c:v>
                </c:pt>
                <c:pt idx="498">
                  <c:v>102.599807739257</c:v>
                </c:pt>
                <c:pt idx="499">
                  <c:v>102.49980926513599</c:v>
                </c:pt>
                <c:pt idx="500">
                  <c:v>102.399810791015</c:v>
                </c:pt>
                <c:pt idx="501">
                  <c:v>102.29981231689401</c:v>
                </c:pt>
                <c:pt idx="502">
                  <c:v>102.199813842773</c:v>
                </c:pt>
                <c:pt idx="503">
                  <c:v>102.099815368652</c:v>
                </c:pt>
                <c:pt idx="504">
                  <c:v>101.99981689453099</c:v>
                </c:pt>
                <c:pt idx="505">
                  <c:v>101.89981842041</c:v>
                </c:pt>
                <c:pt idx="506">
                  <c:v>101.79981994628901</c:v>
                </c:pt>
                <c:pt idx="507">
                  <c:v>101.699821472167</c:v>
                </c:pt>
                <c:pt idx="508">
                  <c:v>101.59982299804599</c:v>
                </c:pt>
                <c:pt idx="509">
                  <c:v>101.499824523925</c:v>
                </c:pt>
                <c:pt idx="510">
                  <c:v>101.39982604980401</c:v>
                </c:pt>
                <c:pt idx="511">
                  <c:v>101.299827575683</c:v>
                </c:pt>
                <c:pt idx="512">
                  <c:v>101.199829101562</c:v>
                </c:pt>
                <c:pt idx="513">
                  <c:v>101.09983062744099</c:v>
                </c:pt>
                <c:pt idx="514">
                  <c:v>100.99983215332</c:v>
                </c:pt>
                <c:pt idx="515">
                  <c:v>100.89983367919901</c:v>
                </c:pt>
                <c:pt idx="516">
                  <c:v>100.799835205078</c:v>
                </c:pt>
                <c:pt idx="517">
                  <c:v>100.699836730957</c:v>
                </c:pt>
                <c:pt idx="518">
                  <c:v>100.599838256835</c:v>
                </c:pt>
                <c:pt idx="519">
                  <c:v>100.49983978271401</c:v>
                </c:pt>
                <c:pt idx="520">
                  <c:v>100.399841308593</c:v>
                </c:pt>
                <c:pt idx="521">
                  <c:v>100.299842834472</c:v>
                </c:pt>
                <c:pt idx="522">
                  <c:v>100.19984436035099</c:v>
                </c:pt>
                <c:pt idx="523">
                  <c:v>99.999847412109304</c:v>
                </c:pt>
                <c:pt idx="524">
                  <c:v>99.999847412109304</c:v>
                </c:pt>
                <c:pt idx="525">
                  <c:v>99.899848937988196</c:v>
                </c:pt>
                <c:pt idx="526">
                  <c:v>99.799850463867102</c:v>
                </c:pt>
                <c:pt idx="527">
                  <c:v>99.699851989746094</c:v>
                </c:pt>
                <c:pt idx="528">
                  <c:v>99.599853515625</c:v>
                </c:pt>
                <c:pt idx="529">
                  <c:v>99.499855041503906</c:v>
                </c:pt>
                <c:pt idx="530">
                  <c:v>99.399856567382798</c:v>
                </c:pt>
                <c:pt idx="531">
                  <c:v>99.299858093261705</c:v>
                </c:pt>
                <c:pt idx="532">
                  <c:v>99.199859619140597</c:v>
                </c:pt>
                <c:pt idx="533">
                  <c:v>99.099861145019503</c:v>
                </c:pt>
                <c:pt idx="534">
                  <c:v>98.999862670898395</c:v>
                </c:pt>
                <c:pt idx="535">
                  <c:v>98.799865722656193</c:v>
                </c:pt>
                <c:pt idx="536">
                  <c:v>98.699867248535099</c:v>
                </c:pt>
                <c:pt idx="537">
                  <c:v>98.699867248535099</c:v>
                </c:pt>
                <c:pt idx="538">
                  <c:v>98.599868774414006</c:v>
                </c:pt>
                <c:pt idx="539">
                  <c:v>98.499870300292898</c:v>
                </c:pt>
                <c:pt idx="540">
                  <c:v>98.399871826171804</c:v>
                </c:pt>
                <c:pt idx="541">
                  <c:v>98.299873352050696</c:v>
                </c:pt>
                <c:pt idx="542">
                  <c:v>98.199874877929602</c:v>
                </c:pt>
                <c:pt idx="543">
                  <c:v>98.099876403808594</c:v>
                </c:pt>
                <c:pt idx="544">
                  <c:v>97.9998779296875</c:v>
                </c:pt>
                <c:pt idx="545">
                  <c:v>97.899879455566406</c:v>
                </c:pt>
                <c:pt idx="546">
                  <c:v>97.799880981445298</c:v>
                </c:pt>
                <c:pt idx="547">
                  <c:v>97.699882507324205</c:v>
                </c:pt>
                <c:pt idx="548">
                  <c:v>97.599884033203097</c:v>
                </c:pt>
                <c:pt idx="549">
                  <c:v>97.499885559082003</c:v>
                </c:pt>
                <c:pt idx="550">
                  <c:v>97.399887084960895</c:v>
                </c:pt>
                <c:pt idx="551">
                  <c:v>97.299888610839801</c:v>
                </c:pt>
                <c:pt idx="552">
                  <c:v>97.199890136718693</c:v>
                </c:pt>
                <c:pt idx="553">
                  <c:v>97.099891662597599</c:v>
                </c:pt>
                <c:pt idx="554">
                  <c:v>96.999893188476506</c:v>
                </c:pt>
                <c:pt idx="555">
                  <c:v>96.899894714355398</c:v>
                </c:pt>
                <c:pt idx="556">
                  <c:v>96.799896240234304</c:v>
                </c:pt>
                <c:pt idx="557">
                  <c:v>96.699897766113196</c:v>
                </c:pt>
                <c:pt idx="558">
                  <c:v>96.599899291992102</c:v>
                </c:pt>
                <c:pt idx="559">
                  <c:v>96.499900817871094</c:v>
                </c:pt>
                <c:pt idx="560">
                  <c:v>96.39990234375</c:v>
                </c:pt>
                <c:pt idx="561">
                  <c:v>96.299903869628906</c:v>
                </c:pt>
                <c:pt idx="562">
                  <c:v>96.199905395507798</c:v>
                </c:pt>
                <c:pt idx="563">
                  <c:v>96.099906921386705</c:v>
                </c:pt>
                <c:pt idx="564">
                  <c:v>95.999908447265597</c:v>
                </c:pt>
                <c:pt idx="565">
                  <c:v>95.899909973144503</c:v>
                </c:pt>
                <c:pt idx="566">
                  <c:v>95.799911499023395</c:v>
                </c:pt>
                <c:pt idx="567">
                  <c:v>95.699913024902301</c:v>
                </c:pt>
                <c:pt idx="568">
                  <c:v>95.599914550781193</c:v>
                </c:pt>
                <c:pt idx="569">
                  <c:v>95.499916076660099</c:v>
                </c:pt>
                <c:pt idx="570">
                  <c:v>95.399917602539006</c:v>
                </c:pt>
                <c:pt idx="571">
                  <c:v>95.299919128417898</c:v>
                </c:pt>
                <c:pt idx="572">
                  <c:v>95.199920654296804</c:v>
                </c:pt>
                <c:pt idx="573">
                  <c:v>95.099922180175696</c:v>
                </c:pt>
                <c:pt idx="574">
                  <c:v>94.999923706054602</c:v>
                </c:pt>
                <c:pt idx="575">
                  <c:v>94.899925231933594</c:v>
                </c:pt>
                <c:pt idx="576">
                  <c:v>94.7999267578125</c:v>
                </c:pt>
                <c:pt idx="577">
                  <c:v>94.699928283691406</c:v>
                </c:pt>
                <c:pt idx="578">
                  <c:v>94.599929809570298</c:v>
                </c:pt>
                <c:pt idx="579">
                  <c:v>94.499931335449205</c:v>
                </c:pt>
                <c:pt idx="580">
                  <c:v>94.399932861328097</c:v>
                </c:pt>
                <c:pt idx="581">
                  <c:v>94.299934387207003</c:v>
                </c:pt>
                <c:pt idx="582">
                  <c:v>94.199935913085895</c:v>
                </c:pt>
                <c:pt idx="583">
                  <c:v>94.099937438964801</c:v>
                </c:pt>
                <c:pt idx="584">
                  <c:v>93.999938964843693</c:v>
                </c:pt>
                <c:pt idx="585">
                  <c:v>93.899940490722599</c:v>
                </c:pt>
                <c:pt idx="586">
                  <c:v>93.799942016601506</c:v>
                </c:pt>
                <c:pt idx="587">
                  <c:v>93.699943542480398</c:v>
                </c:pt>
                <c:pt idx="588">
                  <c:v>93.599945068359304</c:v>
                </c:pt>
                <c:pt idx="589">
                  <c:v>93.499946594238196</c:v>
                </c:pt>
                <c:pt idx="590">
                  <c:v>93.399948120117102</c:v>
                </c:pt>
                <c:pt idx="591">
                  <c:v>93.199951171875</c:v>
                </c:pt>
                <c:pt idx="592">
                  <c:v>93.099952697753906</c:v>
                </c:pt>
                <c:pt idx="593">
                  <c:v>92.999954223632798</c:v>
                </c:pt>
                <c:pt idx="594">
                  <c:v>92.899955749511705</c:v>
                </c:pt>
                <c:pt idx="595">
                  <c:v>92.799957275390597</c:v>
                </c:pt>
                <c:pt idx="596">
                  <c:v>92.699958801269503</c:v>
                </c:pt>
                <c:pt idx="597">
                  <c:v>92.599960327148395</c:v>
                </c:pt>
                <c:pt idx="598">
                  <c:v>92.499961853027301</c:v>
                </c:pt>
                <c:pt idx="599">
                  <c:v>92.399963378906193</c:v>
                </c:pt>
                <c:pt idx="600">
                  <c:v>92.299964904785099</c:v>
                </c:pt>
                <c:pt idx="601">
                  <c:v>92.199966430664006</c:v>
                </c:pt>
                <c:pt idx="602">
                  <c:v>92.099967956542898</c:v>
                </c:pt>
                <c:pt idx="603">
                  <c:v>91.999969482421804</c:v>
                </c:pt>
                <c:pt idx="604">
                  <c:v>91.899971008300696</c:v>
                </c:pt>
                <c:pt idx="605">
                  <c:v>91.799972534179602</c:v>
                </c:pt>
                <c:pt idx="606">
                  <c:v>91.699974060058594</c:v>
                </c:pt>
                <c:pt idx="607">
                  <c:v>91.5999755859375</c:v>
                </c:pt>
                <c:pt idx="608">
                  <c:v>91.499977111816406</c:v>
                </c:pt>
                <c:pt idx="609">
                  <c:v>91.399978637695298</c:v>
                </c:pt>
                <c:pt idx="610">
                  <c:v>91.299980163574205</c:v>
                </c:pt>
                <c:pt idx="611">
                  <c:v>91.199981689453097</c:v>
                </c:pt>
                <c:pt idx="612">
                  <c:v>91.099983215332003</c:v>
                </c:pt>
                <c:pt idx="613">
                  <c:v>90.999984741210895</c:v>
                </c:pt>
                <c:pt idx="614">
                  <c:v>90.899986267089801</c:v>
                </c:pt>
                <c:pt idx="615">
                  <c:v>90.799987792968693</c:v>
                </c:pt>
                <c:pt idx="616">
                  <c:v>90.699989318847599</c:v>
                </c:pt>
                <c:pt idx="617">
                  <c:v>90.599990844726506</c:v>
                </c:pt>
                <c:pt idx="618">
                  <c:v>90.499992370605398</c:v>
                </c:pt>
                <c:pt idx="619">
                  <c:v>90.399993896484304</c:v>
                </c:pt>
                <c:pt idx="620">
                  <c:v>90.299995422363196</c:v>
                </c:pt>
                <c:pt idx="621">
                  <c:v>90.199996948242102</c:v>
                </c:pt>
                <c:pt idx="622">
                  <c:v>90.099998474121094</c:v>
                </c:pt>
                <c:pt idx="623">
                  <c:v>90</c:v>
                </c:pt>
              </c:numCache>
            </c:numRef>
          </c:xVal>
          <c:yVal>
            <c:numRef>
              <c:f>'1402SGScanFI_T2_Cu_RP1'!$H$4012:$H$4635</c:f>
              <c:numCache>
                <c:formatCode>General</c:formatCode>
                <c:ptCount val="624"/>
                <c:pt idx="0">
                  <c:v>-2460.4014587402303</c:v>
                </c:pt>
                <c:pt idx="1">
                  <c:v>-2377.5547790527303</c:v>
                </c:pt>
                <c:pt idx="2">
                  <c:v>-2270.6204223632803</c:v>
                </c:pt>
                <c:pt idx="3">
                  <c:v>-2164.5985412597602</c:v>
                </c:pt>
                <c:pt idx="4">
                  <c:v>-2048.5401916503902</c:v>
                </c:pt>
                <c:pt idx="5">
                  <c:v>-1966.97082519531</c:v>
                </c:pt>
                <c:pt idx="6">
                  <c:v>-1861.1314392089801</c:v>
                </c:pt>
                <c:pt idx="7">
                  <c:v>-1785.5839538574198</c:v>
                </c:pt>
                <c:pt idx="8">
                  <c:v>-1655.4745483398401</c:v>
                </c:pt>
                <c:pt idx="9">
                  <c:v>-1655.4745483398401</c:v>
                </c:pt>
                <c:pt idx="10">
                  <c:v>-1561.8612670898401</c:v>
                </c:pt>
                <c:pt idx="11">
                  <c:v>-1464.9635314941402</c:v>
                </c:pt>
                <c:pt idx="12">
                  <c:v>-1391.42333984375</c:v>
                </c:pt>
                <c:pt idx="13">
                  <c:v>-1262.04383850097</c:v>
                </c:pt>
                <c:pt idx="14">
                  <c:v>-1190.8759307861301</c:v>
                </c:pt>
                <c:pt idx="15">
                  <c:v>-1190.8759307861301</c:v>
                </c:pt>
                <c:pt idx="16">
                  <c:v>-1190.8759307861301</c:v>
                </c:pt>
                <c:pt idx="17">
                  <c:v>-1099.81750488281</c:v>
                </c:pt>
                <c:pt idx="18">
                  <c:v>-1032.6642608642501</c:v>
                </c:pt>
                <c:pt idx="19">
                  <c:v>-927.73727416992097</c:v>
                </c:pt>
                <c:pt idx="20">
                  <c:v>-867.1533203125</c:v>
                </c:pt>
                <c:pt idx="21">
                  <c:v>-796.53282165527298</c:v>
                </c:pt>
                <c:pt idx="22">
                  <c:v>-796.53282165527298</c:v>
                </c:pt>
                <c:pt idx="23">
                  <c:v>-796.53282165527298</c:v>
                </c:pt>
                <c:pt idx="24">
                  <c:v>-738.13873291015602</c:v>
                </c:pt>
                <c:pt idx="25">
                  <c:v>-659.67155456542901</c:v>
                </c:pt>
                <c:pt idx="26">
                  <c:v>-607.66426086425702</c:v>
                </c:pt>
                <c:pt idx="27">
                  <c:v>-552.73723602294899</c:v>
                </c:pt>
                <c:pt idx="28">
                  <c:v>-498.35765838622996</c:v>
                </c:pt>
                <c:pt idx="29">
                  <c:v>-442.70072937011696</c:v>
                </c:pt>
                <c:pt idx="30">
                  <c:v>-400.91239929199196</c:v>
                </c:pt>
                <c:pt idx="31">
                  <c:v>-363.13869476318303</c:v>
                </c:pt>
                <c:pt idx="32">
                  <c:v>-318.24817657470697</c:v>
                </c:pt>
                <c:pt idx="33">
                  <c:v>-277.91971206664999</c:v>
                </c:pt>
                <c:pt idx="34">
                  <c:v>-243.61314773559499</c:v>
                </c:pt>
                <c:pt idx="35">
                  <c:v>-243.61314773559499</c:v>
                </c:pt>
                <c:pt idx="36">
                  <c:v>-243.61314773559499</c:v>
                </c:pt>
                <c:pt idx="37">
                  <c:v>-217.153282165527</c:v>
                </c:pt>
                <c:pt idx="38">
                  <c:v>-180.10950088500897</c:v>
                </c:pt>
                <c:pt idx="39">
                  <c:v>-151.82481765746999</c:v>
                </c:pt>
                <c:pt idx="40">
                  <c:v>-124.270076751708</c:v>
                </c:pt>
                <c:pt idx="41">
                  <c:v>-103.832120895385</c:v>
                </c:pt>
                <c:pt idx="42">
                  <c:v>-103.832120895385</c:v>
                </c:pt>
                <c:pt idx="43">
                  <c:v>-71.167883872985811</c:v>
                </c:pt>
                <c:pt idx="44">
                  <c:v>-50.182480812072697</c:v>
                </c:pt>
                <c:pt idx="45">
                  <c:v>-27.0072984695434</c:v>
                </c:pt>
                <c:pt idx="46">
                  <c:v>-27.0072984695434</c:v>
                </c:pt>
                <c:pt idx="47">
                  <c:v>-10.036495923995901</c:v>
                </c:pt>
                <c:pt idx="48">
                  <c:v>18.978102207183799</c:v>
                </c:pt>
                <c:pt idx="49">
                  <c:v>35.401461124420102</c:v>
                </c:pt>
                <c:pt idx="50">
                  <c:v>52.0072984695434</c:v>
                </c:pt>
                <c:pt idx="51">
                  <c:v>70.255475044250403</c:v>
                </c:pt>
                <c:pt idx="52">
                  <c:v>91.4233589172363</c:v>
                </c:pt>
                <c:pt idx="53">
                  <c:v>105.656938552856</c:v>
                </c:pt>
                <c:pt idx="54">
                  <c:v>119.890508651733</c:v>
                </c:pt>
                <c:pt idx="55">
                  <c:v>119.890508651733</c:v>
                </c:pt>
                <c:pt idx="56">
                  <c:v>133.02920341491699</c:v>
                </c:pt>
                <c:pt idx="57">
                  <c:v>152.554750442504</c:v>
                </c:pt>
                <c:pt idx="58">
                  <c:v>152.554750442504</c:v>
                </c:pt>
                <c:pt idx="59">
                  <c:v>152.554750442504</c:v>
                </c:pt>
                <c:pt idx="60">
                  <c:v>163.32117080688397</c:v>
                </c:pt>
                <c:pt idx="61">
                  <c:v>175.91241836547798</c:v>
                </c:pt>
                <c:pt idx="62">
                  <c:v>192.88320541381802</c:v>
                </c:pt>
                <c:pt idx="63">
                  <c:v>204.92700576782201</c:v>
                </c:pt>
                <c:pt idx="64">
                  <c:v>215.32846450805602</c:v>
                </c:pt>
                <c:pt idx="65">
                  <c:v>226.09489440917901</c:v>
                </c:pt>
                <c:pt idx="66">
                  <c:v>226.09489440917901</c:v>
                </c:pt>
                <c:pt idx="67">
                  <c:v>240.14598846435501</c:v>
                </c:pt>
                <c:pt idx="68">
                  <c:v>252.18978881835898</c:v>
                </c:pt>
                <c:pt idx="69">
                  <c:v>261.49635314941401</c:v>
                </c:pt>
                <c:pt idx="70">
                  <c:v>270.072994232177</c:v>
                </c:pt>
                <c:pt idx="71">
                  <c:v>283.759136199951</c:v>
                </c:pt>
                <c:pt idx="72">
                  <c:v>283.759136199951</c:v>
                </c:pt>
                <c:pt idx="73">
                  <c:v>295.43796539306601</c:v>
                </c:pt>
                <c:pt idx="74">
                  <c:v>304.19708251953102</c:v>
                </c:pt>
                <c:pt idx="75">
                  <c:v>311.861324310302</c:v>
                </c:pt>
                <c:pt idx="76">
                  <c:v>311.861324310302</c:v>
                </c:pt>
                <c:pt idx="77">
                  <c:v>325.18249511718699</c:v>
                </c:pt>
                <c:pt idx="78">
                  <c:v>334.30656433105401</c:v>
                </c:pt>
                <c:pt idx="79">
                  <c:v>342.33577728271399</c:v>
                </c:pt>
                <c:pt idx="80">
                  <c:v>349.63504791259703</c:v>
                </c:pt>
                <c:pt idx="81">
                  <c:v>362.95619964599604</c:v>
                </c:pt>
                <c:pt idx="82">
                  <c:v>362.95619964599604</c:v>
                </c:pt>
                <c:pt idx="83">
                  <c:v>370.620460510253</c:v>
                </c:pt>
                <c:pt idx="84">
                  <c:v>378.467140197753</c:v>
                </c:pt>
                <c:pt idx="85">
                  <c:v>385.94890594482399</c:v>
                </c:pt>
                <c:pt idx="86">
                  <c:v>397.99270629882801</c:v>
                </c:pt>
                <c:pt idx="87">
                  <c:v>404.74452972412104</c:v>
                </c:pt>
                <c:pt idx="88">
                  <c:v>411.67884826660099</c:v>
                </c:pt>
                <c:pt idx="89">
                  <c:v>419.16057586669899</c:v>
                </c:pt>
                <c:pt idx="90">
                  <c:v>430.47447204589798</c:v>
                </c:pt>
                <c:pt idx="91">
                  <c:v>430.47447204589798</c:v>
                </c:pt>
                <c:pt idx="92">
                  <c:v>436.86130523681595</c:v>
                </c:pt>
                <c:pt idx="93">
                  <c:v>443.79562377929602</c:v>
                </c:pt>
                <c:pt idx="94">
                  <c:v>450.18249511718699</c:v>
                </c:pt>
                <c:pt idx="95">
                  <c:v>460.40145874023403</c:v>
                </c:pt>
                <c:pt idx="96">
                  <c:v>465.69343566894503</c:v>
                </c:pt>
                <c:pt idx="97">
                  <c:v>465.69343566894503</c:v>
                </c:pt>
                <c:pt idx="98">
                  <c:v>465.69343566894503</c:v>
                </c:pt>
                <c:pt idx="99">
                  <c:v>472.08030700683503</c:v>
                </c:pt>
                <c:pt idx="100">
                  <c:v>477.18978881835903</c:v>
                </c:pt>
                <c:pt idx="101">
                  <c:v>485.94890594482399</c:v>
                </c:pt>
                <c:pt idx="102">
                  <c:v>490.69343566894503</c:v>
                </c:pt>
                <c:pt idx="103">
                  <c:v>496.71531677246003</c:v>
                </c:pt>
                <c:pt idx="104">
                  <c:v>501.64234161376902</c:v>
                </c:pt>
                <c:pt idx="105">
                  <c:v>505.656929016113</c:v>
                </c:pt>
                <c:pt idx="106">
                  <c:v>508.941612243652</c:v>
                </c:pt>
                <c:pt idx="107">
                  <c:v>512.77374267578102</c:v>
                </c:pt>
                <c:pt idx="108">
                  <c:v>512.77374267578102</c:v>
                </c:pt>
                <c:pt idx="109">
                  <c:v>516.05838775634697</c:v>
                </c:pt>
                <c:pt idx="110">
                  <c:v>520.620460510253</c:v>
                </c:pt>
                <c:pt idx="111">
                  <c:v>523.90510559082009</c:v>
                </c:pt>
                <c:pt idx="112">
                  <c:v>527.55474090576104</c:v>
                </c:pt>
                <c:pt idx="113">
                  <c:v>531.38687133788994</c:v>
                </c:pt>
                <c:pt idx="114">
                  <c:v>538.32118988037098</c:v>
                </c:pt>
                <c:pt idx="115">
                  <c:v>542.70072937011696</c:v>
                </c:pt>
                <c:pt idx="116">
                  <c:v>542.70072937011696</c:v>
                </c:pt>
                <c:pt idx="117">
                  <c:v>542.70072937011696</c:v>
                </c:pt>
                <c:pt idx="118">
                  <c:v>546.71531677246003</c:v>
                </c:pt>
                <c:pt idx="119">
                  <c:v>551.82483673095703</c:v>
                </c:pt>
                <c:pt idx="120">
                  <c:v>557.84671783447197</c:v>
                </c:pt>
                <c:pt idx="121">
                  <c:v>562.40875244140602</c:v>
                </c:pt>
                <c:pt idx="122">
                  <c:v>566.42337799072197</c:v>
                </c:pt>
                <c:pt idx="123">
                  <c:v>572.62775421142499</c:v>
                </c:pt>
                <c:pt idx="124">
                  <c:v>572.62775421142499</c:v>
                </c:pt>
                <c:pt idx="125">
                  <c:v>577.37228393554597</c:v>
                </c:pt>
                <c:pt idx="126">
                  <c:v>582.11681365966797</c:v>
                </c:pt>
                <c:pt idx="127">
                  <c:v>582.11681365966797</c:v>
                </c:pt>
                <c:pt idx="128">
                  <c:v>582.11681365966797</c:v>
                </c:pt>
                <c:pt idx="129">
                  <c:v>586.13140106201104</c:v>
                </c:pt>
                <c:pt idx="130">
                  <c:v>593.06571960449196</c:v>
                </c:pt>
                <c:pt idx="131">
                  <c:v>597.08030700683503</c:v>
                </c:pt>
                <c:pt idx="132">
                  <c:v>601.82483673095703</c:v>
                </c:pt>
                <c:pt idx="133">
                  <c:v>605.10948181152298</c:v>
                </c:pt>
                <c:pt idx="134">
                  <c:v>611.31385803222599</c:v>
                </c:pt>
                <c:pt idx="135">
                  <c:v>614.96349334716797</c:v>
                </c:pt>
                <c:pt idx="136">
                  <c:v>618.97811889648403</c:v>
                </c:pt>
                <c:pt idx="137">
                  <c:v>618.97811889648403</c:v>
                </c:pt>
                <c:pt idx="138">
                  <c:v>618.97811889648403</c:v>
                </c:pt>
                <c:pt idx="139">
                  <c:v>621.71535491943303</c:v>
                </c:pt>
                <c:pt idx="140">
                  <c:v>627.00729370117097</c:v>
                </c:pt>
                <c:pt idx="141">
                  <c:v>629.74452972412098</c:v>
                </c:pt>
                <c:pt idx="142">
                  <c:v>632.84671783447197</c:v>
                </c:pt>
                <c:pt idx="143">
                  <c:v>635.76644897460903</c:v>
                </c:pt>
                <c:pt idx="144">
                  <c:v>635.76644897460903</c:v>
                </c:pt>
                <c:pt idx="145">
                  <c:v>640.14602661132801</c:v>
                </c:pt>
                <c:pt idx="146">
                  <c:v>642.1533203125</c:v>
                </c:pt>
                <c:pt idx="147">
                  <c:v>644.89051818847599</c:v>
                </c:pt>
                <c:pt idx="148">
                  <c:v>644.89051818847599</c:v>
                </c:pt>
                <c:pt idx="149">
                  <c:v>646.89781188964798</c:v>
                </c:pt>
                <c:pt idx="150">
                  <c:v>650.54748535156193</c:v>
                </c:pt>
                <c:pt idx="151">
                  <c:v>652.37228393554597</c:v>
                </c:pt>
                <c:pt idx="152">
                  <c:v>653.83209228515602</c:v>
                </c:pt>
                <c:pt idx="153">
                  <c:v>655.47447204589798</c:v>
                </c:pt>
                <c:pt idx="154">
                  <c:v>657.48176574707009</c:v>
                </c:pt>
                <c:pt idx="155">
                  <c:v>658.211669921875</c:v>
                </c:pt>
                <c:pt idx="156">
                  <c:v>658.941650390625</c:v>
                </c:pt>
                <c:pt idx="157">
                  <c:v>658.941650390625</c:v>
                </c:pt>
                <c:pt idx="158">
                  <c:v>658.941650390625</c:v>
                </c:pt>
                <c:pt idx="159">
                  <c:v>660.03646850585892</c:v>
                </c:pt>
                <c:pt idx="160">
                  <c:v>660.76644897460892</c:v>
                </c:pt>
                <c:pt idx="161">
                  <c:v>661.31385803222599</c:v>
                </c:pt>
                <c:pt idx="162">
                  <c:v>661.67884826660099</c:v>
                </c:pt>
                <c:pt idx="163">
                  <c:v>661.31385803222599</c:v>
                </c:pt>
                <c:pt idx="164">
                  <c:v>661.31385803222599</c:v>
                </c:pt>
                <c:pt idx="165">
                  <c:v>660.58395385742097</c:v>
                </c:pt>
                <c:pt idx="166">
                  <c:v>659.85404968261707</c:v>
                </c:pt>
                <c:pt idx="167">
                  <c:v>658.75915527343693</c:v>
                </c:pt>
                <c:pt idx="168">
                  <c:v>656.56936645507801</c:v>
                </c:pt>
                <c:pt idx="169">
                  <c:v>654.56207275390602</c:v>
                </c:pt>
                <c:pt idx="170">
                  <c:v>652.73719787597599</c:v>
                </c:pt>
                <c:pt idx="171">
                  <c:v>650.54748535156193</c:v>
                </c:pt>
                <c:pt idx="172">
                  <c:v>647.62771606445301</c:v>
                </c:pt>
                <c:pt idx="173">
                  <c:v>645.25550842285099</c:v>
                </c:pt>
                <c:pt idx="174">
                  <c:v>642.70072937011707</c:v>
                </c:pt>
                <c:pt idx="175">
                  <c:v>640.32844543457009</c:v>
                </c:pt>
                <c:pt idx="176">
                  <c:v>640.32844543457009</c:v>
                </c:pt>
                <c:pt idx="177">
                  <c:v>640.32844543457009</c:v>
                </c:pt>
                <c:pt idx="178">
                  <c:v>636.67884826660099</c:v>
                </c:pt>
                <c:pt idx="179">
                  <c:v>634.30656433105401</c:v>
                </c:pt>
                <c:pt idx="180">
                  <c:v>631.38687133788994</c:v>
                </c:pt>
                <c:pt idx="181">
                  <c:v>631.38687133788994</c:v>
                </c:pt>
                <c:pt idx="182">
                  <c:v>628.28468322753895</c:v>
                </c:pt>
                <c:pt idx="183">
                  <c:v>624.08760070800702</c:v>
                </c:pt>
                <c:pt idx="184">
                  <c:v>621.16790771484295</c:v>
                </c:pt>
                <c:pt idx="185">
                  <c:v>617.518272399902</c:v>
                </c:pt>
                <c:pt idx="186">
                  <c:v>614.05109405517499</c:v>
                </c:pt>
                <c:pt idx="187">
                  <c:v>614.05109405517499</c:v>
                </c:pt>
                <c:pt idx="188">
                  <c:v>610.40145874023403</c:v>
                </c:pt>
                <c:pt idx="189">
                  <c:v>607.29927062988202</c:v>
                </c:pt>
                <c:pt idx="190">
                  <c:v>603.28468322753895</c:v>
                </c:pt>
                <c:pt idx="191">
                  <c:v>599.81754302978504</c:v>
                </c:pt>
                <c:pt idx="192">
                  <c:v>596.35036468505803</c:v>
                </c:pt>
                <c:pt idx="193">
                  <c:v>593.43067169189408</c:v>
                </c:pt>
                <c:pt idx="194">
                  <c:v>589.96349334716797</c:v>
                </c:pt>
                <c:pt idx="195">
                  <c:v>584.48905944824196</c:v>
                </c:pt>
                <c:pt idx="196">
                  <c:v>584.48905944824196</c:v>
                </c:pt>
                <c:pt idx="197">
                  <c:v>581.02191925048805</c:v>
                </c:pt>
                <c:pt idx="198">
                  <c:v>577.55474090576104</c:v>
                </c:pt>
                <c:pt idx="199">
                  <c:v>572.99270629882801</c:v>
                </c:pt>
                <c:pt idx="200">
                  <c:v>568.79562377929597</c:v>
                </c:pt>
                <c:pt idx="201">
                  <c:v>565.51094055175702</c:v>
                </c:pt>
                <c:pt idx="202">
                  <c:v>565.51094055175702</c:v>
                </c:pt>
                <c:pt idx="203">
                  <c:v>565.51094055175702</c:v>
                </c:pt>
                <c:pt idx="204">
                  <c:v>562.40875244140602</c:v>
                </c:pt>
                <c:pt idx="205">
                  <c:v>558.211669921875</c:v>
                </c:pt>
                <c:pt idx="206">
                  <c:v>552.73723602294899</c:v>
                </c:pt>
                <c:pt idx="207">
                  <c:v>548.90510559082009</c:v>
                </c:pt>
                <c:pt idx="208">
                  <c:v>545.07301330566395</c:v>
                </c:pt>
                <c:pt idx="209">
                  <c:v>540.87593078613202</c:v>
                </c:pt>
                <c:pt idx="210">
                  <c:v>535.40145874023403</c:v>
                </c:pt>
                <c:pt idx="211">
                  <c:v>532.11681365966797</c:v>
                </c:pt>
                <c:pt idx="212">
                  <c:v>527.73723602294899</c:v>
                </c:pt>
                <c:pt idx="213">
                  <c:v>527.73723602294899</c:v>
                </c:pt>
                <c:pt idx="214">
                  <c:v>524.45255279541004</c:v>
                </c:pt>
                <c:pt idx="215">
                  <c:v>518.79562377929597</c:v>
                </c:pt>
                <c:pt idx="216">
                  <c:v>518.79562377929597</c:v>
                </c:pt>
                <c:pt idx="217">
                  <c:v>515.32848358154297</c:v>
                </c:pt>
                <c:pt idx="218">
                  <c:v>511.13140106201104</c:v>
                </c:pt>
                <c:pt idx="219">
                  <c:v>511.13140106201104</c:v>
                </c:pt>
                <c:pt idx="220">
                  <c:v>506.38687133789</c:v>
                </c:pt>
                <c:pt idx="221">
                  <c:v>500.729942321777</c:v>
                </c:pt>
                <c:pt idx="222">
                  <c:v>497.26276397704999</c:v>
                </c:pt>
                <c:pt idx="223">
                  <c:v>492.153282165527</c:v>
                </c:pt>
                <c:pt idx="224">
                  <c:v>488.13869476318303</c:v>
                </c:pt>
                <c:pt idx="225">
                  <c:v>483.211669921875</c:v>
                </c:pt>
                <c:pt idx="226">
                  <c:v>483.211669921875</c:v>
                </c:pt>
                <c:pt idx="227">
                  <c:v>483.211669921875</c:v>
                </c:pt>
                <c:pt idx="228">
                  <c:v>479.92702484130803</c:v>
                </c:pt>
                <c:pt idx="229">
                  <c:v>475.364952087402</c:v>
                </c:pt>
                <c:pt idx="230">
                  <c:v>470.07301330566401</c:v>
                </c:pt>
                <c:pt idx="231">
                  <c:v>465.32848358154297</c:v>
                </c:pt>
                <c:pt idx="232">
                  <c:v>462.043800354003</c:v>
                </c:pt>
                <c:pt idx="233">
                  <c:v>462.043800354003</c:v>
                </c:pt>
                <c:pt idx="234">
                  <c:v>457.48176574707003</c:v>
                </c:pt>
                <c:pt idx="235">
                  <c:v>454.19708251953097</c:v>
                </c:pt>
                <c:pt idx="236">
                  <c:v>447.99270629882801</c:v>
                </c:pt>
                <c:pt idx="237">
                  <c:v>447.99270629882801</c:v>
                </c:pt>
                <c:pt idx="238">
                  <c:v>444.89051818847599</c:v>
                </c:pt>
                <c:pt idx="239">
                  <c:v>440.51094055175702</c:v>
                </c:pt>
                <c:pt idx="240">
                  <c:v>440.51094055175702</c:v>
                </c:pt>
                <c:pt idx="241">
                  <c:v>437.59124755859295</c:v>
                </c:pt>
                <c:pt idx="242">
                  <c:v>431.93431854247996</c:v>
                </c:pt>
                <c:pt idx="243">
                  <c:v>428.10218811035099</c:v>
                </c:pt>
                <c:pt idx="244">
                  <c:v>424.45255279541004</c:v>
                </c:pt>
                <c:pt idx="245">
                  <c:v>421.35036468505803</c:v>
                </c:pt>
                <c:pt idx="246">
                  <c:v>416.24088287353504</c:v>
                </c:pt>
                <c:pt idx="247">
                  <c:v>416.24088287353504</c:v>
                </c:pt>
                <c:pt idx="248">
                  <c:v>412.77374267578097</c:v>
                </c:pt>
                <c:pt idx="249">
                  <c:v>409.67155456542901</c:v>
                </c:pt>
                <c:pt idx="250">
                  <c:v>406.021919250488</c:v>
                </c:pt>
                <c:pt idx="251">
                  <c:v>401.64234161376902</c:v>
                </c:pt>
                <c:pt idx="252">
                  <c:v>398.54015350341797</c:v>
                </c:pt>
                <c:pt idx="253">
                  <c:v>398.54015350341797</c:v>
                </c:pt>
                <c:pt idx="254">
                  <c:v>395.98541259765597</c:v>
                </c:pt>
                <c:pt idx="255">
                  <c:v>391.97082519531199</c:v>
                </c:pt>
                <c:pt idx="256">
                  <c:v>389.05109405517499</c:v>
                </c:pt>
                <c:pt idx="257">
                  <c:v>389.05109405517499</c:v>
                </c:pt>
                <c:pt idx="258">
                  <c:v>386.13140106201104</c:v>
                </c:pt>
                <c:pt idx="259">
                  <c:v>383.57666015625</c:v>
                </c:pt>
                <c:pt idx="260">
                  <c:v>383.57666015625</c:v>
                </c:pt>
                <c:pt idx="261">
                  <c:v>379.92702484130803</c:v>
                </c:pt>
                <c:pt idx="262">
                  <c:v>377.55474090576104</c:v>
                </c:pt>
                <c:pt idx="263">
                  <c:v>374.63504791259703</c:v>
                </c:pt>
                <c:pt idx="264">
                  <c:v>372.99270629882801</c:v>
                </c:pt>
                <c:pt idx="265">
                  <c:v>369.70802307128901</c:v>
                </c:pt>
                <c:pt idx="266">
                  <c:v>367.51823425292901</c:v>
                </c:pt>
                <c:pt idx="267">
                  <c:v>367.51823425292901</c:v>
                </c:pt>
                <c:pt idx="268">
                  <c:v>365.69343566894503</c:v>
                </c:pt>
                <c:pt idx="269">
                  <c:v>363.68614196777298</c:v>
                </c:pt>
                <c:pt idx="270">
                  <c:v>363.68614196777298</c:v>
                </c:pt>
                <c:pt idx="271">
                  <c:v>360.40145874023403</c:v>
                </c:pt>
                <c:pt idx="272">
                  <c:v>358.75911712646399</c:v>
                </c:pt>
                <c:pt idx="273">
                  <c:v>357.11677551269503</c:v>
                </c:pt>
                <c:pt idx="274">
                  <c:v>357.11677551269503</c:v>
                </c:pt>
                <c:pt idx="275">
                  <c:v>353.467140197753</c:v>
                </c:pt>
                <c:pt idx="276">
                  <c:v>352.00729370117102</c:v>
                </c:pt>
                <c:pt idx="277">
                  <c:v>352.00729370117102</c:v>
                </c:pt>
                <c:pt idx="278">
                  <c:v>350.91239929199196</c:v>
                </c:pt>
                <c:pt idx="279">
                  <c:v>349.45255279541004</c:v>
                </c:pt>
                <c:pt idx="280">
                  <c:v>349.45255279541004</c:v>
                </c:pt>
                <c:pt idx="281">
                  <c:v>348.175201416015</c:v>
                </c:pt>
                <c:pt idx="282">
                  <c:v>347.26276397704999</c:v>
                </c:pt>
                <c:pt idx="283">
                  <c:v>346.35036468505803</c:v>
                </c:pt>
                <c:pt idx="284">
                  <c:v>344.89051818847599</c:v>
                </c:pt>
                <c:pt idx="285">
                  <c:v>345.255470275878</c:v>
                </c:pt>
                <c:pt idx="286">
                  <c:v>345.255470275878</c:v>
                </c:pt>
                <c:pt idx="287">
                  <c:v>345.255470275878</c:v>
                </c:pt>
                <c:pt idx="288">
                  <c:v>345.07301330566401</c:v>
                </c:pt>
                <c:pt idx="289">
                  <c:v>344.70802307128901</c:v>
                </c:pt>
                <c:pt idx="290">
                  <c:v>344.70802307128901</c:v>
                </c:pt>
                <c:pt idx="291">
                  <c:v>344.89051818847599</c:v>
                </c:pt>
                <c:pt idx="292">
                  <c:v>345.43796539306595</c:v>
                </c:pt>
                <c:pt idx="293">
                  <c:v>345.98541259765597</c:v>
                </c:pt>
                <c:pt idx="294">
                  <c:v>347.08030700683503</c:v>
                </c:pt>
                <c:pt idx="295">
                  <c:v>347.99270629882801</c:v>
                </c:pt>
                <c:pt idx="296">
                  <c:v>347.99270629882801</c:v>
                </c:pt>
                <c:pt idx="297">
                  <c:v>350.364952087402</c:v>
                </c:pt>
                <c:pt idx="298">
                  <c:v>352.37228393554602</c:v>
                </c:pt>
                <c:pt idx="299">
                  <c:v>352.37228393554602</c:v>
                </c:pt>
                <c:pt idx="300">
                  <c:v>352.37228393554602</c:v>
                </c:pt>
                <c:pt idx="301">
                  <c:v>353.832130432128</c:v>
                </c:pt>
                <c:pt idx="302">
                  <c:v>355.47447204589798</c:v>
                </c:pt>
                <c:pt idx="303">
                  <c:v>357.48176574707003</c:v>
                </c:pt>
                <c:pt idx="304">
                  <c:v>357.48176574707003</c:v>
                </c:pt>
                <c:pt idx="305">
                  <c:v>360.03650665283203</c:v>
                </c:pt>
                <c:pt idx="306">
                  <c:v>361.49635314941401</c:v>
                </c:pt>
                <c:pt idx="307">
                  <c:v>363.86863708496003</c:v>
                </c:pt>
                <c:pt idx="308">
                  <c:v>367.153282165527</c:v>
                </c:pt>
                <c:pt idx="309">
                  <c:v>370.43796539306595</c:v>
                </c:pt>
                <c:pt idx="310">
                  <c:v>372.445259094238</c:v>
                </c:pt>
                <c:pt idx="311">
                  <c:v>372.445259094238</c:v>
                </c:pt>
                <c:pt idx="312">
                  <c:v>376.09489440917901</c:v>
                </c:pt>
                <c:pt idx="313">
                  <c:v>379.01458740234295</c:v>
                </c:pt>
                <c:pt idx="314">
                  <c:v>385.94890594482399</c:v>
                </c:pt>
                <c:pt idx="315">
                  <c:v>389.233589172363</c:v>
                </c:pt>
                <c:pt idx="316">
                  <c:v>389.233589172363</c:v>
                </c:pt>
                <c:pt idx="317">
                  <c:v>389.233589172363</c:v>
                </c:pt>
                <c:pt idx="318">
                  <c:v>393.24817657470703</c:v>
                </c:pt>
                <c:pt idx="319">
                  <c:v>395.98541259765597</c:v>
                </c:pt>
                <c:pt idx="320">
                  <c:v>400.729942321777</c:v>
                </c:pt>
                <c:pt idx="321">
                  <c:v>402.73723602294899</c:v>
                </c:pt>
                <c:pt idx="322">
                  <c:v>405.29197692871003</c:v>
                </c:pt>
                <c:pt idx="323">
                  <c:v>407.29927062988202</c:v>
                </c:pt>
                <c:pt idx="324">
                  <c:v>411.13140106201104</c:v>
                </c:pt>
                <c:pt idx="325">
                  <c:v>413.13869476318303</c:v>
                </c:pt>
                <c:pt idx="326">
                  <c:v>413.13869476318303</c:v>
                </c:pt>
                <c:pt idx="327">
                  <c:v>413.13869476318303</c:v>
                </c:pt>
                <c:pt idx="328">
                  <c:v>415.51094055175702</c:v>
                </c:pt>
                <c:pt idx="329">
                  <c:v>417.518272399902</c:v>
                </c:pt>
                <c:pt idx="330">
                  <c:v>420.80291748046795</c:v>
                </c:pt>
                <c:pt idx="331">
                  <c:v>422.445259094238</c:v>
                </c:pt>
                <c:pt idx="332">
                  <c:v>424.08760070800702</c:v>
                </c:pt>
                <c:pt idx="333">
                  <c:v>426.09489440917901</c:v>
                </c:pt>
                <c:pt idx="334">
                  <c:v>426.09489440917901</c:v>
                </c:pt>
                <c:pt idx="335">
                  <c:v>428.64963531494095</c:v>
                </c:pt>
                <c:pt idx="336">
                  <c:v>432.11677551269503</c:v>
                </c:pt>
                <c:pt idx="337">
                  <c:v>432.11677551269503</c:v>
                </c:pt>
                <c:pt idx="338">
                  <c:v>434.67155456542901</c:v>
                </c:pt>
                <c:pt idx="339">
                  <c:v>436.67884826660099</c:v>
                </c:pt>
                <c:pt idx="340">
                  <c:v>436.67884826660099</c:v>
                </c:pt>
                <c:pt idx="341">
                  <c:v>438.68614196777298</c:v>
                </c:pt>
                <c:pt idx="342">
                  <c:v>440.14598846435496</c:v>
                </c:pt>
                <c:pt idx="343">
                  <c:v>443.06568145751902</c:v>
                </c:pt>
                <c:pt idx="344">
                  <c:v>445.07301330566401</c:v>
                </c:pt>
                <c:pt idx="345">
                  <c:v>447.26276397704999</c:v>
                </c:pt>
                <c:pt idx="346">
                  <c:v>449.45255279541004</c:v>
                </c:pt>
                <c:pt idx="347">
                  <c:v>451.64234161376902</c:v>
                </c:pt>
                <c:pt idx="348">
                  <c:v>453.10218811035099</c:v>
                </c:pt>
                <c:pt idx="349">
                  <c:v>455.29197692871003</c:v>
                </c:pt>
                <c:pt idx="350">
                  <c:v>456.93431854247996</c:v>
                </c:pt>
                <c:pt idx="351">
                  <c:v>460.03650665283203</c:v>
                </c:pt>
                <c:pt idx="352">
                  <c:v>461.86130523681595</c:v>
                </c:pt>
                <c:pt idx="353">
                  <c:v>463.86863708496003</c:v>
                </c:pt>
                <c:pt idx="354">
                  <c:v>463.86863708496003</c:v>
                </c:pt>
                <c:pt idx="355">
                  <c:v>463.86863708496003</c:v>
                </c:pt>
                <c:pt idx="356">
                  <c:v>466.05838775634703</c:v>
                </c:pt>
                <c:pt idx="357">
                  <c:v>469.52556610107399</c:v>
                </c:pt>
                <c:pt idx="358">
                  <c:v>471.16790771484295</c:v>
                </c:pt>
                <c:pt idx="359">
                  <c:v>473.175201416015</c:v>
                </c:pt>
                <c:pt idx="360">
                  <c:v>476.45984649658203</c:v>
                </c:pt>
                <c:pt idx="361">
                  <c:v>476.45984649658203</c:v>
                </c:pt>
                <c:pt idx="362">
                  <c:v>479.19708251953097</c:v>
                </c:pt>
                <c:pt idx="363">
                  <c:v>481.021919250488</c:v>
                </c:pt>
                <c:pt idx="364">
                  <c:v>483.941612243652</c:v>
                </c:pt>
                <c:pt idx="365">
                  <c:v>487.22629547119095</c:v>
                </c:pt>
                <c:pt idx="366">
                  <c:v>489.78103637695301</c:v>
                </c:pt>
                <c:pt idx="367">
                  <c:v>491.60583496093699</c:v>
                </c:pt>
                <c:pt idx="368">
                  <c:v>494.16057586669899</c:v>
                </c:pt>
                <c:pt idx="369">
                  <c:v>497.99270629882801</c:v>
                </c:pt>
                <c:pt idx="370">
                  <c:v>500.54744720458899</c:v>
                </c:pt>
                <c:pt idx="371">
                  <c:v>502.91973114013604</c:v>
                </c:pt>
                <c:pt idx="372">
                  <c:v>506.021919250488</c:v>
                </c:pt>
                <c:pt idx="373">
                  <c:v>506.021919250488</c:v>
                </c:pt>
                <c:pt idx="374">
                  <c:v>506.021919250488</c:v>
                </c:pt>
                <c:pt idx="375">
                  <c:v>510.03650665283203</c:v>
                </c:pt>
                <c:pt idx="376">
                  <c:v>513.50364685058503</c:v>
                </c:pt>
                <c:pt idx="377">
                  <c:v>516.788330078125</c:v>
                </c:pt>
                <c:pt idx="378">
                  <c:v>520.620460510253</c:v>
                </c:pt>
                <c:pt idx="379">
                  <c:v>526.09489440917901</c:v>
                </c:pt>
                <c:pt idx="380">
                  <c:v>529.37957763671795</c:v>
                </c:pt>
                <c:pt idx="381">
                  <c:v>533.57666015625</c:v>
                </c:pt>
                <c:pt idx="382">
                  <c:v>539.23358917236305</c:v>
                </c:pt>
                <c:pt idx="383">
                  <c:v>546.89781188964798</c:v>
                </c:pt>
                <c:pt idx="384">
                  <c:v>552.55474090576104</c:v>
                </c:pt>
                <c:pt idx="385">
                  <c:v>558.57666015625</c:v>
                </c:pt>
                <c:pt idx="386">
                  <c:v>558.57666015625</c:v>
                </c:pt>
                <c:pt idx="387">
                  <c:v>558.57666015625</c:v>
                </c:pt>
                <c:pt idx="388">
                  <c:v>563.86863708496003</c:v>
                </c:pt>
                <c:pt idx="389">
                  <c:v>572.26276397704999</c:v>
                </c:pt>
                <c:pt idx="390">
                  <c:v>572.26276397704999</c:v>
                </c:pt>
                <c:pt idx="391">
                  <c:v>572.26276397704999</c:v>
                </c:pt>
                <c:pt idx="392">
                  <c:v>576.82483673095703</c:v>
                </c:pt>
                <c:pt idx="393">
                  <c:v>582.84671783447197</c:v>
                </c:pt>
                <c:pt idx="394">
                  <c:v>587.77374267578102</c:v>
                </c:pt>
                <c:pt idx="395">
                  <c:v>592.33577728271393</c:v>
                </c:pt>
                <c:pt idx="396">
                  <c:v>595.620460510253</c:v>
                </c:pt>
                <c:pt idx="397">
                  <c:v>600.18249511718705</c:v>
                </c:pt>
                <c:pt idx="398">
                  <c:v>603.10218811035099</c:v>
                </c:pt>
                <c:pt idx="399">
                  <c:v>605.29197692871003</c:v>
                </c:pt>
                <c:pt idx="400">
                  <c:v>607.11681365966797</c:v>
                </c:pt>
                <c:pt idx="401">
                  <c:v>607.11681365966797</c:v>
                </c:pt>
                <c:pt idx="402">
                  <c:v>610.03650665283203</c:v>
                </c:pt>
                <c:pt idx="403">
                  <c:v>613.32118988037098</c:v>
                </c:pt>
                <c:pt idx="404">
                  <c:v>613.32118988037098</c:v>
                </c:pt>
                <c:pt idx="405">
                  <c:v>616.24088287353504</c:v>
                </c:pt>
                <c:pt idx="406">
                  <c:v>620.07301330566395</c:v>
                </c:pt>
                <c:pt idx="407">
                  <c:v>624.27009582519509</c:v>
                </c:pt>
                <c:pt idx="408">
                  <c:v>624.27009582519509</c:v>
                </c:pt>
                <c:pt idx="409">
                  <c:v>629.92702484130803</c:v>
                </c:pt>
                <c:pt idx="410">
                  <c:v>637.043800354003</c:v>
                </c:pt>
                <c:pt idx="411">
                  <c:v>637.043800354003</c:v>
                </c:pt>
                <c:pt idx="412">
                  <c:v>647.99270629882801</c:v>
                </c:pt>
                <c:pt idx="413">
                  <c:v>657.48176574707009</c:v>
                </c:pt>
                <c:pt idx="414">
                  <c:v>672.26280212402298</c:v>
                </c:pt>
                <c:pt idx="415">
                  <c:v>671.35040283203102</c:v>
                </c:pt>
                <c:pt idx="416">
                  <c:v>657.11677551269509</c:v>
                </c:pt>
                <c:pt idx="417">
                  <c:v>614.96349334716797</c:v>
                </c:pt>
                <c:pt idx="418">
                  <c:v>533.39416503906205</c:v>
                </c:pt>
                <c:pt idx="419">
                  <c:v>489.05109405517499</c:v>
                </c:pt>
                <c:pt idx="420">
                  <c:v>489.05109405517499</c:v>
                </c:pt>
                <c:pt idx="421">
                  <c:v>489.05109405517499</c:v>
                </c:pt>
                <c:pt idx="422">
                  <c:v>457.84671783447203</c:v>
                </c:pt>
                <c:pt idx="423">
                  <c:v>440.87593078613202</c:v>
                </c:pt>
                <c:pt idx="424">
                  <c:v>406.93431854247996</c:v>
                </c:pt>
                <c:pt idx="425">
                  <c:v>384.67155456542901</c:v>
                </c:pt>
                <c:pt idx="426">
                  <c:v>360.21900177001902</c:v>
                </c:pt>
                <c:pt idx="427">
                  <c:v>360.21900177001902</c:v>
                </c:pt>
                <c:pt idx="428">
                  <c:v>343.79562377929602</c:v>
                </c:pt>
                <c:pt idx="429">
                  <c:v>309.30656433105401</c:v>
                </c:pt>
                <c:pt idx="430">
                  <c:v>291.42335891723599</c:v>
                </c:pt>
                <c:pt idx="431">
                  <c:v>268.61314773559502</c:v>
                </c:pt>
                <c:pt idx="432">
                  <c:v>247.99270629882798</c:v>
                </c:pt>
                <c:pt idx="433">
                  <c:v>217.153282165527</c:v>
                </c:pt>
                <c:pt idx="434">
                  <c:v>217.153282165527</c:v>
                </c:pt>
                <c:pt idx="435">
                  <c:v>194.89051818847599</c:v>
                </c:pt>
                <c:pt idx="436">
                  <c:v>170.80291748046801</c:v>
                </c:pt>
                <c:pt idx="437">
                  <c:v>150.364961624145</c:v>
                </c:pt>
                <c:pt idx="438">
                  <c:v>150.364961624145</c:v>
                </c:pt>
                <c:pt idx="439">
                  <c:v>121.897811889648</c:v>
                </c:pt>
                <c:pt idx="440">
                  <c:v>101.09489440917899</c:v>
                </c:pt>
                <c:pt idx="441">
                  <c:v>101.09489440917899</c:v>
                </c:pt>
                <c:pt idx="442">
                  <c:v>82.116785049438406</c:v>
                </c:pt>
                <c:pt idx="443">
                  <c:v>58.029198646545403</c:v>
                </c:pt>
                <c:pt idx="444">
                  <c:v>25.547444820403999</c:v>
                </c:pt>
                <c:pt idx="445">
                  <c:v>10.036495923995901</c:v>
                </c:pt>
                <c:pt idx="446">
                  <c:v>-11.8613135814666</c:v>
                </c:pt>
                <c:pt idx="447">
                  <c:v>-41.240878105163503</c:v>
                </c:pt>
                <c:pt idx="448">
                  <c:v>-41.240878105163503</c:v>
                </c:pt>
                <c:pt idx="449">
                  <c:v>-63.138685226440401</c:v>
                </c:pt>
                <c:pt idx="450">
                  <c:v>-79.744524955749498</c:v>
                </c:pt>
                <c:pt idx="451">
                  <c:v>-102.737226486206</c:v>
                </c:pt>
                <c:pt idx="452">
                  <c:v>-133.75912666320801</c:v>
                </c:pt>
                <c:pt idx="453">
                  <c:v>-153.46715927124001</c:v>
                </c:pt>
                <c:pt idx="454">
                  <c:v>-153.46715927124001</c:v>
                </c:pt>
                <c:pt idx="455">
                  <c:v>-170.072994232177</c:v>
                </c:pt>
                <c:pt idx="456">
                  <c:v>-193.43065261840798</c:v>
                </c:pt>
                <c:pt idx="457">
                  <c:v>-193.43065261840798</c:v>
                </c:pt>
                <c:pt idx="458">
                  <c:v>-222.99270629882798</c:v>
                </c:pt>
                <c:pt idx="459">
                  <c:v>-242.70072937011702</c:v>
                </c:pt>
                <c:pt idx="460">
                  <c:v>-260.94890594482399</c:v>
                </c:pt>
                <c:pt idx="461">
                  <c:v>-260.94890594482399</c:v>
                </c:pt>
                <c:pt idx="462">
                  <c:v>-285.03650665283197</c:v>
                </c:pt>
                <c:pt idx="463">
                  <c:v>-318.24817657470697</c:v>
                </c:pt>
                <c:pt idx="464">
                  <c:v>-341.05838775634703</c:v>
                </c:pt>
                <c:pt idx="465">
                  <c:v>-363.32118988037104</c:v>
                </c:pt>
                <c:pt idx="466">
                  <c:v>-391.05838775634703</c:v>
                </c:pt>
                <c:pt idx="467">
                  <c:v>-391.05838775634703</c:v>
                </c:pt>
                <c:pt idx="468">
                  <c:v>-421.89781188964798</c:v>
                </c:pt>
                <c:pt idx="469">
                  <c:v>-439.05109405517499</c:v>
                </c:pt>
                <c:pt idx="470">
                  <c:v>-459.12410736083899</c:v>
                </c:pt>
                <c:pt idx="471">
                  <c:v>-483.211669921875</c:v>
                </c:pt>
                <c:pt idx="472">
                  <c:v>-512.59124755859295</c:v>
                </c:pt>
                <c:pt idx="473">
                  <c:v>-527.55474090576104</c:v>
                </c:pt>
                <c:pt idx="474">
                  <c:v>-527.55474090576104</c:v>
                </c:pt>
                <c:pt idx="475">
                  <c:v>-546.35036468505803</c:v>
                </c:pt>
                <c:pt idx="476">
                  <c:v>-563.68614196777298</c:v>
                </c:pt>
                <c:pt idx="477">
                  <c:v>-563.68614196777298</c:v>
                </c:pt>
                <c:pt idx="478">
                  <c:v>-591.42337799072197</c:v>
                </c:pt>
                <c:pt idx="479">
                  <c:v>-605.83942413329999</c:v>
                </c:pt>
                <c:pt idx="480">
                  <c:v>-624.27009582519509</c:v>
                </c:pt>
                <c:pt idx="481">
                  <c:v>-638.32118988037098</c:v>
                </c:pt>
                <c:pt idx="482">
                  <c:v>-662.40875244140602</c:v>
                </c:pt>
                <c:pt idx="483">
                  <c:v>-675.18249511718693</c:v>
                </c:pt>
                <c:pt idx="484">
                  <c:v>-675.18249511718693</c:v>
                </c:pt>
                <c:pt idx="485">
                  <c:v>-693.06571960449207</c:v>
                </c:pt>
                <c:pt idx="486">
                  <c:v>-705.10948181152298</c:v>
                </c:pt>
                <c:pt idx="487">
                  <c:v>-705.10948181152298</c:v>
                </c:pt>
                <c:pt idx="488">
                  <c:v>-727.55477905273392</c:v>
                </c:pt>
                <c:pt idx="489">
                  <c:v>-740.69343566894509</c:v>
                </c:pt>
                <c:pt idx="490">
                  <c:v>-756.38687133789006</c:v>
                </c:pt>
                <c:pt idx="491">
                  <c:v>-774.4525909423819</c:v>
                </c:pt>
                <c:pt idx="492">
                  <c:v>-787.22625732421807</c:v>
                </c:pt>
                <c:pt idx="493">
                  <c:v>-800.54748535156193</c:v>
                </c:pt>
                <c:pt idx="494">
                  <c:v>-800.54748535156193</c:v>
                </c:pt>
                <c:pt idx="495">
                  <c:v>-815.32844543457009</c:v>
                </c:pt>
                <c:pt idx="496">
                  <c:v>-833.02917480468693</c:v>
                </c:pt>
                <c:pt idx="497">
                  <c:v>-833.02917480468693</c:v>
                </c:pt>
                <c:pt idx="498">
                  <c:v>-845.25550842285099</c:v>
                </c:pt>
                <c:pt idx="499">
                  <c:v>-857.2992706298819</c:v>
                </c:pt>
                <c:pt idx="500">
                  <c:v>-868.97811889648392</c:v>
                </c:pt>
                <c:pt idx="501">
                  <c:v>-868.97811889648392</c:v>
                </c:pt>
                <c:pt idx="502">
                  <c:v>-887.04383850097599</c:v>
                </c:pt>
                <c:pt idx="503">
                  <c:v>-903.10218811035099</c:v>
                </c:pt>
                <c:pt idx="504">
                  <c:v>-918.79562377929597</c:v>
                </c:pt>
                <c:pt idx="505">
                  <c:v>-931.75186157226506</c:v>
                </c:pt>
                <c:pt idx="506">
                  <c:v>-953.28468322753906</c:v>
                </c:pt>
                <c:pt idx="507">
                  <c:v>-953.28468322753906</c:v>
                </c:pt>
                <c:pt idx="508">
                  <c:v>-969.16061401367097</c:v>
                </c:pt>
                <c:pt idx="509">
                  <c:v>-1000.18249511718</c:v>
                </c:pt>
                <c:pt idx="510">
                  <c:v>-1000.18249511718</c:v>
                </c:pt>
                <c:pt idx="511">
                  <c:v>-1000.18249511718</c:v>
                </c:pt>
                <c:pt idx="512">
                  <c:v>-1027.1897888183501</c:v>
                </c:pt>
                <c:pt idx="513">
                  <c:v>-1044.5255279541</c:v>
                </c:pt>
                <c:pt idx="514">
                  <c:v>-1065.3284454345701</c:v>
                </c:pt>
                <c:pt idx="515">
                  <c:v>-1083.21166992187</c:v>
                </c:pt>
                <c:pt idx="516">
                  <c:v>-1116.0584259033201</c:v>
                </c:pt>
                <c:pt idx="517">
                  <c:v>-1116.0584259033201</c:v>
                </c:pt>
                <c:pt idx="518">
                  <c:v>-1135.2189636230401</c:v>
                </c:pt>
                <c:pt idx="519">
                  <c:v>-1157.6642608642501</c:v>
                </c:pt>
                <c:pt idx="520">
                  <c:v>-1177.5547790527301</c:v>
                </c:pt>
                <c:pt idx="521">
                  <c:v>-1177.5547790527301</c:v>
                </c:pt>
                <c:pt idx="522">
                  <c:v>-1212.5912475585901</c:v>
                </c:pt>
                <c:pt idx="523">
                  <c:v>-1234.3065643310499</c:v>
                </c:pt>
                <c:pt idx="524">
                  <c:v>-1259.4890594482401</c:v>
                </c:pt>
                <c:pt idx="525">
                  <c:v>-1291.42333984375</c:v>
                </c:pt>
                <c:pt idx="526">
                  <c:v>-1327.0072937011698</c:v>
                </c:pt>
                <c:pt idx="527">
                  <c:v>-1327.0072937011698</c:v>
                </c:pt>
                <c:pt idx="528">
                  <c:v>-1347.8102111816402</c:v>
                </c:pt>
                <c:pt idx="529">
                  <c:v>-1377.1897888183501</c:v>
                </c:pt>
                <c:pt idx="530">
                  <c:v>-1409.4891357421802</c:v>
                </c:pt>
                <c:pt idx="531">
                  <c:v>-1409.4891357421802</c:v>
                </c:pt>
                <c:pt idx="532">
                  <c:v>-1439.4160461425699</c:v>
                </c:pt>
                <c:pt idx="533">
                  <c:v>-1460.2189636230401</c:v>
                </c:pt>
                <c:pt idx="534">
                  <c:v>-1460.2189636230401</c:v>
                </c:pt>
                <c:pt idx="535">
                  <c:v>-1488.6862182617099</c:v>
                </c:pt>
                <c:pt idx="536">
                  <c:v>-1525</c:v>
                </c:pt>
                <c:pt idx="537">
                  <c:v>-1552.9197692871001</c:v>
                </c:pt>
                <c:pt idx="538">
                  <c:v>-1572.8102111816402</c:v>
                </c:pt>
                <c:pt idx="539">
                  <c:v>-1598.9051818847599</c:v>
                </c:pt>
                <c:pt idx="540">
                  <c:v>-1640.5110168456999</c:v>
                </c:pt>
                <c:pt idx="541">
                  <c:v>-1640.5110168456999</c:v>
                </c:pt>
                <c:pt idx="542">
                  <c:v>-1665.3285217285099</c:v>
                </c:pt>
                <c:pt idx="543">
                  <c:v>-1687.5912475585901</c:v>
                </c:pt>
                <c:pt idx="544">
                  <c:v>-1687.5912475585901</c:v>
                </c:pt>
                <c:pt idx="545">
                  <c:v>-1716.05834960937</c:v>
                </c:pt>
                <c:pt idx="546">
                  <c:v>-1748.1752014160099</c:v>
                </c:pt>
                <c:pt idx="547">
                  <c:v>-1768.6131286621001</c:v>
                </c:pt>
                <c:pt idx="548">
                  <c:v>-1790.6935119628902</c:v>
                </c:pt>
                <c:pt idx="549">
                  <c:v>-1809.4891357421802</c:v>
                </c:pt>
                <c:pt idx="550">
                  <c:v>-1847.2627258300699</c:v>
                </c:pt>
                <c:pt idx="551">
                  <c:v>-1847.2627258300699</c:v>
                </c:pt>
                <c:pt idx="552">
                  <c:v>-1867.51831054687</c:v>
                </c:pt>
                <c:pt idx="553">
                  <c:v>-1890.1460266113199</c:v>
                </c:pt>
                <c:pt idx="554">
                  <c:v>-1910.0364685058501</c:v>
                </c:pt>
                <c:pt idx="555">
                  <c:v>-1941.42333984375</c:v>
                </c:pt>
                <c:pt idx="556">
                  <c:v>-1958.0291748046802</c:v>
                </c:pt>
                <c:pt idx="557">
                  <c:v>-1958.0291748046802</c:v>
                </c:pt>
                <c:pt idx="558">
                  <c:v>-1979.9270629882801</c:v>
                </c:pt>
                <c:pt idx="559">
                  <c:v>-1997.0803833007801</c:v>
                </c:pt>
                <c:pt idx="560">
                  <c:v>-2020.2554321288999</c:v>
                </c:pt>
                <c:pt idx="561">
                  <c:v>-2031.9343566894499</c:v>
                </c:pt>
                <c:pt idx="562">
                  <c:v>-2050</c:v>
                </c:pt>
                <c:pt idx="563">
                  <c:v>-2062.4087524413999</c:v>
                </c:pt>
                <c:pt idx="564">
                  <c:v>-2062.4087524413999</c:v>
                </c:pt>
                <c:pt idx="565">
                  <c:v>-2090.8760070800699</c:v>
                </c:pt>
                <c:pt idx="566">
                  <c:v>-2102.1897888183498</c:v>
                </c:pt>
                <c:pt idx="567">
                  <c:v>-2102.1897888183498</c:v>
                </c:pt>
                <c:pt idx="568">
                  <c:v>-2116.9708251953098</c:v>
                </c:pt>
                <c:pt idx="569">
                  <c:v>-2127.9197692870998</c:v>
                </c:pt>
                <c:pt idx="570">
                  <c:v>-2152.7372741699201</c:v>
                </c:pt>
                <c:pt idx="571">
                  <c:v>-2152.7372741699201</c:v>
                </c:pt>
                <c:pt idx="572">
                  <c:v>-2164.2335510253902</c:v>
                </c:pt>
                <c:pt idx="573">
                  <c:v>-2177.1897888183498</c:v>
                </c:pt>
                <c:pt idx="574">
                  <c:v>-2193.0657958984302</c:v>
                </c:pt>
                <c:pt idx="575">
                  <c:v>-2204.7445678710901</c:v>
                </c:pt>
                <c:pt idx="576">
                  <c:v>-2215.3285217285102</c:v>
                </c:pt>
                <c:pt idx="577">
                  <c:v>-2215.3285217285102</c:v>
                </c:pt>
                <c:pt idx="578">
                  <c:v>-2223.1752014160102</c:v>
                </c:pt>
                <c:pt idx="579">
                  <c:v>-2233.7591552734302</c:v>
                </c:pt>
                <c:pt idx="580">
                  <c:v>-2233.7591552734302</c:v>
                </c:pt>
                <c:pt idx="581">
                  <c:v>-2233.7591552734302</c:v>
                </c:pt>
                <c:pt idx="582">
                  <c:v>-2250</c:v>
                </c:pt>
                <c:pt idx="583">
                  <c:v>-2259.306640625</c:v>
                </c:pt>
                <c:pt idx="584">
                  <c:v>-2269.1606140136701</c:v>
                </c:pt>
                <c:pt idx="585">
                  <c:v>-2279.7445678710901</c:v>
                </c:pt>
                <c:pt idx="586">
                  <c:v>-2292.3358154296802</c:v>
                </c:pt>
                <c:pt idx="587">
                  <c:v>-2300.5474853515598</c:v>
                </c:pt>
                <c:pt idx="588">
                  <c:v>-2304.7445678710901</c:v>
                </c:pt>
                <c:pt idx="589">
                  <c:v>-2318.0657958984302</c:v>
                </c:pt>
                <c:pt idx="590">
                  <c:v>-2325.5474853515598</c:v>
                </c:pt>
                <c:pt idx="591">
                  <c:v>-2333.7591552734302</c:v>
                </c:pt>
                <c:pt idx="592">
                  <c:v>-2339.0510559081999</c:v>
                </c:pt>
                <c:pt idx="593">
                  <c:v>-2339.0510559081999</c:v>
                </c:pt>
                <c:pt idx="594">
                  <c:v>-2351.8247985839803</c:v>
                </c:pt>
                <c:pt idx="595">
                  <c:v>-2357.1168518066402</c:v>
                </c:pt>
                <c:pt idx="596">
                  <c:v>-2363.1387329101499</c:v>
                </c:pt>
                <c:pt idx="597">
                  <c:v>-2365.6935119628902</c:v>
                </c:pt>
                <c:pt idx="598">
                  <c:v>-2375.72998046875</c:v>
                </c:pt>
                <c:pt idx="599">
                  <c:v>-2375.72998046875</c:v>
                </c:pt>
                <c:pt idx="600">
                  <c:v>-2379.3795776367101</c:v>
                </c:pt>
                <c:pt idx="601">
                  <c:v>-2383.94165039062</c:v>
                </c:pt>
                <c:pt idx="602">
                  <c:v>-2387.9562377929601</c:v>
                </c:pt>
                <c:pt idx="603">
                  <c:v>-2387.9562377929601</c:v>
                </c:pt>
                <c:pt idx="604">
                  <c:v>-2395.6204223632803</c:v>
                </c:pt>
                <c:pt idx="605">
                  <c:v>-2399.63500976562</c:v>
                </c:pt>
                <c:pt idx="606">
                  <c:v>-2401.6423034667901</c:v>
                </c:pt>
                <c:pt idx="607">
                  <c:v>-2405.2920532226499</c:v>
                </c:pt>
                <c:pt idx="608">
                  <c:v>-2408.0291748046802</c:v>
                </c:pt>
                <c:pt idx="609">
                  <c:v>-2408.0291748046802</c:v>
                </c:pt>
                <c:pt idx="610">
                  <c:v>-2408.57666015625</c:v>
                </c:pt>
                <c:pt idx="611">
                  <c:v>-2406.9343566894499</c:v>
                </c:pt>
                <c:pt idx="612">
                  <c:v>-2408.21166992187</c:v>
                </c:pt>
                <c:pt idx="613">
                  <c:v>-2408.21166992187</c:v>
                </c:pt>
                <c:pt idx="614">
                  <c:v>-2406.9343566894499</c:v>
                </c:pt>
                <c:pt idx="615">
                  <c:v>-2404.0145874023401</c:v>
                </c:pt>
                <c:pt idx="616">
                  <c:v>-2399.2701721191402</c:v>
                </c:pt>
                <c:pt idx="617">
                  <c:v>-2392.88330078125</c:v>
                </c:pt>
                <c:pt idx="618">
                  <c:v>-2381.0218811035102</c:v>
                </c:pt>
                <c:pt idx="619">
                  <c:v>-2364.5985412597602</c:v>
                </c:pt>
                <c:pt idx="620">
                  <c:v>-2340.3285217285102</c:v>
                </c:pt>
                <c:pt idx="621">
                  <c:v>-2302.1897888183498</c:v>
                </c:pt>
                <c:pt idx="622">
                  <c:v>-2302.1897888183498</c:v>
                </c:pt>
                <c:pt idx="623">
                  <c:v>-2302.1897888183498</c:v>
                </c:pt>
              </c:numCache>
            </c:numRef>
          </c:yVal>
          <c:smooth val="0"/>
          <c:extLst>
            <c:ext xmlns:c16="http://schemas.microsoft.com/office/drawing/2014/chart" uri="{C3380CC4-5D6E-409C-BE32-E72D297353CC}">
              <c16:uniqueId val="{00000000-17AB-4C01-A119-2DD46B0CADC9}"/>
            </c:ext>
          </c:extLst>
        </c:ser>
        <c:dLbls>
          <c:showLegendKey val="0"/>
          <c:showVal val="0"/>
          <c:showCatName val="0"/>
          <c:showSerName val="0"/>
          <c:showPercent val="0"/>
          <c:showBubbleSize val="0"/>
        </c:dLbls>
        <c:axId val="1745474463"/>
        <c:axId val="1745464479"/>
      </c:scatterChart>
      <c:scatterChart>
        <c:scatterStyle val="lineMarker"/>
        <c:varyColors val="0"/>
        <c:ser>
          <c:idx val="4"/>
          <c:order val="1"/>
          <c:tx>
            <c:strRef>
              <c:f>'1402SGScanFI_T2_Cu_RP1'!$K$14</c:f>
              <c:strCache>
                <c:ptCount val="1"/>
                <c:pt idx="0">
                  <c:v>FI [µA]</c:v>
                </c:pt>
              </c:strCache>
            </c:strRef>
          </c:tx>
          <c:spPr>
            <a:ln w="19050" cap="rnd">
              <a:solidFill>
                <a:schemeClr val="accent5"/>
              </a:solidFill>
              <a:round/>
            </a:ln>
            <a:effectLst/>
          </c:spPr>
          <c:marker>
            <c:symbol val="none"/>
          </c:marker>
          <c:xVal>
            <c:numRef>
              <c:f>'1402SGScanFI_T2_Cu_RP1'!$G$4012:$G$4635</c:f>
              <c:numCache>
                <c:formatCode>General</c:formatCode>
                <c:ptCount val="624"/>
                <c:pt idx="0">
                  <c:v>152.90093994140599</c:v>
                </c:pt>
                <c:pt idx="1">
                  <c:v>152.80093383789</c:v>
                </c:pt>
                <c:pt idx="2">
                  <c:v>152.700927734375</c:v>
                </c:pt>
                <c:pt idx="3">
                  <c:v>152.60092163085901</c:v>
                </c:pt>
                <c:pt idx="4">
                  <c:v>152.50091552734301</c:v>
                </c:pt>
                <c:pt idx="5">
                  <c:v>152.40090942382801</c:v>
                </c:pt>
                <c:pt idx="6">
                  <c:v>152.30090332031199</c:v>
                </c:pt>
                <c:pt idx="7">
                  <c:v>152.20089721679599</c:v>
                </c:pt>
                <c:pt idx="8">
                  <c:v>152.10089111328099</c:v>
                </c:pt>
                <c:pt idx="9">
                  <c:v>152.000885009765</c:v>
                </c:pt>
                <c:pt idx="10">
                  <c:v>151.90087890625</c:v>
                </c:pt>
                <c:pt idx="11">
                  <c:v>151.80087280273401</c:v>
                </c:pt>
                <c:pt idx="12">
                  <c:v>151.70086669921801</c:v>
                </c:pt>
                <c:pt idx="13">
                  <c:v>151.60086059570301</c:v>
                </c:pt>
                <c:pt idx="14">
                  <c:v>151.50085449218699</c:v>
                </c:pt>
                <c:pt idx="15">
                  <c:v>151.40084838867099</c:v>
                </c:pt>
                <c:pt idx="16">
                  <c:v>151.30084228515599</c:v>
                </c:pt>
                <c:pt idx="17">
                  <c:v>151.20083618164</c:v>
                </c:pt>
                <c:pt idx="18">
                  <c:v>151.100830078125</c:v>
                </c:pt>
                <c:pt idx="19">
                  <c:v>151.00082397460901</c:v>
                </c:pt>
                <c:pt idx="20">
                  <c:v>150.90081787109301</c:v>
                </c:pt>
                <c:pt idx="21">
                  <c:v>150.80081176757801</c:v>
                </c:pt>
                <c:pt idx="22">
                  <c:v>150.70080566406199</c:v>
                </c:pt>
                <c:pt idx="23">
                  <c:v>150.60079956054599</c:v>
                </c:pt>
                <c:pt idx="24">
                  <c:v>150.50079345703099</c:v>
                </c:pt>
                <c:pt idx="25">
                  <c:v>150.400787353515</c:v>
                </c:pt>
                <c:pt idx="26">
                  <c:v>150.30078125</c:v>
                </c:pt>
                <c:pt idx="27">
                  <c:v>150.20077514648401</c:v>
                </c:pt>
                <c:pt idx="28">
                  <c:v>150.10076904296801</c:v>
                </c:pt>
                <c:pt idx="29">
                  <c:v>150.00076293945301</c:v>
                </c:pt>
                <c:pt idx="30">
                  <c:v>149.90075683593699</c:v>
                </c:pt>
                <c:pt idx="31">
                  <c:v>149.80075073242099</c:v>
                </c:pt>
                <c:pt idx="32">
                  <c:v>149.70074462890599</c:v>
                </c:pt>
                <c:pt idx="33">
                  <c:v>149.60073852539</c:v>
                </c:pt>
                <c:pt idx="34">
                  <c:v>149.500732421875</c:v>
                </c:pt>
                <c:pt idx="35">
                  <c:v>149.40072631835901</c:v>
                </c:pt>
                <c:pt idx="36">
                  <c:v>149.30072021484301</c:v>
                </c:pt>
                <c:pt idx="37">
                  <c:v>149.20071411132801</c:v>
                </c:pt>
                <c:pt idx="38">
                  <c:v>149.10070800781199</c:v>
                </c:pt>
                <c:pt idx="39">
                  <c:v>149.00070190429599</c:v>
                </c:pt>
                <c:pt idx="40">
                  <c:v>148.90069580078099</c:v>
                </c:pt>
                <c:pt idx="41">
                  <c:v>148.800689697265</c:v>
                </c:pt>
                <c:pt idx="42">
                  <c:v>148.70068359375</c:v>
                </c:pt>
                <c:pt idx="43">
                  <c:v>148.60067749023401</c:v>
                </c:pt>
                <c:pt idx="44">
                  <c:v>148.50067138671801</c:v>
                </c:pt>
                <c:pt idx="45">
                  <c:v>148.40066528320301</c:v>
                </c:pt>
                <c:pt idx="46">
                  <c:v>148.30065917968699</c:v>
                </c:pt>
                <c:pt idx="47">
                  <c:v>148.20065307617099</c:v>
                </c:pt>
                <c:pt idx="48">
                  <c:v>148.10064697265599</c:v>
                </c:pt>
                <c:pt idx="49">
                  <c:v>148.00064086914</c:v>
                </c:pt>
                <c:pt idx="50">
                  <c:v>147.900634765625</c:v>
                </c:pt>
                <c:pt idx="51">
                  <c:v>147.80062866210901</c:v>
                </c:pt>
                <c:pt idx="52">
                  <c:v>147.70062255859301</c:v>
                </c:pt>
                <c:pt idx="53">
                  <c:v>147.60061645507801</c:v>
                </c:pt>
                <c:pt idx="54">
                  <c:v>147.50061035156199</c:v>
                </c:pt>
                <c:pt idx="55">
                  <c:v>147.40060424804599</c:v>
                </c:pt>
                <c:pt idx="56">
                  <c:v>147.30059814453099</c:v>
                </c:pt>
                <c:pt idx="57">
                  <c:v>147.200592041015</c:v>
                </c:pt>
                <c:pt idx="58">
                  <c:v>147.1005859375</c:v>
                </c:pt>
                <c:pt idx="59">
                  <c:v>147.00057983398401</c:v>
                </c:pt>
                <c:pt idx="60">
                  <c:v>146.90057373046801</c:v>
                </c:pt>
                <c:pt idx="61">
                  <c:v>146.80056762695301</c:v>
                </c:pt>
                <c:pt idx="62">
                  <c:v>146.70056152343699</c:v>
                </c:pt>
                <c:pt idx="63">
                  <c:v>146.60055541992099</c:v>
                </c:pt>
                <c:pt idx="64">
                  <c:v>146.50054931640599</c:v>
                </c:pt>
                <c:pt idx="65">
                  <c:v>146.40054321289</c:v>
                </c:pt>
                <c:pt idx="66">
                  <c:v>146.300537109375</c:v>
                </c:pt>
                <c:pt idx="67">
                  <c:v>146.20053100585901</c:v>
                </c:pt>
                <c:pt idx="68">
                  <c:v>146.10052490234301</c:v>
                </c:pt>
                <c:pt idx="69">
                  <c:v>146.00051879882801</c:v>
                </c:pt>
                <c:pt idx="70">
                  <c:v>145.90051269531199</c:v>
                </c:pt>
                <c:pt idx="71">
                  <c:v>145.80050659179599</c:v>
                </c:pt>
                <c:pt idx="72">
                  <c:v>145.70050048828099</c:v>
                </c:pt>
                <c:pt idx="73">
                  <c:v>145.600494384765</c:v>
                </c:pt>
                <c:pt idx="74">
                  <c:v>145.50048828125</c:v>
                </c:pt>
                <c:pt idx="75">
                  <c:v>145.40048217773401</c:v>
                </c:pt>
                <c:pt idx="76">
                  <c:v>145.30047607421801</c:v>
                </c:pt>
                <c:pt idx="77">
                  <c:v>145.20046997070301</c:v>
                </c:pt>
                <c:pt idx="78">
                  <c:v>145.10046386718699</c:v>
                </c:pt>
                <c:pt idx="79">
                  <c:v>145.00045776367099</c:v>
                </c:pt>
                <c:pt idx="80">
                  <c:v>144.90045166015599</c:v>
                </c:pt>
                <c:pt idx="81">
                  <c:v>144.80044555664</c:v>
                </c:pt>
                <c:pt idx="82">
                  <c:v>144.700439453125</c:v>
                </c:pt>
                <c:pt idx="83">
                  <c:v>144.60043334960901</c:v>
                </c:pt>
                <c:pt idx="84">
                  <c:v>144.50042724609301</c:v>
                </c:pt>
                <c:pt idx="85">
                  <c:v>144.40042114257801</c:v>
                </c:pt>
                <c:pt idx="86">
                  <c:v>144.20040893554599</c:v>
                </c:pt>
                <c:pt idx="87">
                  <c:v>144.10040283203099</c:v>
                </c:pt>
                <c:pt idx="88">
                  <c:v>144.000396728515</c:v>
                </c:pt>
                <c:pt idx="89">
                  <c:v>143.900390625</c:v>
                </c:pt>
                <c:pt idx="90">
                  <c:v>143.80038452148401</c:v>
                </c:pt>
                <c:pt idx="91">
                  <c:v>143.70037841796801</c:v>
                </c:pt>
                <c:pt idx="92">
                  <c:v>143.60037231445301</c:v>
                </c:pt>
                <c:pt idx="93">
                  <c:v>143.50036621093699</c:v>
                </c:pt>
                <c:pt idx="94">
                  <c:v>143.40036010742099</c:v>
                </c:pt>
                <c:pt idx="95">
                  <c:v>143.30035400390599</c:v>
                </c:pt>
                <c:pt idx="96">
                  <c:v>143.20034790039</c:v>
                </c:pt>
                <c:pt idx="97">
                  <c:v>143.100341796875</c:v>
                </c:pt>
                <c:pt idx="98">
                  <c:v>143.00033569335901</c:v>
                </c:pt>
                <c:pt idx="99">
                  <c:v>142.90032958984301</c:v>
                </c:pt>
                <c:pt idx="100">
                  <c:v>142.80032348632801</c:v>
                </c:pt>
                <c:pt idx="101">
                  <c:v>142.70031738281199</c:v>
                </c:pt>
                <c:pt idx="102">
                  <c:v>142.60031127929599</c:v>
                </c:pt>
                <c:pt idx="103">
                  <c:v>142.50030517578099</c:v>
                </c:pt>
                <c:pt idx="104">
                  <c:v>142.400299072265</c:v>
                </c:pt>
                <c:pt idx="105">
                  <c:v>142.30029296875</c:v>
                </c:pt>
                <c:pt idx="106">
                  <c:v>142.20028686523401</c:v>
                </c:pt>
                <c:pt idx="107">
                  <c:v>142.10028076171801</c:v>
                </c:pt>
                <c:pt idx="108">
                  <c:v>141.90026855468699</c:v>
                </c:pt>
                <c:pt idx="109">
                  <c:v>141.80026245117099</c:v>
                </c:pt>
                <c:pt idx="110">
                  <c:v>141.70025634765599</c:v>
                </c:pt>
                <c:pt idx="111">
                  <c:v>141.60025024414</c:v>
                </c:pt>
                <c:pt idx="112">
                  <c:v>141.500244140625</c:v>
                </c:pt>
                <c:pt idx="113">
                  <c:v>141.40023803710901</c:v>
                </c:pt>
                <c:pt idx="114">
                  <c:v>141.30023193359301</c:v>
                </c:pt>
                <c:pt idx="115">
                  <c:v>141.20022583007801</c:v>
                </c:pt>
                <c:pt idx="116">
                  <c:v>141.10021972656199</c:v>
                </c:pt>
                <c:pt idx="117">
                  <c:v>141.00021362304599</c:v>
                </c:pt>
                <c:pt idx="118">
                  <c:v>140.90020751953099</c:v>
                </c:pt>
                <c:pt idx="119">
                  <c:v>140.800201416015</c:v>
                </c:pt>
                <c:pt idx="120">
                  <c:v>140.7001953125</c:v>
                </c:pt>
                <c:pt idx="121">
                  <c:v>140.60018920898401</c:v>
                </c:pt>
                <c:pt idx="122">
                  <c:v>140.50018310546801</c:v>
                </c:pt>
                <c:pt idx="123">
                  <c:v>140.40017700195301</c:v>
                </c:pt>
                <c:pt idx="124">
                  <c:v>140.30017089843699</c:v>
                </c:pt>
                <c:pt idx="125">
                  <c:v>140.20016479492099</c:v>
                </c:pt>
                <c:pt idx="126">
                  <c:v>140.10015869140599</c:v>
                </c:pt>
                <c:pt idx="127">
                  <c:v>140.00015258789</c:v>
                </c:pt>
                <c:pt idx="128">
                  <c:v>140.00015258789</c:v>
                </c:pt>
                <c:pt idx="129">
                  <c:v>139.900146484375</c:v>
                </c:pt>
                <c:pt idx="130">
                  <c:v>139.80014038085901</c:v>
                </c:pt>
                <c:pt idx="131">
                  <c:v>139.70013427734301</c:v>
                </c:pt>
                <c:pt idx="132">
                  <c:v>139.60012817382801</c:v>
                </c:pt>
                <c:pt idx="133">
                  <c:v>139.50012207031199</c:v>
                </c:pt>
                <c:pt idx="134">
                  <c:v>139.40011596679599</c:v>
                </c:pt>
                <c:pt idx="135">
                  <c:v>139.30010986328099</c:v>
                </c:pt>
                <c:pt idx="136">
                  <c:v>139.200103759765</c:v>
                </c:pt>
                <c:pt idx="137">
                  <c:v>139.10009765625</c:v>
                </c:pt>
                <c:pt idx="138">
                  <c:v>139.00009155273401</c:v>
                </c:pt>
                <c:pt idx="139">
                  <c:v>138.90008544921801</c:v>
                </c:pt>
                <c:pt idx="140">
                  <c:v>138.70007324218699</c:v>
                </c:pt>
                <c:pt idx="141">
                  <c:v>138.70007324218699</c:v>
                </c:pt>
                <c:pt idx="142">
                  <c:v>138.60006713867099</c:v>
                </c:pt>
                <c:pt idx="143">
                  <c:v>138.50006103515599</c:v>
                </c:pt>
                <c:pt idx="144">
                  <c:v>138.40005493164</c:v>
                </c:pt>
                <c:pt idx="145">
                  <c:v>138.300048828125</c:v>
                </c:pt>
                <c:pt idx="146">
                  <c:v>138.20004272460901</c:v>
                </c:pt>
                <c:pt idx="147">
                  <c:v>138.10003662109301</c:v>
                </c:pt>
                <c:pt idx="148">
                  <c:v>138.00003051757801</c:v>
                </c:pt>
                <c:pt idx="149">
                  <c:v>137.90002441406199</c:v>
                </c:pt>
                <c:pt idx="150">
                  <c:v>137.80001831054599</c:v>
                </c:pt>
                <c:pt idx="151">
                  <c:v>137.70001220703099</c:v>
                </c:pt>
                <c:pt idx="152">
                  <c:v>137.600006103515</c:v>
                </c:pt>
                <c:pt idx="153">
                  <c:v>137.5</c:v>
                </c:pt>
                <c:pt idx="154">
                  <c:v>137.39999389648401</c:v>
                </c:pt>
                <c:pt idx="155">
                  <c:v>137.29998779296801</c:v>
                </c:pt>
                <c:pt idx="156">
                  <c:v>137.19998168945301</c:v>
                </c:pt>
                <c:pt idx="157">
                  <c:v>137.09997558593699</c:v>
                </c:pt>
                <c:pt idx="158">
                  <c:v>136.99996948242099</c:v>
                </c:pt>
                <c:pt idx="159">
                  <c:v>136.89996337890599</c:v>
                </c:pt>
                <c:pt idx="160">
                  <c:v>136.79995727539</c:v>
                </c:pt>
                <c:pt idx="161">
                  <c:v>136.699951171875</c:v>
                </c:pt>
                <c:pt idx="162">
                  <c:v>136.49993896484301</c:v>
                </c:pt>
                <c:pt idx="163">
                  <c:v>136.39993286132801</c:v>
                </c:pt>
                <c:pt idx="164">
                  <c:v>136.29992675781199</c:v>
                </c:pt>
                <c:pt idx="165">
                  <c:v>136.19992065429599</c:v>
                </c:pt>
                <c:pt idx="166">
                  <c:v>135.999908447265</c:v>
                </c:pt>
                <c:pt idx="167">
                  <c:v>135.999908447265</c:v>
                </c:pt>
                <c:pt idx="168">
                  <c:v>135.89990234375</c:v>
                </c:pt>
                <c:pt idx="169">
                  <c:v>135.79989624023401</c:v>
                </c:pt>
                <c:pt idx="170">
                  <c:v>135.69989013671801</c:v>
                </c:pt>
                <c:pt idx="171">
                  <c:v>135.59988403320301</c:v>
                </c:pt>
                <c:pt idx="172">
                  <c:v>135.49987792968699</c:v>
                </c:pt>
                <c:pt idx="173">
                  <c:v>135.39987182617099</c:v>
                </c:pt>
                <c:pt idx="174">
                  <c:v>135.29986572265599</c:v>
                </c:pt>
                <c:pt idx="175">
                  <c:v>135.19985961914</c:v>
                </c:pt>
                <c:pt idx="176">
                  <c:v>135.099853515625</c:v>
                </c:pt>
                <c:pt idx="177">
                  <c:v>134.99984741210901</c:v>
                </c:pt>
                <c:pt idx="178">
                  <c:v>134.89984130859301</c:v>
                </c:pt>
                <c:pt idx="179">
                  <c:v>134.79983520507801</c:v>
                </c:pt>
                <c:pt idx="180">
                  <c:v>134.69982910156199</c:v>
                </c:pt>
                <c:pt idx="181">
                  <c:v>134.59982299804599</c:v>
                </c:pt>
                <c:pt idx="182">
                  <c:v>134.49981689453099</c:v>
                </c:pt>
                <c:pt idx="183">
                  <c:v>134.399810791015</c:v>
                </c:pt>
                <c:pt idx="184">
                  <c:v>134.2998046875</c:v>
                </c:pt>
                <c:pt idx="185">
                  <c:v>134.19979858398401</c:v>
                </c:pt>
                <c:pt idx="186">
                  <c:v>134.09979248046801</c:v>
                </c:pt>
                <c:pt idx="187">
                  <c:v>133.89978027343699</c:v>
                </c:pt>
                <c:pt idx="188">
                  <c:v>133.69976806640599</c:v>
                </c:pt>
                <c:pt idx="189">
                  <c:v>133.69976806640599</c:v>
                </c:pt>
                <c:pt idx="190">
                  <c:v>133.59976196289</c:v>
                </c:pt>
                <c:pt idx="191">
                  <c:v>133.499755859375</c:v>
                </c:pt>
                <c:pt idx="192">
                  <c:v>133.39974975585901</c:v>
                </c:pt>
                <c:pt idx="193">
                  <c:v>133.29974365234301</c:v>
                </c:pt>
                <c:pt idx="194">
                  <c:v>133.19973754882801</c:v>
                </c:pt>
                <c:pt idx="195">
                  <c:v>133.09973144531199</c:v>
                </c:pt>
                <c:pt idx="196">
                  <c:v>132.99972534179599</c:v>
                </c:pt>
                <c:pt idx="197">
                  <c:v>132.89971923828099</c:v>
                </c:pt>
                <c:pt idx="198">
                  <c:v>132.799713134765</c:v>
                </c:pt>
                <c:pt idx="199">
                  <c:v>132.69970703125</c:v>
                </c:pt>
                <c:pt idx="200">
                  <c:v>132.59970092773401</c:v>
                </c:pt>
                <c:pt idx="201">
                  <c:v>132.49969482421801</c:v>
                </c:pt>
                <c:pt idx="202">
                  <c:v>132.39968872070301</c:v>
                </c:pt>
                <c:pt idx="203">
                  <c:v>132.29968261718699</c:v>
                </c:pt>
                <c:pt idx="204">
                  <c:v>132.19967651367099</c:v>
                </c:pt>
                <c:pt idx="205">
                  <c:v>131.99966430664</c:v>
                </c:pt>
                <c:pt idx="206">
                  <c:v>131.99966430664</c:v>
                </c:pt>
                <c:pt idx="207">
                  <c:v>131.899658203125</c:v>
                </c:pt>
                <c:pt idx="208">
                  <c:v>131.79965209960901</c:v>
                </c:pt>
                <c:pt idx="209">
                  <c:v>131.69964599609301</c:v>
                </c:pt>
                <c:pt idx="210">
                  <c:v>131.59963989257801</c:v>
                </c:pt>
                <c:pt idx="211">
                  <c:v>131.49963378906199</c:v>
                </c:pt>
                <c:pt idx="212">
                  <c:v>131.39962768554599</c:v>
                </c:pt>
                <c:pt idx="213">
                  <c:v>131.29962158203099</c:v>
                </c:pt>
                <c:pt idx="214">
                  <c:v>131.199615478515</c:v>
                </c:pt>
                <c:pt idx="215">
                  <c:v>131.099609375</c:v>
                </c:pt>
                <c:pt idx="216">
                  <c:v>130.99960327148401</c:v>
                </c:pt>
                <c:pt idx="217">
                  <c:v>130.89959716796801</c:v>
                </c:pt>
                <c:pt idx="218">
                  <c:v>130.79959106445301</c:v>
                </c:pt>
                <c:pt idx="219">
                  <c:v>130.69958496093699</c:v>
                </c:pt>
                <c:pt idx="220">
                  <c:v>130.59957885742099</c:v>
                </c:pt>
                <c:pt idx="221">
                  <c:v>130.49957275390599</c:v>
                </c:pt>
                <c:pt idx="222">
                  <c:v>130.39956665039</c:v>
                </c:pt>
                <c:pt idx="223">
                  <c:v>130.39956665039</c:v>
                </c:pt>
                <c:pt idx="224">
                  <c:v>130.299560546875</c:v>
                </c:pt>
                <c:pt idx="225">
                  <c:v>130.19955444335901</c:v>
                </c:pt>
                <c:pt idx="226">
                  <c:v>130.09954833984301</c:v>
                </c:pt>
                <c:pt idx="227">
                  <c:v>129.99954223632801</c:v>
                </c:pt>
                <c:pt idx="228">
                  <c:v>129.89953613281199</c:v>
                </c:pt>
                <c:pt idx="229">
                  <c:v>129.79953002929599</c:v>
                </c:pt>
                <c:pt idx="230">
                  <c:v>129.69952392578099</c:v>
                </c:pt>
                <c:pt idx="231">
                  <c:v>129.599517822265</c:v>
                </c:pt>
                <c:pt idx="232">
                  <c:v>129.49951171875</c:v>
                </c:pt>
                <c:pt idx="233">
                  <c:v>129.39950561523401</c:v>
                </c:pt>
                <c:pt idx="234">
                  <c:v>129.29949951171801</c:v>
                </c:pt>
                <c:pt idx="235">
                  <c:v>129.19949340820301</c:v>
                </c:pt>
                <c:pt idx="236">
                  <c:v>129.09948730468699</c:v>
                </c:pt>
                <c:pt idx="237">
                  <c:v>128.99948120117099</c:v>
                </c:pt>
                <c:pt idx="238">
                  <c:v>128.89947509765599</c:v>
                </c:pt>
                <c:pt idx="239">
                  <c:v>128.79946899414</c:v>
                </c:pt>
                <c:pt idx="240">
                  <c:v>128.699462890625</c:v>
                </c:pt>
                <c:pt idx="241">
                  <c:v>128.59945678710901</c:v>
                </c:pt>
                <c:pt idx="242">
                  <c:v>128.49945068359301</c:v>
                </c:pt>
                <c:pt idx="243">
                  <c:v>128.39944458007801</c:v>
                </c:pt>
                <c:pt idx="244">
                  <c:v>128.29943847656199</c:v>
                </c:pt>
                <c:pt idx="245">
                  <c:v>128.19943237304599</c:v>
                </c:pt>
                <c:pt idx="246">
                  <c:v>128.09942626953099</c:v>
                </c:pt>
                <c:pt idx="247">
                  <c:v>127.999420166015</c:v>
                </c:pt>
                <c:pt idx="248">
                  <c:v>127.89942169189401</c:v>
                </c:pt>
                <c:pt idx="249">
                  <c:v>127.799423217773</c:v>
                </c:pt>
                <c:pt idx="250">
                  <c:v>127.699424743652</c:v>
                </c:pt>
                <c:pt idx="251">
                  <c:v>127.59942626953099</c:v>
                </c:pt>
                <c:pt idx="252">
                  <c:v>127.49942779541</c:v>
                </c:pt>
                <c:pt idx="253">
                  <c:v>127.39942932128901</c:v>
                </c:pt>
                <c:pt idx="254">
                  <c:v>127.299430847167</c:v>
                </c:pt>
                <c:pt idx="255">
                  <c:v>127.19943237304599</c:v>
                </c:pt>
                <c:pt idx="256">
                  <c:v>127.099433898925</c:v>
                </c:pt>
                <c:pt idx="257">
                  <c:v>126.99943542480401</c:v>
                </c:pt>
                <c:pt idx="258">
                  <c:v>126.899436950683</c:v>
                </c:pt>
                <c:pt idx="259">
                  <c:v>126.799438476562</c:v>
                </c:pt>
                <c:pt idx="260">
                  <c:v>126.69944000244099</c:v>
                </c:pt>
                <c:pt idx="261">
                  <c:v>126.59944152832</c:v>
                </c:pt>
                <c:pt idx="262">
                  <c:v>126.49944305419901</c:v>
                </c:pt>
                <c:pt idx="263">
                  <c:v>126.399444580078</c:v>
                </c:pt>
                <c:pt idx="264">
                  <c:v>126.299446105957</c:v>
                </c:pt>
                <c:pt idx="265">
                  <c:v>126.199447631835</c:v>
                </c:pt>
                <c:pt idx="266">
                  <c:v>126.09944915771401</c:v>
                </c:pt>
                <c:pt idx="267">
                  <c:v>125.999450683593</c:v>
                </c:pt>
                <c:pt idx="268">
                  <c:v>125.899452209472</c:v>
                </c:pt>
                <c:pt idx="269">
                  <c:v>125.79945373535099</c:v>
                </c:pt>
                <c:pt idx="270">
                  <c:v>125.69945526123</c:v>
                </c:pt>
                <c:pt idx="271">
                  <c:v>125.59945678710901</c:v>
                </c:pt>
                <c:pt idx="272">
                  <c:v>125.499458312988</c:v>
                </c:pt>
                <c:pt idx="273">
                  <c:v>125.399459838867</c:v>
                </c:pt>
                <c:pt idx="274">
                  <c:v>125.29946136474599</c:v>
                </c:pt>
                <c:pt idx="275">
                  <c:v>125.199462890625</c:v>
                </c:pt>
                <c:pt idx="276">
                  <c:v>125.099464416503</c:v>
                </c:pt>
                <c:pt idx="277">
                  <c:v>124.999465942382</c:v>
                </c:pt>
                <c:pt idx="278">
                  <c:v>124.89946746826099</c:v>
                </c:pt>
                <c:pt idx="279">
                  <c:v>124.79946899414</c:v>
                </c:pt>
                <c:pt idx="280">
                  <c:v>124.69947052001901</c:v>
                </c:pt>
                <c:pt idx="281">
                  <c:v>124.599472045898</c:v>
                </c:pt>
                <c:pt idx="282">
                  <c:v>124.499473571777</c:v>
                </c:pt>
                <c:pt idx="283">
                  <c:v>124.39947509765599</c:v>
                </c:pt>
                <c:pt idx="284">
                  <c:v>124.299476623535</c:v>
                </c:pt>
                <c:pt idx="285">
                  <c:v>124.19947814941401</c:v>
                </c:pt>
                <c:pt idx="286">
                  <c:v>124.099479675292</c:v>
                </c:pt>
                <c:pt idx="287">
                  <c:v>123.99948120117099</c:v>
                </c:pt>
                <c:pt idx="288">
                  <c:v>123.89948272705</c:v>
                </c:pt>
                <c:pt idx="289">
                  <c:v>123.79948425292901</c:v>
                </c:pt>
                <c:pt idx="290">
                  <c:v>123.699485778808</c:v>
                </c:pt>
                <c:pt idx="291">
                  <c:v>123.599487304687</c:v>
                </c:pt>
                <c:pt idx="292">
                  <c:v>123.49948883056599</c:v>
                </c:pt>
                <c:pt idx="293">
                  <c:v>123.399490356445</c:v>
                </c:pt>
                <c:pt idx="294">
                  <c:v>123.29949188232401</c:v>
                </c:pt>
                <c:pt idx="295">
                  <c:v>123.199493408203</c:v>
                </c:pt>
                <c:pt idx="296">
                  <c:v>123.099494934082</c:v>
                </c:pt>
                <c:pt idx="297">
                  <c:v>122.99949645996</c:v>
                </c:pt>
                <c:pt idx="298">
                  <c:v>122.89949798583901</c:v>
                </c:pt>
                <c:pt idx="299">
                  <c:v>122.799499511718</c:v>
                </c:pt>
                <c:pt idx="300">
                  <c:v>122.699501037597</c:v>
                </c:pt>
                <c:pt idx="301">
                  <c:v>122.59950256347599</c:v>
                </c:pt>
                <c:pt idx="302">
                  <c:v>122.499504089355</c:v>
                </c:pt>
                <c:pt idx="303">
                  <c:v>122.39950561523401</c:v>
                </c:pt>
                <c:pt idx="304">
                  <c:v>122.299507141113</c:v>
                </c:pt>
                <c:pt idx="305">
                  <c:v>122.199508666992</c:v>
                </c:pt>
                <c:pt idx="306">
                  <c:v>122.09951019287099</c:v>
                </c:pt>
                <c:pt idx="307">
                  <c:v>121.99951171875</c:v>
                </c:pt>
                <c:pt idx="308">
                  <c:v>121.899513244628</c:v>
                </c:pt>
                <c:pt idx="309">
                  <c:v>121.799514770507</c:v>
                </c:pt>
                <c:pt idx="310">
                  <c:v>121.69951629638599</c:v>
                </c:pt>
                <c:pt idx="311">
                  <c:v>121.599517822265</c:v>
                </c:pt>
                <c:pt idx="312">
                  <c:v>121.49951934814401</c:v>
                </c:pt>
                <c:pt idx="313">
                  <c:v>121.399520874023</c:v>
                </c:pt>
                <c:pt idx="314">
                  <c:v>121.299522399902</c:v>
                </c:pt>
                <c:pt idx="315">
                  <c:v>121.19952392578099</c:v>
                </c:pt>
                <c:pt idx="316">
                  <c:v>121.09952545166</c:v>
                </c:pt>
                <c:pt idx="317">
                  <c:v>120.99952697753901</c:v>
                </c:pt>
                <c:pt idx="318">
                  <c:v>120.899528503417</c:v>
                </c:pt>
                <c:pt idx="319">
                  <c:v>120.79953002929599</c:v>
                </c:pt>
                <c:pt idx="320">
                  <c:v>120.699531555175</c:v>
                </c:pt>
                <c:pt idx="321">
                  <c:v>120.59953308105401</c:v>
                </c:pt>
                <c:pt idx="322">
                  <c:v>120.499534606933</c:v>
                </c:pt>
                <c:pt idx="323">
                  <c:v>120.399536132812</c:v>
                </c:pt>
                <c:pt idx="324">
                  <c:v>120.29953765869099</c:v>
                </c:pt>
                <c:pt idx="325">
                  <c:v>120.19953918457</c:v>
                </c:pt>
                <c:pt idx="326">
                  <c:v>120.09954071044901</c:v>
                </c:pt>
                <c:pt idx="327">
                  <c:v>119.999542236328</c:v>
                </c:pt>
                <c:pt idx="328">
                  <c:v>119.899543762207</c:v>
                </c:pt>
                <c:pt idx="329">
                  <c:v>119.799545288085</c:v>
                </c:pt>
                <c:pt idx="330">
                  <c:v>119.69954681396401</c:v>
                </c:pt>
                <c:pt idx="331">
                  <c:v>119.599548339843</c:v>
                </c:pt>
                <c:pt idx="332">
                  <c:v>119.499549865722</c:v>
                </c:pt>
                <c:pt idx="333">
                  <c:v>119.39955139160099</c:v>
                </c:pt>
                <c:pt idx="334">
                  <c:v>119.29955291748</c:v>
                </c:pt>
                <c:pt idx="335">
                  <c:v>119.19955444335901</c:v>
                </c:pt>
                <c:pt idx="336">
                  <c:v>119.099555969238</c:v>
                </c:pt>
                <c:pt idx="337">
                  <c:v>118.999557495117</c:v>
                </c:pt>
                <c:pt idx="338">
                  <c:v>118.89955902099599</c:v>
                </c:pt>
                <c:pt idx="339">
                  <c:v>118.799560546875</c:v>
                </c:pt>
                <c:pt idx="340">
                  <c:v>118.699562072753</c:v>
                </c:pt>
                <c:pt idx="341">
                  <c:v>118.599563598632</c:v>
                </c:pt>
                <c:pt idx="342">
                  <c:v>118.49956512451099</c:v>
                </c:pt>
                <c:pt idx="343">
                  <c:v>118.29956817626901</c:v>
                </c:pt>
                <c:pt idx="344">
                  <c:v>118.199569702148</c:v>
                </c:pt>
                <c:pt idx="345">
                  <c:v>117.99957275390599</c:v>
                </c:pt>
                <c:pt idx="346">
                  <c:v>117.899574279785</c:v>
                </c:pt>
                <c:pt idx="347">
                  <c:v>117.79957580566401</c:v>
                </c:pt>
                <c:pt idx="348">
                  <c:v>117.699577331542</c:v>
                </c:pt>
                <c:pt idx="349">
                  <c:v>117.59957885742099</c:v>
                </c:pt>
                <c:pt idx="350">
                  <c:v>117.4995803833</c:v>
                </c:pt>
                <c:pt idx="351">
                  <c:v>117.39958190917901</c:v>
                </c:pt>
                <c:pt idx="352">
                  <c:v>117.299583435058</c:v>
                </c:pt>
                <c:pt idx="353">
                  <c:v>117.199584960937</c:v>
                </c:pt>
                <c:pt idx="354">
                  <c:v>117.09958648681599</c:v>
                </c:pt>
                <c:pt idx="355">
                  <c:v>116.999588012695</c:v>
                </c:pt>
                <c:pt idx="356">
                  <c:v>116.89958953857401</c:v>
                </c:pt>
                <c:pt idx="357">
                  <c:v>116.799591064453</c:v>
                </c:pt>
                <c:pt idx="358">
                  <c:v>116.699592590332</c:v>
                </c:pt>
                <c:pt idx="359">
                  <c:v>116.49959564208901</c:v>
                </c:pt>
                <c:pt idx="360">
                  <c:v>116.399597167968</c:v>
                </c:pt>
                <c:pt idx="361">
                  <c:v>116.299598693847</c:v>
                </c:pt>
                <c:pt idx="362">
                  <c:v>116.19960021972599</c:v>
                </c:pt>
                <c:pt idx="363">
                  <c:v>116.099601745605</c:v>
                </c:pt>
                <c:pt idx="364">
                  <c:v>115.99960327148401</c:v>
                </c:pt>
                <c:pt idx="365">
                  <c:v>115.899604797363</c:v>
                </c:pt>
                <c:pt idx="366">
                  <c:v>115.799606323242</c:v>
                </c:pt>
                <c:pt idx="367">
                  <c:v>115.69960784912099</c:v>
                </c:pt>
                <c:pt idx="368">
                  <c:v>115.599609375</c:v>
                </c:pt>
                <c:pt idx="369">
                  <c:v>115.499610900878</c:v>
                </c:pt>
                <c:pt idx="370">
                  <c:v>115.399612426757</c:v>
                </c:pt>
                <c:pt idx="371">
                  <c:v>115.29961395263599</c:v>
                </c:pt>
                <c:pt idx="372">
                  <c:v>115.199615478515</c:v>
                </c:pt>
                <c:pt idx="373">
                  <c:v>115.09961700439401</c:v>
                </c:pt>
                <c:pt idx="374">
                  <c:v>114.999618530273</c:v>
                </c:pt>
                <c:pt idx="375">
                  <c:v>114.899620056152</c:v>
                </c:pt>
                <c:pt idx="376">
                  <c:v>114.79962158203099</c:v>
                </c:pt>
                <c:pt idx="377">
                  <c:v>114.69962310791</c:v>
                </c:pt>
                <c:pt idx="378">
                  <c:v>114.59962463378901</c:v>
                </c:pt>
                <c:pt idx="379">
                  <c:v>114.499626159667</c:v>
                </c:pt>
                <c:pt idx="380">
                  <c:v>114.39962768554599</c:v>
                </c:pt>
                <c:pt idx="381">
                  <c:v>114.299629211425</c:v>
                </c:pt>
                <c:pt idx="382">
                  <c:v>114.19963073730401</c:v>
                </c:pt>
                <c:pt idx="383">
                  <c:v>114.099632263183</c:v>
                </c:pt>
                <c:pt idx="384">
                  <c:v>113.999633789062</c:v>
                </c:pt>
                <c:pt idx="385">
                  <c:v>113.89963531494099</c:v>
                </c:pt>
                <c:pt idx="386">
                  <c:v>113.79963684082</c:v>
                </c:pt>
                <c:pt idx="387">
                  <c:v>113.69963836669901</c:v>
                </c:pt>
                <c:pt idx="388">
                  <c:v>113.599639892578</c:v>
                </c:pt>
                <c:pt idx="389">
                  <c:v>113.499641418457</c:v>
                </c:pt>
                <c:pt idx="390">
                  <c:v>113.399642944335</c:v>
                </c:pt>
                <c:pt idx="391">
                  <c:v>113.29964447021401</c:v>
                </c:pt>
                <c:pt idx="392">
                  <c:v>113.199645996093</c:v>
                </c:pt>
                <c:pt idx="393">
                  <c:v>113.099647521972</c:v>
                </c:pt>
                <c:pt idx="394">
                  <c:v>112.99964904785099</c:v>
                </c:pt>
                <c:pt idx="395">
                  <c:v>112.89965057373</c:v>
                </c:pt>
                <c:pt idx="396">
                  <c:v>112.79965209960901</c:v>
                </c:pt>
                <c:pt idx="397">
                  <c:v>112.699653625488</c:v>
                </c:pt>
                <c:pt idx="398">
                  <c:v>112.599655151367</c:v>
                </c:pt>
                <c:pt idx="399">
                  <c:v>112.49965667724599</c:v>
                </c:pt>
                <c:pt idx="400">
                  <c:v>112.399658203125</c:v>
                </c:pt>
                <c:pt idx="401">
                  <c:v>112.299659729003</c:v>
                </c:pt>
                <c:pt idx="402">
                  <c:v>112.199661254882</c:v>
                </c:pt>
                <c:pt idx="403">
                  <c:v>112.09966278076099</c:v>
                </c:pt>
                <c:pt idx="404">
                  <c:v>111.99966430664</c:v>
                </c:pt>
                <c:pt idx="405">
                  <c:v>111.89966583251901</c:v>
                </c:pt>
                <c:pt idx="406">
                  <c:v>111.799667358398</c:v>
                </c:pt>
                <c:pt idx="407">
                  <c:v>111.699668884277</c:v>
                </c:pt>
                <c:pt idx="408">
                  <c:v>111.59967041015599</c:v>
                </c:pt>
                <c:pt idx="409">
                  <c:v>111.499671936035</c:v>
                </c:pt>
                <c:pt idx="410">
                  <c:v>111.39967346191401</c:v>
                </c:pt>
                <c:pt idx="411">
                  <c:v>111.299674987792</c:v>
                </c:pt>
                <c:pt idx="412">
                  <c:v>111.09967803955</c:v>
                </c:pt>
                <c:pt idx="413">
                  <c:v>110.99967956542901</c:v>
                </c:pt>
                <c:pt idx="414">
                  <c:v>110.99967956542901</c:v>
                </c:pt>
                <c:pt idx="415">
                  <c:v>110.899681091308</c:v>
                </c:pt>
                <c:pt idx="416">
                  <c:v>110.799682617187</c:v>
                </c:pt>
                <c:pt idx="417">
                  <c:v>110.69968414306599</c:v>
                </c:pt>
                <c:pt idx="418">
                  <c:v>110.599685668945</c:v>
                </c:pt>
                <c:pt idx="419">
                  <c:v>110.49968719482401</c:v>
                </c:pt>
                <c:pt idx="420">
                  <c:v>110.399688720703</c:v>
                </c:pt>
                <c:pt idx="421">
                  <c:v>110.299690246582</c:v>
                </c:pt>
                <c:pt idx="422">
                  <c:v>110.19969177246</c:v>
                </c:pt>
                <c:pt idx="423">
                  <c:v>109.999694824218</c:v>
                </c:pt>
                <c:pt idx="424">
                  <c:v>109.999694824218</c:v>
                </c:pt>
                <c:pt idx="425">
                  <c:v>109.899696350097</c:v>
                </c:pt>
                <c:pt idx="426">
                  <c:v>109.79969787597599</c:v>
                </c:pt>
                <c:pt idx="427">
                  <c:v>109.699699401855</c:v>
                </c:pt>
                <c:pt idx="428">
                  <c:v>109.59970092773401</c:v>
                </c:pt>
                <c:pt idx="429">
                  <c:v>109.499702453613</c:v>
                </c:pt>
                <c:pt idx="430">
                  <c:v>109.399703979492</c:v>
                </c:pt>
                <c:pt idx="431">
                  <c:v>109.29970550537099</c:v>
                </c:pt>
                <c:pt idx="432">
                  <c:v>109.19970703125</c:v>
                </c:pt>
                <c:pt idx="433">
                  <c:v>109.099708557128</c:v>
                </c:pt>
                <c:pt idx="434">
                  <c:v>108.999710083007</c:v>
                </c:pt>
                <c:pt idx="435">
                  <c:v>108.89971160888599</c:v>
                </c:pt>
                <c:pt idx="436">
                  <c:v>108.799713134765</c:v>
                </c:pt>
                <c:pt idx="437">
                  <c:v>108.69971466064401</c:v>
                </c:pt>
                <c:pt idx="438">
                  <c:v>108.599716186523</c:v>
                </c:pt>
                <c:pt idx="439">
                  <c:v>108.499717712402</c:v>
                </c:pt>
                <c:pt idx="440">
                  <c:v>108.39971923828099</c:v>
                </c:pt>
                <c:pt idx="441">
                  <c:v>108.29972076416</c:v>
                </c:pt>
                <c:pt idx="442">
                  <c:v>108.19972229003901</c:v>
                </c:pt>
                <c:pt idx="443">
                  <c:v>108.099723815917</c:v>
                </c:pt>
                <c:pt idx="444">
                  <c:v>107.99972534179599</c:v>
                </c:pt>
                <c:pt idx="445">
                  <c:v>107.899726867675</c:v>
                </c:pt>
                <c:pt idx="446">
                  <c:v>107.79972839355401</c:v>
                </c:pt>
                <c:pt idx="447">
                  <c:v>107.699729919433</c:v>
                </c:pt>
                <c:pt idx="448">
                  <c:v>107.599731445312</c:v>
                </c:pt>
                <c:pt idx="449">
                  <c:v>107.49973297119099</c:v>
                </c:pt>
                <c:pt idx="450">
                  <c:v>107.39973449707</c:v>
                </c:pt>
                <c:pt idx="451">
                  <c:v>107.29973602294901</c:v>
                </c:pt>
                <c:pt idx="452">
                  <c:v>107.199737548828</c:v>
                </c:pt>
                <c:pt idx="453">
                  <c:v>107.099739074707</c:v>
                </c:pt>
                <c:pt idx="454">
                  <c:v>106.999740600585</c:v>
                </c:pt>
                <c:pt idx="455">
                  <c:v>106.89974212646401</c:v>
                </c:pt>
                <c:pt idx="456">
                  <c:v>106.799743652343</c:v>
                </c:pt>
                <c:pt idx="457">
                  <c:v>106.699745178222</c:v>
                </c:pt>
                <c:pt idx="458">
                  <c:v>106.59974670410099</c:v>
                </c:pt>
                <c:pt idx="459">
                  <c:v>106.49974822998</c:v>
                </c:pt>
                <c:pt idx="460">
                  <c:v>106.39974975585901</c:v>
                </c:pt>
                <c:pt idx="461">
                  <c:v>106.299751281738</c:v>
                </c:pt>
                <c:pt idx="462">
                  <c:v>106.199752807617</c:v>
                </c:pt>
                <c:pt idx="463">
                  <c:v>106.09975433349599</c:v>
                </c:pt>
                <c:pt idx="464">
                  <c:v>105.999755859375</c:v>
                </c:pt>
                <c:pt idx="465">
                  <c:v>105.899757385253</c:v>
                </c:pt>
                <c:pt idx="466">
                  <c:v>105.799758911132</c:v>
                </c:pt>
                <c:pt idx="467">
                  <c:v>105.69976043701099</c:v>
                </c:pt>
                <c:pt idx="468">
                  <c:v>105.59976196289</c:v>
                </c:pt>
                <c:pt idx="469">
                  <c:v>105.49976348876901</c:v>
                </c:pt>
                <c:pt idx="470">
                  <c:v>105.399765014648</c:v>
                </c:pt>
                <c:pt idx="471">
                  <c:v>105.299766540527</c:v>
                </c:pt>
                <c:pt idx="472">
                  <c:v>105.19976806640599</c:v>
                </c:pt>
                <c:pt idx="473">
                  <c:v>105.099769592285</c:v>
                </c:pt>
                <c:pt idx="474">
                  <c:v>104.99977111816401</c:v>
                </c:pt>
                <c:pt idx="475">
                  <c:v>104.899772644042</c:v>
                </c:pt>
                <c:pt idx="476">
                  <c:v>104.79977416992099</c:v>
                </c:pt>
                <c:pt idx="477">
                  <c:v>104.6997756958</c:v>
                </c:pt>
                <c:pt idx="478">
                  <c:v>104.59977722167901</c:v>
                </c:pt>
                <c:pt idx="479">
                  <c:v>104.499778747558</c:v>
                </c:pt>
                <c:pt idx="480">
                  <c:v>104.399780273437</c:v>
                </c:pt>
                <c:pt idx="481">
                  <c:v>104.29978179931599</c:v>
                </c:pt>
                <c:pt idx="482">
                  <c:v>104.199783325195</c:v>
                </c:pt>
                <c:pt idx="483">
                  <c:v>104.09978485107401</c:v>
                </c:pt>
                <c:pt idx="484">
                  <c:v>103.999786376953</c:v>
                </c:pt>
                <c:pt idx="485">
                  <c:v>103.899787902832</c:v>
                </c:pt>
                <c:pt idx="486">
                  <c:v>103.79978942871</c:v>
                </c:pt>
                <c:pt idx="487">
                  <c:v>103.69979095458901</c:v>
                </c:pt>
                <c:pt idx="488">
                  <c:v>103.599792480468</c:v>
                </c:pt>
                <c:pt idx="489">
                  <c:v>103.499794006347</c:v>
                </c:pt>
                <c:pt idx="490">
                  <c:v>103.39979553222599</c:v>
                </c:pt>
                <c:pt idx="491">
                  <c:v>103.299797058105</c:v>
                </c:pt>
                <c:pt idx="492">
                  <c:v>103.19979858398401</c:v>
                </c:pt>
                <c:pt idx="493">
                  <c:v>103.099800109863</c:v>
                </c:pt>
                <c:pt idx="494">
                  <c:v>102.999801635742</c:v>
                </c:pt>
                <c:pt idx="495">
                  <c:v>102.89980316162099</c:v>
                </c:pt>
                <c:pt idx="496">
                  <c:v>102.7998046875</c:v>
                </c:pt>
                <c:pt idx="497">
                  <c:v>102.699806213378</c:v>
                </c:pt>
                <c:pt idx="498">
                  <c:v>102.599807739257</c:v>
                </c:pt>
                <c:pt idx="499">
                  <c:v>102.49980926513599</c:v>
                </c:pt>
                <c:pt idx="500">
                  <c:v>102.399810791015</c:v>
                </c:pt>
                <c:pt idx="501">
                  <c:v>102.29981231689401</c:v>
                </c:pt>
                <c:pt idx="502">
                  <c:v>102.199813842773</c:v>
                </c:pt>
                <c:pt idx="503">
                  <c:v>102.099815368652</c:v>
                </c:pt>
                <c:pt idx="504">
                  <c:v>101.99981689453099</c:v>
                </c:pt>
                <c:pt idx="505">
                  <c:v>101.89981842041</c:v>
                </c:pt>
                <c:pt idx="506">
                  <c:v>101.79981994628901</c:v>
                </c:pt>
                <c:pt idx="507">
                  <c:v>101.699821472167</c:v>
                </c:pt>
                <c:pt idx="508">
                  <c:v>101.59982299804599</c:v>
                </c:pt>
                <c:pt idx="509">
                  <c:v>101.499824523925</c:v>
                </c:pt>
                <c:pt idx="510">
                  <c:v>101.39982604980401</c:v>
                </c:pt>
                <c:pt idx="511">
                  <c:v>101.299827575683</c:v>
                </c:pt>
                <c:pt idx="512">
                  <c:v>101.199829101562</c:v>
                </c:pt>
                <c:pt idx="513">
                  <c:v>101.09983062744099</c:v>
                </c:pt>
                <c:pt idx="514">
                  <c:v>100.99983215332</c:v>
                </c:pt>
                <c:pt idx="515">
                  <c:v>100.89983367919901</c:v>
                </c:pt>
                <c:pt idx="516">
                  <c:v>100.799835205078</c:v>
                </c:pt>
                <c:pt idx="517">
                  <c:v>100.699836730957</c:v>
                </c:pt>
                <c:pt idx="518">
                  <c:v>100.599838256835</c:v>
                </c:pt>
                <c:pt idx="519">
                  <c:v>100.49983978271401</c:v>
                </c:pt>
                <c:pt idx="520">
                  <c:v>100.399841308593</c:v>
                </c:pt>
                <c:pt idx="521">
                  <c:v>100.299842834472</c:v>
                </c:pt>
                <c:pt idx="522">
                  <c:v>100.19984436035099</c:v>
                </c:pt>
                <c:pt idx="523">
                  <c:v>99.999847412109304</c:v>
                </c:pt>
                <c:pt idx="524">
                  <c:v>99.999847412109304</c:v>
                </c:pt>
                <c:pt idx="525">
                  <c:v>99.899848937988196</c:v>
                </c:pt>
                <c:pt idx="526">
                  <c:v>99.799850463867102</c:v>
                </c:pt>
                <c:pt idx="527">
                  <c:v>99.699851989746094</c:v>
                </c:pt>
                <c:pt idx="528">
                  <c:v>99.599853515625</c:v>
                </c:pt>
                <c:pt idx="529">
                  <c:v>99.499855041503906</c:v>
                </c:pt>
                <c:pt idx="530">
                  <c:v>99.399856567382798</c:v>
                </c:pt>
                <c:pt idx="531">
                  <c:v>99.299858093261705</c:v>
                </c:pt>
                <c:pt idx="532">
                  <c:v>99.199859619140597</c:v>
                </c:pt>
                <c:pt idx="533">
                  <c:v>99.099861145019503</c:v>
                </c:pt>
                <c:pt idx="534">
                  <c:v>98.999862670898395</c:v>
                </c:pt>
                <c:pt idx="535">
                  <c:v>98.799865722656193</c:v>
                </c:pt>
                <c:pt idx="536">
                  <c:v>98.699867248535099</c:v>
                </c:pt>
                <c:pt idx="537">
                  <c:v>98.699867248535099</c:v>
                </c:pt>
                <c:pt idx="538">
                  <c:v>98.599868774414006</c:v>
                </c:pt>
                <c:pt idx="539">
                  <c:v>98.499870300292898</c:v>
                </c:pt>
                <c:pt idx="540">
                  <c:v>98.399871826171804</c:v>
                </c:pt>
                <c:pt idx="541">
                  <c:v>98.299873352050696</c:v>
                </c:pt>
                <c:pt idx="542">
                  <c:v>98.199874877929602</c:v>
                </c:pt>
                <c:pt idx="543">
                  <c:v>98.099876403808594</c:v>
                </c:pt>
                <c:pt idx="544">
                  <c:v>97.9998779296875</c:v>
                </c:pt>
                <c:pt idx="545">
                  <c:v>97.899879455566406</c:v>
                </c:pt>
                <c:pt idx="546">
                  <c:v>97.799880981445298</c:v>
                </c:pt>
                <c:pt idx="547">
                  <c:v>97.699882507324205</c:v>
                </c:pt>
                <c:pt idx="548">
                  <c:v>97.599884033203097</c:v>
                </c:pt>
                <c:pt idx="549">
                  <c:v>97.499885559082003</c:v>
                </c:pt>
                <c:pt idx="550">
                  <c:v>97.399887084960895</c:v>
                </c:pt>
                <c:pt idx="551">
                  <c:v>97.299888610839801</c:v>
                </c:pt>
                <c:pt idx="552">
                  <c:v>97.199890136718693</c:v>
                </c:pt>
                <c:pt idx="553">
                  <c:v>97.099891662597599</c:v>
                </c:pt>
                <c:pt idx="554">
                  <c:v>96.999893188476506</c:v>
                </c:pt>
                <c:pt idx="555">
                  <c:v>96.899894714355398</c:v>
                </c:pt>
                <c:pt idx="556">
                  <c:v>96.799896240234304</c:v>
                </c:pt>
                <c:pt idx="557">
                  <c:v>96.699897766113196</c:v>
                </c:pt>
                <c:pt idx="558">
                  <c:v>96.599899291992102</c:v>
                </c:pt>
                <c:pt idx="559">
                  <c:v>96.499900817871094</c:v>
                </c:pt>
                <c:pt idx="560">
                  <c:v>96.39990234375</c:v>
                </c:pt>
                <c:pt idx="561">
                  <c:v>96.299903869628906</c:v>
                </c:pt>
                <c:pt idx="562">
                  <c:v>96.199905395507798</c:v>
                </c:pt>
                <c:pt idx="563">
                  <c:v>96.099906921386705</c:v>
                </c:pt>
                <c:pt idx="564">
                  <c:v>95.999908447265597</c:v>
                </c:pt>
                <c:pt idx="565">
                  <c:v>95.899909973144503</c:v>
                </c:pt>
                <c:pt idx="566">
                  <c:v>95.799911499023395</c:v>
                </c:pt>
                <c:pt idx="567">
                  <c:v>95.699913024902301</c:v>
                </c:pt>
                <c:pt idx="568">
                  <c:v>95.599914550781193</c:v>
                </c:pt>
                <c:pt idx="569">
                  <c:v>95.499916076660099</c:v>
                </c:pt>
                <c:pt idx="570">
                  <c:v>95.399917602539006</c:v>
                </c:pt>
                <c:pt idx="571">
                  <c:v>95.299919128417898</c:v>
                </c:pt>
                <c:pt idx="572">
                  <c:v>95.199920654296804</c:v>
                </c:pt>
                <c:pt idx="573">
                  <c:v>95.099922180175696</c:v>
                </c:pt>
                <c:pt idx="574">
                  <c:v>94.999923706054602</c:v>
                </c:pt>
                <c:pt idx="575">
                  <c:v>94.899925231933594</c:v>
                </c:pt>
                <c:pt idx="576">
                  <c:v>94.7999267578125</c:v>
                </c:pt>
                <c:pt idx="577">
                  <c:v>94.699928283691406</c:v>
                </c:pt>
                <c:pt idx="578">
                  <c:v>94.599929809570298</c:v>
                </c:pt>
                <c:pt idx="579">
                  <c:v>94.499931335449205</c:v>
                </c:pt>
                <c:pt idx="580">
                  <c:v>94.399932861328097</c:v>
                </c:pt>
                <c:pt idx="581">
                  <c:v>94.299934387207003</c:v>
                </c:pt>
                <c:pt idx="582">
                  <c:v>94.199935913085895</c:v>
                </c:pt>
                <c:pt idx="583">
                  <c:v>94.099937438964801</c:v>
                </c:pt>
                <c:pt idx="584">
                  <c:v>93.999938964843693</c:v>
                </c:pt>
                <c:pt idx="585">
                  <c:v>93.899940490722599</c:v>
                </c:pt>
                <c:pt idx="586">
                  <c:v>93.799942016601506</c:v>
                </c:pt>
                <c:pt idx="587">
                  <c:v>93.699943542480398</c:v>
                </c:pt>
                <c:pt idx="588">
                  <c:v>93.599945068359304</c:v>
                </c:pt>
                <c:pt idx="589">
                  <c:v>93.499946594238196</c:v>
                </c:pt>
                <c:pt idx="590">
                  <c:v>93.399948120117102</c:v>
                </c:pt>
                <c:pt idx="591">
                  <c:v>93.199951171875</c:v>
                </c:pt>
                <c:pt idx="592">
                  <c:v>93.099952697753906</c:v>
                </c:pt>
                <c:pt idx="593">
                  <c:v>92.999954223632798</c:v>
                </c:pt>
                <c:pt idx="594">
                  <c:v>92.899955749511705</c:v>
                </c:pt>
                <c:pt idx="595">
                  <c:v>92.799957275390597</c:v>
                </c:pt>
                <c:pt idx="596">
                  <c:v>92.699958801269503</c:v>
                </c:pt>
                <c:pt idx="597">
                  <c:v>92.599960327148395</c:v>
                </c:pt>
                <c:pt idx="598">
                  <c:v>92.499961853027301</c:v>
                </c:pt>
                <c:pt idx="599">
                  <c:v>92.399963378906193</c:v>
                </c:pt>
                <c:pt idx="600">
                  <c:v>92.299964904785099</c:v>
                </c:pt>
                <c:pt idx="601">
                  <c:v>92.199966430664006</c:v>
                </c:pt>
                <c:pt idx="602">
                  <c:v>92.099967956542898</c:v>
                </c:pt>
                <c:pt idx="603">
                  <c:v>91.999969482421804</c:v>
                </c:pt>
                <c:pt idx="604">
                  <c:v>91.899971008300696</c:v>
                </c:pt>
                <c:pt idx="605">
                  <c:v>91.799972534179602</c:v>
                </c:pt>
                <c:pt idx="606">
                  <c:v>91.699974060058594</c:v>
                </c:pt>
                <c:pt idx="607">
                  <c:v>91.5999755859375</c:v>
                </c:pt>
                <c:pt idx="608">
                  <c:v>91.499977111816406</c:v>
                </c:pt>
                <c:pt idx="609">
                  <c:v>91.399978637695298</c:v>
                </c:pt>
                <c:pt idx="610">
                  <c:v>91.299980163574205</c:v>
                </c:pt>
                <c:pt idx="611">
                  <c:v>91.199981689453097</c:v>
                </c:pt>
                <c:pt idx="612">
                  <c:v>91.099983215332003</c:v>
                </c:pt>
                <c:pt idx="613">
                  <c:v>90.999984741210895</c:v>
                </c:pt>
                <c:pt idx="614">
                  <c:v>90.899986267089801</c:v>
                </c:pt>
                <c:pt idx="615">
                  <c:v>90.799987792968693</c:v>
                </c:pt>
                <c:pt idx="616">
                  <c:v>90.699989318847599</c:v>
                </c:pt>
                <c:pt idx="617">
                  <c:v>90.599990844726506</c:v>
                </c:pt>
                <c:pt idx="618">
                  <c:v>90.499992370605398</c:v>
                </c:pt>
                <c:pt idx="619">
                  <c:v>90.399993896484304</c:v>
                </c:pt>
                <c:pt idx="620">
                  <c:v>90.299995422363196</c:v>
                </c:pt>
                <c:pt idx="621">
                  <c:v>90.199996948242102</c:v>
                </c:pt>
                <c:pt idx="622">
                  <c:v>90.099998474121094</c:v>
                </c:pt>
                <c:pt idx="623">
                  <c:v>90</c:v>
                </c:pt>
              </c:numCache>
            </c:numRef>
          </c:xVal>
          <c:yVal>
            <c:numRef>
              <c:f>'1402SGScanFI_T2_Cu_RP1'!$K$4012:$K$4635</c:f>
              <c:numCache>
                <c:formatCode>General</c:formatCode>
                <c:ptCount val="624"/>
                <c:pt idx="0">
                  <c:v>11.2522678375244</c:v>
                </c:pt>
                <c:pt idx="1">
                  <c:v>11.615244865417401</c:v>
                </c:pt>
                <c:pt idx="2">
                  <c:v>11.615244865417401</c:v>
                </c:pt>
                <c:pt idx="3">
                  <c:v>11.9782209396362</c:v>
                </c:pt>
                <c:pt idx="4">
                  <c:v>12.341197013854901</c:v>
                </c:pt>
                <c:pt idx="5">
                  <c:v>12.341197013854901</c:v>
                </c:pt>
                <c:pt idx="6">
                  <c:v>12.704174041748001</c:v>
                </c:pt>
                <c:pt idx="7">
                  <c:v>13.067150115966699</c:v>
                </c:pt>
                <c:pt idx="8">
                  <c:v>13.067150115966699</c:v>
                </c:pt>
                <c:pt idx="9">
                  <c:v>13.067150115966699</c:v>
                </c:pt>
                <c:pt idx="10">
                  <c:v>13.067150115966699</c:v>
                </c:pt>
                <c:pt idx="11">
                  <c:v>13.067150115966699</c:v>
                </c:pt>
                <c:pt idx="12">
                  <c:v>13.067150115966699</c:v>
                </c:pt>
                <c:pt idx="13">
                  <c:v>13.793103218078601</c:v>
                </c:pt>
                <c:pt idx="14">
                  <c:v>14.156079292297299</c:v>
                </c:pt>
                <c:pt idx="15">
                  <c:v>14.156079292297299</c:v>
                </c:pt>
                <c:pt idx="16">
                  <c:v>14.156079292297299</c:v>
                </c:pt>
                <c:pt idx="17">
                  <c:v>14.519055366516101</c:v>
                </c:pt>
                <c:pt idx="18">
                  <c:v>14.519055366516101</c:v>
                </c:pt>
                <c:pt idx="19">
                  <c:v>14.519055366516101</c:v>
                </c:pt>
                <c:pt idx="20">
                  <c:v>14.8820323944091</c:v>
                </c:pt>
                <c:pt idx="21">
                  <c:v>15.245008468627899</c:v>
                </c:pt>
                <c:pt idx="22">
                  <c:v>14.8820323944091</c:v>
                </c:pt>
                <c:pt idx="23">
                  <c:v>14.8820323944091</c:v>
                </c:pt>
                <c:pt idx="24">
                  <c:v>15.6079845428466</c:v>
                </c:pt>
                <c:pt idx="25">
                  <c:v>15.6079845428466</c:v>
                </c:pt>
                <c:pt idx="26">
                  <c:v>15.6079845428466</c:v>
                </c:pt>
                <c:pt idx="27">
                  <c:v>15.9709615707397</c:v>
                </c:pt>
                <c:pt idx="28">
                  <c:v>16.333936691284102</c:v>
                </c:pt>
                <c:pt idx="29">
                  <c:v>16.333936691284102</c:v>
                </c:pt>
                <c:pt idx="30">
                  <c:v>16.696914672851499</c:v>
                </c:pt>
                <c:pt idx="31">
                  <c:v>16.696914672851499</c:v>
                </c:pt>
                <c:pt idx="32">
                  <c:v>16.696914672851499</c:v>
                </c:pt>
                <c:pt idx="33">
                  <c:v>17.059890747070298</c:v>
                </c:pt>
                <c:pt idx="34">
                  <c:v>17.059890747070298</c:v>
                </c:pt>
                <c:pt idx="35">
                  <c:v>17.059890747070298</c:v>
                </c:pt>
                <c:pt idx="36">
                  <c:v>17.059890747070298</c:v>
                </c:pt>
                <c:pt idx="37">
                  <c:v>17.059890747070298</c:v>
                </c:pt>
                <c:pt idx="38">
                  <c:v>17.059890747070298</c:v>
                </c:pt>
                <c:pt idx="39">
                  <c:v>17.059890747070298</c:v>
                </c:pt>
                <c:pt idx="40">
                  <c:v>17.422866821288999</c:v>
                </c:pt>
                <c:pt idx="41">
                  <c:v>17.422866821288999</c:v>
                </c:pt>
                <c:pt idx="42">
                  <c:v>17.422866821288999</c:v>
                </c:pt>
                <c:pt idx="43">
                  <c:v>17.785842895507798</c:v>
                </c:pt>
                <c:pt idx="44">
                  <c:v>17.785842895507798</c:v>
                </c:pt>
                <c:pt idx="45">
                  <c:v>17.785842895507798</c:v>
                </c:pt>
                <c:pt idx="46">
                  <c:v>17.785842895507798</c:v>
                </c:pt>
                <c:pt idx="47">
                  <c:v>17.785842895507798</c:v>
                </c:pt>
                <c:pt idx="48">
                  <c:v>17.785842895507798</c:v>
                </c:pt>
                <c:pt idx="49">
                  <c:v>17.785842895507798</c:v>
                </c:pt>
                <c:pt idx="50">
                  <c:v>18.148818969726499</c:v>
                </c:pt>
                <c:pt idx="51">
                  <c:v>18.148818969726499</c:v>
                </c:pt>
                <c:pt idx="52">
                  <c:v>18.148818969726499</c:v>
                </c:pt>
                <c:pt idx="53">
                  <c:v>18.148818969726499</c:v>
                </c:pt>
                <c:pt idx="54">
                  <c:v>18.148818969726499</c:v>
                </c:pt>
                <c:pt idx="55">
                  <c:v>18.148818969726499</c:v>
                </c:pt>
                <c:pt idx="56">
                  <c:v>18.511795043945298</c:v>
                </c:pt>
                <c:pt idx="57">
                  <c:v>18.511795043945298</c:v>
                </c:pt>
                <c:pt idx="58">
                  <c:v>18.511795043945298</c:v>
                </c:pt>
                <c:pt idx="59">
                  <c:v>18.511795043945298</c:v>
                </c:pt>
                <c:pt idx="60">
                  <c:v>18.511795043945298</c:v>
                </c:pt>
                <c:pt idx="61">
                  <c:v>18.511795043945298</c:v>
                </c:pt>
                <c:pt idx="62">
                  <c:v>18.511795043945298</c:v>
                </c:pt>
                <c:pt idx="63">
                  <c:v>18.874773025512599</c:v>
                </c:pt>
                <c:pt idx="64">
                  <c:v>18.511795043945298</c:v>
                </c:pt>
                <c:pt idx="65">
                  <c:v>18.511795043945298</c:v>
                </c:pt>
                <c:pt idx="66">
                  <c:v>18.511795043945298</c:v>
                </c:pt>
                <c:pt idx="67">
                  <c:v>18.874773025512599</c:v>
                </c:pt>
                <c:pt idx="68">
                  <c:v>18.874773025512599</c:v>
                </c:pt>
                <c:pt idx="69">
                  <c:v>18.874773025512599</c:v>
                </c:pt>
                <c:pt idx="70">
                  <c:v>18.874773025512599</c:v>
                </c:pt>
                <c:pt idx="71">
                  <c:v>18.874773025512599</c:v>
                </c:pt>
                <c:pt idx="72">
                  <c:v>18.874773025512599</c:v>
                </c:pt>
                <c:pt idx="73">
                  <c:v>18.874773025512599</c:v>
                </c:pt>
                <c:pt idx="74">
                  <c:v>18.874773025512599</c:v>
                </c:pt>
                <c:pt idx="75">
                  <c:v>18.874773025512599</c:v>
                </c:pt>
                <c:pt idx="76">
                  <c:v>18.874773025512599</c:v>
                </c:pt>
                <c:pt idx="77">
                  <c:v>19.237749099731399</c:v>
                </c:pt>
                <c:pt idx="78">
                  <c:v>19.237749099731399</c:v>
                </c:pt>
                <c:pt idx="79">
                  <c:v>19.237749099731399</c:v>
                </c:pt>
                <c:pt idx="80">
                  <c:v>19.237749099731399</c:v>
                </c:pt>
                <c:pt idx="81">
                  <c:v>19.237749099731399</c:v>
                </c:pt>
                <c:pt idx="82">
                  <c:v>19.237749099731399</c:v>
                </c:pt>
                <c:pt idx="83">
                  <c:v>19.237749099731399</c:v>
                </c:pt>
                <c:pt idx="84">
                  <c:v>19.237749099731399</c:v>
                </c:pt>
                <c:pt idx="85">
                  <c:v>19.237749099731399</c:v>
                </c:pt>
                <c:pt idx="86">
                  <c:v>19.600725173950099</c:v>
                </c:pt>
                <c:pt idx="87">
                  <c:v>19.600725173950099</c:v>
                </c:pt>
                <c:pt idx="88">
                  <c:v>19.600725173950099</c:v>
                </c:pt>
                <c:pt idx="89">
                  <c:v>19.600725173950099</c:v>
                </c:pt>
                <c:pt idx="90">
                  <c:v>19.600725173950099</c:v>
                </c:pt>
                <c:pt idx="91">
                  <c:v>19.600725173950099</c:v>
                </c:pt>
                <c:pt idx="92">
                  <c:v>19.963701248168899</c:v>
                </c:pt>
                <c:pt idx="93">
                  <c:v>19.963701248168899</c:v>
                </c:pt>
                <c:pt idx="94">
                  <c:v>19.963701248168899</c:v>
                </c:pt>
                <c:pt idx="95">
                  <c:v>19.600725173950099</c:v>
                </c:pt>
                <c:pt idx="96">
                  <c:v>19.600725173950099</c:v>
                </c:pt>
                <c:pt idx="97">
                  <c:v>19.600725173950099</c:v>
                </c:pt>
                <c:pt idx="98">
                  <c:v>19.600725173950099</c:v>
                </c:pt>
                <c:pt idx="99">
                  <c:v>19.963701248168899</c:v>
                </c:pt>
                <c:pt idx="100">
                  <c:v>19.963701248168899</c:v>
                </c:pt>
                <c:pt idx="101">
                  <c:v>19.963701248168899</c:v>
                </c:pt>
                <c:pt idx="102">
                  <c:v>19.963701248168899</c:v>
                </c:pt>
                <c:pt idx="103">
                  <c:v>19.963701248168899</c:v>
                </c:pt>
                <c:pt idx="104">
                  <c:v>19.963701248168899</c:v>
                </c:pt>
                <c:pt idx="105">
                  <c:v>19.963701248168899</c:v>
                </c:pt>
                <c:pt idx="106">
                  <c:v>19.963701248168899</c:v>
                </c:pt>
                <c:pt idx="107">
                  <c:v>19.963701248168899</c:v>
                </c:pt>
                <c:pt idx="108">
                  <c:v>19.963701248168899</c:v>
                </c:pt>
                <c:pt idx="109">
                  <c:v>19.963701248168899</c:v>
                </c:pt>
                <c:pt idx="110">
                  <c:v>19.963701248168899</c:v>
                </c:pt>
                <c:pt idx="111">
                  <c:v>19.963701248168899</c:v>
                </c:pt>
                <c:pt idx="112">
                  <c:v>19.963701248168899</c:v>
                </c:pt>
                <c:pt idx="113">
                  <c:v>19.963701248168899</c:v>
                </c:pt>
                <c:pt idx="114">
                  <c:v>19.963701248168899</c:v>
                </c:pt>
                <c:pt idx="115">
                  <c:v>19.963701248168899</c:v>
                </c:pt>
                <c:pt idx="116">
                  <c:v>19.963701248168899</c:v>
                </c:pt>
                <c:pt idx="117">
                  <c:v>19.963701248168899</c:v>
                </c:pt>
                <c:pt idx="118">
                  <c:v>19.963701248168899</c:v>
                </c:pt>
                <c:pt idx="119">
                  <c:v>19.963701248168899</c:v>
                </c:pt>
                <c:pt idx="120">
                  <c:v>19.963701248168899</c:v>
                </c:pt>
                <c:pt idx="121">
                  <c:v>20.326677322387599</c:v>
                </c:pt>
                <c:pt idx="122">
                  <c:v>19.963701248168899</c:v>
                </c:pt>
                <c:pt idx="123">
                  <c:v>19.963701248168899</c:v>
                </c:pt>
                <c:pt idx="124">
                  <c:v>19.963701248168899</c:v>
                </c:pt>
                <c:pt idx="125">
                  <c:v>19.963701248168899</c:v>
                </c:pt>
                <c:pt idx="126">
                  <c:v>19.963701248168899</c:v>
                </c:pt>
                <c:pt idx="127">
                  <c:v>19.963701248168899</c:v>
                </c:pt>
                <c:pt idx="128">
                  <c:v>19.963701248168899</c:v>
                </c:pt>
                <c:pt idx="129">
                  <c:v>19.963701248168899</c:v>
                </c:pt>
                <c:pt idx="130">
                  <c:v>19.963701248168899</c:v>
                </c:pt>
                <c:pt idx="131">
                  <c:v>19.963701248168899</c:v>
                </c:pt>
                <c:pt idx="132">
                  <c:v>20.326677322387599</c:v>
                </c:pt>
                <c:pt idx="133">
                  <c:v>20.326677322387599</c:v>
                </c:pt>
                <c:pt idx="134">
                  <c:v>20.326677322387599</c:v>
                </c:pt>
                <c:pt idx="135">
                  <c:v>19.963701248168899</c:v>
                </c:pt>
                <c:pt idx="136">
                  <c:v>20.326677322387599</c:v>
                </c:pt>
                <c:pt idx="137">
                  <c:v>20.326677322387599</c:v>
                </c:pt>
                <c:pt idx="138">
                  <c:v>20.326677322387599</c:v>
                </c:pt>
                <c:pt idx="139">
                  <c:v>19.963701248168899</c:v>
                </c:pt>
                <c:pt idx="140">
                  <c:v>20.326677322387599</c:v>
                </c:pt>
                <c:pt idx="141">
                  <c:v>20.326677322387599</c:v>
                </c:pt>
                <c:pt idx="142">
                  <c:v>20.326677322387599</c:v>
                </c:pt>
                <c:pt idx="143">
                  <c:v>20.326677322387599</c:v>
                </c:pt>
                <c:pt idx="144">
                  <c:v>20.326677322387599</c:v>
                </c:pt>
                <c:pt idx="145">
                  <c:v>20.326677322387599</c:v>
                </c:pt>
                <c:pt idx="146">
                  <c:v>20.326677322387599</c:v>
                </c:pt>
                <c:pt idx="147">
                  <c:v>20.326677322387599</c:v>
                </c:pt>
                <c:pt idx="148">
                  <c:v>20.326677322387599</c:v>
                </c:pt>
                <c:pt idx="149">
                  <c:v>20.326677322387599</c:v>
                </c:pt>
                <c:pt idx="150">
                  <c:v>20.326677322387599</c:v>
                </c:pt>
                <c:pt idx="151">
                  <c:v>20.326677322387599</c:v>
                </c:pt>
                <c:pt idx="152">
                  <c:v>20.326677322387599</c:v>
                </c:pt>
                <c:pt idx="153">
                  <c:v>20.326677322387599</c:v>
                </c:pt>
                <c:pt idx="154">
                  <c:v>20.326677322387599</c:v>
                </c:pt>
                <c:pt idx="155">
                  <c:v>20.326677322387599</c:v>
                </c:pt>
                <c:pt idx="156">
                  <c:v>20.326677322387599</c:v>
                </c:pt>
                <c:pt idx="157">
                  <c:v>20.326677322387599</c:v>
                </c:pt>
                <c:pt idx="158">
                  <c:v>20.326677322387599</c:v>
                </c:pt>
                <c:pt idx="159">
                  <c:v>20.326677322387599</c:v>
                </c:pt>
                <c:pt idx="160">
                  <c:v>20.326677322387599</c:v>
                </c:pt>
                <c:pt idx="161">
                  <c:v>20.326677322387599</c:v>
                </c:pt>
                <c:pt idx="162">
                  <c:v>20.326677322387599</c:v>
                </c:pt>
                <c:pt idx="163">
                  <c:v>20.326677322387599</c:v>
                </c:pt>
                <c:pt idx="164">
                  <c:v>20.326677322387599</c:v>
                </c:pt>
                <c:pt idx="165">
                  <c:v>20.326677322387599</c:v>
                </c:pt>
                <c:pt idx="166">
                  <c:v>20.326677322387599</c:v>
                </c:pt>
                <c:pt idx="167">
                  <c:v>20.326677322387599</c:v>
                </c:pt>
                <c:pt idx="168">
                  <c:v>20.326677322387599</c:v>
                </c:pt>
                <c:pt idx="169">
                  <c:v>20.326677322387599</c:v>
                </c:pt>
                <c:pt idx="170">
                  <c:v>20.326677322387599</c:v>
                </c:pt>
                <c:pt idx="171">
                  <c:v>20.326677322387599</c:v>
                </c:pt>
                <c:pt idx="172">
                  <c:v>20.326677322387599</c:v>
                </c:pt>
                <c:pt idx="173">
                  <c:v>20.326677322387599</c:v>
                </c:pt>
                <c:pt idx="174">
                  <c:v>20.326677322387599</c:v>
                </c:pt>
                <c:pt idx="175">
                  <c:v>20.326677322387599</c:v>
                </c:pt>
                <c:pt idx="176">
                  <c:v>20.326677322387599</c:v>
                </c:pt>
                <c:pt idx="177">
                  <c:v>20.326677322387599</c:v>
                </c:pt>
                <c:pt idx="178">
                  <c:v>20.326677322387599</c:v>
                </c:pt>
                <c:pt idx="179">
                  <c:v>20.326677322387599</c:v>
                </c:pt>
                <c:pt idx="180">
                  <c:v>20.326677322387599</c:v>
                </c:pt>
                <c:pt idx="181">
                  <c:v>20.326677322387599</c:v>
                </c:pt>
                <c:pt idx="182">
                  <c:v>20.689653396606399</c:v>
                </c:pt>
                <c:pt idx="183">
                  <c:v>20.326677322387599</c:v>
                </c:pt>
                <c:pt idx="184">
                  <c:v>20.326677322387599</c:v>
                </c:pt>
                <c:pt idx="185">
                  <c:v>20.326677322387599</c:v>
                </c:pt>
                <c:pt idx="186">
                  <c:v>20.326677322387599</c:v>
                </c:pt>
                <c:pt idx="187">
                  <c:v>20.326677322387599</c:v>
                </c:pt>
                <c:pt idx="188">
                  <c:v>20.326677322387599</c:v>
                </c:pt>
                <c:pt idx="189">
                  <c:v>20.326677322387599</c:v>
                </c:pt>
                <c:pt idx="190">
                  <c:v>20.689653396606399</c:v>
                </c:pt>
                <c:pt idx="191">
                  <c:v>20.326677322387599</c:v>
                </c:pt>
                <c:pt idx="192">
                  <c:v>20.326677322387599</c:v>
                </c:pt>
                <c:pt idx="193">
                  <c:v>20.326677322387599</c:v>
                </c:pt>
                <c:pt idx="194">
                  <c:v>20.326677322387599</c:v>
                </c:pt>
                <c:pt idx="195">
                  <c:v>20.326677322387599</c:v>
                </c:pt>
                <c:pt idx="196">
                  <c:v>20.326677322387599</c:v>
                </c:pt>
                <c:pt idx="197">
                  <c:v>20.326677322387599</c:v>
                </c:pt>
                <c:pt idx="198">
                  <c:v>20.326677322387599</c:v>
                </c:pt>
                <c:pt idx="199">
                  <c:v>20.326677322387599</c:v>
                </c:pt>
                <c:pt idx="200">
                  <c:v>20.326677322387599</c:v>
                </c:pt>
                <c:pt idx="201">
                  <c:v>20.326677322387599</c:v>
                </c:pt>
                <c:pt idx="202">
                  <c:v>20.326677322387599</c:v>
                </c:pt>
                <c:pt idx="203">
                  <c:v>20.326677322387599</c:v>
                </c:pt>
                <c:pt idx="204">
                  <c:v>20.689653396606399</c:v>
                </c:pt>
                <c:pt idx="205">
                  <c:v>20.326677322387599</c:v>
                </c:pt>
                <c:pt idx="206">
                  <c:v>20.326677322387599</c:v>
                </c:pt>
                <c:pt idx="207">
                  <c:v>20.689653396606399</c:v>
                </c:pt>
                <c:pt idx="208">
                  <c:v>20.326677322387599</c:v>
                </c:pt>
                <c:pt idx="209">
                  <c:v>20.689653396606399</c:v>
                </c:pt>
                <c:pt idx="210">
                  <c:v>20.689653396606399</c:v>
                </c:pt>
                <c:pt idx="211">
                  <c:v>20.689653396606399</c:v>
                </c:pt>
                <c:pt idx="212">
                  <c:v>20.689653396606399</c:v>
                </c:pt>
                <c:pt idx="213">
                  <c:v>20.689653396606399</c:v>
                </c:pt>
                <c:pt idx="214">
                  <c:v>20.689653396606399</c:v>
                </c:pt>
                <c:pt idx="215">
                  <c:v>20.689653396606399</c:v>
                </c:pt>
                <c:pt idx="216">
                  <c:v>20.689653396606399</c:v>
                </c:pt>
                <c:pt idx="217">
                  <c:v>20.689653396606399</c:v>
                </c:pt>
                <c:pt idx="218">
                  <c:v>20.689653396606399</c:v>
                </c:pt>
                <c:pt idx="219">
                  <c:v>20.689653396606399</c:v>
                </c:pt>
                <c:pt idx="220">
                  <c:v>20.689653396606399</c:v>
                </c:pt>
                <c:pt idx="221">
                  <c:v>20.689653396606399</c:v>
                </c:pt>
                <c:pt idx="222">
                  <c:v>20.689653396606399</c:v>
                </c:pt>
                <c:pt idx="223">
                  <c:v>20.689653396606399</c:v>
                </c:pt>
                <c:pt idx="224">
                  <c:v>20.689653396606399</c:v>
                </c:pt>
                <c:pt idx="225">
                  <c:v>20.689653396606399</c:v>
                </c:pt>
                <c:pt idx="226">
                  <c:v>20.689653396606399</c:v>
                </c:pt>
                <c:pt idx="227">
                  <c:v>20.689653396606399</c:v>
                </c:pt>
                <c:pt idx="228">
                  <c:v>20.689653396606399</c:v>
                </c:pt>
                <c:pt idx="229">
                  <c:v>20.689653396606399</c:v>
                </c:pt>
                <c:pt idx="230">
                  <c:v>20.689653396606399</c:v>
                </c:pt>
                <c:pt idx="231">
                  <c:v>20.689653396606399</c:v>
                </c:pt>
                <c:pt idx="232">
                  <c:v>20.689653396606399</c:v>
                </c:pt>
                <c:pt idx="233">
                  <c:v>20.689653396606399</c:v>
                </c:pt>
                <c:pt idx="234">
                  <c:v>20.689653396606399</c:v>
                </c:pt>
                <c:pt idx="235">
                  <c:v>20.689653396606399</c:v>
                </c:pt>
                <c:pt idx="236">
                  <c:v>20.689653396606399</c:v>
                </c:pt>
                <c:pt idx="237">
                  <c:v>20.689653396606399</c:v>
                </c:pt>
                <c:pt idx="238">
                  <c:v>20.689653396606399</c:v>
                </c:pt>
                <c:pt idx="239">
                  <c:v>20.689653396606399</c:v>
                </c:pt>
                <c:pt idx="240">
                  <c:v>20.689653396606399</c:v>
                </c:pt>
                <c:pt idx="241">
                  <c:v>20.689653396606399</c:v>
                </c:pt>
                <c:pt idx="242">
                  <c:v>20.689653396606399</c:v>
                </c:pt>
                <c:pt idx="243">
                  <c:v>20.689653396606399</c:v>
                </c:pt>
                <c:pt idx="244">
                  <c:v>21.0526313781738</c:v>
                </c:pt>
                <c:pt idx="245">
                  <c:v>21.0526313781738</c:v>
                </c:pt>
                <c:pt idx="246">
                  <c:v>21.0526313781738</c:v>
                </c:pt>
                <c:pt idx="247">
                  <c:v>21.0526313781738</c:v>
                </c:pt>
                <c:pt idx="248">
                  <c:v>20.689653396606399</c:v>
                </c:pt>
                <c:pt idx="249">
                  <c:v>20.689653396606399</c:v>
                </c:pt>
                <c:pt idx="250">
                  <c:v>20.689653396606399</c:v>
                </c:pt>
                <c:pt idx="251">
                  <c:v>21.0526313781738</c:v>
                </c:pt>
                <c:pt idx="252">
                  <c:v>21.0526313781738</c:v>
                </c:pt>
                <c:pt idx="253">
                  <c:v>21.0526313781738</c:v>
                </c:pt>
                <c:pt idx="254">
                  <c:v>20.689653396606399</c:v>
                </c:pt>
                <c:pt idx="255">
                  <c:v>21.0526313781738</c:v>
                </c:pt>
                <c:pt idx="256">
                  <c:v>20.689653396606399</c:v>
                </c:pt>
                <c:pt idx="257">
                  <c:v>20.689653396606399</c:v>
                </c:pt>
                <c:pt idx="258">
                  <c:v>21.0526313781738</c:v>
                </c:pt>
                <c:pt idx="259">
                  <c:v>20.689653396606399</c:v>
                </c:pt>
                <c:pt idx="260">
                  <c:v>20.689653396606399</c:v>
                </c:pt>
                <c:pt idx="261">
                  <c:v>21.0526313781738</c:v>
                </c:pt>
                <c:pt idx="262">
                  <c:v>20.689653396606399</c:v>
                </c:pt>
                <c:pt idx="263">
                  <c:v>20.689653396606399</c:v>
                </c:pt>
                <c:pt idx="264">
                  <c:v>21.0526313781738</c:v>
                </c:pt>
                <c:pt idx="265">
                  <c:v>20.689653396606399</c:v>
                </c:pt>
                <c:pt idx="266">
                  <c:v>20.689653396606399</c:v>
                </c:pt>
                <c:pt idx="267">
                  <c:v>20.689653396606399</c:v>
                </c:pt>
                <c:pt idx="268">
                  <c:v>21.0526313781738</c:v>
                </c:pt>
                <c:pt idx="269">
                  <c:v>20.689653396606399</c:v>
                </c:pt>
                <c:pt idx="270">
                  <c:v>20.689653396606399</c:v>
                </c:pt>
                <c:pt idx="271">
                  <c:v>21.0526313781738</c:v>
                </c:pt>
                <c:pt idx="272">
                  <c:v>20.689653396606399</c:v>
                </c:pt>
                <c:pt idx="273">
                  <c:v>20.689653396606399</c:v>
                </c:pt>
                <c:pt idx="274">
                  <c:v>20.689653396606399</c:v>
                </c:pt>
                <c:pt idx="275">
                  <c:v>21.0526313781738</c:v>
                </c:pt>
                <c:pt idx="276">
                  <c:v>21.0526313781738</c:v>
                </c:pt>
                <c:pt idx="277">
                  <c:v>21.0526313781738</c:v>
                </c:pt>
                <c:pt idx="278">
                  <c:v>21.0526313781738</c:v>
                </c:pt>
                <c:pt idx="279">
                  <c:v>21.0526313781738</c:v>
                </c:pt>
                <c:pt idx="280">
                  <c:v>21.0526313781738</c:v>
                </c:pt>
                <c:pt idx="281">
                  <c:v>21.0526313781738</c:v>
                </c:pt>
                <c:pt idx="282">
                  <c:v>21.0526313781738</c:v>
                </c:pt>
                <c:pt idx="283">
                  <c:v>21.0526313781738</c:v>
                </c:pt>
                <c:pt idx="284">
                  <c:v>21.0526313781738</c:v>
                </c:pt>
                <c:pt idx="285">
                  <c:v>21.0526313781738</c:v>
                </c:pt>
                <c:pt idx="286">
                  <c:v>21.0526313781738</c:v>
                </c:pt>
                <c:pt idx="287">
                  <c:v>21.0526313781738</c:v>
                </c:pt>
                <c:pt idx="288">
                  <c:v>21.0526313781738</c:v>
                </c:pt>
                <c:pt idx="289">
                  <c:v>21.0526313781738</c:v>
                </c:pt>
                <c:pt idx="290">
                  <c:v>21.0526313781738</c:v>
                </c:pt>
                <c:pt idx="291">
                  <c:v>21.0526313781738</c:v>
                </c:pt>
                <c:pt idx="292">
                  <c:v>21.0526313781738</c:v>
                </c:pt>
                <c:pt idx="293">
                  <c:v>21.0526313781738</c:v>
                </c:pt>
                <c:pt idx="294">
                  <c:v>21.0526313781738</c:v>
                </c:pt>
                <c:pt idx="295">
                  <c:v>21.0526313781738</c:v>
                </c:pt>
                <c:pt idx="296">
                  <c:v>21.0526313781738</c:v>
                </c:pt>
                <c:pt idx="297">
                  <c:v>21.0526313781738</c:v>
                </c:pt>
                <c:pt idx="298">
                  <c:v>21.0526313781738</c:v>
                </c:pt>
                <c:pt idx="299">
                  <c:v>21.0526313781738</c:v>
                </c:pt>
                <c:pt idx="300">
                  <c:v>21.0526313781738</c:v>
                </c:pt>
                <c:pt idx="301">
                  <c:v>21.0526313781738</c:v>
                </c:pt>
                <c:pt idx="302">
                  <c:v>21.0526313781738</c:v>
                </c:pt>
                <c:pt idx="303">
                  <c:v>21.0526313781738</c:v>
                </c:pt>
                <c:pt idx="304">
                  <c:v>21.0526313781738</c:v>
                </c:pt>
                <c:pt idx="305">
                  <c:v>21.0526313781738</c:v>
                </c:pt>
                <c:pt idx="306">
                  <c:v>21.0526313781738</c:v>
                </c:pt>
                <c:pt idx="307">
                  <c:v>21.0526313781738</c:v>
                </c:pt>
                <c:pt idx="308">
                  <c:v>21.0526313781738</c:v>
                </c:pt>
                <c:pt idx="309">
                  <c:v>21.0526313781738</c:v>
                </c:pt>
                <c:pt idx="310">
                  <c:v>21.0526313781738</c:v>
                </c:pt>
                <c:pt idx="311">
                  <c:v>21.0526313781738</c:v>
                </c:pt>
                <c:pt idx="312">
                  <c:v>21.0526313781738</c:v>
                </c:pt>
                <c:pt idx="313">
                  <c:v>21.0526313781738</c:v>
                </c:pt>
                <c:pt idx="314">
                  <c:v>21.0526313781738</c:v>
                </c:pt>
                <c:pt idx="315">
                  <c:v>21.0526313781738</c:v>
                </c:pt>
                <c:pt idx="316">
                  <c:v>21.0526313781738</c:v>
                </c:pt>
                <c:pt idx="317">
                  <c:v>21.0526313781738</c:v>
                </c:pt>
                <c:pt idx="318">
                  <c:v>21.0526313781738</c:v>
                </c:pt>
                <c:pt idx="319">
                  <c:v>21.0526313781738</c:v>
                </c:pt>
                <c:pt idx="320">
                  <c:v>21.0526313781738</c:v>
                </c:pt>
                <c:pt idx="321">
                  <c:v>21.0526313781738</c:v>
                </c:pt>
                <c:pt idx="322">
                  <c:v>21.0526313781738</c:v>
                </c:pt>
                <c:pt idx="323">
                  <c:v>21.0526313781738</c:v>
                </c:pt>
                <c:pt idx="324">
                  <c:v>21.0526313781738</c:v>
                </c:pt>
                <c:pt idx="325">
                  <c:v>21.0526313781738</c:v>
                </c:pt>
                <c:pt idx="326">
                  <c:v>21.0526313781738</c:v>
                </c:pt>
                <c:pt idx="327">
                  <c:v>21.0526313781738</c:v>
                </c:pt>
                <c:pt idx="328">
                  <c:v>21.0526313781738</c:v>
                </c:pt>
                <c:pt idx="329">
                  <c:v>21.0526313781738</c:v>
                </c:pt>
                <c:pt idx="330">
                  <c:v>21.0526313781738</c:v>
                </c:pt>
                <c:pt idx="331">
                  <c:v>21.0526313781738</c:v>
                </c:pt>
                <c:pt idx="332">
                  <c:v>21.0526313781738</c:v>
                </c:pt>
                <c:pt idx="333">
                  <c:v>21.0526313781738</c:v>
                </c:pt>
                <c:pt idx="334">
                  <c:v>21.0526313781738</c:v>
                </c:pt>
                <c:pt idx="335">
                  <c:v>21.0526313781738</c:v>
                </c:pt>
                <c:pt idx="336">
                  <c:v>21.0526313781738</c:v>
                </c:pt>
                <c:pt idx="337">
                  <c:v>21.0526313781738</c:v>
                </c:pt>
                <c:pt idx="338">
                  <c:v>21.0526313781738</c:v>
                </c:pt>
                <c:pt idx="339">
                  <c:v>21.0526313781738</c:v>
                </c:pt>
                <c:pt idx="340">
                  <c:v>21.0526313781738</c:v>
                </c:pt>
                <c:pt idx="341">
                  <c:v>21.0526313781738</c:v>
                </c:pt>
                <c:pt idx="342">
                  <c:v>21.0526313781738</c:v>
                </c:pt>
                <c:pt idx="343">
                  <c:v>21.0526313781738</c:v>
                </c:pt>
                <c:pt idx="344">
                  <c:v>21.0526313781738</c:v>
                </c:pt>
                <c:pt idx="345">
                  <c:v>21.0526313781738</c:v>
                </c:pt>
                <c:pt idx="346">
                  <c:v>20.689653396606399</c:v>
                </c:pt>
                <c:pt idx="347">
                  <c:v>20.689653396606399</c:v>
                </c:pt>
                <c:pt idx="348">
                  <c:v>20.689653396606399</c:v>
                </c:pt>
                <c:pt idx="349">
                  <c:v>21.0526313781738</c:v>
                </c:pt>
                <c:pt idx="350">
                  <c:v>21.0526313781738</c:v>
                </c:pt>
                <c:pt idx="351">
                  <c:v>21.0526313781738</c:v>
                </c:pt>
                <c:pt idx="352">
                  <c:v>21.0526313781738</c:v>
                </c:pt>
                <c:pt idx="353">
                  <c:v>21.0526313781738</c:v>
                </c:pt>
                <c:pt idx="354">
                  <c:v>21.0526313781738</c:v>
                </c:pt>
                <c:pt idx="355">
                  <c:v>21.0526313781738</c:v>
                </c:pt>
                <c:pt idx="356">
                  <c:v>21.0526313781738</c:v>
                </c:pt>
                <c:pt idx="357">
                  <c:v>21.0526313781738</c:v>
                </c:pt>
                <c:pt idx="358">
                  <c:v>21.0526313781738</c:v>
                </c:pt>
                <c:pt idx="359">
                  <c:v>21.0526313781738</c:v>
                </c:pt>
                <c:pt idx="360">
                  <c:v>21.0526313781738</c:v>
                </c:pt>
                <c:pt idx="361">
                  <c:v>21.0526313781738</c:v>
                </c:pt>
                <c:pt idx="362">
                  <c:v>21.0526313781738</c:v>
                </c:pt>
                <c:pt idx="363">
                  <c:v>21.0526313781738</c:v>
                </c:pt>
                <c:pt idx="364">
                  <c:v>21.0526313781738</c:v>
                </c:pt>
                <c:pt idx="365">
                  <c:v>21.4156074523925</c:v>
                </c:pt>
                <c:pt idx="366">
                  <c:v>21.0526313781738</c:v>
                </c:pt>
                <c:pt idx="367">
                  <c:v>21.0526313781738</c:v>
                </c:pt>
                <c:pt idx="368">
                  <c:v>21.0526313781738</c:v>
                </c:pt>
                <c:pt idx="369">
                  <c:v>21.0526313781738</c:v>
                </c:pt>
                <c:pt idx="370">
                  <c:v>21.0526313781738</c:v>
                </c:pt>
                <c:pt idx="371">
                  <c:v>21.0526313781738</c:v>
                </c:pt>
                <c:pt idx="372">
                  <c:v>21.0526313781738</c:v>
                </c:pt>
                <c:pt idx="373">
                  <c:v>21.0526313781738</c:v>
                </c:pt>
                <c:pt idx="374">
                  <c:v>21.0526313781738</c:v>
                </c:pt>
                <c:pt idx="375">
                  <c:v>21.0526313781738</c:v>
                </c:pt>
                <c:pt idx="376">
                  <c:v>21.0526313781738</c:v>
                </c:pt>
                <c:pt idx="377">
                  <c:v>21.0526313781738</c:v>
                </c:pt>
                <c:pt idx="378">
                  <c:v>21.0526313781738</c:v>
                </c:pt>
                <c:pt idx="379">
                  <c:v>21.0526313781738</c:v>
                </c:pt>
                <c:pt idx="380">
                  <c:v>21.0526313781738</c:v>
                </c:pt>
                <c:pt idx="381">
                  <c:v>21.0526313781738</c:v>
                </c:pt>
                <c:pt idx="382">
                  <c:v>21.0526313781738</c:v>
                </c:pt>
                <c:pt idx="383">
                  <c:v>21.0526313781738</c:v>
                </c:pt>
                <c:pt idx="384">
                  <c:v>21.0526313781738</c:v>
                </c:pt>
                <c:pt idx="385">
                  <c:v>21.0526313781738</c:v>
                </c:pt>
                <c:pt idx="386">
                  <c:v>21.0526313781738</c:v>
                </c:pt>
                <c:pt idx="387">
                  <c:v>21.0526313781738</c:v>
                </c:pt>
                <c:pt idx="388">
                  <c:v>21.0526313781738</c:v>
                </c:pt>
                <c:pt idx="389">
                  <c:v>21.0526313781738</c:v>
                </c:pt>
                <c:pt idx="390">
                  <c:v>21.0526313781738</c:v>
                </c:pt>
                <c:pt idx="391">
                  <c:v>21.0526313781738</c:v>
                </c:pt>
                <c:pt idx="392">
                  <c:v>20.689653396606399</c:v>
                </c:pt>
                <c:pt idx="393">
                  <c:v>20.689653396606399</c:v>
                </c:pt>
                <c:pt idx="394">
                  <c:v>20.689653396606399</c:v>
                </c:pt>
                <c:pt idx="395">
                  <c:v>21.0526313781738</c:v>
                </c:pt>
                <c:pt idx="396">
                  <c:v>20.689653396606399</c:v>
                </c:pt>
                <c:pt idx="397">
                  <c:v>20.689653396606399</c:v>
                </c:pt>
                <c:pt idx="398">
                  <c:v>20.689653396606399</c:v>
                </c:pt>
                <c:pt idx="399">
                  <c:v>20.689653396606399</c:v>
                </c:pt>
                <c:pt idx="400">
                  <c:v>20.689653396606399</c:v>
                </c:pt>
                <c:pt idx="401">
                  <c:v>20.689653396606399</c:v>
                </c:pt>
                <c:pt idx="402">
                  <c:v>20.689653396606399</c:v>
                </c:pt>
                <c:pt idx="403">
                  <c:v>20.689653396606399</c:v>
                </c:pt>
                <c:pt idx="404">
                  <c:v>20.689653396606399</c:v>
                </c:pt>
                <c:pt idx="405">
                  <c:v>20.689653396606399</c:v>
                </c:pt>
                <c:pt idx="406">
                  <c:v>20.689653396606399</c:v>
                </c:pt>
                <c:pt idx="407">
                  <c:v>20.689653396606399</c:v>
                </c:pt>
                <c:pt idx="408">
                  <c:v>20.689653396606399</c:v>
                </c:pt>
                <c:pt idx="409">
                  <c:v>20.689653396606399</c:v>
                </c:pt>
                <c:pt idx="410">
                  <c:v>20.689653396606399</c:v>
                </c:pt>
                <c:pt idx="411">
                  <c:v>20.689653396606399</c:v>
                </c:pt>
                <c:pt idx="412">
                  <c:v>20.326677322387599</c:v>
                </c:pt>
                <c:pt idx="413">
                  <c:v>20.326677322387599</c:v>
                </c:pt>
                <c:pt idx="414">
                  <c:v>20.326677322387599</c:v>
                </c:pt>
                <c:pt idx="415">
                  <c:v>19.963701248168899</c:v>
                </c:pt>
                <c:pt idx="416">
                  <c:v>19.600725173950099</c:v>
                </c:pt>
                <c:pt idx="417">
                  <c:v>19.600725173950099</c:v>
                </c:pt>
                <c:pt idx="418">
                  <c:v>19.237749099731399</c:v>
                </c:pt>
                <c:pt idx="419">
                  <c:v>19.237749099731399</c:v>
                </c:pt>
                <c:pt idx="420">
                  <c:v>19.237749099731399</c:v>
                </c:pt>
                <c:pt idx="421">
                  <c:v>19.237749099731399</c:v>
                </c:pt>
                <c:pt idx="422">
                  <c:v>18.874773025512599</c:v>
                </c:pt>
                <c:pt idx="423">
                  <c:v>18.511795043945298</c:v>
                </c:pt>
                <c:pt idx="424">
                  <c:v>18.511795043945298</c:v>
                </c:pt>
                <c:pt idx="425">
                  <c:v>18.511795043945298</c:v>
                </c:pt>
                <c:pt idx="426">
                  <c:v>18.511795043945298</c:v>
                </c:pt>
                <c:pt idx="427">
                  <c:v>18.511795043945298</c:v>
                </c:pt>
                <c:pt idx="428">
                  <c:v>18.148818969726499</c:v>
                </c:pt>
                <c:pt idx="429">
                  <c:v>18.148818969726499</c:v>
                </c:pt>
                <c:pt idx="430">
                  <c:v>18.148818969726499</c:v>
                </c:pt>
                <c:pt idx="431">
                  <c:v>17.785842895507798</c:v>
                </c:pt>
                <c:pt idx="432">
                  <c:v>17.785842895507798</c:v>
                </c:pt>
                <c:pt idx="433">
                  <c:v>17.785842895507798</c:v>
                </c:pt>
                <c:pt idx="434">
                  <c:v>17.785842895507798</c:v>
                </c:pt>
                <c:pt idx="435">
                  <c:v>17.422866821288999</c:v>
                </c:pt>
                <c:pt idx="436">
                  <c:v>17.422866821288999</c:v>
                </c:pt>
                <c:pt idx="437">
                  <c:v>17.422866821288999</c:v>
                </c:pt>
                <c:pt idx="438">
                  <c:v>17.422866821288999</c:v>
                </c:pt>
                <c:pt idx="439">
                  <c:v>17.422866821288999</c:v>
                </c:pt>
                <c:pt idx="440">
                  <c:v>17.422866821288999</c:v>
                </c:pt>
                <c:pt idx="441">
                  <c:v>17.422866821288999</c:v>
                </c:pt>
                <c:pt idx="442">
                  <c:v>17.059890747070298</c:v>
                </c:pt>
                <c:pt idx="443">
                  <c:v>17.059890747070298</c:v>
                </c:pt>
                <c:pt idx="444">
                  <c:v>17.059890747070298</c:v>
                </c:pt>
                <c:pt idx="445">
                  <c:v>16.696914672851499</c:v>
                </c:pt>
                <c:pt idx="446">
                  <c:v>16.696914672851499</c:v>
                </c:pt>
                <c:pt idx="447">
                  <c:v>16.696914672851499</c:v>
                </c:pt>
                <c:pt idx="448">
                  <c:v>16.696914672851499</c:v>
                </c:pt>
                <c:pt idx="449">
                  <c:v>16.696914672851499</c:v>
                </c:pt>
                <c:pt idx="450">
                  <c:v>16.696914672851499</c:v>
                </c:pt>
                <c:pt idx="451">
                  <c:v>16.333936691284102</c:v>
                </c:pt>
                <c:pt idx="452">
                  <c:v>16.333936691284102</c:v>
                </c:pt>
                <c:pt idx="453">
                  <c:v>16.333936691284102</c:v>
                </c:pt>
                <c:pt idx="454">
                  <c:v>16.333936691284102</c:v>
                </c:pt>
                <c:pt idx="455">
                  <c:v>15.9709615707397</c:v>
                </c:pt>
                <c:pt idx="456">
                  <c:v>15.9709615707397</c:v>
                </c:pt>
                <c:pt idx="457">
                  <c:v>15.9709615707397</c:v>
                </c:pt>
                <c:pt idx="458">
                  <c:v>16.333936691284102</c:v>
                </c:pt>
                <c:pt idx="459">
                  <c:v>15.9709615707397</c:v>
                </c:pt>
                <c:pt idx="460">
                  <c:v>15.9709615707397</c:v>
                </c:pt>
                <c:pt idx="461">
                  <c:v>15.9709615707397</c:v>
                </c:pt>
                <c:pt idx="462">
                  <c:v>15.6079845428466</c:v>
                </c:pt>
                <c:pt idx="463">
                  <c:v>15.6079845428466</c:v>
                </c:pt>
                <c:pt idx="464">
                  <c:v>15.6079845428466</c:v>
                </c:pt>
                <c:pt idx="465">
                  <c:v>15.6079845428466</c:v>
                </c:pt>
                <c:pt idx="466">
                  <c:v>15.6079845428466</c:v>
                </c:pt>
                <c:pt idx="467">
                  <c:v>15.6079845428466</c:v>
                </c:pt>
                <c:pt idx="468">
                  <c:v>15.245008468627899</c:v>
                </c:pt>
                <c:pt idx="469">
                  <c:v>15.245008468627899</c:v>
                </c:pt>
                <c:pt idx="470">
                  <c:v>15.245008468627899</c:v>
                </c:pt>
                <c:pt idx="471">
                  <c:v>15.245008468627899</c:v>
                </c:pt>
                <c:pt idx="472">
                  <c:v>15.245008468627899</c:v>
                </c:pt>
                <c:pt idx="473">
                  <c:v>15.245008468627899</c:v>
                </c:pt>
                <c:pt idx="474">
                  <c:v>15.245008468627899</c:v>
                </c:pt>
                <c:pt idx="475">
                  <c:v>14.8820323944091</c:v>
                </c:pt>
                <c:pt idx="476">
                  <c:v>14.8820323944091</c:v>
                </c:pt>
                <c:pt idx="477">
                  <c:v>14.8820323944091</c:v>
                </c:pt>
                <c:pt idx="478">
                  <c:v>14.519055366516101</c:v>
                </c:pt>
                <c:pt idx="479">
                  <c:v>14.519055366516101</c:v>
                </c:pt>
                <c:pt idx="480">
                  <c:v>14.519055366516101</c:v>
                </c:pt>
                <c:pt idx="481">
                  <c:v>14.519055366516101</c:v>
                </c:pt>
                <c:pt idx="482">
                  <c:v>14.519055366516101</c:v>
                </c:pt>
                <c:pt idx="483">
                  <c:v>14.519055366516101</c:v>
                </c:pt>
                <c:pt idx="484">
                  <c:v>14.519055366516101</c:v>
                </c:pt>
                <c:pt idx="485">
                  <c:v>14.156079292297299</c:v>
                </c:pt>
                <c:pt idx="486">
                  <c:v>14.156079292297299</c:v>
                </c:pt>
                <c:pt idx="487">
                  <c:v>14.156079292297299</c:v>
                </c:pt>
                <c:pt idx="488">
                  <c:v>14.156079292297299</c:v>
                </c:pt>
                <c:pt idx="489">
                  <c:v>14.156079292297299</c:v>
                </c:pt>
                <c:pt idx="490">
                  <c:v>14.156079292297299</c:v>
                </c:pt>
                <c:pt idx="491">
                  <c:v>13.793103218078601</c:v>
                </c:pt>
                <c:pt idx="492">
                  <c:v>14.156079292297299</c:v>
                </c:pt>
                <c:pt idx="493">
                  <c:v>13.793103218078601</c:v>
                </c:pt>
                <c:pt idx="494">
                  <c:v>13.793103218078601</c:v>
                </c:pt>
                <c:pt idx="495">
                  <c:v>13.793103218078601</c:v>
                </c:pt>
                <c:pt idx="496">
                  <c:v>13.793103218078601</c:v>
                </c:pt>
                <c:pt idx="497">
                  <c:v>13.793103218078601</c:v>
                </c:pt>
                <c:pt idx="498">
                  <c:v>13.430126190185501</c:v>
                </c:pt>
                <c:pt idx="499">
                  <c:v>13.793103218078601</c:v>
                </c:pt>
                <c:pt idx="500">
                  <c:v>13.430126190185501</c:v>
                </c:pt>
                <c:pt idx="501">
                  <c:v>13.430126190185501</c:v>
                </c:pt>
                <c:pt idx="502">
                  <c:v>13.067150115966699</c:v>
                </c:pt>
                <c:pt idx="503">
                  <c:v>13.430126190185501</c:v>
                </c:pt>
                <c:pt idx="504">
                  <c:v>13.430126190185501</c:v>
                </c:pt>
                <c:pt idx="505">
                  <c:v>13.067150115966699</c:v>
                </c:pt>
                <c:pt idx="506">
                  <c:v>13.067150115966699</c:v>
                </c:pt>
                <c:pt idx="507">
                  <c:v>13.067150115966699</c:v>
                </c:pt>
                <c:pt idx="508">
                  <c:v>13.067150115966699</c:v>
                </c:pt>
                <c:pt idx="509">
                  <c:v>13.067150115966699</c:v>
                </c:pt>
                <c:pt idx="510">
                  <c:v>13.067150115966699</c:v>
                </c:pt>
                <c:pt idx="511">
                  <c:v>13.067150115966699</c:v>
                </c:pt>
                <c:pt idx="512">
                  <c:v>12.704174041748001</c:v>
                </c:pt>
                <c:pt idx="513">
                  <c:v>12.704174041748001</c:v>
                </c:pt>
                <c:pt idx="514">
                  <c:v>12.704174041748001</c:v>
                </c:pt>
                <c:pt idx="515">
                  <c:v>12.341197013854901</c:v>
                </c:pt>
                <c:pt idx="516">
                  <c:v>12.341197013854901</c:v>
                </c:pt>
                <c:pt idx="517">
                  <c:v>12.341197013854901</c:v>
                </c:pt>
                <c:pt idx="518">
                  <c:v>11.9782209396362</c:v>
                </c:pt>
                <c:pt idx="519">
                  <c:v>11.9782209396362</c:v>
                </c:pt>
                <c:pt idx="520">
                  <c:v>11.9782209396362</c:v>
                </c:pt>
                <c:pt idx="521">
                  <c:v>11.9782209396362</c:v>
                </c:pt>
                <c:pt idx="522">
                  <c:v>11.615244865417401</c:v>
                </c:pt>
                <c:pt idx="523">
                  <c:v>11.615244865417401</c:v>
                </c:pt>
                <c:pt idx="524">
                  <c:v>11.615244865417401</c:v>
                </c:pt>
                <c:pt idx="525">
                  <c:v>11.2522678375244</c:v>
                </c:pt>
                <c:pt idx="526">
                  <c:v>11.2522678375244</c:v>
                </c:pt>
                <c:pt idx="527">
                  <c:v>11.2522678375244</c:v>
                </c:pt>
                <c:pt idx="528">
                  <c:v>10.8892917633056</c:v>
                </c:pt>
                <c:pt idx="529">
                  <c:v>10.8892917633056</c:v>
                </c:pt>
                <c:pt idx="530">
                  <c:v>10.8892917633056</c:v>
                </c:pt>
                <c:pt idx="531">
                  <c:v>10.8892917633056</c:v>
                </c:pt>
                <c:pt idx="532">
                  <c:v>10.5263156890869</c:v>
                </c:pt>
                <c:pt idx="533">
                  <c:v>10.5263156890869</c:v>
                </c:pt>
                <c:pt idx="534">
                  <c:v>10.5263156890869</c:v>
                </c:pt>
                <c:pt idx="535">
                  <c:v>10.1633386611938</c:v>
                </c:pt>
                <c:pt idx="536">
                  <c:v>10.1633386611938</c:v>
                </c:pt>
                <c:pt idx="537">
                  <c:v>10.1633386611938</c:v>
                </c:pt>
                <c:pt idx="538">
                  <c:v>9.8003625869750906</c:v>
                </c:pt>
                <c:pt idx="539">
                  <c:v>9.8003625869750906</c:v>
                </c:pt>
                <c:pt idx="540">
                  <c:v>9.8003625869750906</c:v>
                </c:pt>
                <c:pt idx="541">
                  <c:v>9.8003625869750906</c:v>
                </c:pt>
                <c:pt idx="542">
                  <c:v>9.8003625869750906</c:v>
                </c:pt>
                <c:pt idx="543">
                  <c:v>9.8003625869750906</c:v>
                </c:pt>
                <c:pt idx="544">
                  <c:v>9.8003625869750906</c:v>
                </c:pt>
                <c:pt idx="545">
                  <c:v>9.4373865127563406</c:v>
                </c:pt>
                <c:pt idx="546">
                  <c:v>9.4373865127563406</c:v>
                </c:pt>
                <c:pt idx="547">
                  <c:v>9.4373865127563406</c:v>
                </c:pt>
                <c:pt idx="548">
                  <c:v>9.0744094848632795</c:v>
                </c:pt>
                <c:pt idx="549">
                  <c:v>9.0744094848632795</c:v>
                </c:pt>
                <c:pt idx="550">
                  <c:v>9.0744094848632795</c:v>
                </c:pt>
                <c:pt idx="551">
                  <c:v>9.0744094848632795</c:v>
                </c:pt>
                <c:pt idx="552">
                  <c:v>8.7114334106445295</c:v>
                </c:pt>
                <c:pt idx="553">
                  <c:v>8.7114334106445295</c:v>
                </c:pt>
                <c:pt idx="554">
                  <c:v>8.7114334106445295</c:v>
                </c:pt>
                <c:pt idx="555">
                  <c:v>8.3484573364257795</c:v>
                </c:pt>
                <c:pt idx="556">
                  <c:v>8.3484573364257795</c:v>
                </c:pt>
                <c:pt idx="557">
                  <c:v>8.3484573364257795</c:v>
                </c:pt>
                <c:pt idx="558">
                  <c:v>8.3484573364257795</c:v>
                </c:pt>
                <c:pt idx="559">
                  <c:v>8.3484573364257795</c:v>
                </c:pt>
                <c:pt idx="560">
                  <c:v>8.3484573364257795</c:v>
                </c:pt>
                <c:pt idx="561">
                  <c:v>7.9854807853698704</c:v>
                </c:pt>
                <c:pt idx="562">
                  <c:v>7.9854807853698704</c:v>
                </c:pt>
                <c:pt idx="563">
                  <c:v>7.9854807853698704</c:v>
                </c:pt>
                <c:pt idx="564">
                  <c:v>7.9854807853698704</c:v>
                </c:pt>
                <c:pt idx="565">
                  <c:v>7.6225042343139604</c:v>
                </c:pt>
                <c:pt idx="566">
                  <c:v>7.6225042343139604</c:v>
                </c:pt>
                <c:pt idx="567">
                  <c:v>7.6225042343139604</c:v>
                </c:pt>
                <c:pt idx="568">
                  <c:v>7.6225042343139604</c:v>
                </c:pt>
                <c:pt idx="569">
                  <c:v>7.6225042343139604</c:v>
                </c:pt>
                <c:pt idx="570">
                  <c:v>7.6225042343139604</c:v>
                </c:pt>
                <c:pt idx="571">
                  <c:v>7.6225042343139604</c:v>
                </c:pt>
                <c:pt idx="572">
                  <c:v>7.2595276832580504</c:v>
                </c:pt>
                <c:pt idx="573">
                  <c:v>7.2595276832580504</c:v>
                </c:pt>
                <c:pt idx="574">
                  <c:v>7.2595276832580504</c:v>
                </c:pt>
                <c:pt idx="575">
                  <c:v>7.2595276832580504</c:v>
                </c:pt>
                <c:pt idx="576">
                  <c:v>7.2595276832580504</c:v>
                </c:pt>
                <c:pt idx="577">
                  <c:v>7.2595276832580504</c:v>
                </c:pt>
                <c:pt idx="578">
                  <c:v>6.8965516090393004</c:v>
                </c:pt>
                <c:pt idx="579">
                  <c:v>6.8965516090393004</c:v>
                </c:pt>
                <c:pt idx="580">
                  <c:v>6.8965516090393004</c:v>
                </c:pt>
                <c:pt idx="581">
                  <c:v>6.8965516090393004</c:v>
                </c:pt>
                <c:pt idx="582">
                  <c:v>6.8965516090393004</c:v>
                </c:pt>
                <c:pt idx="583">
                  <c:v>6.8965516090393004</c:v>
                </c:pt>
                <c:pt idx="584">
                  <c:v>6.8965516090393004</c:v>
                </c:pt>
                <c:pt idx="585">
                  <c:v>6.5335750579833896</c:v>
                </c:pt>
                <c:pt idx="586">
                  <c:v>6.5335750579833896</c:v>
                </c:pt>
                <c:pt idx="587">
                  <c:v>6.5335750579833896</c:v>
                </c:pt>
                <c:pt idx="588">
                  <c:v>6.5335750579833896</c:v>
                </c:pt>
                <c:pt idx="589">
                  <c:v>6.5335750579833896</c:v>
                </c:pt>
                <c:pt idx="590">
                  <c:v>6.5335750579833896</c:v>
                </c:pt>
                <c:pt idx="591">
                  <c:v>6.5335750579833896</c:v>
                </c:pt>
                <c:pt idx="592">
                  <c:v>6.5335750579833896</c:v>
                </c:pt>
                <c:pt idx="593">
                  <c:v>6.5335750579833896</c:v>
                </c:pt>
                <c:pt idx="594">
                  <c:v>6.1705985069274902</c:v>
                </c:pt>
                <c:pt idx="595">
                  <c:v>6.1705985069274902</c:v>
                </c:pt>
                <c:pt idx="596">
                  <c:v>6.1705985069274902</c:v>
                </c:pt>
                <c:pt idx="597">
                  <c:v>6.5335750579833896</c:v>
                </c:pt>
                <c:pt idx="598">
                  <c:v>6.1705985069274902</c:v>
                </c:pt>
                <c:pt idx="599">
                  <c:v>6.1705985069274902</c:v>
                </c:pt>
                <c:pt idx="600">
                  <c:v>5.8076224327087402</c:v>
                </c:pt>
                <c:pt idx="601">
                  <c:v>5.8076224327087402</c:v>
                </c:pt>
                <c:pt idx="602">
                  <c:v>5.8076224327087402</c:v>
                </c:pt>
                <c:pt idx="603">
                  <c:v>5.8076224327087402</c:v>
                </c:pt>
                <c:pt idx="604">
                  <c:v>5.8076224327087402</c:v>
                </c:pt>
                <c:pt idx="605">
                  <c:v>5.8076224327087402</c:v>
                </c:pt>
                <c:pt idx="606">
                  <c:v>5.8076224327087402</c:v>
                </c:pt>
                <c:pt idx="607">
                  <c:v>5.8076224327087402</c:v>
                </c:pt>
                <c:pt idx="608">
                  <c:v>5.8076224327087402</c:v>
                </c:pt>
                <c:pt idx="609">
                  <c:v>5.8076224327087402</c:v>
                </c:pt>
                <c:pt idx="610">
                  <c:v>5.4446458816528303</c:v>
                </c:pt>
                <c:pt idx="611">
                  <c:v>5.4446458816528303</c:v>
                </c:pt>
                <c:pt idx="612">
                  <c:v>5.4446458816528303</c:v>
                </c:pt>
                <c:pt idx="613">
                  <c:v>5.4446458816528303</c:v>
                </c:pt>
                <c:pt idx="614">
                  <c:v>5.8076224327087402</c:v>
                </c:pt>
                <c:pt idx="615">
                  <c:v>5.4446458816528303</c:v>
                </c:pt>
                <c:pt idx="616">
                  <c:v>5.4446458816528303</c:v>
                </c:pt>
                <c:pt idx="617">
                  <c:v>5.4446458816528303</c:v>
                </c:pt>
                <c:pt idx="618">
                  <c:v>5.4446458816528303</c:v>
                </c:pt>
                <c:pt idx="619">
                  <c:v>5.4446458816528303</c:v>
                </c:pt>
                <c:pt idx="620">
                  <c:v>5.4446458816528303</c:v>
                </c:pt>
                <c:pt idx="621">
                  <c:v>5.4446458816528303</c:v>
                </c:pt>
                <c:pt idx="622">
                  <c:v>5.4446458816528303</c:v>
                </c:pt>
                <c:pt idx="623">
                  <c:v>5.4446458816528303</c:v>
                </c:pt>
              </c:numCache>
            </c:numRef>
          </c:yVal>
          <c:smooth val="0"/>
          <c:extLst>
            <c:ext xmlns:c16="http://schemas.microsoft.com/office/drawing/2014/chart" uri="{C3380CC4-5D6E-409C-BE32-E72D297353CC}">
              <c16:uniqueId val="{00000001-17AB-4C01-A119-2DD46B0CADC9}"/>
            </c:ext>
          </c:extLst>
        </c:ser>
        <c:dLbls>
          <c:showLegendKey val="0"/>
          <c:showVal val="0"/>
          <c:showCatName val="0"/>
          <c:showSerName val="0"/>
          <c:showPercent val="0"/>
          <c:showBubbleSize val="0"/>
        </c:dLbls>
        <c:axId val="1745347167"/>
        <c:axId val="1745295999"/>
      </c:scatterChart>
      <c:valAx>
        <c:axId val="1745474463"/>
        <c:scaling>
          <c:orientation val="minMax"/>
          <c:max val="140"/>
          <c:min val="1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SG</a:t>
                </a:r>
                <a:r>
                  <a:rPr lang="fr-FR" baseline="0" dirty="0"/>
                  <a:t> [A]</a:t>
                </a:r>
                <a:endParaRPr lang="fr-FR"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45464479"/>
        <c:crosses val="autoZero"/>
        <c:crossBetween val="midCat"/>
      </c:valAx>
      <c:valAx>
        <c:axId val="1745464479"/>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Collimateur</a:t>
                </a:r>
                <a:r>
                  <a:rPr lang="fr-FR" baseline="0" dirty="0"/>
                  <a:t> [</a:t>
                </a:r>
                <a:r>
                  <a:rPr lang="fr-FR" baseline="0" dirty="0" err="1"/>
                  <a:t>nA</a:t>
                </a:r>
                <a:r>
                  <a:rPr lang="fr-FR" baseline="0" dirty="0"/>
                  <a:t>]</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45474463"/>
        <c:crosses val="autoZero"/>
        <c:crossBetween val="midCat"/>
      </c:valAx>
      <c:valAx>
        <c:axId val="1745295999"/>
        <c:scaling>
          <c:orientation val="minMax"/>
          <c:min val="1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FI</a:t>
                </a:r>
                <a:r>
                  <a:rPr lang="fr-FR" baseline="0" dirty="0"/>
                  <a:t> [µA]</a:t>
                </a:r>
                <a:endParaRPr lang="fr-F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45347167"/>
        <c:crosses val="max"/>
        <c:crossBetween val="midCat"/>
      </c:valAx>
      <c:valAx>
        <c:axId val="1745347167"/>
        <c:scaling>
          <c:orientation val="minMax"/>
        </c:scaling>
        <c:delete val="1"/>
        <c:axPos val="b"/>
        <c:numFmt formatCode="General" sourceLinked="1"/>
        <c:majorTickMark val="out"/>
        <c:minorTickMark val="none"/>
        <c:tickLblPos val="nextTo"/>
        <c:crossAx val="17452959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Étude</a:t>
            </a:r>
            <a:r>
              <a:rPr lang="fr-FR" baseline="0" dirty="0"/>
              <a:t> de la stabilité de l’émittance : </a:t>
            </a:r>
            <a:endParaRPr lang="fr-FR" dirty="0"/>
          </a:p>
        </c:rich>
      </c:tx>
      <c:layout>
        <c:manualLayout>
          <c:xMode val="edge"/>
          <c:yMode val="edge"/>
          <c:x val="0.20203167556180027"/>
          <c:y val="3.3213526361166153E-2"/>
        </c:manualLayout>
      </c:layout>
      <c:overlay val="0"/>
    </c:title>
    <c:autoTitleDeleted val="0"/>
    <c:plotArea>
      <c:layout>
        <c:manualLayout>
          <c:layoutTarget val="inner"/>
          <c:xMode val="edge"/>
          <c:yMode val="edge"/>
          <c:x val="0.17310129181440542"/>
          <c:y val="0.15619597898394505"/>
          <c:w val="0.79574112713169964"/>
          <c:h val="0.64822894609674231"/>
        </c:manualLayout>
      </c:layout>
      <c:scatterChart>
        <c:scatterStyle val="lineMarker"/>
        <c:varyColors val="0"/>
        <c:ser>
          <c:idx val="8"/>
          <c:order val="0"/>
          <c:tx>
            <c:v>Jour 1</c:v>
          </c:tx>
          <c:spPr>
            <a:ln w="19050">
              <a:noFill/>
            </a:ln>
          </c:spPr>
          <c:marker>
            <c:symbol val="dash"/>
            <c:size val="5"/>
            <c:spPr>
              <a:solidFill>
                <a:schemeClr val="accent1">
                  <a:lumMod val="50000"/>
                </a:schemeClr>
              </a:solidFill>
              <a:ln>
                <a:solidFill>
                  <a:schemeClr val="accent1">
                    <a:lumMod val="50000"/>
                  </a:schemeClr>
                </a:solidFill>
              </a:ln>
            </c:spPr>
          </c:marker>
          <c:xVal>
            <c:numRef>
              <c:f>'16-01'!$AD$18:$AD$30</c:f>
              <c:numCache>
                <c:formatCode>General</c:formatCode>
                <c:ptCount val="13"/>
                <c:pt idx="0">
                  <c:v>1</c:v>
                </c:pt>
                <c:pt idx="1">
                  <c:v>2</c:v>
                </c:pt>
                <c:pt idx="2">
                  <c:v>2</c:v>
                </c:pt>
                <c:pt idx="3">
                  <c:v>2</c:v>
                </c:pt>
                <c:pt idx="4">
                  <c:v>2</c:v>
                </c:pt>
                <c:pt idx="5">
                  <c:v>2</c:v>
                </c:pt>
                <c:pt idx="6">
                  <c:v>2</c:v>
                </c:pt>
                <c:pt idx="7">
                  <c:v>3</c:v>
                </c:pt>
                <c:pt idx="8">
                  <c:v>3</c:v>
                </c:pt>
                <c:pt idx="9">
                  <c:v>3</c:v>
                </c:pt>
                <c:pt idx="10">
                  <c:v>4</c:v>
                </c:pt>
                <c:pt idx="11">
                  <c:v>5</c:v>
                </c:pt>
                <c:pt idx="12">
                  <c:v>5</c:v>
                </c:pt>
              </c:numCache>
            </c:numRef>
          </c:xVal>
          <c:yVal>
            <c:numRef>
              <c:f>'16-01'!$AI$18:$AI$30</c:f>
              <c:numCache>
                <c:formatCode>General</c:formatCode>
                <c:ptCount val="13"/>
                <c:pt idx="0">
                  <c:v>5.887785</c:v>
                </c:pt>
                <c:pt idx="1">
                  <c:v>10.637211000000001</c:v>
                </c:pt>
                <c:pt idx="2">
                  <c:v>10.711819</c:v>
                </c:pt>
                <c:pt idx="3">
                  <c:v>10.577937</c:v>
                </c:pt>
                <c:pt idx="4">
                  <c:v>10.534331</c:v>
                </c:pt>
                <c:pt idx="5">
                  <c:v>10.478215000000001</c:v>
                </c:pt>
                <c:pt idx="6">
                  <c:v>10.568098000000001</c:v>
                </c:pt>
                <c:pt idx="7">
                  <c:v>15.468214</c:v>
                </c:pt>
                <c:pt idx="8">
                  <c:v>15.395789000000001</c:v>
                </c:pt>
                <c:pt idx="9">
                  <c:v>15.606178999999999</c:v>
                </c:pt>
                <c:pt idx="10">
                  <c:v>20.347038000000001</c:v>
                </c:pt>
                <c:pt idx="11">
                  <c:v>25.072997999999998</c:v>
                </c:pt>
                <c:pt idx="12">
                  <c:v>25.042532999999999</c:v>
                </c:pt>
              </c:numCache>
            </c:numRef>
          </c:yVal>
          <c:smooth val="0"/>
          <c:extLst>
            <c:ext xmlns:c16="http://schemas.microsoft.com/office/drawing/2014/chart" uri="{C3380CC4-5D6E-409C-BE32-E72D297353CC}">
              <c16:uniqueId val="{00000000-49F9-4A40-BD15-13F903B2DC48}"/>
            </c:ext>
          </c:extLst>
        </c:ser>
        <c:ser>
          <c:idx val="3"/>
          <c:order val="1"/>
          <c:tx>
            <c:v>Jour 2</c:v>
          </c:tx>
          <c:spPr>
            <a:ln w="19050" cap="rnd">
              <a:noFill/>
              <a:round/>
            </a:ln>
            <a:effectLst/>
          </c:spPr>
          <c:marker>
            <c:symbol val="star"/>
            <c:size val="5"/>
            <c:spPr>
              <a:solidFill>
                <a:schemeClr val="accent2">
                  <a:lumMod val="75000"/>
                </a:schemeClr>
              </a:solidFill>
              <a:ln>
                <a:solidFill>
                  <a:schemeClr val="accent2">
                    <a:lumMod val="75000"/>
                  </a:schemeClr>
                </a:solidFill>
              </a:ln>
            </c:spPr>
          </c:marker>
          <c:xVal>
            <c:numRef>
              <c:f>'09-03'!$Q$23:$Q$33</c:f>
              <c:numCache>
                <c:formatCode>General</c:formatCode>
                <c:ptCount val="11"/>
                <c:pt idx="0">
                  <c:v>2</c:v>
                </c:pt>
                <c:pt idx="1">
                  <c:v>0.5</c:v>
                </c:pt>
                <c:pt idx="2">
                  <c:v>0.6</c:v>
                </c:pt>
                <c:pt idx="3">
                  <c:v>0.75</c:v>
                </c:pt>
                <c:pt idx="4">
                  <c:v>0.75</c:v>
                </c:pt>
                <c:pt idx="5">
                  <c:v>1</c:v>
                </c:pt>
                <c:pt idx="6">
                  <c:v>2</c:v>
                </c:pt>
                <c:pt idx="7">
                  <c:v>3</c:v>
                </c:pt>
                <c:pt idx="8">
                  <c:v>4</c:v>
                </c:pt>
                <c:pt idx="9">
                  <c:v>5</c:v>
                </c:pt>
                <c:pt idx="10">
                  <c:v>5.9</c:v>
                </c:pt>
              </c:numCache>
            </c:numRef>
          </c:xVal>
          <c:yVal>
            <c:numRef>
              <c:f>'09-03'!$W$23:$W$33</c:f>
              <c:numCache>
                <c:formatCode>General</c:formatCode>
                <c:ptCount val="11"/>
                <c:pt idx="0">
                  <c:v>12.754294</c:v>
                </c:pt>
                <c:pt idx="1">
                  <c:v>6.1168820000000004</c:v>
                </c:pt>
                <c:pt idx="2">
                  <c:v>5.6940949999999999</c:v>
                </c:pt>
                <c:pt idx="3">
                  <c:v>5.2746519999999997</c:v>
                </c:pt>
                <c:pt idx="4">
                  <c:v>5.5093649999999998</c:v>
                </c:pt>
                <c:pt idx="5">
                  <c:v>5.450958</c:v>
                </c:pt>
                <c:pt idx="6">
                  <c:v>12.038659000000001</c:v>
                </c:pt>
                <c:pt idx="7">
                  <c:v>17.616371999999998</c:v>
                </c:pt>
                <c:pt idx="8">
                  <c:v>23.797028999999998</c:v>
                </c:pt>
                <c:pt idx="9">
                  <c:v>29.12125</c:v>
                </c:pt>
                <c:pt idx="10">
                  <c:v>30.320732</c:v>
                </c:pt>
              </c:numCache>
            </c:numRef>
          </c:yVal>
          <c:smooth val="0"/>
          <c:extLst>
            <c:ext xmlns:c16="http://schemas.microsoft.com/office/drawing/2014/chart" uri="{C3380CC4-5D6E-409C-BE32-E72D297353CC}">
              <c16:uniqueId val="{00000001-49F9-4A40-BD15-13F903B2DC48}"/>
            </c:ext>
          </c:extLst>
        </c:ser>
        <c:ser>
          <c:idx val="5"/>
          <c:order val="2"/>
          <c:tx>
            <c:v>Jour 3</c:v>
          </c:tx>
          <c:spPr>
            <a:ln w="19050" cap="rnd">
              <a:noFill/>
              <a:round/>
            </a:ln>
            <a:effectLst/>
          </c:spPr>
          <c:marker>
            <c:symbol val="circle"/>
            <c:size val="5"/>
            <c:spPr>
              <a:solidFill>
                <a:schemeClr val="accent4">
                  <a:lumMod val="75000"/>
                </a:schemeClr>
              </a:solidFill>
              <a:ln>
                <a:solidFill>
                  <a:schemeClr val="accent4">
                    <a:lumMod val="75000"/>
                  </a:schemeClr>
                </a:solidFill>
              </a:ln>
            </c:spPr>
          </c:marker>
          <c:xVal>
            <c:numRef>
              <c:f>'10-03'!$P$45:$P$52</c:f>
              <c:numCache>
                <c:formatCode>General</c:formatCode>
                <c:ptCount val="8"/>
                <c:pt idx="0">
                  <c:v>0.5</c:v>
                </c:pt>
                <c:pt idx="1">
                  <c:v>0.6</c:v>
                </c:pt>
                <c:pt idx="2">
                  <c:v>0.75</c:v>
                </c:pt>
                <c:pt idx="3">
                  <c:v>1</c:v>
                </c:pt>
                <c:pt idx="4">
                  <c:v>2</c:v>
                </c:pt>
                <c:pt idx="5">
                  <c:v>3</c:v>
                </c:pt>
                <c:pt idx="6">
                  <c:v>4</c:v>
                </c:pt>
                <c:pt idx="7">
                  <c:v>5.9</c:v>
                </c:pt>
              </c:numCache>
            </c:numRef>
          </c:xVal>
          <c:yVal>
            <c:numRef>
              <c:f>'10-03'!$V$45:$V$52</c:f>
              <c:numCache>
                <c:formatCode>General</c:formatCode>
                <c:ptCount val="8"/>
                <c:pt idx="0">
                  <c:v>8.0465520000000001</c:v>
                </c:pt>
                <c:pt idx="1">
                  <c:v>6.6856819999999999</c:v>
                </c:pt>
                <c:pt idx="2">
                  <c:v>5.6834429999999996</c:v>
                </c:pt>
                <c:pt idx="3">
                  <c:v>5.6087199999999999</c:v>
                </c:pt>
                <c:pt idx="4">
                  <c:v>10.256632</c:v>
                </c:pt>
                <c:pt idx="5">
                  <c:v>15.869289999999999</c:v>
                </c:pt>
                <c:pt idx="6">
                  <c:v>20.276841000000001</c:v>
                </c:pt>
                <c:pt idx="7">
                  <c:v>27.862107000000002</c:v>
                </c:pt>
              </c:numCache>
            </c:numRef>
          </c:yVal>
          <c:smooth val="0"/>
          <c:extLst>
            <c:ext xmlns:c16="http://schemas.microsoft.com/office/drawing/2014/chart" uri="{C3380CC4-5D6E-409C-BE32-E72D297353CC}">
              <c16:uniqueId val="{00000002-49F9-4A40-BD15-13F903B2DC48}"/>
            </c:ext>
          </c:extLst>
        </c:ser>
        <c:ser>
          <c:idx val="7"/>
          <c:order val="3"/>
          <c:tx>
            <c:v>Jour 4</c:v>
          </c:tx>
          <c:spPr>
            <a:ln w="19050" cap="rnd">
              <a:noFill/>
              <a:round/>
            </a:ln>
            <a:effectLst/>
          </c:spPr>
          <c:marker>
            <c:symbol val="diamond"/>
            <c:size val="5"/>
            <c:spPr>
              <a:solidFill>
                <a:schemeClr val="accent6">
                  <a:lumMod val="75000"/>
                </a:schemeClr>
              </a:solidFill>
              <a:ln>
                <a:solidFill>
                  <a:schemeClr val="accent6">
                    <a:lumMod val="75000"/>
                  </a:schemeClr>
                </a:solidFill>
              </a:ln>
            </c:spPr>
          </c:marker>
          <c:xVal>
            <c:numRef>
              <c:f>'11-03'!$S$15:$S$18</c:f>
              <c:numCache>
                <c:formatCode>General</c:formatCode>
                <c:ptCount val="4"/>
                <c:pt idx="0">
                  <c:v>0.5</c:v>
                </c:pt>
                <c:pt idx="1">
                  <c:v>1</c:v>
                </c:pt>
                <c:pt idx="2">
                  <c:v>3</c:v>
                </c:pt>
                <c:pt idx="3">
                  <c:v>5.9</c:v>
                </c:pt>
              </c:numCache>
            </c:numRef>
          </c:xVal>
          <c:yVal>
            <c:numRef>
              <c:f>'11-03'!$Y$15:$Y$18</c:f>
              <c:numCache>
                <c:formatCode>General</c:formatCode>
                <c:ptCount val="4"/>
                <c:pt idx="0">
                  <c:v>13.252568999999999</c:v>
                </c:pt>
                <c:pt idx="1">
                  <c:v>5.7751169999999998</c:v>
                </c:pt>
                <c:pt idx="2">
                  <c:v>15.600306</c:v>
                </c:pt>
                <c:pt idx="3">
                  <c:v>28.625232</c:v>
                </c:pt>
              </c:numCache>
            </c:numRef>
          </c:yVal>
          <c:smooth val="0"/>
          <c:extLst>
            <c:ext xmlns:c16="http://schemas.microsoft.com/office/drawing/2014/chart" uri="{C3380CC4-5D6E-409C-BE32-E72D297353CC}">
              <c16:uniqueId val="{00000003-49F9-4A40-BD15-13F903B2DC48}"/>
            </c:ext>
          </c:extLst>
        </c:ser>
        <c:ser>
          <c:idx val="1"/>
          <c:order val="4"/>
          <c:tx>
            <c:v>Jour 6</c:v>
          </c:tx>
          <c:spPr>
            <a:ln w="19050" cap="rnd">
              <a:noFill/>
              <a:round/>
            </a:ln>
            <a:effectLst/>
          </c:spPr>
          <c:marker>
            <c:symbol val="triangle"/>
            <c:size val="5"/>
            <c:spPr>
              <a:solidFill>
                <a:schemeClr val="accent3">
                  <a:lumMod val="50000"/>
                </a:schemeClr>
              </a:solidFill>
              <a:ln w="9525">
                <a:solidFill>
                  <a:schemeClr val="accent3">
                    <a:lumMod val="50000"/>
                  </a:schemeClr>
                </a:solidFill>
              </a:ln>
              <a:effectLst/>
            </c:spPr>
          </c:marker>
          <c:xVal>
            <c:numRef>
              <c:f>'13-03'!$D$21:$D$32</c:f>
              <c:numCache>
                <c:formatCode>General</c:formatCode>
                <c:ptCount val="12"/>
                <c:pt idx="0">
                  <c:v>0.5</c:v>
                </c:pt>
                <c:pt idx="1">
                  <c:v>1</c:v>
                </c:pt>
                <c:pt idx="2">
                  <c:v>3</c:v>
                </c:pt>
                <c:pt idx="3">
                  <c:v>3</c:v>
                </c:pt>
                <c:pt idx="4">
                  <c:v>3</c:v>
                </c:pt>
                <c:pt idx="5">
                  <c:v>4</c:v>
                </c:pt>
                <c:pt idx="6">
                  <c:v>4</c:v>
                </c:pt>
                <c:pt idx="7">
                  <c:v>5.9</c:v>
                </c:pt>
                <c:pt idx="8">
                  <c:v>7</c:v>
                </c:pt>
                <c:pt idx="9">
                  <c:v>8</c:v>
                </c:pt>
                <c:pt idx="10">
                  <c:v>9</c:v>
                </c:pt>
                <c:pt idx="11">
                  <c:v>9</c:v>
                </c:pt>
              </c:numCache>
            </c:numRef>
          </c:xVal>
          <c:yVal>
            <c:numRef>
              <c:f>'13-03'!$J$21:$J$32</c:f>
              <c:numCache>
                <c:formatCode>General</c:formatCode>
                <c:ptCount val="12"/>
                <c:pt idx="0">
                  <c:v>5.5846020000000003</c:v>
                </c:pt>
                <c:pt idx="1">
                  <c:v>5.7832569999999999</c:v>
                </c:pt>
                <c:pt idx="2">
                  <c:v>17.705825000000001</c:v>
                </c:pt>
                <c:pt idx="3">
                  <c:v>16.831821999999999</c:v>
                </c:pt>
                <c:pt idx="4">
                  <c:v>15.6492</c:v>
                </c:pt>
                <c:pt idx="5">
                  <c:v>22.986926</c:v>
                </c:pt>
                <c:pt idx="6">
                  <c:v>22.534466999999999</c:v>
                </c:pt>
                <c:pt idx="7">
                  <c:v>29.529126000000002</c:v>
                </c:pt>
                <c:pt idx="8">
                  <c:v>26.257549000000001</c:v>
                </c:pt>
                <c:pt idx="9">
                  <c:v>20.325706</c:v>
                </c:pt>
                <c:pt idx="10">
                  <c:v>15.299346</c:v>
                </c:pt>
                <c:pt idx="11">
                  <c:v>15.473708999999999</c:v>
                </c:pt>
              </c:numCache>
            </c:numRef>
          </c:yVal>
          <c:smooth val="0"/>
          <c:extLst>
            <c:ext xmlns:c16="http://schemas.microsoft.com/office/drawing/2014/chart" uri="{C3380CC4-5D6E-409C-BE32-E72D297353CC}">
              <c16:uniqueId val="{00000004-49F9-4A40-BD15-13F903B2DC48}"/>
            </c:ext>
          </c:extLst>
        </c:ser>
        <c:dLbls>
          <c:showLegendKey val="0"/>
          <c:showVal val="0"/>
          <c:showCatName val="0"/>
          <c:showSerName val="0"/>
          <c:showPercent val="0"/>
          <c:showBubbleSize val="0"/>
        </c:dLbls>
        <c:axId val="969146895"/>
        <c:axId val="969152303"/>
      </c:scatterChart>
      <c:valAx>
        <c:axId val="969146895"/>
        <c:scaling>
          <c:orientation val="minMax"/>
        </c:scaling>
        <c:delete val="0"/>
        <c:axPos val="b"/>
        <c:majorGridlines>
          <c:spPr>
            <a:ln w="9525" cap="flat" cmpd="sng" algn="ctr">
              <a:solidFill>
                <a:schemeClr val="bg1">
                  <a:lumMod val="75000"/>
                </a:schemeClr>
              </a:solidFill>
              <a:round/>
            </a:ln>
            <a:effectLst/>
          </c:spPr>
        </c:majorGridlines>
        <c:title>
          <c:tx>
            <c:rich>
              <a:bodyPr/>
              <a:lstStyle/>
              <a:p>
                <a:pPr>
                  <a:defRPr/>
                </a:pPr>
                <a:r>
                  <a:rPr lang="fr-FR" sz="1500" dirty="0"/>
                  <a:t>Puissance</a:t>
                </a:r>
                <a:r>
                  <a:rPr lang="fr-FR" sz="1500" baseline="0" dirty="0"/>
                  <a:t> source (S1C) </a:t>
                </a:r>
                <a:r>
                  <a:rPr lang="fr-FR" sz="1500" dirty="0"/>
                  <a:t>[A]</a:t>
                </a:r>
              </a:p>
            </c:rich>
          </c:tx>
          <c:layout>
            <c:manualLayout>
              <c:xMode val="edge"/>
              <c:yMode val="edge"/>
              <c:x val="0.33639951822994463"/>
              <c:y val="0.89837242097548975"/>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69152303"/>
        <c:crosses val="autoZero"/>
        <c:crossBetween val="midCat"/>
        <c:majorUnit val="1"/>
      </c:valAx>
      <c:valAx>
        <c:axId val="969152303"/>
        <c:scaling>
          <c:orientation val="minMax"/>
        </c:scaling>
        <c:delete val="0"/>
        <c:axPos val="l"/>
        <c:majorGridlines>
          <c:spPr>
            <a:ln w="9525" cap="flat" cmpd="sng" algn="ctr">
              <a:solidFill>
                <a:schemeClr val="bg1">
                  <a:lumMod val="75000"/>
                </a:schemeClr>
              </a:solidFill>
              <a:round/>
            </a:ln>
            <a:effectLst/>
          </c:spPr>
        </c:majorGridlines>
        <c:title>
          <c:tx>
            <c:rich>
              <a:bodyPr/>
              <a:lstStyle/>
              <a:p>
                <a:pPr>
                  <a:defRPr/>
                </a:pPr>
                <a:r>
                  <a:rPr lang="fr-FR" sz="1500" dirty="0"/>
                  <a:t>Emittance par ajustement à</a:t>
                </a:r>
                <a:r>
                  <a:rPr lang="fr-FR" sz="1500" baseline="0" dirty="0"/>
                  <a:t> 1 sigma </a:t>
                </a:r>
                <a:r>
                  <a:rPr lang="fr-FR" sz="1500" dirty="0"/>
                  <a:t> [</a:t>
                </a:r>
                <a:r>
                  <a:rPr lang="fr-FR" sz="1500" dirty="0" err="1"/>
                  <a:t>Pi.mm.mrad</a:t>
                </a:r>
                <a:r>
                  <a:rPr lang="fr-FR" sz="1500" dirty="0"/>
                  <a:t>]</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969146895"/>
        <c:crosses val="autoZero"/>
        <c:crossBetween val="midCat"/>
      </c:valAx>
      <c:spPr>
        <a:solidFill>
          <a:schemeClr val="accent1">
            <a:lumMod val="20000"/>
            <a:lumOff val="80000"/>
          </a:schemeClr>
        </a:solidFill>
      </c:spPr>
    </c:plotArea>
    <c:legend>
      <c:legendPos val="b"/>
      <c:layout>
        <c:manualLayout>
          <c:xMode val="edge"/>
          <c:yMode val="edge"/>
          <c:x val="0.56424869974104364"/>
          <c:y val="0.49382673000192656"/>
          <c:w val="0.25829588188160124"/>
          <c:h val="0.2855103400795251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Dipôle Scan : Emittance</a:t>
            </a:r>
            <a:r>
              <a:rPr lang="fr-FR" baseline="0" dirty="0"/>
              <a:t> et déplacement des moyennes</a:t>
            </a:r>
            <a:endParaRPr lang="fr-FR" dirty="0"/>
          </a:p>
        </c:rich>
      </c:tx>
      <c:overlay val="0"/>
      <c:spPr>
        <a:noFill/>
        <a:ln>
          <a:noFill/>
        </a:ln>
        <a:effectLst/>
      </c:spPr>
    </c:title>
    <c:autoTitleDeleted val="0"/>
    <c:plotArea>
      <c:layout>
        <c:manualLayout>
          <c:layoutTarget val="inner"/>
          <c:xMode val="edge"/>
          <c:yMode val="edge"/>
          <c:x val="0.13390689801910333"/>
          <c:y val="0.18627325789311902"/>
          <c:w val="0.7054243389716407"/>
          <c:h val="0.73829336647976995"/>
        </c:manualLayout>
      </c:layout>
      <c:scatterChart>
        <c:scatterStyle val="smoothMarker"/>
        <c:varyColors val="0"/>
        <c:ser>
          <c:idx val="3"/>
          <c:order val="0"/>
          <c:tx>
            <c:strRef>
              <c:f>Feuil1!$N$1</c:f>
              <c:strCache>
                <c:ptCount val="1"/>
                <c:pt idx="0">
                  <c:v>emittanceN</c:v>
                </c:pt>
              </c:strCache>
            </c:strRef>
          </c:tx>
          <c:spPr>
            <a:ln>
              <a:solidFill>
                <a:schemeClr val="accent1"/>
              </a:solidFill>
            </a:ln>
          </c:spPr>
          <c:xVal>
            <c:numRef>
              <c:f>Feuil1!$B$2:$B$14</c:f>
              <c:numCache>
                <c:formatCode>General</c:formatCode>
                <c:ptCount val="13"/>
                <c:pt idx="0">
                  <c:v>129.19999999999999</c:v>
                </c:pt>
                <c:pt idx="1">
                  <c:v>130.19999999999999</c:v>
                </c:pt>
                <c:pt idx="2">
                  <c:v>131.19999999999999</c:v>
                </c:pt>
                <c:pt idx="3">
                  <c:v>131.19999999999999</c:v>
                </c:pt>
                <c:pt idx="4">
                  <c:v>132.19999999999999</c:v>
                </c:pt>
                <c:pt idx="5">
                  <c:v>133.19999999999999</c:v>
                </c:pt>
                <c:pt idx="6">
                  <c:v>134.19999999999999</c:v>
                </c:pt>
                <c:pt idx="7">
                  <c:v>134.19999999999999</c:v>
                </c:pt>
                <c:pt idx="8">
                  <c:v>135.19999999999999</c:v>
                </c:pt>
              </c:numCache>
            </c:numRef>
          </c:xVal>
          <c:yVal>
            <c:numRef>
              <c:f>Feuil1!$J$2:$J$14</c:f>
              <c:numCache>
                <c:formatCode>General</c:formatCode>
                <c:ptCount val="13"/>
                <c:pt idx="0">
                  <c:v>-46.385336000000002</c:v>
                </c:pt>
                <c:pt idx="1">
                  <c:v>-34.452246000000002</c:v>
                </c:pt>
                <c:pt idx="2">
                  <c:v>-26.326763</c:v>
                </c:pt>
                <c:pt idx="3">
                  <c:v>-26.194057999999998</c:v>
                </c:pt>
                <c:pt idx="4">
                  <c:v>-11.687198</c:v>
                </c:pt>
                <c:pt idx="5">
                  <c:v>2.290788</c:v>
                </c:pt>
                <c:pt idx="6">
                  <c:v>12.776303</c:v>
                </c:pt>
                <c:pt idx="7">
                  <c:v>13.818117000000001</c:v>
                </c:pt>
                <c:pt idx="8">
                  <c:v>22.221765999999999</c:v>
                </c:pt>
              </c:numCache>
            </c:numRef>
          </c:yVal>
          <c:smooth val="1"/>
          <c:extLst>
            <c:ext xmlns:c16="http://schemas.microsoft.com/office/drawing/2014/chart" uri="{C3380CC4-5D6E-409C-BE32-E72D297353CC}">
              <c16:uniqueId val="{00000000-F95F-4C5D-A66B-43BB2C6ED294}"/>
            </c:ext>
          </c:extLst>
        </c:ser>
        <c:dLbls>
          <c:showLegendKey val="0"/>
          <c:showVal val="0"/>
          <c:showCatName val="0"/>
          <c:showSerName val="0"/>
          <c:showPercent val="0"/>
          <c:showBubbleSize val="0"/>
        </c:dLbls>
        <c:axId val="1516039952"/>
        <c:axId val="1516040784"/>
      </c:scatterChart>
      <c:scatterChart>
        <c:scatterStyle val="smoothMarker"/>
        <c:varyColors val="0"/>
        <c:ser>
          <c:idx val="1"/>
          <c:order val="1"/>
          <c:tx>
            <c:strRef>
              <c:f>Feuil1!$N$1</c:f>
              <c:strCache>
                <c:ptCount val="1"/>
                <c:pt idx="0">
                  <c:v>emittanceN</c:v>
                </c:pt>
              </c:strCache>
            </c:strRef>
          </c:tx>
          <c:xVal>
            <c:numRef>
              <c:f>Feuil1!$B$2:$B$14</c:f>
              <c:numCache>
                <c:formatCode>General</c:formatCode>
                <c:ptCount val="13"/>
                <c:pt idx="0">
                  <c:v>129.19999999999999</c:v>
                </c:pt>
                <c:pt idx="1">
                  <c:v>130.19999999999999</c:v>
                </c:pt>
                <c:pt idx="2">
                  <c:v>131.19999999999999</c:v>
                </c:pt>
                <c:pt idx="3">
                  <c:v>131.19999999999999</c:v>
                </c:pt>
                <c:pt idx="4">
                  <c:v>132.19999999999999</c:v>
                </c:pt>
                <c:pt idx="5">
                  <c:v>133.19999999999999</c:v>
                </c:pt>
                <c:pt idx="6">
                  <c:v>134.19999999999999</c:v>
                </c:pt>
                <c:pt idx="7">
                  <c:v>134.19999999999999</c:v>
                </c:pt>
                <c:pt idx="8">
                  <c:v>135.19999999999999</c:v>
                </c:pt>
              </c:numCache>
            </c:numRef>
          </c:xVal>
          <c:yVal>
            <c:numRef>
              <c:f>Feuil1!$M$2:$M$14</c:f>
              <c:numCache>
                <c:formatCode>General</c:formatCode>
                <c:ptCount val="13"/>
                <c:pt idx="0">
                  <c:v>2.8272841210000004</c:v>
                </c:pt>
                <c:pt idx="1">
                  <c:v>6.0257941744999997</c:v>
                </c:pt>
                <c:pt idx="2">
                  <c:v>8.3330633234999993</c:v>
                </c:pt>
                <c:pt idx="3">
                  <c:v>8.3007738940000007</c:v>
                </c:pt>
                <c:pt idx="4">
                  <c:v>9.3320405930000003</c:v>
                </c:pt>
                <c:pt idx="5">
                  <c:v>8.2554474160000009</c:v>
                </c:pt>
                <c:pt idx="6">
                  <c:v>6.274035617</c:v>
                </c:pt>
                <c:pt idx="7">
                  <c:v>6.04555299</c:v>
                </c:pt>
                <c:pt idx="8">
                  <c:v>3.1708115885000003</c:v>
                </c:pt>
              </c:numCache>
            </c:numRef>
          </c:yVal>
          <c:smooth val="1"/>
          <c:extLst>
            <c:ext xmlns:c16="http://schemas.microsoft.com/office/drawing/2014/chart" uri="{C3380CC4-5D6E-409C-BE32-E72D297353CC}">
              <c16:uniqueId val="{00000001-F95F-4C5D-A66B-43BB2C6ED294}"/>
            </c:ext>
          </c:extLst>
        </c:ser>
        <c:ser>
          <c:idx val="0"/>
          <c:order val="2"/>
          <c:tx>
            <c:strRef>
              <c:f>Feuil1!$C$1</c:f>
              <c:strCache>
                <c:ptCount val="1"/>
                <c:pt idx="0">
                  <c:v>RP150</c:v>
                </c:pt>
              </c:strCache>
            </c:strRef>
          </c:tx>
          <c:spPr>
            <a:ln w="19050" cap="rnd">
              <a:solidFill>
                <a:schemeClr val="accent6"/>
              </a:solidFill>
              <a:round/>
            </a:ln>
            <a:effectLst/>
          </c:spPr>
          <c:marker>
            <c:symbol val="circle"/>
            <c:size val="5"/>
            <c:spPr>
              <a:solidFill>
                <a:schemeClr val="accent1"/>
              </a:solidFill>
              <a:ln w="9525">
                <a:solidFill>
                  <a:schemeClr val="accent6"/>
                </a:solidFill>
              </a:ln>
              <a:effectLst/>
            </c:spPr>
          </c:marker>
          <c:xVal>
            <c:numRef>
              <c:f>Feuil1!$B$2:$B$14</c:f>
              <c:numCache>
                <c:formatCode>General</c:formatCode>
                <c:ptCount val="13"/>
                <c:pt idx="0">
                  <c:v>129.19999999999999</c:v>
                </c:pt>
                <c:pt idx="1">
                  <c:v>130.19999999999999</c:v>
                </c:pt>
                <c:pt idx="2">
                  <c:v>131.19999999999999</c:v>
                </c:pt>
                <c:pt idx="3">
                  <c:v>131.19999999999999</c:v>
                </c:pt>
                <c:pt idx="4">
                  <c:v>132.19999999999999</c:v>
                </c:pt>
                <c:pt idx="5">
                  <c:v>133.19999999999999</c:v>
                </c:pt>
                <c:pt idx="6">
                  <c:v>134.19999999999999</c:v>
                </c:pt>
                <c:pt idx="7">
                  <c:v>134.19999999999999</c:v>
                </c:pt>
                <c:pt idx="8">
                  <c:v>135.19999999999999</c:v>
                </c:pt>
              </c:numCache>
            </c:numRef>
          </c:xVal>
          <c:yVal>
            <c:numRef>
              <c:f>Feuil1!$H$2:$H$14</c:f>
              <c:numCache>
                <c:formatCode>General</c:formatCode>
                <c:ptCount val="13"/>
                <c:pt idx="0">
                  <c:v>-6.3298560000000004</c:v>
                </c:pt>
                <c:pt idx="1">
                  <c:v>-6.3575679999999997</c:v>
                </c:pt>
                <c:pt idx="2">
                  <c:v>-5.4637320000000003</c:v>
                </c:pt>
                <c:pt idx="3">
                  <c:v>-5.4706570000000001</c:v>
                </c:pt>
                <c:pt idx="4">
                  <c:v>-4.8986879999999999</c:v>
                </c:pt>
                <c:pt idx="5">
                  <c:v>-4.0596810000000003</c:v>
                </c:pt>
                <c:pt idx="6">
                  <c:v>-3.2119589999999998</c:v>
                </c:pt>
                <c:pt idx="7">
                  <c:v>-3.1285259999999999</c:v>
                </c:pt>
                <c:pt idx="8">
                  <c:v>-2.016394</c:v>
                </c:pt>
              </c:numCache>
            </c:numRef>
          </c:yVal>
          <c:smooth val="1"/>
          <c:extLst>
            <c:ext xmlns:c16="http://schemas.microsoft.com/office/drawing/2014/chart" uri="{C3380CC4-5D6E-409C-BE32-E72D297353CC}">
              <c16:uniqueId val="{00000002-F95F-4C5D-A66B-43BB2C6ED294}"/>
            </c:ext>
          </c:extLst>
        </c:ser>
        <c:dLbls>
          <c:showLegendKey val="0"/>
          <c:showVal val="0"/>
          <c:showCatName val="0"/>
          <c:showSerName val="0"/>
          <c:showPercent val="0"/>
          <c:showBubbleSize val="0"/>
        </c:dLbls>
        <c:axId val="1406275280"/>
        <c:axId val="1516038288"/>
      </c:scatterChart>
      <c:valAx>
        <c:axId val="1516039952"/>
        <c:scaling>
          <c:orientation val="minMax"/>
        </c:scaling>
        <c:delete val="0"/>
        <c:axPos val="b"/>
        <c:title>
          <c:tx>
            <c:rich>
              <a:bodyPr/>
              <a:lstStyle/>
              <a:p>
                <a:pPr>
                  <a:defRPr/>
                </a:pPr>
                <a:r>
                  <a:rPr lang="fr-FR" sz="1400" dirty="0"/>
                  <a:t>SD [A]</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516040784"/>
        <c:crosses val="autoZero"/>
        <c:crossBetween val="midCat"/>
      </c:valAx>
      <c:valAx>
        <c:axId val="1516040784"/>
        <c:scaling>
          <c:orientation val="minMax"/>
        </c:scaling>
        <c:delete val="0"/>
        <c:axPos val="l"/>
        <c:title>
          <c:tx>
            <c:rich>
              <a:bodyPr/>
              <a:lstStyle/>
              <a:p>
                <a:pPr>
                  <a:defRPr/>
                </a:pPr>
                <a:r>
                  <a:rPr lang="fr-FR" sz="1400" dirty="0">
                    <a:solidFill>
                      <a:schemeClr val="accent1"/>
                    </a:solidFill>
                  </a:rPr>
                  <a:t>&lt;x‘&gt; [</a:t>
                </a:r>
                <a:r>
                  <a:rPr lang="fr-FR" sz="1400" dirty="0" err="1">
                    <a:solidFill>
                      <a:schemeClr val="accent1"/>
                    </a:solidFill>
                  </a:rPr>
                  <a:t>mRad</a:t>
                </a:r>
                <a:r>
                  <a:rPr lang="fr-FR" sz="1400" dirty="0">
                    <a:solidFill>
                      <a:schemeClr val="accent1"/>
                    </a:solidFill>
                  </a:rPr>
                  <a:t>]</a:t>
                </a:r>
              </a:p>
            </c:rich>
          </c:tx>
          <c:layout>
            <c:manualLayout>
              <c:xMode val="edge"/>
              <c:yMode val="edge"/>
              <c:x val="1.2911624710636326E-2"/>
              <c:y val="0.33991250953732355"/>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fr-FR"/>
          </a:p>
        </c:txPr>
        <c:crossAx val="1516039952"/>
        <c:crosses val="autoZero"/>
        <c:crossBetween val="midCat"/>
      </c:valAx>
      <c:valAx>
        <c:axId val="1516038288"/>
        <c:scaling>
          <c:orientation val="minMax"/>
        </c:scaling>
        <c:delete val="0"/>
        <c:axPos val="r"/>
        <c:title>
          <c:tx>
            <c:rich>
              <a:bodyPr/>
              <a:lstStyle/>
              <a:p>
                <a:pPr>
                  <a:defRPr/>
                </a:pPr>
                <a:r>
                  <a:rPr lang="fr-FR" sz="1400" dirty="0">
                    <a:solidFill>
                      <a:schemeClr val="accent2"/>
                    </a:solidFill>
                  </a:rPr>
                  <a:t>Emittance [</a:t>
                </a:r>
                <a:r>
                  <a:rPr lang="fr-FR" sz="1400" dirty="0" err="1">
                    <a:solidFill>
                      <a:schemeClr val="accent2"/>
                    </a:solidFill>
                  </a:rPr>
                  <a:t>pi.mm.mrad</a:t>
                </a:r>
                <a:r>
                  <a:rPr lang="fr-FR" sz="1400" dirty="0">
                    <a:solidFill>
                      <a:schemeClr val="accent2"/>
                    </a:solidFill>
                  </a:rPr>
                  <a:t>]</a:t>
                </a:r>
                <a:r>
                  <a:rPr lang="fr-FR" sz="1400" baseline="0" dirty="0">
                    <a:solidFill>
                      <a:sysClr val="windowText" lastClr="000000"/>
                    </a:solidFill>
                  </a:rPr>
                  <a:t> &amp; </a:t>
                </a:r>
                <a:r>
                  <a:rPr lang="fr-FR" sz="1400" baseline="0" dirty="0">
                    <a:solidFill>
                      <a:schemeClr val="accent6"/>
                    </a:solidFill>
                  </a:rPr>
                  <a:t>&lt;x&gt; [mm]</a:t>
                </a:r>
                <a:r>
                  <a:rPr lang="fr-FR" sz="1400" baseline="0" dirty="0">
                    <a:solidFill>
                      <a:sysClr val="windowText" lastClr="000000"/>
                    </a:solidFill>
                  </a:rPr>
                  <a:t> </a:t>
                </a:r>
                <a:endParaRPr lang="fr-FR" sz="1400" dirty="0">
                  <a:solidFill>
                    <a:schemeClr val="accent2"/>
                  </a:solidFill>
                </a:endParaRPr>
              </a:p>
            </c:rich>
          </c:tx>
          <c:layout>
            <c:manualLayout>
              <c:xMode val="edge"/>
              <c:yMode val="edge"/>
              <c:x val="0.92468425849325908"/>
              <c:y val="0.17015752457242547"/>
            </c:manualLayout>
          </c:layout>
          <c:overlay val="0"/>
        </c:title>
        <c:numFmt formatCode="General" sourceLinked="1"/>
        <c:majorTickMark val="out"/>
        <c:minorTickMark val="none"/>
        <c:tickLblPos val="nextTo"/>
        <c:spPr>
          <a:ln>
            <a:solidFill>
              <a:schemeClr val="accent6"/>
            </a:solidFill>
          </a:ln>
        </c:spPr>
        <c:txPr>
          <a:bodyPr/>
          <a:lstStyle/>
          <a:p>
            <a:pPr>
              <a:defRPr sz="1200">
                <a:solidFill>
                  <a:schemeClr val="accent2"/>
                </a:solidFill>
              </a:defRPr>
            </a:pPr>
            <a:endParaRPr lang="fr-FR"/>
          </a:p>
        </c:txPr>
        <c:crossAx val="1406275280"/>
        <c:crosses val="max"/>
        <c:crossBetween val="midCat"/>
      </c:valAx>
      <c:valAx>
        <c:axId val="1406275280"/>
        <c:scaling>
          <c:orientation val="minMax"/>
        </c:scaling>
        <c:delete val="1"/>
        <c:axPos val="b"/>
        <c:numFmt formatCode="General" sourceLinked="1"/>
        <c:majorTickMark val="out"/>
        <c:minorTickMark val="none"/>
        <c:tickLblPos val="nextTo"/>
        <c:crossAx val="1516038288"/>
        <c:crosses val="autoZero"/>
        <c:crossBetween val="midCat"/>
      </c:valAx>
    </c:plotArea>
    <c:plotVisOnly val="1"/>
    <c:dispBlanksAs val="gap"/>
    <c:showDLblsOverMax val="0"/>
  </c:chart>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51162" cy="497126"/>
          </a:xfrm>
          <a:prstGeom prst="rect">
            <a:avLst/>
          </a:prstGeom>
        </p:spPr>
        <p:txBody>
          <a:bodyPr vert="horz" lIns="91577" tIns="45789" rIns="91577" bIns="45789" rtlCol="0"/>
          <a:lstStyle>
            <a:lvl1pPr algn="l">
              <a:defRPr sz="1200"/>
            </a:lvl1pPr>
          </a:lstStyle>
          <a:p>
            <a:endParaRPr lang="fr-FR"/>
          </a:p>
        </p:txBody>
      </p:sp>
      <p:sp>
        <p:nvSpPr>
          <p:cNvPr id="3" name="Espace réservé de la date 2"/>
          <p:cNvSpPr>
            <a:spLocks noGrp="1"/>
          </p:cNvSpPr>
          <p:nvPr>
            <p:ph type="dt" sz="quarter" idx="1"/>
          </p:nvPr>
        </p:nvSpPr>
        <p:spPr>
          <a:xfrm>
            <a:off x="3857637" y="1"/>
            <a:ext cx="2951162" cy="497126"/>
          </a:xfrm>
          <a:prstGeom prst="rect">
            <a:avLst/>
          </a:prstGeom>
        </p:spPr>
        <p:txBody>
          <a:bodyPr vert="horz" lIns="91577" tIns="45789" rIns="91577" bIns="45789" rtlCol="0"/>
          <a:lstStyle>
            <a:lvl1pPr algn="r">
              <a:defRPr sz="1200"/>
            </a:lvl1pPr>
          </a:lstStyle>
          <a:p>
            <a:fld id="{CF0183C7-706F-4F9B-96D4-05753225948E}" type="datetimeFigureOut">
              <a:rPr lang="fr-FR" smtClean="0"/>
              <a:t>07/04/2022</a:t>
            </a:fld>
            <a:endParaRPr lang="fr-FR"/>
          </a:p>
        </p:txBody>
      </p:sp>
      <p:sp>
        <p:nvSpPr>
          <p:cNvPr id="4" name="Espace réservé du pied de page 3"/>
          <p:cNvSpPr>
            <a:spLocks noGrp="1"/>
          </p:cNvSpPr>
          <p:nvPr>
            <p:ph type="ftr" sz="quarter" idx="2"/>
          </p:nvPr>
        </p:nvSpPr>
        <p:spPr>
          <a:xfrm>
            <a:off x="1" y="9443662"/>
            <a:ext cx="2951162" cy="497126"/>
          </a:xfrm>
          <a:prstGeom prst="rect">
            <a:avLst/>
          </a:prstGeom>
        </p:spPr>
        <p:txBody>
          <a:bodyPr vert="horz" lIns="91577" tIns="45789" rIns="91577" bIns="4578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7637" y="9443662"/>
            <a:ext cx="2951162" cy="497126"/>
          </a:xfrm>
          <a:prstGeom prst="rect">
            <a:avLst/>
          </a:prstGeom>
        </p:spPr>
        <p:txBody>
          <a:bodyPr vert="horz" lIns="91577" tIns="45789" rIns="91577" bIns="45789" rtlCol="0" anchor="b"/>
          <a:lstStyle>
            <a:lvl1pPr algn="r">
              <a:defRPr sz="1200"/>
            </a:lvl1pPr>
          </a:lstStyle>
          <a:p>
            <a:fld id="{D9FB4B47-6698-4044-873B-443A511D8B5E}" type="slidenum">
              <a:rPr lang="fr-FR" smtClean="0"/>
              <a:t>‹#›</a:t>
            </a:fld>
            <a:endParaRPr lang="fr-FR"/>
          </a:p>
        </p:txBody>
      </p:sp>
    </p:spTree>
    <p:extLst>
      <p:ext uri="{BB962C8B-B14F-4D97-AF65-F5344CB8AC3E}">
        <p14:creationId xmlns:p14="http://schemas.microsoft.com/office/powerpoint/2010/main" val="254138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vl1pPr>
          </a:lstStyle>
          <a:p>
            <a:fld id="{A37AE339-E660-4B0B-99BC-C29FDA0D35A9}" type="datetimeFigureOut">
              <a:rPr lang="fr-FR" smtClean="0"/>
              <a:t>07/04/2022</a:t>
            </a:fld>
            <a:endParaRPr lang="fr-FR"/>
          </a:p>
        </p:txBody>
      </p:sp>
      <p:sp>
        <p:nvSpPr>
          <p:cNvPr id="4" name="Espace réservé de l'image des diapositives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a:defRPr sz="1200"/>
            </a:lvl1pPr>
          </a:lstStyle>
          <a:p>
            <a:fld id="{1D835B34-9B71-4D21-84F6-F1E72AEED4D7}" type="slidenum">
              <a:rPr lang="fr-FR" smtClean="0"/>
              <a:t>‹#›</a:t>
            </a:fld>
            <a:endParaRPr lang="fr-FR"/>
          </a:p>
        </p:txBody>
      </p:sp>
    </p:spTree>
    <p:extLst>
      <p:ext uri="{BB962C8B-B14F-4D97-AF65-F5344CB8AC3E}">
        <p14:creationId xmlns:p14="http://schemas.microsoft.com/office/powerpoint/2010/main" val="143682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p:cNvSpPr>
            <a:spLocks noGrp="1" noChangeArrowheads="1"/>
          </p:cNvSpPr>
          <p:nvPr>
            <p:ph type="sldNum" sz="quarter" idx="5"/>
          </p:nvPr>
        </p:nvSpPr>
        <p:spPr>
          <a:noFill/>
        </p:spPr>
        <p:txBody>
          <a:bodyPr/>
          <a:lstStyle/>
          <a:p>
            <a:pPr>
              <a:buFont typeface="Times New Roman" pitchFamily="18" charset="0"/>
              <a:buNone/>
            </a:pPr>
            <a:fld id="{D8AFCA1E-EAEE-4D66-B10B-5D87528D228B}" type="slidenum">
              <a:rPr lang="fr-FR" smtClean="0">
                <a:latin typeface="Times New Roman" pitchFamily="18" charset="0"/>
                <a:cs typeface="Arial" charset="0"/>
              </a:rPr>
              <a:pPr>
                <a:buFont typeface="Times New Roman" pitchFamily="18" charset="0"/>
                <a:buNone/>
              </a:pPr>
              <a:t>4</a:t>
            </a:fld>
            <a:endParaRPr lang="fr-FR" dirty="0">
              <a:latin typeface="Times New Roman" pitchFamily="18" charset="0"/>
              <a:cs typeface="Arial" charset="0"/>
            </a:endParaRPr>
          </a:p>
        </p:txBody>
      </p:sp>
      <p:sp>
        <p:nvSpPr>
          <p:cNvPr id="66563" name="Text Box 1"/>
          <p:cNvSpPr txBox="1">
            <a:spLocks noChangeArrowheads="1"/>
          </p:cNvSpPr>
          <p:nvPr/>
        </p:nvSpPr>
        <p:spPr bwMode="auto">
          <a:xfrm>
            <a:off x="1003300" y="693738"/>
            <a:ext cx="4848225" cy="3429000"/>
          </a:xfrm>
          <a:prstGeom prst="rect">
            <a:avLst/>
          </a:prstGeom>
          <a:solidFill>
            <a:srgbClr val="FFFFFF"/>
          </a:solidFill>
          <a:ln w="9525">
            <a:solidFill>
              <a:srgbClr val="000000"/>
            </a:solidFill>
            <a:miter lim="800000"/>
            <a:headEnd/>
            <a:tailEnd/>
          </a:ln>
        </p:spPr>
        <p:txBody>
          <a:bodyPr wrap="none" anchor="ctr"/>
          <a:lstStyle/>
          <a:p>
            <a:pPr eaLnBrk="0" hangingPunct="0"/>
            <a:endParaRPr lang="en-US" dirty="0"/>
          </a:p>
        </p:txBody>
      </p:sp>
      <p:sp>
        <p:nvSpPr>
          <p:cNvPr id="66564" name="Rectangle 2"/>
          <p:cNvSpPr>
            <a:spLocks noGrp="1" noChangeArrowheads="1"/>
          </p:cNvSpPr>
          <p:nvPr>
            <p:ph type="body"/>
          </p:nvPr>
        </p:nvSpPr>
        <p:spPr>
          <a:xfrm>
            <a:off x="684213" y="4343400"/>
            <a:ext cx="5486400" cy="4113213"/>
          </a:xfrm>
          <a:noFill/>
          <a:ln/>
        </p:spPr>
        <p:txBody>
          <a:bodyPr wrap="none" anchor="ct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00740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p:cNvSpPr>
            <a:spLocks noGrp="1" noChangeArrowheads="1"/>
          </p:cNvSpPr>
          <p:nvPr>
            <p:ph type="sldNum" sz="quarter" idx="5"/>
          </p:nvPr>
        </p:nvSpPr>
        <p:spPr>
          <a:noFill/>
        </p:spPr>
        <p:txBody>
          <a:bodyPr/>
          <a:lstStyle/>
          <a:p>
            <a:pPr>
              <a:buFont typeface="Times New Roman" pitchFamily="18" charset="0"/>
              <a:buNone/>
            </a:pPr>
            <a:fld id="{D8AFCA1E-EAEE-4D66-B10B-5D87528D228B}" type="slidenum">
              <a:rPr lang="fr-FR" smtClean="0">
                <a:latin typeface="Times New Roman" pitchFamily="18" charset="0"/>
                <a:cs typeface="Arial" charset="0"/>
              </a:rPr>
              <a:pPr>
                <a:buFont typeface="Times New Roman" pitchFamily="18" charset="0"/>
                <a:buNone/>
              </a:pPr>
              <a:t>5</a:t>
            </a:fld>
            <a:endParaRPr lang="fr-FR" dirty="0">
              <a:latin typeface="Times New Roman" pitchFamily="18" charset="0"/>
              <a:cs typeface="Arial" charset="0"/>
            </a:endParaRPr>
          </a:p>
        </p:txBody>
      </p:sp>
      <p:sp>
        <p:nvSpPr>
          <p:cNvPr id="66563" name="Text Box 1"/>
          <p:cNvSpPr txBox="1">
            <a:spLocks noChangeArrowheads="1"/>
          </p:cNvSpPr>
          <p:nvPr/>
        </p:nvSpPr>
        <p:spPr bwMode="auto">
          <a:xfrm>
            <a:off x="1003300" y="693738"/>
            <a:ext cx="4848225" cy="3429000"/>
          </a:xfrm>
          <a:prstGeom prst="rect">
            <a:avLst/>
          </a:prstGeom>
          <a:solidFill>
            <a:srgbClr val="FFFFFF"/>
          </a:solidFill>
          <a:ln w="9525">
            <a:solidFill>
              <a:srgbClr val="000000"/>
            </a:solidFill>
            <a:miter lim="800000"/>
            <a:headEnd/>
            <a:tailEnd/>
          </a:ln>
        </p:spPr>
        <p:txBody>
          <a:bodyPr wrap="none" anchor="ctr"/>
          <a:lstStyle/>
          <a:p>
            <a:pPr eaLnBrk="0" hangingPunct="0"/>
            <a:endParaRPr lang="en-US" dirty="0"/>
          </a:p>
        </p:txBody>
      </p:sp>
      <p:sp>
        <p:nvSpPr>
          <p:cNvPr id="66564" name="Rectangle 2"/>
          <p:cNvSpPr>
            <a:spLocks noGrp="1" noChangeArrowheads="1"/>
          </p:cNvSpPr>
          <p:nvPr>
            <p:ph type="body"/>
          </p:nvPr>
        </p:nvSpPr>
        <p:spPr>
          <a:xfrm>
            <a:off x="684213" y="4343400"/>
            <a:ext cx="5486400" cy="4113213"/>
          </a:xfrm>
          <a:noFill/>
          <a:ln/>
        </p:spPr>
        <p:txBody>
          <a:bodyPr wrap="none" anchor="ct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407839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p:cNvSpPr>
            <a:spLocks noGrp="1" noChangeArrowheads="1"/>
          </p:cNvSpPr>
          <p:nvPr>
            <p:ph type="sldNum" sz="quarter" idx="5"/>
          </p:nvPr>
        </p:nvSpPr>
        <p:spPr>
          <a:noFill/>
        </p:spPr>
        <p:txBody>
          <a:bodyPr/>
          <a:lstStyle/>
          <a:p>
            <a:pPr>
              <a:buFont typeface="Times New Roman" pitchFamily="18" charset="0"/>
              <a:buNone/>
            </a:pPr>
            <a:fld id="{D8AFCA1E-EAEE-4D66-B10B-5D87528D228B}" type="slidenum">
              <a:rPr lang="fr-FR" smtClean="0">
                <a:latin typeface="Times New Roman" pitchFamily="18" charset="0"/>
                <a:cs typeface="Arial" charset="0"/>
              </a:rPr>
              <a:pPr>
                <a:buFont typeface="Times New Roman" pitchFamily="18" charset="0"/>
                <a:buNone/>
              </a:pPr>
              <a:t>6</a:t>
            </a:fld>
            <a:endParaRPr lang="fr-FR" dirty="0">
              <a:latin typeface="Times New Roman" pitchFamily="18" charset="0"/>
              <a:cs typeface="Arial" charset="0"/>
            </a:endParaRPr>
          </a:p>
        </p:txBody>
      </p:sp>
      <p:sp>
        <p:nvSpPr>
          <p:cNvPr id="66563" name="Text Box 1"/>
          <p:cNvSpPr txBox="1">
            <a:spLocks noChangeArrowheads="1"/>
          </p:cNvSpPr>
          <p:nvPr/>
        </p:nvSpPr>
        <p:spPr bwMode="auto">
          <a:xfrm>
            <a:off x="1003300" y="693738"/>
            <a:ext cx="4848225" cy="3429000"/>
          </a:xfrm>
          <a:prstGeom prst="rect">
            <a:avLst/>
          </a:prstGeom>
          <a:solidFill>
            <a:srgbClr val="FFFFFF"/>
          </a:solidFill>
          <a:ln w="9525">
            <a:solidFill>
              <a:srgbClr val="000000"/>
            </a:solidFill>
            <a:miter lim="800000"/>
            <a:headEnd/>
            <a:tailEnd/>
          </a:ln>
        </p:spPr>
        <p:txBody>
          <a:bodyPr wrap="none" anchor="ctr"/>
          <a:lstStyle/>
          <a:p>
            <a:pPr eaLnBrk="0" hangingPunct="0"/>
            <a:endParaRPr lang="en-US" dirty="0"/>
          </a:p>
        </p:txBody>
      </p:sp>
      <p:sp>
        <p:nvSpPr>
          <p:cNvPr id="66564" name="Rectangle 2"/>
          <p:cNvSpPr>
            <a:spLocks noGrp="1" noChangeArrowheads="1"/>
          </p:cNvSpPr>
          <p:nvPr>
            <p:ph type="body"/>
          </p:nvPr>
        </p:nvSpPr>
        <p:spPr>
          <a:xfrm>
            <a:off x="684213" y="4343400"/>
            <a:ext cx="5486400" cy="4113213"/>
          </a:xfrm>
          <a:noFill/>
          <a:ln/>
        </p:spPr>
        <p:txBody>
          <a:bodyPr wrap="none" anchor="ct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423622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6"/>
          <p:cNvSpPr>
            <a:spLocks noGrp="1" noChangeArrowheads="1"/>
          </p:cNvSpPr>
          <p:nvPr>
            <p:ph type="sldNum" sz="quarter" idx="5"/>
          </p:nvPr>
        </p:nvSpPr>
        <p:spPr>
          <a:noFill/>
        </p:spPr>
        <p:txBody>
          <a:bodyPr/>
          <a:lstStyle/>
          <a:p>
            <a:pPr>
              <a:buFont typeface="Times New Roman" pitchFamily="18" charset="0"/>
              <a:buNone/>
            </a:pPr>
            <a:fld id="{D8AFCA1E-EAEE-4D66-B10B-5D87528D228B}" type="slidenum">
              <a:rPr lang="fr-FR" smtClean="0">
                <a:latin typeface="Times New Roman" pitchFamily="18" charset="0"/>
                <a:cs typeface="Arial" charset="0"/>
              </a:rPr>
              <a:pPr>
                <a:buFont typeface="Times New Roman" pitchFamily="18" charset="0"/>
                <a:buNone/>
              </a:pPr>
              <a:t>9</a:t>
            </a:fld>
            <a:endParaRPr lang="fr-FR" dirty="0">
              <a:latin typeface="Times New Roman" pitchFamily="18" charset="0"/>
              <a:cs typeface="Arial" charset="0"/>
            </a:endParaRPr>
          </a:p>
        </p:txBody>
      </p:sp>
      <p:sp>
        <p:nvSpPr>
          <p:cNvPr id="66563" name="Text Box 1"/>
          <p:cNvSpPr txBox="1">
            <a:spLocks noChangeArrowheads="1"/>
          </p:cNvSpPr>
          <p:nvPr/>
        </p:nvSpPr>
        <p:spPr bwMode="auto">
          <a:xfrm>
            <a:off x="1003300" y="693738"/>
            <a:ext cx="4848225" cy="3429000"/>
          </a:xfrm>
          <a:prstGeom prst="rect">
            <a:avLst/>
          </a:prstGeom>
          <a:solidFill>
            <a:srgbClr val="FFFFFF"/>
          </a:solidFill>
          <a:ln w="9525">
            <a:solidFill>
              <a:srgbClr val="000000"/>
            </a:solidFill>
            <a:miter lim="800000"/>
            <a:headEnd/>
            <a:tailEnd/>
          </a:ln>
        </p:spPr>
        <p:txBody>
          <a:bodyPr wrap="none" anchor="ctr"/>
          <a:lstStyle/>
          <a:p>
            <a:pPr eaLnBrk="0" hangingPunct="0"/>
            <a:endParaRPr lang="en-US" dirty="0"/>
          </a:p>
        </p:txBody>
      </p:sp>
      <p:sp>
        <p:nvSpPr>
          <p:cNvPr id="66564" name="Rectangle 2"/>
          <p:cNvSpPr>
            <a:spLocks noGrp="1" noChangeArrowheads="1"/>
          </p:cNvSpPr>
          <p:nvPr>
            <p:ph type="body"/>
          </p:nvPr>
        </p:nvSpPr>
        <p:spPr>
          <a:xfrm>
            <a:off x="684213" y="4343400"/>
            <a:ext cx="5486400" cy="4113213"/>
          </a:xfrm>
          <a:noFill/>
          <a:ln/>
        </p:spPr>
        <p:txBody>
          <a:bodyPr wrap="none" anchor="ct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21995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1"/>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1" dirty="0" smtClean="0"/>
              <a:t>14</a:t>
            </a:fld>
            <a:endParaRPr lang="fr-FR" noProof="1"/>
          </a:p>
        </p:txBody>
      </p:sp>
    </p:spTree>
    <p:extLst>
      <p:ext uri="{BB962C8B-B14F-4D97-AF65-F5344CB8AC3E}">
        <p14:creationId xmlns:p14="http://schemas.microsoft.com/office/powerpoint/2010/main" val="165797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3B55042-34DC-4CAA-BD30-9C3CCC8F4EF0}"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54063A-3EAB-446E-AF93-57687B2A0B5E}" type="slidenum">
              <a:rPr lang="fr-FR" smtClean="0"/>
              <a:t>‹#›</a:t>
            </a:fld>
            <a:endParaRPr lang="fr-FR"/>
          </a:p>
        </p:txBody>
      </p:sp>
      <p:sp>
        <p:nvSpPr>
          <p:cNvPr id="7" name="Espace réservé de la date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9A8291-0A55-433E-989E-DF3872D8FBBC}" type="datetimeFigureOut">
              <a:rPr lang="fr-FR" smtClean="0"/>
              <a:pPr/>
              <a:t>07/04/2022</a:t>
            </a:fld>
            <a:endParaRPr lang="fr-FR"/>
          </a:p>
        </p:txBody>
      </p:sp>
      <p:sp>
        <p:nvSpPr>
          <p:cNvPr id="8" name="Espace réservé du numéro de diapositive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DBEA61-B5A6-4112-AB14-925C0AC6DDA6}" type="slidenum">
              <a:rPr lang="fr-FR" smtClean="0"/>
              <a:pPr/>
              <a:t>‹#›</a:t>
            </a:fld>
            <a:endParaRPr lang="fr-FR"/>
          </a:p>
        </p:txBody>
      </p:sp>
      <p:sp>
        <p:nvSpPr>
          <p:cNvPr id="9" name="Rectangle 8"/>
          <p:cNvSpPr>
            <a:spLocks noChangeArrowheads="1"/>
          </p:cNvSpPr>
          <p:nvPr userDrawn="1"/>
        </p:nvSpPr>
        <p:spPr bwMode="auto">
          <a:xfrm>
            <a:off x="-36512" y="6433344"/>
            <a:ext cx="9144000" cy="457200"/>
          </a:xfrm>
          <a:prstGeom prst="rect">
            <a:avLst/>
          </a:prstGeom>
          <a:gradFill rotWithShape="0">
            <a:gsLst>
              <a:gs pos="0">
                <a:srgbClr val="009900"/>
              </a:gs>
              <a:gs pos="100000">
                <a:srgbClr val="F8F8F8"/>
              </a:gs>
            </a:gsLst>
            <a:lin ang="0" scaled="1"/>
          </a:gradFill>
          <a:ln w="9525">
            <a:noFill/>
            <a:miter lim="800000"/>
            <a:headEnd/>
            <a:tailEnd/>
          </a:ln>
          <a:effectLst/>
        </p:spPr>
        <p:txBody>
          <a:bodyPr wrap="none" lIns="630000" anchor="ctr"/>
          <a:lstStyle/>
          <a:p>
            <a:pPr>
              <a:defRPr/>
            </a:pPr>
            <a:endParaRPr lang="fr-FR" sz="1600" b="1" i="1" dirty="0">
              <a:solidFill>
                <a:srgbClr val="0000CC"/>
              </a:solidFill>
              <a:latin typeface="+mn-lt"/>
              <a:cs typeface="Arial" charset="0"/>
            </a:endParaRPr>
          </a:p>
        </p:txBody>
      </p:sp>
      <p:pic>
        <p:nvPicPr>
          <p:cNvPr id="10" name="Picture 10" descr="arronax_rectangle"/>
          <p:cNvPicPr>
            <a:picLocks noChangeAspect="1" noChangeArrowheads="1"/>
          </p:cNvPicPr>
          <p:nvPr userDrawn="1"/>
        </p:nvPicPr>
        <p:blipFill>
          <a:blip r:embed="rId2" cstate="print"/>
          <a:srcRect/>
          <a:stretch>
            <a:fillRect/>
          </a:stretch>
        </p:blipFill>
        <p:spPr bwMode="auto">
          <a:xfrm>
            <a:off x="7092007" y="6486525"/>
            <a:ext cx="1368425" cy="350838"/>
          </a:xfrm>
          <a:prstGeom prst="rect">
            <a:avLst/>
          </a:prstGeom>
          <a:noFill/>
          <a:ln w="9525">
            <a:noFill/>
            <a:miter lim="800000"/>
            <a:headEnd/>
            <a:tailEnd/>
          </a:ln>
        </p:spPr>
      </p:pic>
      <p:pic>
        <p:nvPicPr>
          <p:cNvPr id="1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32813" y="6249988"/>
            <a:ext cx="6111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txBox="1">
            <a:spLocks noChangeArrowheads="1"/>
          </p:cNvSpPr>
          <p:nvPr userDrawn="1"/>
        </p:nvSpPr>
        <p:spPr>
          <a:xfrm>
            <a:off x="35496" y="6428184"/>
            <a:ext cx="1905000" cy="457200"/>
          </a:xfrm>
          <a:prstGeom prst="rect">
            <a:avLst/>
          </a:prstGeom>
          <a:ln/>
        </p:spPr>
        <p:txBody>
          <a:bodyPr/>
          <a:lstStyle>
            <a:defPPr>
              <a:defRPr lang="fr-FR"/>
            </a:defPPr>
            <a:lvl1pPr algn="l" rtl="0" fontAlgn="base">
              <a:spcBef>
                <a:spcPct val="0"/>
              </a:spcBef>
              <a:spcAft>
                <a:spcPct val="0"/>
              </a:spcAft>
              <a:defRPr sz="2400" kern="1200">
                <a:solidFill>
                  <a:schemeClr val="tx1"/>
                </a:solidFill>
                <a:latin typeface="Times"/>
                <a:ea typeface="+mn-ea"/>
                <a:cs typeface="Arial" pitchFamily="34" charset="0"/>
              </a:defRPr>
            </a:lvl1pPr>
            <a:lvl2pPr marL="457200" algn="l" rtl="0" fontAlgn="base">
              <a:spcBef>
                <a:spcPct val="0"/>
              </a:spcBef>
              <a:spcAft>
                <a:spcPct val="0"/>
              </a:spcAft>
              <a:defRPr sz="2400" kern="1200">
                <a:solidFill>
                  <a:schemeClr val="tx1"/>
                </a:solidFill>
                <a:latin typeface="Times"/>
                <a:ea typeface="+mn-ea"/>
                <a:cs typeface="Arial" pitchFamily="34" charset="0"/>
              </a:defRPr>
            </a:lvl2pPr>
            <a:lvl3pPr marL="914400" algn="l" rtl="0" fontAlgn="base">
              <a:spcBef>
                <a:spcPct val="0"/>
              </a:spcBef>
              <a:spcAft>
                <a:spcPct val="0"/>
              </a:spcAft>
              <a:defRPr sz="2400" kern="1200">
                <a:solidFill>
                  <a:schemeClr val="tx1"/>
                </a:solidFill>
                <a:latin typeface="Times"/>
                <a:ea typeface="+mn-ea"/>
                <a:cs typeface="Arial" pitchFamily="34" charset="0"/>
              </a:defRPr>
            </a:lvl3pPr>
            <a:lvl4pPr marL="1371600" algn="l" rtl="0" fontAlgn="base">
              <a:spcBef>
                <a:spcPct val="0"/>
              </a:spcBef>
              <a:spcAft>
                <a:spcPct val="0"/>
              </a:spcAft>
              <a:defRPr sz="2400" kern="1200">
                <a:solidFill>
                  <a:schemeClr val="tx1"/>
                </a:solidFill>
                <a:latin typeface="Times"/>
                <a:ea typeface="+mn-ea"/>
                <a:cs typeface="Arial" pitchFamily="34" charset="0"/>
              </a:defRPr>
            </a:lvl4pPr>
            <a:lvl5pPr marL="1828800" algn="l" rtl="0" fontAlgn="base">
              <a:spcBef>
                <a:spcPct val="0"/>
              </a:spcBef>
              <a:spcAft>
                <a:spcPct val="0"/>
              </a:spcAft>
              <a:defRPr sz="2400" kern="1200">
                <a:solidFill>
                  <a:schemeClr val="tx1"/>
                </a:solidFill>
                <a:latin typeface="Times"/>
                <a:ea typeface="+mn-ea"/>
                <a:cs typeface="Arial" pitchFamily="34" charset="0"/>
              </a:defRPr>
            </a:lvl5pPr>
            <a:lvl6pPr marL="2286000" algn="l" defTabSz="914400" rtl="0" eaLnBrk="1" latinLnBrk="0" hangingPunct="1">
              <a:defRPr sz="2400" kern="1200">
                <a:solidFill>
                  <a:schemeClr val="tx1"/>
                </a:solidFill>
                <a:latin typeface="Times"/>
                <a:ea typeface="+mn-ea"/>
                <a:cs typeface="Arial" pitchFamily="34" charset="0"/>
              </a:defRPr>
            </a:lvl6pPr>
            <a:lvl7pPr marL="2743200" algn="l" defTabSz="914400" rtl="0" eaLnBrk="1" latinLnBrk="0" hangingPunct="1">
              <a:defRPr sz="2400" kern="1200">
                <a:solidFill>
                  <a:schemeClr val="tx1"/>
                </a:solidFill>
                <a:latin typeface="Times"/>
                <a:ea typeface="+mn-ea"/>
                <a:cs typeface="Arial" pitchFamily="34" charset="0"/>
              </a:defRPr>
            </a:lvl7pPr>
            <a:lvl8pPr marL="3200400" algn="l" defTabSz="914400" rtl="0" eaLnBrk="1" latinLnBrk="0" hangingPunct="1">
              <a:defRPr sz="2400" kern="1200">
                <a:solidFill>
                  <a:schemeClr val="tx1"/>
                </a:solidFill>
                <a:latin typeface="Times"/>
                <a:ea typeface="+mn-ea"/>
                <a:cs typeface="Arial" pitchFamily="34" charset="0"/>
              </a:defRPr>
            </a:lvl8pPr>
            <a:lvl9pPr marL="3657600" algn="l" defTabSz="914400" rtl="0" eaLnBrk="1" latinLnBrk="0" hangingPunct="1">
              <a:defRPr sz="2400" kern="1200">
                <a:solidFill>
                  <a:schemeClr val="tx1"/>
                </a:solidFill>
                <a:latin typeface="Times"/>
                <a:ea typeface="+mn-ea"/>
                <a:cs typeface="Arial" pitchFamily="34" charset="0"/>
              </a:defRPr>
            </a:lvl9pPr>
          </a:lstStyle>
          <a:p>
            <a:pPr>
              <a:defRPr/>
            </a:pPr>
            <a:fld id="{CC64D2A2-DF9D-472E-ABD8-A923E4B788B9}" type="slidenum">
              <a:rPr lang="fr-FR" smtClean="0">
                <a:solidFill>
                  <a:schemeClr val="bg1"/>
                </a:solidFill>
              </a:rPr>
              <a:pPr>
                <a:defRPr/>
              </a:pPr>
              <a:t>‹#›</a:t>
            </a:fld>
            <a:endParaRPr lang="fr-FR" dirty="0">
              <a:solidFill>
                <a:schemeClr val="bg1"/>
              </a:solidFill>
            </a:endParaRPr>
          </a:p>
        </p:txBody>
      </p:sp>
    </p:spTree>
    <p:extLst>
      <p:ext uri="{BB962C8B-B14F-4D97-AF65-F5344CB8AC3E}">
        <p14:creationId xmlns:p14="http://schemas.microsoft.com/office/powerpoint/2010/main" val="118690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3B55042-34DC-4CAA-BD30-9C3CCC8F4EF0}"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90268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3B55042-34DC-4CAA-BD30-9C3CCC8F4EF0}"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4179633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Rectangle 8"/>
          <p:cNvSpPr/>
          <p:nvPr userDrawn="1"/>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350" noProof="0"/>
          </a:p>
        </p:txBody>
      </p:sp>
      <p:cxnSp>
        <p:nvCxnSpPr>
          <p:cNvPr id="12" name="Connecteur droit 11"/>
          <p:cNvCxnSpPr/>
          <p:nvPr userDrawn="1"/>
        </p:nvCxnSpPr>
        <p:spPr>
          <a:xfrm>
            <a:off x="453326" y="1196392"/>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390906" y="448056"/>
            <a:ext cx="5157839" cy="640080"/>
          </a:xfrm>
        </p:spPr>
        <p:txBody>
          <a:bodyPr rtlCol="0" anchor="b" anchorCtr="0">
            <a:normAutofit/>
          </a:bodyPr>
          <a:lstStyle>
            <a:lvl1pPr>
              <a:defRPr sz="2100">
                <a:solidFill>
                  <a:schemeClr val="bg2">
                    <a:lumMod val="25000"/>
                  </a:schemeClr>
                </a:solidFill>
              </a:defRPr>
            </a:lvl1pPr>
          </a:lstStyle>
          <a:p>
            <a:pPr rtl="0"/>
            <a:r>
              <a:rPr lang="fr-FR" noProof="0"/>
              <a:t>Modifiez le style du titre</a:t>
            </a:r>
          </a:p>
        </p:txBody>
      </p:sp>
      <p:sp>
        <p:nvSpPr>
          <p:cNvPr id="3" name="Espace réservé du contenu 2"/>
          <p:cNvSpPr>
            <a:spLocks noGrp="1"/>
          </p:cNvSpPr>
          <p:nvPr>
            <p:ph sz="quarter" idx="10" hasCustomPrompt="1"/>
          </p:nvPr>
        </p:nvSpPr>
        <p:spPr>
          <a:xfrm>
            <a:off x="404622" y="1435608"/>
            <a:ext cx="3312414" cy="397764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rtl="0">
              <a:lnSpc>
                <a:spcPct val="150000"/>
              </a:lnSpc>
              <a:spcBef>
                <a:spcPts val="750"/>
              </a:spcBef>
              <a:spcAft>
                <a:spcPts val="900"/>
              </a:spcAft>
              <a:buNone/>
            </a:pPr>
            <a:r>
              <a:rPr lang="fr-FR" noProof="0"/>
              <a:t>Modifiez les styles du texte du masque</a:t>
            </a:r>
          </a:p>
          <a:p>
            <a:pPr marL="0" lvl="1" indent="0" rtl="0">
              <a:lnSpc>
                <a:spcPct val="150000"/>
              </a:lnSpc>
              <a:spcBef>
                <a:spcPts val="750"/>
              </a:spcBef>
              <a:spcAft>
                <a:spcPts val="900"/>
              </a:spcAft>
              <a:buNone/>
            </a:pPr>
            <a:r>
              <a:rPr lang="fr-FR" noProof="0"/>
              <a:t>Deuxième niveau</a:t>
            </a:r>
          </a:p>
          <a:p>
            <a:pPr marL="0" lvl="2" indent="0" rtl="0">
              <a:lnSpc>
                <a:spcPct val="150000"/>
              </a:lnSpc>
              <a:spcBef>
                <a:spcPts val="750"/>
              </a:spcBef>
              <a:spcAft>
                <a:spcPts val="900"/>
              </a:spcAft>
              <a:buNone/>
            </a:pPr>
            <a:r>
              <a:rPr lang="fr-FR" noProof="0"/>
              <a:t>Troisième niveau</a:t>
            </a:r>
          </a:p>
          <a:p>
            <a:pPr marL="0" lvl="3" indent="0" rtl="0">
              <a:lnSpc>
                <a:spcPct val="150000"/>
              </a:lnSpc>
              <a:spcBef>
                <a:spcPts val="750"/>
              </a:spcBef>
              <a:spcAft>
                <a:spcPts val="900"/>
              </a:spcAft>
              <a:buNone/>
            </a:pPr>
            <a:r>
              <a:rPr lang="fr-FR" noProof="0"/>
              <a:t>Quatrième niveau</a:t>
            </a:r>
          </a:p>
          <a:p>
            <a:pPr marL="0" lvl="4" indent="0" rtl="0">
              <a:lnSpc>
                <a:spcPct val="150000"/>
              </a:lnSpc>
              <a:spcBef>
                <a:spcPts val="750"/>
              </a:spcBef>
              <a:spcAft>
                <a:spcPts val="900"/>
              </a:spcAft>
              <a:buNone/>
            </a:pPr>
            <a:r>
              <a:rPr lang="fr-FR" noProof="0"/>
              <a:t>Cinquième niveau</a:t>
            </a:r>
          </a:p>
        </p:txBody>
      </p:sp>
      <p:sp>
        <p:nvSpPr>
          <p:cNvPr id="6" name="Espace réservé de la date 3"/>
          <p:cNvSpPr>
            <a:spLocks noGrp="1"/>
          </p:cNvSpPr>
          <p:nvPr>
            <p:ph type="dt" sz="half" idx="2"/>
          </p:nvPr>
        </p:nvSpPr>
        <p:spPr>
          <a:xfrm>
            <a:off x="404622" y="6203953"/>
            <a:ext cx="245745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pPr rtl="0"/>
            <a:fld id="{7DF3CA4B-903E-431D-AF93-2AD02E04DE8A}" type="datetime1">
              <a:rPr lang="fr-FR" noProof="0" smtClean="0"/>
              <a:t>07/04/2022</a:t>
            </a:fld>
            <a:endParaRPr lang="fr-FR" noProof="0"/>
          </a:p>
        </p:txBody>
      </p:sp>
      <p:sp>
        <p:nvSpPr>
          <p:cNvPr id="7" name="Espace réservé du pied de page 4"/>
          <p:cNvSpPr>
            <a:spLocks noGrp="1"/>
          </p:cNvSpPr>
          <p:nvPr>
            <p:ph type="ftr" sz="quarter" idx="3"/>
          </p:nvPr>
        </p:nvSpPr>
        <p:spPr>
          <a:xfrm>
            <a:off x="3486150" y="6203953"/>
            <a:ext cx="21717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pPr rtl="0"/>
            <a:endParaRPr lang="fr-FR" noProof="0"/>
          </a:p>
        </p:txBody>
      </p:sp>
      <p:sp>
        <p:nvSpPr>
          <p:cNvPr id="8" name="Espace réservé du numéro de diapositive 5"/>
          <p:cNvSpPr>
            <a:spLocks noGrp="1"/>
          </p:cNvSpPr>
          <p:nvPr>
            <p:ph type="sldNum" sz="quarter" idx="4"/>
          </p:nvPr>
        </p:nvSpPr>
        <p:spPr>
          <a:xfrm>
            <a:off x="6278945" y="6203953"/>
            <a:ext cx="245745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pPr rtl="0"/>
            <a:fld id="{9860EDB8-5305-433F-BE41-D7A86D811DB3}" type="slidenum">
              <a:rPr lang="fr-FR" noProof="0" smtClean="0"/>
              <a:pPr rtl="0"/>
              <a:t>‹#›</a:t>
            </a:fld>
            <a:endParaRPr lang="fr-FR" noProof="0"/>
          </a:p>
        </p:txBody>
      </p:sp>
    </p:spTree>
    <p:extLst>
      <p:ext uri="{BB962C8B-B14F-4D97-AF65-F5344CB8AC3E}">
        <p14:creationId xmlns:p14="http://schemas.microsoft.com/office/powerpoint/2010/main" val="369593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00B050"/>
                </a:solidFill>
              </a:defRPr>
            </a:lvl1p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3B55042-34DC-4CAA-BD30-9C3CCC8F4EF0}"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414979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3B55042-34DC-4CAA-BD30-9C3CCC8F4EF0}" type="datetimeFigureOut">
              <a:rPr lang="fr-FR" smtClean="0"/>
              <a:t>07/04/2022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148594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3B55042-34DC-4CAA-BD30-9C3CCC8F4EF0}"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15764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3B55042-34DC-4CAA-BD30-9C3CCC8F4EF0}" type="datetimeFigureOut">
              <a:rPr lang="fr-FR" smtClean="0"/>
              <a:t>07/04/2022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175270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3B55042-34DC-4CAA-BD30-9C3CCC8F4EF0}" type="datetimeFigureOut">
              <a:rPr lang="fr-FR" smtClean="0"/>
              <a:t>07/04/2022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316499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B55042-34DC-4CAA-BD30-9C3CCC8F4EF0}" type="datetimeFigureOut">
              <a:rPr lang="fr-FR" smtClean="0"/>
              <a:t>07/04/2022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176251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3B55042-34DC-4CAA-BD30-9C3CCC8F4EF0}"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315349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3B55042-34DC-4CAA-BD30-9C3CCC8F4EF0}" type="datetimeFigureOut">
              <a:rPr lang="fr-FR" smtClean="0"/>
              <a:t>07/04/2022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54063A-3EAB-446E-AF93-57687B2A0B5E}" type="slidenum">
              <a:rPr lang="fr-FR" smtClean="0"/>
              <a:t>‹#›</a:t>
            </a:fld>
            <a:endParaRPr lang="fr-FR"/>
          </a:p>
        </p:txBody>
      </p:sp>
    </p:spTree>
    <p:extLst>
      <p:ext uri="{BB962C8B-B14F-4D97-AF65-F5344CB8AC3E}">
        <p14:creationId xmlns:p14="http://schemas.microsoft.com/office/powerpoint/2010/main" val="145758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55042-34DC-4CAA-BD30-9C3CCC8F4EF0}" type="datetimeFigureOut">
              <a:rPr lang="fr-FR" smtClean="0"/>
              <a:t>07/04/2022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4063A-3EAB-446E-AF93-57687B2A0B5E}" type="slidenum">
              <a:rPr lang="fr-FR" smtClean="0"/>
              <a:t>‹#›</a:t>
            </a:fld>
            <a:endParaRPr lang="fr-FR"/>
          </a:p>
        </p:txBody>
      </p:sp>
      <p:sp>
        <p:nvSpPr>
          <p:cNvPr id="7" name="Espace réservé de la date 3"/>
          <p:cNvSpPr txBox="1">
            <a:spLocks/>
          </p:cNvSpPr>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9A8291-0A55-433E-989E-DF3872D8FBBC}" type="datetimeFigureOut">
              <a:rPr lang="fr-FR" smtClean="0"/>
              <a:pPr/>
              <a:t>07/04/2022</a:t>
            </a:fld>
            <a:endParaRPr lang="fr-FR"/>
          </a:p>
        </p:txBody>
      </p:sp>
      <p:sp>
        <p:nvSpPr>
          <p:cNvPr id="8" name="Espace réservé du numéro de diapositive 5"/>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DBEA61-B5A6-4112-AB14-925C0AC6DDA6}" type="slidenum">
              <a:rPr lang="fr-FR" smtClean="0"/>
              <a:pPr/>
              <a:t>‹#›</a:t>
            </a:fld>
            <a:endParaRPr lang="fr-FR"/>
          </a:p>
        </p:txBody>
      </p:sp>
      <p:sp>
        <p:nvSpPr>
          <p:cNvPr id="9" name="Rectangle 8"/>
          <p:cNvSpPr>
            <a:spLocks noChangeArrowheads="1"/>
          </p:cNvSpPr>
          <p:nvPr/>
        </p:nvSpPr>
        <p:spPr bwMode="auto">
          <a:xfrm>
            <a:off x="-36512" y="6433344"/>
            <a:ext cx="9144000" cy="457200"/>
          </a:xfrm>
          <a:prstGeom prst="rect">
            <a:avLst/>
          </a:prstGeom>
          <a:gradFill rotWithShape="0">
            <a:gsLst>
              <a:gs pos="0">
                <a:srgbClr val="009900"/>
              </a:gs>
              <a:gs pos="100000">
                <a:srgbClr val="F8F8F8"/>
              </a:gs>
            </a:gsLst>
            <a:lin ang="0" scaled="1"/>
          </a:gradFill>
          <a:ln w="9525">
            <a:noFill/>
            <a:miter lim="800000"/>
            <a:headEnd/>
            <a:tailEnd/>
          </a:ln>
          <a:effectLst/>
        </p:spPr>
        <p:txBody>
          <a:bodyPr wrap="none" lIns="630000" anchor="ctr"/>
          <a:lstStyle/>
          <a:p>
            <a:pPr>
              <a:defRPr/>
            </a:pPr>
            <a:endParaRPr lang="fr-FR" sz="1600" b="1" i="1" dirty="0">
              <a:solidFill>
                <a:srgbClr val="0000CC"/>
              </a:solidFill>
              <a:latin typeface="+mn-lt"/>
              <a:cs typeface="Arial" charset="0"/>
            </a:endParaRPr>
          </a:p>
        </p:txBody>
      </p:sp>
      <p:pic>
        <p:nvPicPr>
          <p:cNvPr id="10" name="Picture 10" descr="arronax_rectangle"/>
          <p:cNvPicPr>
            <a:picLocks noChangeAspect="1" noChangeArrowheads="1"/>
          </p:cNvPicPr>
          <p:nvPr/>
        </p:nvPicPr>
        <p:blipFill>
          <a:blip r:embed="rId14" cstate="print"/>
          <a:srcRect/>
          <a:stretch>
            <a:fillRect/>
          </a:stretch>
        </p:blipFill>
        <p:spPr bwMode="auto">
          <a:xfrm>
            <a:off x="7092007" y="6486525"/>
            <a:ext cx="1368425" cy="350838"/>
          </a:xfrm>
          <a:prstGeom prst="rect">
            <a:avLst/>
          </a:prstGeom>
          <a:noFill/>
          <a:ln w="9525">
            <a:noFill/>
            <a:miter lim="800000"/>
            <a:headEnd/>
            <a:tailEnd/>
          </a:ln>
        </p:spPr>
      </p:pic>
      <p:pic>
        <p:nvPicPr>
          <p:cNvPr id="11" name="Imag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532813" y="6249988"/>
            <a:ext cx="6111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txBox="1">
            <a:spLocks noChangeArrowheads="1"/>
          </p:cNvSpPr>
          <p:nvPr/>
        </p:nvSpPr>
        <p:spPr>
          <a:xfrm>
            <a:off x="35496" y="6428184"/>
            <a:ext cx="1905000" cy="457200"/>
          </a:xfrm>
          <a:prstGeom prst="rect">
            <a:avLst/>
          </a:prstGeom>
          <a:ln/>
        </p:spPr>
        <p:txBody>
          <a:bodyPr/>
          <a:lstStyle>
            <a:defPPr>
              <a:defRPr lang="fr-FR"/>
            </a:defPPr>
            <a:lvl1pPr algn="l" rtl="0" fontAlgn="base">
              <a:spcBef>
                <a:spcPct val="0"/>
              </a:spcBef>
              <a:spcAft>
                <a:spcPct val="0"/>
              </a:spcAft>
              <a:defRPr sz="2400" kern="1200">
                <a:solidFill>
                  <a:schemeClr val="tx1"/>
                </a:solidFill>
                <a:latin typeface="Times"/>
                <a:ea typeface="+mn-ea"/>
                <a:cs typeface="Arial" pitchFamily="34" charset="0"/>
              </a:defRPr>
            </a:lvl1pPr>
            <a:lvl2pPr marL="457200" algn="l" rtl="0" fontAlgn="base">
              <a:spcBef>
                <a:spcPct val="0"/>
              </a:spcBef>
              <a:spcAft>
                <a:spcPct val="0"/>
              </a:spcAft>
              <a:defRPr sz="2400" kern="1200">
                <a:solidFill>
                  <a:schemeClr val="tx1"/>
                </a:solidFill>
                <a:latin typeface="Times"/>
                <a:ea typeface="+mn-ea"/>
                <a:cs typeface="Arial" pitchFamily="34" charset="0"/>
              </a:defRPr>
            </a:lvl2pPr>
            <a:lvl3pPr marL="914400" algn="l" rtl="0" fontAlgn="base">
              <a:spcBef>
                <a:spcPct val="0"/>
              </a:spcBef>
              <a:spcAft>
                <a:spcPct val="0"/>
              </a:spcAft>
              <a:defRPr sz="2400" kern="1200">
                <a:solidFill>
                  <a:schemeClr val="tx1"/>
                </a:solidFill>
                <a:latin typeface="Times"/>
                <a:ea typeface="+mn-ea"/>
                <a:cs typeface="Arial" pitchFamily="34" charset="0"/>
              </a:defRPr>
            </a:lvl3pPr>
            <a:lvl4pPr marL="1371600" algn="l" rtl="0" fontAlgn="base">
              <a:spcBef>
                <a:spcPct val="0"/>
              </a:spcBef>
              <a:spcAft>
                <a:spcPct val="0"/>
              </a:spcAft>
              <a:defRPr sz="2400" kern="1200">
                <a:solidFill>
                  <a:schemeClr val="tx1"/>
                </a:solidFill>
                <a:latin typeface="Times"/>
                <a:ea typeface="+mn-ea"/>
                <a:cs typeface="Arial" pitchFamily="34" charset="0"/>
              </a:defRPr>
            </a:lvl4pPr>
            <a:lvl5pPr marL="1828800" algn="l" rtl="0" fontAlgn="base">
              <a:spcBef>
                <a:spcPct val="0"/>
              </a:spcBef>
              <a:spcAft>
                <a:spcPct val="0"/>
              </a:spcAft>
              <a:defRPr sz="2400" kern="1200">
                <a:solidFill>
                  <a:schemeClr val="tx1"/>
                </a:solidFill>
                <a:latin typeface="Times"/>
                <a:ea typeface="+mn-ea"/>
                <a:cs typeface="Arial" pitchFamily="34" charset="0"/>
              </a:defRPr>
            </a:lvl5pPr>
            <a:lvl6pPr marL="2286000" algn="l" defTabSz="914400" rtl="0" eaLnBrk="1" latinLnBrk="0" hangingPunct="1">
              <a:defRPr sz="2400" kern="1200">
                <a:solidFill>
                  <a:schemeClr val="tx1"/>
                </a:solidFill>
                <a:latin typeface="Times"/>
                <a:ea typeface="+mn-ea"/>
                <a:cs typeface="Arial" pitchFamily="34" charset="0"/>
              </a:defRPr>
            </a:lvl6pPr>
            <a:lvl7pPr marL="2743200" algn="l" defTabSz="914400" rtl="0" eaLnBrk="1" latinLnBrk="0" hangingPunct="1">
              <a:defRPr sz="2400" kern="1200">
                <a:solidFill>
                  <a:schemeClr val="tx1"/>
                </a:solidFill>
                <a:latin typeface="Times"/>
                <a:ea typeface="+mn-ea"/>
                <a:cs typeface="Arial" pitchFamily="34" charset="0"/>
              </a:defRPr>
            </a:lvl7pPr>
            <a:lvl8pPr marL="3200400" algn="l" defTabSz="914400" rtl="0" eaLnBrk="1" latinLnBrk="0" hangingPunct="1">
              <a:defRPr sz="2400" kern="1200">
                <a:solidFill>
                  <a:schemeClr val="tx1"/>
                </a:solidFill>
                <a:latin typeface="Times"/>
                <a:ea typeface="+mn-ea"/>
                <a:cs typeface="Arial" pitchFamily="34" charset="0"/>
              </a:defRPr>
            </a:lvl8pPr>
            <a:lvl9pPr marL="3657600" algn="l" defTabSz="914400" rtl="0" eaLnBrk="1" latinLnBrk="0" hangingPunct="1">
              <a:defRPr sz="2400" kern="1200">
                <a:solidFill>
                  <a:schemeClr val="tx1"/>
                </a:solidFill>
                <a:latin typeface="Times"/>
                <a:ea typeface="+mn-ea"/>
                <a:cs typeface="Arial" pitchFamily="34" charset="0"/>
              </a:defRPr>
            </a:lvl9pPr>
          </a:lstStyle>
          <a:p>
            <a:pPr>
              <a:defRPr/>
            </a:pPr>
            <a:fld id="{CC64D2A2-DF9D-472E-ABD8-A923E4B788B9}" type="slidenum">
              <a:rPr lang="fr-FR" smtClean="0">
                <a:solidFill>
                  <a:schemeClr val="bg1"/>
                </a:solidFill>
              </a:rPr>
              <a:pPr>
                <a:defRPr/>
              </a:pPr>
              <a:t>‹#›</a:t>
            </a:fld>
            <a:endParaRPr lang="fr-FR" dirty="0">
              <a:solidFill>
                <a:schemeClr val="bg1"/>
              </a:solidFill>
            </a:endParaRPr>
          </a:p>
        </p:txBody>
      </p:sp>
    </p:spTree>
    <p:extLst>
      <p:ext uri="{BB962C8B-B14F-4D97-AF65-F5344CB8AC3E}">
        <p14:creationId xmlns:p14="http://schemas.microsoft.com/office/powerpoint/2010/main" val="413746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chart" Target="../charts/char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4526" y="-3068"/>
            <a:ext cx="7772400" cy="1470025"/>
          </a:xfrm>
        </p:spPr>
        <p:txBody>
          <a:bodyPr>
            <a:normAutofit/>
          </a:bodyPr>
          <a:lstStyle/>
          <a:p>
            <a:r>
              <a:rPr lang="fr-FR" sz="2800" b="1" u="sng" dirty="0">
                <a:solidFill>
                  <a:srgbClr val="00B050"/>
                </a:solidFill>
              </a:rPr>
              <a:t>Le cyclotron d’ARRONAX et les différents travaux en cours :</a:t>
            </a:r>
          </a:p>
        </p:txBody>
      </p:sp>
      <p:sp>
        <p:nvSpPr>
          <p:cNvPr id="3" name="Sous-titre 2"/>
          <p:cNvSpPr>
            <a:spLocks noGrp="1"/>
          </p:cNvSpPr>
          <p:nvPr>
            <p:ph type="subTitle" idx="1"/>
          </p:nvPr>
        </p:nvSpPr>
        <p:spPr>
          <a:xfrm>
            <a:off x="8726" y="1456703"/>
            <a:ext cx="9144000" cy="1102242"/>
          </a:xfrm>
        </p:spPr>
        <p:txBody>
          <a:bodyPr>
            <a:normAutofit/>
          </a:bodyPr>
          <a:lstStyle/>
          <a:p>
            <a:r>
              <a:rPr lang="fr-FR" sz="1900" dirty="0"/>
              <a:t>Teddy Durand (</a:t>
            </a:r>
            <a:r>
              <a:rPr lang="fr-FR" sz="1900" dirty="0" err="1"/>
              <a:t>Subatech</a:t>
            </a:r>
            <a:r>
              <a:rPr lang="fr-FR" sz="1900" dirty="0"/>
              <a:t>/ARRONAX/CNRS)</a:t>
            </a:r>
          </a:p>
          <a:p>
            <a:r>
              <a:rPr lang="fr-FR" sz="1900" dirty="0"/>
              <a:t>Doctorant : « Développement des techniques de hautes intensités dans l’injection du cyclotron ARRONAX »</a:t>
            </a:r>
          </a:p>
          <a:p>
            <a:endParaRPr lang="fr-FR" sz="2000" dirty="0"/>
          </a:p>
        </p:txBody>
      </p:sp>
      <p:sp>
        <p:nvSpPr>
          <p:cNvPr id="7" name="ZoneTexte 6"/>
          <p:cNvSpPr txBox="1"/>
          <p:nvPr/>
        </p:nvSpPr>
        <p:spPr>
          <a:xfrm>
            <a:off x="637517" y="5878485"/>
            <a:ext cx="7868965" cy="307777"/>
          </a:xfrm>
          <a:prstGeom prst="rect">
            <a:avLst/>
          </a:prstGeom>
          <a:solidFill>
            <a:schemeClr val="bg1"/>
          </a:solidFill>
        </p:spPr>
        <p:txBody>
          <a:bodyPr wrap="square" rtlCol="0">
            <a:spAutoFit/>
          </a:bodyPr>
          <a:lstStyle/>
          <a:p>
            <a:pPr algn="ctr"/>
            <a:r>
              <a:rPr lang="en-US" sz="1400" i="1" dirty="0"/>
              <a:t>ARRONAX</a:t>
            </a:r>
            <a:r>
              <a:rPr lang="fr-FR" sz="1400" i="1" dirty="0"/>
              <a:t> : Accélérateur pour la Recherche en Radiochimie et Oncologie à Nantes Atlantique</a:t>
            </a:r>
            <a:r>
              <a:rPr lang="en-GB" sz="1400" i="1" dirty="0"/>
              <a:t>.</a:t>
            </a:r>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3266"/>
            <a:ext cx="1117507" cy="111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1608972" y="6144643"/>
            <a:ext cx="5416948" cy="713357"/>
            <a:chOff x="1608972" y="6144643"/>
            <a:chExt cx="5416948" cy="713357"/>
          </a:xfrm>
        </p:grpSpPr>
        <p:grpSp>
          <p:nvGrpSpPr>
            <p:cNvPr id="19" name="Groupe 18"/>
            <p:cNvGrpSpPr/>
            <p:nvPr/>
          </p:nvGrpSpPr>
          <p:grpSpPr>
            <a:xfrm>
              <a:off x="1608972" y="6144643"/>
              <a:ext cx="5416948" cy="706089"/>
              <a:chOff x="2255759" y="5644411"/>
              <a:chExt cx="5759192" cy="659479"/>
            </a:xfrm>
          </p:grpSpPr>
          <p:sp>
            <p:nvSpPr>
              <p:cNvPr id="20" name="Rectangle 19"/>
              <p:cNvSpPr/>
              <p:nvPr/>
            </p:nvSpPr>
            <p:spPr>
              <a:xfrm>
                <a:off x="2255759" y="5644411"/>
                <a:ext cx="5759192" cy="65947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1" name="Picture 2" descr="C:\Documents and Settings\jfchatal\Bureau\poster Alpha-RIT\arronax_rectang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592" y="5796345"/>
                <a:ext cx="1400439" cy="3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1"/>
              <p:cNvPicPr>
                <a:picLocks noChangeAspect="1"/>
              </p:cNvPicPr>
              <p:nvPr/>
            </p:nvPicPr>
            <p:blipFill>
              <a:blip r:embed="rId4"/>
              <a:stretch>
                <a:fillRect/>
              </a:stretch>
            </p:blipFill>
            <p:spPr>
              <a:xfrm>
                <a:off x="3295294" y="5664535"/>
                <a:ext cx="633309" cy="629292"/>
              </a:xfrm>
              <a:prstGeom prst="rect">
                <a:avLst/>
              </a:prstGeom>
            </p:spPr>
          </p:pic>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369" y="5702885"/>
                <a:ext cx="1245582" cy="504788"/>
              </a:xfrm>
              <a:prstGeom prst="rect">
                <a:avLst/>
              </a:prstGeom>
            </p:spPr>
          </p:pic>
          <p:pic>
            <p:nvPicPr>
              <p:cNvPr id="25" name="Image 24"/>
              <p:cNvPicPr>
                <a:picLocks noChangeAspect="1"/>
              </p:cNvPicPr>
              <p:nvPr/>
            </p:nvPicPr>
            <p:blipFill rotWithShape="1">
              <a:blip r:embed="rId6"/>
              <a:srcRect l="3656" t="4150" r="2803" b="7304"/>
              <a:stretch/>
            </p:blipFill>
            <p:spPr>
              <a:xfrm>
                <a:off x="5493831" y="5654473"/>
                <a:ext cx="1200738" cy="639354"/>
              </a:xfrm>
              <a:prstGeom prst="rect">
                <a:avLst/>
              </a:prstGeom>
            </p:spPr>
          </p:pic>
        </p:grpSp>
        <p:pic>
          <p:nvPicPr>
            <p:cNvPr id="6" name="Image 5"/>
            <p:cNvPicPr>
              <a:picLocks noChangeAspect="1"/>
            </p:cNvPicPr>
            <p:nvPr/>
          </p:nvPicPr>
          <p:blipFill>
            <a:blip r:embed="rId7"/>
            <a:stretch>
              <a:fillRect/>
            </a:stretch>
          </p:blipFill>
          <p:spPr>
            <a:xfrm>
              <a:off x="1773251" y="6232278"/>
              <a:ext cx="650751" cy="625722"/>
            </a:xfrm>
            <a:prstGeom prst="rect">
              <a:avLst/>
            </a:prstGeom>
          </p:spPr>
        </p:pic>
      </p:grpSp>
      <p:sp>
        <p:nvSpPr>
          <p:cNvPr id="16" name="ZoneTexte 15"/>
          <p:cNvSpPr txBox="1"/>
          <p:nvPr/>
        </p:nvSpPr>
        <p:spPr>
          <a:xfrm>
            <a:off x="500492" y="5152828"/>
            <a:ext cx="3196268" cy="523220"/>
          </a:xfrm>
          <a:prstGeom prst="rect">
            <a:avLst/>
          </a:prstGeom>
          <a:noFill/>
        </p:spPr>
        <p:txBody>
          <a:bodyPr wrap="square" rtlCol="0">
            <a:spAutoFit/>
          </a:bodyPr>
          <a:lstStyle/>
          <a:p>
            <a:pPr algn="ctr"/>
            <a:r>
              <a:rPr lang="fr-FR" sz="1400" i="1" dirty="0"/>
              <a:t>Collimateur circulaire (25 mm) instrumenté installé dans l’injection.</a:t>
            </a:r>
          </a:p>
        </p:txBody>
      </p:sp>
      <p:sp>
        <p:nvSpPr>
          <p:cNvPr id="18" name="ZoneTexte 17"/>
          <p:cNvSpPr txBox="1"/>
          <p:nvPr/>
        </p:nvSpPr>
        <p:spPr>
          <a:xfrm>
            <a:off x="4932040" y="5162333"/>
            <a:ext cx="3921103" cy="523220"/>
          </a:xfrm>
          <a:prstGeom prst="rect">
            <a:avLst/>
          </a:prstGeom>
          <a:noFill/>
        </p:spPr>
        <p:txBody>
          <a:bodyPr wrap="square" rtlCol="0">
            <a:spAutoFit/>
          </a:bodyPr>
          <a:lstStyle/>
          <a:p>
            <a:pPr algn="ctr"/>
            <a:r>
              <a:rPr lang="fr-FR" sz="1400" i="1" dirty="0"/>
              <a:t>C70XP et ses lignes faisceaux :</a:t>
            </a:r>
          </a:p>
          <a:p>
            <a:pPr algn="ctr"/>
            <a:r>
              <a:rPr lang="fr-FR" sz="1400" i="1" dirty="0">
                <a:solidFill>
                  <a:schemeClr val="accent1"/>
                </a:solidFill>
              </a:rPr>
              <a:t>5 lignes de productions</a:t>
            </a:r>
            <a:r>
              <a:rPr lang="fr-FR" sz="1400" i="1" dirty="0"/>
              <a:t> et </a:t>
            </a:r>
            <a:r>
              <a:rPr lang="fr-FR" sz="1400" i="1" dirty="0">
                <a:solidFill>
                  <a:srgbClr val="00B050"/>
                </a:solidFill>
              </a:rPr>
              <a:t>1 ligne expérimentale</a:t>
            </a:r>
          </a:p>
        </p:txBody>
      </p:sp>
      <p:pic>
        <p:nvPicPr>
          <p:cNvPr id="23" name="Image 22"/>
          <p:cNvPicPr>
            <a:picLocks noChangeAspect="1"/>
          </p:cNvPicPr>
          <p:nvPr/>
        </p:nvPicPr>
        <p:blipFill>
          <a:blip r:embed="rId8"/>
          <a:stretch>
            <a:fillRect/>
          </a:stretch>
        </p:blipFill>
        <p:spPr>
          <a:xfrm>
            <a:off x="4932040" y="2504176"/>
            <a:ext cx="3924300" cy="2647950"/>
          </a:xfrm>
          <a:prstGeom prst="rect">
            <a:avLst/>
          </a:prstGeom>
        </p:spPr>
      </p:pic>
      <p:pic>
        <p:nvPicPr>
          <p:cNvPr id="27" name="Image 26"/>
          <p:cNvPicPr>
            <a:picLocks noChangeAspect="1"/>
          </p:cNvPicPr>
          <p:nvPr/>
        </p:nvPicPr>
        <p:blipFill rotWithShape="1">
          <a:blip r:embed="rId9" cstate="print">
            <a:extLst>
              <a:ext uri="{28A0092B-C50C-407E-A947-70E740481C1C}">
                <a14:useLocalDpi xmlns:a14="http://schemas.microsoft.com/office/drawing/2010/main" val="0"/>
              </a:ext>
            </a:extLst>
          </a:blip>
          <a:srcRect l="22762" t="35300" r="10801" b="31100"/>
          <a:stretch/>
        </p:blipFill>
        <p:spPr>
          <a:xfrm>
            <a:off x="500492" y="3013870"/>
            <a:ext cx="3196268" cy="2155279"/>
          </a:xfrm>
          <a:prstGeom prst="rect">
            <a:avLst/>
          </a:prstGeom>
        </p:spPr>
      </p:pic>
    </p:spTree>
    <p:extLst>
      <p:ext uri="{BB962C8B-B14F-4D97-AF65-F5344CB8AC3E}">
        <p14:creationId xmlns:p14="http://schemas.microsoft.com/office/powerpoint/2010/main" val="308356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2069" y="3583721"/>
            <a:ext cx="1272652" cy="1199632"/>
          </a:xfrm>
          <a:prstGeom prst="rect">
            <a:avLst/>
          </a:prstGeom>
          <a:ln>
            <a:solidFill>
              <a:srgbClr val="00B050"/>
            </a:solidFill>
          </a:ln>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077" y="1420690"/>
            <a:ext cx="1234155" cy="1163342"/>
          </a:xfrm>
          <a:prstGeom prst="rect">
            <a:avLst/>
          </a:prstGeom>
          <a:ln>
            <a:solidFill>
              <a:srgbClr val="00B050"/>
            </a:solidFill>
          </a:ln>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070" y="1368462"/>
            <a:ext cx="1289561" cy="1215570"/>
          </a:xfrm>
          <a:prstGeom prst="rect">
            <a:avLst/>
          </a:prstGeom>
          <a:ln>
            <a:solidFill>
              <a:srgbClr val="00B050"/>
            </a:solidFill>
          </a:ln>
        </p:spPr>
      </p:pic>
      <p:sp>
        <p:nvSpPr>
          <p:cNvPr id="2" name="Titre 1"/>
          <p:cNvSpPr>
            <a:spLocks noGrp="1"/>
          </p:cNvSpPr>
          <p:nvPr>
            <p:ph type="title"/>
          </p:nvPr>
        </p:nvSpPr>
        <p:spPr>
          <a:xfrm>
            <a:off x="395536" y="44624"/>
            <a:ext cx="8229600" cy="882319"/>
          </a:xfrm>
        </p:spPr>
        <p:txBody>
          <a:bodyPr>
            <a:normAutofit/>
          </a:bodyPr>
          <a:lstStyle/>
          <a:p>
            <a:r>
              <a:rPr lang="fr-FR" sz="3600" b="1" u="sng" dirty="0">
                <a:solidFill>
                  <a:srgbClr val="00B050"/>
                </a:solidFill>
              </a:rPr>
              <a:t>Back-Up :</a:t>
            </a:r>
            <a:r>
              <a:rPr lang="fr-FR" sz="3600" b="1" dirty="0">
                <a:solidFill>
                  <a:srgbClr val="00B050"/>
                </a:solidFill>
              </a:rPr>
              <a:t> Mesures expérimentale.</a:t>
            </a:r>
          </a:p>
        </p:txBody>
      </p:sp>
      <p:sp>
        <p:nvSpPr>
          <p:cNvPr id="4" name="Espace réservé du contenu 2"/>
          <p:cNvSpPr txBox="1">
            <a:spLocks/>
          </p:cNvSpPr>
          <p:nvPr/>
        </p:nvSpPr>
        <p:spPr>
          <a:xfrm>
            <a:off x="121530" y="836712"/>
            <a:ext cx="4983638" cy="331236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fr-FR" sz="1400" dirty="0">
                <a:solidFill>
                  <a:schemeClr val="tx2"/>
                </a:solidFill>
              </a:rPr>
              <a:t>Grace à cette étude, il a été mis en évidence :</a:t>
            </a:r>
          </a:p>
          <a:p>
            <a:pPr marL="228600" lvl="1" indent="-228600">
              <a:buFont typeface="Arial" panose="020B0604020202020204" pitchFamily="34" charset="0"/>
              <a:buChar char="•"/>
            </a:pPr>
            <a:r>
              <a:rPr lang="fr-FR" sz="1400" b="1" u="sng" dirty="0">
                <a:solidFill>
                  <a:schemeClr val="tx2"/>
                </a:solidFill>
              </a:rPr>
              <a:t>L’évolution de l’émittance est quantifiable pour :</a:t>
            </a:r>
          </a:p>
          <a:p>
            <a:pPr marL="571500" lvl="2" indent="-171450">
              <a:buFontTx/>
              <a:buChar char="-"/>
            </a:pPr>
            <a:r>
              <a:rPr lang="fr-FR" sz="1400" dirty="0">
                <a:solidFill>
                  <a:schemeClr val="tx2"/>
                </a:solidFill>
              </a:rPr>
              <a:t>La source.</a:t>
            </a:r>
          </a:p>
          <a:p>
            <a:pPr marL="571500" lvl="2" indent="-171450">
              <a:buFontTx/>
              <a:buChar char="-"/>
            </a:pPr>
            <a:r>
              <a:rPr lang="fr-FR" sz="1400" dirty="0">
                <a:solidFill>
                  <a:schemeClr val="tx2"/>
                </a:solidFill>
              </a:rPr>
              <a:t>Du vide.</a:t>
            </a:r>
            <a:endParaRPr lang="fr-FR" sz="1400" b="1" i="1" dirty="0">
              <a:solidFill>
                <a:schemeClr val="tx2"/>
              </a:solidFill>
            </a:endParaRPr>
          </a:p>
          <a:p>
            <a:pPr marL="571500" lvl="2" indent="-171450">
              <a:buFontTx/>
              <a:buChar char="-"/>
            </a:pPr>
            <a:r>
              <a:rPr lang="fr-FR" sz="1400" dirty="0">
                <a:solidFill>
                  <a:schemeClr val="tx2"/>
                </a:solidFill>
              </a:rPr>
              <a:t>La main </a:t>
            </a:r>
            <a:r>
              <a:rPr lang="fr-FR" sz="1400" dirty="0" err="1">
                <a:solidFill>
                  <a:schemeClr val="tx2"/>
                </a:solidFill>
              </a:rPr>
              <a:t>coil</a:t>
            </a:r>
            <a:r>
              <a:rPr lang="fr-FR" sz="1400" dirty="0">
                <a:solidFill>
                  <a:schemeClr val="tx2"/>
                </a:solidFill>
              </a:rPr>
              <a:t>.</a:t>
            </a:r>
          </a:p>
          <a:p>
            <a:pPr marL="571500" lvl="2" indent="-171450">
              <a:buFontTx/>
              <a:buChar char="-"/>
            </a:pPr>
            <a:r>
              <a:rPr lang="fr-FR" sz="1400" dirty="0">
                <a:solidFill>
                  <a:schemeClr val="tx2"/>
                </a:solidFill>
              </a:rPr>
              <a:t>Du dipôle (</a:t>
            </a:r>
            <a:r>
              <a:rPr lang="fr-FR" sz="1400" i="1" dirty="0">
                <a:solidFill>
                  <a:schemeClr val="tx2"/>
                </a:solidFill>
              </a:rPr>
              <a:t>en exemple ci-contre </a:t>
            </a:r>
            <a:r>
              <a:rPr lang="fr-FR" sz="1600" dirty="0">
                <a:solidFill>
                  <a:schemeClr val="tx2"/>
                </a:solidFill>
                <a:sym typeface="Wingdings" panose="05000000000000000000" pitchFamily="2" charset="2"/>
              </a:rPr>
              <a:t></a:t>
            </a:r>
            <a:r>
              <a:rPr lang="fr-FR" sz="1400" dirty="0">
                <a:solidFill>
                  <a:schemeClr val="tx2"/>
                </a:solidFill>
              </a:rPr>
              <a:t>)</a:t>
            </a:r>
          </a:p>
          <a:p>
            <a:pPr marL="400050" lvl="2" indent="0">
              <a:buNone/>
            </a:pPr>
            <a:r>
              <a:rPr lang="fr-FR" sz="1400" dirty="0">
                <a:solidFill>
                  <a:schemeClr val="tx2"/>
                </a:solidFill>
              </a:rPr>
              <a:t>Et encore d’autres paramètres.</a:t>
            </a:r>
          </a:p>
          <a:p>
            <a:pPr marL="0" lvl="1" indent="0">
              <a:buNone/>
            </a:pPr>
            <a:endParaRPr lang="fr-FR" sz="1400" dirty="0">
              <a:solidFill>
                <a:schemeClr val="tx2"/>
              </a:solidFill>
            </a:endParaRPr>
          </a:p>
          <a:p>
            <a:pPr marL="171450" lvl="1" indent="-171450">
              <a:buFont typeface="Arial" panose="020B0604020202020204" pitchFamily="34" charset="0"/>
              <a:buChar char="•"/>
            </a:pPr>
            <a:r>
              <a:rPr lang="fr-FR" sz="1400" b="1" dirty="0">
                <a:solidFill>
                  <a:schemeClr val="tx2"/>
                </a:solidFill>
              </a:rPr>
              <a:t>Les zones de densité locale évoluent :</a:t>
            </a:r>
          </a:p>
          <a:p>
            <a:pPr marL="571500" lvl="2" indent="-171450"/>
            <a:r>
              <a:rPr lang="fr-FR" sz="1400" dirty="0">
                <a:solidFill>
                  <a:schemeClr val="tx2"/>
                </a:solidFill>
              </a:rPr>
              <a:t>ce déplacent en fonction des paramètres de l’injection est quantifiable.</a:t>
            </a:r>
          </a:p>
          <a:p>
            <a:pPr marL="571500" lvl="2" indent="-171450"/>
            <a:r>
              <a:rPr lang="fr-FR" sz="1400" dirty="0">
                <a:solidFill>
                  <a:schemeClr val="tx2"/>
                </a:solidFill>
              </a:rPr>
              <a:t>sont réductible dans une seule zone avec certains réglages de la source (</a:t>
            </a:r>
            <a:r>
              <a:rPr lang="fr-FR" sz="1400" i="1" dirty="0">
                <a:solidFill>
                  <a:schemeClr val="tx2"/>
                </a:solidFill>
              </a:rPr>
              <a:t>voir ci-dessous </a:t>
            </a:r>
            <a:r>
              <a:rPr lang="fr-FR" sz="1400" b="1" i="1" dirty="0">
                <a:solidFill>
                  <a:schemeClr val="tx2"/>
                </a:solidFill>
              </a:rPr>
              <a:t>↓</a:t>
            </a:r>
            <a:r>
              <a:rPr lang="fr-FR" sz="1400" dirty="0">
                <a:solidFill>
                  <a:schemeClr val="tx2"/>
                </a:solidFill>
              </a:rPr>
              <a:t>).</a:t>
            </a:r>
          </a:p>
          <a:p>
            <a:pPr marL="0" lvl="1" indent="0">
              <a:buNone/>
            </a:pPr>
            <a:endParaRPr lang="fr-FR" sz="1400" dirty="0">
              <a:solidFill>
                <a:schemeClr val="tx2"/>
              </a:solidFill>
            </a:endParaRPr>
          </a:p>
          <a:p>
            <a:pPr marL="0" lvl="1" indent="0">
              <a:buNone/>
            </a:pPr>
            <a:endParaRPr lang="fr-FR" sz="1400" u="sng" dirty="0">
              <a:solidFill>
                <a:schemeClr val="tx2"/>
              </a:solidFill>
            </a:endParaRPr>
          </a:p>
          <a:p>
            <a:pPr marL="171450" lvl="1" indent="-171450">
              <a:buFont typeface="Arial" panose="020B0604020202020204" pitchFamily="34" charset="0"/>
              <a:buChar char="•"/>
            </a:pPr>
            <a:endParaRPr lang="fr-FR" sz="1400" b="1" dirty="0">
              <a:solidFill>
                <a:schemeClr val="tx2"/>
              </a:solidFill>
            </a:endParaRPr>
          </a:p>
          <a:p>
            <a:pPr marL="0" lvl="1" indent="0">
              <a:buNone/>
            </a:pPr>
            <a:endParaRPr lang="fr-FR" sz="1400" dirty="0">
              <a:solidFill>
                <a:schemeClr val="tx2"/>
              </a:solidFill>
            </a:endParaRPr>
          </a:p>
          <a:p>
            <a:pPr marL="171450" lvl="1" indent="-171450">
              <a:buFontTx/>
              <a:buChar char="-"/>
            </a:pPr>
            <a:endParaRPr lang="fr-FR" sz="1400" dirty="0">
              <a:solidFill>
                <a:schemeClr val="tx2"/>
              </a:solidFill>
            </a:endParaRPr>
          </a:p>
          <a:p>
            <a:pPr marL="0" lvl="1" indent="0">
              <a:buNone/>
            </a:pPr>
            <a:endParaRPr lang="fr-FR" sz="1400" dirty="0">
              <a:solidFill>
                <a:schemeClr val="tx2"/>
              </a:solidFill>
            </a:endParaRPr>
          </a:p>
        </p:txBody>
      </p:sp>
      <p:graphicFrame>
        <p:nvGraphicFramePr>
          <p:cNvPr id="7" name="Graphique 6"/>
          <p:cNvGraphicFramePr>
            <a:graphicFrameLocks/>
          </p:cNvGraphicFramePr>
          <p:nvPr/>
        </p:nvGraphicFramePr>
        <p:xfrm>
          <a:off x="4860032" y="836712"/>
          <a:ext cx="4283967" cy="5400600"/>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Connecteur droit avec flèche 8"/>
          <p:cNvCxnSpPr>
            <a:stCxn id="3" idx="2"/>
          </p:cNvCxnSpPr>
          <p:nvPr/>
        </p:nvCxnSpPr>
        <p:spPr>
          <a:xfrm>
            <a:off x="6043155" y="2584032"/>
            <a:ext cx="185029" cy="41292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6" idx="0"/>
          </p:cNvCxnSpPr>
          <p:nvPr/>
        </p:nvCxnSpPr>
        <p:spPr>
          <a:xfrm flipV="1">
            <a:off x="7648395" y="2996952"/>
            <a:ext cx="91957" cy="58676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5" idx="1"/>
          </p:cNvCxnSpPr>
          <p:nvPr/>
        </p:nvCxnSpPr>
        <p:spPr>
          <a:xfrm flipH="1">
            <a:off x="7012069" y="1976247"/>
            <a:ext cx="266001" cy="37263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8993" y="4187427"/>
            <a:ext cx="2152037" cy="2028559"/>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65" y="4184104"/>
            <a:ext cx="2152037" cy="2028559"/>
          </a:xfrm>
          <a:prstGeom prst="rect">
            <a:avLst/>
          </a:prstGeom>
        </p:spPr>
      </p:pic>
      <p:cxnSp>
        <p:nvCxnSpPr>
          <p:cNvPr id="13" name="Connecteur droit avec flèche 12"/>
          <p:cNvCxnSpPr>
            <a:stCxn id="10" idx="3"/>
            <a:endCxn id="8" idx="1"/>
          </p:cNvCxnSpPr>
          <p:nvPr/>
        </p:nvCxnSpPr>
        <p:spPr>
          <a:xfrm>
            <a:off x="2238702" y="5198384"/>
            <a:ext cx="800291" cy="3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064588" y="6212663"/>
            <a:ext cx="3082291" cy="316155"/>
          </a:xfrm>
          <a:prstGeom prst="rect">
            <a:avLst/>
          </a:prstGeom>
          <a:noFill/>
        </p:spPr>
        <p:txBody>
          <a:bodyPr wrap="square" rtlCol="0">
            <a:spAutoFit/>
          </a:bodyPr>
          <a:lstStyle/>
          <a:p>
            <a:pPr algn="ctr"/>
            <a:r>
              <a:rPr lang="fr-FR" sz="1400" i="1" dirty="0"/>
              <a:t>Optimisation de la source</a:t>
            </a:r>
          </a:p>
        </p:txBody>
      </p:sp>
    </p:spTree>
    <p:extLst>
      <p:ext uri="{BB962C8B-B14F-4D97-AF65-F5344CB8AC3E}">
        <p14:creationId xmlns:p14="http://schemas.microsoft.com/office/powerpoint/2010/main" val="197822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1796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Back-Up :</a:t>
            </a:r>
            <a:r>
              <a:rPr lang="fr-FR" sz="3600" b="1" dirty="0">
                <a:solidFill>
                  <a:srgbClr val="00B050"/>
                </a:solidFill>
              </a:rPr>
              <a:t> Meilleur Emit.</a:t>
            </a:r>
            <a:endParaRPr lang="fr-FR" sz="3600" b="1" u="sng" dirty="0">
              <a:solidFill>
                <a:srgbClr val="00B050"/>
              </a:solidFill>
            </a:endParaRPr>
          </a:p>
        </p:txBody>
      </p:sp>
      <p:sp>
        <p:nvSpPr>
          <p:cNvPr id="10" name="Espace réservé du contenu 2"/>
          <p:cNvSpPr txBox="1">
            <a:spLocks/>
          </p:cNvSpPr>
          <p:nvPr/>
        </p:nvSpPr>
        <p:spPr>
          <a:xfrm>
            <a:off x="121531" y="764703"/>
            <a:ext cx="9022470" cy="410445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fr-FR" sz="1400" u="sng" dirty="0">
                <a:solidFill>
                  <a:schemeClr val="tx2"/>
                </a:solidFill>
              </a:rPr>
              <a:t>Mesure d’émittance :</a:t>
            </a:r>
            <a:endParaRPr lang="fr-FR" sz="1400" dirty="0">
              <a:solidFill>
                <a:schemeClr val="tx2"/>
              </a:solidFill>
            </a:endParaRPr>
          </a:p>
          <a:p>
            <a:pPr marL="171450" lvl="1" indent="-171450">
              <a:buFont typeface="Arial" panose="020B0604020202020204" pitchFamily="34" charset="0"/>
              <a:buChar char="•"/>
            </a:pPr>
            <a:r>
              <a:rPr lang="fr-FR" sz="1400" dirty="0">
                <a:solidFill>
                  <a:schemeClr val="tx2"/>
                </a:solidFill>
              </a:rPr>
              <a:t>Meilleur mesure (plus de courant).</a:t>
            </a:r>
          </a:p>
          <a:p>
            <a:pPr marL="571500" lvl="2" indent="-171450"/>
            <a:r>
              <a:rPr lang="fr-FR" sz="1400" dirty="0">
                <a:solidFill>
                  <a:schemeClr val="tx2"/>
                </a:solidFill>
              </a:rPr>
              <a:t>361 µA sur sonde radial.</a:t>
            </a:r>
          </a:p>
          <a:p>
            <a:pPr marL="571500" lvl="2" indent="-171450"/>
            <a:r>
              <a:rPr lang="fr-FR" sz="1400" dirty="0">
                <a:solidFill>
                  <a:schemeClr val="tx2"/>
                </a:solidFill>
              </a:rPr>
              <a:t>9.32 </a:t>
            </a:r>
            <a:r>
              <a:rPr lang="fr-FR" sz="1400" dirty="0" err="1">
                <a:solidFill>
                  <a:schemeClr val="tx2"/>
                </a:solidFill>
              </a:rPr>
              <a:t>mm.mRad</a:t>
            </a:r>
            <a:endParaRPr lang="fr-FR" sz="1400" dirty="0">
              <a:solidFill>
                <a:schemeClr val="tx2"/>
              </a:solidFill>
            </a:endParaRPr>
          </a:p>
          <a:p>
            <a:pPr marL="0" lvl="1" indent="0">
              <a:buNone/>
            </a:pPr>
            <a:endParaRPr lang="fr-FR" sz="1400" dirty="0">
              <a:solidFill>
                <a:schemeClr val="tx2"/>
              </a:solidFill>
            </a:endParaRPr>
          </a:p>
          <a:p>
            <a:pPr marL="0" lvl="1" indent="0">
              <a:buNone/>
            </a:pPr>
            <a:r>
              <a:rPr lang="fr-FR" sz="1400" u="sng" dirty="0">
                <a:solidFill>
                  <a:schemeClr val="tx2"/>
                </a:solidFill>
              </a:rPr>
              <a:t>Réglage :</a:t>
            </a:r>
          </a:p>
          <a:p>
            <a:pPr marL="685800" lvl="2" indent="-285750"/>
            <a:r>
              <a:rPr lang="fr-FR" sz="1400" dirty="0">
                <a:solidFill>
                  <a:schemeClr val="tx2"/>
                </a:solidFill>
              </a:rPr>
              <a:t>S1C : 4,0 A</a:t>
            </a:r>
          </a:p>
          <a:p>
            <a:pPr marL="685800" lvl="2" indent="-285750"/>
            <a:r>
              <a:rPr lang="fr-FR" sz="1400" dirty="0">
                <a:solidFill>
                  <a:schemeClr val="tx2"/>
                </a:solidFill>
              </a:rPr>
              <a:t>S1H : 40,6 kV</a:t>
            </a:r>
          </a:p>
          <a:p>
            <a:pPr marL="685800" lvl="2" indent="-285750"/>
            <a:r>
              <a:rPr lang="fr-FR" sz="1400" dirty="0">
                <a:solidFill>
                  <a:schemeClr val="tx2"/>
                </a:solidFill>
              </a:rPr>
              <a:t>S1P : 3,16 kV</a:t>
            </a:r>
          </a:p>
          <a:p>
            <a:pPr marL="685800" lvl="2" indent="-285750"/>
            <a:r>
              <a:rPr lang="fr-FR" sz="1400" dirty="0">
                <a:solidFill>
                  <a:schemeClr val="tx2"/>
                </a:solidFill>
              </a:rPr>
              <a:t>S1E : 2,59 V</a:t>
            </a:r>
          </a:p>
        </p:txBody>
      </p:sp>
      <p:pic>
        <p:nvPicPr>
          <p:cNvPr id="17" name="Picture 16">
            <a:extLst>
              <a:ext uri="{FF2B5EF4-FFF2-40B4-BE49-F238E27FC236}">
                <a16:creationId xmlns:a16="http://schemas.microsoft.com/office/drawing/2014/main" id="{A74841D9-6B1E-43BE-A87A-29600CFBE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787" y="764703"/>
            <a:ext cx="3277682" cy="3089618"/>
          </a:xfrm>
          <a:prstGeom prst="rect">
            <a:avLst/>
          </a:prstGeom>
        </p:spPr>
      </p:pic>
      <p:sp>
        <p:nvSpPr>
          <p:cNvPr id="18" name="ZoneTexte 10">
            <a:extLst>
              <a:ext uri="{FF2B5EF4-FFF2-40B4-BE49-F238E27FC236}">
                <a16:creationId xmlns:a16="http://schemas.microsoft.com/office/drawing/2014/main" id="{38332A0C-5185-4159-8817-768CC6E28AD9}"/>
              </a:ext>
            </a:extLst>
          </p:cNvPr>
          <p:cNvSpPr txBox="1"/>
          <p:nvPr/>
        </p:nvSpPr>
        <p:spPr>
          <a:xfrm>
            <a:off x="5744787" y="3700433"/>
            <a:ext cx="3277681" cy="307777"/>
          </a:xfrm>
          <a:prstGeom prst="rect">
            <a:avLst/>
          </a:prstGeom>
          <a:noFill/>
        </p:spPr>
        <p:txBody>
          <a:bodyPr wrap="square" rtlCol="0">
            <a:spAutoFit/>
          </a:bodyPr>
          <a:lstStyle/>
          <a:p>
            <a:pPr algn="ctr"/>
            <a:r>
              <a:rPr lang="fr-FR" sz="1400" i="1" dirty="0"/>
              <a:t>Meilleur mesure.</a:t>
            </a:r>
          </a:p>
        </p:txBody>
      </p:sp>
    </p:spTree>
    <p:extLst>
      <p:ext uri="{BB962C8B-B14F-4D97-AF65-F5344CB8AC3E}">
        <p14:creationId xmlns:p14="http://schemas.microsoft.com/office/powerpoint/2010/main" val="26146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1796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Back-Up :</a:t>
            </a:r>
            <a:r>
              <a:rPr lang="fr-FR" sz="3600" b="1" dirty="0">
                <a:solidFill>
                  <a:srgbClr val="00B050"/>
                </a:solidFill>
              </a:rPr>
              <a:t> Méthode de calcul.</a:t>
            </a:r>
            <a:endParaRPr lang="fr-FR" sz="3600" b="1" u="sng" dirty="0">
              <a:solidFill>
                <a:srgbClr val="00B050"/>
              </a:solidFill>
            </a:endParaRPr>
          </a:p>
        </p:txBody>
      </p:sp>
      <p:sp>
        <p:nvSpPr>
          <p:cNvPr id="6" name="Espace réservé du contenu 17">
            <a:extLst>
              <a:ext uri="{FF2B5EF4-FFF2-40B4-BE49-F238E27FC236}">
                <a16:creationId xmlns:a16="http://schemas.microsoft.com/office/drawing/2014/main" id="{2399DCF5-1554-461C-B1C3-E8DB66F74E07}"/>
              </a:ext>
            </a:extLst>
          </p:cNvPr>
          <p:cNvSpPr txBox="1">
            <a:spLocks/>
          </p:cNvSpPr>
          <p:nvPr/>
        </p:nvSpPr>
        <p:spPr>
          <a:xfrm>
            <a:off x="32785" y="908720"/>
            <a:ext cx="5225228" cy="3973795"/>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fr-FR" sz="1400" u="sng" dirty="0">
                <a:solidFill>
                  <a:schemeClr val="accent1"/>
                </a:solidFill>
                <a:cs typeface="Segoe UI" panose="020B0502040204020203" pitchFamily="34" charset="0"/>
              </a:rPr>
              <a:t>Exemple source Alpha : </a:t>
            </a:r>
            <a:r>
              <a:rPr lang="fr-FR" sz="1400" dirty="0">
                <a:solidFill>
                  <a:schemeClr val="accent1"/>
                </a:solidFill>
                <a:cs typeface="Segoe UI" panose="020B0502040204020203" pitchFamily="34" charset="0"/>
              </a:rPr>
              <a:t>-9dB</a:t>
            </a:r>
          </a:p>
          <a:p>
            <a:pPr marL="0" indent="0">
              <a:spcBef>
                <a:spcPts val="0"/>
              </a:spcBef>
              <a:spcAft>
                <a:spcPts val="0"/>
              </a:spcAft>
              <a:buNone/>
              <a:defRPr/>
            </a:pPr>
            <a:endParaRPr lang="fr-FR" sz="1400" dirty="0">
              <a:solidFill>
                <a:schemeClr val="accent1"/>
              </a:solidFill>
              <a:cs typeface="Segoe UI" panose="020B0502040204020203" pitchFamily="34" charset="0"/>
            </a:endParaRPr>
          </a:p>
          <a:p>
            <a:pPr marL="0" indent="0">
              <a:spcBef>
                <a:spcPts val="0"/>
              </a:spcBef>
              <a:spcAft>
                <a:spcPts val="0"/>
              </a:spcAft>
              <a:buNone/>
              <a:defRPr/>
            </a:pPr>
            <a:r>
              <a:rPr lang="fr-FR" sz="1400" dirty="0">
                <a:solidFill>
                  <a:schemeClr val="accent1"/>
                </a:solidFill>
                <a:cs typeface="Segoe UI" panose="020B0502040204020203" pitchFamily="34" charset="0"/>
              </a:rPr>
              <a:t>Il est possible de remarquer plusieurs choses sur les données brut :</a:t>
            </a:r>
          </a:p>
          <a:p>
            <a:pPr>
              <a:spcBef>
                <a:spcPts val="0"/>
              </a:spcBef>
              <a:spcAft>
                <a:spcPts val="0"/>
              </a:spcAft>
              <a:buFontTx/>
              <a:buChar char="-"/>
              <a:defRPr/>
            </a:pPr>
            <a:endParaRPr lang="fr-FR" sz="1400" dirty="0">
              <a:solidFill>
                <a:schemeClr val="accent1"/>
              </a:solidFill>
              <a:cs typeface="Segoe UI" panose="020B0502040204020203" pitchFamily="34" charset="0"/>
            </a:endParaRPr>
          </a:p>
          <a:p>
            <a:pPr>
              <a:spcBef>
                <a:spcPts val="0"/>
              </a:spcBef>
              <a:spcAft>
                <a:spcPts val="0"/>
              </a:spcAft>
              <a:buFontTx/>
              <a:buChar char="-"/>
              <a:defRPr/>
            </a:pPr>
            <a:r>
              <a:rPr lang="fr-FR" sz="1400" dirty="0">
                <a:solidFill>
                  <a:schemeClr val="accent1"/>
                </a:solidFill>
                <a:cs typeface="Segoe UI" panose="020B0502040204020203" pitchFamily="34" charset="0"/>
              </a:rPr>
              <a:t>La présence d’un </a:t>
            </a:r>
            <a:r>
              <a:rPr lang="fr-FR" sz="1400" b="1" dirty="0">
                <a:solidFill>
                  <a:schemeClr val="accent1"/>
                </a:solidFill>
                <a:cs typeface="Segoe UI" panose="020B0502040204020203" pitchFamily="34" charset="0"/>
              </a:rPr>
              <a:t>signal supérieur au bruit de fond</a:t>
            </a:r>
            <a:r>
              <a:rPr lang="fr-FR" sz="1400" dirty="0">
                <a:solidFill>
                  <a:schemeClr val="accent1"/>
                </a:solidFill>
                <a:cs typeface="Segoe UI" panose="020B0502040204020203" pitchFamily="34" charset="0"/>
              </a:rPr>
              <a:t>.</a:t>
            </a:r>
            <a:br>
              <a:rPr lang="fr-FR" sz="1400" dirty="0">
                <a:solidFill>
                  <a:schemeClr val="accent1"/>
                </a:solidFill>
                <a:cs typeface="Segoe UI" panose="020B0502040204020203" pitchFamily="34" charset="0"/>
              </a:rPr>
            </a:br>
            <a:endParaRPr lang="fr-FR" sz="1400" i="1" dirty="0">
              <a:solidFill>
                <a:schemeClr val="accent1"/>
              </a:solidFill>
              <a:cs typeface="Segoe UI" panose="020B0502040204020203" pitchFamily="34" charset="0"/>
            </a:endParaRPr>
          </a:p>
          <a:p>
            <a:pPr>
              <a:spcBef>
                <a:spcPts val="0"/>
              </a:spcBef>
              <a:spcAft>
                <a:spcPts val="0"/>
              </a:spcAft>
              <a:buFontTx/>
              <a:buChar char="-"/>
              <a:defRPr/>
            </a:pPr>
            <a:r>
              <a:rPr lang="fr-FR" sz="1400" dirty="0">
                <a:solidFill>
                  <a:schemeClr val="accent1"/>
                </a:solidFill>
                <a:cs typeface="Segoe UI" panose="020B0502040204020203" pitchFamily="34" charset="0"/>
              </a:rPr>
              <a:t>La répartition de ces </a:t>
            </a:r>
            <a:r>
              <a:rPr lang="fr-FR" sz="1400" b="1" dirty="0">
                <a:solidFill>
                  <a:schemeClr val="accent1"/>
                </a:solidFill>
                <a:cs typeface="Segoe UI" panose="020B0502040204020203" pitchFamily="34" charset="0"/>
              </a:rPr>
              <a:t>points de mesure en zone de densité</a:t>
            </a:r>
            <a:r>
              <a:rPr lang="fr-FR" sz="1400" dirty="0">
                <a:solidFill>
                  <a:schemeClr val="accent1"/>
                </a:solidFill>
                <a:cs typeface="Segoe UI" panose="020B0502040204020203" pitchFamily="34" charset="0"/>
              </a:rPr>
              <a:t>.</a:t>
            </a:r>
            <a:br>
              <a:rPr lang="fr-FR" sz="1400" dirty="0">
                <a:solidFill>
                  <a:schemeClr val="accent1"/>
                </a:solidFill>
                <a:cs typeface="Segoe UI" panose="020B0502040204020203" pitchFamily="34" charset="0"/>
              </a:rPr>
            </a:br>
            <a:endParaRPr lang="fr-FR" sz="1400" dirty="0">
              <a:solidFill>
                <a:schemeClr val="accent1"/>
              </a:solidFill>
              <a:cs typeface="Segoe UI" panose="020B0502040204020203" pitchFamily="34" charset="0"/>
            </a:endParaRPr>
          </a:p>
          <a:p>
            <a:pPr>
              <a:spcBef>
                <a:spcPts val="0"/>
              </a:spcBef>
              <a:spcAft>
                <a:spcPts val="0"/>
              </a:spcAft>
              <a:buFontTx/>
              <a:buChar char="-"/>
              <a:defRPr/>
            </a:pPr>
            <a:r>
              <a:rPr lang="fr-FR" sz="1400" dirty="0">
                <a:solidFill>
                  <a:schemeClr val="accent1"/>
                </a:solidFill>
                <a:cs typeface="Segoe UI" panose="020B0502040204020203" pitchFamily="34" charset="0"/>
              </a:rPr>
              <a:t>La distribution du bruit de fond : </a:t>
            </a:r>
            <a:r>
              <a:rPr lang="fr-FR" sz="1400" b="1" dirty="0">
                <a:solidFill>
                  <a:schemeClr val="accent1"/>
                </a:solidFill>
                <a:cs typeface="Segoe UI" panose="020B0502040204020203" pitchFamily="34" charset="0"/>
              </a:rPr>
              <a:t>bruit blanc gaussien</a:t>
            </a:r>
            <a:br>
              <a:rPr lang="fr-FR" sz="1400" dirty="0">
                <a:solidFill>
                  <a:schemeClr val="accent1"/>
                </a:solidFill>
                <a:cs typeface="Segoe UI" panose="020B0502040204020203" pitchFamily="34" charset="0"/>
              </a:rPr>
            </a:br>
            <a:endParaRPr lang="fr-FR" sz="1400" i="1" dirty="0">
              <a:solidFill>
                <a:schemeClr val="accent1"/>
              </a:solidFill>
              <a:cs typeface="Segoe UI" panose="020B0502040204020203" pitchFamily="34" charset="0"/>
            </a:endParaRPr>
          </a:p>
          <a:p>
            <a:pPr>
              <a:spcBef>
                <a:spcPts val="0"/>
              </a:spcBef>
              <a:spcAft>
                <a:spcPts val="0"/>
              </a:spcAft>
              <a:buFontTx/>
              <a:buChar char="-"/>
              <a:defRPr/>
            </a:pPr>
            <a:r>
              <a:rPr lang="fr-FR" sz="1400" b="1" dirty="0">
                <a:solidFill>
                  <a:schemeClr val="accent1"/>
                </a:solidFill>
                <a:cs typeface="Segoe UI" panose="020B0502040204020203" pitchFamily="34" charset="0"/>
              </a:rPr>
              <a:t>La constante de la moyenne </a:t>
            </a:r>
            <a:r>
              <a:rPr lang="fr-FR" sz="1400" dirty="0">
                <a:solidFill>
                  <a:schemeClr val="accent1"/>
                </a:solidFill>
                <a:cs typeface="Segoe UI" panose="020B0502040204020203" pitchFamily="34" charset="0"/>
              </a:rPr>
              <a:t>de celui-ci selon les paramètres de la « femto » (non présenté ici) : </a:t>
            </a:r>
            <a:r>
              <a:rPr lang="fr-FR" sz="1400" i="1" dirty="0">
                <a:solidFill>
                  <a:schemeClr val="accent1"/>
                </a:solidFill>
                <a:cs typeface="Segoe UI" panose="020B0502040204020203" pitchFamily="34" charset="0"/>
              </a:rPr>
              <a:t>(~ -0,002 V)</a:t>
            </a:r>
            <a:br>
              <a:rPr lang="fr-FR" sz="1400" dirty="0">
                <a:solidFill>
                  <a:schemeClr val="accent1"/>
                </a:solidFill>
                <a:cs typeface="Segoe UI" panose="020B0502040204020203" pitchFamily="34" charset="0"/>
              </a:rPr>
            </a:br>
            <a:endParaRPr lang="fr-FR" sz="1400" dirty="0">
              <a:solidFill>
                <a:schemeClr val="accent1"/>
              </a:solidFill>
              <a:cs typeface="Segoe UI" panose="020B0502040204020203" pitchFamily="34" charset="0"/>
            </a:endParaRPr>
          </a:p>
          <a:p>
            <a:pPr marL="0" indent="0">
              <a:spcBef>
                <a:spcPts val="0"/>
              </a:spcBef>
              <a:spcAft>
                <a:spcPts val="0"/>
              </a:spcAft>
              <a:buNone/>
              <a:defRPr/>
            </a:pPr>
            <a:r>
              <a:rPr lang="fr-FR" sz="1400" dirty="0">
                <a:solidFill>
                  <a:schemeClr val="accent1"/>
                </a:solidFill>
                <a:cs typeface="Segoe UI" panose="020B0502040204020203" pitchFamily="34" charset="0"/>
              </a:rPr>
              <a:t>Avec ces observations, il est possible de mettre en place un filtre qui va permettant d’exclusion le bruit de fond, car celui-ci pourrait perturbé le calcul de l’émittance en RMS ou par « </a:t>
            </a:r>
            <a:r>
              <a:rPr lang="fr-FR" sz="1400" dirty="0" err="1">
                <a:solidFill>
                  <a:schemeClr val="accent1"/>
                </a:solidFill>
                <a:cs typeface="Segoe UI" panose="020B0502040204020203" pitchFamily="34" charset="0"/>
              </a:rPr>
              <a:t>fitting</a:t>
            </a:r>
            <a:r>
              <a:rPr lang="fr-FR" sz="1400" dirty="0">
                <a:solidFill>
                  <a:schemeClr val="accent1"/>
                </a:solidFill>
                <a:cs typeface="Segoe UI" panose="020B0502040204020203" pitchFamily="34" charset="0"/>
              </a:rPr>
              <a:t> » ainsi que les différents </a:t>
            </a:r>
            <a:r>
              <a:rPr lang="fr-FR" sz="1400" dirty="0" err="1">
                <a:solidFill>
                  <a:schemeClr val="accent1"/>
                </a:solidFill>
                <a:cs typeface="Segoe UI" panose="020B0502040204020203" pitchFamily="34" charset="0"/>
              </a:rPr>
              <a:t>Twiss</a:t>
            </a:r>
            <a:r>
              <a:rPr lang="fr-FR" sz="1400" dirty="0">
                <a:solidFill>
                  <a:schemeClr val="accent1"/>
                </a:solidFill>
                <a:cs typeface="Segoe UI" panose="020B0502040204020203" pitchFamily="34" charset="0"/>
              </a:rPr>
              <a:t> paramètres.</a:t>
            </a:r>
          </a:p>
        </p:txBody>
      </p:sp>
      <p:grpSp>
        <p:nvGrpSpPr>
          <p:cNvPr id="8" name="Groupe 6">
            <a:extLst>
              <a:ext uri="{FF2B5EF4-FFF2-40B4-BE49-F238E27FC236}">
                <a16:creationId xmlns:a16="http://schemas.microsoft.com/office/drawing/2014/main" id="{1B5A188D-F6B5-4134-B965-0C7B2010BDCF}"/>
              </a:ext>
            </a:extLst>
          </p:cNvPr>
          <p:cNvGrpSpPr/>
          <p:nvPr/>
        </p:nvGrpSpPr>
        <p:grpSpPr>
          <a:xfrm>
            <a:off x="5258013" y="1143000"/>
            <a:ext cx="3853202" cy="3654152"/>
            <a:chOff x="7521819" y="1273323"/>
            <a:chExt cx="4525116" cy="4265478"/>
          </a:xfrm>
        </p:grpSpPr>
        <p:grpSp>
          <p:nvGrpSpPr>
            <p:cNvPr id="9" name="Groupe 4">
              <a:extLst>
                <a:ext uri="{FF2B5EF4-FFF2-40B4-BE49-F238E27FC236}">
                  <a16:creationId xmlns:a16="http://schemas.microsoft.com/office/drawing/2014/main" id="{ECB6B4C9-8E6A-4DCA-8939-12B3E6DAC83F}"/>
                </a:ext>
              </a:extLst>
            </p:cNvPr>
            <p:cNvGrpSpPr/>
            <p:nvPr/>
          </p:nvGrpSpPr>
          <p:grpSpPr>
            <a:xfrm>
              <a:off x="7521819" y="1273323"/>
              <a:ext cx="4525116" cy="4265478"/>
              <a:chOff x="7521819" y="1273323"/>
              <a:chExt cx="4525116" cy="4265478"/>
            </a:xfrm>
          </p:grpSpPr>
          <p:pic>
            <p:nvPicPr>
              <p:cNvPr id="12" name="Image 2">
                <a:extLst>
                  <a:ext uri="{FF2B5EF4-FFF2-40B4-BE49-F238E27FC236}">
                    <a16:creationId xmlns:a16="http://schemas.microsoft.com/office/drawing/2014/main" id="{5DF003C8-70CF-4801-8755-703C50B0C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1819" y="1273323"/>
                <a:ext cx="4525116" cy="4265478"/>
              </a:xfrm>
              <a:prstGeom prst="rect">
                <a:avLst/>
              </a:prstGeom>
            </p:spPr>
          </p:pic>
          <p:sp>
            <p:nvSpPr>
              <p:cNvPr id="13" name="Ellipse 3">
                <a:extLst>
                  <a:ext uri="{FF2B5EF4-FFF2-40B4-BE49-F238E27FC236}">
                    <a16:creationId xmlns:a16="http://schemas.microsoft.com/office/drawing/2014/main" id="{CD1BD64D-A386-4AE7-A1AF-3C749BB6A711}"/>
                  </a:ext>
                </a:extLst>
              </p:cNvPr>
              <p:cNvSpPr/>
              <p:nvPr/>
            </p:nvSpPr>
            <p:spPr>
              <a:xfrm>
                <a:off x="8797491" y="2862841"/>
                <a:ext cx="731069" cy="444382"/>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1350"/>
              </a:p>
            </p:txBody>
          </p:sp>
          <p:sp>
            <p:nvSpPr>
              <p:cNvPr id="14" name="Ellipse 8">
                <a:extLst>
                  <a:ext uri="{FF2B5EF4-FFF2-40B4-BE49-F238E27FC236}">
                    <a16:creationId xmlns:a16="http://schemas.microsoft.com/office/drawing/2014/main" id="{36AEDF6B-44FA-4D99-9FF9-07852A92D6A1}"/>
                  </a:ext>
                </a:extLst>
              </p:cNvPr>
              <p:cNvSpPr/>
              <p:nvPr/>
            </p:nvSpPr>
            <p:spPr>
              <a:xfrm rot="3066453">
                <a:off x="10205403" y="4152955"/>
                <a:ext cx="1374705" cy="816864"/>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1350"/>
              </a:p>
            </p:txBody>
          </p:sp>
        </p:grpSp>
        <p:sp>
          <p:nvSpPr>
            <p:cNvPr id="11" name="Ellipse 9">
              <a:extLst>
                <a:ext uri="{FF2B5EF4-FFF2-40B4-BE49-F238E27FC236}">
                  <a16:creationId xmlns:a16="http://schemas.microsoft.com/office/drawing/2014/main" id="{54A66CC8-D83F-4D6C-AF53-CC506ED19102}"/>
                </a:ext>
              </a:extLst>
            </p:cNvPr>
            <p:cNvSpPr/>
            <p:nvPr/>
          </p:nvSpPr>
          <p:spPr>
            <a:xfrm>
              <a:off x="8499107" y="1530417"/>
              <a:ext cx="333452" cy="1776806"/>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sz="1350"/>
            </a:p>
          </p:txBody>
        </p:sp>
      </p:grpSp>
    </p:spTree>
    <p:extLst>
      <p:ext uri="{BB962C8B-B14F-4D97-AF65-F5344CB8AC3E}">
        <p14:creationId xmlns:p14="http://schemas.microsoft.com/office/powerpoint/2010/main" val="251948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51796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Back-Up :</a:t>
            </a:r>
            <a:r>
              <a:rPr lang="fr-FR" sz="3600" b="1" dirty="0">
                <a:solidFill>
                  <a:srgbClr val="00B050"/>
                </a:solidFill>
              </a:rPr>
              <a:t> Filtre du BDF.</a:t>
            </a:r>
            <a:endParaRPr lang="fr-FR" sz="3600" b="1" u="sng" dirty="0">
              <a:solidFill>
                <a:srgbClr val="00B050"/>
              </a:solidFill>
            </a:endParaRPr>
          </a:p>
        </p:txBody>
      </p:sp>
      <p:graphicFrame>
        <p:nvGraphicFramePr>
          <p:cNvPr id="15" name="Tableau 13">
            <a:extLst>
              <a:ext uri="{FF2B5EF4-FFF2-40B4-BE49-F238E27FC236}">
                <a16:creationId xmlns:a16="http://schemas.microsoft.com/office/drawing/2014/main" id="{8A985F61-5E27-4AAD-BAEF-24871014E4D7}"/>
              </a:ext>
            </a:extLst>
          </p:cNvPr>
          <p:cNvGraphicFramePr>
            <a:graphicFrameLocks noGrp="1"/>
          </p:cNvGraphicFramePr>
          <p:nvPr/>
        </p:nvGraphicFramePr>
        <p:xfrm>
          <a:off x="6010274" y="1978021"/>
          <a:ext cx="2409822" cy="2413008"/>
        </p:xfrm>
        <a:graphic>
          <a:graphicData uri="http://schemas.openxmlformats.org/drawingml/2006/table">
            <a:tbl>
              <a:tblPr>
                <a:tableStyleId>{5C22544A-7EE6-4342-B048-85BDC9FD1C3A}</a:tableStyleId>
              </a:tblPr>
              <a:tblGrid>
                <a:gridCol w="267758">
                  <a:extLst>
                    <a:ext uri="{9D8B030D-6E8A-4147-A177-3AD203B41FA5}">
                      <a16:colId xmlns:a16="http://schemas.microsoft.com/office/drawing/2014/main" val="1275364640"/>
                    </a:ext>
                  </a:extLst>
                </a:gridCol>
                <a:gridCol w="267758">
                  <a:extLst>
                    <a:ext uri="{9D8B030D-6E8A-4147-A177-3AD203B41FA5}">
                      <a16:colId xmlns:a16="http://schemas.microsoft.com/office/drawing/2014/main" val="3785994406"/>
                    </a:ext>
                  </a:extLst>
                </a:gridCol>
                <a:gridCol w="267758">
                  <a:extLst>
                    <a:ext uri="{9D8B030D-6E8A-4147-A177-3AD203B41FA5}">
                      <a16:colId xmlns:a16="http://schemas.microsoft.com/office/drawing/2014/main" val="1253956087"/>
                    </a:ext>
                  </a:extLst>
                </a:gridCol>
                <a:gridCol w="267758">
                  <a:extLst>
                    <a:ext uri="{9D8B030D-6E8A-4147-A177-3AD203B41FA5}">
                      <a16:colId xmlns:a16="http://schemas.microsoft.com/office/drawing/2014/main" val="1088425743"/>
                    </a:ext>
                  </a:extLst>
                </a:gridCol>
                <a:gridCol w="267758">
                  <a:extLst>
                    <a:ext uri="{9D8B030D-6E8A-4147-A177-3AD203B41FA5}">
                      <a16:colId xmlns:a16="http://schemas.microsoft.com/office/drawing/2014/main" val="270581861"/>
                    </a:ext>
                  </a:extLst>
                </a:gridCol>
                <a:gridCol w="267758">
                  <a:extLst>
                    <a:ext uri="{9D8B030D-6E8A-4147-A177-3AD203B41FA5}">
                      <a16:colId xmlns:a16="http://schemas.microsoft.com/office/drawing/2014/main" val="862551023"/>
                    </a:ext>
                  </a:extLst>
                </a:gridCol>
                <a:gridCol w="267758">
                  <a:extLst>
                    <a:ext uri="{9D8B030D-6E8A-4147-A177-3AD203B41FA5}">
                      <a16:colId xmlns:a16="http://schemas.microsoft.com/office/drawing/2014/main" val="3087630233"/>
                    </a:ext>
                  </a:extLst>
                </a:gridCol>
                <a:gridCol w="267758">
                  <a:extLst>
                    <a:ext uri="{9D8B030D-6E8A-4147-A177-3AD203B41FA5}">
                      <a16:colId xmlns:a16="http://schemas.microsoft.com/office/drawing/2014/main" val="4255914964"/>
                    </a:ext>
                  </a:extLst>
                </a:gridCol>
                <a:gridCol w="267758">
                  <a:extLst>
                    <a:ext uri="{9D8B030D-6E8A-4147-A177-3AD203B41FA5}">
                      <a16:colId xmlns:a16="http://schemas.microsoft.com/office/drawing/2014/main" val="3400343276"/>
                    </a:ext>
                  </a:extLst>
                </a:gridCol>
              </a:tblGrid>
              <a:tr h="268112">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843695"/>
                  </a:ext>
                </a:extLst>
              </a:tr>
              <a:tr h="268112">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98522939"/>
                  </a:ext>
                </a:extLst>
              </a:tr>
              <a:tr h="268112">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85874857"/>
                  </a:ext>
                </a:extLst>
              </a:tr>
              <a:tr h="268112">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53191884"/>
                  </a:ext>
                </a:extLst>
              </a:tr>
              <a:tr h="268112">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r>
                        <a:rPr lang="fr-FR" sz="1000" dirty="0" err="1"/>
                        <a:t>V</a:t>
                      </a:r>
                      <a:r>
                        <a:rPr lang="fr-FR" sz="1000" baseline="-25000" dirty="0" err="1"/>
                        <a:t>ij</a:t>
                      </a:r>
                      <a:endParaRPr lang="fr-FR"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19753948"/>
                  </a:ext>
                </a:extLst>
              </a:tr>
              <a:tr h="268112">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87088543"/>
                  </a:ext>
                </a:extLst>
              </a:tr>
              <a:tr h="268112">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91443991"/>
                  </a:ext>
                </a:extLst>
              </a:tr>
              <a:tr h="268112">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42444129"/>
                  </a:ext>
                </a:extLst>
              </a:tr>
              <a:tr h="268112">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a:endParaRPr lang="fr-FR" sz="1000" dirty="0"/>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8403343"/>
                  </a:ext>
                </a:extLst>
              </a:tr>
            </a:tbl>
          </a:graphicData>
        </a:graphic>
      </p:graphicFrame>
      <p:sp>
        <p:nvSpPr>
          <p:cNvPr id="16" name="ZoneTexte 18">
            <a:extLst>
              <a:ext uri="{FF2B5EF4-FFF2-40B4-BE49-F238E27FC236}">
                <a16:creationId xmlns:a16="http://schemas.microsoft.com/office/drawing/2014/main" id="{258D0D15-5473-4E02-BBED-D386CBFDCDBA}"/>
              </a:ext>
            </a:extLst>
          </p:cNvPr>
          <p:cNvSpPr txBox="1"/>
          <p:nvPr/>
        </p:nvSpPr>
        <p:spPr>
          <a:xfrm>
            <a:off x="6010273" y="4821901"/>
            <a:ext cx="2409824" cy="242374"/>
          </a:xfrm>
          <a:prstGeom prst="rect">
            <a:avLst/>
          </a:prstGeom>
          <a:noFill/>
        </p:spPr>
        <p:txBody>
          <a:bodyPr wrap="square" rtlCol="0">
            <a:spAutoFit/>
          </a:bodyPr>
          <a:lstStyle/>
          <a:p>
            <a:pPr algn="ctr"/>
            <a:r>
              <a:rPr lang="fr-FR" sz="975" dirty="0"/>
              <a:t>Espace de mesure: Ordre 4 = 80 valeurs</a:t>
            </a:r>
          </a:p>
        </p:txBody>
      </p:sp>
      <p:grpSp>
        <p:nvGrpSpPr>
          <p:cNvPr id="17" name="Groupe 1">
            <a:extLst>
              <a:ext uri="{FF2B5EF4-FFF2-40B4-BE49-F238E27FC236}">
                <a16:creationId xmlns:a16="http://schemas.microsoft.com/office/drawing/2014/main" id="{368B2A8C-DBAF-40A9-A2ED-DF694D7EAEB2}"/>
              </a:ext>
            </a:extLst>
          </p:cNvPr>
          <p:cNvGrpSpPr/>
          <p:nvPr/>
        </p:nvGrpSpPr>
        <p:grpSpPr>
          <a:xfrm>
            <a:off x="185759" y="2557701"/>
            <a:ext cx="5325563" cy="2768569"/>
            <a:chOff x="299414" y="575136"/>
            <a:chExt cx="6725062" cy="4939174"/>
          </a:xfrm>
        </p:grpSpPr>
        <mc:AlternateContent xmlns:mc="http://schemas.openxmlformats.org/markup-compatibility/2006">
          <mc:Choice xmlns:a14="http://schemas.microsoft.com/office/drawing/2010/main" Requires="a14">
            <p:sp>
              <p:nvSpPr>
                <p:cNvPr id="18" name="Espace réservé du contenu 17">
                  <a:extLst>
                    <a:ext uri="{FF2B5EF4-FFF2-40B4-BE49-F238E27FC236}">
                      <a16:creationId xmlns:a16="http://schemas.microsoft.com/office/drawing/2014/main" id="{296D71BD-8508-435C-AE8A-1EC25602FAC3}"/>
                    </a:ext>
                  </a:extLst>
                </p:cNvPr>
                <p:cNvSpPr txBox="1">
                  <a:spLocks/>
                </p:cNvSpPr>
                <p:nvPr/>
              </p:nvSpPr>
              <p:spPr>
                <a:xfrm>
                  <a:off x="299414" y="575136"/>
                  <a:ext cx="6725062" cy="4939174"/>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0"/>
                    </a:spcAft>
                    <a:buNone/>
                    <a:defRPr/>
                  </a:pPr>
                  <a:endParaRPr lang="fr-FR" sz="1400" dirty="0">
                    <a:cs typeface="Segoe UI" panose="020B0502040204020203" pitchFamily="34" charset="0"/>
                    <a:sym typeface="Wingdings" panose="05000000000000000000" pitchFamily="2" charset="2"/>
                  </a:endParaRPr>
                </a:p>
                <a:p>
                  <a:pPr marL="0" indent="0">
                    <a:spcAft>
                      <a:spcPts val="450"/>
                    </a:spcAft>
                    <a:buNone/>
                    <a:defRPr/>
                  </a:pPr>
                  <a:r>
                    <a:rPr lang="fr-FR" sz="1400" u="sng" dirty="0">
                      <a:cs typeface="Segoe UI" panose="020B0502040204020203" pitchFamily="34" charset="0"/>
                      <a:sym typeface="Wingdings" panose="05000000000000000000" pitchFamily="2" charset="2"/>
                    </a:rPr>
                    <a:t>Formule :</a:t>
                  </a:r>
                </a:p>
                <a:p>
                  <a:pPr marL="0" indent="0">
                    <a:spcAft>
                      <a:spcPts val="450"/>
                    </a:spcAft>
                    <a:buNone/>
                    <a:defRPr/>
                  </a:pPr>
                  <a:endParaRPr lang="fr-FR" sz="1400" i="1" dirty="0">
                    <a:cs typeface="Segoe UI" panose="020B0502040204020203" pitchFamily="34" charset="0"/>
                  </a:endParaRPr>
                </a:p>
                <a:p>
                  <a:pPr marL="0" indent="0">
                    <a:spcAft>
                      <a:spcPts val="450"/>
                    </a:spcAft>
                    <a:buNone/>
                    <a:defRPr/>
                  </a:pPr>
                  <a14:m>
                    <m:oMathPara xmlns:m="http://schemas.openxmlformats.org/officeDocument/2006/math">
                      <m:oMathParaPr>
                        <m:jc m:val="centerGroup"/>
                      </m:oMathParaPr>
                      <m:oMath xmlns:m="http://schemas.openxmlformats.org/officeDocument/2006/math">
                        <m:sSub>
                          <m:sSubPr>
                            <m:ctrlPr>
                              <a:rPr lang="fr-FR" sz="1400" i="1">
                                <a:cs typeface="Segoe UI" panose="020B0502040204020203" pitchFamily="34" charset="0"/>
                              </a:rPr>
                            </m:ctrlPr>
                          </m:sSubPr>
                          <m:e>
                            <m:r>
                              <a:rPr lang="fr-FR" sz="1400" i="1">
                                <a:cs typeface="Segoe UI" panose="020B0502040204020203" pitchFamily="34" charset="0"/>
                              </a:rPr>
                              <m:t>𝑁</m:t>
                            </m:r>
                          </m:e>
                          <m:sub>
                            <m:r>
                              <a:rPr lang="fr-FR" sz="1400" i="1">
                                <a:cs typeface="Segoe UI" panose="020B0502040204020203" pitchFamily="34" charset="0"/>
                              </a:rPr>
                              <m:t>𝐶</m:t>
                            </m:r>
                          </m:sub>
                        </m:sSub>
                        <m:r>
                          <a:rPr lang="fr-FR" sz="1400" i="1">
                            <a:cs typeface="Segoe UI" panose="020B0502040204020203" pitchFamily="34" charset="0"/>
                          </a:rPr>
                          <m:t>=</m:t>
                        </m:r>
                        <m:d>
                          <m:dPr>
                            <m:ctrlPr>
                              <a:rPr lang="fr-FR" sz="1400" i="1">
                                <a:cs typeface="Segoe UI" panose="020B0502040204020203" pitchFamily="34" charset="0"/>
                              </a:rPr>
                            </m:ctrlPr>
                          </m:dPr>
                          <m:e>
                            <m:sSup>
                              <m:sSupPr>
                                <m:ctrlPr>
                                  <a:rPr lang="fr-FR" sz="1400" i="1">
                                    <a:cs typeface="Segoe UI" panose="020B0502040204020203" pitchFamily="34" charset="0"/>
                                  </a:rPr>
                                </m:ctrlPr>
                              </m:sSupPr>
                              <m:e>
                                <m:d>
                                  <m:dPr>
                                    <m:ctrlPr>
                                      <a:rPr lang="fr-FR" sz="1400" i="1">
                                        <a:cs typeface="Segoe UI" panose="020B0502040204020203" pitchFamily="34" charset="0"/>
                                      </a:rPr>
                                    </m:ctrlPr>
                                  </m:dPr>
                                  <m:e>
                                    <m:r>
                                      <a:rPr lang="fr-FR" sz="1400" i="1">
                                        <a:cs typeface="Segoe UI" panose="020B0502040204020203" pitchFamily="34" charset="0"/>
                                      </a:rPr>
                                      <m:t>2∗</m:t>
                                    </m:r>
                                    <m:r>
                                      <a:rPr lang="fr-FR" sz="1400" i="1">
                                        <a:cs typeface="Segoe UI" panose="020B0502040204020203" pitchFamily="34" charset="0"/>
                                      </a:rPr>
                                      <m:t>𝑂𝑟𝑑𝑟𝑒</m:t>
                                    </m:r>
                                    <m:r>
                                      <a:rPr lang="fr-FR" sz="1400" i="1">
                                        <a:cs typeface="Segoe UI" panose="020B0502040204020203" pitchFamily="34" charset="0"/>
                                      </a:rPr>
                                      <m:t>+1</m:t>
                                    </m:r>
                                  </m:e>
                                </m:d>
                              </m:e>
                              <m:sup>
                                <m:r>
                                  <a:rPr lang="fr-FR" sz="1400" i="1">
                                    <a:cs typeface="Segoe UI" panose="020B0502040204020203" pitchFamily="34" charset="0"/>
                                  </a:rPr>
                                  <m:t>2</m:t>
                                </m:r>
                              </m:sup>
                            </m:sSup>
                            <m:r>
                              <a:rPr lang="fr-FR" sz="1400" i="1">
                                <a:cs typeface="Segoe UI" panose="020B0502040204020203" pitchFamily="34" charset="0"/>
                              </a:rPr>
                              <m:t>−1</m:t>
                            </m:r>
                          </m:e>
                        </m:d>
                        <m:r>
                          <a:rPr lang="fr-FR" sz="1400" i="1">
                            <a:cs typeface="Segoe UI" panose="020B0502040204020203" pitchFamily="34" charset="0"/>
                          </a:rPr>
                          <m:t>∗50% ∗(1+</m:t>
                        </m:r>
                        <m:f>
                          <m:fPr>
                            <m:ctrlPr>
                              <a:rPr lang="fr-FR" sz="1400" i="1">
                                <a:cs typeface="Segoe UI" panose="020B0502040204020203" pitchFamily="34" charset="0"/>
                              </a:rPr>
                            </m:ctrlPr>
                          </m:fPr>
                          <m:num>
                            <m:r>
                              <a:rPr lang="fr-FR" sz="1400" i="1">
                                <a:cs typeface="Segoe UI" panose="020B0502040204020203" pitchFamily="34" charset="0"/>
                              </a:rPr>
                              <m:t>1</m:t>
                            </m:r>
                          </m:num>
                          <m:den>
                            <m:rad>
                              <m:radPr>
                                <m:degHide m:val="on"/>
                                <m:ctrlPr>
                                  <a:rPr lang="fr-FR" sz="1400" i="1">
                                    <a:cs typeface="Segoe UI" panose="020B0502040204020203" pitchFamily="34" charset="0"/>
                                  </a:rPr>
                                </m:ctrlPr>
                              </m:radPr>
                              <m:deg/>
                              <m:e>
                                <m:sSup>
                                  <m:sSupPr>
                                    <m:ctrlPr>
                                      <a:rPr lang="fr-FR" sz="1400" i="1">
                                        <a:cs typeface="Segoe UI" panose="020B0502040204020203" pitchFamily="34" charset="0"/>
                                      </a:rPr>
                                    </m:ctrlPr>
                                  </m:sSupPr>
                                  <m:e>
                                    <m:d>
                                      <m:dPr>
                                        <m:ctrlPr>
                                          <a:rPr lang="fr-FR" sz="1400" i="1">
                                            <a:cs typeface="Segoe UI" panose="020B0502040204020203" pitchFamily="34" charset="0"/>
                                          </a:rPr>
                                        </m:ctrlPr>
                                      </m:dPr>
                                      <m:e>
                                        <m:r>
                                          <a:rPr lang="fr-FR" sz="1400" i="1">
                                            <a:cs typeface="Segoe UI" panose="020B0502040204020203" pitchFamily="34" charset="0"/>
                                          </a:rPr>
                                          <m:t>2∗</m:t>
                                        </m:r>
                                        <m:r>
                                          <a:rPr lang="fr-FR" sz="1400" i="1">
                                            <a:cs typeface="Segoe UI" panose="020B0502040204020203" pitchFamily="34" charset="0"/>
                                          </a:rPr>
                                          <m:t>𝑂𝑟𝑑𝑟𝑒</m:t>
                                        </m:r>
                                        <m:r>
                                          <a:rPr lang="fr-FR" sz="1400" i="1">
                                            <a:cs typeface="Segoe UI" panose="020B0502040204020203" pitchFamily="34" charset="0"/>
                                          </a:rPr>
                                          <m:t>+1</m:t>
                                        </m:r>
                                      </m:e>
                                    </m:d>
                                  </m:e>
                                  <m:sup>
                                    <m:r>
                                      <a:rPr lang="fr-FR" sz="1400" i="1">
                                        <a:cs typeface="Segoe UI" panose="020B0502040204020203" pitchFamily="34" charset="0"/>
                                      </a:rPr>
                                      <m:t>2</m:t>
                                    </m:r>
                                  </m:sup>
                                </m:sSup>
                                <m:r>
                                  <a:rPr lang="fr-FR" sz="1400" i="1">
                                    <a:cs typeface="Segoe UI" panose="020B0502040204020203" pitchFamily="34" charset="0"/>
                                  </a:rPr>
                                  <m:t>−1</m:t>
                                </m:r>
                              </m:e>
                            </m:rad>
                          </m:den>
                        </m:f>
                        <m:r>
                          <a:rPr lang="fr-FR" sz="1400" i="1">
                            <a:cs typeface="Segoe UI" panose="020B0502040204020203" pitchFamily="34" charset="0"/>
                          </a:rPr>
                          <m:t>)</m:t>
                        </m:r>
                      </m:oMath>
                    </m:oMathPara>
                  </a14:m>
                  <a:endParaRPr lang="fr-FR" sz="1400" dirty="0">
                    <a:cs typeface="Segoe UI" panose="020B0502040204020203" pitchFamily="34" charset="0"/>
                  </a:endParaRPr>
                </a:p>
                <a:p>
                  <a:pPr marL="0" indent="0">
                    <a:spcAft>
                      <a:spcPts val="450"/>
                    </a:spcAft>
                    <a:buNone/>
                    <a:defRPr/>
                  </a:pPr>
                  <a:endParaRPr lang="fr-FR" sz="1400" dirty="0">
                    <a:cs typeface="Segoe UI" panose="020B0502040204020203" pitchFamily="34" charset="0"/>
                  </a:endParaRPr>
                </a:p>
                <a:p>
                  <a:pPr marL="0" indent="0">
                    <a:spcAft>
                      <a:spcPts val="450"/>
                    </a:spcAft>
                    <a:buNone/>
                    <a:defRPr/>
                  </a:pPr>
                  <a:endParaRPr lang="fr-FR" sz="1400" dirty="0">
                    <a:cs typeface="Segoe UI" panose="020B0502040204020203" pitchFamily="34" charset="0"/>
                  </a:endParaRPr>
                </a:p>
                <a:p>
                  <a:pPr marL="0" indent="0">
                    <a:spcBef>
                      <a:spcPts val="0"/>
                    </a:spcBef>
                    <a:spcAft>
                      <a:spcPts val="0"/>
                    </a:spcAft>
                    <a:buNone/>
                    <a:defRPr/>
                  </a:pPr>
                  <a:r>
                    <a:rPr lang="fr-FR" sz="1400" dirty="0">
                      <a:cs typeface="Segoe UI" panose="020B0502040204020203" pitchFamily="34" charset="0"/>
                    </a:rPr>
                    <a:t>Ici l’ordre = 4</a:t>
                  </a:r>
                </a:p>
                <a:p>
                  <a:pPr marL="0" indent="0">
                    <a:spcBef>
                      <a:spcPts val="0"/>
                    </a:spcBef>
                    <a:spcAft>
                      <a:spcPts val="0"/>
                    </a:spcAft>
                    <a:buNone/>
                    <a:defRPr/>
                  </a:pPr>
                  <a:r>
                    <a:rPr lang="fr-FR" sz="1400" u="sng" dirty="0">
                      <a:solidFill>
                        <a:schemeClr val="accent1"/>
                      </a:solidFill>
                      <a:cs typeface="Segoe UI" panose="020B0502040204020203" pitchFamily="34" charset="0"/>
                    </a:rPr>
                    <a:t>Raison :</a:t>
                  </a:r>
                </a:p>
                <a:p>
                  <a:pPr marL="0" indent="0">
                    <a:spcBef>
                      <a:spcPts val="0"/>
                    </a:spcBef>
                    <a:spcAft>
                      <a:spcPts val="0"/>
                    </a:spcAft>
                    <a:buNone/>
                    <a:defRPr/>
                  </a:pPr>
                  <a:r>
                    <a:rPr lang="fr-FR" sz="1400" dirty="0">
                      <a:solidFill>
                        <a:schemeClr val="accent1"/>
                      </a:solidFill>
                      <a:cs typeface="Segoe UI" panose="020B0502040204020203" pitchFamily="34" charset="0"/>
                    </a:rPr>
                    <a:t>Un ordre inférieur serait trop sélectif et supérieur limiterai la taille de la fenêtre d’étude.</a:t>
                  </a:r>
                </a:p>
                <a:p>
                  <a:pPr marL="0" indent="0">
                    <a:spcBef>
                      <a:spcPts val="0"/>
                    </a:spcBef>
                    <a:spcAft>
                      <a:spcPts val="0"/>
                    </a:spcAft>
                    <a:buNone/>
                    <a:defRPr/>
                  </a:pPr>
                  <a:r>
                    <a:rPr lang="fr-FR" sz="1400" dirty="0">
                      <a:solidFill>
                        <a:schemeClr val="accent1"/>
                      </a:solidFill>
                      <a:cs typeface="Segoe UI" panose="020B0502040204020203" pitchFamily="34" charset="0"/>
                    </a:rPr>
                    <a:t>Car cette technique réduit la fenêtre de mesure par effet de bord, celui-ci réduit la fenêtre de mesure sur chaque bord proportionnellement à l’ordre choisie.</a:t>
                  </a:r>
                </a:p>
                <a:p>
                  <a:pPr marL="0" indent="0">
                    <a:spcAft>
                      <a:spcPts val="450"/>
                    </a:spcAft>
                    <a:buNone/>
                    <a:defRPr/>
                  </a:pPr>
                  <a:endParaRPr lang="fr-FR" sz="1400" dirty="0">
                    <a:cs typeface="Segoe UI" panose="020B0502040204020203" pitchFamily="34" charset="0"/>
                  </a:endParaRPr>
                </a:p>
              </p:txBody>
            </p:sp>
          </mc:Choice>
          <mc:Fallback>
            <p:sp>
              <p:nvSpPr>
                <p:cNvPr id="18" name="Espace réservé du contenu 17">
                  <a:extLst>
                    <a:ext uri="{FF2B5EF4-FFF2-40B4-BE49-F238E27FC236}">
                      <a16:creationId xmlns:a16="http://schemas.microsoft.com/office/drawing/2014/main" id="{296D71BD-8508-435C-AE8A-1EC25602FAC3}"/>
                    </a:ext>
                  </a:extLst>
                </p:cNvPr>
                <p:cNvSpPr txBox="1">
                  <a:spLocks noRot="1" noChangeAspect="1" noMove="1" noResize="1" noEditPoints="1" noAdjustHandles="1" noChangeArrowheads="1" noChangeShapeType="1" noTextEdit="1"/>
                </p:cNvSpPr>
                <p:nvPr/>
              </p:nvSpPr>
              <p:spPr>
                <a:xfrm>
                  <a:off x="299414" y="575136"/>
                  <a:ext cx="6725062" cy="4939174"/>
                </a:xfrm>
                <a:prstGeom prst="rect">
                  <a:avLst/>
                </a:prstGeom>
                <a:blipFill>
                  <a:blip r:embed="rId2"/>
                  <a:stretch>
                    <a:fillRect l="-686" r="-1030" b="-44273"/>
                  </a:stretch>
                </a:blipFill>
              </p:spPr>
              <p:txBody>
                <a:bodyPr/>
                <a:lstStyle/>
                <a:p>
                  <a:r>
                    <a:rPr lang="en-US">
                      <a:noFill/>
                    </a:rPr>
                    <a:t> </a:t>
                  </a:r>
                </a:p>
              </p:txBody>
            </p:sp>
          </mc:Fallback>
        </mc:AlternateContent>
        <p:cxnSp>
          <p:nvCxnSpPr>
            <p:cNvPr id="19" name="Connecteur droit avec flèche 20">
              <a:extLst>
                <a:ext uri="{FF2B5EF4-FFF2-40B4-BE49-F238E27FC236}">
                  <a16:creationId xmlns:a16="http://schemas.microsoft.com/office/drawing/2014/main" id="{349A0E24-0F3E-4B70-BD48-EE4CDA751065}"/>
                </a:ext>
              </a:extLst>
            </p:cNvPr>
            <p:cNvCxnSpPr>
              <a:cxnSpLocks/>
              <a:stCxn id="20" idx="0"/>
              <a:endCxn id="21" idx="1"/>
            </p:cNvCxnSpPr>
            <p:nvPr/>
          </p:nvCxnSpPr>
          <p:spPr>
            <a:xfrm flipH="1" flipV="1">
              <a:off x="5502016" y="3353002"/>
              <a:ext cx="205352" cy="27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24">
              <a:extLst>
                <a:ext uri="{FF2B5EF4-FFF2-40B4-BE49-F238E27FC236}">
                  <a16:creationId xmlns:a16="http://schemas.microsoft.com/office/drawing/2014/main" id="{1B2F5D6E-8E3A-442E-89DC-646ECF131870}"/>
                </a:ext>
              </a:extLst>
            </p:cNvPr>
            <p:cNvSpPr txBox="1"/>
            <p:nvPr/>
          </p:nvSpPr>
          <p:spPr>
            <a:xfrm>
              <a:off x="4456418" y="3626167"/>
              <a:ext cx="2501900" cy="700075"/>
            </a:xfrm>
            <a:prstGeom prst="rect">
              <a:avLst/>
            </a:prstGeom>
            <a:noFill/>
          </p:spPr>
          <p:txBody>
            <a:bodyPr wrap="square" rtlCol="0">
              <a:spAutoFit/>
            </a:bodyPr>
            <a:lstStyle/>
            <a:p>
              <a:r>
                <a:rPr lang="fr-FR" sz="975" dirty="0"/>
                <a:t>Erreur associé à la convergence de la loi normale</a:t>
              </a:r>
            </a:p>
          </p:txBody>
        </p:sp>
        <p:sp>
          <p:nvSpPr>
            <p:cNvPr id="21" name="Accolade fermante 27">
              <a:extLst>
                <a:ext uri="{FF2B5EF4-FFF2-40B4-BE49-F238E27FC236}">
                  <a16:creationId xmlns:a16="http://schemas.microsoft.com/office/drawing/2014/main" id="{DECC56D8-6956-4F8D-BC10-1F7C48EA7079}"/>
                </a:ext>
              </a:extLst>
            </p:cNvPr>
            <p:cNvSpPr/>
            <p:nvPr/>
          </p:nvSpPr>
          <p:spPr>
            <a:xfrm rot="5400000">
              <a:off x="5434203" y="1897660"/>
              <a:ext cx="93595" cy="2817089"/>
            </a:xfrm>
            <a:prstGeom prst="rightBrace">
              <a:avLst>
                <a:gd name="adj1" fmla="val 89911"/>
                <a:gd name="adj2" fmla="val 492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cxnSp>
          <p:nvCxnSpPr>
            <p:cNvPr id="22" name="Connecteur droit avec flèche 31">
              <a:extLst>
                <a:ext uri="{FF2B5EF4-FFF2-40B4-BE49-F238E27FC236}">
                  <a16:creationId xmlns:a16="http://schemas.microsoft.com/office/drawing/2014/main" id="{69FBA4C1-3AB6-48C0-8989-EDA7946D68C0}"/>
                </a:ext>
              </a:extLst>
            </p:cNvPr>
            <p:cNvCxnSpPr>
              <a:cxnSpLocks/>
              <a:stCxn id="24" idx="0"/>
              <a:endCxn id="23" idx="1"/>
            </p:cNvCxnSpPr>
            <p:nvPr/>
          </p:nvCxnSpPr>
          <p:spPr>
            <a:xfrm flipH="1" flipV="1">
              <a:off x="1848756" y="3135868"/>
              <a:ext cx="341808" cy="411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Accolade fermante 36">
              <a:extLst>
                <a:ext uri="{FF2B5EF4-FFF2-40B4-BE49-F238E27FC236}">
                  <a16:creationId xmlns:a16="http://schemas.microsoft.com/office/drawing/2014/main" id="{C48C986B-8D3F-424B-9EB7-7CEAA00A776E}"/>
                </a:ext>
              </a:extLst>
            </p:cNvPr>
            <p:cNvSpPr/>
            <p:nvPr/>
          </p:nvSpPr>
          <p:spPr>
            <a:xfrm rot="5400000">
              <a:off x="2082461" y="2070041"/>
              <a:ext cx="93267" cy="2038384"/>
            </a:xfrm>
            <a:prstGeom prst="rightBrace">
              <a:avLst>
                <a:gd name="adj1" fmla="val 89911"/>
                <a:gd name="adj2" fmla="val 6375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24" name="ZoneTexte 40">
              <a:extLst>
                <a:ext uri="{FF2B5EF4-FFF2-40B4-BE49-F238E27FC236}">
                  <a16:creationId xmlns:a16="http://schemas.microsoft.com/office/drawing/2014/main" id="{EECEF75F-4EB2-439C-877E-12ECCB3BDB74}"/>
                </a:ext>
              </a:extLst>
            </p:cNvPr>
            <p:cNvSpPr txBox="1"/>
            <p:nvPr/>
          </p:nvSpPr>
          <p:spPr>
            <a:xfrm>
              <a:off x="939614" y="3547674"/>
              <a:ext cx="2501901" cy="432399"/>
            </a:xfrm>
            <a:prstGeom prst="rect">
              <a:avLst/>
            </a:prstGeom>
            <a:noFill/>
          </p:spPr>
          <p:txBody>
            <a:bodyPr wrap="square" rtlCol="0">
              <a:spAutoFit/>
            </a:bodyPr>
            <a:lstStyle/>
            <a:p>
              <a:r>
                <a:rPr lang="fr-FR" sz="975" dirty="0"/>
                <a:t>Nombre de valeur examiné</a:t>
              </a:r>
            </a:p>
          </p:txBody>
        </p:sp>
        <p:cxnSp>
          <p:nvCxnSpPr>
            <p:cNvPr id="25" name="Connecteur droit avec flèche 50">
              <a:extLst>
                <a:ext uri="{FF2B5EF4-FFF2-40B4-BE49-F238E27FC236}">
                  <a16:creationId xmlns:a16="http://schemas.microsoft.com/office/drawing/2014/main" id="{687D1CAF-53FB-4B34-BBC8-0C52D6715753}"/>
                </a:ext>
              </a:extLst>
            </p:cNvPr>
            <p:cNvCxnSpPr>
              <a:cxnSpLocks/>
            </p:cNvCxnSpPr>
            <p:nvPr/>
          </p:nvCxnSpPr>
          <p:spPr>
            <a:xfrm flipH="1">
              <a:off x="3650025" y="1977170"/>
              <a:ext cx="649082" cy="51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56">
              <a:extLst>
                <a:ext uri="{FF2B5EF4-FFF2-40B4-BE49-F238E27FC236}">
                  <a16:creationId xmlns:a16="http://schemas.microsoft.com/office/drawing/2014/main" id="{A1510DA8-8B9A-4E85-A2B0-8A2376D73480}"/>
                </a:ext>
              </a:extLst>
            </p:cNvPr>
            <p:cNvSpPr txBox="1"/>
            <p:nvPr/>
          </p:nvSpPr>
          <p:spPr>
            <a:xfrm>
              <a:off x="4206143" y="1714736"/>
              <a:ext cx="2501901" cy="432399"/>
            </a:xfrm>
            <a:prstGeom prst="rect">
              <a:avLst/>
            </a:prstGeom>
            <a:noFill/>
          </p:spPr>
          <p:txBody>
            <a:bodyPr wrap="square" rtlCol="0">
              <a:spAutoFit/>
            </a:bodyPr>
            <a:lstStyle/>
            <a:p>
              <a:r>
                <a:rPr lang="fr-FR" sz="975" dirty="0"/>
                <a:t>Pourcentage attendue du </a:t>
              </a:r>
              <a:r>
                <a:rPr lang="fr-FR" sz="975" dirty="0" err="1"/>
                <a:t>bdf</a:t>
              </a:r>
              <a:r>
                <a:rPr lang="fr-FR" sz="975" dirty="0"/>
                <a:t>.</a:t>
              </a:r>
            </a:p>
          </p:txBody>
        </p:sp>
      </p:grpSp>
      <p:cxnSp>
        <p:nvCxnSpPr>
          <p:cNvPr id="27" name="Connecteur droit avec flèche 59">
            <a:extLst>
              <a:ext uri="{FF2B5EF4-FFF2-40B4-BE49-F238E27FC236}">
                <a16:creationId xmlns:a16="http://schemas.microsoft.com/office/drawing/2014/main" id="{D7B22DF6-ADE8-47A6-881B-F8E508132C4B}"/>
              </a:ext>
            </a:extLst>
          </p:cNvPr>
          <p:cNvCxnSpPr/>
          <p:nvPr/>
        </p:nvCxnSpPr>
        <p:spPr>
          <a:xfrm>
            <a:off x="5895975" y="4462095"/>
            <a:ext cx="2724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61">
            <a:extLst>
              <a:ext uri="{FF2B5EF4-FFF2-40B4-BE49-F238E27FC236}">
                <a16:creationId xmlns:a16="http://schemas.microsoft.com/office/drawing/2014/main" id="{10E1CD98-6B81-464E-A8D2-B14010B9D100}"/>
              </a:ext>
            </a:extLst>
          </p:cNvPr>
          <p:cNvCxnSpPr/>
          <p:nvPr/>
        </p:nvCxnSpPr>
        <p:spPr>
          <a:xfrm>
            <a:off x="7215185"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avec flèche 64">
            <a:extLst>
              <a:ext uri="{FF2B5EF4-FFF2-40B4-BE49-F238E27FC236}">
                <a16:creationId xmlns:a16="http://schemas.microsoft.com/office/drawing/2014/main" id="{A1FE7154-937F-4AB2-8A38-1700E493707B}"/>
              </a:ext>
            </a:extLst>
          </p:cNvPr>
          <p:cNvCxnSpPr/>
          <p:nvPr/>
        </p:nvCxnSpPr>
        <p:spPr>
          <a:xfrm flipV="1">
            <a:off x="5895975" y="1805835"/>
            <a:ext cx="0" cy="2656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67">
            <a:extLst>
              <a:ext uri="{FF2B5EF4-FFF2-40B4-BE49-F238E27FC236}">
                <a16:creationId xmlns:a16="http://schemas.microsoft.com/office/drawing/2014/main" id="{34B90C3F-F2A7-4ABA-8EA8-21F8A334370B}"/>
              </a:ext>
            </a:extLst>
          </p:cNvPr>
          <p:cNvSpPr txBox="1"/>
          <p:nvPr/>
        </p:nvSpPr>
        <p:spPr>
          <a:xfrm>
            <a:off x="7122314" y="4572558"/>
            <a:ext cx="185741" cy="207749"/>
          </a:xfrm>
          <a:prstGeom prst="rect">
            <a:avLst/>
          </a:prstGeom>
          <a:noFill/>
        </p:spPr>
        <p:txBody>
          <a:bodyPr wrap="square" rtlCol="0">
            <a:spAutoFit/>
          </a:bodyPr>
          <a:lstStyle/>
          <a:p>
            <a:pPr algn="ctr"/>
            <a:r>
              <a:rPr lang="fr-FR" sz="750" dirty="0"/>
              <a:t>i</a:t>
            </a:r>
          </a:p>
        </p:txBody>
      </p:sp>
      <p:cxnSp>
        <p:nvCxnSpPr>
          <p:cNvPr id="31" name="Connecteur droit 68">
            <a:extLst>
              <a:ext uri="{FF2B5EF4-FFF2-40B4-BE49-F238E27FC236}">
                <a16:creationId xmlns:a16="http://schemas.microsoft.com/office/drawing/2014/main" id="{0B0BA196-BC3D-4641-8360-3FF98B788EC0}"/>
              </a:ext>
            </a:extLst>
          </p:cNvPr>
          <p:cNvCxnSpPr/>
          <p:nvPr/>
        </p:nvCxnSpPr>
        <p:spPr>
          <a:xfrm>
            <a:off x="7502904"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69">
            <a:extLst>
              <a:ext uri="{FF2B5EF4-FFF2-40B4-BE49-F238E27FC236}">
                <a16:creationId xmlns:a16="http://schemas.microsoft.com/office/drawing/2014/main" id="{3AE94424-0BBD-45C2-A11E-B671E7E0F81D}"/>
              </a:ext>
            </a:extLst>
          </p:cNvPr>
          <p:cNvCxnSpPr/>
          <p:nvPr/>
        </p:nvCxnSpPr>
        <p:spPr>
          <a:xfrm>
            <a:off x="7762872"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70">
            <a:extLst>
              <a:ext uri="{FF2B5EF4-FFF2-40B4-BE49-F238E27FC236}">
                <a16:creationId xmlns:a16="http://schemas.microsoft.com/office/drawing/2014/main" id="{3CD7E9C4-1C7D-4977-8078-F4F41C8EBEDF}"/>
              </a:ext>
            </a:extLst>
          </p:cNvPr>
          <p:cNvCxnSpPr/>
          <p:nvPr/>
        </p:nvCxnSpPr>
        <p:spPr>
          <a:xfrm>
            <a:off x="8029572"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71">
            <a:extLst>
              <a:ext uri="{FF2B5EF4-FFF2-40B4-BE49-F238E27FC236}">
                <a16:creationId xmlns:a16="http://schemas.microsoft.com/office/drawing/2014/main" id="{920DCCB8-8CE6-4535-9847-79ABAD2B5835}"/>
              </a:ext>
            </a:extLst>
          </p:cNvPr>
          <p:cNvCxnSpPr/>
          <p:nvPr/>
        </p:nvCxnSpPr>
        <p:spPr>
          <a:xfrm>
            <a:off x="8296272"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72">
            <a:extLst>
              <a:ext uri="{FF2B5EF4-FFF2-40B4-BE49-F238E27FC236}">
                <a16:creationId xmlns:a16="http://schemas.microsoft.com/office/drawing/2014/main" id="{E7102D88-885F-45F8-A185-A07D99238799}"/>
              </a:ext>
            </a:extLst>
          </p:cNvPr>
          <p:cNvCxnSpPr/>
          <p:nvPr/>
        </p:nvCxnSpPr>
        <p:spPr>
          <a:xfrm>
            <a:off x="6962772" y="4404211"/>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73">
            <a:extLst>
              <a:ext uri="{FF2B5EF4-FFF2-40B4-BE49-F238E27FC236}">
                <a16:creationId xmlns:a16="http://schemas.microsoft.com/office/drawing/2014/main" id="{9B2B1853-E959-4086-AF75-2A1178564312}"/>
              </a:ext>
            </a:extLst>
          </p:cNvPr>
          <p:cNvCxnSpPr/>
          <p:nvPr/>
        </p:nvCxnSpPr>
        <p:spPr>
          <a:xfrm>
            <a:off x="6691310"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74">
            <a:extLst>
              <a:ext uri="{FF2B5EF4-FFF2-40B4-BE49-F238E27FC236}">
                <a16:creationId xmlns:a16="http://schemas.microsoft.com/office/drawing/2014/main" id="{4400CB38-6E1A-4EB9-B559-34332C948BEF}"/>
              </a:ext>
            </a:extLst>
          </p:cNvPr>
          <p:cNvCxnSpPr/>
          <p:nvPr/>
        </p:nvCxnSpPr>
        <p:spPr>
          <a:xfrm>
            <a:off x="6410322" y="4404211"/>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75">
            <a:extLst>
              <a:ext uri="{FF2B5EF4-FFF2-40B4-BE49-F238E27FC236}">
                <a16:creationId xmlns:a16="http://schemas.microsoft.com/office/drawing/2014/main" id="{14A8196B-50F1-472D-A9EA-E194BE92FB9D}"/>
              </a:ext>
            </a:extLst>
          </p:cNvPr>
          <p:cNvCxnSpPr/>
          <p:nvPr/>
        </p:nvCxnSpPr>
        <p:spPr>
          <a:xfrm>
            <a:off x="6153147" y="4399816"/>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76">
            <a:extLst>
              <a:ext uri="{FF2B5EF4-FFF2-40B4-BE49-F238E27FC236}">
                <a16:creationId xmlns:a16="http://schemas.microsoft.com/office/drawing/2014/main" id="{9EC25B03-AE93-4BDD-A0B0-B450E39C0731}"/>
              </a:ext>
            </a:extLst>
          </p:cNvPr>
          <p:cNvCxnSpPr/>
          <p:nvPr/>
        </p:nvCxnSpPr>
        <p:spPr>
          <a:xfrm rot="5400000">
            <a:off x="5901139" y="4193092"/>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78">
            <a:extLst>
              <a:ext uri="{FF2B5EF4-FFF2-40B4-BE49-F238E27FC236}">
                <a16:creationId xmlns:a16="http://schemas.microsoft.com/office/drawing/2014/main" id="{8456C7FB-54DE-4936-9C34-B8BF6E715B07}"/>
              </a:ext>
            </a:extLst>
          </p:cNvPr>
          <p:cNvCxnSpPr/>
          <p:nvPr/>
        </p:nvCxnSpPr>
        <p:spPr>
          <a:xfrm rot="5400000">
            <a:off x="5895974" y="3918964"/>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79">
            <a:extLst>
              <a:ext uri="{FF2B5EF4-FFF2-40B4-BE49-F238E27FC236}">
                <a16:creationId xmlns:a16="http://schemas.microsoft.com/office/drawing/2014/main" id="{06326141-528A-49FA-BD82-1374F927E304}"/>
              </a:ext>
            </a:extLst>
          </p:cNvPr>
          <p:cNvCxnSpPr/>
          <p:nvPr/>
        </p:nvCxnSpPr>
        <p:spPr>
          <a:xfrm rot="5400000">
            <a:off x="5890812" y="3649602"/>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80">
            <a:extLst>
              <a:ext uri="{FF2B5EF4-FFF2-40B4-BE49-F238E27FC236}">
                <a16:creationId xmlns:a16="http://schemas.microsoft.com/office/drawing/2014/main" id="{3E0E1B7C-887B-4F26-A179-2E4FE9229A90}"/>
              </a:ext>
            </a:extLst>
          </p:cNvPr>
          <p:cNvCxnSpPr/>
          <p:nvPr/>
        </p:nvCxnSpPr>
        <p:spPr>
          <a:xfrm rot="5400000">
            <a:off x="5890812" y="3390610"/>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81">
            <a:extLst>
              <a:ext uri="{FF2B5EF4-FFF2-40B4-BE49-F238E27FC236}">
                <a16:creationId xmlns:a16="http://schemas.microsoft.com/office/drawing/2014/main" id="{06476ED5-7294-4B3E-9F01-56378D383874}"/>
              </a:ext>
            </a:extLst>
          </p:cNvPr>
          <p:cNvCxnSpPr/>
          <p:nvPr/>
        </p:nvCxnSpPr>
        <p:spPr>
          <a:xfrm rot="5400000">
            <a:off x="5890812" y="3121250"/>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82">
            <a:extLst>
              <a:ext uri="{FF2B5EF4-FFF2-40B4-BE49-F238E27FC236}">
                <a16:creationId xmlns:a16="http://schemas.microsoft.com/office/drawing/2014/main" id="{D40EB7F5-1746-45F2-A190-A6684BB0893E}"/>
              </a:ext>
            </a:extLst>
          </p:cNvPr>
          <p:cNvCxnSpPr/>
          <p:nvPr/>
        </p:nvCxnSpPr>
        <p:spPr>
          <a:xfrm rot="5400000">
            <a:off x="5888721" y="2847124"/>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83">
            <a:extLst>
              <a:ext uri="{FF2B5EF4-FFF2-40B4-BE49-F238E27FC236}">
                <a16:creationId xmlns:a16="http://schemas.microsoft.com/office/drawing/2014/main" id="{F0C346B6-8C17-4795-8B7F-B49F5EE381DF}"/>
              </a:ext>
            </a:extLst>
          </p:cNvPr>
          <p:cNvCxnSpPr/>
          <p:nvPr/>
        </p:nvCxnSpPr>
        <p:spPr>
          <a:xfrm rot="5400000">
            <a:off x="5872253" y="2572997"/>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84">
            <a:extLst>
              <a:ext uri="{FF2B5EF4-FFF2-40B4-BE49-F238E27FC236}">
                <a16:creationId xmlns:a16="http://schemas.microsoft.com/office/drawing/2014/main" id="{86D2F889-D94C-42C4-BA2E-68656F1CBA8D}"/>
              </a:ext>
            </a:extLst>
          </p:cNvPr>
          <p:cNvCxnSpPr/>
          <p:nvPr/>
        </p:nvCxnSpPr>
        <p:spPr>
          <a:xfrm rot="5400000">
            <a:off x="5885774" y="2318822"/>
            <a:ext cx="0" cy="14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85">
            <a:extLst>
              <a:ext uri="{FF2B5EF4-FFF2-40B4-BE49-F238E27FC236}">
                <a16:creationId xmlns:a16="http://schemas.microsoft.com/office/drawing/2014/main" id="{0610D9BD-FE2A-4775-8378-DD943A254BFA}"/>
              </a:ext>
            </a:extLst>
          </p:cNvPr>
          <p:cNvCxnSpPr/>
          <p:nvPr/>
        </p:nvCxnSpPr>
        <p:spPr>
          <a:xfrm rot="5400000">
            <a:off x="5885775" y="2039491"/>
            <a:ext cx="0" cy="148220"/>
          </a:xfrm>
          <a:prstGeom prst="line">
            <a:avLst/>
          </a:prstGeom>
        </p:spPr>
        <p:style>
          <a:lnRef idx="1">
            <a:schemeClr val="accent1"/>
          </a:lnRef>
          <a:fillRef idx="0">
            <a:schemeClr val="accent1"/>
          </a:fillRef>
          <a:effectRef idx="0">
            <a:schemeClr val="accent1"/>
          </a:effectRef>
          <a:fontRef idx="minor">
            <a:schemeClr val="tx1"/>
          </a:fontRef>
        </p:style>
      </p:cxnSp>
      <p:sp>
        <p:nvSpPr>
          <p:cNvPr id="48" name="ZoneTexte 86">
            <a:extLst>
              <a:ext uri="{FF2B5EF4-FFF2-40B4-BE49-F238E27FC236}">
                <a16:creationId xmlns:a16="http://schemas.microsoft.com/office/drawing/2014/main" id="{F11A9011-C540-4AA5-9203-F00420720043}"/>
              </a:ext>
            </a:extLst>
          </p:cNvPr>
          <p:cNvSpPr txBox="1"/>
          <p:nvPr/>
        </p:nvSpPr>
        <p:spPr>
          <a:xfrm>
            <a:off x="7348476" y="4572558"/>
            <a:ext cx="315647" cy="207749"/>
          </a:xfrm>
          <a:prstGeom prst="rect">
            <a:avLst/>
          </a:prstGeom>
          <a:noFill/>
        </p:spPr>
        <p:txBody>
          <a:bodyPr wrap="square" rtlCol="0">
            <a:spAutoFit/>
          </a:bodyPr>
          <a:lstStyle/>
          <a:p>
            <a:pPr algn="ctr"/>
            <a:r>
              <a:rPr lang="fr-FR" sz="750" dirty="0"/>
              <a:t>i+1</a:t>
            </a:r>
          </a:p>
        </p:txBody>
      </p:sp>
      <p:sp>
        <p:nvSpPr>
          <p:cNvPr id="49" name="ZoneTexte 87">
            <a:extLst>
              <a:ext uri="{FF2B5EF4-FFF2-40B4-BE49-F238E27FC236}">
                <a16:creationId xmlns:a16="http://schemas.microsoft.com/office/drawing/2014/main" id="{1CD574C8-B45B-40FF-83B4-59465EAC0FF9}"/>
              </a:ext>
            </a:extLst>
          </p:cNvPr>
          <p:cNvSpPr txBox="1"/>
          <p:nvPr/>
        </p:nvSpPr>
        <p:spPr>
          <a:xfrm>
            <a:off x="7603068" y="4563864"/>
            <a:ext cx="319609" cy="207749"/>
          </a:xfrm>
          <a:prstGeom prst="rect">
            <a:avLst/>
          </a:prstGeom>
          <a:noFill/>
        </p:spPr>
        <p:txBody>
          <a:bodyPr wrap="square" rtlCol="0">
            <a:spAutoFit/>
          </a:bodyPr>
          <a:lstStyle/>
          <a:p>
            <a:pPr algn="ctr"/>
            <a:r>
              <a:rPr lang="fr-FR" sz="750" dirty="0"/>
              <a:t>i+2</a:t>
            </a:r>
          </a:p>
        </p:txBody>
      </p:sp>
      <p:sp>
        <p:nvSpPr>
          <p:cNvPr id="50" name="ZoneTexte 88">
            <a:extLst>
              <a:ext uri="{FF2B5EF4-FFF2-40B4-BE49-F238E27FC236}">
                <a16:creationId xmlns:a16="http://schemas.microsoft.com/office/drawing/2014/main" id="{B407ED8B-311C-4D16-B5C9-5C45EB273B7A}"/>
              </a:ext>
            </a:extLst>
          </p:cNvPr>
          <p:cNvSpPr txBox="1"/>
          <p:nvPr/>
        </p:nvSpPr>
        <p:spPr>
          <a:xfrm>
            <a:off x="7889078" y="4567785"/>
            <a:ext cx="280988" cy="323165"/>
          </a:xfrm>
          <a:prstGeom prst="rect">
            <a:avLst/>
          </a:prstGeom>
          <a:noFill/>
        </p:spPr>
        <p:txBody>
          <a:bodyPr wrap="square" rtlCol="0">
            <a:spAutoFit/>
          </a:bodyPr>
          <a:lstStyle/>
          <a:p>
            <a:pPr algn="ctr"/>
            <a:r>
              <a:rPr lang="fr-FR" sz="750" dirty="0"/>
              <a:t>i+3</a:t>
            </a:r>
          </a:p>
        </p:txBody>
      </p:sp>
      <p:sp>
        <p:nvSpPr>
          <p:cNvPr id="51" name="ZoneTexte 89">
            <a:extLst>
              <a:ext uri="{FF2B5EF4-FFF2-40B4-BE49-F238E27FC236}">
                <a16:creationId xmlns:a16="http://schemas.microsoft.com/office/drawing/2014/main" id="{2207CF07-590D-40AB-A4EE-A2C277D2FCF3}"/>
              </a:ext>
            </a:extLst>
          </p:cNvPr>
          <p:cNvSpPr txBox="1"/>
          <p:nvPr/>
        </p:nvSpPr>
        <p:spPr>
          <a:xfrm>
            <a:off x="8156867" y="4571706"/>
            <a:ext cx="278811" cy="323165"/>
          </a:xfrm>
          <a:prstGeom prst="rect">
            <a:avLst/>
          </a:prstGeom>
          <a:noFill/>
        </p:spPr>
        <p:txBody>
          <a:bodyPr wrap="square" rtlCol="0">
            <a:spAutoFit/>
          </a:bodyPr>
          <a:lstStyle/>
          <a:p>
            <a:pPr algn="ctr"/>
            <a:r>
              <a:rPr lang="fr-FR" sz="750" dirty="0"/>
              <a:t>i+4</a:t>
            </a:r>
          </a:p>
        </p:txBody>
      </p:sp>
      <p:sp>
        <p:nvSpPr>
          <p:cNvPr id="52" name="ZoneTexte 90">
            <a:extLst>
              <a:ext uri="{FF2B5EF4-FFF2-40B4-BE49-F238E27FC236}">
                <a16:creationId xmlns:a16="http://schemas.microsoft.com/office/drawing/2014/main" id="{20CC5789-028C-417A-97C7-9E610FB07446}"/>
              </a:ext>
            </a:extLst>
          </p:cNvPr>
          <p:cNvSpPr txBox="1"/>
          <p:nvPr/>
        </p:nvSpPr>
        <p:spPr>
          <a:xfrm>
            <a:off x="6833678" y="4567785"/>
            <a:ext cx="258189" cy="323165"/>
          </a:xfrm>
          <a:prstGeom prst="rect">
            <a:avLst/>
          </a:prstGeom>
          <a:noFill/>
        </p:spPr>
        <p:txBody>
          <a:bodyPr wrap="square" rtlCol="0">
            <a:spAutoFit/>
          </a:bodyPr>
          <a:lstStyle/>
          <a:p>
            <a:pPr algn="ctr"/>
            <a:r>
              <a:rPr lang="fr-FR" sz="750" dirty="0"/>
              <a:t>i-1</a:t>
            </a:r>
          </a:p>
        </p:txBody>
      </p:sp>
      <p:sp>
        <p:nvSpPr>
          <p:cNvPr id="53" name="ZoneTexte 91">
            <a:extLst>
              <a:ext uri="{FF2B5EF4-FFF2-40B4-BE49-F238E27FC236}">
                <a16:creationId xmlns:a16="http://schemas.microsoft.com/office/drawing/2014/main" id="{10C7BEF3-6314-45EB-B5C5-3B9BDB9EF368}"/>
              </a:ext>
            </a:extLst>
          </p:cNvPr>
          <p:cNvSpPr txBox="1"/>
          <p:nvPr/>
        </p:nvSpPr>
        <p:spPr>
          <a:xfrm>
            <a:off x="6566776" y="4563307"/>
            <a:ext cx="256973" cy="323165"/>
          </a:xfrm>
          <a:prstGeom prst="rect">
            <a:avLst/>
          </a:prstGeom>
          <a:noFill/>
        </p:spPr>
        <p:txBody>
          <a:bodyPr wrap="square" rtlCol="0">
            <a:spAutoFit/>
          </a:bodyPr>
          <a:lstStyle/>
          <a:p>
            <a:pPr algn="ctr"/>
            <a:r>
              <a:rPr lang="fr-FR" sz="750" dirty="0"/>
              <a:t>i-2</a:t>
            </a:r>
          </a:p>
        </p:txBody>
      </p:sp>
      <p:sp>
        <p:nvSpPr>
          <p:cNvPr id="54" name="ZoneTexte 92">
            <a:extLst>
              <a:ext uri="{FF2B5EF4-FFF2-40B4-BE49-F238E27FC236}">
                <a16:creationId xmlns:a16="http://schemas.microsoft.com/office/drawing/2014/main" id="{F3E8ADA1-D8A1-4066-A005-FFE58ED5E46C}"/>
              </a:ext>
            </a:extLst>
          </p:cNvPr>
          <p:cNvSpPr txBox="1"/>
          <p:nvPr/>
        </p:nvSpPr>
        <p:spPr>
          <a:xfrm>
            <a:off x="6289002" y="4572558"/>
            <a:ext cx="254750" cy="323165"/>
          </a:xfrm>
          <a:prstGeom prst="rect">
            <a:avLst/>
          </a:prstGeom>
          <a:noFill/>
        </p:spPr>
        <p:txBody>
          <a:bodyPr wrap="square" rtlCol="0">
            <a:spAutoFit/>
          </a:bodyPr>
          <a:lstStyle/>
          <a:p>
            <a:pPr algn="ctr"/>
            <a:r>
              <a:rPr lang="fr-FR" sz="750" dirty="0"/>
              <a:t>i-3</a:t>
            </a:r>
          </a:p>
        </p:txBody>
      </p:sp>
      <p:sp>
        <p:nvSpPr>
          <p:cNvPr id="55" name="ZoneTexte 93">
            <a:extLst>
              <a:ext uri="{FF2B5EF4-FFF2-40B4-BE49-F238E27FC236}">
                <a16:creationId xmlns:a16="http://schemas.microsoft.com/office/drawing/2014/main" id="{F8054C36-0379-4B78-8005-F743F5E9FCE8}"/>
              </a:ext>
            </a:extLst>
          </p:cNvPr>
          <p:cNvSpPr txBox="1"/>
          <p:nvPr/>
        </p:nvSpPr>
        <p:spPr>
          <a:xfrm>
            <a:off x="6023390" y="4563307"/>
            <a:ext cx="254750" cy="323165"/>
          </a:xfrm>
          <a:prstGeom prst="rect">
            <a:avLst/>
          </a:prstGeom>
          <a:noFill/>
        </p:spPr>
        <p:txBody>
          <a:bodyPr wrap="square" rtlCol="0">
            <a:spAutoFit/>
          </a:bodyPr>
          <a:lstStyle/>
          <a:p>
            <a:pPr algn="ctr"/>
            <a:r>
              <a:rPr lang="fr-FR" sz="750" dirty="0"/>
              <a:t>i-4</a:t>
            </a:r>
          </a:p>
        </p:txBody>
      </p:sp>
      <p:sp>
        <p:nvSpPr>
          <p:cNvPr id="56" name="ZoneTexte 94">
            <a:extLst>
              <a:ext uri="{FF2B5EF4-FFF2-40B4-BE49-F238E27FC236}">
                <a16:creationId xmlns:a16="http://schemas.microsoft.com/office/drawing/2014/main" id="{AE64A7DC-9678-4274-836E-5F4B0CA2311E}"/>
              </a:ext>
            </a:extLst>
          </p:cNvPr>
          <p:cNvSpPr txBox="1"/>
          <p:nvPr/>
        </p:nvSpPr>
        <p:spPr>
          <a:xfrm>
            <a:off x="5579381" y="4174867"/>
            <a:ext cx="266699" cy="323165"/>
          </a:xfrm>
          <a:prstGeom prst="rect">
            <a:avLst/>
          </a:prstGeom>
          <a:noFill/>
        </p:spPr>
        <p:txBody>
          <a:bodyPr wrap="square" rtlCol="0">
            <a:spAutoFit/>
          </a:bodyPr>
          <a:lstStyle/>
          <a:p>
            <a:pPr algn="ctr"/>
            <a:r>
              <a:rPr lang="fr-FR" sz="750" dirty="0"/>
              <a:t>j-4</a:t>
            </a:r>
          </a:p>
        </p:txBody>
      </p:sp>
      <p:sp>
        <p:nvSpPr>
          <p:cNvPr id="57" name="ZoneTexte 95">
            <a:extLst>
              <a:ext uri="{FF2B5EF4-FFF2-40B4-BE49-F238E27FC236}">
                <a16:creationId xmlns:a16="http://schemas.microsoft.com/office/drawing/2014/main" id="{CF34B260-97A6-40B4-BA87-C38B8844587B}"/>
              </a:ext>
            </a:extLst>
          </p:cNvPr>
          <p:cNvSpPr txBox="1"/>
          <p:nvPr/>
        </p:nvSpPr>
        <p:spPr>
          <a:xfrm>
            <a:off x="5579381" y="3900741"/>
            <a:ext cx="262746" cy="323165"/>
          </a:xfrm>
          <a:prstGeom prst="rect">
            <a:avLst/>
          </a:prstGeom>
          <a:noFill/>
        </p:spPr>
        <p:txBody>
          <a:bodyPr wrap="square" rtlCol="0">
            <a:spAutoFit/>
          </a:bodyPr>
          <a:lstStyle/>
          <a:p>
            <a:pPr algn="ctr"/>
            <a:r>
              <a:rPr lang="fr-FR" sz="750" dirty="0"/>
              <a:t>j-3</a:t>
            </a:r>
          </a:p>
        </p:txBody>
      </p:sp>
      <p:sp>
        <p:nvSpPr>
          <p:cNvPr id="58" name="ZoneTexte 96">
            <a:extLst>
              <a:ext uri="{FF2B5EF4-FFF2-40B4-BE49-F238E27FC236}">
                <a16:creationId xmlns:a16="http://schemas.microsoft.com/office/drawing/2014/main" id="{314FA9CE-88BC-4294-B004-FBAB2A4DBDBA}"/>
              </a:ext>
            </a:extLst>
          </p:cNvPr>
          <p:cNvSpPr txBox="1"/>
          <p:nvPr/>
        </p:nvSpPr>
        <p:spPr>
          <a:xfrm>
            <a:off x="5555164" y="3629490"/>
            <a:ext cx="295460" cy="207749"/>
          </a:xfrm>
          <a:prstGeom prst="rect">
            <a:avLst/>
          </a:prstGeom>
          <a:noFill/>
        </p:spPr>
        <p:txBody>
          <a:bodyPr wrap="square" rtlCol="0">
            <a:spAutoFit/>
          </a:bodyPr>
          <a:lstStyle/>
          <a:p>
            <a:pPr algn="ctr"/>
            <a:r>
              <a:rPr lang="fr-FR" sz="750" dirty="0"/>
              <a:t>j-2</a:t>
            </a:r>
          </a:p>
        </p:txBody>
      </p:sp>
      <p:sp>
        <p:nvSpPr>
          <p:cNvPr id="59" name="ZoneTexte 97">
            <a:extLst>
              <a:ext uri="{FF2B5EF4-FFF2-40B4-BE49-F238E27FC236}">
                <a16:creationId xmlns:a16="http://schemas.microsoft.com/office/drawing/2014/main" id="{1E6AD0E4-DD2A-421C-B584-2E63991A0719}"/>
              </a:ext>
            </a:extLst>
          </p:cNvPr>
          <p:cNvSpPr txBox="1"/>
          <p:nvPr/>
        </p:nvSpPr>
        <p:spPr>
          <a:xfrm>
            <a:off x="5579382" y="3370637"/>
            <a:ext cx="271243" cy="323165"/>
          </a:xfrm>
          <a:prstGeom prst="rect">
            <a:avLst/>
          </a:prstGeom>
          <a:noFill/>
        </p:spPr>
        <p:txBody>
          <a:bodyPr wrap="square" rtlCol="0">
            <a:spAutoFit/>
          </a:bodyPr>
          <a:lstStyle/>
          <a:p>
            <a:pPr algn="ctr"/>
            <a:r>
              <a:rPr lang="fr-FR" sz="750" dirty="0"/>
              <a:t>j-1</a:t>
            </a:r>
          </a:p>
        </p:txBody>
      </p:sp>
      <p:sp>
        <p:nvSpPr>
          <p:cNvPr id="60" name="ZoneTexte 98">
            <a:extLst>
              <a:ext uri="{FF2B5EF4-FFF2-40B4-BE49-F238E27FC236}">
                <a16:creationId xmlns:a16="http://schemas.microsoft.com/office/drawing/2014/main" id="{CB909CB9-56EC-4288-A613-44D8536DB036}"/>
              </a:ext>
            </a:extLst>
          </p:cNvPr>
          <p:cNvSpPr txBox="1"/>
          <p:nvPr/>
        </p:nvSpPr>
        <p:spPr>
          <a:xfrm>
            <a:off x="5660339" y="3105850"/>
            <a:ext cx="185741" cy="207749"/>
          </a:xfrm>
          <a:prstGeom prst="rect">
            <a:avLst/>
          </a:prstGeom>
          <a:noFill/>
        </p:spPr>
        <p:txBody>
          <a:bodyPr wrap="square" rtlCol="0">
            <a:spAutoFit/>
          </a:bodyPr>
          <a:lstStyle/>
          <a:p>
            <a:pPr algn="ctr"/>
            <a:r>
              <a:rPr lang="fr-FR" sz="750" dirty="0"/>
              <a:t>j</a:t>
            </a:r>
          </a:p>
        </p:txBody>
      </p:sp>
      <p:sp>
        <p:nvSpPr>
          <p:cNvPr id="61" name="ZoneTexte 99">
            <a:extLst>
              <a:ext uri="{FF2B5EF4-FFF2-40B4-BE49-F238E27FC236}">
                <a16:creationId xmlns:a16="http://schemas.microsoft.com/office/drawing/2014/main" id="{048E9D59-046B-4DAC-8AC0-153ED6150189}"/>
              </a:ext>
            </a:extLst>
          </p:cNvPr>
          <p:cNvSpPr txBox="1"/>
          <p:nvPr/>
        </p:nvSpPr>
        <p:spPr>
          <a:xfrm>
            <a:off x="5555165" y="2818623"/>
            <a:ext cx="290915" cy="323165"/>
          </a:xfrm>
          <a:prstGeom prst="rect">
            <a:avLst/>
          </a:prstGeom>
          <a:noFill/>
        </p:spPr>
        <p:txBody>
          <a:bodyPr wrap="square" rtlCol="0">
            <a:spAutoFit/>
          </a:bodyPr>
          <a:lstStyle/>
          <a:p>
            <a:pPr algn="ctr"/>
            <a:r>
              <a:rPr lang="fr-FR" sz="750" dirty="0"/>
              <a:t>j+1</a:t>
            </a:r>
          </a:p>
        </p:txBody>
      </p:sp>
      <p:sp>
        <p:nvSpPr>
          <p:cNvPr id="62" name="ZoneTexte 100">
            <a:extLst>
              <a:ext uri="{FF2B5EF4-FFF2-40B4-BE49-F238E27FC236}">
                <a16:creationId xmlns:a16="http://schemas.microsoft.com/office/drawing/2014/main" id="{44543CBD-E62C-432C-87FF-6ED34474920E}"/>
              </a:ext>
            </a:extLst>
          </p:cNvPr>
          <p:cNvSpPr txBox="1"/>
          <p:nvPr/>
        </p:nvSpPr>
        <p:spPr>
          <a:xfrm>
            <a:off x="5546042" y="2557701"/>
            <a:ext cx="300038" cy="323165"/>
          </a:xfrm>
          <a:prstGeom prst="rect">
            <a:avLst/>
          </a:prstGeom>
          <a:noFill/>
        </p:spPr>
        <p:txBody>
          <a:bodyPr wrap="square" rtlCol="0">
            <a:spAutoFit/>
          </a:bodyPr>
          <a:lstStyle/>
          <a:p>
            <a:pPr algn="ctr"/>
            <a:r>
              <a:rPr lang="fr-FR" sz="750" dirty="0"/>
              <a:t>j+2</a:t>
            </a:r>
          </a:p>
        </p:txBody>
      </p:sp>
      <p:sp>
        <p:nvSpPr>
          <p:cNvPr id="63" name="ZoneTexte 101">
            <a:extLst>
              <a:ext uri="{FF2B5EF4-FFF2-40B4-BE49-F238E27FC236}">
                <a16:creationId xmlns:a16="http://schemas.microsoft.com/office/drawing/2014/main" id="{4DC19FFE-85FB-402B-9130-65F77484898E}"/>
              </a:ext>
            </a:extLst>
          </p:cNvPr>
          <p:cNvSpPr txBox="1"/>
          <p:nvPr/>
        </p:nvSpPr>
        <p:spPr>
          <a:xfrm>
            <a:off x="5546042" y="2297268"/>
            <a:ext cx="298266" cy="323165"/>
          </a:xfrm>
          <a:prstGeom prst="rect">
            <a:avLst/>
          </a:prstGeom>
          <a:noFill/>
        </p:spPr>
        <p:txBody>
          <a:bodyPr wrap="square" rtlCol="0">
            <a:spAutoFit/>
          </a:bodyPr>
          <a:lstStyle/>
          <a:p>
            <a:pPr algn="ctr"/>
            <a:r>
              <a:rPr lang="fr-FR" sz="750" dirty="0"/>
              <a:t>j+3</a:t>
            </a:r>
          </a:p>
        </p:txBody>
      </p:sp>
      <p:sp>
        <p:nvSpPr>
          <p:cNvPr id="64" name="ZoneTexte 102">
            <a:extLst>
              <a:ext uri="{FF2B5EF4-FFF2-40B4-BE49-F238E27FC236}">
                <a16:creationId xmlns:a16="http://schemas.microsoft.com/office/drawing/2014/main" id="{CCF9A24A-F3AE-444B-A507-3940A2C832F7}"/>
              </a:ext>
            </a:extLst>
          </p:cNvPr>
          <p:cNvSpPr txBox="1"/>
          <p:nvPr/>
        </p:nvSpPr>
        <p:spPr>
          <a:xfrm>
            <a:off x="5555164" y="2016525"/>
            <a:ext cx="295460" cy="323165"/>
          </a:xfrm>
          <a:prstGeom prst="rect">
            <a:avLst/>
          </a:prstGeom>
          <a:noFill/>
        </p:spPr>
        <p:txBody>
          <a:bodyPr wrap="square" rtlCol="0">
            <a:spAutoFit/>
          </a:bodyPr>
          <a:lstStyle/>
          <a:p>
            <a:pPr algn="ctr"/>
            <a:r>
              <a:rPr lang="fr-FR" sz="750" dirty="0"/>
              <a:t>j+4</a:t>
            </a:r>
          </a:p>
        </p:txBody>
      </p:sp>
      <p:sp>
        <p:nvSpPr>
          <p:cNvPr id="65" name="Espace réservé du contenu 17">
            <a:extLst>
              <a:ext uri="{FF2B5EF4-FFF2-40B4-BE49-F238E27FC236}">
                <a16:creationId xmlns:a16="http://schemas.microsoft.com/office/drawing/2014/main" id="{D3C37DE4-0485-4D7C-B873-6BA1EBFD9993}"/>
              </a:ext>
            </a:extLst>
          </p:cNvPr>
          <p:cNvSpPr txBox="1">
            <a:spLocks/>
          </p:cNvSpPr>
          <p:nvPr/>
        </p:nvSpPr>
        <p:spPr>
          <a:xfrm>
            <a:off x="166642" y="880806"/>
            <a:ext cx="5274224" cy="1293608"/>
          </a:xfrm>
          <a:prstGeom prst="rect">
            <a:avLst/>
          </a:prstGeom>
        </p:spPr>
        <p:txBody>
          <a:bodyPr vert="horz" lIns="68580" tIns="34290" rIns="68580" bIns="3429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fr-FR" sz="1400" dirty="0">
                <a:solidFill>
                  <a:schemeClr val="accent1"/>
                </a:solidFill>
                <a:cs typeface="Segoe UI" panose="020B0502040204020203" pitchFamily="34" charset="0"/>
              </a:rPr>
              <a:t>Mise en place d’un filtre pour le bruit de fond :</a:t>
            </a:r>
          </a:p>
          <a:p>
            <a:pPr marL="0" indent="0">
              <a:spcBef>
                <a:spcPts val="0"/>
              </a:spcBef>
              <a:spcAft>
                <a:spcPts val="0"/>
              </a:spcAft>
              <a:buNone/>
              <a:defRPr/>
            </a:pPr>
            <a:endParaRPr lang="fr-FR" sz="1400" dirty="0">
              <a:solidFill>
                <a:schemeClr val="accent1"/>
              </a:solidFill>
              <a:cs typeface="Segoe UI" panose="020B0502040204020203" pitchFamily="34" charset="0"/>
            </a:endParaRPr>
          </a:p>
          <a:p>
            <a:pPr marL="0" indent="0">
              <a:spcBef>
                <a:spcPts val="0"/>
              </a:spcBef>
              <a:spcAft>
                <a:spcPts val="0"/>
              </a:spcAft>
              <a:buNone/>
              <a:defRPr/>
            </a:pPr>
            <a:r>
              <a:rPr lang="fr-FR" sz="1400" dirty="0">
                <a:solidFill>
                  <a:schemeClr val="accent1"/>
                </a:solidFill>
                <a:cs typeface="Segoe UI" panose="020B0502040204020203" pitchFamily="34" charset="0"/>
              </a:rPr>
              <a:t>Suite au différents observation, l’ont peut usé de la constante de la moyenne du bruit de fond pour exclure celui-ci.</a:t>
            </a:r>
          </a:p>
          <a:p>
            <a:pPr marL="0" indent="0">
              <a:spcBef>
                <a:spcPts val="0"/>
              </a:spcBef>
              <a:spcAft>
                <a:spcPts val="0"/>
              </a:spcAft>
              <a:buNone/>
              <a:defRPr/>
            </a:pPr>
            <a:r>
              <a:rPr lang="fr-FR" sz="1400" dirty="0">
                <a:solidFill>
                  <a:schemeClr val="accent1"/>
                </a:solidFill>
                <a:cs typeface="Segoe UI" panose="020B0502040204020203" pitchFamily="34" charset="0"/>
              </a:rPr>
              <a:t>Donc dans un espace d’étude local, il est possible de compter le nombre de valeurs dépassant la moyenne du bruit de fond et si ce nombre excède un certain nombre critique, alors la valeur d’étude est une valeur associé à zone de densité local supérieur à moyenne du bruit de fond.</a:t>
            </a:r>
          </a:p>
        </p:txBody>
      </p:sp>
    </p:spTree>
    <p:extLst>
      <p:ext uri="{BB962C8B-B14F-4D97-AF65-F5344CB8AC3E}">
        <p14:creationId xmlns:p14="http://schemas.microsoft.com/office/powerpoint/2010/main" val="419777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90905" y="1193292"/>
            <a:ext cx="8400398" cy="480060"/>
          </a:xfrm>
        </p:spPr>
        <p:txBody>
          <a:bodyPr rtlCol="0">
            <a:noAutofit/>
          </a:bodyPr>
          <a:lstStyle/>
          <a:p>
            <a:pPr rtl="0"/>
            <a:r>
              <a:rPr lang="fr-FR" dirty="0">
                <a:latin typeface="Segoe UI Light" panose="020B0502040204020203" pitchFamily="34" charset="0"/>
                <a:cs typeface="Segoe UI Light" panose="020B0502040204020203" pitchFamily="34" charset="0"/>
              </a:rPr>
              <a:t>Rapide aperçu : Exemple Alpha à -9dB (Buncher On) : données filtré</a:t>
            </a:r>
          </a:p>
        </p:txBody>
      </p:sp>
      <p:sp>
        <p:nvSpPr>
          <p:cNvPr id="38" name="Espace réservé du contenu 17"/>
          <p:cNvSpPr txBox="1">
            <a:spLocks/>
          </p:cNvSpPr>
          <p:nvPr/>
        </p:nvSpPr>
        <p:spPr>
          <a:xfrm>
            <a:off x="209350" y="1844682"/>
            <a:ext cx="2307413" cy="3851624"/>
          </a:xfrm>
          <a:prstGeom prst="rect">
            <a:avLst/>
          </a:prstGeom>
        </p:spPr>
        <p:txBody>
          <a:bodyPr vert="horz" lIns="68580" tIns="34290" rIns="68580" bIns="3429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0"/>
              </a:spcAft>
              <a:buNone/>
              <a:defRPr/>
            </a:pPr>
            <a:r>
              <a:rPr lang="fr-FR" sz="900" dirty="0">
                <a:latin typeface="Segoe UI" panose="020B0502040204020203" pitchFamily="34" charset="0"/>
                <a:cs typeface="Segoe UI" panose="020B0502040204020203" pitchFamily="34" charset="0"/>
              </a:rPr>
              <a:t>Une fois les résultats filtrer, on obtient les graphiques ci-contre.</a:t>
            </a:r>
          </a:p>
          <a:p>
            <a:pPr marL="0" indent="0">
              <a:spcAft>
                <a:spcPts val="450"/>
              </a:spcAft>
              <a:buNone/>
              <a:defRPr/>
            </a:pPr>
            <a:r>
              <a:rPr lang="fr-FR" sz="900" dirty="0">
                <a:latin typeface="Segoe UI" panose="020B0502040204020203" pitchFamily="34" charset="0"/>
                <a:cs typeface="Segoe UI" panose="020B0502040204020203" pitchFamily="34" charset="0"/>
              </a:rPr>
              <a:t>Ce filtre permet de retenir que le signal supérieur au bruit de fond et ce trouvant dans une zone de densité local.</a:t>
            </a:r>
          </a:p>
          <a:p>
            <a:pPr marL="0" indent="0">
              <a:spcAft>
                <a:spcPts val="450"/>
              </a:spcAft>
              <a:buNone/>
              <a:defRPr/>
            </a:pPr>
            <a:r>
              <a:rPr lang="fr-FR" sz="900" dirty="0">
                <a:latin typeface="Segoe UI" panose="020B0502040204020203" pitchFamily="34" charset="0"/>
                <a:cs typeface="Segoe UI" panose="020B0502040204020203" pitchFamily="34" charset="0"/>
              </a:rPr>
              <a:t>Nous donnant un résultat de fit avec un Chi² plus faible.</a:t>
            </a:r>
          </a:p>
          <a:p>
            <a:pPr marL="0" indent="0">
              <a:spcAft>
                <a:spcPts val="450"/>
              </a:spcAft>
              <a:buNone/>
              <a:defRPr/>
            </a:pPr>
            <a:r>
              <a:rPr lang="fr-FR" sz="900" dirty="0">
                <a:latin typeface="Segoe UI" panose="020B0502040204020203" pitchFamily="34" charset="0"/>
                <a:cs typeface="Segoe UI" panose="020B0502040204020203" pitchFamily="34" charset="0"/>
              </a:rPr>
              <a:t>Et une stabilité dans les résultat des calcules.</a:t>
            </a:r>
          </a:p>
          <a:p>
            <a:pPr marL="0" indent="0">
              <a:spcAft>
                <a:spcPts val="450"/>
              </a:spcAft>
              <a:buNone/>
              <a:defRPr/>
            </a:pPr>
            <a:endParaRPr lang="fr-FR" sz="900" dirty="0">
              <a:latin typeface="Segoe UI" panose="020B0502040204020203" pitchFamily="34" charset="0"/>
              <a:cs typeface="Segoe UI" panose="020B0502040204020203" pitchFamily="34" charset="0"/>
            </a:endParaRPr>
          </a:p>
          <a:p>
            <a:pPr marL="0" indent="0">
              <a:spcAft>
                <a:spcPts val="450"/>
              </a:spcAft>
              <a:buNone/>
              <a:defRPr/>
            </a:pPr>
            <a:endParaRPr lang="fr-FR" sz="900" dirty="0">
              <a:latin typeface="Segoe UI" panose="020B0502040204020203" pitchFamily="34" charset="0"/>
              <a:cs typeface="Segoe UI" panose="020B0502040204020203"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350" y="1844683"/>
            <a:ext cx="3484640" cy="328470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990" y="1844682"/>
            <a:ext cx="2794137" cy="2633819"/>
          </a:xfrm>
          <a:prstGeom prst="rect">
            <a:avLst/>
          </a:prstGeom>
        </p:spPr>
      </p:pic>
      <p:graphicFrame>
        <p:nvGraphicFramePr>
          <p:cNvPr id="6" name="Tableau 5"/>
          <p:cNvGraphicFramePr>
            <a:graphicFrameLocks noGrp="1"/>
          </p:cNvGraphicFramePr>
          <p:nvPr/>
        </p:nvGraphicFramePr>
        <p:xfrm>
          <a:off x="1436568" y="5234014"/>
          <a:ext cx="7508559" cy="492771"/>
        </p:xfrm>
        <a:graphic>
          <a:graphicData uri="http://schemas.openxmlformats.org/drawingml/2006/table">
            <a:tbl>
              <a:tblPr firstRow="1" firstCol="1">
                <a:tableStyleId>{5C22544A-7EE6-4342-B048-85BDC9FD1C3A}</a:tableStyleId>
              </a:tblPr>
              <a:tblGrid>
                <a:gridCol w="625713">
                  <a:extLst>
                    <a:ext uri="{9D8B030D-6E8A-4147-A177-3AD203B41FA5}">
                      <a16:colId xmlns:a16="http://schemas.microsoft.com/office/drawing/2014/main" val="1729870678"/>
                    </a:ext>
                  </a:extLst>
                </a:gridCol>
                <a:gridCol w="590915">
                  <a:extLst>
                    <a:ext uri="{9D8B030D-6E8A-4147-A177-3AD203B41FA5}">
                      <a16:colId xmlns:a16="http://schemas.microsoft.com/office/drawing/2014/main" val="751740133"/>
                    </a:ext>
                  </a:extLst>
                </a:gridCol>
                <a:gridCol w="577511">
                  <a:extLst>
                    <a:ext uri="{9D8B030D-6E8A-4147-A177-3AD203B41FA5}">
                      <a16:colId xmlns:a16="http://schemas.microsoft.com/office/drawing/2014/main" val="3623069442"/>
                    </a:ext>
                  </a:extLst>
                </a:gridCol>
                <a:gridCol w="600611">
                  <a:extLst>
                    <a:ext uri="{9D8B030D-6E8A-4147-A177-3AD203B41FA5}">
                      <a16:colId xmlns:a16="http://schemas.microsoft.com/office/drawing/2014/main" val="1664527574"/>
                    </a:ext>
                  </a:extLst>
                </a:gridCol>
                <a:gridCol w="646812">
                  <a:extLst>
                    <a:ext uri="{9D8B030D-6E8A-4147-A177-3AD203B41FA5}">
                      <a16:colId xmlns:a16="http://schemas.microsoft.com/office/drawing/2014/main" val="3972700918"/>
                    </a:ext>
                  </a:extLst>
                </a:gridCol>
                <a:gridCol w="785415">
                  <a:extLst>
                    <a:ext uri="{9D8B030D-6E8A-4147-A177-3AD203B41FA5}">
                      <a16:colId xmlns:a16="http://schemas.microsoft.com/office/drawing/2014/main" val="759414443"/>
                    </a:ext>
                  </a:extLst>
                </a:gridCol>
                <a:gridCol w="770015">
                  <a:extLst>
                    <a:ext uri="{9D8B030D-6E8A-4147-A177-3AD203B41FA5}">
                      <a16:colId xmlns:a16="http://schemas.microsoft.com/office/drawing/2014/main" val="1064964798"/>
                    </a:ext>
                  </a:extLst>
                </a:gridCol>
                <a:gridCol w="739214">
                  <a:extLst>
                    <a:ext uri="{9D8B030D-6E8A-4147-A177-3AD203B41FA5}">
                      <a16:colId xmlns:a16="http://schemas.microsoft.com/office/drawing/2014/main" val="633728243"/>
                    </a:ext>
                  </a:extLst>
                </a:gridCol>
                <a:gridCol w="623712">
                  <a:extLst>
                    <a:ext uri="{9D8B030D-6E8A-4147-A177-3AD203B41FA5}">
                      <a16:colId xmlns:a16="http://schemas.microsoft.com/office/drawing/2014/main" val="2604241844"/>
                    </a:ext>
                  </a:extLst>
                </a:gridCol>
                <a:gridCol w="739214">
                  <a:extLst>
                    <a:ext uri="{9D8B030D-6E8A-4147-A177-3AD203B41FA5}">
                      <a16:colId xmlns:a16="http://schemas.microsoft.com/office/drawing/2014/main" val="2565686760"/>
                    </a:ext>
                  </a:extLst>
                </a:gridCol>
                <a:gridCol w="446609">
                  <a:extLst>
                    <a:ext uri="{9D8B030D-6E8A-4147-A177-3AD203B41FA5}">
                      <a16:colId xmlns:a16="http://schemas.microsoft.com/office/drawing/2014/main" val="3126793870"/>
                    </a:ext>
                  </a:extLst>
                </a:gridCol>
                <a:gridCol w="362818">
                  <a:extLst>
                    <a:ext uri="{9D8B030D-6E8A-4147-A177-3AD203B41FA5}">
                      <a16:colId xmlns:a16="http://schemas.microsoft.com/office/drawing/2014/main" val="2739296381"/>
                    </a:ext>
                  </a:extLst>
                </a:gridCol>
              </a:tblGrid>
              <a:tr h="230297">
                <a:tc>
                  <a:txBody>
                    <a:bodyPr/>
                    <a:lstStyle/>
                    <a:p>
                      <a:pPr algn="ctr" fontAlgn="b"/>
                      <a:endParaRPr lang="fr-FR" sz="800" b="0" i="0" u="none" strike="noStrike" dirty="0">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#MeanX [mm]</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SigmaX [mm]</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MeanY [mrad]</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SigmaY [mrad]</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dirty="0" err="1">
                          <a:effectLst/>
                        </a:rPr>
                        <a:t>emittance</a:t>
                      </a:r>
                      <a:r>
                        <a:rPr lang="fr-FR" sz="800" u="none" strike="noStrike" dirty="0">
                          <a:effectLst/>
                        </a:rPr>
                        <a:t> [</a:t>
                      </a:r>
                      <a:r>
                        <a:rPr lang="fr-FR" sz="800" u="none" strike="noStrike" dirty="0" err="1">
                          <a:effectLst/>
                        </a:rPr>
                        <a:t>pi.mm.mrad</a:t>
                      </a:r>
                      <a:r>
                        <a:rPr lang="fr-FR" sz="800" u="none" strike="noStrike" dirty="0">
                          <a:effectLst/>
                        </a:rPr>
                        <a:t>]</a:t>
                      </a:r>
                      <a:endParaRPr lang="fr-FR" sz="800" b="0" i="0" u="none" strike="noStrike" dirty="0">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dirty="0" err="1">
                          <a:effectLst/>
                        </a:rPr>
                        <a:t>emittanceN</a:t>
                      </a:r>
                      <a:endParaRPr lang="fr-FR" sz="800" b="0" i="0" u="none" strike="noStrike" dirty="0">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dirty="0" err="1">
                          <a:effectLst/>
                        </a:rPr>
                        <a:t>AlphaTwiss</a:t>
                      </a:r>
                      <a:endParaRPr lang="fr-FR" sz="800" b="0" i="0" u="none" strike="noStrike" dirty="0">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BetaTwiss</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GammaTwiss</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Chi2</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dirty="0">
                          <a:effectLst/>
                        </a:rPr>
                        <a:t>NDF</a:t>
                      </a:r>
                      <a:endParaRPr lang="fr-FR" sz="800" b="0" i="0" u="none" strike="noStrike" dirty="0">
                        <a:solidFill>
                          <a:srgbClr val="000000"/>
                        </a:solidFill>
                        <a:effectLst/>
                        <a:latin typeface="Calibri" panose="020F0502020204030204" pitchFamily="34" charset="0"/>
                      </a:endParaRPr>
                    </a:p>
                  </a:txBody>
                  <a:tcPr marL="1697" marR="1697" marT="1697" marB="0" anchor="b"/>
                </a:tc>
                <a:extLst>
                  <a:ext uri="{0D108BD9-81ED-4DB2-BD59-A6C34878D82A}">
                    <a16:rowId xmlns:a16="http://schemas.microsoft.com/office/drawing/2014/main" val="1933847292"/>
                  </a:ext>
                </a:extLst>
              </a:tr>
              <a:tr h="115997">
                <a:tc>
                  <a:txBody>
                    <a:bodyPr/>
                    <a:lstStyle/>
                    <a:p>
                      <a:pPr algn="ctr" fontAlgn="b"/>
                      <a:r>
                        <a:rPr lang="fr-FR" sz="800" u="none" strike="noStrike">
                          <a:effectLst/>
                        </a:rPr>
                        <a:t>RMS</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-8.454529</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3.281802</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-6.754100</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54.546382</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179.368016</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0.614024</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0.714451</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0.060045</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16.587728</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endParaRPr lang="fr-FR" sz="800" b="0" i="0" u="none" strike="noStrike" dirty="0">
                        <a:solidFill>
                          <a:srgbClr val="000000"/>
                        </a:solidFill>
                        <a:effectLst/>
                        <a:latin typeface="Calibri" panose="020F0502020204030204" pitchFamily="34" charset="0"/>
                      </a:endParaRPr>
                    </a:p>
                  </a:txBody>
                  <a:tcPr marL="1697" marR="1697" marT="1697" marB="0" anchor="b"/>
                </a:tc>
                <a:tc>
                  <a:txBody>
                    <a:bodyPr/>
                    <a:lstStyle/>
                    <a:p>
                      <a:pPr algn="ctr" fontAlgn="b"/>
                      <a:endParaRPr lang="fr-FR" sz="800" b="0" i="0" u="none" strike="noStrike" dirty="0">
                        <a:solidFill>
                          <a:srgbClr val="000000"/>
                        </a:solidFill>
                        <a:effectLst/>
                        <a:latin typeface="Calibri" panose="020F0502020204030204" pitchFamily="34" charset="0"/>
                      </a:endParaRPr>
                    </a:p>
                  </a:txBody>
                  <a:tcPr marL="1697" marR="1697" marT="1697" marB="0" anchor="b"/>
                </a:tc>
                <a:extLst>
                  <a:ext uri="{0D108BD9-81ED-4DB2-BD59-A6C34878D82A}">
                    <a16:rowId xmlns:a16="http://schemas.microsoft.com/office/drawing/2014/main" val="1797653176"/>
                  </a:ext>
                </a:extLst>
              </a:tr>
              <a:tr h="115997">
                <a:tc>
                  <a:txBody>
                    <a:bodyPr/>
                    <a:lstStyle/>
                    <a:p>
                      <a:pPr algn="ctr" fontAlgn="b"/>
                      <a:r>
                        <a:rPr lang="fr-FR" sz="800" u="none" strike="noStrike">
                          <a:effectLst/>
                        </a:rPr>
                        <a:t>Fitting</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-8.834622</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3.002687</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-4.602531</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51.150758</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221.514689</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0.758303</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1.039271</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0.084664</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24.568709</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a:effectLst/>
                        </a:rPr>
                        <a:t>9.331462</a:t>
                      </a:r>
                      <a:endParaRPr lang="fr-FR" sz="800" b="0" i="0" u="none" strike="noStrike">
                        <a:solidFill>
                          <a:srgbClr val="000000"/>
                        </a:solidFill>
                        <a:effectLst/>
                        <a:latin typeface="Calibri" panose="020F0502020204030204" pitchFamily="34" charset="0"/>
                      </a:endParaRPr>
                    </a:p>
                  </a:txBody>
                  <a:tcPr marL="1697" marR="1697" marT="1697" marB="0" anchor="b"/>
                </a:tc>
                <a:tc>
                  <a:txBody>
                    <a:bodyPr/>
                    <a:lstStyle/>
                    <a:p>
                      <a:pPr algn="ctr" fontAlgn="b"/>
                      <a:r>
                        <a:rPr lang="fr-FR" sz="800" u="none" strike="noStrike" dirty="0">
                          <a:effectLst/>
                        </a:rPr>
                        <a:t>1059</a:t>
                      </a:r>
                      <a:endParaRPr lang="fr-FR" sz="800" b="0" i="0" u="none" strike="noStrike" dirty="0">
                        <a:solidFill>
                          <a:srgbClr val="000000"/>
                        </a:solidFill>
                        <a:effectLst/>
                        <a:latin typeface="Calibri" panose="020F0502020204030204" pitchFamily="34" charset="0"/>
                      </a:endParaRPr>
                    </a:p>
                  </a:txBody>
                  <a:tcPr marL="1697" marR="1697" marT="1697" marB="0" anchor="b"/>
                </a:tc>
                <a:extLst>
                  <a:ext uri="{0D108BD9-81ED-4DB2-BD59-A6C34878D82A}">
                    <a16:rowId xmlns:a16="http://schemas.microsoft.com/office/drawing/2014/main" val="2259405841"/>
                  </a:ext>
                </a:extLst>
              </a:tr>
            </a:tbl>
          </a:graphicData>
        </a:graphic>
      </p:graphicFrame>
      <p:sp>
        <p:nvSpPr>
          <p:cNvPr id="7" name="Titre 1">
            <a:extLst>
              <a:ext uri="{FF2B5EF4-FFF2-40B4-BE49-F238E27FC236}">
                <a16:creationId xmlns:a16="http://schemas.microsoft.com/office/drawing/2014/main" id="{5DD59EBC-8757-41CC-A9EF-368F6D178153}"/>
              </a:ext>
            </a:extLst>
          </p:cNvPr>
          <p:cNvSpPr txBox="1">
            <a:spLocks/>
          </p:cNvSpPr>
          <p:nvPr/>
        </p:nvSpPr>
        <p:spPr>
          <a:xfrm>
            <a:off x="51796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Back-Up :</a:t>
            </a:r>
          </a:p>
        </p:txBody>
      </p:sp>
    </p:spTree>
    <p:extLst>
      <p:ext uri="{BB962C8B-B14F-4D97-AF65-F5344CB8AC3E}">
        <p14:creationId xmlns:p14="http://schemas.microsoft.com/office/powerpoint/2010/main" val="3267024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597" y="32853"/>
            <a:ext cx="8856984" cy="724942"/>
          </a:xfrm>
        </p:spPr>
        <p:txBody>
          <a:bodyPr>
            <a:normAutofit/>
          </a:bodyPr>
          <a:lstStyle/>
          <a:p>
            <a:r>
              <a:rPr lang="fr-FR" sz="3600" b="1" u="sng" dirty="0">
                <a:solidFill>
                  <a:srgbClr val="00B050"/>
                </a:solidFill>
              </a:rPr>
              <a:t>Présentation</a:t>
            </a:r>
            <a:r>
              <a:rPr lang="en-US" sz="3600" b="1" u="sng" dirty="0">
                <a:solidFill>
                  <a:srgbClr val="00B050"/>
                </a:solidFill>
              </a:rPr>
              <a:t> </a:t>
            </a:r>
            <a:r>
              <a:rPr lang="en-US" sz="3600" b="1" u="sng" dirty="0" err="1">
                <a:solidFill>
                  <a:srgbClr val="00B050"/>
                </a:solidFill>
              </a:rPr>
              <a:t>d’ARRONAX</a:t>
            </a:r>
            <a:r>
              <a:rPr lang="en-US" sz="3600" b="1" u="sng" dirty="0">
                <a:solidFill>
                  <a:srgbClr val="00B050"/>
                </a:solidFill>
              </a:rPr>
              <a:t> :</a:t>
            </a:r>
            <a:endParaRPr lang="fr-FR" sz="3600" b="1" u="sng" dirty="0">
              <a:solidFill>
                <a:srgbClr val="00B050"/>
              </a:solidFill>
            </a:endParaRPr>
          </a:p>
        </p:txBody>
      </p:sp>
      <p:grpSp>
        <p:nvGrpSpPr>
          <p:cNvPr id="4" name="Groupe 3"/>
          <p:cNvGrpSpPr/>
          <p:nvPr/>
        </p:nvGrpSpPr>
        <p:grpSpPr>
          <a:xfrm>
            <a:off x="3820756" y="736299"/>
            <a:ext cx="5100270" cy="2909583"/>
            <a:chOff x="3820756" y="736299"/>
            <a:chExt cx="5100270" cy="2909583"/>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0756" y="736299"/>
              <a:ext cx="5100270" cy="290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7164288" y="1322741"/>
              <a:ext cx="1440160" cy="276999"/>
            </a:xfrm>
            <a:prstGeom prst="rect">
              <a:avLst/>
            </a:prstGeom>
            <a:noFill/>
          </p:spPr>
          <p:txBody>
            <a:bodyPr wrap="square" rtlCol="0">
              <a:spAutoFit/>
            </a:bodyPr>
            <a:lstStyle/>
            <a:p>
              <a:r>
                <a:rPr lang="en-US" sz="1200" dirty="0">
                  <a:solidFill>
                    <a:srgbClr val="00B050"/>
                  </a:solidFill>
                  <a:latin typeface="Comic Sans MS" panose="030F0702030302020204" pitchFamily="66" charset="0"/>
                </a:rPr>
                <a:t>52 kW max</a:t>
              </a:r>
              <a:endParaRPr lang="fr-FR" sz="1200" dirty="0">
                <a:solidFill>
                  <a:srgbClr val="00B050"/>
                </a:solidFill>
                <a:latin typeface="Comic Sans MS" panose="030F0702030302020204" pitchFamily="66" charset="0"/>
              </a:endParaRPr>
            </a:p>
          </p:txBody>
        </p:sp>
      </p:grpSp>
      <p:sp>
        <p:nvSpPr>
          <p:cNvPr id="3" name="ZoneTexte 2"/>
          <p:cNvSpPr txBox="1"/>
          <p:nvPr/>
        </p:nvSpPr>
        <p:spPr>
          <a:xfrm>
            <a:off x="4132695" y="3439948"/>
            <a:ext cx="4807886" cy="523220"/>
          </a:xfrm>
          <a:prstGeom prst="rect">
            <a:avLst/>
          </a:prstGeom>
          <a:noFill/>
        </p:spPr>
        <p:txBody>
          <a:bodyPr wrap="square" rtlCol="0">
            <a:spAutoFit/>
          </a:bodyPr>
          <a:lstStyle/>
          <a:p>
            <a:pPr algn="ctr"/>
            <a:r>
              <a:rPr lang="fr-FR" sz="1400" i="1" dirty="0"/>
              <a:t>Plusieurs nouvelles machine proton 70 MeV sont en utilisation et en cours construction.</a:t>
            </a:r>
          </a:p>
        </p:txBody>
      </p:sp>
      <p:sp>
        <p:nvSpPr>
          <p:cNvPr id="10" name="Rectangle 9"/>
          <p:cNvSpPr>
            <a:spLocks noGrp="1" noChangeArrowheads="1"/>
          </p:cNvSpPr>
          <p:nvPr/>
        </p:nvSpPr>
        <p:spPr>
          <a:xfrm>
            <a:off x="83597" y="757795"/>
            <a:ext cx="3912339" cy="6013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0200"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Un outil de production de </a:t>
            </a:r>
            <a:r>
              <a:rPr lang="fr-FR" sz="1400" u="sng" dirty="0">
                <a:solidFill>
                  <a:srgbClr val="1B32A5"/>
                </a:solidFill>
              </a:rPr>
              <a:t>radionucléides</a:t>
            </a:r>
            <a:r>
              <a:rPr lang="fr-FR" sz="1400" dirty="0">
                <a:solidFill>
                  <a:srgbClr val="1B32A5"/>
                </a:solidFill>
              </a:rPr>
              <a:t> pour la recherche en  </a:t>
            </a:r>
            <a:r>
              <a:rPr lang="fr-FR" sz="1400" u="sng" dirty="0">
                <a:solidFill>
                  <a:srgbClr val="1B32A5"/>
                </a:solidFill>
              </a:rPr>
              <a:t>médecin nucléaire.</a:t>
            </a: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fr-FR" sz="1400" dirty="0">
              <a:solidFill>
                <a:srgbClr val="1B32A5"/>
              </a:solidFill>
            </a:endParaRPr>
          </a:p>
          <a:p>
            <a:pPr marL="330200"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Un outil pour la  recherche en radiochimie</a:t>
            </a:r>
            <a:r>
              <a:rPr lang="fr-FR" sz="1400" u="sng" dirty="0">
                <a:solidFill>
                  <a:srgbClr val="1B32A5"/>
                </a:solidFill>
              </a:rPr>
              <a:t> &amp; radiobiologie </a:t>
            </a:r>
            <a:r>
              <a:rPr lang="fr-FR" sz="1400" dirty="0">
                <a:solidFill>
                  <a:srgbClr val="1B32A5"/>
                </a:solidFill>
              </a:rPr>
              <a:t>spécifiquement en radiolyse alpha/proton de l’eau: vers « l’effet flash »‏.</a:t>
            </a: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fr-FR" sz="1000" dirty="0">
              <a:solidFill>
                <a:srgbClr val="1B32A5"/>
              </a:solidFill>
            </a:endParaRP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fr-FR" sz="1000" dirty="0">
              <a:solidFill>
                <a:srgbClr val="1B32A5"/>
              </a:solidFill>
            </a:endParaRP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fr-FR" sz="1000" dirty="0">
              <a:solidFill>
                <a:srgbClr val="1B32A5"/>
              </a:solidFill>
            </a:endParaRPr>
          </a:p>
          <a:p>
            <a:pPr marL="330200" indent="-330200" eaLnBrk="1" hangingPunct="1">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Un outil pour </a:t>
            </a:r>
            <a:r>
              <a:rPr lang="fr-FR" sz="1400" u="sng" dirty="0">
                <a:solidFill>
                  <a:srgbClr val="1B32A5"/>
                </a:solidFill>
              </a:rPr>
              <a:t>la recherche en physiques et détecteurs.</a:t>
            </a: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Analyse par faisceau d’ion (PIXE-RF).</a:t>
            </a: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DIAMMONI &amp; PEPITE.</a:t>
            </a: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Mesure de section efficace.</a:t>
            </a:r>
          </a:p>
          <a:p>
            <a:pPr marL="730250" lvl="1"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Caractérisation de l’endommagement. </a:t>
            </a:r>
          </a:p>
          <a:p>
            <a:pPr marL="400050" lvl="1" indent="0">
              <a:spcBef>
                <a:spcPts val="450"/>
              </a:spcBef>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fr-FR" sz="1000" dirty="0">
              <a:solidFill>
                <a:srgbClr val="1B32A5"/>
              </a:solidFill>
            </a:endParaRPr>
          </a:p>
          <a:p>
            <a:pPr marL="330200"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fr-FR" sz="1400" dirty="0">
              <a:solidFill>
                <a:srgbClr val="1B32A5"/>
              </a:solidFill>
            </a:endParaRPr>
          </a:p>
          <a:p>
            <a:pPr marL="330200" indent="-330200">
              <a:spcBef>
                <a:spcPts val="450"/>
              </a:spcBef>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fr-FR" sz="1400" dirty="0">
                <a:solidFill>
                  <a:srgbClr val="1B32A5"/>
                </a:solidFill>
              </a:rPr>
              <a:t>Un site de </a:t>
            </a:r>
            <a:r>
              <a:rPr lang="fr-FR" sz="1400" u="sng" dirty="0">
                <a:solidFill>
                  <a:srgbClr val="1B32A5"/>
                </a:solidFill>
              </a:rPr>
              <a:t>production industrielle de radionucléides</a:t>
            </a:r>
            <a:r>
              <a:rPr lang="fr-FR" sz="1400" dirty="0">
                <a:solidFill>
                  <a:srgbClr val="1B32A5"/>
                </a:solidFill>
              </a:rPr>
              <a:t> pour répondre aux besoins médicaux.</a:t>
            </a:r>
          </a:p>
        </p:txBody>
      </p:sp>
      <p:graphicFrame>
        <p:nvGraphicFramePr>
          <p:cNvPr id="12" name="Group 3">
            <a:extLst>
              <a:ext uri="{FF2B5EF4-FFF2-40B4-BE49-F238E27FC236}">
                <a16:creationId xmlns:a16="http://schemas.microsoft.com/office/drawing/2014/main" id="{5E6C1AEC-6360-4145-B5B1-520937B8E27D}"/>
              </a:ext>
            </a:extLst>
          </p:cNvPr>
          <p:cNvGraphicFramePr>
            <a:graphicFrameLocks noGrp="1"/>
          </p:cNvGraphicFramePr>
          <p:nvPr>
            <p:extLst>
              <p:ext uri="{D42A27DB-BD31-4B8C-83A1-F6EECF244321}">
                <p14:modId xmlns:p14="http://schemas.microsoft.com/office/powerpoint/2010/main" val="3765527903"/>
              </p:ext>
            </p:extLst>
          </p:nvPr>
        </p:nvGraphicFramePr>
        <p:xfrm>
          <a:off x="4246596" y="3963168"/>
          <a:ext cx="4580084" cy="2334768"/>
        </p:xfrm>
        <a:graphic>
          <a:graphicData uri="http://schemas.openxmlformats.org/drawingml/2006/table">
            <a:tbl>
              <a:tblPr/>
              <a:tblGrid>
                <a:gridCol w="918093">
                  <a:extLst>
                    <a:ext uri="{9D8B030D-6E8A-4147-A177-3AD203B41FA5}">
                      <a16:colId xmlns:a16="http://schemas.microsoft.com/office/drawing/2014/main" val="20000"/>
                    </a:ext>
                  </a:extLst>
                </a:gridCol>
                <a:gridCol w="941203">
                  <a:extLst>
                    <a:ext uri="{9D8B030D-6E8A-4147-A177-3AD203B41FA5}">
                      <a16:colId xmlns:a16="http://schemas.microsoft.com/office/drawing/2014/main" val="20001"/>
                    </a:ext>
                  </a:extLst>
                </a:gridCol>
                <a:gridCol w="918093">
                  <a:extLst>
                    <a:ext uri="{9D8B030D-6E8A-4147-A177-3AD203B41FA5}">
                      <a16:colId xmlns:a16="http://schemas.microsoft.com/office/drawing/2014/main" val="20002"/>
                    </a:ext>
                  </a:extLst>
                </a:gridCol>
                <a:gridCol w="803307">
                  <a:extLst>
                    <a:ext uri="{9D8B030D-6E8A-4147-A177-3AD203B41FA5}">
                      <a16:colId xmlns:a16="http://schemas.microsoft.com/office/drawing/2014/main" val="20004"/>
                    </a:ext>
                  </a:extLst>
                </a:gridCol>
                <a:gridCol w="999388">
                  <a:extLst>
                    <a:ext uri="{9D8B030D-6E8A-4147-A177-3AD203B41FA5}">
                      <a16:colId xmlns:a16="http://schemas.microsoft.com/office/drawing/2014/main" val="3381259750"/>
                    </a:ext>
                  </a:extLst>
                </a:gridCol>
              </a:tblGrid>
              <a:tr h="474954">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chemeClr val="tx1"/>
                          </a:solidFill>
                          <a:effectLst/>
                          <a:latin typeface="Arial" charset="0"/>
                        </a:rPr>
                        <a:t>Faisceau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chemeClr val="tx1"/>
                          </a:solidFill>
                          <a:effectLst/>
                          <a:latin typeface="Arial" charset="0"/>
                        </a:rPr>
                        <a:t>Particule accélérées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chemeClr val="tx1"/>
                          </a:solidFill>
                          <a:effectLst/>
                          <a:latin typeface="Arial" charset="0"/>
                        </a:rPr>
                        <a:t>Gamme d’énergie (MeV)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chemeClr val="tx1"/>
                          </a:solidFill>
                          <a:effectLst/>
                          <a:latin typeface="Arial" charset="0"/>
                        </a:rPr>
                        <a:t>Intensité (µA)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chemeClr val="tx1"/>
                          </a:solidFill>
                          <a:effectLst/>
                          <a:latin typeface="Arial" charset="0"/>
                        </a:rPr>
                        <a:t>Production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2123">
                <a:tc row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rgbClr val="CC0099"/>
                          </a:solidFill>
                          <a:effectLst/>
                          <a:latin typeface="Arial" charset="0"/>
                        </a:rPr>
                        <a:t>Proton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30-</a:t>
                      </a:r>
                      <a:r>
                        <a:rPr kumimoji="0" lang="fr-FR" sz="1100" b="1" i="0" u="none" strike="noStrike" cap="none" normalizeH="0" baseline="0" noProof="0" dirty="0">
                          <a:ln>
                            <a:noFill/>
                          </a:ln>
                          <a:solidFill>
                            <a:srgbClr val="FB111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rgbClr val="0070C0"/>
                          </a:solidFill>
                          <a:effectLst/>
                          <a:latin typeface="Arial" charset="0"/>
                        </a:rPr>
                        <a:t>10</a:t>
                      </a:r>
                      <a:r>
                        <a:rPr kumimoji="0" lang="fr-FR" sz="1100" b="1" i="0" u="none" strike="noStrike" cap="none" normalizeH="0" baseline="30000" noProof="0" dirty="0">
                          <a:ln>
                            <a:noFill/>
                          </a:ln>
                          <a:solidFill>
                            <a:srgbClr val="0070C0"/>
                          </a:solidFill>
                          <a:effectLst/>
                          <a:latin typeface="Arial" charset="0"/>
                        </a:rPr>
                        <a:t>-7</a:t>
                      </a:r>
                      <a:r>
                        <a:rPr kumimoji="0" lang="fr-FR" sz="1100" b="1" i="0" u="none" strike="noStrike" cap="none" normalizeH="0" baseline="0" noProof="0" dirty="0">
                          <a:ln>
                            <a:noFill/>
                          </a:ln>
                          <a:solidFill>
                            <a:schemeClr val="accent2"/>
                          </a:solidFill>
                          <a:effectLst/>
                          <a:latin typeface="Arial" charset="0"/>
                        </a:rPr>
                        <a:t> - 375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30000" noProof="0" dirty="0">
                          <a:ln>
                            <a:noFill/>
                          </a:ln>
                          <a:solidFill>
                            <a:schemeClr val="tx1"/>
                          </a:solidFill>
                          <a:effectLst/>
                          <a:latin typeface="Arial" charset="0"/>
                        </a:rPr>
                        <a:t>82</a:t>
                      </a:r>
                      <a:r>
                        <a:rPr kumimoji="0" lang="fr-FR" sz="1100" b="0" i="0" u="none" strike="noStrike" cap="none" normalizeH="0" baseline="0" noProof="0" dirty="0">
                          <a:ln>
                            <a:noFill/>
                          </a:ln>
                          <a:solidFill>
                            <a:schemeClr val="tx1"/>
                          </a:solidFill>
                          <a:effectLst/>
                          <a:latin typeface="Arial" charset="0"/>
                        </a:rPr>
                        <a:t>Sr/</a:t>
                      </a:r>
                      <a:r>
                        <a:rPr kumimoji="0" lang="fr-FR" sz="1100" b="0" i="0" u="none" strike="noStrike" cap="none" normalizeH="0" baseline="30000" noProof="0" dirty="0">
                          <a:ln>
                            <a:noFill/>
                          </a:ln>
                          <a:solidFill>
                            <a:schemeClr val="tx1"/>
                          </a:solidFill>
                          <a:effectLst/>
                          <a:latin typeface="Arial" charset="0"/>
                        </a:rPr>
                        <a:t>82</a:t>
                      </a:r>
                      <a:r>
                        <a:rPr kumimoji="0" lang="fr-FR" sz="1100" b="0" i="0" u="none" strike="noStrike" cap="none" normalizeH="0" baseline="0" noProof="0" dirty="0">
                          <a:ln>
                            <a:noFill/>
                          </a:ln>
                          <a:solidFill>
                            <a:schemeClr val="tx1"/>
                          </a:solidFill>
                          <a:effectLst/>
                          <a:latin typeface="Arial" charset="0"/>
                        </a:rPr>
                        <a:t>Rb</a:t>
                      </a:r>
                    </a:p>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30000" noProof="0" dirty="0">
                          <a:ln>
                            <a:noFill/>
                          </a:ln>
                          <a:solidFill>
                            <a:schemeClr val="tx1"/>
                          </a:solidFill>
                          <a:effectLst/>
                          <a:latin typeface="Arial" charset="0"/>
                        </a:rPr>
                        <a:t>67</a:t>
                      </a:r>
                      <a:r>
                        <a:rPr kumimoji="0" lang="fr-FR" sz="1100" b="0" i="0" u="none" strike="noStrike" cap="none" normalizeH="0" baseline="0" noProof="0" dirty="0">
                          <a:ln>
                            <a:noFill/>
                          </a:ln>
                          <a:solidFill>
                            <a:schemeClr val="tx1"/>
                          </a:solidFill>
                          <a:effectLst/>
                          <a:latin typeface="Arial" charset="0"/>
                        </a:rPr>
                        <a:t>Cu</a:t>
                      </a:r>
                    </a:p>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30000" noProof="0" dirty="0">
                          <a:ln>
                            <a:noFill/>
                          </a:ln>
                          <a:solidFill>
                            <a:schemeClr val="tx1"/>
                          </a:solidFill>
                          <a:effectLst/>
                          <a:latin typeface="Arial" charset="0"/>
                        </a:rPr>
                        <a:t>47</a:t>
                      </a:r>
                      <a:r>
                        <a:rPr kumimoji="0" lang="fr-FR" sz="1100" b="0" i="0" u="none" strike="noStrike" cap="none" normalizeH="0" baseline="0" noProof="0" dirty="0">
                          <a:ln>
                            <a:noFill/>
                          </a:ln>
                          <a:solidFill>
                            <a:schemeClr val="tx1"/>
                          </a:solidFill>
                          <a:effectLst/>
                          <a:latin typeface="Arial" charset="0"/>
                        </a:rPr>
                        <a:t>Sc</a:t>
                      </a:r>
                      <a:endParaRPr kumimoji="0" lang="fr-FR" sz="1100" b="0" i="0" u="none" strike="noStrike" cap="none" normalizeH="0" baseline="30000" noProof="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7031">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HH+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&lt;50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4577">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rgbClr val="CC0099"/>
                          </a:solidFill>
                          <a:effectLst/>
                          <a:latin typeface="Arial" charset="0"/>
                        </a:rPr>
                        <a:t>Deutérium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15-35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&lt;90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30000" noProof="0" dirty="0">
                          <a:ln>
                            <a:noFill/>
                          </a:ln>
                          <a:solidFill>
                            <a:schemeClr val="tx1"/>
                          </a:solidFill>
                          <a:effectLst/>
                          <a:latin typeface="Arial" charset="0"/>
                        </a:rPr>
                        <a:t>64</a:t>
                      </a:r>
                      <a:r>
                        <a:rPr kumimoji="0" lang="fr-FR" sz="1100" b="0" i="0" u="none" strike="noStrike" cap="none" normalizeH="0" baseline="0" noProof="0" dirty="0">
                          <a:ln>
                            <a:noFill/>
                          </a:ln>
                          <a:solidFill>
                            <a:schemeClr val="tx1"/>
                          </a:solidFill>
                          <a:effectLst/>
                          <a:latin typeface="Arial" charset="0"/>
                        </a:rPr>
                        <a:t>Cu</a:t>
                      </a:r>
                    </a:p>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fr-FR" sz="1100" b="0" i="0" u="none" strike="noStrike" cap="none" normalizeH="0" baseline="30000" noProof="0" dirty="0">
                          <a:ln>
                            <a:noFill/>
                          </a:ln>
                          <a:solidFill>
                            <a:schemeClr val="tx1"/>
                          </a:solidFill>
                          <a:effectLst/>
                          <a:latin typeface="Arial" charset="0"/>
                        </a:rPr>
                        <a:t>44m/44</a:t>
                      </a:r>
                      <a:r>
                        <a:rPr kumimoji="0" lang="fr-FR" sz="1100" b="0" i="0" u="none" strike="noStrike" cap="none" normalizeH="0" baseline="0" noProof="0" dirty="0">
                          <a:ln>
                            <a:noFill/>
                          </a:ln>
                          <a:solidFill>
                            <a:schemeClr val="tx1"/>
                          </a:solidFill>
                          <a:effectLst/>
                          <a:latin typeface="Arial" charset="0"/>
                        </a:rPr>
                        <a:t>Sc</a:t>
                      </a:r>
                      <a:endParaRPr kumimoji="0" lang="fr-FR" sz="1100" b="0" i="0" u="none" strike="noStrike" cap="none" normalizeH="0" baseline="30000" noProof="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5418">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rgbClr val="CC0099"/>
                          </a:solidFill>
                          <a:effectLst/>
                          <a:latin typeface="Arial" charset="0"/>
                        </a:rPr>
                        <a:t>Alpha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0" noProof="0" dirty="0">
                          <a:ln>
                            <a:noFill/>
                          </a:ln>
                          <a:solidFill>
                            <a:schemeClr val="tx1"/>
                          </a:solidFill>
                          <a:effectLst/>
                          <a:latin typeface="Arial" charset="0"/>
                        </a:rPr>
                        <a:t>He</a:t>
                      </a:r>
                      <a:r>
                        <a:rPr kumimoji="0" lang="fr-FR" sz="1100" b="0" i="0" u="none" strike="noStrike" cap="none" normalizeH="0" baseline="30000" noProof="0" dirty="0">
                          <a:ln>
                            <a:noFill/>
                          </a:ln>
                          <a:solidFill>
                            <a:schemeClr val="tx1"/>
                          </a:solidFill>
                          <a:effectLst/>
                          <a:latin typeface="Arial" charset="0"/>
                        </a:rPr>
                        <a:t>2</a:t>
                      </a:r>
                      <a:r>
                        <a:rPr kumimoji="0" lang="fr-FR" sz="1100" b="0" i="0" u="none" strike="noStrike" cap="none" normalizeH="0" baseline="0" noProof="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rgbClr val="FF0000"/>
                          </a:solidFill>
                          <a:effectLst/>
                          <a:latin typeface="Arial"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1" i="0" u="none" strike="noStrike" cap="none" normalizeH="0" baseline="0" noProof="0" dirty="0">
                          <a:ln>
                            <a:noFill/>
                          </a:ln>
                          <a:solidFill>
                            <a:srgbClr val="0070C0"/>
                          </a:solidFill>
                          <a:effectLst/>
                          <a:latin typeface="Arial" charset="0"/>
                        </a:rPr>
                        <a:t>10</a:t>
                      </a:r>
                      <a:r>
                        <a:rPr kumimoji="0" lang="fr-FR" sz="1100" b="1" i="0" u="none" strike="noStrike" cap="none" normalizeH="0" baseline="30000" noProof="0" dirty="0">
                          <a:ln>
                            <a:noFill/>
                          </a:ln>
                          <a:solidFill>
                            <a:srgbClr val="0070C0"/>
                          </a:solidFill>
                          <a:effectLst/>
                          <a:latin typeface="Arial" charset="0"/>
                        </a:rPr>
                        <a:t>-7</a:t>
                      </a:r>
                      <a:r>
                        <a:rPr kumimoji="0" lang="fr-FR" sz="1100" b="1" i="0" u="none" strike="noStrike" cap="none" normalizeH="0" baseline="0" noProof="0" dirty="0">
                          <a:ln>
                            <a:noFill/>
                          </a:ln>
                          <a:solidFill>
                            <a:schemeClr val="accent2"/>
                          </a:solidFill>
                          <a:effectLst/>
                          <a:latin typeface="Arial" charset="0"/>
                        </a:rPr>
                        <a:t> </a:t>
                      </a:r>
                      <a:r>
                        <a:rPr kumimoji="0" lang="fr-FR" sz="1100" b="1" i="0" u="none" strike="noStrike" cap="none" normalizeH="0" baseline="0" noProof="0" dirty="0">
                          <a:ln>
                            <a:noFill/>
                          </a:ln>
                          <a:solidFill>
                            <a:schemeClr val="tx1"/>
                          </a:solidFill>
                          <a:effectLst/>
                          <a:latin typeface="Arial" charset="0"/>
                        </a:rPr>
                        <a:t>- </a:t>
                      </a:r>
                      <a:r>
                        <a:rPr kumimoji="0" lang="fr-FR" sz="1100" b="0" i="0" u="none" strike="noStrike" cap="none" normalizeH="0" baseline="0" noProof="0" dirty="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fr-FR" sz="1100" b="0" i="0" u="none" strike="noStrike" cap="none" normalizeH="0" baseline="30000" noProof="0" dirty="0">
                          <a:ln>
                            <a:noFill/>
                          </a:ln>
                          <a:solidFill>
                            <a:schemeClr val="tx1"/>
                          </a:solidFill>
                          <a:effectLst/>
                          <a:latin typeface="Arial" charset="0"/>
                        </a:rPr>
                        <a:t>211</a:t>
                      </a:r>
                      <a:r>
                        <a:rPr kumimoji="0" lang="fr-FR" sz="1100" b="0" i="0" u="none" strike="noStrike" cap="none" normalizeH="0" baseline="0" noProof="0" dirty="0">
                          <a:ln>
                            <a:noFill/>
                          </a:ln>
                          <a:solidFill>
                            <a:schemeClr val="tx1"/>
                          </a:solidFill>
                          <a:effectLst/>
                          <a:latin typeface="Arial" charset="0"/>
                        </a:rPr>
                        <a:t>At</a:t>
                      </a:r>
                      <a:endParaRPr kumimoji="0" lang="fr-FR" sz="1100" b="0" i="0" u="none" strike="noStrike" cap="none" normalizeH="0" baseline="30000" noProof="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962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937" y="37440"/>
            <a:ext cx="8477490" cy="728284"/>
          </a:xfrm>
        </p:spPr>
        <p:txBody>
          <a:bodyPr>
            <a:noAutofit/>
          </a:bodyPr>
          <a:lstStyle/>
          <a:p>
            <a:r>
              <a:rPr lang="fr-FR" sz="3600" b="1" u="sng" dirty="0">
                <a:solidFill>
                  <a:srgbClr val="00B050"/>
                </a:solidFill>
              </a:rPr>
              <a:t>Caractéristiques de la ligne d’injection : </a:t>
            </a:r>
          </a:p>
        </p:txBody>
      </p:sp>
      <p:sp>
        <p:nvSpPr>
          <p:cNvPr id="3" name="Espace réservé du contenu 2"/>
          <p:cNvSpPr>
            <a:spLocks noGrp="1"/>
          </p:cNvSpPr>
          <p:nvPr>
            <p:ph idx="1"/>
          </p:nvPr>
        </p:nvSpPr>
        <p:spPr>
          <a:xfrm>
            <a:off x="121531" y="782015"/>
            <a:ext cx="4162437" cy="4087145"/>
          </a:xfrm>
        </p:spPr>
        <p:txBody>
          <a:bodyPr>
            <a:noAutofit/>
          </a:bodyPr>
          <a:lstStyle/>
          <a:p>
            <a:r>
              <a:rPr lang="fr-FR" sz="1400" u="sng" dirty="0">
                <a:solidFill>
                  <a:schemeClr val="tx2"/>
                </a:solidFill>
              </a:rPr>
              <a:t>2 Sources Multi-ions positionnées au-dessus du cyclotron</a:t>
            </a:r>
          </a:p>
          <a:p>
            <a:pPr lvl="1"/>
            <a:r>
              <a:rPr lang="fr-FR" sz="1400" dirty="0" err="1"/>
              <a:t>Multicusp</a:t>
            </a:r>
            <a:r>
              <a:rPr lang="fr-FR" sz="1400" dirty="0"/>
              <a:t> (H-,D-) , 2,4mA max en H</a:t>
            </a:r>
            <a:r>
              <a:rPr lang="fr-FR" sz="1400" baseline="30000" dirty="0"/>
              <a:t>-</a:t>
            </a:r>
            <a:r>
              <a:rPr lang="fr-FR" sz="1400" dirty="0"/>
              <a:t> sur faraday. </a:t>
            </a:r>
          </a:p>
          <a:p>
            <a:pPr lvl="1"/>
            <a:r>
              <a:rPr lang="fr-FR" sz="1400" dirty="0" err="1"/>
              <a:t>Supernanogan</a:t>
            </a:r>
            <a:r>
              <a:rPr lang="fr-FR" sz="1400" dirty="0"/>
              <a:t> ECR (He2+,HH+), 2.45 GHz</a:t>
            </a:r>
          </a:p>
          <a:p>
            <a:pPr lvl="1"/>
            <a:endParaRPr lang="fr-FR" sz="1400" dirty="0">
              <a:solidFill>
                <a:schemeClr val="tx2"/>
              </a:solidFill>
            </a:endParaRPr>
          </a:p>
          <a:p>
            <a:r>
              <a:rPr lang="fr-FR" sz="1400" u="sng" dirty="0">
                <a:solidFill>
                  <a:schemeClr val="tx2"/>
                </a:solidFill>
              </a:rPr>
              <a:t>Injection : </a:t>
            </a:r>
            <a:r>
              <a:rPr lang="fr-FR" sz="1400" dirty="0">
                <a:solidFill>
                  <a:schemeClr val="tx2"/>
                </a:solidFill>
              </a:rPr>
              <a:t>composée de plusieurs éléments magnétiques (solénoïde, correcteur de trajectoire, quadripôle) installés au-dessus du cyclotron et finissant par un inflecteur spiral. </a:t>
            </a:r>
          </a:p>
          <a:p>
            <a:endParaRPr lang="fr-FR" sz="1400" dirty="0">
              <a:solidFill>
                <a:schemeClr val="tx2"/>
              </a:solidFill>
            </a:endParaRPr>
          </a:p>
          <a:p>
            <a:r>
              <a:rPr lang="fr-FR" sz="1400" u="sng" dirty="0">
                <a:solidFill>
                  <a:schemeClr val="tx2"/>
                </a:solidFill>
              </a:rPr>
              <a:t>Système de pulsation permettant l’envoi de train de paquet :</a:t>
            </a:r>
          </a:p>
          <a:p>
            <a:pPr lvl="1"/>
            <a:r>
              <a:rPr lang="fr-FR" sz="1400" b="1" dirty="0">
                <a:solidFill>
                  <a:schemeClr val="tx2"/>
                </a:solidFill>
              </a:rPr>
              <a:t>Des durées de train de paquets </a:t>
            </a:r>
            <a:r>
              <a:rPr lang="fr-FR" sz="1400" dirty="0">
                <a:solidFill>
                  <a:schemeClr val="tx2"/>
                </a:solidFill>
              </a:rPr>
              <a:t>et </a:t>
            </a:r>
            <a:r>
              <a:rPr lang="fr-FR" sz="1400" b="1" dirty="0">
                <a:solidFill>
                  <a:schemeClr val="tx2"/>
                </a:solidFill>
              </a:rPr>
              <a:t>des temps d’attente entre les trains ajustables.</a:t>
            </a:r>
            <a:endParaRPr lang="fr-FR" sz="1400" dirty="0">
              <a:solidFill>
                <a:schemeClr val="tx2"/>
              </a:solidFill>
            </a:endParaRPr>
          </a:p>
          <a:p>
            <a:pPr lvl="1"/>
            <a:r>
              <a:rPr lang="fr-FR" sz="1400" b="1" dirty="0">
                <a:solidFill>
                  <a:schemeClr val="tx2"/>
                </a:solidFill>
              </a:rPr>
              <a:t>Le nombre de trains ajustables.</a:t>
            </a:r>
          </a:p>
          <a:p>
            <a:pPr lvl="1"/>
            <a:r>
              <a:rPr lang="fr-FR" sz="1400" dirty="0">
                <a:solidFill>
                  <a:schemeClr val="tx2"/>
                </a:solidFill>
              </a:rPr>
              <a:t>Un </a:t>
            </a:r>
            <a:r>
              <a:rPr lang="fr-FR" sz="1400" b="1" dirty="0">
                <a:solidFill>
                  <a:schemeClr val="tx2"/>
                </a:solidFill>
              </a:rPr>
              <a:t>rapport signal² sur bruit = 5 x 10</a:t>
            </a:r>
            <a:r>
              <a:rPr lang="fr-FR" sz="1400" b="1" baseline="30000" dirty="0">
                <a:solidFill>
                  <a:schemeClr val="tx2"/>
                </a:solidFill>
              </a:rPr>
              <a:t>7</a:t>
            </a:r>
            <a:r>
              <a:rPr lang="fr-FR" sz="1400" b="1" dirty="0">
                <a:solidFill>
                  <a:schemeClr val="tx2"/>
                </a:solidFill>
              </a:rPr>
              <a:t>  max</a:t>
            </a:r>
            <a:r>
              <a:rPr lang="fr-FR" sz="1400" dirty="0">
                <a:solidFill>
                  <a:schemeClr val="tx2"/>
                </a:solidFill>
              </a:rPr>
              <a:t>.</a:t>
            </a:r>
          </a:p>
          <a:p>
            <a:pPr marL="0" indent="0">
              <a:buNone/>
            </a:pPr>
            <a:endParaRPr lang="en-US" sz="1400" dirty="0">
              <a:solidFill>
                <a:schemeClr val="tx2"/>
              </a:solidFill>
            </a:endParaRPr>
          </a:p>
          <a:p>
            <a:pPr lvl="5"/>
            <a:endParaRPr lang="en-US" sz="1400" dirty="0">
              <a:solidFill>
                <a:schemeClr val="tx2"/>
              </a:solidFill>
            </a:endParaRPr>
          </a:p>
          <a:p>
            <a:pPr lvl="5"/>
            <a:endParaRPr lang="en-US" sz="1400" dirty="0">
              <a:solidFill>
                <a:schemeClr val="tx2"/>
              </a:solidFill>
            </a:endParaRPr>
          </a:p>
          <a:p>
            <a:pPr lvl="5"/>
            <a:endParaRPr lang="en-US" sz="1400" dirty="0">
              <a:solidFill>
                <a:schemeClr val="tx2"/>
              </a:solidFill>
            </a:endParaRPr>
          </a:p>
          <a:p>
            <a:pPr marL="2286000" lvl="5" indent="0">
              <a:buNone/>
            </a:pPr>
            <a:endParaRPr lang="fr-FR" sz="1400" dirty="0">
              <a:solidFill>
                <a:schemeClr val="tx2"/>
              </a:solidFill>
            </a:endParaRPr>
          </a:p>
          <a:p>
            <a:pPr lvl="5"/>
            <a:endParaRPr lang="fr-FR" sz="1400" dirty="0">
              <a:solidFill>
                <a:schemeClr val="tx2"/>
              </a:solidFill>
            </a:endParaRPr>
          </a:p>
          <a:p>
            <a:pPr lvl="5"/>
            <a:endParaRPr lang="fr-FR" sz="1400" dirty="0">
              <a:solidFill>
                <a:schemeClr val="tx2"/>
              </a:solidFill>
            </a:endParaRPr>
          </a:p>
        </p:txBody>
      </p:sp>
      <p:pic>
        <p:nvPicPr>
          <p:cNvPr id="8" name="Image 7"/>
          <p:cNvPicPr>
            <a:picLocks noChangeAspect="1"/>
          </p:cNvPicPr>
          <p:nvPr/>
        </p:nvPicPr>
        <p:blipFill>
          <a:blip r:embed="rId2"/>
          <a:stretch>
            <a:fillRect/>
          </a:stretch>
        </p:blipFill>
        <p:spPr>
          <a:xfrm>
            <a:off x="6012160" y="4682223"/>
            <a:ext cx="3085625" cy="1731461"/>
          </a:xfrm>
          <a:prstGeom prst="rect">
            <a:avLst/>
          </a:prstGeom>
        </p:spPr>
      </p:pic>
      <p:pic>
        <p:nvPicPr>
          <p:cNvPr id="7" name="Image 6"/>
          <p:cNvPicPr>
            <a:picLocks noChangeAspect="1"/>
          </p:cNvPicPr>
          <p:nvPr/>
        </p:nvPicPr>
        <p:blipFill>
          <a:blip r:embed="rId3"/>
          <a:stretch>
            <a:fillRect/>
          </a:stretch>
        </p:blipFill>
        <p:spPr>
          <a:xfrm>
            <a:off x="50634" y="4941168"/>
            <a:ext cx="5818621" cy="1472516"/>
          </a:xfrm>
          <a:prstGeom prst="rect">
            <a:avLst/>
          </a:prstGeom>
        </p:spPr>
      </p:pic>
      <p:cxnSp>
        <p:nvCxnSpPr>
          <p:cNvPr id="5" name="Connecteur droit avec flèche 4"/>
          <p:cNvCxnSpPr/>
          <p:nvPr/>
        </p:nvCxnSpPr>
        <p:spPr>
          <a:xfrm>
            <a:off x="5796136" y="5445224"/>
            <a:ext cx="288032" cy="718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rotWithShape="1">
          <a:blip r:embed="rId4"/>
          <a:srcRect l="1752" r="7783" b="3964"/>
          <a:stretch/>
        </p:blipFill>
        <p:spPr>
          <a:xfrm>
            <a:off x="4067944" y="577211"/>
            <a:ext cx="5004482" cy="4291950"/>
          </a:xfrm>
          <a:prstGeom prst="rect">
            <a:avLst/>
          </a:prstGeom>
        </p:spPr>
      </p:pic>
    </p:spTree>
    <p:extLst>
      <p:ext uri="{BB962C8B-B14F-4D97-AF65-F5344CB8AC3E}">
        <p14:creationId xmlns:p14="http://schemas.microsoft.com/office/powerpoint/2010/main" val="356380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a:xfrm>
            <a:off x="305170" y="-60942"/>
            <a:ext cx="8229600" cy="7636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Travaux menée :</a:t>
            </a:r>
          </a:p>
        </p:txBody>
      </p:sp>
      <p:sp>
        <p:nvSpPr>
          <p:cNvPr id="46" name="Espace réservé du contenu 2"/>
          <p:cNvSpPr txBox="1">
            <a:spLocks/>
          </p:cNvSpPr>
          <p:nvPr/>
        </p:nvSpPr>
        <p:spPr>
          <a:xfrm>
            <a:off x="305170" y="548680"/>
            <a:ext cx="8714574" cy="5616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400" u="sng" dirty="0">
                <a:solidFill>
                  <a:schemeClr val="tx2"/>
                </a:solidFill>
              </a:rPr>
              <a:t>Il est prévue :</a:t>
            </a:r>
          </a:p>
          <a:p>
            <a:r>
              <a:rPr lang="fr-FR" sz="1400" b="1" dirty="0">
                <a:solidFill>
                  <a:schemeClr val="tx2"/>
                </a:solidFill>
              </a:rPr>
              <a:t>Augmenté l’intensité faisceau </a:t>
            </a:r>
            <a:r>
              <a:rPr lang="fr-FR" sz="1400" dirty="0">
                <a:solidFill>
                  <a:schemeClr val="tx2"/>
                </a:solidFill>
              </a:rPr>
              <a:t>sur cible.</a:t>
            </a:r>
          </a:p>
          <a:p>
            <a:r>
              <a:rPr lang="fr-FR" sz="1400" dirty="0">
                <a:solidFill>
                  <a:schemeClr val="tx2"/>
                </a:solidFill>
              </a:rPr>
              <a:t>De </a:t>
            </a:r>
            <a:r>
              <a:rPr lang="fr-FR" sz="1400" b="1" dirty="0">
                <a:solidFill>
                  <a:schemeClr val="tx2"/>
                </a:solidFill>
              </a:rPr>
              <a:t>réduire l’émittance du faisceau</a:t>
            </a:r>
            <a:r>
              <a:rPr lang="fr-FR" sz="1400" dirty="0">
                <a:solidFill>
                  <a:schemeClr val="tx2"/>
                </a:solidFill>
              </a:rPr>
              <a:t>.</a:t>
            </a:r>
          </a:p>
          <a:p>
            <a:pPr marL="0" indent="0">
              <a:buNone/>
            </a:pPr>
            <a:endParaRPr lang="fr-FR" sz="1400" dirty="0">
              <a:solidFill>
                <a:schemeClr val="tx2"/>
              </a:solidFill>
            </a:endParaRPr>
          </a:p>
          <a:p>
            <a:pPr marL="0" indent="0">
              <a:buNone/>
            </a:pPr>
            <a:r>
              <a:rPr lang="fr-FR" sz="1400" u="sng" dirty="0">
                <a:solidFill>
                  <a:schemeClr val="tx2"/>
                </a:solidFill>
              </a:rPr>
              <a:t>Travaux sur la ligne d’injection :</a:t>
            </a:r>
          </a:p>
          <a:p>
            <a:r>
              <a:rPr lang="fr-FR" sz="1400" dirty="0">
                <a:solidFill>
                  <a:schemeClr val="tx2"/>
                </a:solidFill>
              </a:rPr>
              <a:t>Étude avec un</a:t>
            </a:r>
            <a:r>
              <a:rPr lang="fr-FR" sz="1400" b="1" dirty="0">
                <a:solidFill>
                  <a:schemeClr val="tx2"/>
                </a:solidFill>
              </a:rPr>
              <a:t> émittance-mètre du type Alison :</a:t>
            </a:r>
          </a:p>
          <a:p>
            <a:pPr lvl="1"/>
            <a:r>
              <a:rPr lang="fr-FR" sz="1400" b="1" dirty="0">
                <a:solidFill>
                  <a:schemeClr val="tx2"/>
                </a:solidFill>
              </a:rPr>
              <a:t>Emittance-mètre 2D</a:t>
            </a:r>
            <a:r>
              <a:rPr lang="fr-FR" sz="1400" dirty="0">
                <a:solidFill>
                  <a:schemeClr val="tx2"/>
                </a:solidFill>
              </a:rPr>
              <a:t>.</a:t>
            </a:r>
          </a:p>
          <a:p>
            <a:pPr lvl="1"/>
            <a:r>
              <a:rPr lang="fr-FR" sz="1400" dirty="0">
                <a:solidFill>
                  <a:schemeClr val="tx2"/>
                </a:solidFill>
              </a:rPr>
              <a:t>Produit par la collaboration </a:t>
            </a:r>
            <a:r>
              <a:rPr lang="fr-FR" sz="1400" b="1" dirty="0" err="1">
                <a:solidFill>
                  <a:schemeClr val="tx2"/>
                </a:solidFill>
              </a:rPr>
              <a:t>EmitM</a:t>
            </a:r>
            <a:r>
              <a:rPr lang="fr-FR" sz="1400" dirty="0">
                <a:solidFill>
                  <a:schemeClr val="tx2"/>
                </a:solidFill>
              </a:rPr>
              <a:t>.</a:t>
            </a:r>
          </a:p>
          <a:p>
            <a:pPr lvl="1"/>
            <a:endParaRPr lang="fr-FR" sz="1400" dirty="0">
              <a:solidFill>
                <a:schemeClr val="tx2"/>
              </a:solidFill>
            </a:endParaRPr>
          </a:p>
          <a:p>
            <a:r>
              <a:rPr lang="fr-FR" sz="1400" dirty="0">
                <a:solidFill>
                  <a:schemeClr val="tx2"/>
                </a:solidFill>
              </a:rPr>
              <a:t>Étude avec </a:t>
            </a:r>
            <a:r>
              <a:rPr lang="fr-FR" sz="1400" b="1" dirty="0">
                <a:solidFill>
                  <a:schemeClr val="tx2"/>
                </a:solidFill>
              </a:rPr>
              <a:t>des collimateurs </a:t>
            </a:r>
            <a:r>
              <a:rPr lang="fr-FR" sz="1400" dirty="0">
                <a:solidFill>
                  <a:schemeClr val="tx2"/>
                </a:solidFill>
              </a:rPr>
              <a:t>:</a:t>
            </a:r>
          </a:p>
          <a:p>
            <a:pPr lvl="1"/>
            <a:r>
              <a:rPr lang="fr-FR" sz="1400" dirty="0">
                <a:solidFill>
                  <a:schemeClr val="tx2"/>
                </a:solidFill>
              </a:rPr>
              <a:t>Mesure du </a:t>
            </a:r>
            <a:r>
              <a:rPr lang="fr-FR" sz="1400" b="1" dirty="0">
                <a:solidFill>
                  <a:schemeClr val="tx2"/>
                </a:solidFill>
              </a:rPr>
              <a:t>dépôt électrique</a:t>
            </a:r>
            <a:r>
              <a:rPr lang="fr-FR" sz="1400" dirty="0">
                <a:solidFill>
                  <a:schemeClr val="tx2"/>
                </a:solidFill>
              </a:rPr>
              <a:t>.</a:t>
            </a:r>
          </a:p>
          <a:p>
            <a:pPr lvl="1"/>
            <a:r>
              <a:rPr lang="fr-FR" sz="1400" b="1" dirty="0">
                <a:solidFill>
                  <a:schemeClr val="tx2"/>
                </a:solidFill>
              </a:rPr>
              <a:t>Coupure géométrique </a:t>
            </a:r>
            <a:r>
              <a:rPr lang="fr-FR" sz="1400" dirty="0">
                <a:solidFill>
                  <a:schemeClr val="tx2"/>
                </a:solidFill>
              </a:rPr>
              <a:t>du faisceau.</a:t>
            </a:r>
          </a:p>
          <a:p>
            <a:endParaRPr lang="fr-FR" sz="1400" dirty="0">
              <a:solidFill>
                <a:schemeClr val="tx2"/>
              </a:solidFill>
            </a:endParaRPr>
          </a:p>
        </p:txBody>
      </p:sp>
      <p:grpSp>
        <p:nvGrpSpPr>
          <p:cNvPr id="51" name="Groupe 50"/>
          <p:cNvGrpSpPr/>
          <p:nvPr/>
        </p:nvGrpSpPr>
        <p:grpSpPr>
          <a:xfrm>
            <a:off x="4877831" y="378890"/>
            <a:ext cx="4394394" cy="3670596"/>
            <a:chOff x="4699273" y="811456"/>
            <a:chExt cx="4394394" cy="3670596"/>
          </a:xfrm>
        </p:grpSpPr>
        <p:pic>
          <p:nvPicPr>
            <p:cNvPr id="48" name="Image 47"/>
            <p:cNvPicPr>
              <a:picLocks noChangeAspect="1"/>
            </p:cNvPicPr>
            <p:nvPr/>
          </p:nvPicPr>
          <p:blipFill>
            <a:blip r:embed="rId3"/>
            <a:stretch>
              <a:fillRect/>
            </a:stretch>
          </p:blipFill>
          <p:spPr>
            <a:xfrm>
              <a:off x="4699273" y="811456"/>
              <a:ext cx="4394394" cy="3550096"/>
            </a:xfrm>
            <a:prstGeom prst="rect">
              <a:avLst/>
            </a:prstGeom>
          </p:spPr>
        </p:pic>
        <p:sp>
          <p:nvSpPr>
            <p:cNvPr id="67" name="ZoneTexte 66"/>
            <p:cNvSpPr txBox="1"/>
            <p:nvPr/>
          </p:nvSpPr>
          <p:spPr>
            <a:xfrm>
              <a:off x="4718483" y="4111858"/>
              <a:ext cx="4301261" cy="370194"/>
            </a:xfrm>
            <a:prstGeom prst="rect">
              <a:avLst/>
            </a:prstGeom>
            <a:noFill/>
          </p:spPr>
          <p:txBody>
            <a:bodyPr wrap="square" rtlCol="0">
              <a:spAutoFit/>
            </a:bodyPr>
            <a:lstStyle/>
            <a:p>
              <a:pPr algn="ctr"/>
              <a:r>
                <a:rPr lang="fr-FR" sz="1400" i="1" dirty="0"/>
                <a:t>Positionnement de l’émittance-mètre</a:t>
              </a:r>
            </a:p>
          </p:txBody>
        </p:sp>
        <p:pic>
          <p:nvPicPr>
            <p:cNvPr id="75" name="Image 74"/>
            <p:cNvPicPr>
              <a:picLocks noChangeAspect="1"/>
            </p:cNvPicPr>
            <p:nvPr/>
          </p:nvPicPr>
          <p:blipFill>
            <a:blip r:embed="rId4"/>
            <a:stretch>
              <a:fillRect/>
            </a:stretch>
          </p:blipFill>
          <p:spPr>
            <a:xfrm>
              <a:off x="5069916" y="1898289"/>
              <a:ext cx="1019712" cy="1202256"/>
            </a:xfrm>
            <a:prstGeom prst="rect">
              <a:avLst/>
            </a:prstGeom>
          </p:spPr>
        </p:pic>
      </p:grpSp>
      <p:grpSp>
        <p:nvGrpSpPr>
          <p:cNvPr id="11" name="Groupe 10"/>
          <p:cNvGrpSpPr/>
          <p:nvPr/>
        </p:nvGrpSpPr>
        <p:grpSpPr>
          <a:xfrm>
            <a:off x="5997201" y="3991244"/>
            <a:ext cx="3030094" cy="2447043"/>
            <a:chOff x="4374275" y="3738222"/>
            <a:chExt cx="3030094" cy="2447043"/>
          </a:xfrm>
        </p:grpSpPr>
        <p:grpSp>
          <p:nvGrpSpPr>
            <p:cNvPr id="65" name="Groupe 64"/>
            <p:cNvGrpSpPr/>
            <p:nvPr/>
          </p:nvGrpSpPr>
          <p:grpSpPr>
            <a:xfrm>
              <a:off x="4894863" y="3738222"/>
              <a:ext cx="1878790" cy="1949211"/>
              <a:chOff x="7221289" y="1227156"/>
              <a:chExt cx="2039165" cy="1999867"/>
            </a:xfrm>
          </p:grpSpPr>
          <p:cxnSp>
            <p:nvCxnSpPr>
              <p:cNvPr id="95" name="Connecteur droit avec flèche 94"/>
              <p:cNvCxnSpPr>
                <a:stCxn id="100" idx="3"/>
                <a:endCxn id="101" idx="1"/>
              </p:cNvCxnSpPr>
              <p:nvPr/>
            </p:nvCxnSpPr>
            <p:spPr>
              <a:xfrm flipV="1">
                <a:off x="7719694" y="2099762"/>
                <a:ext cx="501225" cy="367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e 95"/>
              <p:cNvGrpSpPr/>
              <p:nvPr/>
            </p:nvGrpSpPr>
            <p:grpSpPr>
              <a:xfrm>
                <a:off x="7221289" y="1227156"/>
                <a:ext cx="2039165" cy="1999867"/>
                <a:chOff x="7221289" y="1227156"/>
                <a:chExt cx="2039165" cy="1999867"/>
              </a:xfrm>
            </p:grpSpPr>
            <p:grpSp>
              <p:nvGrpSpPr>
                <p:cNvPr id="97" name="Groupe 96"/>
                <p:cNvGrpSpPr/>
                <p:nvPr/>
              </p:nvGrpSpPr>
              <p:grpSpPr>
                <a:xfrm>
                  <a:off x="7221289" y="1227156"/>
                  <a:ext cx="2039165" cy="1999867"/>
                  <a:chOff x="7221289" y="1227156"/>
                  <a:chExt cx="2039165" cy="1999867"/>
                </a:xfrm>
              </p:grpSpPr>
              <p:grpSp>
                <p:nvGrpSpPr>
                  <p:cNvPr id="99" name="Groupe 98"/>
                  <p:cNvGrpSpPr/>
                  <p:nvPr/>
                </p:nvGrpSpPr>
                <p:grpSpPr>
                  <a:xfrm>
                    <a:off x="7221289" y="1227156"/>
                    <a:ext cx="2039165" cy="1999867"/>
                    <a:chOff x="7077054" y="4886324"/>
                    <a:chExt cx="2039165" cy="1999867"/>
                  </a:xfrm>
                </p:grpSpPr>
                <p:grpSp>
                  <p:nvGrpSpPr>
                    <p:cNvPr id="102" name="Groupe 101"/>
                    <p:cNvGrpSpPr/>
                    <p:nvPr/>
                  </p:nvGrpSpPr>
                  <p:grpSpPr>
                    <a:xfrm>
                      <a:off x="7244712" y="4922292"/>
                      <a:ext cx="1817250" cy="1963899"/>
                      <a:chOff x="-424426" y="2415128"/>
                      <a:chExt cx="6225856" cy="4268919"/>
                    </a:xfrm>
                  </p:grpSpPr>
                  <p:grpSp>
                    <p:nvGrpSpPr>
                      <p:cNvPr id="104" name="Groupe 103"/>
                      <p:cNvGrpSpPr/>
                      <p:nvPr/>
                    </p:nvGrpSpPr>
                    <p:grpSpPr>
                      <a:xfrm>
                        <a:off x="-405833" y="2415128"/>
                        <a:ext cx="6171824" cy="3742788"/>
                        <a:chOff x="2084170" y="2604874"/>
                        <a:chExt cx="6335520" cy="4108935"/>
                      </a:xfrm>
                    </p:grpSpPr>
                    <p:sp>
                      <p:nvSpPr>
                        <p:cNvPr id="106" name="ZoneTexte 105"/>
                        <p:cNvSpPr txBox="1"/>
                        <p:nvPr/>
                      </p:nvSpPr>
                      <p:spPr>
                        <a:xfrm>
                          <a:off x="5299515" y="5554535"/>
                          <a:ext cx="3120175" cy="979613"/>
                        </a:xfrm>
                        <a:prstGeom prst="rect">
                          <a:avLst/>
                        </a:prstGeom>
                        <a:noFill/>
                      </p:spPr>
                      <p:txBody>
                        <a:bodyPr wrap="square" rtlCol="0">
                          <a:spAutoFit/>
                        </a:bodyPr>
                        <a:lstStyle/>
                        <a:p>
                          <a:r>
                            <a:rPr lang="fr-FR" sz="1000" dirty="0"/>
                            <a:t>Coupelle de faraday</a:t>
                          </a:r>
                        </a:p>
                      </p:txBody>
                    </p:sp>
                    <p:sp>
                      <p:nvSpPr>
                        <p:cNvPr id="107" name="ZoneTexte 106"/>
                        <p:cNvSpPr txBox="1"/>
                        <p:nvPr/>
                      </p:nvSpPr>
                      <p:spPr>
                        <a:xfrm>
                          <a:off x="5262085" y="3425824"/>
                          <a:ext cx="2187888" cy="602838"/>
                        </a:xfrm>
                        <a:prstGeom prst="rect">
                          <a:avLst/>
                        </a:prstGeom>
                        <a:noFill/>
                      </p:spPr>
                      <p:txBody>
                        <a:bodyPr wrap="square" rtlCol="0">
                          <a:spAutoFit/>
                        </a:bodyPr>
                        <a:lstStyle/>
                        <a:p>
                          <a:r>
                            <a:rPr lang="fr-FR" sz="1000" dirty="0"/>
                            <a:t>Fente</a:t>
                          </a:r>
                        </a:p>
                      </p:txBody>
                    </p:sp>
                    <p:sp>
                      <p:nvSpPr>
                        <p:cNvPr id="108" name="Trapèze 107"/>
                        <p:cNvSpPr/>
                        <p:nvPr/>
                      </p:nvSpPr>
                      <p:spPr>
                        <a:xfrm>
                          <a:off x="3946292" y="3709726"/>
                          <a:ext cx="363945" cy="1672162"/>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Trapèze 108"/>
                        <p:cNvSpPr/>
                        <p:nvPr/>
                      </p:nvSpPr>
                      <p:spPr>
                        <a:xfrm>
                          <a:off x="3378621" y="2604876"/>
                          <a:ext cx="1158240" cy="1097280"/>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p:cNvSpPr/>
                        <p:nvPr/>
                      </p:nvSpPr>
                      <p:spPr>
                        <a:xfrm rot="5400000">
                          <a:off x="4682753" y="3229716"/>
                          <a:ext cx="12192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p:cNvSpPr/>
                        <p:nvPr/>
                      </p:nvSpPr>
                      <p:spPr>
                        <a:xfrm rot="5400000">
                          <a:off x="3428557" y="3229716"/>
                          <a:ext cx="12192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p:cNvSpPr/>
                        <p:nvPr/>
                      </p:nvSpPr>
                      <p:spPr>
                        <a:xfrm rot="5400000">
                          <a:off x="4012421" y="4777263"/>
                          <a:ext cx="138457" cy="2320996"/>
                        </a:xfrm>
                        <a:prstGeom prst="rect">
                          <a:avLst/>
                        </a:prstGeom>
                        <a:solidFill>
                          <a:srgbClr val="FF9B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p:cNvSpPr/>
                        <p:nvPr/>
                      </p:nvSpPr>
                      <p:spPr>
                        <a:xfrm rot="5400000">
                          <a:off x="4635673" y="4904908"/>
                          <a:ext cx="12192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rot="5400000">
                          <a:off x="3428557" y="4901878"/>
                          <a:ext cx="12192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p:cNvSpPr/>
                        <p:nvPr/>
                      </p:nvSpPr>
                      <p:spPr>
                        <a:xfrm rot="5400000">
                          <a:off x="3847483" y="5552782"/>
                          <a:ext cx="491184" cy="1403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ZoneTexte 115"/>
                        <p:cNvSpPr txBox="1"/>
                        <p:nvPr/>
                      </p:nvSpPr>
                      <p:spPr>
                        <a:xfrm>
                          <a:off x="5260578" y="5085748"/>
                          <a:ext cx="2222394" cy="602838"/>
                        </a:xfrm>
                        <a:prstGeom prst="rect">
                          <a:avLst/>
                        </a:prstGeom>
                        <a:noFill/>
                      </p:spPr>
                      <p:txBody>
                        <a:bodyPr wrap="square" rtlCol="0">
                          <a:spAutoFit/>
                        </a:bodyPr>
                        <a:lstStyle/>
                        <a:p>
                          <a:r>
                            <a:rPr lang="fr-FR" sz="1000" dirty="0"/>
                            <a:t>Fente</a:t>
                          </a:r>
                        </a:p>
                      </p:txBody>
                    </p:sp>
                    <p:sp>
                      <p:nvSpPr>
                        <p:cNvPr id="117" name="Rectangle 116"/>
                        <p:cNvSpPr/>
                        <p:nvPr/>
                      </p:nvSpPr>
                      <p:spPr>
                        <a:xfrm>
                          <a:off x="2956117" y="3697128"/>
                          <a:ext cx="2308424" cy="2295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p:cNvSpPr/>
                        <p:nvPr/>
                      </p:nvSpPr>
                      <p:spPr>
                        <a:xfrm rot="5400000">
                          <a:off x="4114250" y="4821730"/>
                          <a:ext cx="2313156" cy="5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rot="5400000">
                          <a:off x="6201843" y="3689939"/>
                          <a:ext cx="470620" cy="2320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0" name="Connecteur droit avec flèche 119"/>
                        <p:cNvCxnSpPr/>
                        <p:nvPr/>
                      </p:nvCxnSpPr>
                      <p:spPr>
                        <a:xfrm>
                          <a:off x="2084170" y="6704222"/>
                          <a:ext cx="6058030" cy="9587"/>
                        </a:xfrm>
                        <a:prstGeom prst="straightConnector1">
                          <a:avLst/>
                        </a:prstGeom>
                        <a:ln w="793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ZoneTexte 120"/>
                        <p:cNvSpPr txBox="1"/>
                        <p:nvPr/>
                      </p:nvSpPr>
                      <p:spPr>
                        <a:xfrm>
                          <a:off x="4414162" y="2604874"/>
                          <a:ext cx="2848578" cy="616540"/>
                        </a:xfrm>
                        <a:prstGeom prst="rect">
                          <a:avLst/>
                        </a:prstGeom>
                        <a:noFill/>
                      </p:spPr>
                      <p:txBody>
                        <a:bodyPr wrap="square" rtlCol="0">
                          <a:spAutoFit/>
                        </a:bodyPr>
                        <a:lstStyle/>
                        <a:p>
                          <a:r>
                            <a:rPr lang="fr-FR" sz="1000" dirty="0"/>
                            <a:t>Faisceau</a:t>
                          </a:r>
                        </a:p>
                      </p:txBody>
                    </p:sp>
                  </p:grpSp>
                  <p:sp>
                    <p:nvSpPr>
                      <p:cNvPr id="105" name="ZoneTexte 104"/>
                      <p:cNvSpPr txBox="1"/>
                      <p:nvPr/>
                    </p:nvSpPr>
                    <p:spPr>
                      <a:xfrm>
                        <a:off x="-424426" y="6122448"/>
                        <a:ext cx="6225856" cy="561599"/>
                      </a:xfrm>
                      <a:prstGeom prst="rect">
                        <a:avLst/>
                      </a:prstGeom>
                      <a:noFill/>
                    </p:spPr>
                    <p:txBody>
                      <a:bodyPr wrap="square" rtlCol="0">
                        <a:spAutoFit/>
                      </a:bodyPr>
                      <a:lstStyle/>
                      <a:p>
                        <a:pPr algn="ctr"/>
                        <a:r>
                          <a:rPr lang="fr-FR" sz="1000" dirty="0"/>
                          <a:t>Déplacement [mm]</a:t>
                        </a:r>
                      </a:p>
                    </p:txBody>
                  </p:sp>
                </p:grpSp>
                <p:sp>
                  <p:nvSpPr>
                    <p:cNvPr id="103" name="Rectangle 102"/>
                    <p:cNvSpPr/>
                    <p:nvPr/>
                  </p:nvSpPr>
                  <p:spPr>
                    <a:xfrm>
                      <a:off x="7077054" y="4886324"/>
                      <a:ext cx="2039165" cy="1971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0" name="Rectangle 99"/>
                  <p:cNvSpPr/>
                  <p:nvPr/>
                </p:nvSpPr>
                <p:spPr>
                  <a:xfrm>
                    <a:off x="7673975" y="1819275"/>
                    <a:ext cx="45719" cy="5683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p:cNvSpPr/>
                  <p:nvPr/>
                </p:nvSpPr>
                <p:spPr>
                  <a:xfrm>
                    <a:off x="8220919" y="1815599"/>
                    <a:ext cx="45719" cy="5683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8" name="ZoneTexte 97"/>
                <p:cNvSpPr txBox="1"/>
                <p:nvPr/>
              </p:nvSpPr>
              <p:spPr>
                <a:xfrm rot="16200000">
                  <a:off x="7091579" y="1961869"/>
                  <a:ext cx="793057" cy="267239"/>
                </a:xfrm>
                <a:prstGeom prst="rect">
                  <a:avLst/>
                </a:prstGeom>
                <a:noFill/>
              </p:spPr>
              <p:txBody>
                <a:bodyPr wrap="none" rtlCol="0">
                  <a:spAutoFit/>
                </a:bodyPr>
                <a:lstStyle/>
                <a:p>
                  <a:r>
                    <a:rPr lang="fr-FR" sz="1000" dirty="0"/>
                    <a:t>Tension [V]</a:t>
                  </a:r>
                </a:p>
              </p:txBody>
            </p:sp>
          </p:grpSp>
        </p:grpSp>
        <p:sp>
          <p:nvSpPr>
            <p:cNvPr id="68" name="ZoneTexte 67"/>
            <p:cNvSpPr txBox="1"/>
            <p:nvPr/>
          </p:nvSpPr>
          <p:spPr>
            <a:xfrm>
              <a:off x="4374275" y="5662045"/>
              <a:ext cx="3030094" cy="523220"/>
            </a:xfrm>
            <a:prstGeom prst="rect">
              <a:avLst/>
            </a:prstGeom>
            <a:noFill/>
          </p:spPr>
          <p:txBody>
            <a:bodyPr wrap="square" rtlCol="0">
              <a:spAutoFit/>
            </a:bodyPr>
            <a:lstStyle/>
            <a:p>
              <a:pPr algn="ctr"/>
              <a:r>
                <a:rPr lang="fr-FR" sz="1400" i="1" dirty="0"/>
                <a:t>Schéma d’un émittance-mètre</a:t>
              </a:r>
            </a:p>
            <a:p>
              <a:pPr algn="ctr"/>
              <a:r>
                <a:rPr lang="fr-FR" sz="1400" i="1" dirty="0"/>
                <a:t> du type Alison </a:t>
              </a:r>
            </a:p>
          </p:txBody>
        </p:sp>
        <p:cxnSp>
          <p:nvCxnSpPr>
            <p:cNvPr id="76" name="Connecteur droit avec flèche 75"/>
            <p:cNvCxnSpPr/>
            <p:nvPr/>
          </p:nvCxnSpPr>
          <p:spPr>
            <a:xfrm>
              <a:off x="5217115" y="3924842"/>
              <a:ext cx="0" cy="420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flipH="1">
              <a:off x="4914893" y="3924842"/>
              <a:ext cx="3022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5153028" y="3854640"/>
              <a:ext cx="128173" cy="13412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1"/>
                  </a:solidFill>
                </a:rPr>
                <a:t>●</a:t>
              </a:r>
            </a:p>
          </p:txBody>
        </p:sp>
        <p:sp>
          <p:nvSpPr>
            <p:cNvPr id="83" name="ZoneTexte 82"/>
            <p:cNvSpPr txBox="1"/>
            <p:nvPr/>
          </p:nvSpPr>
          <p:spPr>
            <a:xfrm>
              <a:off x="5041121" y="4116078"/>
              <a:ext cx="250390" cy="261610"/>
            </a:xfrm>
            <a:prstGeom prst="rect">
              <a:avLst/>
            </a:prstGeom>
            <a:noFill/>
          </p:spPr>
          <p:txBody>
            <a:bodyPr wrap="none" rtlCol="0">
              <a:spAutoFit/>
            </a:bodyPr>
            <a:lstStyle/>
            <a:p>
              <a:r>
                <a:rPr lang="fr-FR" sz="1100" dirty="0">
                  <a:solidFill>
                    <a:schemeClr val="accent1"/>
                  </a:solidFill>
                </a:rPr>
                <a:t>Z</a:t>
              </a:r>
            </a:p>
          </p:txBody>
        </p:sp>
        <p:sp>
          <p:nvSpPr>
            <p:cNvPr id="84" name="ZoneTexte 83"/>
            <p:cNvSpPr txBox="1"/>
            <p:nvPr/>
          </p:nvSpPr>
          <p:spPr>
            <a:xfrm>
              <a:off x="5210611" y="3888520"/>
              <a:ext cx="253596" cy="261610"/>
            </a:xfrm>
            <a:prstGeom prst="rect">
              <a:avLst/>
            </a:prstGeom>
            <a:noFill/>
          </p:spPr>
          <p:txBody>
            <a:bodyPr wrap="none" rtlCol="0">
              <a:spAutoFit/>
            </a:bodyPr>
            <a:lstStyle/>
            <a:p>
              <a:r>
                <a:rPr lang="fr-FR" sz="1100" dirty="0">
                  <a:solidFill>
                    <a:schemeClr val="accent1"/>
                  </a:solidFill>
                </a:rPr>
                <a:t>Y</a:t>
              </a:r>
            </a:p>
          </p:txBody>
        </p:sp>
        <p:sp>
          <p:nvSpPr>
            <p:cNvPr id="85" name="ZoneTexte 84"/>
            <p:cNvSpPr txBox="1"/>
            <p:nvPr/>
          </p:nvSpPr>
          <p:spPr>
            <a:xfrm>
              <a:off x="4914892" y="3894042"/>
              <a:ext cx="258404" cy="261610"/>
            </a:xfrm>
            <a:prstGeom prst="rect">
              <a:avLst/>
            </a:prstGeom>
            <a:noFill/>
          </p:spPr>
          <p:txBody>
            <a:bodyPr wrap="none" rtlCol="0">
              <a:spAutoFit/>
            </a:bodyPr>
            <a:lstStyle/>
            <a:p>
              <a:r>
                <a:rPr lang="fr-FR" sz="1100" dirty="0">
                  <a:solidFill>
                    <a:schemeClr val="accent1"/>
                  </a:solidFill>
                </a:rPr>
                <a:t>X</a:t>
              </a:r>
            </a:p>
          </p:txBody>
        </p:sp>
      </p:grpSp>
      <p:grpSp>
        <p:nvGrpSpPr>
          <p:cNvPr id="2" name="Group 1">
            <a:extLst>
              <a:ext uri="{FF2B5EF4-FFF2-40B4-BE49-F238E27FC236}">
                <a16:creationId xmlns:a16="http://schemas.microsoft.com/office/drawing/2014/main" id="{4CBE581D-2766-4FA5-8462-9BAA37FF32AB}"/>
              </a:ext>
            </a:extLst>
          </p:cNvPr>
          <p:cNvGrpSpPr/>
          <p:nvPr/>
        </p:nvGrpSpPr>
        <p:grpSpPr>
          <a:xfrm>
            <a:off x="3841798" y="3552532"/>
            <a:ext cx="1566762" cy="2769826"/>
            <a:chOff x="3397201" y="3735283"/>
            <a:chExt cx="1566762" cy="2769826"/>
          </a:xfrm>
        </p:grpSpPr>
        <p:pic>
          <p:nvPicPr>
            <p:cNvPr id="70" name="Image 69"/>
            <p:cNvPicPr>
              <a:picLocks noChangeAspect="1"/>
            </p:cNvPicPr>
            <p:nvPr/>
          </p:nvPicPr>
          <p:blipFill>
            <a:blip r:embed="rId5"/>
            <a:stretch>
              <a:fillRect/>
            </a:stretch>
          </p:blipFill>
          <p:spPr>
            <a:xfrm>
              <a:off x="3438794" y="3735283"/>
              <a:ext cx="1525169" cy="2769826"/>
            </a:xfrm>
            <a:prstGeom prst="rect">
              <a:avLst/>
            </a:prstGeom>
            <a:ln>
              <a:solidFill>
                <a:schemeClr val="tx1"/>
              </a:solidFill>
            </a:ln>
          </p:spPr>
        </p:pic>
        <p:grpSp>
          <p:nvGrpSpPr>
            <p:cNvPr id="72" name="Groupe 71"/>
            <p:cNvGrpSpPr/>
            <p:nvPr/>
          </p:nvGrpSpPr>
          <p:grpSpPr>
            <a:xfrm>
              <a:off x="3397201" y="5801618"/>
              <a:ext cx="518508" cy="578000"/>
              <a:chOff x="7265339" y="5092029"/>
              <a:chExt cx="668195" cy="741415"/>
            </a:xfrm>
          </p:grpSpPr>
          <p:cxnSp>
            <p:nvCxnSpPr>
              <p:cNvPr id="89" name="Connecteur droit avec flèche 88"/>
              <p:cNvCxnSpPr/>
              <p:nvPr/>
            </p:nvCxnSpPr>
            <p:spPr>
              <a:xfrm>
                <a:off x="7473603" y="5373216"/>
                <a:ext cx="0" cy="441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7473603" y="5294209"/>
                <a:ext cx="405957" cy="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7473603" y="5368034"/>
                <a:ext cx="405957" cy="163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7265339" y="5497870"/>
                <a:ext cx="333002" cy="335574"/>
              </a:xfrm>
              <a:prstGeom prst="rect">
                <a:avLst/>
              </a:prstGeom>
              <a:noFill/>
            </p:spPr>
            <p:txBody>
              <a:bodyPr wrap="none" rtlCol="0">
                <a:spAutoFit/>
              </a:bodyPr>
              <a:lstStyle/>
              <a:p>
                <a:r>
                  <a:rPr lang="fr-FR" sz="1100" dirty="0">
                    <a:solidFill>
                      <a:schemeClr val="accent1"/>
                    </a:solidFill>
                  </a:rPr>
                  <a:t>X</a:t>
                </a:r>
              </a:p>
            </p:txBody>
          </p:sp>
          <p:sp>
            <p:nvSpPr>
              <p:cNvPr id="93" name="ZoneTexte 92"/>
              <p:cNvSpPr txBox="1"/>
              <p:nvPr/>
            </p:nvSpPr>
            <p:spPr>
              <a:xfrm>
                <a:off x="7606728" y="5466823"/>
                <a:ext cx="326806" cy="335574"/>
              </a:xfrm>
              <a:prstGeom prst="rect">
                <a:avLst/>
              </a:prstGeom>
              <a:noFill/>
            </p:spPr>
            <p:txBody>
              <a:bodyPr wrap="none" rtlCol="0">
                <a:spAutoFit/>
              </a:bodyPr>
              <a:lstStyle/>
              <a:p>
                <a:r>
                  <a:rPr lang="fr-FR" sz="1100" dirty="0">
                    <a:solidFill>
                      <a:schemeClr val="accent1"/>
                    </a:solidFill>
                  </a:rPr>
                  <a:t>Y</a:t>
                </a:r>
              </a:p>
            </p:txBody>
          </p:sp>
          <p:sp>
            <p:nvSpPr>
              <p:cNvPr id="94" name="ZoneTexte 93"/>
              <p:cNvSpPr txBox="1"/>
              <p:nvPr/>
            </p:nvSpPr>
            <p:spPr>
              <a:xfrm>
                <a:off x="7478558" y="5092029"/>
                <a:ext cx="322675" cy="335574"/>
              </a:xfrm>
              <a:prstGeom prst="rect">
                <a:avLst/>
              </a:prstGeom>
              <a:noFill/>
            </p:spPr>
            <p:txBody>
              <a:bodyPr wrap="none" rtlCol="0">
                <a:spAutoFit/>
              </a:bodyPr>
              <a:lstStyle/>
              <a:p>
                <a:r>
                  <a:rPr lang="fr-FR" sz="1100" dirty="0">
                    <a:solidFill>
                      <a:schemeClr val="accent1"/>
                    </a:solidFill>
                  </a:rPr>
                  <a:t>Z</a:t>
                </a:r>
              </a:p>
            </p:txBody>
          </p:sp>
        </p:grpSp>
        <p:sp>
          <p:nvSpPr>
            <p:cNvPr id="88" name="Rectangle à coins arrondis 87"/>
            <p:cNvSpPr/>
            <p:nvPr/>
          </p:nvSpPr>
          <p:spPr>
            <a:xfrm>
              <a:off x="3984580" y="5900426"/>
              <a:ext cx="687820" cy="5227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p:cNvGrpSpPr/>
          <p:nvPr/>
        </p:nvGrpSpPr>
        <p:grpSpPr>
          <a:xfrm>
            <a:off x="310623" y="3791309"/>
            <a:ext cx="3251766" cy="2646978"/>
            <a:chOff x="116705" y="3735790"/>
            <a:chExt cx="3251766" cy="2646978"/>
          </a:xfrm>
        </p:grpSpPr>
        <p:pic>
          <p:nvPicPr>
            <p:cNvPr id="123" name="Imag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827" y="3735790"/>
              <a:ext cx="2544419" cy="1908314"/>
            </a:xfrm>
            <a:prstGeom prst="rect">
              <a:avLst/>
            </a:prstGeom>
          </p:spPr>
        </p:pic>
        <p:sp>
          <p:nvSpPr>
            <p:cNvPr id="124" name="ZoneTexte 123"/>
            <p:cNvSpPr txBox="1"/>
            <p:nvPr/>
          </p:nvSpPr>
          <p:spPr>
            <a:xfrm>
              <a:off x="116705" y="5644104"/>
              <a:ext cx="3251766" cy="738664"/>
            </a:xfrm>
            <a:prstGeom prst="rect">
              <a:avLst/>
            </a:prstGeom>
            <a:noFill/>
          </p:spPr>
          <p:txBody>
            <a:bodyPr wrap="square" rtlCol="0">
              <a:spAutoFit/>
            </a:bodyPr>
            <a:lstStyle/>
            <a:p>
              <a:pPr algn="ctr"/>
              <a:r>
                <a:rPr lang="fr-FR" sz="1400" i="1" dirty="0"/>
                <a:t>Photo d’un collimateur circulaire installé dans la ligne d’injection, au-dessus du groupeur.</a:t>
              </a:r>
            </a:p>
          </p:txBody>
        </p:sp>
      </p:grpSp>
      <p:cxnSp>
        <p:nvCxnSpPr>
          <p:cNvPr id="86" name="Connecteur droit avec flèche 85"/>
          <p:cNvCxnSpPr>
            <a:endCxn id="88" idx="3"/>
          </p:cNvCxnSpPr>
          <p:nvPr/>
        </p:nvCxnSpPr>
        <p:spPr>
          <a:xfrm flipH="1">
            <a:off x="5116997" y="5359299"/>
            <a:ext cx="1404240" cy="61977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5497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a:xfrm>
            <a:off x="305170" y="-609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Étude avec l’émittance-mètre : </a:t>
            </a:r>
          </a:p>
        </p:txBody>
      </p:sp>
      <p:sp>
        <p:nvSpPr>
          <p:cNvPr id="46" name="Espace réservé du contenu 2"/>
          <p:cNvSpPr txBox="1">
            <a:spLocks/>
          </p:cNvSpPr>
          <p:nvPr/>
        </p:nvSpPr>
        <p:spPr>
          <a:xfrm>
            <a:off x="0" y="908720"/>
            <a:ext cx="8316416" cy="51845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fr-FR" sz="1400" dirty="0">
                <a:solidFill>
                  <a:schemeClr val="tx2"/>
                </a:solidFill>
              </a:rPr>
              <a:t>De nombreux scan furent effectué pour mesurer l’impact des différents paramètres de la ligne d’injection :</a:t>
            </a:r>
          </a:p>
          <a:p>
            <a:pPr marL="0" lvl="1" indent="0">
              <a:buNone/>
            </a:pPr>
            <a:r>
              <a:rPr lang="fr-FR" sz="1400" dirty="0">
                <a:solidFill>
                  <a:schemeClr val="tx2"/>
                </a:solidFill>
              </a:rPr>
              <a:t>- Environs 500 mesures furent effectué.</a:t>
            </a:r>
          </a:p>
          <a:p>
            <a:pPr marL="0" lvl="1" indent="0">
              <a:buNone/>
            </a:pPr>
            <a:endParaRPr lang="fr-FR" sz="1400" u="sng" dirty="0">
              <a:solidFill>
                <a:schemeClr val="tx2"/>
              </a:solidFill>
            </a:endParaRPr>
          </a:p>
          <a:p>
            <a:pPr marL="0" lvl="1" indent="0">
              <a:buNone/>
            </a:pPr>
            <a:r>
              <a:rPr lang="fr-FR" sz="1400" u="sng" dirty="0">
                <a:solidFill>
                  <a:schemeClr val="tx2"/>
                </a:solidFill>
              </a:rPr>
              <a:t>Installation d’une </a:t>
            </a:r>
            <a:r>
              <a:rPr lang="fr-FR" sz="1400" b="1" u="sng" dirty="0">
                <a:solidFill>
                  <a:schemeClr val="tx2"/>
                </a:solidFill>
              </a:rPr>
              <a:t>fente de 4 mm </a:t>
            </a:r>
            <a:r>
              <a:rPr lang="fr-FR" sz="1400" u="sng" dirty="0">
                <a:solidFill>
                  <a:schemeClr val="tx2"/>
                </a:solidFill>
              </a:rPr>
              <a:t>dans la ligne d’injection au dessus du groupeur :</a:t>
            </a: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endParaRPr lang="fr-FR" sz="1400" dirty="0">
              <a:solidFill>
                <a:schemeClr val="tx2"/>
              </a:solidFill>
            </a:endParaRPr>
          </a:p>
          <a:p>
            <a:pPr marL="0" lvl="1" indent="0">
              <a:buNone/>
            </a:pPr>
            <a:r>
              <a:rPr lang="fr-FR" sz="1400" u="sng" dirty="0">
                <a:solidFill>
                  <a:schemeClr val="tx2"/>
                </a:solidFill>
              </a:rPr>
              <a:t>Observation :</a:t>
            </a:r>
          </a:p>
          <a:p>
            <a:pPr marL="0" lvl="1" indent="0">
              <a:buNone/>
            </a:pPr>
            <a:r>
              <a:rPr lang="fr-FR" sz="1400" dirty="0">
                <a:solidFill>
                  <a:schemeClr val="tx2"/>
                </a:solidFill>
                <a:sym typeface="Wingdings" panose="05000000000000000000" pitchFamily="2" charset="2"/>
              </a:rPr>
              <a:t></a:t>
            </a:r>
            <a:r>
              <a:rPr lang="fr-FR" sz="1400" dirty="0">
                <a:solidFill>
                  <a:schemeClr val="tx2"/>
                </a:solidFill>
              </a:rPr>
              <a:t>Réduction de l’effet multi-spot observé dans la ligne d’injection.</a:t>
            </a:r>
          </a:p>
          <a:p>
            <a:pPr marL="457200" lvl="1" indent="0">
              <a:buNone/>
            </a:pPr>
            <a:endParaRPr lang="fr-FR" sz="1400" dirty="0">
              <a:solidFill>
                <a:schemeClr val="tx2"/>
              </a:solidFill>
            </a:endParaRP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789" y="2198740"/>
            <a:ext cx="2594490" cy="2467078"/>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5094" y="2139677"/>
            <a:ext cx="2595985" cy="2468499"/>
          </a:xfrm>
          <a:prstGeom prst="rect">
            <a:avLst/>
          </a:prstGeom>
        </p:spPr>
      </p:pic>
      <p:sp>
        <p:nvSpPr>
          <p:cNvPr id="3" name="ZoneTexte 2"/>
          <p:cNvSpPr txBox="1"/>
          <p:nvPr/>
        </p:nvSpPr>
        <p:spPr>
          <a:xfrm>
            <a:off x="1168402" y="4665818"/>
            <a:ext cx="1545551" cy="307777"/>
          </a:xfrm>
          <a:prstGeom prst="rect">
            <a:avLst/>
          </a:prstGeom>
          <a:noFill/>
        </p:spPr>
        <p:txBody>
          <a:bodyPr wrap="none" rtlCol="0">
            <a:spAutoFit/>
          </a:bodyPr>
          <a:lstStyle/>
          <a:p>
            <a:r>
              <a:rPr lang="fr-FR" sz="1400" i="1" dirty="0"/>
              <a:t>Sans fente (4 mm).</a:t>
            </a:r>
          </a:p>
        </p:txBody>
      </p:sp>
      <p:sp>
        <p:nvSpPr>
          <p:cNvPr id="22" name="ZoneTexte 21"/>
          <p:cNvSpPr txBox="1"/>
          <p:nvPr/>
        </p:nvSpPr>
        <p:spPr>
          <a:xfrm>
            <a:off x="6572656" y="4606146"/>
            <a:ext cx="1545744" cy="307777"/>
          </a:xfrm>
          <a:prstGeom prst="rect">
            <a:avLst/>
          </a:prstGeom>
          <a:noFill/>
        </p:spPr>
        <p:txBody>
          <a:bodyPr wrap="none" rtlCol="0">
            <a:spAutoFit/>
          </a:bodyPr>
          <a:lstStyle/>
          <a:p>
            <a:r>
              <a:rPr lang="fr-FR" sz="1400" i="1" dirty="0"/>
              <a:t>Avec fente (4 mm).</a:t>
            </a:r>
          </a:p>
        </p:txBody>
      </p:sp>
      <p:pic>
        <p:nvPicPr>
          <p:cNvPr id="9" name="Image 8"/>
          <p:cNvPicPr>
            <a:picLocks noChangeAspect="1"/>
          </p:cNvPicPr>
          <p:nvPr/>
        </p:nvPicPr>
        <p:blipFill>
          <a:blip r:embed="rId5"/>
          <a:stretch>
            <a:fillRect/>
          </a:stretch>
        </p:blipFill>
        <p:spPr>
          <a:xfrm>
            <a:off x="3773812" y="2475967"/>
            <a:ext cx="1796503" cy="1768815"/>
          </a:xfrm>
          <a:prstGeom prst="rect">
            <a:avLst/>
          </a:prstGeom>
        </p:spPr>
        <p:style>
          <a:lnRef idx="2">
            <a:schemeClr val="dk1"/>
          </a:lnRef>
          <a:fillRef idx="1">
            <a:schemeClr val="lt1"/>
          </a:fillRef>
          <a:effectRef idx="0">
            <a:schemeClr val="dk1"/>
          </a:effectRef>
          <a:fontRef idx="minor">
            <a:schemeClr val="dk1"/>
          </a:fontRef>
        </p:style>
      </p:pic>
      <p:sp>
        <p:nvSpPr>
          <p:cNvPr id="26" name="ZoneTexte 25"/>
          <p:cNvSpPr txBox="1"/>
          <p:nvPr/>
        </p:nvSpPr>
        <p:spPr>
          <a:xfrm>
            <a:off x="3773812" y="4286847"/>
            <a:ext cx="1800749" cy="307777"/>
          </a:xfrm>
          <a:prstGeom prst="rect">
            <a:avLst/>
          </a:prstGeom>
          <a:noFill/>
        </p:spPr>
        <p:txBody>
          <a:bodyPr wrap="none" rtlCol="0">
            <a:spAutoFit/>
          </a:bodyPr>
          <a:lstStyle/>
          <a:p>
            <a:r>
              <a:rPr lang="fr-FR" sz="1400" i="1" dirty="0"/>
              <a:t>Placement de la fente.</a:t>
            </a:r>
          </a:p>
        </p:txBody>
      </p:sp>
    </p:spTree>
    <p:extLst>
      <p:ext uri="{BB962C8B-B14F-4D97-AF65-F5344CB8AC3E}">
        <p14:creationId xmlns:p14="http://schemas.microsoft.com/office/powerpoint/2010/main" val="342993942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a:xfrm>
            <a:off x="305170" y="-609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Étude avec un collimateur :</a:t>
            </a:r>
          </a:p>
        </p:txBody>
      </p:sp>
      <p:sp>
        <p:nvSpPr>
          <p:cNvPr id="46" name="Espace réservé du contenu 2"/>
          <p:cNvSpPr txBox="1">
            <a:spLocks/>
          </p:cNvSpPr>
          <p:nvPr/>
        </p:nvSpPr>
        <p:spPr>
          <a:xfrm>
            <a:off x="305169" y="836712"/>
            <a:ext cx="4482855" cy="540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400" u="sng" dirty="0">
                <a:solidFill>
                  <a:schemeClr val="tx2"/>
                </a:solidFill>
              </a:rPr>
              <a:t>Installation du </a:t>
            </a:r>
            <a:r>
              <a:rPr lang="fr-FR" sz="1400" b="1" u="sng" dirty="0">
                <a:solidFill>
                  <a:schemeClr val="tx2"/>
                </a:solidFill>
              </a:rPr>
              <a:t>même collimateur </a:t>
            </a:r>
            <a:r>
              <a:rPr lang="fr-FR" sz="1400" u="sng" dirty="0">
                <a:solidFill>
                  <a:schemeClr val="tx2"/>
                </a:solidFill>
              </a:rPr>
              <a:t>dans la ligne d’injection :</a:t>
            </a:r>
          </a:p>
          <a:p>
            <a:r>
              <a:rPr lang="fr-FR" sz="1400" b="1" dirty="0">
                <a:solidFill>
                  <a:schemeClr val="tx2"/>
                </a:solidFill>
              </a:rPr>
              <a:t>Mesure du courant déposé:</a:t>
            </a:r>
          </a:p>
          <a:p>
            <a:pPr lvl="1"/>
            <a:r>
              <a:rPr lang="fr-FR" sz="1400" dirty="0">
                <a:solidFill>
                  <a:schemeClr val="tx2"/>
                </a:solidFill>
                <a:sym typeface="Wingdings" panose="05000000000000000000" pitchFamily="2" charset="2"/>
              </a:rPr>
              <a:t>EPICS &amp; Appliance.</a:t>
            </a:r>
            <a:br>
              <a:rPr lang="fr-FR" sz="1400" dirty="0">
                <a:solidFill>
                  <a:schemeClr val="tx2"/>
                </a:solidFill>
                <a:sym typeface="Wingdings" panose="05000000000000000000" pitchFamily="2" charset="2"/>
              </a:rPr>
            </a:br>
            <a:r>
              <a:rPr lang="fr-FR" sz="1400" dirty="0">
                <a:solidFill>
                  <a:schemeClr val="tx2"/>
                </a:solidFill>
                <a:sym typeface="Wingdings" panose="05000000000000000000" pitchFamily="2" charset="2"/>
              </a:rPr>
              <a:t>950 paramètres.</a:t>
            </a:r>
            <a:br>
              <a:rPr lang="fr-FR" sz="1400" dirty="0">
                <a:solidFill>
                  <a:schemeClr val="tx2"/>
                </a:solidFill>
                <a:sym typeface="Wingdings" panose="05000000000000000000" pitchFamily="2" charset="2"/>
              </a:rPr>
            </a:br>
            <a:r>
              <a:rPr lang="fr-FR" sz="1400" dirty="0">
                <a:solidFill>
                  <a:schemeClr val="tx2"/>
                </a:solidFill>
                <a:sym typeface="Wingdings" panose="05000000000000000000" pitchFamily="2" charset="2"/>
              </a:rPr>
              <a:t>Depuis 2016</a:t>
            </a:r>
            <a:br>
              <a:rPr lang="fr-FR" sz="1400" dirty="0">
                <a:solidFill>
                  <a:schemeClr val="tx2"/>
                </a:solidFill>
                <a:sym typeface="Wingdings" panose="05000000000000000000" pitchFamily="2" charset="2"/>
              </a:rPr>
            </a:br>
            <a:r>
              <a:rPr lang="fr-FR" sz="1400" dirty="0">
                <a:solidFill>
                  <a:schemeClr val="tx2"/>
                </a:solidFill>
                <a:sym typeface="Wingdings" panose="05000000000000000000" pitchFamily="2" charset="2"/>
              </a:rPr>
              <a:t>1,5 TB de données.</a:t>
            </a:r>
            <a:br>
              <a:rPr lang="fr-FR" sz="1400" dirty="0">
                <a:solidFill>
                  <a:schemeClr val="tx2"/>
                </a:solidFill>
                <a:sym typeface="Wingdings" panose="05000000000000000000" pitchFamily="2" charset="2"/>
              </a:rPr>
            </a:br>
            <a:r>
              <a:rPr lang="fr-FR" sz="1400" dirty="0">
                <a:solidFill>
                  <a:schemeClr val="tx2"/>
                </a:solidFill>
                <a:sym typeface="Wingdings" panose="05000000000000000000" pitchFamily="2" charset="2"/>
              </a:rPr>
              <a:t> </a:t>
            </a:r>
          </a:p>
          <a:p>
            <a:endParaRPr lang="fr-FR" sz="1400" dirty="0">
              <a:solidFill>
                <a:schemeClr val="tx2"/>
              </a:solidFill>
              <a:sym typeface="Wingdings" panose="05000000000000000000" pitchFamily="2" charset="2"/>
            </a:endParaRPr>
          </a:p>
          <a:p>
            <a:r>
              <a:rPr lang="fr-FR" sz="1400" b="1" dirty="0">
                <a:solidFill>
                  <a:schemeClr val="tx2"/>
                </a:solidFill>
                <a:sym typeface="Wingdings" panose="05000000000000000000" pitchFamily="2" charset="2"/>
              </a:rPr>
              <a:t>Mesure de la forme en bout de ligne, </a:t>
            </a:r>
            <a:br>
              <a:rPr lang="fr-FR" sz="1400" b="1" dirty="0">
                <a:solidFill>
                  <a:schemeClr val="tx2"/>
                </a:solidFill>
                <a:sym typeface="Wingdings" panose="05000000000000000000" pitchFamily="2" charset="2"/>
              </a:rPr>
            </a:br>
            <a:r>
              <a:rPr lang="fr-FR" sz="1400" b="1" dirty="0">
                <a:solidFill>
                  <a:schemeClr val="tx2"/>
                </a:solidFill>
                <a:sym typeface="Wingdings" panose="05000000000000000000" pitchFamily="2" charset="2"/>
              </a:rPr>
              <a:t>basse intensité (AX3) :</a:t>
            </a:r>
          </a:p>
          <a:p>
            <a:pPr lvl="1"/>
            <a:r>
              <a:rPr lang="fr-FR" sz="1400" dirty="0">
                <a:solidFill>
                  <a:schemeClr val="tx2"/>
                </a:solidFill>
                <a:sym typeface="Wingdings" panose="05000000000000000000" pitchFamily="2" charset="2"/>
              </a:rPr>
              <a:t>Mesure sur </a:t>
            </a:r>
            <a:r>
              <a:rPr lang="fr-FR" sz="1400" dirty="0" err="1">
                <a:solidFill>
                  <a:schemeClr val="tx2"/>
                </a:solidFill>
                <a:sym typeface="Wingdings" panose="05000000000000000000" pitchFamily="2" charset="2"/>
              </a:rPr>
              <a:t>Gafchromic</a:t>
            </a:r>
            <a:r>
              <a:rPr lang="fr-FR" sz="1400" dirty="0">
                <a:solidFill>
                  <a:schemeClr val="tx2"/>
                </a:solidFill>
                <a:sym typeface="Wingdings" panose="05000000000000000000" pitchFamily="2" charset="2"/>
              </a:rPr>
              <a:t> de la forme faisceau.</a:t>
            </a:r>
            <a:endParaRPr lang="fr-FR" sz="10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endParaRPr lang="fr-FR" sz="1400" dirty="0">
              <a:solidFill>
                <a:schemeClr val="tx2"/>
              </a:solidFill>
              <a:sym typeface="Wingdings" panose="05000000000000000000" pitchFamily="2" charset="2"/>
            </a:endParaRPr>
          </a:p>
          <a:p>
            <a:pPr marL="0" indent="0">
              <a:buNone/>
            </a:pPr>
            <a:endParaRPr lang="fr-FR" sz="1400" dirty="0">
              <a:solidFill>
                <a:schemeClr val="tx2"/>
              </a:solidFill>
            </a:endParaRPr>
          </a:p>
          <a:p>
            <a:endParaRPr lang="fr-FR" sz="1400" dirty="0">
              <a:solidFill>
                <a:schemeClr val="tx2"/>
              </a:solidFill>
            </a:endParaRPr>
          </a:p>
          <a:p>
            <a:endParaRPr lang="fr-FR" sz="1400" dirty="0">
              <a:solidFill>
                <a:schemeClr val="tx2"/>
              </a:solidFill>
            </a:endParaRPr>
          </a:p>
        </p:txBody>
      </p:sp>
      <p:pic>
        <p:nvPicPr>
          <p:cNvPr id="55" name="Imag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58" y="1211413"/>
            <a:ext cx="4731242" cy="2448272"/>
          </a:xfrm>
          <a:prstGeom prst="rect">
            <a:avLst/>
          </a:prstGeom>
        </p:spPr>
      </p:pic>
      <p:sp>
        <p:nvSpPr>
          <p:cNvPr id="61" name="ZoneTexte 60"/>
          <p:cNvSpPr txBox="1"/>
          <p:nvPr/>
        </p:nvSpPr>
        <p:spPr>
          <a:xfrm>
            <a:off x="5373763" y="3664249"/>
            <a:ext cx="2666756" cy="307777"/>
          </a:xfrm>
          <a:prstGeom prst="rect">
            <a:avLst/>
          </a:prstGeom>
          <a:noFill/>
        </p:spPr>
        <p:txBody>
          <a:bodyPr wrap="none" rtlCol="0">
            <a:spAutoFit/>
          </a:bodyPr>
          <a:lstStyle/>
          <a:p>
            <a:r>
              <a:rPr lang="fr-FR" sz="1400" i="1" dirty="0"/>
              <a:t>Schéma du réseau EPIC (moulinet)</a:t>
            </a:r>
          </a:p>
        </p:txBody>
      </p:sp>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60" y="3764274"/>
            <a:ext cx="2276501" cy="2145882"/>
          </a:xfrm>
          <a:prstGeom prst="rect">
            <a:avLst/>
          </a:prstGeom>
        </p:spPr>
      </p:pic>
      <p:sp>
        <p:nvSpPr>
          <p:cNvPr id="63" name="ZoneTexte 62"/>
          <p:cNvSpPr txBox="1"/>
          <p:nvPr/>
        </p:nvSpPr>
        <p:spPr>
          <a:xfrm>
            <a:off x="15900" y="5877670"/>
            <a:ext cx="5492204" cy="523220"/>
          </a:xfrm>
          <a:prstGeom prst="rect">
            <a:avLst/>
          </a:prstGeom>
          <a:noFill/>
        </p:spPr>
        <p:txBody>
          <a:bodyPr wrap="square" rtlCol="0">
            <a:spAutoFit/>
          </a:bodyPr>
          <a:lstStyle/>
          <a:p>
            <a:pPr algn="ctr"/>
            <a:r>
              <a:rPr lang="fr-FR" sz="1400" i="1" dirty="0" err="1"/>
              <a:t>Gafchromic</a:t>
            </a:r>
            <a:r>
              <a:rPr lang="fr-FR" sz="1400" i="1" dirty="0"/>
              <a:t> du faisceau en bout de ligne faisceau avec (à gauche) et sans (à droite) la fente 4 </a:t>
            </a:r>
            <a:r>
              <a:rPr lang="fr-FR" sz="1400" i="1" dirty="0" err="1"/>
              <a:t>mm.</a:t>
            </a:r>
            <a:r>
              <a:rPr lang="fr-FR" sz="1400" i="1" dirty="0"/>
              <a:t> (AX3)</a:t>
            </a:r>
          </a:p>
        </p:txBody>
      </p:sp>
      <p:pic>
        <p:nvPicPr>
          <p:cNvPr id="65" name="Image 6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32533" y="3713275"/>
            <a:ext cx="2784568" cy="2232050"/>
          </a:xfrm>
          <a:prstGeom prst="rect">
            <a:avLst/>
          </a:prstGeom>
        </p:spPr>
      </p:pic>
      <p:graphicFrame>
        <p:nvGraphicFramePr>
          <p:cNvPr id="68" name="Graphique 67"/>
          <p:cNvGraphicFramePr>
            <a:graphicFrameLocks/>
          </p:cNvGraphicFramePr>
          <p:nvPr>
            <p:extLst>
              <p:ext uri="{D42A27DB-BD31-4B8C-83A1-F6EECF244321}">
                <p14:modId xmlns:p14="http://schemas.microsoft.com/office/powerpoint/2010/main" val="1463689175"/>
              </p:ext>
            </p:extLst>
          </p:nvPr>
        </p:nvGraphicFramePr>
        <p:xfrm>
          <a:off x="5516605" y="3972026"/>
          <a:ext cx="3627395" cy="21065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5080996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5468" y="2378917"/>
            <a:ext cx="8229600" cy="834058"/>
          </a:xfrm>
        </p:spPr>
        <p:txBody>
          <a:bodyPr>
            <a:normAutofit/>
          </a:bodyPr>
          <a:lstStyle/>
          <a:p>
            <a:r>
              <a:rPr lang="fr-FR" sz="3600" b="1" u="sng" dirty="0">
                <a:solidFill>
                  <a:srgbClr val="00B050"/>
                </a:solidFill>
              </a:rPr>
              <a:t>Travaux en cours :</a:t>
            </a:r>
          </a:p>
        </p:txBody>
      </p:sp>
      <p:sp>
        <p:nvSpPr>
          <p:cNvPr id="4" name="Espace réservé du contenu 2"/>
          <p:cNvSpPr txBox="1">
            <a:spLocks/>
          </p:cNvSpPr>
          <p:nvPr/>
        </p:nvSpPr>
        <p:spPr>
          <a:xfrm>
            <a:off x="159033" y="3140968"/>
            <a:ext cx="8863645" cy="15141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fr-FR" sz="1400" b="1" u="sng" dirty="0">
                <a:solidFill>
                  <a:schemeClr val="tx2"/>
                </a:solidFill>
              </a:rPr>
              <a:t>Travaux en cours :</a:t>
            </a:r>
          </a:p>
          <a:p>
            <a:pPr marL="171450" lvl="1" indent="-171450">
              <a:buFont typeface="Arial" panose="020B0604020202020204" pitchFamily="34" charset="0"/>
              <a:buChar char="•"/>
            </a:pPr>
            <a:r>
              <a:rPr lang="fr-FR" sz="1400" b="1" dirty="0">
                <a:solidFill>
                  <a:schemeClr val="tx2"/>
                </a:solidFill>
              </a:rPr>
              <a:t>Installation et étude de l’impact de collimateur </a:t>
            </a:r>
            <a:r>
              <a:rPr lang="fr-FR" sz="1400" dirty="0">
                <a:solidFill>
                  <a:schemeClr val="tx2"/>
                </a:solidFill>
              </a:rPr>
              <a:t>dans l’injection :</a:t>
            </a:r>
          </a:p>
          <a:p>
            <a:pPr marL="571500" lvl="2" indent="-171450"/>
            <a:r>
              <a:rPr lang="fr-FR" sz="1400" b="1" dirty="0">
                <a:solidFill>
                  <a:schemeClr val="tx2"/>
                </a:solidFill>
              </a:rPr>
              <a:t>Instrumentation </a:t>
            </a:r>
            <a:r>
              <a:rPr lang="fr-FR" sz="1400" dirty="0">
                <a:solidFill>
                  <a:schemeClr val="tx2"/>
                </a:solidFill>
              </a:rPr>
              <a:t>de collimateur multi-compartimenté.</a:t>
            </a:r>
          </a:p>
          <a:p>
            <a:pPr marL="571500" lvl="2" indent="-171450"/>
            <a:r>
              <a:rPr lang="fr-FR" sz="1400" dirty="0">
                <a:solidFill>
                  <a:schemeClr val="tx2"/>
                </a:solidFill>
              </a:rPr>
              <a:t>Limitation de </a:t>
            </a:r>
            <a:r>
              <a:rPr lang="fr-FR" sz="1400" b="1" dirty="0">
                <a:solidFill>
                  <a:schemeClr val="tx2"/>
                </a:solidFill>
              </a:rPr>
              <a:t>l’émittance.</a:t>
            </a:r>
            <a:endParaRPr lang="fr-FR" sz="1400" dirty="0">
              <a:solidFill>
                <a:schemeClr val="tx2"/>
              </a:solidFill>
            </a:endParaRPr>
          </a:p>
          <a:p>
            <a:pPr marL="571500" lvl="2" indent="-171450"/>
            <a:r>
              <a:rPr lang="fr-FR" sz="1400" b="1" dirty="0">
                <a:solidFill>
                  <a:schemeClr val="tx2"/>
                </a:solidFill>
              </a:rPr>
              <a:t>Reconstruire via simulation </a:t>
            </a:r>
            <a:r>
              <a:rPr lang="fr-FR" sz="1400" dirty="0">
                <a:solidFill>
                  <a:schemeClr val="tx2"/>
                </a:solidFill>
              </a:rPr>
              <a:t>(G4bl).</a:t>
            </a:r>
          </a:p>
          <a:p>
            <a:pPr marL="0" lvl="1" indent="0">
              <a:buNone/>
            </a:pPr>
            <a:endParaRPr lang="fr-FR" sz="1400" dirty="0">
              <a:solidFill>
                <a:schemeClr val="tx2"/>
              </a:solidFill>
            </a:endParaRPr>
          </a:p>
        </p:txBody>
      </p:sp>
      <p:sp>
        <p:nvSpPr>
          <p:cNvPr id="7" name="Titre 1"/>
          <p:cNvSpPr txBox="1">
            <a:spLocks/>
          </p:cNvSpPr>
          <p:nvPr/>
        </p:nvSpPr>
        <p:spPr>
          <a:xfrm>
            <a:off x="51796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Conclusion :</a:t>
            </a:r>
          </a:p>
        </p:txBody>
      </p:sp>
      <p:sp>
        <p:nvSpPr>
          <p:cNvPr id="10" name="Espace réservé du contenu 2"/>
          <p:cNvSpPr txBox="1">
            <a:spLocks/>
          </p:cNvSpPr>
          <p:nvPr/>
        </p:nvSpPr>
        <p:spPr>
          <a:xfrm>
            <a:off x="121531" y="764703"/>
            <a:ext cx="9022470" cy="187220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fr-FR" sz="1400" u="sng" dirty="0">
                <a:solidFill>
                  <a:schemeClr val="tx2"/>
                </a:solidFill>
              </a:rPr>
              <a:t>Conclusion :</a:t>
            </a:r>
          </a:p>
          <a:p>
            <a:pPr marL="0" lvl="1" indent="0">
              <a:buNone/>
            </a:pPr>
            <a:r>
              <a:rPr lang="fr-FR" sz="1400" dirty="0">
                <a:solidFill>
                  <a:schemeClr val="tx2"/>
                </a:solidFill>
              </a:rPr>
              <a:t>Suite à l’utilisation de l’émittance-mètre, celui-ci nous as indiqué qu’elle était la voie à suivre pour réduire </a:t>
            </a:r>
            <a:r>
              <a:rPr lang="fr-FR" sz="1400" b="1" dirty="0">
                <a:solidFill>
                  <a:schemeClr val="tx2"/>
                </a:solidFill>
              </a:rPr>
              <a:t>l’effet multi-spot via l’application d’une coupure drastique du faisceau dans la ligne d’injection (fente 4 mm).  </a:t>
            </a:r>
            <a:r>
              <a:rPr lang="fr-FR" sz="1400" dirty="0">
                <a:solidFill>
                  <a:schemeClr val="tx2"/>
                </a:solidFill>
              </a:rPr>
              <a:t>Cela nous as donné de premier résultats concluant sur la forme du faisceau en bout de ligne (AX3). De plus, cela nous as aussi conforté dans l’impact d’un telle dispositif dans la ligne d’injection.</a:t>
            </a:r>
          </a:p>
          <a:p>
            <a:pPr marL="0" lvl="1" indent="0">
              <a:buNone/>
            </a:pPr>
            <a:endParaRPr lang="fr-FR" sz="1400" dirty="0">
              <a:solidFill>
                <a:schemeClr val="tx2"/>
              </a:solidFill>
            </a:endParaRPr>
          </a:p>
          <a:p>
            <a:pPr marL="171450" lvl="1" indent="-171450">
              <a:buFont typeface="Arial" panose="020B0604020202020204" pitchFamily="34" charset="0"/>
              <a:buChar char="•"/>
            </a:pPr>
            <a:endParaRPr lang="fr-FR" sz="1400" dirty="0">
              <a:solidFill>
                <a:schemeClr val="tx2"/>
              </a:solidFill>
            </a:endParaRP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2762" t="35300" r="10801" b="31100"/>
          <a:stretch/>
        </p:blipFill>
        <p:spPr>
          <a:xfrm>
            <a:off x="958185" y="4609158"/>
            <a:ext cx="2029639" cy="1368608"/>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466291"/>
            <a:ext cx="2071702" cy="2511475"/>
          </a:xfrm>
          <a:prstGeom prst="rect">
            <a:avLst/>
          </a:prstGeom>
        </p:spPr>
      </p:pic>
      <p:sp>
        <p:nvSpPr>
          <p:cNvPr id="11" name="ZoneTexte 10"/>
          <p:cNvSpPr txBox="1"/>
          <p:nvPr/>
        </p:nvSpPr>
        <p:spPr>
          <a:xfrm>
            <a:off x="946752" y="5975549"/>
            <a:ext cx="1994905" cy="307777"/>
          </a:xfrm>
          <a:prstGeom prst="rect">
            <a:avLst/>
          </a:prstGeom>
          <a:noFill/>
        </p:spPr>
        <p:txBody>
          <a:bodyPr wrap="none" rtlCol="0">
            <a:spAutoFit/>
          </a:bodyPr>
          <a:lstStyle/>
          <a:p>
            <a:r>
              <a:rPr lang="fr-FR" sz="1400" i="1" dirty="0"/>
              <a:t>Collimateur instrumenté.</a:t>
            </a:r>
          </a:p>
        </p:txBody>
      </p:sp>
      <p:sp>
        <p:nvSpPr>
          <p:cNvPr id="12" name="ZoneTexte 11"/>
          <p:cNvSpPr txBox="1"/>
          <p:nvPr/>
        </p:nvSpPr>
        <p:spPr>
          <a:xfrm>
            <a:off x="6280941" y="5944368"/>
            <a:ext cx="1390124" cy="307777"/>
          </a:xfrm>
          <a:prstGeom prst="rect">
            <a:avLst/>
          </a:prstGeom>
          <a:noFill/>
        </p:spPr>
        <p:txBody>
          <a:bodyPr wrap="none" rtlCol="0">
            <a:spAutoFit/>
          </a:bodyPr>
          <a:lstStyle/>
          <a:p>
            <a:r>
              <a:rPr lang="fr-FR" sz="1400" i="1" dirty="0"/>
              <a:t>Simulation G4bl.</a:t>
            </a:r>
          </a:p>
        </p:txBody>
      </p:sp>
    </p:spTree>
    <p:extLst>
      <p:ext uri="{BB962C8B-B14F-4D97-AF65-F5344CB8AC3E}">
        <p14:creationId xmlns:p14="http://schemas.microsoft.com/office/powerpoint/2010/main" val="140873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10952" y="47971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00B050"/>
                </a:solidFill>
              </a:rPr>
              <a:t>Si vous avez des questions. </a:t>
            </a:r>
          </a:p>
        </p:txBody>
      </p:sp>
      <p:sp>
        <p:nvSpPr>
          <p:cNvPr id="4" name="Espace réservé du contenu 2"/>
          <p:cNvSpPr txBox="1">
            <a:spLocks/>
          </p:cNvSpPr>
          <p:nvPr/>
        </p:nvSpPr>
        <p:spPr>
          <a:xfrm>
            <a:off x="107504" y="718592"/>
            <a:ext cx="9036496" cy="4077072"/>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1600" dirty="0">
              <a:solidFill>
                <a:schemeClr val="tx2"/>
              </a:solidFill>
            </a:endParaRPr>
          </a:p>
          <a:p>
            <a:pPr marL="0" indent="0" algn="just">
              <a:buNone/>
            </a:pPr>
            <a:r>
              <a:rPr lang="fr-FR" sz="1600" dirty="0">
                <a:solidFill>
                  <a:schemeClr val="tx2"/>
                </a:solidFill>
              </a:rPr>
              <a:t>Ce travail a été en partie soutenu par des subventions de l’Agence National de la Recherche, ARRONAX-Plus, n°ANR-11-EQPX-11-LABX-18-01 et </a:t>
            </a:r>
            <a:r>
              <a:rPr lang="fr-FR" sz="1600" dirty="0" err="1">
                <a:solidFill>
                  <a:schemeClr val="tx2"/>
                </a:solidFill>
              </a:rPr>
              <a:t>Next</a:t>
            </a:r>
            <a:r>
              <a:rPr lang="fr-FR" sz="1600" dirty="0">
                <a:solidFill>
                  <a:schemeClr val="tx2"/>
                </a:solidFill>
              </a:rPr>
              <a:t> N°ANR-16-IDE-0007 et est soutenu en partie par une bourse de doctorant de l’institut de physique nucléaire et des particules (IN2P3) du Centre national de la recherche scientifique (CNRS).</a:t>
            </a:r>
          </a:p>
          <a:p>
            <a:pPr marL="0" lvl="1" indent="0">
              <a:buNone/>
            </a:pPr>
            <a:endParaRPr lang="fr-FR" sz="1400" dirty="0">
              <a:solidFill>
                <a:schemeClr val="tx2"/>
              </a:solidFill>
            </a:endParaRPr>
          </a:p>
          <a:p>
            <a:pPr marL="0" indent="0">
              <a:buNone/>
            </a:pPr>
            <a:endParaRPr lang="fr-FR" sz="1400" dirty="0">
              <a:solidFill>
                <a:schemeClr val="tx2"/>
              </a:solidFill>
            </a:endParaRPr>
          </a:p>
          <a:p>
            <a:pPr marL="0" indent="0">
              <a:buNone/>
            </a:pPr>
            <a:endParaRPr lang="fr-FR" sz="1400" dirty="0">
              <a:solidFill>
                <a:schemeClr val="tx2"/>
              </a:solidFill>
            </a:endParaRPr>
          </a:p>
          <a:p>
            <a:pPr marL="0" indent="0">
              <a:buNone/>
            </a:pPr>
            <a:r>
              <a:rPr lang="fr-FR" sz="1500" u="sng" dirty="0">
                <a:solidFill>
                  <a:schemeClr val="tx2"/>
                </a:solidFill>
              </a:rPr>
              <a:t>Source : </a:t>
            </a:r>
          </a:p>
          <a:p>
            <a:r>
              <a:rPr lang="en-GB" sz="1500" dirty="0"/>
              <a:t>F. Poirier </a:t>
            </a:r>
            <a:r>
              <a:rPr lang="en-GB" sz="1500" i="1" dirty="0"/>
              <a:t>et al.</a:t>
            </a:r>
            <a:r>
              <a:rPr lang="en-GB" sz="1500" dirty="0"/>
              <a:t>, “Studies and Upgrades on the C70 Cyclotron </a:t>
            </a:r>
            <a:r>
              <a:rPr lang="en-GB" sz="1500" dirty="0" err="1"/>
              <a:t>Arronax</a:t>
            </a:r>
            <a:r>
              <a:rPr lang="en-GB" sz="1500" dirty="0"/>
              <a:t>”, in </a:t>
            </a:r>
            <a:r>
              <a:rPr lang="en-GB" sz="1500" i="1" dirty="0"/>
              <a:t>Proc. CYC’16</a:t>
            </a:r>
            <a:r>
              <a:rPr lang="en-GB" sz="1500" dirty="0"/>
              <a:t>, Zurich, Switzerland, Sep. 2016, pp. 235-237. doi:10.18429/JACoW-Cyclotrons2016-TUD02 </a:t>
            </a:r>
          </a:p>
          <a:p>
            <a:r>
              <a:rPr lang="en-GB" sz="1500" dirty="0" err="1"/>
              <a:t>F.Poirier</a:t>
            </a:r>
            <a:r>
              <a:rPr lang="en-GB" sz="1500" dirty="0"/>
              <a:t> </a:t>
            </a:r>
            <a:r>
              <a:rPr lang="en-GB" sz="1500" i="1" dirty="0"/>
              <a:t>et al., “</a:t>
            </a:r>
            <a:r>
              <a:rPr lang="en-GB" sz="1500" dirty="0"/>
              <a:t>The Injection and Chopper-Based System at </a:t>
            </a:r>
            <a:r>
              <a:rPr lang="en-GB" sz="1500" dirty="0" err="1"/>
              <a:t>Arronax</a:t>
            </a:r>
            <a:r>
              <a:rPr lang="en-GB" sz="1500" dirty="0"/>
              <a:t> C70XP Cyclotron</a:t>
            </a:r>
            <a:r>
              <a:rPr lang="en-GB" sz="1500" i="1" dirty="0"/>
              <a:t>” , </a:t>
            </a:r>
            <a:r>
              <a:rPr lang="en-GB" sz="1500" dirty="0"/>
              <a:t>in </a:t>
            </a:r>
            <a:r>
              <a:rPr lang="en-GB" sz="1500" i="1" dirty="0"/>
              <a:t>Proc. CYC’19</a:t>
            </a:r>
            <a:r>
              <a:rPr lang="en-GB" sz="1500" dirty="0"/>
              <a:t>, Cape town, South Africa, Sep. 2019, doi:10.18429/JACoW-Cyclo-trons2019-TUP006 </a:t>
            </a:r>
          </a:p>
          <a:p>
            <a:r>
              <a:rPr lang="en-GB" sz="1500" dirty="0"/>
              <a:t>F.R. </a:t>
            </a:r>
            <a:r>
              <a:rPr lang="en-GB" sz="1500" dirty="0" err="1"/>
              <a:t>Osswald</a:t>
            </a:r>
            <a:r>
              <a:rPr lang="en-GB" sz="1500" dirty="0"/>
              <a:t>, T. Adam, P.G. </a:t>
            </a:r>
            <a:r>
              <a:rPr lang="en-GB" sz="1500" dirty="0" err="1"/>
              <a:t>Graehling</a:t>
            </a:r>
            <a:r>
              <a:rPr lang="en-GB" sz="1500" dirty="0"/>
              <a:t>, M. Heine, C. </a:t>
            </a:r>
            <a:r>
              <a:rPr lang="en-GB" sz="1500" dirty="0" err="1"/>
              <a:t>Maazouzi</a:t>
            </a:r>
            <a:r>
              <a:rPr lang="en-GB" sz="1500" dirty="0"/>
              <a:t>, E.K. </a:t>
            </a:r>
            <a:r>
              <a:rPr lang="en-GB" sz="1500" dirty="0" err="1"/>
              <a:t>Traykov</a:t>
            </a:r>
            <a:r>
              <a:rPr lang="en-GB" sz="1500" dirty="0"/>
              <a:t>, “Transverse Phase Space Scanner Developments at IPHC”, in </a:t>
            </a:r>
            <a:r>
              <a:rPr lang="en-GB" sz="1500" i="1" dirty="0"/>
              <a:t>Proc. IBIC’19, </a:t>
            </a:r>
            <a:r>
              <a:rPr lang="en-GB" sz="1500" dirty="0"/>
              <a:t>Malmö, Sweden, Sep. 2019, doi.org/10.18429/JACoW-IBIC2019-TUPP007 </a:t>
            </a:r>
          </a:p>
          <a:p>
            <a:r>
              <a:rPr lang="en-GB" sz="1500" dirty="0"/>
              <a:t>F. Poirier </a:t>
            </a:r>
            <a:r>
              <a:rPr lang="en-GB" sz="1500" i="1" dirty="0"/>
              <a:t>et al</a:t>
            </a:r>
            <a:r>
              <a:rPr lang="en-GB" sz="1500" dirty="0"/>
              <a:t>. “Investigation on the injection of the </a:t>
            </a:r>
            <a:r>
              <a:rPr lang="en-GB" sz="1500" dirty="0" err="1"/>
              <a:t>arronax</a:t>
            </a:r>
            <a:r>
              <a:rPr lang="en-GB" sz="1500" dirty="0"/>
              <a:t> cyclotrons 70 XP”, IPAC2021, Campinas, SP, Brazil, </a:t>
            </a:r>
            <a:r>
              <a:rPr lang="en-GB" sz="1500" dirty="0" err="1"/>
              <a:t>doi</a:t>
            </a:r>
            <a:r>
              <a:rPr lang="en-GB" sz="1500" dirty="0"/>
              <a:t> : 10 . 18429/JACoW-IPAC2021-MOPAB276</a:t>
            </a:r>
          </a:p>
        </p:txBody>
      </p:sp>
      <p:sp>
        <p:nvSpPr>
          <p:cNvPr id="5" name="Titre 1"/>
          <p:cNvSpPr txBox="1">
            <a:spLocks/>
          </p:cNvSpPr>
          <p:nvPr/>
        </p:nvSpPr>
        <p:spPr>
          <a:xfrm>
            <a:off x="66213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Remerciements :</a:t>
            </a:r>
          </a:p>
        </p:txBody>
      </p:sp>
    </p:spTree>
    <p:extLst>
      <p:ext uri="{BB962C8B-B14F-4D97-AF65-F5344CB8AC3E}">
        <p14:creationId xmlns:p14="http://schemas.microsoft.com/office/powerpoint/2010/main" val="236412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1"/>
          <p:cNvSpPr txBox="1">
            <a:spLocks/>
          </p:cNvSpPr>
          <p:nvPr/>
        </p:nvSpPr>
        <p:spPr>
          <a:xfrm>
            <a:off x="305170" y="-609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u="sng" dirty="0">
                <a:solidFill>
                  <a:srgbClr val="00B050"/>
                </a:solidFill>
              </a:rPr>
              <a:t>Back-Up :</a:t>
            </a:r>
            <a:r>
              <a:rPr lang="fr-FR" sz="3600" b="1" dirty="0">
                <a:solidFill>
                  <a:srgbClr val="00B050"/>
                </a:solidFill>
              </a:rPr>
              <a:t> Étude avec l’émittance-mètre : </a:t>
            </a:r>
          </a:p>
        </p:txBody>
      </p:sp>
      <p:sp>
        <p:nvSpPr>
          <p:cNvPr id="46" name="Espace réservé du contenu 2"/>
          <p:cNvSpPr txBox="1">
            <a:spLocks/>
          </p:cNvSpPr>
          <p:nvPr/>
        </p:nvSpPr>
        <p:spPr>
          <a:xfrm>
            <a:off x="0" y="782015"/>
            <a:ext cx="4139952" cy="388469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chemeClr val="tx2"/>
                </a:solidFill>
              </a:rPr>
              <a:t>La stabilité de l’émittance a été démontrée </a:t>
            </a:r>
            <a:r>
              <a:rPr lang="fr-FR" sz="1400" dirty="0">
                <a:solidFill>
                  <a:schemeClr val="tx2"/>
                </a:solidFill>
              </a:rPr>
              <a:t>entre les différents jours (ci-contre </a:t>
            </a:r>
            <a:r>
              <a:rPr lang="fr-FR" sz="1400" dirty="0">
                <a:solidFill>
                  <a:schemeClr val="tx2"/>
                </a:solidFill>
                <a:sym typeface="Wingdings" panose="05000000000000000000" pitchFamily="2" charset="2"/>
              </a:rPr>
              <a:t>) </a:t>
            </a:r>
            <a:r>
              <a:rPr lang="fr-FR" sz="1400" dirty="0">
                <a:solidFill>
                  <a:schemeClr val="tx2"/>
                </a:solidFill>
              </a:rPr>
              <a:t>:</a:t>
            </a:r>
          </a:p>
          <a:p>
            <a:pPr lvl="1"/>
            <a:r>
              <a:rPr lang="fr-FR" sz="1400" b="1" dirty="0">
                <a:solidFill>
                  <a:schemeClr val="tx2"/>
                </a:solidFill>
              </a:rPr>
              <a:t>Mesure systématique </a:t>
            </a:r>
            <a:r>
              <a:rPr lang="fr-FR" sz="1400" dirty="0">
                <a:solidFill>
                  <a:schemeClr val="tx2"/>
                </a:solidFill>
              </a:rPr>
              <a:t>entre les différents jours.</a:t>
            </a:r>
          </a:p>
          <a:p>
            <a:pPr lvl="1"/>
            <a:r>
              <a:rPr lang="fr-FR" sz="1400" dirty="0">
                <a:solidFill>
                  <a:schemeClr val="tx2"/>
                </a:solidFill>
              </a:rPr>
              <a:t>Durant </a:t>
            </a:r>
            <a:r>
              <a:rPr lang="fr-FR" sz="1400" b="1" dirty="0">
                <a:solidFill>
                  <a:schemeClr val="tx2"/>
                </a:solidFill>
              </a:rPr>
              <a:t>8 jours de manipulation</a:t>
            </a:r>
            <a:r>
              <a:rPr lang="fr-FR" sz="1400" dirty="0">
                <a:solidFill>
                  <a:schemeClr val="tx2"/>
                </a:solidFill>
              </a:rPr>
              <a:t>.</a:t>
            </a:r>
            <a:br>
              <a:rPr lang="fr-FR" sz="1400" dirty="0">
                <a:solidFill>
                  <a:schemeClr val="tx2"/>
                </a:solidFill>
              </a:rPr>
            </a:br>
            <a:r>
              <a:rPr lang="fr-FR" sz="1400" i="1" dirty="0">
                <a:solidFill>
                  <a:schemeClr val="tx2"/>
                </a:solidFill>
              </a:rPr>
              <a:t>(Les 2 premiers jours ont été utilisés pour définir la systématique à employer).</a:t>
            </a:r>
          </a:p>
          <a:p>
            <a:pPr marL="0" indent="0">
              <a:buNone/>
            </a:pPr>
            <a:endParaRPr lang="fr-FR" sz="1400" b="1" dirty="0">
              <a:solidFill>
                <a:schemeClr val="tx2"/>
              </a:solidFill>
            </a:endParaRPr>
          </a:p>
          <a:p>
            <a:r>
              <a:rPr lang="fr-FR" sz="1400" b="1" dirty="0">
                <a:solidFill>
                  <a:schemeClr val="tx2"/>
                </a:solidFill>
              </a:rPr>
              <a:t>Deux méthodes analytiques automatisée développée :</a:t>
            </a:r>
          </a:p>
          <a:p>
            <a:pPr lvl="1"/>
            <a:r>
              <a:rPr lang="fr-FR" sz="1400" dirty="0">
                <a:solidFill>
                  <a:schemeClr val="tx2"/>
                </a:solidFill>
              </a:rPr>
              <a:t>Reposant sur une étude du bruit de fond.</a:t>
            </a:r>
          </a:p>
          <a:p>
            <a:pPr lvl="1"/>
            <a:r>
              <a:rPr lang="fr-FR" sz="1400" b="1" dirty="0">
                <a:solidFill>
                  <a:schemeClr val="tx2"/>
                </a:solidFill>
              </a:rPr>
              <a:t>1.</a:t>
            </a:r>
            <a:r>
              <a:rPr lang="fr-FR" sz="1400" dirty="0">
                <a:solidFill>
                  <a:schemeClr val="tx2"/>
                </a:solidFill>
              </a:rPr>
              <a:t> </a:t>
            </a:r>
            <a:r>
              <a:rPr lang="fr-FR" sz="1400" b="1" dirty="0">
                <a:solidFill>
                  <a:schemeClr val="tx2"/>
                </a:solidFill>
              </a:rPr>
              <a:t>Étude du bruit de fond (de la mesure) puis ajustement d’une courbe de gauss 2D sur le signal.</a:t>
            </a:r>
          </a:p>
          <a:p>
            <a:pPr lvl="1"/>
            <a:r>
              <a:rPr lang="fr-FR" sz="1400" b="1" dirty="0">
                <a:solidFill>
                  <a:schemeClr val="tx2"/>
                </a:solidFill>
              </a:rPr>
              <a:t>2. FFT2D puis recherche des maximums locaux.</a:t>
            </a:r>
          </a:p>
          <a:p>
            <a:endParaRPr lang="fr-FR" dirty="0"/>
          </a:p>
          <a:p>
            <a:pPr lvl="1"/>
            <a:endParaRPr lang="fr-FR" sz="1400" dirty="0">
              <a:solidFill>
                <a:schemeClr val="tx2"/>
              </a:solidFill>
            </a:endParaRPr>
          </a:p>
          <a:p>
            <a:pPr marL="0" lvl="1" indent="0">
              <a:buNone/>
            </a:pPr>
            <a:endParaRPr lang="fr-FR" sz="1400" dirty="0">
              <a:solidFill>
                <a:schemeClr val="tx2"/>
              </a:solidFill>
            </a:endParaRPr>
          </a:p>
          <a:p>
            <a:pPr marL="457200" lvl="1" indent="0">
              <a:buNone/>
            </a:pPr>
            <a:endParaRPr lang="fr-FR" sz="1400" dirty="0">
              <a:solidFill>
                <a:schemeClr val="tx2"/>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756" y="4666710"/>
            <a:ext cx="2072924" cy="1685901"/>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469" y="4666708"/>
            <a:ext cx="2091368" cy="1700904"/>
          </a:xfrm>
          <a:prstGeom prst="rect">
            <a:avLst/>
          </a:prstGeom>
        </p:spPr>
      </p:pic>
      <p:pic>
        <p:nvPicPr>
          <p:cNvPr id="48" name="Imag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3" y="4674334"/>
            <a:ext cx="2091369" cy="1700904"/>
          </a:xfrm>
          <a:prstGeom prst="rect">
            <a:avLst/>
          </a:prstGeom>
        </p:spPr>
      </p:pic>
      <p:cxnSp>
        <p:nvCxnSpPr>
          <p:cNvPr id="7" name="Connecteur droit avec flèche 6"/>
          <p:cNvCxnSpPr>
            <a:stCxn id="2" idx="3"/>
            <a:endCxn id="14" idx="1"/>
          </p:cNvCxnSpPr>
          <p:nvPr/>
        </p:nvCxnSpPr>
        <p:spPr>
          <a:xfrm>
            <a:off x="6911680" y="5509661"/>
            <a:ext cx="432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48" idx="3"/>
            <a:endCxn id="5" idx="1"/>
          </p:cNvCxnSpPr>
          <p:nvPr/>
        </p:nvCxnSpPr>
        <p:spPr>
          <a:xfrm flipV="1">
            <a:off x="2133512" y="5517160"/>
            <a:ext cx="432957" cy="7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637" y="4666710"/>
            <a:ext cx="1788522" cy="1685901"/>
          </a:xfrm>
          <a:prstGeom prst="rect">
            <a:avLst/>
          </a:prstGeom>
        </p:spPr>
      </p:pic>
      <p:sp>
        <p:nvSpPr>
          <p:cNvPr id="4" name="Ellipse 3">
            <a:extLst>
              <a:ext uri="{FF2B5EF4-FFF2-40B4-BE49-F238E27FC236}">
                <a16:creationId xmlns:a16="http://schemas.microsoft.com/office/drawing/2014/main" id="{1FD51AEF-48D6-417B-BEBB-A3F3670A1854}"/>
              </a:ext>
            </a:extLst>
          </p:cNvPr>
          <p:cNvSpPr/>
          <p:nvPr/>
        </p:nvSpPr>
        <p:spPr>
          <a:xfrm>
            <a:off x="2219044" y="4674334"/>
            <a:ext cx="288032" cy="288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5" name="Ellipse 14">
            <a:extLst>
              <a:ext uri="{FF2B5EF4-FFF2-40B4-BE49-F238E27FC236}">
                <a16:creationId xmlns:a16="http://schemas.microsoft.com/office/drawing/2014/main" id="{B90739D4-B3C5-46AB-996D-F1C5528FC6AA}"/>
              </a:ext>
            </a:extLst>
          </p:cNvPr>
          <p:cNvSpPr/>
          <p:nvPr/>
        </p:nvSpPr>
        <p:spPr>
          <a:xfrm>
            <a:off x="6984142" y="4672048"/>
            <a:ext cx="288032" cy="288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3" name="Ellipse 12">
            <a:extLst>
              <a:ext uri="{FF2B5EF4-FFF2-40B4-BE49-F238E27FC236}">
                <a16:creationId xmlns:a16="http://schemas.microsoft.com/office/drawing/2014/main" id="{1FD51AEF-48D6-417B-BEBB-A3F3670A1854}"/>
              </a:ext>
            </a:extLst>
          </p:cNvPr>
          <p:cNvSpPr/>
          <p:nvPr/>
        </p:nvSpPr>
        <p:spPr>
          <a:xfrm>
            <a:off x="788293" y="3429676"/>
            <a:ext cx="19966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6" name="Ellipse 15">
            <a:extLst>
              <a:ext uri="{FF2B5EF4-FFF2-40B4-BE49-F238E27FC236}">
                <a16:creationId xmlns:a16="http://schemas.microsoft.com/office/drawing/2014/main" id="{B90739D4-B3C5-46AB-996D-F1C5528FC6AA}"/>
              </a:ext>
            </a:extLst>
          </p:cNvPr>
          <p:cNvSpPr/>
          <p:nvPr/>
        </p:nvSpPr>
        <p:spPr>
          <a:xfrm>
            <a:off x="788292" y="4105579"/>
            <a:ext cx="199665" cy="229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graphicFrame>
        <p:nvGraphicFramePr>
          <p:cNvPr id="32" name="Graphique 31"/>
          <p:cNvGraphicFramePr>
            <a:graphicFrameLocks/>
          </p:cNvGraphicFramePr>
          <p:nvPr/>
        </p:nvGraphicFramePr>
        <p:xfrm>
          <a:off x="4149472" y="848316"/>
          <a:ext cx="5004047" cy="3441369"/>
        </p:xfrm>
        <a:graphic>
          <a:graphicData uri="http://schemas.openxmlformats.org/drawingml/2006/chart">
            <c:chart xmlns:c="http://schemas.openxmlformats.org/drawingml/2006/chart" xmlns:r="http://schemas.openxmlformats.org/officeDocument/2006/relationships" r:id="rId7"/>
          </a:graphicData>
        </a:graphic>
      </p:graphicFrame>
      <p:sp>
        <p:nvSpPr>
          <p:cNvPr id="41" name="Rectangle à coins arrondis 40"/>
          <p:cNvSpPr/>
          <p:nvPr/>
        </p:nvSpPr>
        <p:spPr>
          <a:xfrm>
            <a:off x="4808988" y="4591482"/>
            <a:ext cx="4324171" cy="1783755"/>
          </a:xfrm>
          <a:prstGeom prst="roundRect">
            <a:avLst>
              <a:gd name="adj" fmla="val 817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53533" y="4606361"/>
            <a:ext cx="4615694" cy="1746250"/>
          </a:xfrm>
          <a:prstGeom prst="roundRect">
            <a:avLst>
              <a:gd name="adj" fmla="val 817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134412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23653</TotalTime>
  <Words>1754</Words>
  <Application>Microsoft Office PowerPoint</Application>
  <PresentationFormat>On-screen Show (4:3)</PresentationFormat>
  <Paragraphs>311</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Comic Sans MS</vt:lpstr>
      <vt:lpstr>Segoe UI</vt:lpstr>
      <vt:lpstr>Segoe UI Light</vt:lpstr>
      <vt:lpstr>Times</vt:lpstr>
      <vt:lpstr>Times New Roman</vt:lpstr>
      <vt:lpstr>Thème Office</vt:lpstr>
      <vt:lpstr>Le cyclotron d’ARRONAX et les différents travaux en cours :</vt:lpstr>
      <vt:lpstr>Présentation d’ARRONAX :</vt:lpstr>
      <vt:lpstr>Caractéristiques de la ligne d’injection : </vt:lpstr>
      <vt:lpstr>PowerPoint Presentation</vt:lpstr>
      <vt:lpstr>PowerPoint Presentation</vt:lpstr>
      <vt:lpstr>PowerPoint Presentation</vt:lpstr>
      <vt:lpstr>Travaux en cours :</vt:lpstr>
      <vt:lpstr>PowerPoint Presentation</vt:lpstr>
      <vt:lpstr>PowerPoint Presentation</vt:lpstr>
      <vt:lpstr>Back-Up : Mesures expérimentale.</vt:lpstr>
      <vt:lpstr>PowerPoint Presentation</vt:lpstr>
      <vt:lpstr>PowerPoint Presentation</vt:lpstr>
      <vt:lpstr>PowerPoint Presentation</vt:lpstr>
      <vt:lpstr>Rapide aperçu : Exemple Alpha à -9dB (Buncher On) : données filtré</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freddy poirier</dc:creator>
  <cp:lastModifiedBy>teddy durand</cp:lastModifiedBy>
  <cp:revision>445</cp:revision>
  <cp:lastPrinted>2016-03-11T21:28:14Z</cp:lastPrinted>
  <dcterms:created xsi:type="dcterms:W3CDTF">2011-09-29T15:49:07Z</dcterms:created>
  <dcterms:modified xsi:type="dcterms:W3CDTF">2022-04-07T04:59:57Z</dcterms:modified>
</cp:coreProperties>
</file>