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0"/>
  </p:notesMasterIdLst>
  <p:handoutMasterIdLst>
    <p:handoutMasterId r:id="rId21"/>
  </p:handoutMasterIdLst>
  <p:sldIdLst>
    <p:sldId id="298" r:id="rId2"/>
    <p:sldId id="322" r:id="rId3"/>
    <p:sldId id="337" r:id="rId4"/>
    <p:sldId id="338" r:id="rId5"/>
    <p:sldId id="340" r:id="rId6"/>
    <p:sldId id="339" r:id="rId7"/>
    <p:sldId id="347" r:id="rId8"/>
    <p:sldId id="348" r:id="rId9"/>
    <p:sldId id="352" r:id="rId10"/>
    <p:sldId id="341" r:id="rId11"/>
    <p:sldId id="342" r:id="rId12"/>
    <p:sldId id="343" r:id="rId13"/>
    <p:sldId id="344" r:id="rId14"/>
    <p:sldId id="345" r:id="rId15"/>
    <p:sldId id="346" r:id="rId16"/>
    <p:sldId id="349" r:id="rId17"/>
    <p:sldId id="350" r:id="rId18"/>
    <p:sldId id="351" r:id="rId19"/>
  </p:sldIdLst>
  <p:sldSz cx="12192000" cy="6858000"/>
  <p:notesSz cx="6889750"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1719"/>
    <a:srgbClr val="EA5A28"/>
    <a:srgbClr val="F7AE67"/>
    <a:srgbClr val="87CB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94"/>
  </p:normalViewPr>
  <p:slideViewPr>
    <p:cSldViewPr snapToGrid="0" snapToObjects="1">
      <p:cViewPr>
        <p:scale>
          <a:sx n="78" d="100"/>
          <a:sy n="78" d="100"/>
        </p:scale>
        <p:origin x="456" y="-132"/>
      </p:cViewPr>
      <p:guideLst/>
    </p:cSldViewPr>
  </p:slideViewPr>
  <p:notesTextViewPr>
    <p:cViewPr>
      <p:scale>
        <a:sx n="1" d="1"/>
        <a:sy n="1" d="1"/>
      </p:scale>
      <p:origin x="0" y="0"/>
    </p:cViewPr>
  </p:notesTextViewPr>
  <p:sorterViewPr>
    <p:cViewPr varScale="1">
      <p:scale>
        <a:sx n="1" d="1"/>
        <a:sy n="1" d="1"/>
      </p:scale>
      <p:origin x="0" y="-2706"/>
    </p:cViewPr>
  </p:sorterViewPr>
  <p:notesViewPr>
    <p:cSldViewPr snapToGrid="0" snapToObjects="1">
      <p:cViewPr varScale="1">
        <p:scale>
          <a:sx n="89" d="100"/>
          <a:sy n="89" d="100"/>
        </p:scale>
        <p:origin x="327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81FCA3C-70FC-3446-B658-7CDAFAD5E501}"/>
              </a:ext>
            </a:extLst>
          </p:cNvPr>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D022FA87-C9A9-0845-A7EC-C37759184EF1}"/>
              </a:ext>
            </a:extLst>
          </p:cNvPr>
          <p:cNvSpPr>
            <a:spLocks noGrp="1"/>
          </p:cNvSpPr>
          <p:nvPr>
            <p:ph type="dt" sz="quarter" idx="1"/>
          </p:nvPr>
        </p:nvSpPr>
        <p:spPr>
          <a:xfrm>
            <a:off x="3902597" y="0"/>
            <a:ext cx="2985558" cy="502676"/>
          </a:xfrm>
          <a:prstGeom prst="rect">
            <a:avLst/>
          </a:prstGeom>
        </p:spPr>
        <p:txBody>
          <a:bodyPr vert="horz" lIns="96616" tIns="48308" rIns="96616" bIns="48308" rtlCol="0"/>
          <a:lstStyle>
            <a:lvl1pPr algn="r">
              <a:defRPr sz="1300"/>
            </a:lvl1pPr>
          </a:lstStyle>
          <a:p>
            <a:fld id="{6F05451B-93D8-7B44-AEC4-3B6287947F94}" type="datetimeFigureOut">
              <a:rPr lang="fr-FR" smtClean="0"/>
              <a:t>29/03/2022</a:t>
            </a:fld>
            <a:endParaRPr lang="fr-FR"/>
          </a:p>
        </p:txBody>
      </p:sp>
      <p:sp>
        <p:nvSpPr>
          <p:cNvPr id="4" name="Espace réservé du pied de page 3">
            <a:extLst>
              <a:ext uri="{FF2B5EF4-FFF2-40B4-BE49-F238E27FC236}">
                <a16:creationId xmlns:a16="http://schemas.microsoft.com/office/drawing/2014/main" id="{DB0144CC-F2D2-7049-B532-4CBF5F9E9F08}"/>
              </a:ext>
            </a:extLst>
          </p:cNvPr>
          <p:cNvSpPr>
            <a:spLocks noGrp="1"/>
          </p:cNvSpPr>
          <p:nvPr>
            <p:ph type="ftr" sz="quarter" idx="2"/>
          </p:nvPr>
        </p:nvSpPr>
        <p:spPr>
          <a:xfrm>
            <a:off x="0" y="9516039"/>
            <a:ext cx="2985558" cy="502674"/>
          </a:xfrm>
          <a:prstGeom prst="rect">
            <a:avLst/>
          </a:prstGeom>
        </p:spPr>
        <p:txBody>
          <a:bodyPr vert="horz" lIns="96616" tIns="48308" rIns="96616" bIns="48308" rtlCol="0" anchor="b"/>
          <a:lstStyle>
            <a:lvl1pPr algn="l">
              <a:defRPr sz="1300"/>
            </a:lvl1pPr>
          </a:lstStyle>
          <a:p>
            <a:endParaRPr lang="fr-FR"/>
          </a:p>
        </p:txBody>
      </p:sp>
      <p:sp>
        <p:nvSpPr>
          <p:cNvPr id="5" name="Espace réservé du numéro de diapositive 4">
            <a:extLst>
              <a:ext uri="{FF2B5EF4-FFF2-40B4-BE49-F238E27FC236}">
                <a16:creationId xmlns:a16="http://schemas.microsoft.com/office/drawing/2014/main" id="{0830CA46-82F3-0243-AA82-328A4E2C27C1}"/>
              </a:ext>
            </a:extLst>
          </p:cNvPr>
          <p:cNvSpPr>
            <a:spLocks noGrp="1"/>
          </p:cNvSpPr>
          <p:nvPr>
            <p:ph type="sldNum" sz="quarter" idx="3"/>
          </p:nvPr>
        </p:nvSpPr>
        <p:spPr>
          <a:xfrm>
            <a:off x="3902597" y="9516039"/>
            <a:ext cx="2985558" cy="502674"/>
          </a:xfrm>
          <a:prstGeom prst="rect">
            <a:avLst/>
          </a:prstGeom>
        </p:spPr>
        <p:txBody>
          <a:bodyPr vert="horz" lIns="96616" tIns="48308" rIns="96616" bIns="48308" rtlCol="0" anchor="b"/>
          <a:lstStyle>
            <a:lvl1pPr algn="r">
              <a:defRPr sz="1300"/>
            </a:lvl1pPr>
          </a:lstStyle>
          <a:p>
            <a:fld id="{1DF9B125-01E9-034F-AD78-EBFBAD0F4AAB}" type="slidenum">
              <a:rPr lang="fr-FR" smtClean="0"/>
              <a:t>‹N°›</a:t>
            </a:fld>
            <a:endParaRPr lang="fr-FR"/>
          </a:p>
        </p:txBody>
      </p:sp>
    </p:spTree>
    <p:extLst>
      <p:ext uri="{BB962C8B-B14F-4D97-AF65-F5344CB8AC3E}">
        <p14:creationId xmlns:p14="http://schemas.microsoft.com/office/powerpoint/2010/main" val="3833200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fr-FR"/>
          </a:p>
        </p:txBody>
      </p:sp>
      <p:sp>
        <p:nvSpPr>
          <p:cNvPr id="3" name="Espace réservé de la date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4E48ABC1-20F7-3A4B-9B89-61F1DD52798E}" type="datetimeFigureOut">
              <a:rPr lang="fr-FR" smtClean="0"/>
              <a:t>29/03/2022</a:t>
            </a:fld>
            <a:endParaRPr lang="fr-FR"/>
          </a:p>
        </p:txBody>
      </p:sp>
      <p:sp>
        <p:nvSpPr>
          <p:cNvPr id="4" name="Espace réservé de l'image des diapositives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fr-FR"/>
          </a:p>
        </p:txBody>
      </p:sp>
      <p:sp>
        <p:nvSpPr>
          <p:cNvPr id="5" name="Espace réservé des notes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D80170D2-B921-3248-AE92-CB4A75203563}" type="slidenum">
              <a:rPr lang="fr-FR" smtClean="0"/>
              <a:t>‹N°›</a:t>
            </a:fld>
            <a:endParaRPr lang="fr-FR"/>
          </a:p>
        </p:txBody>
      </p:sp>
    </p:spTree>
    <p:extLst>
      <p:ext uri="{BB962C8B-B14F-4D97-AF65-F5344CB8AC3E}">
        <p14:creationId xmlns:p14="http://schemas.microsoft.com/office/powerpoint/2010/main" val="40158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ouverture">
    <p:spTree>
      <p:nvGrpSpPr>
        <p:cNvPr id="1" name=""/>
        <p:cNvGrpSpPr/>
        <p:nvPr/>
      </p:nvGrpSpPr>
      <p:grpSpPr>
        <a:xfrm>
          <a:off x="0" y="0"/>
          <a:ext cx="0" cy="0"/>
          <a:chOff x="0" y="0"/>
          <a:chExt cx="0" cy="0"/>
        </a:xfrm>
      </p:grpSpPr>
      <p:sp>
        <p:nvSpPr>
          <p:cNvPr id="24" name="Rectangle 1">
            <a:extLst>
              <a:ext uri="{FF2B5EF4-FFF2-40B4-BE49-F238E27FC236}">
                <a16:creationId xmlns:a16="http://schemas.microsoft.com/office/drawing/2014/main" id="{B920FEA0-81AD-474E-9F53-27B80E417C68}"/>
              </a:ext>
            </a:extLst>
          </p:cNvPr>
          <p:cNvSpPr/>
          <p:nvPr userDrawn="1"/>
        </p:nvSpPr>
        <p:spPr>
          <a:xfrm>
            <a:off x="0" y="0"/>
            <a:ext cx="10009415" cy="6858000"/>
          </a:xfrm>
          <a:custGeom>
            <a:avLst/>
            <a:gdLst>
              <a:gd name="connsiteX0" fmla="*/ 0 w 24377650"/>
              <a:gd name="connsiteY0" fmla="*/ 0 h 13716000"/>
              <a:gd name="connsiteX1" fmla="*/ 24377650 w 24377650"/>
              <a:gd name="connsiteY1" fmla="*/ 0 h 13716000"/>
              <a:gd name="connsiteX2" fmla="*/ 24377650 w 24377650"/>
              <a:gd name="connsiteY2" fmla="*/ 13716000 h 13716000"/>
              <a:gd name="connsiteX3" fmla="*/ 0 w 24377650"/>
              <a:gd name="connsiteY3" fmla="*/ 13716000 h 13716000"/>
              <a:gd name="connsiteX4" fmla="*/ 0 w 24377650"/>
              <a:gd name="connsiteY4" fmla="*/ 0 h 13716000"/>
              <a:gd name="connsiteX0" fmla="*/ 0 w 24377650"/>
              <a:gd name="connsiteY0" fmla="*/ 0 h 13716000"/>
              <a:gd name="connsiteX1" fmla="*/ 24377650 w 24377650"/>
              <a:gd name="connsiteY1" fmla="*/ 0 h 13716000"/>
              <a:gd name="connsiteX2" fmla="*/ 13698765 w 24377650"/>
              <a:gd name="connsiteY2" fmla="*/ 13716000 h 13716000"/>
              <a:gd name="connsiteX3" fmla="*/ 0 w 24377650"/>
              <a:gd name="connsiteY3" fmla="*/ 13716000 h 13716000"/>
              <a:gd name="connsiteX4" fmla="*/ 0 w 24377650"/>
              <a:gd name="connsiteY4" fmla="*/ 0 h 13716000"/>
              <a:gd name="connsiteX0" fmla="*/ 0 w 22352908"/>
              <a:gd name="connsiteY0" fmla="*/ 0 h 13716000"/>
              <a:gd name="connsiteX1" fmla="*/ 22352908 w 22352908"/>
              <a:gd name="connsiteY1" fmla="*/ 0 h 13716000"/>
              <a:gd name="connsiteX2" fmla="*/ 13698765 w 22352908"/>
              <a:gd name="connsiteY2" fmla="*/ 13716000 h 13716000"/>
              <a:gd name="connsiteX3" fmla="*/ 0 w 22352908"/>
              <a:gd name="connsiteY3" fmla="*/ 13716000 h 13716000"/>
              <a:gd name="connsiteX4" fmla="*/ 0 w 22352908"/>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908" h="13716000">
                <a:moveTo>
                  <a:pt x="0" y="0"/>
                </a:moveTo>
                <a:lnTo>
                  <a:pt x="22352908" y="0"/>
                </a:lnTo>
                <a:lnTo>
                  <a:pt x="13698765" y="13716000"/>
                </a:lnTo>
                <a:lnTo>
                  <a:pt x="0" y="13716000"/>
                </a:lnTo>
                <a:lnTo>
                  <a:pt x="0" y="0"/>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7" name="Rectangle 1">
            <a:extLst>
              <a:ext uri="{FF2B5EF4-FFF2-40B4-BE49-F238E27FC236}">
                <a16:creationId xmlns:a16="http://schemas.microsoft.com/office/drawing/2014/main" id="{4F527C0B-AC18-AD4F-BC3D-8AA9BD8952E2}"/>
              </a:ext>
            </a:extLst>
          </p:cNvPr>
          <p:cNvSpPr/>
          <p:nvPr userDrawn="1"/>
        </p:nvSpPr>
        <p:spPr>
          <a:xfrm>
            <a:off x="0" y="0"/>
            <a:ext cx="10009415" cy="6858000"/>
          </a:xfrm>
          <a:custGeom>
            <a:avLst/>
            <a:gdLst>
              <a:gd name="connsiteX0" fmla="*/ 0 w 24377650"/>
              <a:gd name="connsiteY0" fmla="*/ 0 h 13716000"/>
              <a:gd name="connsiteX1" fmla="*/ 24377650 w 24377650"/>
              <a:gd name="connsiteY1" fmla="*/ 0 h 13716000"/>
              <a:gd name="connsiteX2" fmla="*/ 24377650 w 24377650"/>
              <a:gd name="connsiteY2" fmla="*/ 13716000 h 13716000"/>
              <a:gd name="connsiteX3" fmla="*/ 0 w 24377650"/>
              <a:gd name="connsiteY3" fmla="*/ 13716000 h 13716000"/>
              <a:gd name="connsiteX4" fmla="*/ 0 w 24377650"/>
              <a:gd name="connsiteY4" fmla="*/ 0 h 13716000"/>
              <a:gd name="connsiteX0" fmla="*/ 0 w 24377650"/>
              <a:gd name="connsiteY0" fmla="*/ 0 h 13716000"/>
              <a:gd name="connsiteX1" fmla="*/ 24377650 w 24377650"/>
              <a:gd name="connsiteY1" fmla="*/ 0 h 13716000"/>
              <a:gd name="connsiteX2" fmla="*/ 13698765 w 24377650"/>
              <a:gd name="connsiteY2" fmla="*/ 13716000 h 13716000"/>
              <a:gd name="connsiteX3" fmla="*/ 0 w 24377650"/>
              <a:gd name="connsiteY3" fmla="*/ 13716000 h 13716000"/>
              <a:gd name="connsiteX4" fmla="*/ 0 w 24377650"/>
              <a:gd name="connsiteY4" fmla="*/ 0 h 13716000"/>
              <a:gd name="connsiteX0" fmla="*/ 0 w 22352908"/>
              <a:gd name="connsiteY0" fmla="*/ 0 h 13716000"/>
              <a:gd name="connsiteX1" fmla="*/ 22352908 w 22352908"/>
              <a:gd name="connsiteY1" fmla="*/ 0 h 13716000"/>
              <a:gd name="connsiteX2" fmla="*/ 13698765 w 22352908"/>
              <a:gd name="connsiteY2" fmla="*/ 13716000 h 13716000"/>
              <a:gd name="connsiteX3" fmla="*/ 0 w 22352908"/>
              <a:gd name="connsiteY3" fmla="*/ 13716000 h 13716000"/>
              <a:gd name="connsiteX4" fmla="*/ 0 w 22352908"/>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908" h="13716000">
                <a:moveTo>
                  <a:pt x="0" y="0"/>
                </a:moveTo>
                <a:lnTo>
                  <a:pt x="22352908" y="0"/>
                </a:lnTo>
                <a:lnTo>
                  <a:pt x="13698765" y="13716000"/>
                </a:lnTo>
                <a:lnTo>
                  <a:pt x="0" y="13716000"/>
                </a:lnTo>
                <a:lnTo>
                  <a:pt x="0" y="0"/>
                </a:lnTo>
                <a:close/>
              </a:path>
            </a:pathLst>
          </a:custGeom>
          <a:solidFill>
            <a:srgbClr val="CD1719">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28" name="Image 27">
            <a:extLst>
              <a:ext uri="{FF2B5EF4-FFF2-40B4-BE49-F238E27FC236}">
                <a16:creationId xmlns:a16="http://schemas.microsoft.com/office/drawing/2014/main" id="{43EB538B-AD60-0C48-81F0-4469B8D73F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12215" y="5166799"/>
            <a:ext cx="1770186" cy="1326076"/>
          </a:xfrm>
          <a:prstGeom prst="rect">
            <a:avLst/>
          </a:prstGeom>
        </p:spPr>
      </p:pic>
      <p:sp>
        <p:nvSpPr>
          <p:cNvPr id="2" name="Titre 1">
            <a:extLst>
              <a:ext uri="{FF2B5EF4-FFF2-40B4-BE49-F238E27FC236}">
                <a16:creationId xmlns:a16="http://schemas.microsoft.com/office/drawing/2014/main" id="{52C92AD5-9B9E-3D47-BA3F-A8A222DCC1ED}"/>
              </a:ext>
            </a:extLst>
          </p:cNvPr>
          <p:cNvSpPr>
            <a:spLocks noGrp="1"/>
          </p:cNvSpPr>
          <p:nvPr>
            <p:ph type="ctrTitle" hasCustomPrompt="1"/>
          </p:nvPr>
        </p:nvSpPr>
        <p:spPr>
          <a:xfrm>
            <a:off x="569913" y="940430"/>
            <a:ext cx="5259773" cy="664797"/>
          </a:xfrm>
        </p:spPr>
        <p:txBody>
          <a:bodyPr wrap="square" lIns="0" tIns="0" rIns="0" bIns="0" anchor="t" anchorCtr="0">
            <a:spAutoFit/>
          </a:bodyPr>
          <a:lstStyle>
            <a:lvl1pPr algn="l">
              <a:defRPr sz="4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dirty="0"/>
              <a:t>Titre </a:t>
            </a:r>
            <a:r>
              <a:rPr lang="fr-FR" dirty="0" err="1"/>
              <a:t>Tahoma</a:t>
            </a:r>
            <a:r>
              <a:rPr lang="fr-FR" dirty="0"/>
              <a:t> 48</a:t>
            </a:r>
          </a:p>
        </p:txBody>
      </p:sp>
      <p:sp>
        <p:nvSpPr>
          <p:cNvPr id="10" name="Espace réservé du texte 9">
            <a:extLst>
              <a:ext uri="{FF2B5EF4-FFF2-40B4-BE49-F238E27FC236}">
                <a16:creationId xmlns:a16="http://schemas.microsoft.com/office/drawing/2014/main" id="{CC16F989-CCC0-4641-881C-16DBCB897B3A}"/>
              </a:ext>
            </a:extLst>
          </p:cNvPr>
          <p:cNvSpPr>
            <a:spLocks noGrp="1"/>
          </p:cNvSpPr>
          <p:nvPr>
            <p:ph type="body" sz="quarter" idx="10" hasCustomPrompt="1"/>
          </p:nvPr>
        </p:nvSpPr>
        <p:spPr>
          <a:xfrm>
            <a:off x="600075" y="4714875"/>
            <a:ext cx="5700713" cy="276999"/>
          </a:xfrm>
        </p:spPr>
        <p:txBody>
          <a:bodyPr lIns="0" tIns="0" rIns="0" bIns="0">
            <a:spAutoFit/>
          </a:bodyPr>
          <a:lstStyle>
            <a:lvl1pPr algn="just">
              <a:buNone/>
              <a:defRPr sz="20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just">
              <a:buNone/>
              <a:defRPr/>
            </a:lvl2pPr>
            <a:lvl3pPr algn="just">
              <a:buNone/>
              <a:defRPr/>
            </a:lvl3pPr>
            <a:lvl4pPr algn="just">
              <a:buNone/>
              <a:defRPr/>
            </a:lvl4pPr>
            <a:lvl5pPr algn="just">
              <a:buNone/>
              <a:defRPr/>
            </a:lvl5pPr>
          </a:lstStyle>
          <a:p>
            <a:pPr lvl="0"/>
            <a:r>
              <a:rPr lang="fr-FR" dirty="0"/>
              <a:t>Sous-titre </a:t>
            </a:r>
            <a:r>
              <a:rPr lang="fr-FR" dirty="0" err="1"/>
              <a:t>Tahoma</a:t>
            </a:r>
            <a:r>
              <a:rPr lang="fr-FR" dirty="0"/>
              <a:t> 20</a:t>
            </a:r>
          </a:p>
        </p:txBody>
      </p:sp>
    </p:spTree>
    <p:extLst>
      <p:ext uri="{BB962C8B-B14F-4D97-AF65-F5344CB8AC3E}">
        <p14:creationId xmlns:p14="http://schemas.microsoft.com/office/powerpoint/2010/main" val="3790713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re - contenu">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B31C190-ACBB-454B-8609-C7B82DFB7A3F}"/>
              </a:ext>
            </a:extLst>
          </p:cNvPr>
          <p:cNvSpPr/>
          <p:nvPr userDrawn="1"/>
        </p:nvSpPr>
        <p:spPr>
          <a:xfrm flipH="1" flipV="1">
            <a:off x="0" y="768348"/>
            <a:ext cx="6400800" cy="817563"/>
          </a:xfrm>
          <a:custGeom>
            <a:avLst/>
            <a:gdLst>
              <a:gd name="connsiteX0" fmla="*/ 0 w 7609114"/>
              <a:gd name="connsiteY0" fmla="*/ 0 h 2024743"/>
              <a:gd name="connsiteX1" fmla="*/ 7609114 w 7609114"/>
              <a:gd name="connsiteY1" fmla="*/ 0 h 2024743"/>
              <a:gd name="connsiteX2" fmla="*/ 7609114 w 7609114"/>
              <a:gd name="connsiteY2" fmla="*/ 2024743 h 2024743"/>
              <a:gd name="connsiteX3" fmla="*/ 0 w 7609114"/>
              <a:gd name="connsiteY3" fmla="*/ 2024743 h 2024743"/>
              <a:gd name="connsiteX4" fmla="*/ 0 w 7609114"/>
              <a:gd name="connsiteY4" fmla="*/ 0 h 2024743"/>
              <a:gd name="connsiteX0" fmla="*/ 899885 w 7609114"/>
              <a:gd name="connsiteY0" fmla="*/ 14515 h 2024743"/>
              <a:gd name="connsiteX1" fmla="*/ 7609114 w 7609114"/>
              <a:gd name="connsiteY1" fmla="*/ 0 h 2024743"/>
              <a:gd name="connsiteX2" fmla="*/ 7609114 w 7609114"/>
              <a:gd name="connsiteY2" fmla="*/ 2024743 h 2024743"/>
              <a:gd name="connsiteX3" fmla="*/ 0 w 7609114"/>
              <a:gd name="connsiteY3" fmla="*/ 2024743 h 2024743"/>
              <a:gd name="connsiteX4" fmla="*/ 899885 w 7609114"/>
              <a:gd name="connsiteY4" fmla="*/ 14515 h 2024743"/>
              <a:gd name="connsiteX0" fmla="*/ 1147223 w 7609114"/>
              <a:gd name="connsiteY0" fmla="*/ 7020 h 2024743"/>
              <a:gd name="connsiteX1" fmla="*/ 7609114 w 7609114"/>
              <a:gd name="connsiteY1" fmla="*/ 0 h 2024743"/>
              <a:gd name="connsiteX2" fmla="*/ 7609114 w 7609114"/>
              <a:gd name="connsiteY2" fmla="*/ 2024743 h 2024743"/>
              <a:gd name="connsiteX3" fmla="*/ 0 w 7609114"/>
              <a:gd name="connsiteY3" fmla="*/ 2024743 h 2024743"/>
              <a:gd name="connsiteX4" fmla="*/ 1147223 w 7609114"/>
              <a:gd name="connsiteY4" fmla="*/ 7020 h 2024743"/>
              <a:gd name="connsiteX0" fmla="*/ 1162213 w 7609114"/>
              <a:gd name="connsiteY0" fmla="*/ 0 h 2032713"/>
              <a:gd name="connsiteX1" fmla="*/ 7609114 w 7609114"/>
              <a:gd name="connsiteY1" fmla="*/ 7970 h 2032713"/>
              <a:gd name="connsiteX2" fmla="*/ 7609114 w 7609114"/>
              <a:gd name="connsiteY2" fmla="*/ 2032713 h 2032713"/>
              <a:gd name="connsiteX3" fmla="*/ 0 w 7609114"/>
              <a:gd name="connsiteY3" fmla="*/ 2032713 h 2032713"/>
              <a:gd name="connsiteX4" fmla="*/ 1162213 w 7609114"/>
              <a:gd name="connsiteY4" fmla="*/ 0 h 2032713"/>
              <a:gd name="connsiteX0" fmla="*/ 1162213 w 16318915"/>
              <a:gd name="connsiteY0" fmla="*/ 0 h 2032713"/>
              <a:gd name="connsiteX1" fmla="*/ 16318915 w 16318915"/>
              <a:gd name="connsiteY1" fmla="*/ 7970 h 2032713"/>
              <a:gd name="connsiteX2" fmla="*/ 7609114 w 16318915"/>
              <a:gd name="connsiteY2" fmla="*/ 2032713 h 2032713"/>
              <a:gd name="connsiteX3" fmla="*/ 0 w 16318915"/>
              <a:gd name="connsiteY3" fmla="*/ 2032713 h 2032713"/>
              <a:gd name="connsiteX4" fmla="*/ 1162213 w 16318915"/>
              <a:gd name="connsiteY4" fmla="*/ 0 h 2032713"/>
              <a:gd name="connsiteX0" fmla="*/ 1162213 w 16318915"/>
              <a:gd name="connsiteY0" fmla="*/ 0 h 2032713"/>
              <a:gd name="connsiteX1" fmla="*/ 16318915 w 16318915"/>
              <a:gd name="connsiteY1" fmla="*/ 7970 h 2032713"/>
              <a:gd name="connsiteX2" fmla="*/ 16278310 w 16318915"/>
              <a:gd name="connsiteY2" fmla="*/ 2032713 h 2032713"/>
              <a:gd name="connsiteX3" fmla="*/ 0 w 16318915"/>
              <a:gd name="connsiteY3" fmla="*/ 2032713 h 2032713"/>
              <a:gd name="connsiteX4" fmla="*/ 1162213 w 16318915"/>
              <a:gd name="connsiteY4" fmla="*/ 0 h 2032713"/>
              <a:gd name="connsiteX0" fmla="*/ 1162213 w 16298612"/>
              <a:gd name="connsiteY0" fmla="*/ 0 h 2032713"/>
              <a:gd name="connsiteX1" fmla="*/ 16298612 w 16298612"/>
              <a:gd name="connsiteY1" fmla="*/ 7970 h 2032713"/>
              <a:gd name="connsiteX2" fmla="*/ 16278310 w 16298612"/>
              <a:gd name="connsiteY2" fmla="*/ 2032713 h 2032713"/>
              <a:gd name="connsiteX3" fmla="*/ 0 w 16298612"/>
              <a:gd name="connsiteY3" fmla="*/ 2032713 h 2032713"/>
              <a:gd name="connsiteX4" fmla="*/ 1162213 w 16298612"/>
              <a:gd name="connsiteY4" fmla="*/ 0 h 203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8612" h="2032713">
                <a:moveTo>
                  <a:pt x="1162213" y="0"/>
                </a:moveTo>
                <a:lnTo>
                  <a:pt x="16298612" y="7970"/>
                </a:lnTo>
                <a:lnTo>
                  <a:pt x="16278310" y="2032713"/>
                </a:lnTo>
                <a:lnTo>
                  <a:pt x="0" y="2032713"/>
                </a:lnTo>
                <a:lnTo>
                  <a:pt x="1162213"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CBC6"/>
              </a:solidFill>
            </a:endParaRPr>
          </a:p>
        </p:txBody>
      </p:sp>
      <p:sp>
        <p:nvSpPr>
          <p:cNvPr id="9" name="Titre 1">
            <a:extLst>
              <a:ext uri="{FF2B5EF4-FFF2-40B4-BE49-F238E27FC236}">
                <a16:creationId xmlns:a16="http://schemas.microsoft.com/office/drawing/2014/main" id="{D25DF0CD-A455-BA4B-BF89-D05E29AD99B7}"/>
              </a:ext>
            </a:extLst>
          </p:cNvPr>
          <p:cNvSpPr>
            <a:spLocks noGrp="1"/>
          </p:cNvSpPr>
          <p:nvPr>
            <p:ph type="ctrTitle" hasCustomPrompt="1"/>
          </p:nvPr>
        </p:nvSpPr>
        <p:spPr>
          <a:xfrm>
            <a:off x="406741" y="918893"/>
            <a:ext cx="5881687" cy="516472"/>
          </a:xfrm>
        </p:spPr>
        <p:txBody>
          <a:bodyPr wrap="none" anchor="t" anchorCtr="0"/>
          <a:lstStyle>
            <a:lvl1pPr algn="l">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dirty="0"/>
              <a:t>Titre </a:t>
            </a:r>
            <a:r>
              <a:rPr lang="fr-FR" dirty="0" err="1"/>
              <a:t>Tahoma</a:t>
            </a:r>
            <a:r>
              <a:rPr lang="fr-FR" dirty="0"/>
              <a:t> 32</a:t>
            </a:r>
          </a:p>
        </p:txBody>
      </p:sp>
      <p:pic>
        <p:nvPicPr>
          <p:cNvPr id="10" name="Image 9">
            <a:extLst>
              <a:ext uri="{FF2B5EF4-FFF2-40B4-BE49-F238E27FC236}">
                <a16:creationId xmlns:a16="http://schemas.microsoft.com/office/drawing/2014/main" id="{4EA12200-7A99-074A-B74D-20CE68C36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0958" y="332249"/>
            <a:ext cx="1164301" cy="872197"/>
          </a:xfrm>
          <a:prstGeom prst="rect">
            <a:avLst/>
          </a:prstGeom>
        </p:spPr>
      </p:pic>
      <p:sp>
        <p:nvSpPr>
          <p:cNvPr id="16" name="Espace réservé du numéro de diapositive 5">
            <a:extLst>
              <a:ext uri="{FF2B5EF4-FFF2-40B4-BE49-F238E27FC236}">
                <a16:creationId xmlns:a16="http://schemas.microsoft.com/office/drawing/2014/main" id="{8D7DDECC-DCA5-DE48-8BEC-2FB1DDC23F1B}"/>
              </a:ext>
            </a:extLst>
          </p:cNvPr>
          <p:cNvSpPr>
            <a:spLocks noGrp="1"/>
          </p:cNvSpPr>
          <p:nvPr>
            <p:ph type="sldNum" sz="quarter" idx="4"/>
          </p:nvPr>
        </p:nvSpPr>
        <p:spPr>
          <a:xfrm>
            <a:off x="11172954" y="6353178"/>
            <a:ext cx="5649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3D75-FCFB-0743-B0C1-09D62B5F6DAB}" type="slidenum">
              <a:rPr lang="fr-FR" smtClean="0"/>
              <a:t>‹N°›</a:t>
            </a:fld>
            <a:endParaRPr lang="fr-FR"/>
          </a:p>
        </p:txBody>
      </p:sp>
      <p:sp>
        <p:nvSpPr>
          <p:cNvPr id="17" name="Espace réservé du texte 11">
            <a:extLst>
              <a:ext uri="{FF2B5EF4-FFF2-40B4-BE49-F238E27FC236}">
                <a16:creationId xmlns:a16="http://schemas.microsoft.com/office/drawing/2014/main" id="{FD598C40-3232-764D-A2D0-FF4316272E17}"/>
              </a:ext>
            </a:extLst>
          </p:cNvPr>
          <p:cNvSpPr>
            <a:spLocks noGrp="1"/>
          </p:cNvSpPr>
          <p:nvPr>
            <p:ph type="body" sz="quarter" idx="14" hasCustomPrompt="1"/>
          </p:nvPr>
        </p:nvSpPr>
        <p:spPr>
          <a:xfrm>
            <a:off x="0" y="6410325"/>
            <a:ext cx="12192000" cy="447675"/>
          </a:xfrm>
        </p:spPr>
        <p:txBody>
          <a:bodyPr/>
          <a:lstStyle>
            <a:lvl1pPr algn="ctr">
              <a:buNone/>
              <a:defRPr sz="1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fr-FR" dirty="0"/>
              <a:t>Titre de la présentation</a:t>
            </a:r>
          </a:p>
        </p:txBody>
      </p:sp>
      <p:sp>
        <p:nvSpPr>
          <p:cNvPr id="18" name="Espace réservé du texte 10">
            <a:extLst>
              <a:ext uri="{FF2B5EF4-FFF2-40B4-BE49-F238E27FC236}">
                <a16:creationId xmlns:a16="http://schemas.microsoft.com/office/drawing/2014/main" id="{D45E6D33-E0D0-404A-A9D1-68349BF6F0A4}"/>
              </a:ext>
            </a:extLst>
          </p:cNvPr>
          <p:cNvSpPr>
            <a:spLocks noGrp="1"/>
          </p:cNvSpPr>
          <p:nvPr>
            <p:ph type="body" sz="quarter" idx="13" hasCustomPrompt="1"/>
          </p:nvPr>
        </p:nvSpPr>
        <p:spPr>
          <a:xfrm>
            <a:off x="557214" y="2028825"/>
            <a:ext cx="10615740" cy="3400425"/>
          </a:xfrm>
        </p:spPr>
        <p:txBody>
          <a:bodyPr/>
          <a:lstStyle>
            <a:lvl1pPr algn="just">
              <a:buNone/>
              <a:defRPr sz="1800">
                <a:latin typeface="Tahoma" panose="020B0604030504040204" pitchFamily="34" charset="0"/>
                <a:ea typeface="Tahoma" panose="020B0604030504040204" pitchFamily="34" charset="0"/>
                <a:cs typeface="Tahoma" panose="020B0604030504040204" pitchFamily="34" charset="0"/>
              </a:defRPr>
            </a:lvl1pPr>
            <a:lvl2pPr algn="just">
              <a:buFont typeface="Wingdings" pitchFamily="2" charset="2"/>
              <a:buChar char="§"/>
              <a:defRPr sz="1600">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fr-FR" dirty="0"/>
              <a:t>Texte niveau 1 </a:t>
            </a:r>
            <a:r>
              <a:rPr lang="fr-FR" dirty="0" err="1"/>
              <a:t>Tahoma</a:t>
            </a:r>
            <a:r>
              <a:rPr lang="fr-FR" dirty="0"/>
              <a:t> 18</a:t>
            </a:r>
          </a:p>
          <a:p>
            <a:pPr lvl="1"/>
            <a:r>
              <a:rPr lang="fr-FR" dirty="0"/>
              <a:t>Texte niveau 2 </a:t>
            </a:r>
            <a:r>
              <a:rPr lang="fr-FR" dirty="0" err="1"/>
              <a:t>Tahoma</a:t>
            </a:r>
            <a:r>
              <a:rPr lang="fr-FR" dirty="0"/>
              <a:t> 16</a:t>
            </a:r>
          </a:p>
        </p:txBody>
      </p:sp>
    </p:spTree>
    <p:extLst>
      <p:ext uri="{BB962C8B-B14F-4D97-AF65-F5344CB8AC3E}">
        <p14:creationId xmlns:p14="http://schemas.microsoft.com/office/powerpoint/2010/main" val="1276872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re - contenu">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B31C190-ACBB-454B-8609-C7B82DFB7A3F}"/>
              </a:ext>
            </a:extLst>
          </p:cNvPr>
          <p:cNvSpPr/>
          <p:nvPr userDrawn="1"/>
        </p:nvSpPr>
        <p:spPr>
          <a:xfrm flipH="1" flipV="1">
            <a:off x="0" y="768348"/>
            <a:ext cx="6400800" cy="817563"/>
          </a:xfrm>
          <a:custGeom>
            <a:avLst/>
            <a:gdLst>
              <a:gd name="connsiteX0" fmla="*/ 0 w 7609114"/>
              <a:gd name="connsiteY0" fmla="*/ 0 h 2024743"/>
              <a:gd name="connsiteX1" fmla="*/ 7609114 w 7609114"/>
              <a:gd name="connsiteY1" fmla="*/ 0 h 2024743"/>
              <a:gd name="connsiteX2" fmla="*/ 7609114 w 7609114"/>
              <a:gd name="connsiteY2" fmla="*/ 2024743 h 2024743"/>
              <a:gd name="connsiteX3" fmla="*/ 0 w 7609114"/>
              <a:gd name="connsiteY3" fmla="*/ 2024743 h 2024743"/>
              <a:gd name="connsiteX4" fmla="*/ 0 w 7609114"/>
              <a:gd name="connsiteY4" fmla="*/ 0 h 2024743"/>
              <a:gd name="connsiteX0" fmla="*/ 899885 w 7609114"/>
              <a:gd name="connsiteY0" fmla="*/ 14515 h 2024743"/>
              <a:gd name="connsiteX1" fmla="*/ 7609114 w 7609114"/>
              <a:gd name="connsiteY1" fmla="*/ 0 h 2024743"/>
              <a:gd name="connsiteX2" fmla="*/ 7609114 w 7609114"/>
              <a:gd name="connsiteY2" fmla="*/ 2024743 h 2024743"/>
              <a:gd name="connsiteX3" fmla="*/ 0 w 7609114"/>
              <a:gd name="connsiteY3" fmla="*/ 2024743 h 2024743"/>
              <a:gd name="connsiteX4" fmla="*/ 899885 w 7609114"/>
              <a:gd name="connsiteY4" fmla="*/ 14515 h 2024743"/>
              <a:gd name="connsiteX0" fmla="*/ 1147223 w 7609114"/>
              <a:gd name="connsiteY0" fmla="*/ 7020 h 2024743"/>
              <a:gd name="connsiteX1" fmla="*/ 7609114 w 7609114"/>
              <a:gd name="connsiteY1" fmla="*/ 0 h 2024743"/>
              <a:gd name="connsiteX2" fmla="*/ 7609114 w 7609114"/>
              <a:gd name="connsiteY2" fmla="*/ 2024743 h 2024743"/>
              <a:gd name="connsiteX3" fmla="*/ 0 w 7609114"/>
              <a:gd name="connsiteY3" fmla="*/ 2024743 h 2024743"/>
              <a:gd name="connsiteX4" fmla="*/ 1147223 w 7609114"/>
              <a:gd name="connsiteY4" fmla="*/ 7020 h 2024743"/>
              <a:gd name="connsiteX0" fmla="*/ 1162213 w 7609114"/>
              <a:gd name="connsiteY0" fmla="*/ 0 h 2032713"/>
              <a:gd name="connsiteX1" fmla="*/ 7609114 w 7609114"/>
              <a:gd name="connsiteY1" fmla="*/ 7970 h 2032713"/>
              <a:gd name="connsiteX2" fmla="*/ 7609114 w 7609114"/>
              <a:gd name="connsiteY2" fmla="*/ 2032713 h 2032713"/>
              <a:gd name="connsiteX3" fmla="*/ 0 w 7609114"/>
              <a:gd name="connsiteY3" fmla="*/ 2032713 h 2032713"/>
              <a:gd name="connsiteX4" fmla="*/ 1162213 w 7609114"/>
              <a:gd name="connsiteY4" fmla="*/ 0 h 2032713"/>
              <a:gd name="connsiteX0" fmla="*/ 1162213 w 16318915"/>
              <a:gd name="connsiteY0" fmla="*/ 0 h 2032713"/>
              <a:gd name="connsiteX1" fmla="*/ 16318915 w 16318915"/>
              <a:gd name="connsiteY1" fmla="*/ 7970 h 2032713"/>
              <a:gd name="connsiteX2" fmla="*/ 7609114 w 16318915"/>
              <a:gd name="connsiteY2" fmla="*/ 2032713 h 2032713"/>
              <a:gd name="connsiteX3" fmla="*/ 0 w 16318915"/>
              <a:gd name="connsiteY3" fmla="*/ 2032713 h 2032713"/>
              <a:gd name="connsiteX4" fmla="*/ 1162213 w 16318915"/>
              <a:gd name="connsiteY4" fmla="*/ 0 h 2032713"/>
              <a:gd name="connsiteX0" fmla="*/ 1162213 w 16318915"/>
              <a:gd name="connsiteY0" fmla="*/ 0 h 2032713"/>
              <a:gd name="connsiteX1" fmla="*/ 16318915 w 16318915"/>
              <a:gd name="connsiteY1" fmla="*/ 7970 h 2032713"/>
              <a:gd name="connsiteX2" fmla="*/ 16278310 w 16318915"/>
              <a:gd name="connsiteY2" fmla="*/ 2032713 h 2032713"/>
              <a:gd name="connsiteX3" fmla="*/ 0 w 16318915"/>
              <a:gd name="connsiteY3" fmla="*/ 2032713 h 2032713"/>
              <a:gd name="connsiteX4" fmla="*/ 1162213 w 16318915"/>
              <a:gd name="connsiteY4" fmla="*/ 0 h 2032713"/>
              <a:gd name="connsiteX0" fmla="*/ 1162213 w 16298612"/>
              <a:gd name="connsiteY0" fmla="*/ 0 h 2032713"/>
              <a:gd name="connsiteX1" fmla="*/ 16298612 w 16298612"/>
              <a:gd name="connsiteY1" fmla="*/ 7970 h 2032713"/>
              <a:gd name="connsiteX2" fmla="*/ 16278310 w 16298612"/>
              <a:gd name="connsiteY2" fmla="*/ 2032713 h 2032713"/>
              <a:gd name="connsiteX3" fmla="*/ 0 w 16298612"/>
              <a:gd name="connsiteY3" fmla="*/ 2032713 h 2032713"/>
              <a:gd name="connsiteX4" fmla="*/ 1162213 w 16298612"/>
              <a:gd name="connsiteY4" fmla="*/ 0 h 203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8612" h="2032713">
                <a:moveTo>
                  <a:pt x="1162213" y="0"/>
                </a:moveTo>
                <a:lnTo>
                  <a:pt x="16298612" y="7970"/>
                </a:lnTo>
                <a:lnTo>
                  <a:pt x="16278310" y="2032713"/>
                </a:lnTo>
                <a:lnTo>
                  <a:pt x="0" y="2032713"/>
                </a:lnTo>
                <a:lnTo>
                  <a:pt x="1162213" y="0"/>
                </a:lnTo>
                <a:close/>
              </a:path>
            </a:pathLst>
          </a:custGeom>
          <a:solidFill>
            <a:srgbClr val="CD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1719"/>
              </a:solidFill>
            </a:endParaRPr>
          </a:p>
        </p:txBody>
      </p:sp>
      <p:sp>
        <p:nvSpPr>
          <p:cNvPr id="9" name="Titre 1">
            <a:extLst>
              <a:ext uri="{FF2B5EF4-FFF2-40B4-BE49-F238E27FC236}">
                <a16:creationId xmlns:a16="http://schemas.microsoft.com/office/drawing/2014/main" id="{D25DF0CD-A455-BA4B-BF89-D05E29AD99B7}"/>
              </a:ext>
            </a:extLst>
          </p:cNvPr>
          <p:cNvSpPr>
            <a:spLocks noGrp="1"/>
          </p:cNvSpPr>
          <p:nvPr>
            <p:ph type="ctrTitle" hasCustomPrompt="1"/>
          </p:nvPr>
        </p:nvSpPr>
        <p:spPr>
          <a:xfrm>
            <a:off x="406741" y="918893"/>
            <a:ext cx="5881687" cy="516472"/>
          </a:xfrm>
        </p:spPr>
        <p:txBody>
          <a:bodyPr wrap="none" anchor="t" anchorCtr="0"/>
          <a:lstStyle>
            <a:lvl1pPr algn="l">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dirty="0"/>
              <a:t>Titre </a:t>
            </a:r>
            <a:r>
              <a:rPr lang="fr-FR" dirty="0" err="1"/>
              <a:t>Tahoma</a:t>
            </a:r>
            <a:r>
              <a:rPr lang="fr-FR" dirty="0"/>
              <a:t> 32</a:t>
            </a:r>
          </a:p>
        </p:txBody>
      </p:sp>
      <p:pic>
        <p:nvPicPr>
          <p:cNvPr id="10" name="Image 9">
            <a:extLst>
              <a:ext uri="{FF2B5EF4-FFF2-40B4-BE49-F238E27FC236}">
                <a16:creationId xmlns:a16="http://schemas.microsoft.com/office/drawing/2014/main" id="{4EA12200-7A99-074A-B74D-20CE68C36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0958" y="332249"/>
            <a:ext cx="1164301" cy="872197"/>
          </a:xfrm>
          <a:prstGeom prst="rect">
            <a:avLst/>
          </a:prstGeom>
        </p:spPr>
      </p:pic>
      <p:sp>
        <p:nvSpPr>
          <p:cNvPr id="16" name="Espace réservé du numéro de diapositive 5">
            <a:extLst>
              <a:ext uri="{FF2B5EF4-FFF2-40B4-BE49-F238E27FC236}">
                <a16:creationId xmlns:a16="http://schemas.microsoft.com/office/drawing/2014/main" id="{8D7DDECC-DCA5-DE48-8BEC-2FB1DDC23F1B}"/>
              </a:ext>
            </a:extLst>
          </p:cNvPr>
          <p:cNvSpPr>
            <a:spLocks noGrp="1"/>
          </p:cNvSpPr>
          <p:nvPr>
            <p:ph type="sldNum" sz="quarter" idx="4"/>
          </p:nvPr>
        </p:nvSpPr>
        <p:spPr>
          <a:xfrm>
            <a:off x="11172954" y="6353178"/>
            <a:ext cx="5649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3D75-FCFB-0743-B0C1-09D62B5F6DAB}" type="slidenum">
              <a:rPr lang="fr-FR" smtClean="0"/>
              <a:t>‹N°›</a:t>
            </a:fld>
            <a:endParaRPr lang="fr-FR"/>
          </a:p>
        </p:txBody>
      </p:sp>
      <p:sp>
        <p:nvSpPr>
          <p:cNvPr id="17" name="Espace réservé du texte 11">
            <a:extLst>
              <a:ext uri="{FF2B5EF4-FFF2-40B4-BE49-F238E27FC236}">
                <a16:creationId xmlns:a16="http://schemas.microsoft.com/office/drawing/2014/main" id="{FD598C40-3232-764D-A2D0-FF4316272E17}"/>
              </a:ext>
            </a:extLst>
          </p:cNvPr>
          <p:cNvSpPr>
            <a:spLocks noGrp="1"/>
          </p:cNvSpPr>
          <p:nvPr>
            <p:ph type="body" sz="quarter" idx="14" hasCustomPrompt="1"/>
          </p:nvPr>
        </p:nvSpPr>
        <p:spPr>
          <a:xfrm>
            <a:off x="0" y="6410325"/>
            <a:ext cx="12192000" cy="447675"/>
          </a:xfrm>
        </p:spPr>
        <p:txBody>
          <a:bodyPr/>
          <a:lstStyle>
            <a:lvl1pPr algn="ctr">
              <a:buNone/>
              <a:defRPr sz="1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fr-FR" dirty="0"/>
              <a:t>Titre de la présentation</a:t>
            </a:r>
          </a:p>
        </p:txBody>
      </p:sp>
      <p:sp>
        <p:nvSpPr>
          <p:cNvPr id="18" name="Espace réservé du texte 10">
            <a:extLst>
              <a:ext uri="{FF2B5EF4-FFF2-40B4-BE49-F238E27FC236}">
                <a16:creationId xmlns:a16="http://schemas.microsoft.com/office/drawing/2014/main" id="{D45E6D33-E0D0-404A-A9D1-68349BF6F0A4}"/>
              </a:ext>
            </a:extLst>
          </p:cNvPr>
          <p:cNvSpPr>
            <a:spLocks noGrp="1"/>
          </p:cNvSpPr>
          <p:nvPr>
            <p:ph type="body" sz="quarter" idx="13" hasCustomPrompt="1"/>
          </p:nvPr>
        </p:nvSpPr>
        <p:spPr>
          <a:xfrm>
            <a:off x="557214" y="2028825"/>
            <a:ext cx="10615740" cy="3400425"/>
          </a:xfrm>
        </p:spPr>
        <p:txBody>
          <a:bodyPr/>
          <a:lstStyle>
            <a:lvl1pPr algn="just">
              <a:buNone/>
              <a:defRPr sz="1800">
                <a:latin typeface="Tahoma" panose="020B0604030504040204" pitchFamily="34" charset="0"/>
                <a:ea typeface="Tahoma" panose="020B0604030504040204" pitchFamily="34" charset="0"/>
                <a:cs typeface="Tahoma" panose="020B0604030504040204" pitchFamily="34" charset="0"/>
              </a:defRPr>
            </a:lvl1pPr>
            <a:lvl2pPr algn="just">
              <a:buFont typeface="Wingdings" pitchFamily="2" charset="2"/>
              <a:buChar char="§"/>
              <a:defRPr sz="1600">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fr-FR" dirty="0"/>
              <a:t>Texte niveau 1 </a:t>
            </a:r>
            <a:r>
              <a:rPr lang="fr-FR" dirty="0" err="1"/>
              <a:t>Tahoma</a:t>
            </a:r>
            <a:r>
              <a:rPr lang="fr-FR" dirty="0"/>
              <a:t> 18</a:t>
            </a:r>
          </a:p>
          <a:p>
            <a:pPr lvl="1"/>
            <a:r>
              <a:rPr lang="fr-FR" dirty="0"/>
              <a:t>Texte niveau 2 </a:t>
            </a:r>
            <a:r>
              <a:rPr lang="fr-FR" dirty="0" err="1"/>
              <a:t>Tahoma</a:t>
            </a:r>
            <a:r>
              <a:rPr lang="fr-FR" dirty="0"/>
              <a:t> 16</a:t>
            </a:r>
          </a:p>
        </p:txBody>
      </p:sp>
      <p:pic>
        <p:nvPicPr>
          <p:cNvPr id="3" name="Image 2"/>
          <p:cNvPicPr>
            <a:picLocks noChangeAspect="1"/>
          </p:cNvPicPr>
          <p:nvPr userDrawn="1"/>
        </p:nvPicPr>
        <p:blipFill>
          <a:blip r:embed="rId3"/>
          <a:stretch>
            <a:fillRect/>
          </a:stretch>
        </p:blipFill>
        <p:spPr>
          <a:xfrm>
            <a:off x="10270573" y="187416"/>
            <a:ext cx="1514686" cy="1247949"/>
          </a:xfrm>
          <a:prstGeom prst="rect">
            <a:avLst/>
          </a:prstGeom>
        </p:spPr>
      </p:pic>
    </p:spTree>
    <p:extLst>
      <p:ext uri="{BB962C8B-B14F-4D97-AF65-F5344CB8AC3E}">
        <p14:creationId xmlns:p14="http://schemas.microsoft.com/office/powerpoint/2010/main" val="602119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encarts">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D25DF0CD-A455-BA4B-BF89-D05E29AD99B7}"/>
              </a:ext>
            </a:extLst>
          </p:cNvPr>
          <p:cNvSpPr>
            <a:spLocks noGrp="1"/>
          </p:cNvSpPr>
          <p:nvPr>
            <p:ph type="ctrTitle" hasCustomPrompt="1"/>
          </p:nvPr>
        </p:nvSpPr>
        <p:spPr>
          <a:xfrm>
            <a:off x="778973" y="918893"/>
            <a:ext cx="8679351" cy="516472"/>
          </a:xfrm>
        </p:spPr>
        <p:txBody>
          <a:bodyPr wrap="none" anchor="t" anchorCtr="0"/>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fr-FR" dirty="0"/>
              <a:t>Titre </a:t>
            </a:r>
            <a:r>
              <a:rPr lang="fr-FR" dirty="0" err="1"/>
              <a:t>Tahoma</a:t>
            </a:r>
            <a:r>
              <a:rPr lang="fr-FR" dirty="0"/>
              <a:t> 32</a:t>
            </a:r>
          </a:p>
        </p:txBody>
      </p:sp>
      <p:pic>
        <p:nvPicPr>
          <p:cNvPr id="10" name="Image 9">
            <a:extLst>
              <a:ext uri="{FF2B5EF4-FFF2-40B4-BE49-F238E27FC236}">
                <a16:creationId xmlns:a16="http://schemas.microsoft.com/office/drawing/2014/main" id="{4EA12200-7A99-074A-B74D-20CE68C36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0958" y="332249"/>
            <a:ext cx="1164301" cy="872197"/>
          </a:xfrm>
          <a:prstGeom prst="rect">
            <a:avLst/>
          </a:prstGeom>
        </p:spPr>
      </p:pic>
      <p:sp>
        <p:nvSpPr>
          <p:cNvPr id="12" name="Espace réservé du numéro de diapositive 5">
            <a:extLst>
              <a:ext uri="{FF2B5EF4-FFF2-40B4-BE49-F238E27FC236}">
                <a16:creationId xmlns:a16="http://schemas.microsoft.com/office/drawing/2014/main" id="{9E48A28C-58E0-314C-BF31-7F143A22F6E9}"/>
              </a:ext>
            </a:extLst>
          </p:cNvPr>
          <p:cNvSpPr>
            <a:spLocks noGrp="1"/>
          </p:cNvSpPr>
          <p:nvPr>
            <p:ph type="sldNum" sz="quarter" idx="4"/>
          </p:nvPr>
        </p:nvSpPr>
        <p:spPr>
          <a:xfrm>
            <a:off x="11172954" y="6296026"/>
            <a:ext cx="5649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3D75-FCFB-0743-B0C1-09D62B5F6DAB}" type="slidenum">
              <a:rPr lang="fr-FR" smtClean="0"/>
              <a:t>‹N°›</a:t>
            </a:fld>
            <a:endParaRPr lang="fr-FR"/>
          </a:p>
        </p:txBody>
      </p:sp>
      <p:sp>
        <p:nvSpPr>
          <p:cNvPr id="13" name="Espace réservé du texte 11">
            <a:extLst>
              <a:ext uri="{FF2B5EF4-FFF2-40B4-BE49-F238E27FC236}">
                <a16:creationId xmlns:a16="http://schemas.microsoft.com/office/drawing/2014/main" id="{C8B690D4-004B-0E4C-A0F2-586DA3F825C5}"/>
              </a:ext>
            </a:extLst>
          </p:cNvPr>
          <p:cNvSpPr>
            <a:spLocks noGrp="1"/>
          </p:cNvSpPr>
          <p:nvPr>
            <p:ph type="body" sz="quarter" idx="14" hasCustomPrompt="1"/>
          </p:nvPr>
        </p:nvSpPr>
        <p:spPr>
          <a:xfrm>
            <a:off x="0" y="6410325"/>
            <a:ext cx="12192000" cy="447675"/>
          </a:xfrm>
        </p:spPr>
        <p:txBody>
          <a:bodyPr/>
          <a:lstStyle>
            <a:lvl1pPr algn="ctr">
              <a:buNone/>
              <a:defRPr sz="1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fr-FR" dirty="0"/>
              <a:t>Titre de la présentation</a:t>
            </a:r>
          </a:p>
        </p:txBody>
      </p:sp>
      <p:sp>
        <p:nvSpPr>
          <p:cNvPr id="14" name="Скругленный прямоугольник 14">
            <a:extLst>
              <a:ext uri="{FF2B5EF4-FFF2-40B4-BE49-F238E27FC236}">
                <a16:creationId xmlns:a16="http://schemas.microsoft.com/office/drawing/2014/main" id="{2B722AA4-7CF6-D848-BEA8-9EF46A356655}"/>
              </a:ext>
            </a:extLst>
          </p:cNvPr>
          <p:cNvSpPr/>
          <p:nvPr/>
        </p:nvSpPr>
        <p:spPr>
          <a:xfrm>
            <a:off x="4414905" y="2450147"/>
            <a:ext cx="3362190" cy="3095941"/>
          </a:xfrm>
          <a:prstGeom prst="roundRect">
            <a:avLst>
              <a:gd name="adj" fmla="val 0"/>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900"/>
              </a:spcBef>
            </a:pPr>
            <a:endParaRPr lang="ru-RU" sz="900" dirty="0">
              <a:latin typeface="Tahoma" panose="020B0604030504040204" pitchFamily="34" charset="0"/>
              <a:ea typeface="Tahoma" panose="020B0604030504040204" pitchFamily="34" charset="0"/>
              <a:cs typeface="Tahoma" panose="020B0604030504040204" pitchFamily="34" charset="0"/>
            </a:endParaRPr>
          </a:p>
        </p:txBody>
      </p:sp>
      <p:sp>
        <p:nvSpPr>
          <p:cNvPr id="17" name="Скругленный прямоугольник 20">
            <a:extLst>
              <a:ext uri="{FF2B5EF4-FFF2-40B4-BE49-F238E27FC236}">
                <a16:creationId xmlns:a16="http://schemas.microsoft.com/office/drawing/2014/main" id="{DA1F06BB-D561-A043-B3EE-07C658D43D80}"/>
              </a:ext>
            </a:extLst>
          </p:cNvPr>
          <p:cNvSpPr/>
          <p:nvPr/>
        </p:nvSpPr>
        <p:spPr>
          <a:xfrm>
            <a:off x="8050836" y="2450147"/>
            <a:ext cx="3362190" cy="3095941"/>
          </a:xfrm>
          <a:prstGeom prst="roundRect">
            <a:avLst>
              <a:gd name="adj" fmla="val 0"/>
            </a:avLst>
          </a:prstGeom>
          <a:solidFill>
            <a:schemeClr val="accent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900"/>
              </a:spcBef>
            </a:pPr>
            <a:endParaRPr lang="ru-RU" sz="900">
              <a:latin typeface="Tahoma" panose="020B0604030504040204" pitchFamily="34" charset="0"/>
              <a:ea typeface="Tahoma" panose="020B0604030504040204" pitchFamily="34" charset="0"/>
              <a:cs typeface="Tahoma" panose="020B0604030504040204" pitchFamily="34" charset="0"/>
            </a:endParaRPr>
          </a:p>
        </p:txBody>
      </p:sp>
      <p:sp>
        <p:nvSpPr>
          <p:cNvPr id="20" name="Скругленный прямоугольник 14">
            <a:extLst>
              <a:ext uri="{FF2B5EF4-FFF2-40B4-BE49-F238E27FC236}">
                <a16:creationId xmlns:a16="http://schemas.microsoft.com/office/drawing/2014/main" id="{ABD55305-0CFF-F447-B0DB-8BE234911786}"/>
              </a:ext>
            </a:extLst>
          </p:cNvPr>
          <p:cNvSpPr/>
          <p:nvPr/>
        </p:nvSpPr>
        <p:spPr>
          <a:xfrm>
            <a:off x="778974" y="2450147"/>
            <a:ext cx="3362190" cy="3095941"/>
          </a:xfrm>
          <a:prstGeom prst="roundRect">
            <a:avLst>
              <a:gd name="adj" fmla="val 0"/>
            </a:avLst>
          </a:prstGeom>
          <a:solidFill>
            <a:srgbClr val="87CBC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900"/>
              </a:spcBef>
            </a:pPr>
            <a:endParaRPr lang="ru-RU" sz="900">
              <a:latin typeface="Tahoma" panose="020B0604030504040204" pitchFamily="34" charset="0"/>
              <a:ea typeface="Tahoma" panose="020B0604030504040204" pitchFamily="34" charset="0"/>
              <a:cs typeface="Tahoma" panose="020B0604030504040204" pitchFamily="34" charset="0"/>
            </a:endParaRPr>
          </a:p>
        </p:txBody>
      </p:sp>
      <p:sp>
        <p:nvSpPr>
          <p:cNvPr id="3" name="Espace réservé du texte 2">
            <a:extLst>
              <a:ext uri="{FF2B5EF4-FFF2-40B4-BE49-F238E27FC236}">
                <a16:creationId xmlns:a16="http://schemas.microsoft.com/office/drawing/2014/main" id="{7C9A35FE-94F5-4A4C-90FC-5B50FD49C2D3}"/>
              </a:ext>
            </a:extLst>
          </p:cNvPr>
          <p:cNvSpPr>
            <a:spLocks noGrp="1"/>
          </p:cNvSpPr>
          <p:nvPr>
            <p:ph type="body" sz="quarter" idx="15" hasCustomPrompt="1"/>
          </p:nvPr>
        </p:nvSpPr>
        <p:spPr>
          <a:xfrm>
            <a:off x="778974" y="3418708"/>
            <a:ext cx="3362190" cy="310330"/>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1600" b="1" i="0" smtClean="0">
                <a:solidFill>
                  <a:schemeClr val="bg1"/>
                </a:solidFill>
                <a:effectLst/>
              </a:defRPr>
            </a:lvl1pPr>
            <a:lvl2pPr>
              <a:buNone/>
              <a:defRPr/>
            </a:lvl2pPr>
            <a:lvl3pPr>
              <a:buNone/>
              <a:defRPr/>
            </a:lvl3pPr>
            <a:lvl4pPr>
              <a:buNone/>
              <a:defRPr/>
            </a:lvl4pPr>
            <a:lvl5pPr>
              <a:buNone/>
              <a:defRPr/>
            </a:lvl5pPr>
          </a:lstStyle>
          <a:p>
            <a:pPr lvl="0"/>
            <a:r>
              <a:rPr lang="fr-FR" dirty="0"/>
              <a:t>Idée 1 </a:t>
            </a:r>
            <a:r>
              <a:rPr lang="fr-FR" dirty="0" err="1"/>
              <a:t>Tahoma</a:t>
            </a:r>
            <a:r>
              <a:rPr lang="fr-FR" dirty="0"/>
              <a:t> 16</a:t>
            </a:r>
          </a:p>
          <a:p>
            <a:pPr lvl="0"/>
            <a:endParaRPr lang="fr-FR" dirty="0"/>
          </a:p>
        </p:txBody>
      </p:sp>
      <p:sp>
        <p:nvSpPr>
          <p:cNvPr id="22" name="Espace réservé du texte 2">
            <a:extLst>
              <a:ext uri="{FF2B5EF4-FFF2-40B4-BE49-F238E27FC236}">
                <a16:creationId xmlns:a16="http://schemas.microsoft.com/office/drawing/2014/main" id="{F72B8426-90B8-A14E-A7C9-9037871A9803}"/>
              </a:ext>
            </a:extLst>
          </p:cNvPr>
          <p:cNvSpPr>
            <a:spLocks noGrp="1"/>
          </p:cNvSpPr>
          <p:nvPr>
            <p:ph type="body" sz="quarter" idx="16" hasCustomPrompt="1"/>
          </p:nvPr>
        </p:nvSpPr>
        <p:spPr>
          <a:xfrm>
            <a:off x="1028852" y="3850825"/>
            <a:ext cx="2857348" cy="742449"/>
          </a:xfrm>
        </p:spPr>
        <p:txBody>
          <a:bodyPr/>
          <a:lstStyle>
            <a:lvl1pPr marL="0" marR="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lang="fr-FR" sz="1200" b="0" i="0" smtClean="0">
                <a:solidFill>
                  <a:schemeClr val="bg1"/>
                </a:solidFill>
                <a:effectLst/>
              </a:defRPr>
            </a:lvl1pPr>
            <a:lvl2pPr>
              <a:buNone/>
              <a:defRPr/>
            </a:lvl2pPr>
            <a:lvl3pPr>
              <a:buNone/>
              <a:defRPr/>
            </a:lvl3pPr>
            <a:lvl4pPr>
              <a:buNone/>
              <a:defRPr/>
            </a:lvl4pPr>
            <a:lvl5pPr>
              <a:buNone/>
              <a:defRPr/>
            </a:lvl5pPr>
          </a:lstStyle>
          <a:p>
            <a:pPr marL="0" indent="0" algn="ctr">
              <a:lnSpc>
                <a:spcPct val="140000"/>
              </a:lnSpc>
              <a:spcBef>
                <a:spcPts val="900"/>
              </a:spcBef>
              <a:buNone/>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Tahoma 12 Lorem Ipsum has been the industry’s standard dummy</a:t>
            </a:r>
            <a:endParaRPr lang="ru-RU"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endParaRPr lang="fr-FR" dirty="0"/>
          </a:p>
        </p:txBody>
      </p:sp>
      <p:sp>
        <p:nvSpPr>
          <p:cNvPr id="23" name="Espace réservé du texte 2">
            <a:extLst>
              <a:ext uri="{FF2B5EF4-FFF2-40B4-BE49-F238E27FC236}">
                <a16:creationId xmlns:a16="http://schemas.microsoft.com/office/drawing/2014/main" id="{F519B7FF-BA67-1047-897E-F067013ED323}"/>
              </a:ext>
            </a:extLst>
          </p:cNvPr>
          <p:cNvSpPr>
            <a:spLocks noGrp="1"/>
          </p:cNvSpPr>
          <p:nvPr>
            <p:ph type="body" sz="quarter" idx="17" hasCustomPrompt="1"/>
          </p:nvPr>
        </p:nvSpPr>
        <p:spPr>
          <a:xfrm>
            <a:off x="4414905" y="3418708"/>
            <a:ext cx="3362190" cy="310330"/>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1600" b="1" i="0" smtClean="0">
                <a:solidFill>
                  <a:schemeClr val="bg1"/>
                </a:solidFill>
                <a:effectLst/>
              </a:defRPr>
            </a:lvl1pPr>
            <a:lvl2pPr>
              <a:buNone/>
              <a:defRPr/>
            </a:lvl2pPr>
            <a:lvl3pPr>
              <a:buNone/>
              <a:defRPr/>
            </a:lvl3pPr>
            <a:lvl4pPr>
              <a:buNone/>
              <a:defRPr/>
            </a:lvl4pPr>
            <a:lvl5pPr>
              <a:buNone/>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Idée 2 </a:t>
            </a:r>
            <a:r>
              <a:rPr lang="fr-FR" dirty="0" err="1"/>
              <a:t>Tahoma</a:t>
            </a:r>
            <a:r>
              <a:rPr lang="fr-FR" dirty="0"/>
              <a:t> 16</a:t>
            </a:r>
          </a:p>
          <a:p>
            <a:pPr lvl="0"/>
            <a:endParaRPr lang="fr-FR" dirty="0"/>
          </a:p>
          <a:p>
            <a:pPr lvl="0"/>
            <a:endParaRPr lang="fr-FR" dirty="0"/>
          </a:p>
        </p:txBody>
      </p:sp>
      <p:sp>
        <p:nvSpPr>
          <p:cNvPr id="24" name="Espace réservé du texte 2">
            <a:extLst>
              <a:ext uri="{FF2B5EF4-FFF2-40B4-BE49-F238E27FC236}">
                <a16:creationId xmlns:a16="http://schemas.microsoft.com/office/drawing/2014/main" id="{F8863893-88D0-6147-B005-747CF0346571}"/>
              </a:ext>
            </a:extLst>
          </p:cNvPr>
          <p:cNvSpPr>
            <a:spLocks noGrp="1"/>
          </p:cNvSpPr>
          <p:nvPr>
            <p:ph type="body" sz="quarter" idx="18" hasCustomPrompt="1"/>
          </p:nvPr>
        </p:nvSpPr>
        <p:spPr>
          <a:xfrm>
            <a:off x="4664783" y="3850825"/>
            <a:ext cx="2857348" cy="742449"/>
          </a:xfrm>
        </p:spPr>
        <p:txBody>
          <a:bodyPr/>
          <a:lstStyle>
            <a:lvl1pPr marL="0" marR="0" indent="0" algn="ctr" defTabSz="914400" rtl="0" eaLnBrk="1" fontAlgn="auto" latinLnBrk="0" hangingPunct="1">
              <a:lnSpc>
                <a:spcPct val="140000"/>
              </a:lnSpc>
              <a:spcBef>
                <a:spcPts val="900"/>
              </a:spcBef>
              <a:spcAft>
                <a:spcPts val="0"/>
              </a:spcAft>
              <a:buClrTx/>
              <a:buSzTx/>
              <a:buFont typeface="Arial" panose="020B0604020202020204" pitchFamily="34" charset="0"/>
              <a:buNone/>
              <a:tabLst/>
              <a:defRPr lang="fr-FR" sz="1200" b="0" i="0" smtClean="0">
                <a:solidFill>
                  <a:schemeClr val="bg1"/>
                </a:solidFill>
                <a:effectLst/>
              </a:defRPr>
            </a:lvl1pPr>
            <a:lvl2pPr>
              <a:buNone/>
              <a:defRPr/>
            </a:lvl2pPr>
            <a:lvl3pPr>
              <a:buNone/>
              <a:defRPr/>
            </a:lvl3pPr>
            <a:lvl4pPr>
              <a:buNone/>
              <a:defRPr/>
            </a:lvl4pPr>
            <a:lvl5pPr>
              <a:buNone/>
              <a:defRPr/>
            </a:lvl5pPr>
          </a:lstStyle>
          <a:p>
            <a:pPr marL="0" indent="0" algn="ctr">
              <a:lnSpc>
                <a:spcPct val="140000"/>
              </a:lnSpc>
              <a:spcBef>
                <a:spcPts val="900"/>
              </a:spcBef>
              <a:buNone/>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Tahoma 12 Lorem Ipsum has been the industry’s standard dummy</a:t>
            </a:r>
            <a:endParaRPr lang="ru-RU"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endParaRPr lang="fr-FR" dirty="0"/>
          </a:p>
        </p:txBody>
      </p:sp>
      <p:sp>
        <p:nvSpPr>
          <p:cNvPr id="25" name="Espace réservé du texte 2">
            <a:extLst>
              <a:ext uri="{FF2B5EF4-FFF2-40B4-BE49-F238E27FC236}">
                <a16:creationId xmlns:a16="http://schemas.microsoft.com/office/drawing/2014/main" id="{89E745B0-2267-B041-B2D1-458FC7EA915B}"/>
              </a:ext>
            </a:extLst>
          </p:cNvPr>
          <p:cNvSpPr>
            <a:spLocks noGrp="1"/>
          </p:cNvSpPr>
          <p:nvPr>
            <p:ph type="body" sz="quarter" idx="19" hasCustomPrompt="1"/>
          </p:nvPr>
        </p:nvSpPr>
        <p:spPr>
          <a:xfrm>
            <a:off x="8050836" y="3418708"/>
            <a:ext cx="3362190" cy="310330"/>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1600" b="1" i="0" smtClean="0">
                <a:solidFill>
                  <a:schemeClr val="bg1"/>
                </a:solidFill>
                <a:effectLst/>
              </a:defRPr>
            </a:lvl1pPr>
            <a:lvl2pPr>
              <a:buNone/>
              <a:defRPr/>
            </a:lvl2pPr>
            <a:lvl3pPr>
              <a:buNone/>
              <a:defRPr/>
            </a:lvl3pPr>
            <a:lvl4pPr>
              <a:buNone/>
              <a:defRPr/>
            </a:lvl4pPr>
            <a:lvl5pPr>
              <a:buNone/>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Idée 3 </a:t>
            </a:r>
            <a:r>
              <a:rPr lang="fr-FR" dirty="0" err="1"/>
              <a:t>Tahoma</a:t>
            </a:r>
            <a:r>
              <a:rPr lang="fr-FR" dirty="0"/>
              <a:t> 16</a:t>
            </a:r>
          </a:p>
          <a:p>
            <a:pPr lvl="0"/>
            <a:endParaRPr lang="fr-FR" dirty="0"/>
          </a:p>
          <a:p>
            <a:pPr lvl="0"/>
            <a:endParaRPr lang="fr-FR" dirty="0"/>
          </a:p>
        </p:txBody>
      </p:sp>
      <p:sp>
        <p:nvSpPr>
          <p:cNvPr id="26" name="Espace réservé du texte 2">
            <a:extLst>
              <a:ext uri="{FF2B5EF4-FFF2-40B4-BE49-F238E27FC236}">
                <a16:creationId xmlns:a16="http://schemas.microsoft.com/office/drawing/2014/main" id="{08085BC0-D446-3841-90F0-9CE99D5F0B74}"/>
              </a:ext>
            </a:extLst>
          </p:cNvPr>
          <p:cNvSpPr>
            <a:spLocks noGrp="1"/>
          </p:cNvSpPr>
          <p:nvPr>
            <p:ph type="body" sz="quarter" idx="20" hasCustomPrompt="1"/>
          </p:nvPr>
        </p:nvSpPr>
        <p:spPr>
          <a:xfrm>
            <a:off x="8300714" y="3850825"/>
            <a:ext cx="2857348" cy="742449"/>
          </a:xfrm>
        </p:spPr>
        <p:txBody>
          <a:bodyPr/>
          <a:lstStyle>
            <a:lvl1pPr marL="0" marR="0" indent="0" algn="ctr" defTabSz="914400" rtl="0" eaLnBrk="1" fontAlgn="auto" latinLnBrk="0" hangingPunct="1">
              <a:lnSpc>
                <a:spcPct val="140000"/>
              </a:lnSpc>
              <a:spcBef>
                <a:spcPts val="900"/>
              </a:spcBef>
              <a:spcAft>
                <a:spcPts val="0"/>
              </a:spcAft>
              <a:buClrTx/>
              <a:buSzTx/>
              <a:buFont typeface="Arial" panose="020B0604020202020204" pitchFamily="34" charset="0"/>
              <a:buNone/>
              <a:tabLst/>
              <a:defRPr lang="fr-FR" sz="1200" b="0" i="0" smtClean="0">
                <a:solidFill>
                  <a:schemeClr val="bg1"/>
                </a:solidFill>
                <a:effectLst/>
              </a:defRPr>
            </a:lvl1pPr>
            <a:lvl2pPr>
              <a:buNone/>
              <a:defRPr/>
            </a:lvl2pPr>
            <a:lvl3pPr>
              <a:buNone/>
              <a:defRPr/>
            </a:lvl3pPr>
            <a:lvl4pPr>
              <a:buNone/>
              <a:defRPr/>
            </a:lvl4pPr>
            <a:lvl5pPr>
              <a:buNone/>
              <a:defRPr/>
            </a:lvl5pPr>
          </a:lstStyle>
          <a:p>
            <a:pPr marL="0" indent="0" algn="ctr">
              <a:lnSpc>
                <a:spcPct val="140000"/>
              </a:lnSpc>
              <a:spcBef>
                <a:spcPts val="900"/>
              </a:spcBef>
              <a:buNone/>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Tahoma 12 Lorem Ipsum has been the industry’s standard dummy</a:t>
            </a:r>
            <a:endParaRPr lang="ru-RU"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endParaRPr lang="fr-FR" dirty="0"/>
          </a:p>
        </p:txBody>
      </p:sp>
      <p:sp>
        <p:nvSpPr>
          <p:cNvPr id="6" name="Espace réservé du texte 5">
            <a:extLst>
              <a:ext uri="{FF2B5EF4-FFF2-40B4-BE49-F238E27FC236}">
                <a16:creationId xmlns:a16="http://schemas.microsoft.com/office/drawing/2014/main" id="{34AA8A7F-6CAF-FA42-8467-B4E9A35BE64C}"/>
              </a:ext>
            </a:extLst>
          </p:cNvPr>
          <p:cNvSpPr>
            <a:spLocks noGrp="1"/>
          </p:cNvSpPr>
          <p:nvPr>
            <p:ph type="body" sz="quarter" idx="21" hasCustomPrompt="1"/>
          </p:nvPr>
        </p:nvSpPr>
        <p:spPr>
          <a:xfrm>
            <a:off x="779463" y="1676400"/>
            <a:ext cx="10633075" cy="419100"/>
          </a:xfrm>
        </p:spPr>
        <p:txBody>
          <a:bodyPr/>
          <a:lstStyle>
            <a:lvl1pPr>
              <a:buFontTx/>
              <a:buNone/>
              <a:defRPr sz="1600">
                <a:latin typeface="Tahoma" panose="020B0604030504040204" pitchFamily="34" charset="0"/>
                <a:ea typeface="Tahoma" panose="020B0604030504040204" pitchFamily="34" charset="0"/>
                <a:cs typeface="Tahoma" panose="020B0604030504040204" pitchFamily="34" charset="0"/>
              </a:defRPr>
            </a:lvl1pPr>
            <a:lvl2pPr>
              <a:buNone/>
              <a:defRPr/>
            </a:lvl2pPr>
          </a:lstStyle>
          <a:p>
            <a:pPr lvl="0"/>
            <a:r>
              <a:rPr lang="fr-FR" dirty="0" err="1"/>
              <a:t>Tahoma</a:t>
            </a:r>
            <a:r>
              <a:rPr lang="fr-FR" dirty="0"/>
              <a:t> 16</a:t>
            </a:r>
          </a:p>
        </p:txBody>
      </p:sp>
    </p:spTree>
    <p:extLst>
      <p:ext uri="{BB962C8B-B14F-4D97-AF65-F5344CB8AC3E}">
        <p14:creationId xmlns:p14="http://schemas.microsoft.com/office/powerpoint/2010/main" val="3338221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ncarts">
    <p:spTree>
      <p:nvGrpSpPr>
        <p:cNvPr id="1" name=""/>
        <p:cNvGrpSpPr/>
        <p:nvPr/>
      </p:nvGrpSpPr>
      <p:grpSpPr>
        <a:xfrm>
          <a:off x="0" y="0"/>
          <a:ext cx="0" cy="0"/>
          <a:chOff x="0" y="0"/>
          <a:chExt cx="0" cy="0"/>
        </a:xfrm>
      </p:grpSpPr>
      <p:sp>
        <p:nvSpPr>
          <p:cNvPr id="46" name="Скругленный прямоугольник 49">
            <a:extLst>
              <a:ext uri="{FF2B5EF4-FFF2-40B4-BE49-F238E27FC236}">
                <a16:creationId xmlns:a16="http://schemas.microsoft.com/office/drawing/2014/main" id="{7FFC3F83-42F6-D34F-ABED-7C30AF66D177}"/>
              </a:ext>
            </a:extLst>
          </p:cNvPr>
          <p:cNvSpPr/>
          <p:nvPr/>
        </p:nvSpPr>
        <p:spPr>
          <a:xfrm>
            <a:off x="4537639" y="297060"/>
            <a:ext cx="3507398" cy="3023942"/>
          </a:xfrm>
          <a:prstGeom prst="roundRect">
            <a:avLst>
              <a:gd name="adj" fmla="val 0"/>
            </a:avLst>
          </a:prstGeom>
          <a:solidFill>
            <a:srgbClr val="87CBC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900"/>
              </a:spcBef>
            </a:pPr>
            <a:endParaRPr lang="ru-RU" sz="900">
              <a:latin typeface="Tahoma" panose="020B0604030504040204" pitchFamily="34" charset="0"/>
              <a:ea typeface="Tahoma" panose="020B0604030504040204" pitchFamily="34" charset="0"/>
              <a:cs typeface="Tahoma" panose="020B0604030504040204" pitchFamily="34" charset="0"/>
            </a:endParaRPr>
          </a:p>
        </p:txBody>
      </p:sp>
      <p:sp>
        <p:nvSpPr>
          <p:cNvPr id="9" name="Titre 1">
            <a:extLst>
              <a:ext uri="{FF2B5EF4-FFF2-40B4-BE49-F238E27FC236}">
                <a16:creationId xmlns:a16="http://schemas.microsoft.com/office/drawing/2014/main" id="{D25DF0CD-A455-BA4B-BF89-D05E29AD99B7}"/>
              </a:ext>
            </a:extLst>
          </p:cNvPr>
          <p:cNvSpPr>
            <a:spLocks noGrp="1"/>
          </p:cNvSpPr>
          <p:nvPr>
            <p:ph type="ctrTitle" hasCustomPrompt="1"/>
          </p:nvPr>
        </p:nvSpPr>
        <p:spPr>
          <a:xfrm>
            <a:off x="406741" y="918893"/>
            <a:ext cx="3665197" cy="535531"/>
          </a:xfrm>
        </p:spPr>
        <p:txBody>
          <a:bodyPr wrap="square" anchor="t" anchorCtr="0">
            <a:spAutoFit/>
          </a:bodyPr>
          <a:lstStyle>
            <a:lvl1pPr algn="l">
              <a:defRPr sz="32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fr-FR" dirty="0"/>
              <a:t>Titre </a:t>
            </a:r>
            <a:r>
              <a:rPr lang="fr-FR" dirty="0" err="1"/>
              <a:t>Tahoma</a:t>
            </a:r>
            <a:r>
              <a:rPr lang="fr-FR" dirty="0"/>
              <a:t> 32</a:t>
            </a:r>
          </a:p>
        </p:txBody>
      </p:sp>
      <p:pic>
        <p:nvPicPr>
          <p:cNvPr id="10" name="Image 9">
            <a:extLst>
              <a:ext uri="{FF2B5EF4-FFF2-40B4-BE49-F238E27FC236}">
                <a16:creationId xmlns:a16="http://schemas.microsoft.com/office/drawing/2014/main" id="{4EA12200-7A99-074A-B74D-20CE68C36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0958" y="332249"/>
            <a:ext cx="1164301" cy="872197"/>
          </a:xfrm>
          <a:prstGeom prst="rect">
            <a:avLst/>
          </a:prstGeom>
        </p:spPr>
      </p:pic>
      <p:sp>
        <p:nvSpPr>
          <p:cNvPr id="13" name="Espace réservé du texte 11">
            <a:extLst>
              <a:ext uri="{FF2B5EF4-FFF2-40B4-BE49-F238E27FC236}">
                <a16:creationId xmlns:a16="http://schemas.microsoft.com/office/drawing/2014/main" id="{C8B690D4-004B-0E4C-A0F2-586DA3F825C5}"/>
              </a:ext>
            </a:extLst>
          </p:cNvPr>
          <p:cNvSpPr>
            <a:spLocks noGrp="1"/>
          </p:cNvSpPr>
          <p:nvPr>
            <p:ph type="body" sz="quarter" idx="14" hasCustomPrompt="1"/>
          </p:nvPr>
        </p:nvSpPr>
        <p:spPr>
          <a:xfrm>
            <a:off x="1" y="6410325"/>
            <a:ext cx="4071938" cy="447675"/>
          </a:xfrm>
        </p:spPr>
        <p:txBody>
          <a:bodyPr/>
          <a:lstStyle>
            <a:lvl1pPr algn="ctr">
              <a:buNone/>
              <a:defRPr sz="1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fr-FR" dirty="0"/>
              <a:t>Titre de la présentation</a:t>
            </a:r>
          </a:p>
        </p:txBody>
      </p:sp>
      <p:sp>
        <p:nvSpPr>
          <p:cNvPr id="37" name="Скругленный прямоугольник 33">
            <a:extLst>
              <a:ext uri="{FF2B5EF4-FFF2-40B4-BE49-F238E27FC236}">
                <a16:creationId xmlns:a16="http://schemas.microsoft.com/office/drawing/2014/main" id="{A6C12B65-D655-F04D-BF7A-5BAF874CC5DF}"/>
              </a:ext>
            </a:extLst>
          </p:cNvPr>
          <p:cNvSpPr/>
          <p:nvPr/>
        </p:nvSpPr>
        <p:spPr>
          <a:xfrm>
            <a:off x="8289886" y="297060"/>
            <a:ext cx="3507398" cy="3023942"/>
          </a:xfrm>
          <a:prstGeom prst="roundRect">
            <a:avLst>
              <a:gd name="adj" fmla="val 0"/>
            </a:avLst>
          </a:prstGeom>
          <a:solidFill>
            <a:schemeClr val="accent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900"/>
              </a:spcBef>
            </a:pPr>
            <a:endParaRPr lang="ru-RU" sz="900">
              <a:latin typeface="Tahoma" panose="020B0604030504040204" pitchFamily="34" charset="0"/>
              <a:ea typeface="Tahoma" panose="020B0604030504040204" pitchFamily="34" charset="0"/>
              <a:cs typeface="Tahoma" panose="020B0604030504040204" pitchFamily="34" charset="0"/>
            </a:endParaRPr>
          </a:p>
        </p:txBody>
      </p:sp>
      <p:sp>
        <p:nvSpPr>
          <p:cNvPr id="40" name="Скругленный прямоугольник 43">
            <a:extLst>
              <a:ext uri="{FF2B5EF4-FFF2-40B4-BE49-F238E27FC236}">
                <a16:creationId xmlns:a16="http://schemas.microsoft.com/office/drawing/2014/main" id="{E86D6633-15A4-5048-9C91-6DF1FABEEBB2}"/>
              </a:ext>
            </a:extLst>
          </p:cNvPr>
          <p:cNvSpPr/>
          <p:nvPr/>
        </p:nvSpPr>
        <p:spPr>
          <a:xfrm>
            <a:off x="8274422" y="3519864"/>
            <a:ext cx="3507398" cy="3023942"/>
          </a:xfrm>
          <a:prstGeom prst="roundRect">
            <a:avLst>
              <a:gd name="adj" fmla="val 0"/>
            </a:avLst>
          </a:prstGeom>
          <a:solidFill>
            <a:srgbClr val="F7AE67"/>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900"/>
              </a:spcBef>
            </a:pPr>
            <a:endParaRPr lang="ru-RU" sz="900">
              <a:latin typeface="Tahoma" panose="020B0604030504040204" pitchFamily="34" charset="0"/>
              <a:ea typeface="Tahoma" panose="020B0604030504040204" pitchFamily="34" charset="0"/>
              <a:cs typeface="Tahoma" panose="020B0604030504040204" pitchFamily="34" charset="0"/>
            </a:endParaRPr>
          </a:p>
        </p:txBody>
      </p:sp>
      <p:sp>
        <p:nvSpPr>
          <p:cNvPr id="43" name="Скругленный прямоугольник 46">
            <a:extLst>
              <a:ext uri="{FF2B5EF4-FFF2-40B4-BE49-F238E27FC236}">
                <a16:creationId xmlns:a16="http://schemas.microsoft.com/office/drawing/2014/main" id="{AC70CFFB-898B-E445-A2F5-087390295167}"/>
              </a:ext>
            </a:extLst>
          </p:cNvPr>
          <p:cNvSpPr/>
          <p:nvPr/>
        </p:nvSpPr>
        <p:spPr>
          <a:xfrm>
            <a:off x="4537639" y="3519864"/>
            <a:ext cx="3507398" cy="3023942"/>
          </a:xfrm>
          <a:prstGeom prst="roundRect">
            <a:avLst>
              <a:gd name="adj" fmla="val 0"/>
            </a:avLst>
          </a:prstGeom>
          <a:solidFill>
            <a:schemeClr val="accent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900"/>
              </a:spcBef>
            </a:pPr>
            <a:endParaRPr lang="ru-RU" sz="900">
              <a:latin typeface="Tahoma" panose="020B0604030504040204" pitchFamily="34" charset="0"/>
              <a:ea typeface="Tahoma" panose="020B0604030504040204" pitchFamily="34" charset="0"/>
              <a:cs typeface="Tahoma" panose="020B0604030504040204" pitchFamily="34" charset="0"/>
            </a:endParaRPr>
          </a:p>
        </p:txBody>
      </p:sp>
      <p:sp>
        <p:nvSpPr>
          <p:cNvPr id="48" name="Espace réservé du texte 2">
            <a:extLst>
              <a:ext uri="{FF2B5EF4-FFF2-40B4-BE49-F238E27FC236}">
                <a16:creationId xmlns:a16="http://schemas.microsoft.com/office/drawing/2014/main" id="{207F9551-AB36-AE49-B68E-69E0BA65F514}"/>
              </a:ext>
            </a:extLst>
          </p:cNvPr>
          <p:cNvSpPr>
            <a:spLocks noGrp="1"/>
          </p:cNvSpPr>
          <p:nvPr>
            <p:ph type="body" sz="quarter" idx="15" hasCustomPrompt="1"/>
          </p:nvPr>
        </p:nvSpPr>
        <p:spPr>
          <a:xfrm>
            <a:off x="4537639" y="1204446"/>
            <a:ext cx="3491578" cy="386084"/>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1800" b="1" i="0" smtClean="0">
                <a:solidFill>
                  <a:schemeClr val="bg1"/>
                </a:solidFill>
                <a:effectLst/>
              </a:defRPr>
            </a:lvl1pPr>
            <a:lvl2pPr>
              <a:buNone/>
              <a:defRPr/>
            </a:lvl2pPr>
            <a:lvl3pPr>
              <a:buNone/>
              <a:defRPr/>
            </a:lvl3pPr>
            <a:lvl4pPr>
              <a:buNone/>
              <a:defRPr/>
            </a:lvl4pPr>
            <a:lvl5pPr>
              <a:buNone/>
              <a:defRPr/>
            </a:lvl5pPr>
          </a:lstStyle>
          <a:p>
            <a:pPr lvl="0"/>
            <a:r>
              <a:rPr lang="fr-FR" dirty="0"/>
              <a:t>Idée 1 </a:t>
            </a:r>
            <a:r>
              <a:rPr lang="fr-FR" dirty="0" err="1"/>
              <a:t>Tahoma</a:t>
            </a:r>
            <a:r>
              <a:rPr lang="fr-FR" dirty="0"/>
              <a:t> 16</a:t>
            </a:r>
          </a:p>
          <a:p>
            <a:pPr lvl="0"/>
            <a:endParaRPr lang="fr-FR" dirty="0"/>
          </a:p>
        </p:txBody>
      </p:sp>
      <p:sp>
        <p:nvSpPr>
          <p:cNvPr id="49" name="Espace réservé du texte 2">
            <a:extLst>
              <a:ext uri="{FF2B5EF4-FFF2-40B4-BE49-F238E27FC236}">
                <a16:creationId xmlns:a16="http://schemas.microsoft.com/office/drawing/2014/main" id="{8C514D85-42B6-EB48-8AD6-8318AAE8033A}"/>
              </a:ext>
            </a:extLst>
          </p:cNvPr>
          <p:cNvSpPr>
            <a:spLocks noGrp="1"/>
          </p:cNvSpPr>
          <p:nvPr>
            <p:ph type="body" sz="quarter" idx="16" hasCustomPrompt="1"/>
          </p:nvPr>
        </p:nvSpPr>
        <p:spPr>
          <a:xfrm>
            <a:off x="4787516" y="1712317"/>
            <a:ext cx="2996851" cy="785599"/>
          </a:xfrm>
        </p:spPr>
        <p:txBody>
          <a:bodyPr/>
          <a:lstStyle>
            <a:lvl1pPr marL="0" marR="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lang="fr-FR" sz="1200" b="0" i="0" smtClean="0">
                <a:solidFill>
                  <a:schemeClr val="bg1"/>
                </a:solidFill>
                <a:effectLst/>
              </a:defRPr>
            </a:lvl1pPr>
            <a:lvl2pPr>
              <a:buNone/>
              <a:defRPr/>
            </a:lvl2pPr>
            <a:lvl3pPr>
              <a:buNone/>
              <a:defRPr/>
            </a:lvl3pPr>
            <a:lvl4pPr>
              <a:buNone/>
              <a:defRPr/>
            </a:lvl4pPr>
            <a:lvl5pPr>
              <a:buNone/>
              <a:defRPr/>
            </a:lvl5pPr>
          </a:lstStyle>
          <a:p>
            <a:pPr marL="0" indent="0" algn="ctr">
              <a:lnSpc>
                <a:spcPct val="140000"/>
              </a:lnSpc>
              <a:spcBef>
                <a:spcPts val="900"/>
              </a:spcBef>
              <a:buNone/>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Tahoma 12 Lorem Ipsum has been the industry’s standard dummy</a:t>
            </a:r>
            <a:endParaRPr lang="ru-RU"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endParaRPr lang="fr-FR" dirty="0"/>
          </a:p>
        </p:txBody>
      </p:sp>
      <p:sp>
        <p:nvSpPr>
          <p:cNvPr id="50" name="Espace réservé du texte 2">
            <a:extLst>
              <a:ext uri="{FF2B5EF4-FFF2-40B4-BE49-F238E27FC236}">
                <a16:creationId xmlns:a16="http://schemas.microsoft.com/office/drawing/2014/main" id="{A8BF7ED8-8FCB-A84C-B2CA-81F612786A2F}"/>
              </a:ext>
            </a:extLst>
          </p:cNvPr>
          <p:cNvSpPr>
            <a:spLocks noGrp="1"/>
          </p:cNvSpPr>
          <p:nvPr>
            <p:ph type="body" sz="quarter" idx="17" hasCustomPrompt="1"/>
          </p:nvPr>
        </p:nvSpPr>
        <p:spPr>
          <a:xfrm>
            <a:off x="8274066" y="1229905"/>
            <a:ext cx="3491578" cy="386084"/>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1800" b="1" i="0" smtClean="0">
                <a:solidFill>
                  <a:schemeClr val="bg1"/>
                </a:solidFill>
                <a:effectLst/>
              </a:defRPr>
            </a:lvl1pPr>
            <a:lvl2pPr>
              <a:buNone/>
              <a:defRPr/>
            </a:lvl2pPr>
            <a:lvl3pPr>
              <a:buNone/>
              <a:defRPr/>
            </a:lvl3pPr>
            <a:lvl4pPr>
              <a:buNone/>
              <a:defRPr/>
            </a:lvl4pPr>
            <a:lvl5pPr>
              <a:buNone/>
              <a:defRPr/>
            </a:lvl5pPr>
          </a:lstStyle>
          <a:p>
            <a:pPr lvl="0"/>
            <a:r>
              <a:rPr lang="fr-FR" dirty="0"/>
              <a:t>Idée 2 </a:t>
            </a:r>
            <a:r>
              <a:rPr lang="fr-FR" dirty="0" err="1"/>
              <a:t>Tahoma</a:t>
            </a:r>
            <a:r>
              <a:rPr lang="fr-FR" dirty="0"/>
              <a:t> 16</a:t>
            </a:r>
          </a:p>
          <a:p>
            <a:pPr lvl="0"/>
            <a:endParaRPr lang="fr-FR" dirty="0"/>
          </a:p>
        </p:txBody>
      </p:sp>
      <p:sp>
        <p:nvSpPr>
          <p:cNvPr id="51" name="Espace réservé du texte 2">
            <a:extLst>
              <a:ext uri="{FF2B5EF4-FFF2-40B4-BE49-F238E27FC236}">
                <a16:creationId xmlns:a16="http://schemas.microsoft.com/office/drawing/2014/main" id="{9E72A092-6EB8-BC4A-8431-7140F809F520}"/>
              </a:ext>
            </a:extLst>
          </p:cNvPr>
          <p:cNvSpPr>
            <a:spLocks noGrp="1"/>
          </p:cNvSpPr>
          <p:nvPr>
            <p:ph type="body" sz="quarter" idx="18" hasCustomPrompt="1"/>
          </p:nvPr>
        </p:nvSpPr>
        <p:spPr>
          <a:xfrm>
            <a:off x="8523943" y="1737776"/>
            <a:ext cx="2996851" cy="785599"/>
          </a:xfrm>
        </p:spPr>
        <p:txBody>
          <a:bodyPr/>
          <a:lstStyle>
            <a:lvl1pPr marL="0" marR="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lang="fr-FR" sz="1200" b="0" i="0" smtClean="0">
                <a:solidFill>
                  <a:schemeClr val="bg1"/>
                </a:solidFill>
                <a:effectLst/>
              </a:defRPr>
            </a:lvl1pPr>
            <a:lvl2pPr>
              <a:buNone/>
              <a:defRPr/>
            </a:lvl2pPr>
            <a:lvl3pPr>
              <a:buNone/>
              <a:defRPr/>
            </a:lvl3pPr>
            <a:lvl4pPr>
              <a:buNone/>
              <a:defRPr/>
            </a:lvl4pPr>
            <a:lvl5pPr>
              <a:buNone/>
              <a:defRPr/>
            </a:lvl5pPr>
          </a:lstStyle>
          <a:p>
            <a:pPr marL="0" indent="0" algn="ctr">
              <a:lnSpc>
                <a:spcPct val="140000"/>
              </a:lnSpc>
              <a:spcBef>
                <a:spcPts val="900"/>
              </a:spcBef>
              <a:buNone/>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Tahoma 12 Lorem Ipsum has been the industry’s standard dummy</a:t>
            </a:r>
            <a:endParaRPr lang="ru-RU"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endParaRPr lang="fr-FR" dirty="0"/>
          </a:p>
        </p:txBody>
      </p:sp>
      <p:sp>
        <p:nvSpPr>
          <p:cNvPr id="52" name="Espace réservé du texte 2">
            <a:extLst>
              <a:ext uri="{FF2B5EF4-FFF2-40B4-BE49-F238E27FC236}">
                <a16:creationId xmlns:a16="http://schemas.microsoft.com/office/drawing/2014/main" id="{657A0EA1-B048-0645-9299-8E3059637953}"/>
              </a:ext>
            </a:extLst>
          </p:cNvPr>
          <p:cNvSpPr>
            <a:spLocks noGrp="1"/>
          </p:cNvSpPr>
          <p:nvPr>
            <p:ph type="body" sz="quarter" idx="19" hasCustomPrompt="1"/>
          </p:nvPr>
        </p:nvSpPr>
        <p:spPr>
          <a:xfrm>
            <a:off x="4553459" y="4423849"/>
            <a:ext cx="3491578" cy="386084"/>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1800" b="1" i="0" smtClean="0">
                <a:solidFill>
                  <a:schemeClr val="bg1"/>
                </a:solidFill>
                <a:effectLst/>
              </a:defRPr>
            </a:lvl1pPr>
            <a:lvl2pPr>
              <a:buNone/>
              <a:defRPr/>
            </a:lvl2pPr>
            <a:lvl3pPr>
              <a:buNone/>
              <a:defRPr/>
            </a:lvl3pPr>
            <a:lvl4pPr>
              <a:buNone/>
              <a:defRPr/>
            </a:lvl4pPr>
            <a:lvl5pPr>
              <a:buNone/>
              <a:defRPr/>
            </a:lvl5pPr>
          </a:lstStyle>
          <a:p>
            <a:pPr lvl="0"/>
            <a:r>
              <a:rPr lang="fr-FR" dirty="0"/>
              <a:t>Idée 3 </a:t>
            </a:r>
            <a:r>
              <a:rPr lang="fr-FR" dirty="0" err="1"/>
              <a:t>Tahoma</a:t>
            </a:r>
            <a:r>
              <a:rPr lang="fr-FR" dirty="0"/>
              <a:t> 16</a:t>
            </a:r>
          </a:p>
          <a:p>
            <a:pPr lvl="0"/>
            <a:endParaRPr lang="fr-FR" dirty="0"/>
          </a:p>
        </p:txBody>
      </p:sp>
      <p:sp>
        <p:nvSpPr>
          <p:cNvPr id="53" name="Espace réservé du texte 2">
            <a:extLst>
              <a:ext uri="{FF2B5EF4-FFF2-40B4-BE49-F238E27FC236}">
                <a16:creationId xmlns:a16="http://schemas.microsoft.com/office/drawing/2014/main" id="{77B194D6-4B97-A847-BF1F-73CA74953E95}"/>
              </a:ext>
            </a:extLst>
          </p:cNvPr>
          <p:cNvSpPr>
            <a:spLocks noGrp="1"/>
          </p:cNvSpPr>
          <p:nvPr>
            <p:ph type="body" sz="quarter" idx="20" hasCustomPrompt="1"/>
          </p:nvPr>
        </p:nvSpPr>
        <p:spPr>
          <a:xfrm>
            <a:off x="4803336" y="4931720"/>
            <a:ext cx="2996851" cy="785599"/>
          </a:xfrm>
        </p:spPr>
        <p:txBody>
          <a:bodyPr/>
          <a:lstStyle>
            <a:lvl1pPr marL="0" marR="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lang="fr-FR" sz="1200" b="0" i="0" smtClean="0">
                <a:solidFill>
                  <a:schemeClr val="bg1"/>
                </a:solidFill>
                <a:effectLst/>
              </a:defRPr>
            </a:lvl1pPr>
            <a:lvl2pPr>
              <a:buNone/>
              <a:defRPr/>
            </a:lvl2pPr>
            <a:lvl3pPr>
              <a:buNone/>
              <a:defRPr/>
            </a:lvl3pPr>
            <a:lvl4pPr>
              <a:buNone/>
              <a:defRPr/>
            </a:lvl4pPr>
            <a:lvl5pPr>
              <a:buNone/>
              <a:defRPr/>
            </a:lvl5pPr>
          </a:lstStyle>
          <a:p>
            <a:pPr marL="0" indent="0" algn="ctr">
              <a:lnSpc>
                <a:spcPct val="140000"/>
              </a:lnSpc>
              <a:spcBef>
                <a:spcPts val="900"/>
              </a:spcBef>
              <a:buNone/>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Tahoma 12 Lorem Ipsum has been the industry’s standard dummy</a:t>
            </a:r>
            <a:endParaRPr lang="ru-RU"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endParaRPr lang="fr-FR" dirty="0"/>
          </a:p>
        </p:txBody>
      </p:sp>
      <p:sp>
        <p:nvSpPr>
          <p:cNvPr id="54" name="Espace réservé du texte 2">
            <a:extLst>
              <a:ext uri="{FF2B5EF4-FFF2-40B4-BE49-F238E27FC236}">
                <a16:creationId xmlns:a16="http://schemas.microsoft.com/office/drawing/2014/main" id="{DA76721C-AF9D-6341-B172-2303F22493C8}"/>
              </a:ext>
            </a:extLst>
          </p:cNvPr>
          <p:cNvSpPr>
            <a:spLocks noGrp="1"/>
          </p:cNvSpPr>
          <p:nvPr>
            <p:ph type="body" sz="quarter" idx="21" hasCustomPrompt="1"/>
          </p:nvPr>
        </p:nvSpPr>
        <p:spPr>
          <a:xfrm>
            <a:off x="8274066" y="4423849"/>
            <a:ext cx="3491578" cy="386084"/>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fr-FR" sz="1800" b="1" i="0" smtClean="0">
                <a:solidFill>
                  <a:schemeClr val="bg1"/>
                </a:solidFill>
                <a:effectLst/>
              </a:defRPr>
            </a:lvl1pPr>
            <a:lvl2pPr>
              <a:buNone/>
              <a:defRPr/>
            </a:lvl2pPr>
            <a:lvl3pPr>
              <a:buNone/>
              <a:defRPr/>
            </a:lvl3pPr>
            <a:lvl4pPr>
              <a:buNone/>
              <a:defRPr/>
            </a:lvl4pPr>
            <a:lvl5pPr>
              <a:buNone/>
              <a:defRPr/>
            </a:lvl5pPr>
          </a:lstStyle>
          <a:p>
            <a:pPr lvl="0"/>
            <a:r>
              <a:rPr lang="fr-FR" dirty="0"/>
              <a:t>Idée 4 </a:t>
            </a:r>
            <a:r>
              <a:rPr lang="fr-FR" dirty="0" err="1"/>
              <a:t>Tahoma</a:t>
            </a:r>
            <a:r>
              <a:rPr lang="fr-FR" dirty="0"/>
              <a:t> 16</a:t>
            </a:r>
          </a:p>
          <a:p>
            <a:pPr lvl="0"/>
            <a:endParaRPr lang="fr-FR" dirty="0"/>
          </a:p>
        </p:txBody>
      </p:sp>
      <p:sp>
        <p:nvSpPr>
          <p:cNvPr id="55" name="Espace réservé du texte 2">
            <a:extLst>
              <a:ext uri="{FF2B5EF4-FFF2-40B4-BE49-F238E27FC236}">
                <a16:creationId xmlns:a16="http://schemas.microsoft.com/office/drawing/2014/main" id="{9EDD17CB-C0C9-774C-BF16-77AA091406B3}"/>
              </a:ext>
            </a:extLst>
          </p:cNvPr>
          <p:cNvSpPr>
            <a:spLocks noGrp="1"/>
          </p:cNvSpPr>
          <p:nvPr>
            <p:ph type="body" sz="quarter" idx="22" hasCustomPrompt="1"/>
          </p:nvPr>
        </p:nvSpPr>
        <p:spPr>
          <a:xfrm>
            <a:off x="8523943" y="4931720"/>
            <a:ext cx="2996851" cy="785599"/>
          </a:xfrm>
        </p:spPr>
        <p:txBody>
          <a:bodyPr/>
          <a:lstStyle>
            <a:lvl1pPr marL="0" marR="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lang="fr-FR" sz="1200" b="0" i="0" smtClean="0">
                <a:solidFill>
                  <a:schemeClr val="bg1"/>
                </a:solidFill>
                <a:effectLst/>
              </a:defRPr>
            </a:lvl1pPr>
            <a:lvl2pPr>
              <a:buNone/>
              <a:defRPr/>
            </a:lvl2pPr>
            <a:lvl3pPr>
              <a:buNone/>
              <a:defRPr/>
            </a:lvl3pPr>
            <a:lvl4pPr>
              <a:buNone/>
              <a:defRPr/>
            </a:lvl4pPr>
            <a:lvl5pPr>
              <a:buNone/>
              <a:defRPr/>
            </a:lvl5pPr>
          </a:lstStyle>
          <a:p>
            <a:pPr marL="0" indent="0" algn="ctr">
              <a:lnSpc>
                <a:spcPct val="140000"/>
              </a:lnSpc>
              <a:spcBef>
                <a:spcPts val="900"/>
              </a:spcBef>
              <a:buNone/>
            </a:pP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Tahoma 12 Lorem Ipsum has been the industry’s standard dummy</a:t>
            </a:r>
            <a:endParaRPr lang="ru-RU"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endParaRPr lang="fr-FR" dirty="0"/>
          </a:p>
        </p:txBody>
      </p:sp>
      <p:sp>
        <p:nvSpPr>
          <p:cNvPr id="4" name="Espace réservé du texte 3">
            <a:extLst>
              <a:ext uri="{FF2B5EF4-FFF2-40B4-BE49-F238E27FC236}">
                <a16:creationId xmlns:a16="http://schemas.microsoft.com/office/drawing/2014/main" id="{247F0DBA-2885-0F42-8705-40DA1C0AEE27}"/>
              </a:ext>
            </a:extLst>
          </p:cNvPr>
          <p:cNvSpPr>
            <a:spLocks noGrp="1"/>
          </p:cNvSpPr>
          <p:nvPr>
            <p:ph type="body" sz="quarter" idx="23" hasCustomPrompt="1"/>
          </p:nvPr>
        </p:nvSpPr>
        <p:spPr>
          <a:xfrm>
            <a:off x="406400" y="3519488"/>
            <a:ext cx="3665538" cy="221599"/>
          </a:xfrm>
        </p:spPr>
        <p:txBody>
          <a:bodyPr lIns="0" tIns="0" rIns="0" bIns="0">
            <a:spAutoFit/>
          </a:bodyPr>
          <a:lstStyle>
            <a:lvl1pPr algn="just">
              <a:buNone/>
              <a:defRPr sz="1600">
                <a:latin typeface="Tahoma" panose="020B0604030504040204" pitchFamily="34" charset="0"/>
                <a:ea typeface="Tahoma" panose="020B0604030504040204" pitchFamily="34" charset="0"/>
                <a:cs typeface="Tahoma" panose="020B0604030504040204" pitchFamily="34" charset="0"/>
              </a:defRPr>
            </a:lvl1pPr>
            <a:lvl2pPr>
              <a:buNone/>
              <a:defRPr sz="1600">
                <a:latin typeface="Tahoma" panose="020B0604030504040204" pitchFamily="34" charset="0"/>
                <a:ea typeface="Tahoma" panose="020B0604030504040204" pitchFamily="34" charset="0"/>
                <a:cs typeface="Tahoma" panose="020B0604030504040204" pitchFamily="34" charset="0"/>
              </a:defRPr>
            </a:lvl2pPr>
          </a:lstStyle>
          <a:p>
            <a:pPr lvl="0"/>
            <a:r>
              <a:rPr lang="fr-FR" dirty="0"/>
              <a:t>Texte </a:t>
            </a:r>
            <a:r>
              <a:rPr lang="fr-FR" dirty="0" err="1"/>
              <a:t>Tahoma</a:t>
            </a:r>
            <a:r>
              <a:rPr lang="fr-FR" dirty="0"/>
              <a:t> 16</a:t>
            </a:r>
          </a:p>
        </p:txBody>
      </p:sp>
    </p:spTree>
    <p:extLst>
      <p:ext uri="{BB962C8B-B14F-4D97-AF65-F5344CB8AC3E}">
        <p14:creationId xmlns:p14="http://schemas.microsoft.com/office/powerpoint/2010/main" val="1394833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 - texte simple">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D860AA53-A077-284F-B91F-167762116450}"/>
              </a:ext>
            </a:extLst>
          </p:cNvPr>
          <p:cNvSpPr>
            <a:spLocks noGrp="1"/>
          </p:cNvSpPr>
          <p:nvPr>
            <p:ph type="body" sz="quarter" idx="13" hasCustomPrompt="1"/>
          </p:nvPr>
        </p:nvSpPr>
        <p:spPr>
          <a:xfrm>
            <a:off x="557213" y="1643063"/>
            <a:ext cx="10615741" cy="3786187"/>
          </a:xfrm>
        </p:spPr>
        <p:txBody>
          <a:bodyPr/>
          <a:lstStyle>
            <a:lvl1pPr algn="just">
              <a:buNone/>
              <a:defRPr sz="1800">
                <a:latin typeface="Tahoma" panose="020B0604030504040204" pitchFamily="34" charset="0"/>
                <a:ea typeface="Tahoma" panose="020B0604030504040204" pitchFamily="34" charset="0"/>
                <a:cs typeface="Tahoma" panose="020B0604030504040204" pitchFamily="34" charset="0"/>
              </a:defRPr>
            </a:lvl1pPr>
            <a:lvl2pPr algn="just">
              <a:buFont typeface="Wingdings" pitchFamily="2" charset="2"/>
              <a:buChar char="§"/>
              <a:defRPr sz="1600">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fr-FR" dirty="0"/>
              <a:t>Texte niveau 1 </a:t>
            </a:r>
            <a:r>
              <a:rPr lang="fr-FR" dirty="0" err="1"/>
              <a:t>Tahoma</a:t>
            </a:r>
            <a:r>
              <a:rPr lang="fr-FR" dirty="0"/>
              <a:t> 18</a:t>
            </a:r>
          </a:p>
          <a:p>
            <a:pPr lvl="1"/>
            <a:r>
              <a:rPr lang="fr-FR" dirty="0"/>
              <a:t>Texte niveau 2 </a:t>
            </a:r>
            <a:r>
              <a:rPr lang="fr-FR" dirty="0" err="1"/>
              <a:t>Tahoma</a:t>
            </a:r>
            <a:r>
              <a:rPr lang="fr-FR" dirty="0"/>
              <a:t> 16</a:t>
            </a:r>
          </a:p>
        </p:txBody>
      </p:sp>
      <p:pic>
        <p:nvPicPr>
          <p:cNvPr id="10" name="Image 9">
            <a:extLst>
              <a:ext uri="{FF2B5EF4-FFF2-40B4-BE49-F238E27FC236}">
                <a16:creationId xmlns:a16="http://schemas.microsoft.com/office/drawing/2014/main" id="{4EA12200-7A99-074A-B74D-20CE68C36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0958" y="332249"/>
            <a:ext cx="1164301" cy="872197"/>
          </a:xfrm>
          <a:prstGeom prst="rect">
            <a:avLst/>
          </a:prstGeom>
        </p:spPr>
      </p:pic>
      <p:sp>
        <p:nvSpPr>
          <p:cNvPr id="16" name="Espace réservé du numéro de diapositive 5">
            <a:extLst>
              <a:ext uri="{FF2B5EF4-FFF2-40B4-BE49-F238E27FC236}">
                <a16:creationId xmlns:a16="http://schemas.microsoft.com/office/drawing/2014/main" id="{8D7DDECC-DCA5-DE48-8BEC-2FB1DDC23F1B}"/>
              </a:ext>
            </a:extLst>
          </p:cNvPr>
          <p:cNvSpPr>
            <a:spLocks noGrp="1"/>
          </p:cNvSpPr>
          <p:nvPr>
            <p:ph type="sldNum" sz="quarter" idx="4"/>
          </p:nvPr>
        </p:nvSpPr>
        <p:spPr>
          <a:xfrm>
            <a:off x="11172954" y="6353178"/>
            <a:ext cx="5649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3D75-FCFB-0743-B0C1-09D62B5F6DAB}" type="slidenum">
              <a:rPr lang="fr-FR" smtClean="0"/>
              <a:t>‹N°›</a:t>
            </a:fld>
            <a:endParaRPr lang="fr-FR"/>
          </a:p>
        </p:txBody>
      </p:sp>
      <p:sp>
        <p:nvSpPr>
          <p:cNvPr id="17" name="Espace réservé du texte 11">
            <a:extLst>
              <a:ext uri="{FF2B5EF4-FFF2-40B4-BE49-F238E27FC236}">
                <a16:creationId xmlns:a16="http://schemas.microsoft.com/office/drawing/2014/main" id="{FD598C40-3232-764D-A2D0-FF4316272E17}"/>
              </a:ext>
            </a:extLst>
          </p:cNvPr>
          <p:cNvSpPr>
            <a:spLocks noGrp="1"/>
          </p:cNvSpPr>
          <p:nvPr>
            <p:ph type="body" sz="quarter" idx="14" hasCustomPrompt="1"/>
          </p:nvPr>
        </p:nvSpPr>
        <p:spPr>
          <a:xfrm>
            <a:off x="0" y="6410325"/>
            <a:ext cx="12192000" cy="447675"/>
          </a:xfrm>
        </p:spPr>
        <p:txBody>
          <a:bodyPr/>
          <a:lstStyle>
            <a:lvl1pPr algn="ctr">
              <a:buNone/>
              <a:defRPr sz="1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fr-FR" dirty="0"/>
              <a:t>Titre de la présentation</a:t>
            </a:r>
          </a:p>
        </p:txBody>
      </p:sp>
    </p:spTree>
    <p:extLst>
      <p:ext uri="{BB962C8B-B14F-4D97-AF65-F5344CB8AC3E}">
        <p14:creationId xmlns:p14="http://schemas.microsoft.com/office/powerpoint/2010/main" val="2199815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rnière diapositiv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4504660-D44A-B44F-A5B6-314C43BF98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9230" y="5088301"/>
            <a:ext cx="1785970" cy="1337899"/>
          </a:xfrm>
          <a:prstGeom prst="rect">
            <a:avLst/>
          </a:prstGeom>
        </p:spPr>
      </p:pic>
      <p:sp>
        <p:nvSpPr>
          <p:cNvPr id="9" name="Rectangle 1">
            <a:extLst>
              <a:ext uri="{FF2B5EF4-FFF2-40B4-BE49-F238E27FC236}">
                <a16:creationId xmlns:a16="http://schemas.microsoft.com/office/drawing/2014/main" id="{FCE893FA-32CC-FE4F-B40E-927528A82D7F}"/>
              </a:ext>
            </a:extLst>
          </p:cNvPr>
          <p:cNvSpPr/>
          <p:nvPr userDrawn="1"/>
        </p:nvSpPr>
        <p:spPr>
          <a:xfrm flipH="1">
            <a:off x="2590800" y="0"/>
            <a:ext cx="9601200" cy="6858000"/>
          </a:xfrm>
          <a:custGeom>
            <a:avLst/>
            <a:gdLst>
              <a:gd name="connsiteX0" fmla="*/ 0 w 24377650"/>
              <a:gd name="connsiteY0" fmla="*/ 0 h 13716000"/>
              <a:gd name="connsiteX1" fmla="*/ 24377650 w 24377650"/>
              <a:gd name="connsiteY1" fmla="*/ 0 h 13716000"/>
              <a:gd name="connsiteX2" fmla="*/ 24377650 w 24377650"/>
              <a:gd name="connsiteY2" fmla="*/ 13716000 h 13716000"/>
              <a:gd name="connsiteX3" fmla="*/ 0 w 24377650"/>
              <a:gd name="connsiteY3" fmla="*/ 13716000 h 13716000"/>
              <a:gd name="connsiteX4" fmla="*/ 0 w 24377650"/>
              <a:gd name="connsiteY4" fmla="*/ 0 h 13716000"/>
              <a:gd name="connsiteX0" fmla="*/ 0 w 24377650"/>
              <a:gd name="connsiteY0" fmla="*/ 0 h 13716000"/>
              <a:gd name="connsiteX1" fmla="*/ 24377650 w 24377650"/>
              <a:gd name="connsiteY1" fmla="*/ 0 h 13716000"/>
              <a:gd name="connsiteX2" fmla="*/ 13698765 w 24377650"/>
              <a:gd name="connsiteY2" fmla="*/ 13716000 h 13716000"/>
              <a:gd name="connsiteX3" fmla="*/ 0 w 24377650"/>
              <a:gd name="connsiteY3" fmla="*/ 13716000 h 13716000"/>
              <a:gd name="connsiteX4" fmla="*/ 0 w 24377650"/>
              <a:gd name="connsiteY4" fmla="*/ 0 h 13716000"/>
              <a:gd name="connsiteX0" fmla="*/ 0 w 22352908"/>
              <a:gd name="connsiteY0" fmla="*/ 0 h 13716000"/>
              <a:gd name="connsiteX1" fmla="*/ 22352908 w 22352908"/>
              <a:gd name="connsiteY1" fmla="*/ 0 h 13716000"/>
              <a:gd name="connsiteX2" fmla="*/ 13698765 w 22352908"/>
              <a:gd name="connsiteY2" fmla="*/ 13716000 h 13716000"/>
              <a:gd name="connsiteX3" fmla="*/ 0 w 22352908"/>
              <a:gd name="connsiteY3" fmla="*/ 13716000 h 13716000"/>
              <a:gd name="connsiteX4" fmla="*/ 0 w 22352908"/>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908" h="13716000">
                <a:moveTo>
                  <a:pt x="0" y="0"/>
                </a:moveTo>
                <a:lnTo>
                  <a:pt x="22352908" y="0"/>
                </a:lnTo>
                <a:lnTo>
                  <a:pt x="13698765" y="13716000"/>
                </a:lnTo>
                <a:lnTo>
                  <a:pt x="0" y="13716000"/>
                </a:lnTo>
                <a:lnTo>
                  <a:pt x="0" y="0"/>
                </a:lnTo>
                <a:close/>
              </a:path>
            </a:pathLst>
          </a:custGeom>
          <a:solidFill>
            <a:srgbClr val="CD17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id="{A3DC6421-EAD9-FB41-B73F-941B4900F9D5}"/>
              </a:ext>
            </a:extLst>
          </p:cNvPr>
          <p:cNvSpPr txBox="1"/>
          <p:nvPr userDrawn="1"/>
        </p:nvSpPr>
        <p:spPr>
          <a:xfrm>
            <a:off x="7416800" y="5697278"/>
            <a:ext cx="4076700" cy="461665"/>
          </a:xfrm>
          <a:prstGeom prst="rect">
            <a:avLst/>
          </a:prstGeom>
          <a:noFill/>
        </p:spPr>
        <p:txBody>
          <a:bodyPr wrap="square" rtlCol="0">
            <a:spAutoFit/>
          </a:bodyPr>
          <a:lstStyle/>
          <a:p>
            <a:pPr algn="ctr"/>
            <a:r>
              <a:rPr lang="fr-FR" sz="2400" b="1" dirty="0" err="1">
                <a:solidFill>
                  <a:schemeClr val="bg1"/>
                </a:solidFill>
                <a:latin typeface="Tahoma" panose="020B0604030504040204" pitchFamily="34" charset="0"/>
                <a:ea typeface="Tahoma" panose="020B0604030504040204" pitchFamily="34" charset="0"/>
                <a:cs typeface="Tahoma" panose="020B0604030504040204" pitchFamily="34" charset="0"/>
              </a:rPr>
              <a:t>www.sfpnet.fr</a:t>
            </a:r>
            <a:endParaRPr lang="fr-FR"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Titre 14">
            <a:extLst>
              <a:ext uri="{FF2B5EF4-FFF2-40B4-BE49-F238E27FC236}">
                <a16:creationId xmlns:a16="http://schemas.microsoft.com/office/drawing/2014/main" id="{5FB2FDE7-D914-284B-B237-680BEDB3A713}"/>
              </a:ext>
            </a:extLst>
          </p:cNvPr>
          <p:cNvSpPr>
            <a:spLocks noGrp="1"/>
          </p:cNvSpPr>
          <p:nvPr>
            <p:ph type="title" hasCustomPrompt="1"/>
          </p:nvPr>
        </p:nvSpPr>
        <p:spPr>
          <a:xfrm>
            <a:off x="4462495" y="662378"/>
            <a:ext cx="7048500" cy="749664"/>
          </a:xfrm>
        </p:spPr>
        <p:txBody>
          <a:bodyPr/>
          <a:lstStyle>
            <a:lvl1pPr algn="r">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dirty="0"/>
              <a:t>Société Française de Physique</a:t>
            </a:r>
          </a:p>
        </p:txBody>
      </p:sp>
      <p:pic>
        <p:nvPicPr>
          <p:cNvPr id="17" name="Image 16" descr="Une image contenant texte, clipart, graphiques vectoriels&#10;&#10;Description générée automatiquement">
            <a:extLst>
              <a:ext uri="{FF2B5EF4-FFF2-40B4-BE49-F238E27FC236}">
                <a16:creationId xmlns:a16="http://schemas.microsoft.com/office/drawing/2014/main" id="{99A8E0AF-740D-1344-812B-824963A343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5020" y="5660601"/>
            <a:ext cx="1047750" cy="535021"/>
          </a:xfrm>
          <a:prstGeom prst="rect">
            <a:avLst/>
          </a:prstGeom>
        </p:spPr>
      </p:pic>
      <p:sp>
        <p:nvSpPr>
          <p:cNvPr id="20" name="Espace réservé du texte 19">
            <a:extLst>
              <a:ext uri="{FF2B5EF4-FFF2-40B4-BE49-F238E27FC236}">
                <a16:creationId xmlns:a16="http://schemas.microsoft.com/office/drawing/2014/main" id="{F5D33CD1-6C1E-F84C-BB08-3C6F0313A7AF}"/>
              </a:ext>
            </a:extLst>
          </p:cNvPr>
          <p:cNvSpPr>
            <a:spLocks noGrp="1"/>
          </p:cNvSpPr>
          <p:nvPr>
            <p:ph type="body" sz="quarter" idx="10" hasCustomPrompt="1"/>
          </p:nvPr>
        </p:nvSpPr>
        <p:spPr>
          <a:xfrm>
            <a:off x="5922995" y="2460969"/>
            <a:ext cx="5588000" cy="369332"/>
          </a:xfrm>
        </p:spPr>
        <p:txBody>
          <a:bodyPr anchor="t" anchorCtr="0">
            <a:spAutoFit/>
          </a:bodyPr>
          <a:lstStyle>
            <a:lvl1pPr algn="r">
              <a:buNone/>
              <a:defRPr sz="2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Texte </a:t>
            </a:r>
            <a:r>
              <a:rPr lang="fr-FR" dirty="0" err="1"/>
              <a:t>Tahoma</a:t>
            </a:r>
            <a:r>
              <a:rPr lang="fr-FR" dirty="0"/>
              <a:t> </a:t>
            </a:r>
          </a:p>
        </p:txBody>
      </p:sp>
    </p:spTree>
    <p:extLst>
      <p:ext uri="{BB962C8B-B14F-4D97-AF65-F5344CB8AC3E}">
        <p14:creationId xmlns:p14="http://schemas.microsoft.com/office/powerpoint/2010/main" val="235012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65A4BE50-A139-FF44-ABB6-965FBD216C71}"/>
              </a:ext>
            </a:extLst>
          </p:cNvPr>
          <p:cNvSpPr/>
          <p:nvPr userDrawn="1"/>
        </p:nvSpPr>
        <p:spPr>
          <a:xfrm flipH="1">
            <a:off x="2590800" y="0"/>
            <a:ext cx="9601200" cy="6858000"/>
          </a:xfrm>
          <a:custGeom>
            <a:avLst/>
            <a:gdLst>
              <a:gd name="connsiteX0" fmla="*/ 0 w 24377650"/>
              <a:gd name="connsiteY0" fmla="*/ 0 h 13716000"/>
              <a:gd name="connsiteX1" fmla="*/ 24377650 w 24377650"/>
              <a:gd name="connsiteY1" fmla="*/ 0 h 13716000"/>
              <a:gd name="connsiteX2" fmla="*/ 24377650 w 24377650"/>
              <a:gd name="connsiteY2" fmla="*/ 13716000 h 13716000"/>
              <a:gd name="connsiteX3" fmla="*/ 0 w 24377650"/>
              <a:gd name="connsiteY3" fmla="*/ 13716000 h 13716000"/>
              <a:gd name="connsiteX4" fmla="*/ 0 w 24377650"/>
              <a:gd name="connsiteY4" fmla="*/ 0 h 13716000"/>
              <a:gd name="connsiteX0" fmla="*/ 0 w 24377650"/>
              <a:gd name="connsiteY0" fmla="*/ 0 h 13716000"/>
              <a:gd name="connsiteX1" fmla="*/ 24377650 w 24377650"/>
              <a:gd name="connsiteY1" fmla="*/ 0 h 13716000"/>
              <a:gd name="connsiteX2" fmla="*/ 13698765 w 24377650"/>
              <a:gd name="connsiteY2" fmla="*/ 13716000 h 13716000"/>
              <a:gd name="connsiteX3" fmla="*/ 0 w 24377650"/>
              <a:gd name="connsiteY3" fmla="*/ 13716000 h 13716000"/>
              <a:gd name="connsiteX4" fmla="*/ 0 w 24377650"/>
              <a:gd name="connsiteY4" fmla="*/ 0 h 13716000"/>
              <a:gd name="connsiteX0" fmla="*/ 0 w 22352908"/>
              <a:gd name="connsiteY0" fmla="*/ 0 h 13716000"/>
              <a:gd name="connsiteX1" fmla="*/ 22352908 w 22352908"/>
              <a:gd name="connsiteY1" fmla="*/ 0 h 13716000"/>
              <a:gd name="connsiteX2" fmla="*/ 13698765 w 22352908"/>
              <a:gd name="connsiteY2" fmla="*/ 13716000 h 13716000"/>
              <a:gd name="connsiteX3" fmla="*/ 0 w 22352908"/>
              <a:gd name="connsiteY3" fmla="*/ 13716000 h 13716000"/>
              <a:gd name="connsiteX4" fmla="*/ 0 w 22352908"/>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52908" h="13716000">
                <a:moveTo>
                  <a:pt x="0" y="0"/>
                </a:moveTo>
                <a:lnTo>
                  <a:pt x="22352908" y="0"/>
                </a:lnTo>
                <a:lnTo>
                  <a:pt x="13698765" y="13716000"/>
                </a:lnTo>
                <a:lnTo>
                  <a:pt x="0" y="13716000"/>
                </a:lnTo>
                <a:lnTo>
                  <a:pt x="0" y="0"/>
                </a:lnTo>
                <a:close/>
              </a:path>
            </a:pathLst>
          </a:custGeom>
          <a:solidFill>
            <a:srgbClr val="CD17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3">
            <a:extLst>
              <a:ext uri="{FF2B5EF4-FFF2-40B4-BE49-F238E27FC236}">
                <a16:creationId xmlns:a16="http://schemas.microsoft.com/office/drawing/2014/main" id="{446167BE-1B1A-014F-B697-06C23A60FFFD}"/>
              </a:ext>
            </a:extLst>
          </p:cNvPr>
          <p:cNvSpPr>
            <a:spLocks noGrp="1"/>
          </p:cNvSpPr>
          <p:nvPr>
            <p:ph type="pic" sz="quarter" idx="15"/>
          </p:nvPr>
        </p:nvSpPr>
        <p:spPr>
          <a:xfrm>
            <a:off x="738187" y="2178143"/>
            <a:ext cx="4505279" cy="2774769"/>
          </a:xfrm>
        </p:spPr>
      </p:sp>
      <p:sp>
        <p:nvSpPr>
          <p:cNvPr id="13" name="Titre 1">
            <a:extLst>
              <a:ext uri="{FF2B5EF4-FFF2-40B4-BE49-F238E27FC236}">
                <a16:creationId xmlns:a16="http://schemas.microsoft.com/office/drawing/2014/main" id="{310C6FD3-427D-0E4B-BA13-23A61929F5F3}"/>
              </a:ext>
            </a:extLst>
          </p:cNvPr>
          <p:cNvSpPr>
            <a:spLocks noGrp="1"/>
          </p:cNvSpPr>
          <p:nvPr>
            <p:ph type="ctrTitle" hasCustomPrompt="1"/>
          </p:nvPr>
        </p:nvSpPr>
        <p:spPr>
          <a:xfrm>
            <a:off x="5472113" y="675569"/>
            <a:ext cx="5881687" cy="701731"/>
          </a:xfrm>
        </p:spPr>
        <p:txBody>
          <a:bodyPr anchor="t" anchorCtr="0">
            <a:spAutoFit/>
          </a:bodyPr>
          <a:lstStyle>
            <a:lvl1pPr algn="r">
              <a:defRPr sz="4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dirty="0"/>
              <a:t>Titre </a:t>
            </a:r>
            <a:r>
              <a:rPr lang="fr-FR" dirty="0" err="1"/>
              <a:t>Tahoma</a:t>
            </a:r>
            <a:r>
              <a:rPr lang="fr-FR" dirty="0"/>
              <a:t> 44</a:t>
            </a:r>
          </a:p>
        </p:txBody>
      </p:sp>
      <p:pic>
        <p:nvPicPr>
          <p:cNvPr id="15" name="Image 14">
            <a:extLst>
              <a:ext uri="{FF2B5EF4-FFF2-40B4-BE49-F238E27FC236}">
                <a16:creationId xmlns:a16="http://schemas.microsoft.com/office/drawing/2014/main" id="{06395229-60AD-F34B-96C2-C4ADEF20DC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63514" y="5602856"/>
            <a:ext cx="1083499" cy="890018"/>
          </a:xfrm>
          <a:prstGeom prst="rect">
            <a:avLst/>
          </a:prstGeom>
        </p:spPr>
      </p:pic>
    </p:spTree>
    <p:extLst>
      <p:ext uri="{BB962C8B-B14F-4D97-AF65-F5344CB8AC3E}">
        <p14:creationId xmlns:p14="http://schemas.microsoft.com/office/powerpoint/2010/main" val="376649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 visuel - conten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61ADED-9298-E141-8E4A-52DC809EBB7A}"/>
              </a:ext>
            </a:extLst>
          </p:cNvPr>
          <p:cNvSpPr/>
          <p:nvPr userDrawn="1"/>
        </p:nvSpPr>
        <p:spPr>
          <a:xfrm>
            <a:off x="7746657" y="2017792"/>
            <a:ext cx="3992302" cy="3473317"/>
          </a:xfrm>
          <a:prstGeom prst="rect">
            <a:avLst/>
          </a:prstGeom>
          <a:solidFill>
            <a:srgbClr val="87C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&lt;&lt;&lt;&lt;&lt;&lt;&lt;&lt;&lt;&lt;&lt;</a:t>
            </a:r>
          </a:p>
        </p:txBody>
      </p:sp>
      <p:sp>
        <p:nvSpPr>
          <p:cNvPr id="7" name="Rectangle 2">
            <a:extLst>
              <a:ext uri="{FF2B5EF4-FFF2-40B4-BE49-F238E27FC236}">
                <a16:creationId xmlns:a16="http://schemas.microsoft.com/office/drawing/2014/main" id="{2B31C190-ACBB-454B-8609-C7B82DFB7A3F}"/>
              </a:ext>
            </a:extLst>
          </p:cNvPr>
          <p:cNvSpPr/>
          <p:nvPr userDrawn="1"/>
        </p:nvSpPr>
        <p:spPr>
          <a:xfrm flipH="1" flipV="1">
            <a:off x="0" y="768348"/>
            <a:ext cx="6400800" cy="817563"/>
          </a:xfrm>
          <a:custGeom>
            <a:avLst/>
            <a:gdLst>
              <a:gd name="connsiteX0" fmla="*/ 0 w 7609114"/>
              <a:gd name="connsiteY0" fmla="*/ 0 h 2024743"/>
              <a:gd name="connsiteX1" fmla="*/ 7609114 w 7609114"/>
              <a:gd name="connsiteY1" fmla="*/ 0 h 2024743"/>
              <a:gd name="connsiteX2" fmla="*/ 7609114 w 7609114"/>
              <a:gd name="connsiteY2" fmla="*/ 2024743 h 2024743"/>
              <a:gd name="connsiteX3" fmla="*/ 0 w 7609114"/>
              <a:gd name="connsiteY3" fmla="*/ 2024743 h 2024743"/>
              <a:gd name="connsiteX4" fmla="*/ 0 w 7609114"/>
              <a:gd name="connsiteY4" fmla="*/ 0 h 2024743"/>
              <a:gd name="connsiteX0" fmla="*/ 899885 w 7609114"/>
              <a:gd name="connsiteY0" fmla="*/ 14515 h 2024743"/>
              <a:gd name="connsiteX1" fmla="*/ 7609114 w 7609114"/>
              <a:gd name="connsiteY1" fmla="*/ 0 h 2024743"/>
              <a:gd name="connsiteX2" fmla="*/ 7609114 w 7609114"/>
              <a:gd name="connsiteY2" fmla="*/ 2024743 h 2024743"/>
              <a:gd name="connsiteX3" fmla="*/ 0 w 7609114"/>
              <a:gd name="connsiteY3" fmla="*/ 2024743 h 2024743"/>
              <a:gd name="connsiteX4" fmla="*/ 899885 w 7609114"/>
              <a:gd name="connsiteY4" fmla="*/ 14515 h 2024743"/>
              <a:gd name="connsiteX0" fmla="*/ 1147223 w 7609114"/>
              <a:gd name="connsiteY0" fmla="*/ 7020 h 2024743"/>
              <a:gd name="connsiteX1" fmla="*/ 7609114 w 7609114"/>
              <a:gd name="connsiteY1" fmla="*/ 0 h 2024743"/>
              <a:gd name="connsiteX2" fmla="*/ 7609114 w 7609114"/>
              <a:gd name="connsiteY2" fmla="*/ 2024743 h 2024743"/>
              <a:gd name="connsiteX3" fmla="*/ 0 w 7609114"/>
              <a:gd name="connsiteY3" fmla="*/ 2024743 h 2024743"/>
              <a:gd name="connsiteX4" fmla="*/ 1147223 w 7609114"/>
              <a:gd name="connsiteY4" fmla="*/ 7020 h 2024743"/>
              <a:gd name="connsiteX0" fmla="*/ 1162213 w 7609114"/>
              <a:gd name="connsiteY0" fmla="*/ 0 h 2032713"/>
              <a:gd name="connsiteX1" fmla="*/ 7609114 w 7609114"/>
              <a:gd name="connsiteY1" fmla="*/ 7970 h 2032713"/>
              <a:gd name="connsiteX2" fmla="*/ 7609114 w 7609114"/>
              <a:gd name="connsiteY2" fmla="*/ 2032713 h 2032713"/>
              <a:gd name="connsiteX3" fmla="*/ 0 w 7609114"/>
              <a:gd name="connsiteY3" fmla="*/ 2032713 h 2032713"/>
              <a:gd name="connsiteX4" fmla="*/ 1162213 w 7609114"/>
              <a:gd name="connsiteY4" fmla="*/ 0 h 2032713"/>
              <a:gd name="connsiteX0" fmla="*/ 1162213 w 16318915"/>
              <a:gd name="connsiteY0" fmla="*/ 0 h 2032713"/>
              <a:gd name="connsiteX1" fmla="*/ 16318915 w 16318915"/>
              <a:gd name="connsiteY1" fmla="*/ 7970 h 2032713"/>
              <a:gd name="connsiteX2" fmla="*/ 7609114 w 16318915"/>
              <a:gd name="connsiteY2" fmla="*/ 2032713 h 2032713"/>
              <a:gd name="connsiteX3" fmla="*/ 0 w 16318915"/>
              <a:gd name="connsiteY3" fmla="*/ 2032713 h 2032713"/>
              <a:gd name="connsiteX4" fmla="*/ 1162213 w 16318915"/>
              <a:gd name="connsiteY4" fmla="*/ 0 h 2032713"/>
              <a:gd name="connsiteX0" fmla="*/ 1162213 w 16318915"/>
              <a:gd name="connsiteY0" fmla="*/ 0 h 2032713"/>
              <a:gd name="connsiteX1" fmla="*/ 16318915 w 16318915"/>
              <a:gd name="connsiteY1" fmla="*/ 7970 h 2032713"/>
              <a:gd name="connsiteX2" fmla="*/ 16278310 w 16318915"/>
              <a:gd name="connsiteY2" fmla="*/ 2032713 h 2032713"/>
              <a:gd name="connsiteX3" fmla="*/ 0 w 16318915"/>
              <a:gd name="connsiteY3" fmla="*/ 2032713 h 2032713"/>
              <a:gd name="connsiteX4" fmla="*/ 1162213 w 16318915"/>
              <a:gd name="connsiteY4" fmla="*/ 0 h 2032713"/>
              <a:gd name="connsiteX0" fmla="*/ 1162213 w 16298612"/>
              <a:gd name="connsiteY0" fmla="*/ 0 h 2032713"/>
              <a:gd name="connsiteX1" fmla="*/ 16298612 w 16298612"/>
              <a:gd name="connsiteY1" fmla="*/ 7970 h 2032713"/>
              <a:gd name="connsiteX2" fmla="*/ 16278310 w 16298612"/>
              <a:gd name="connsiteY2" fmla="*/ 2032713 h 2032713"/>
              <a:gd name="connsiteX3" fmla="*/ 0 w 16298612"/>
              <a:gd name="connsiteY3" fmla="*/ 2032713 h 2032713"/>
              <a:gd name="connsiteX4" fmla="*/ 1162213 w 16298612"/>
              <a:gd name="connsiteY4" fmla="*/ 0 h 203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8612" h="2032713">
                <a:moveTo>
                  <a:pt x="1162213" y="0"/>
                </a:moveTo>
                <a:lnTo>
                  <a:pt x="16298612" y="7970"/>
                </a:lnTo>
                <a:lnTo>
                  <a:pt x="16278310" y="2032713"/>
                </a:lnTo>
                <a:lnTo>
                  <a:pt x="0" y="2032713"/>
                </a:lnTo>
                <a:lnTo>
                  <a:pt x="1162213" y="0"/>
                </a:lnTo>
                <a:close/>
              </a:path>
            </a:pathLst>
          </a:custGeom>
          <a:solidFill>
            <a:srgbClr val="87C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CBC6"/>
              </a:solidFill>
            </a:endParaRPr>
          </a:p>
        </p:txBody>
      </p:sp>
      <p:sp>
        <p:nvSpPr>
          <p:cNvPr id="9" name="Titre 1">
            <a:extLst>
              <a:ext uri="{FF2B5EF4-FFF2-40B4-BE49-F238E27FC236}">
                <a16:creationId xmlns:a16="http://schemas.microsoft.com/office/drawing/2014/main" id="{D25DF0CD-A455-BA4B-BF89-D05E29AD99B7}"/>
              </a:ext>
            </a:extLst>
          </p:cNvPr>
          <p:cNvSpPr>
            <a:spLocks noGrp="1"/>
          </p:cNvSpPr>
          <p:nvPr>
            <p:ph type="ctrTitle" hasCustomPrompt="1"/>
          </p:nvPr>
        </p:nvSpPr>
        <p:spPr>
          <a:xfrm>
            <a:off x="406741" y="909364"/>
            <a:ext cx="3563796" cy="535531"/>
          </a:xfrm>
        </p:spPr>
        <p:txBody>
          <a:bodyPr wrap="none" anchor="t" anchorCtr="0">
            <a:normAutofit/>
          </a:bodyPr>
          <a:lstStyle>
            <a:lvl1pPr algn="l">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dirty="0"/>
              <a:t>Titre </a:t>
            </a:r>
            <a:r>
              <a:rPr lang="fr-FR" dirty="0" err="1"/>
              <a:t>Tahoma</a:t>
            </a:r>
            <a:r>
              <a:rPr lang="fr-FR" dirty="0"/>
              <a:t> 32</a:t>
            </a:r>
          </a:p>
        </p:txBody>
      </p:sp>
      <p:sp>
        <p:nvSpPr>
          <p:cNvPr id="11" name="Espace réservé du texte 10">
            <a:extLst>
              <a:ext uri="{FF2B5EF4-FFF2-40B4-BE49-F238E27FC236}">
                <a16:creationId xmlns:a16="http://schemas.microsoft.com/office/drawing/2014/main" id="{D860AA53-A077-284F-B91F-167762116450}"/>
              </a:ext>
            </a:extLst>
          </p:cNvPr>
          <p:cNvSpPr>
            <a:spLocks noGrp="1"/>
          </p:cNvSpPr>
          <p:nvPr>
            <p:ph type="body" sz="quarter" idx="13" hasCustomPrompt="1"/>
          </p:nvPr>
        </p:nvSpPr>
        <p:spPr>
          <a:xfrm>
            <a:off x="557214" y="2028825"/>
            <a:ext cx="6629400" cy="3400425"/>
          </a:xfrm>
        </p:spPr>
        <p:txBody>
          <a:bodyPr/>
          <a:lstStyle>
            <a:lvl1pPr algn="just">
              <a:buNone/>
              <a:defRPr sz="1800">
                <a:latin typeface="Tahoma" panose="020B0604030504040204" pitchFamily="34" charset="0"/>
                <a:ea typeface="Tahoma" panose="020B0604030504040204" pitchFamily="34" charset="0"/>
                <a:cs typeface="Tahoma" panose="020B0604030504040204" pitchFamily="34" charset="0"/>
              </a:defRPr>
            </a:lvl1pPr>
            <a:lvl2pPr algn="just">
              <a:buFont typeface="Wingdings" pitchFamily="2" charset="2"/>
              <a:buChar char="§"/>
              <a:defRPr sz="1600">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fr-FR" dirty="0"/>
              <a:t>Texte niveau 1 </a:t>
            </a:r>
            <a:r>
              <a:rPr lang="fr-FR" dirty="0" err="1"/>
              <a:t>Tahoma</a:t>
            </a:r>
            <a:r>
              <a:rPr lang="fr-FR" dirty="0"/>
              <a:t> 18</a:t>
            </a:r>
          </a:p>
          <a:p>
            <a:pPr lvl="1"/>
            <a:r>
              <a:rPr lang="fr-FR" dirty="0"/>
              <a:t>Texte niveau 2 </a:t>
            </a:r>
            <a:r>
              <a:rPr lang="fr-FR" dirty="0" err="1"/>
              <a:t>Tahoma</a:t>
            </a:r>
            <a:r>
              <a:rPr lang="fr-FR" dirty="0"/>
              <a:t> 16</a:t>
            </a:r>
          </a:p>
        </p:txBody>
      </p:sp>
      <p:pic>
        <p:nvPicPr>
          <p:cNvPr id="3" name="Image 2" descr="Une image contenant personne, extérieur, foule&#10;&#10;Description générée automatiquement">
            <a:extLst>
              <a:ext uri="{FF2B5EF4-FFF2-40B4-BE49-F238E27FC236}">
                <a16:creationId xmlns:a16="http://schemas.microsoft.com/office/drawing/2014/main" id="{EF175A62-2BDB-3F41-BB0C-04063B3C8C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08730" y="2188390"/>
            <a:ext cx="3938818" cy="3490491"/>
          </a:xfrm>
          <a:prstGeom prst="rect">
            <a:avLst/>
          </a:prstGeom>
        </p:spPr>
      </p:pic>
      <p:pic>
        <p:nvPicPr>
          <p:cNvPr id="10" name="Image 9">
            <a:extLst>
              <a:ext uri="{FF2B5EF4-FFF2-40B4-BE49-F238E27FC236}">
                <a16:creationId xmlns:a16="http://schemas.microsoft.com/office/drawing/2014/main" id="{4EA12200-7A99-074A-B74D-20CE68C36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0958" y="332249"/>
            <a:ext cx="1164301" cy="872197"/>
          </a:xfrm>
          <a:prstGeom prst="rect">
            <a:avLst/>
          </a:prstGeom>
        </p:spPr>
      </p:pic>
      <p:sp>
        <p:nvSpPr>
          <p:cNvPr id="16" name="Espace réservé du numéro de diapositive 5">
            <a:extLst>
              <a:ext uri="{FF2B5EF4-FFF2-40B4-BE49-F238E27FC236}">
                <a16:creationId xmlns:a16="http://schemas.microsoft.com/office/drawing/2014/main" id="{FAF2BFA6-57B6-AC4D-8E88-1316FA16D232}"/>
              </a:ext>
            </a:extLst>
          </p:cNvPr>
          <p:cNvSpPr>
            <a:spLocks noGrp="1"/>
          </p:cNvSpPr>
          <p:nvPr>
            <p:ph type="sldNum" sz="quarter" idx="4"/>
          </p:nvPr>
        </p:nvSpPr>
        <p:spPr>
          <a:xfrm>
            <a:off x="11172954" y="6353178"/>
            <a:ext cx="5649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3D75-FCFB-0743-B0C1-09D62B5F6DAB}" type="slidenum">
              <a:rPr lang="fr-FR" smtClean="0"/>
              <a:t>‹N°›</a:t>
            </a:fld>
            <a:endParaRPr lang="fr-FR"/>
          </a:p>
        </p:txBody>
      </p:sp>
      <p:sp>
        <p:nvSpPr>
          <p:cNvPr id="12" name="Espace réservé du texte 11">
            <a:extLst>
              <a:ext uri="{FF2B5EF4-FFF2-40B4-BE49-F238E27FC236}">
                <a16:creationId xmlns:a16="http://schemas.microsoft.com/office/drawing/2014/main" id="{52958326-02A9-0E45-BB1F-4F7816A9FEE3}"/>
              </a:ext>
            </a:extLst>
          </p:cNvPr>
          <p:cNvSpPr>
            <a:spLocks noGrp="1"/>
          </p:cNvSpPr>
          <p:nvPr>
            <p:ph type="body" sz="quarter" idx="14" hasCustomPrompt="1"/>
          </p:nvPr>
        </p:nvSpPr>
        <p:spPr>
          <a:xfrm>
            <a:off x="0" y="6410325"/>
            <a:ext cx="12192000" cy="447675"/>
          </a:xfrm>
        </p:spPr>
        <p:txBody>
          <a:bodyPr/>
          <a:lstStyle>
            <a:lvl1pPr algn="ctr">
              <a:buNone/>
              <a:defRPr sz="1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fr-FR" dirty="0"/>
              <a:t>Titre de la présentation</a:t>
            </a:r>
          </a:p>
        </p:txBody>
      </p:sp>
    </p:spTree>
    <p:extLst>
      <p:ext uri="{BB962C8B-B14F-4D97-AF65-F5344CB8AC3E}">
        <p14:creationId xmlns:p14="http://schemas.microsoft.com/office/powerpoint/2010/main" val="4063955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 visuel - conten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61ADED-9298-E141-8E4A-52DC809EBB7A}"/>
              </a:ext>
            </a:extLst>
          </p:cNvPr>
          <p:cNvSpPr/>
          <p:nvPr userDrawn="1"/>
        </p:nvSpPr>
        <p:spPr>
          <a:xfrm>
            <a:off x="7746657" y="2017792"/>
            <a:ext cx="3992302" cy="3473317"/>
          </a:xfrm>
          <a:prstGeom prst="rect">
            <a:avLst/>
          </a:prstGeom>
          <a:solidFill>
            <a:srgbClr val="EA5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&lt;&lt;&lt;&lt;&lt;&lt;&lt;&lt;&lt;&lt;&lt;</a:t>
            </a:r>
          </a:p>
        </p:txBody>
      </p:sp>
      <p:sp>
        <p:nvSpPr>
          <p:cNvPr id="7" name="Rectangle 2">
            <a:extLst>
              <a:ext uri="{FF2B5EF4-FFF2-40B4-BE49-F238E27FC236}">
                <a16:creationId xmlns:a16="http://schemas.microsoft.com/office/drawing/2014/main" id="{2B31C190-ACBB-454B-8609-C7B82DFB7A3F}"/>
              </a:ext>
            </a:extLst>
          </p:cNvPr>
          <p:cNvSpPr/>
          <p:nvPr userDrawn="1"/>
        </p:nvSpPr>
        <p:spPr>
          <a:xfrm flipH="1" flipV="1">
            <a:off x="0" y="768348"/>
            <a:ext cx="6400800" cy="817563"/>
          </a:xfrm>
          <a:custGeom>
            <a:avLst/>
            <a:gdLst>
              <a:gd name="connsiteX0" fmla="*/ 0 w 7609114"/>
              <a:gd name="connsiteY0" fmla="*/ 0 h 2024743"/>
              <a:gd name="connsiteX1" fmla="*/ 7609114 w 7609114"/>
              <a:gd name="connsiteY1" fmla="*/ 0 h 2024743"/>
              <a:gd name="connsiteX2" fmla="*/ 7609114 w 7609114"/>
              <a:gd name="connsiteY2" fmla="*/ 2024743 h 2024743"/>
              <a:gd name="connsiteX3" fmla="*/ 0 w 7609114"/>
              <a:gd name="connsiteY3" fmla="*/ 2024743 h 2024743"/>
              <a:gd name="connsiteX4" fmla="*/ 0 w 7609114"/>
              <a:gd name="connsiteY4" fmla="*/ 0 h 2024743"/>
              <a:gd name="connsiteX0" fmla="*/ 899885 w 7609114"/>
              <a:gd name="connsiteY0" fmla="*/ 14515 h 2024743"/>
              <a:gd name="connsiteX1" fmla="*/ 7609114 w 7609114"/>
              <a:gd name="connsiteY1" fmla="*/ 0 h 2024743"/>
              <a:gd name="connsiteX2" fmla="*/ 7609114 w 7609114"/>
              <a:gd name="connsiteY2" fmla="*/ 2024743 h 2024743"/>
              <a:gd name="connsiteX3" fmla="*/ 0 w 7609114"/>
              <a:gd name="connsiteY3" fmla="*/ 2024743 h 2024743"/>
              <a:gd name="connsiteX4" fmla="*/ 899885 w 7609114"/>
              <a:gd name="connsiteY4" fmla="*/ 14515 h 2024743"/>
              <a:gd name="connsiteX0" fmla="*/ 1147223 w 7609114"/>
              <a:gd name="connsiteY0" fmla="*/ 7020 h 2024743"/>
              <a:gd name="connsiteX1" fmla="*/ 7609114 w 7609114"/>
              <a:gd name="connsiteY1" fmla="*/ 0 h 2024743"/>
              <a:gd name="connsiteX2" fmla="*/ 7609114 w 7609114"/>
              <a:gd name="connsiteY2" fmla="*/ 2024743 h 2024743"/>
              <a:gd name="connsiteX3" fmla="*/ 0 w 7609114"/>
              <a:gd name="connsiteY3" fmla="*/ 2024743 h 2024743"/>
              <a:gd name="connsiteX4" fmla="*/ 1147223 w 7609114"/>
              <a:gd name="connsiteY4" fmla="*/ 7020 h 2024743"/>
              <a:gd name="connsiteX0" fmla="*/ 1162213 w 7609114"/>
              <a:gd name="connsiteY0" fmla="*/ 0 h 2032713"/>
              <a:gd name="connsiteX1" fmla="*/ 7609114 w 7609114"/>
              <a:gd name="connsiteY1" fmla="*/ 7970 h 2032713"/>
              <a:gd name="connsiteX2" fmla="*/ 7609114 w 7609114"/>
              <a:gd name="connsiteY2" fmla="*/ 2032713 h 2032713"/>
              <a:gd name="connsiteX3" fmla="*/ 0 w 7609114"/>
              <a:gd name="connsiteY3" fmla="*/ 2032713 h 2032713"/>
              <a:gd name="connsiteX4" fmla="*/ 1162213 w 7609114"/>
              <a:gd name="connsiteY4" fmla="*/ 0 h 2032713"/>
              <a:gd name="connsiteX0" fmla="*/ 1162213 w 16318915"/>
              <a:gd name="connsiteY0" fmla="*/ 0 h 2032713"/>
              <a:gd name="connsiteX1" fmla="*/ 16318915 w 16318915"/>
              <a:gd name="connsiteY1" fmla="*/ 7970 h 2032713"/>
              <a:gd name="connsiteX2" fmla="*/ 7609114 w 16318915"/>
              <a:gd name="connsiteY2" fmla="*/ 2032713 h 2032713"/>
              <a:gd name="connsiteX3" fmla="*/ 0 w 16318915"/>
              <a:gd name="connsiteY3" fmla="*/ 2032713 h 2032713"/>
              <a:gd name="connsiteX4" fmla="*/ 1162213 w 16318915"/>
              <a:gd name="connsiteY4" fmla="*/ 0 h 2032713"/>
              <a:gd name="connsiteX0" fmla="*/ 1162213 w 16318915"/>
              <a:gd name="connsiteY0" fmla="*/ 0 h 2032713"/>
              <a:gd name="connsiteX1" fmla="*/ 16318915 w 16318915"/>
              <a:gd name="connsiteY1" fmla="*/ 7970 h 2032713"/>
              <a:gd name="connsiteX2" fmla="*/ 16278310 w 16318915"/>
              <a:gd name="connsiteY2" fmla="*/ 2032713 h 2032713"/>
              <a:gd name="connsiteX3" fmla="*/ 0 w 16318915"/>
              <a:gd name="connsiteY3" fmla="*/ 2032713 h 2032713"/>
              <a:gd name="connsiteX4" fmla="*/ 1162213 w 16318915"/>
              <a:gd name="connsiteY4" fmla="*/ 0 h 2032713"/>
              <a:gd name="connsiteX0" fmla="*/ 1162213 w 16298612"/>
              <a:gd name="connsiteY0" fmla="*/ 0 h 2032713"/>
              <a:gd name="connsiteX1" fmla="*/ 16298612 w 16298612"/>
              <a:gd name="connsiteY1" fmla="*/ 7970 h 2032713"/>
              <a:gd name="connsiteX2" fmla="*/ 16278310 w 16298612"/>
              <a:gd name="connsiteY2" fmla="*/ 2032713 h 2032713"/>
              <a:gd name="connsiteX3" fmla="*/ 0 w 16298612"/>
              <a:gd name="connsiteY3" fmla="*/ 2032713 h 2032713"/>
              <a:gd name="connsiteX4" fmla="*/ 1162213 w 16298612"/>
              <a:gd name="connsiteY4" fmla="*/ 0 h 203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8612" h="2032713">
                <a:moveTo>
                  <a:pt x="1162213" y="0"/>
                </a:moveTo>
                <a:lnTo>
                  <a:pt x="16298612" y="7970"/>
                </a:lnTo>
                <a:lnTo>
                  <a:pt x="16278310" y="2032713"/>
                </a:lnTo>
                <a:lnTo>
                  <a:pt x="0" y="2032713"/>
                </a:lnTo>
                <a:lnTo>
                  <a:pt x="1162213" y="0"/>
                </a:lnTo>
                <a:close/>
              </a:path>
            </a:pathLst>
          </a:custGeom>
          <a:solidFill>
            <a:srgbClr val="EA5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CBC6"/>
              </a:solidFill>
            </a:endParaRPr>
          </a:p>
        </p:txBody>
      </p:sp>
      <p:sp>
        <p:nvSpPr>
          <p:cNvPr id="9" name="Titre 1">
            <a:extLst>
              <a:ext uri="{FF2B5EF4-FFF2-40B4-BE49-F238E27FC236}">
                <a16:creationId xmlns:a16="http://schemas.microsoft.com/office/drawing/2014/main" id="{D25DF0CD-A455-BA4B-BF89-D05E29AD99B7}"/>
              </a:ext>
            </a:extLst>
          </p:cNvPr>
          <p:cNvSpPr>
            <a:spLocks noGrp="1"/>
          </p:cNvSpPr>
          <p:nvPr>
            <p:ph type="ctrTitle" hasCustomPrompt="1"/>
          </p:nvPr>
        </p:nvSpPr>
        <p:spPr>
          <a:xfrm>
            <a:off x="406741" y="889527"/>
            <a:ext cx="5881687" cy="516472"/>
          </a:xfrm>
        </p:spPr>
        <p:txBody>
          <a:bodyPr wrap="none" anchor="t" anchorCtr="0"/>
          <a:lstStyle>
            <a:lvl1pPr algn="l">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dirty="0"/>
              <a:t>Titre </a:t>
            </a:r>
            <a:r>
              <a:rPr lang="fr-FR" dirty="0" err="1"/>
              <a:t>Tahoma</a:t>
            </a:r>
            <a:r>
              <a:rPr lang="fr-FR" dirty="0"/>
              <a:t> 32</a:t>
            </a:r>
          </a:p>
        </p:txBody>
      </p:sp>
      <p:pic>
        <p:nvPicPr>
          <p:cNvPr id="10" name="Image 9">
            <a:extLst>
              <a:ext uri="{FF2B5EF4-FFF2-40B4-BE49-F238E27FC236}">
                <a16:creationId xmlns:a16="http://schemas.microsoft.com/office/drawing/2014/main" id="{4EA12200-7A99-074A-B74D-20CE68C36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0958" y="332249"/>
            <a:ext cx="1164301" cy="872197"/>
          </a:xfrm>
          <a:prstGeom prst="rect">
            <a:avLst/>
          </a:prstGeom>
        </p:spPr>
      </p:pic>
      <p:pic>
        <p:nvPicPr>
          <p:cNvPr id="6" name="Image 5" descr="Une image contenant personne, mur, intérieur&#10;&#10;Description générée automatiquement">
            <a:extLst>
              <a:ext uri="{FF2B5EF4-FFF2-40B4-BE49-F238E27FC236}">
                <a16:creationId xmlns:a16="http://schemas.microsoft.com/office/drawing/2014/main" id="{F5160DD4-CFF6-374E-A51B-4F00932D53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9234" y="2183993"/>
            <a:ext cx="3938818" cy="3490491"/>
          </a:xfrm>
          <a:prstGeom prst="rect">
            <a:avLst/>
          </a:prstGeom>
        </p:spPr>
      </p:pic>
      <p:sp>
        <p:nvSpPr>
          <p:cNvPr id="15" name="Espace réservé du numéro de diapositive 5">
            <a:extLst>
              <a:ext uri="{FF2B5EF4-FFF2-40B4-BE49-F238E27FC236}">
                <a16:creationId xmlns:a16="http://schemas.microsoft.com/office/drawing/2014/main" id="{59E8A0DC-16C9-6A4A-8315-F756128F306B}"/>
              </a:ext>
            </a:extLst>
          </p:cNvPr>
          <p:cNvSpPr>
            <a:spLocks noGrp="1"/>
          </p:cNvSpPr>
          <p:nvPr>
            <p:ph type="sldNum" sz="quarter" idx="4"/>
          </p:nvPr>
        </p:nvSpPr>
        <p:spPr>
          <a:xfrm>
            <a:off x="11172954" y="6353178"/>
            <a:ext cx="5649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3D75-FCFB-0743-B0C1-09D62B5F6DAB}" type="slidenum">
              <a:rPr lang="fr-FR" smtClean="0"/>
              <a:t>‹N°›</a:t>
            </a:fld>
            <a:endParaRPr lang="fr-FR"/>
          </a:p>
        </p:txBody>
      </p:sp>
      <p:sp>
        <p:nvSpPr>
          <p:cNvPr id="17" name="Espace réservé du texte 11">
            <a:extLst>
              <a:ext uri="{FF2B5EF4-FFF2-40B4-BE49-F238E27FC236}">
                <a16:creationId xmlns:a16="http://schemas.microsoft.com/office/drawing/2014/main" id="{9F3E9467-22F1-4147-AD88-FBC7034A81AD}"/>
              </a:ext>
            </a:extLst>
          </p:cNvPr>
          <p:cNvSpPr>
            <a:spLocks noGrp="1"/>
          </p:cNvSpPr>
          <p:nvPr>
            <p:ph type="body" sz="quarter" idx="14" hasCustomPrompt="1"/>
          </p:nvPr>
        </p:nvSpPr>
        <p:spPr>
          <a:xfrm>
            <a:off x="0" y="6410325"/>
            <a:ext cx="12192000" cy="447675"/>
          </a:xfrm>
        </p:spPr>
        <p:txBody>
          <a:bodyPr/>
          <a:lstStyle>
            <a:lvl1pPr algn="ctr">
              <a:buNone/>
              <a:defRPr sz="1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fr-FR" dirty="0"/>
              <a:t>Titre de la présentation</a:t>
            </a:r>
          </a:p>
        </p:txBody>
      </p:sp>
      <p:sp>
        <p:nvSpPr>
          <p:cNvPr id="18" name="Espace réservé du texte 10">
            <a:extLst>
              <a:ext uri="{FF2B5EF4-FFF2-40B4-BE49-F238E27FC236}">
                <a16:creationId xmlns:a16="http://schemas.microsoft.com/office/drawing/2014/main" id="{2A6F2B31-11C4-E44A-A5D6-747324804D10}"/>
              </a:ext>
            </a:extLst>
          </p:cNvPr>
          <p:cNvSpPr>
            <a:spLocks noGrp="1"/>
          </p:cNvSpPr>
          <p:nvPr>
            <p:ph type="body" sz="quarter" idx="13" hasCustomPrompt="1"/>
          </p:nvPr>
        </p:nvSpPr>
        <p:spPr>
          <a:xfrm>
            <a:off x="557214" y="2028825"/>
            <a:ext cx="6629400" cy="3400425"/>
          </a:xfrm>
        </p:spPr>
        <p:txBody>
          <a:bodyPr/>
          <a:lstStyle>
            <a:lvl1pPr algn="just">
              <a:buNone/>
              <a:defRPr sz="1800">
                <a:latin typeface="Tahoma" panose="020B0604030504040204" pitchFamily="34" charset="0"/>
                <a:ea typeface="Tahoma" panose="020B0604030504040204" pitchFamily="34" charset="0"/>
                <a:cs typeface="Tahoma" panose="020B0604030504040204" pitchFamily="34" charset="0"/>
              </a:defRPr>
            </a:lvl1pPr>
            <a:lvl2pPr algn="just">
              <a:buFont typeface="Wingdings" pitchFamily="2" charset="2"/>
              <a:buChar char="§"/>
              <a:defRPr sz="1600">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fr-FR" dirty="0"/>
              <a:t>Texte niveau 1 </a:t>
            </a:r>
            <a:r>
              <a:rPr lang="fr-FR" dirty="0" err="1"/>
              <a:t>Tahoma</a:t>
            </a:r>
            <a:r>
              <a:rPr lang="fr-FR" dirty="0"/>
              <a:t> 18</a:t>
            </a:r>
          </a:p>
          <a:p>
            <a:pPr lvl="1"/>
            <a:r>
              <a:rPr lang="fr-FR" dirty="0"/>
              <a:t>Texte niveau 2 </a:t>
            </a:r>
            <a:r>
              <a:rPr lang="fr-FR" dirty="0" err="1"/>
              <a:t>Tahoma</a:t>
            </a:r>
            <a:r>
              <a:rPr lang="fr-FR" dirty="0"/>
              <a:t> 16</a:t>
            </a:r>
          </a:p>
        </p:txBody>
      </p:sp>
    </p:spTree>
    <p:extLst>
      <p:ext uri="{BB962C8B-B14F-4D97-AF65-F5344CB8AC3E}">
        <p14:creationId xmlns:p14="http://schemas.microsoft.com/office/powerpoint/2010/main" val="1655466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 visuel - conten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61ADED-9298-E141-8E4A-52DC809EBB7A}"/>
              </a:ext>
            </a:extLst>
          </p:cNvPr>
          <p:cNvSpPr/>
          <p:nvPr userDrawn="1"/>
        </p:nvSpPr>
        <p:spPr>
          <a:xfrm>
            <a:off x="7746657" y="2017792"/>
            <a:ext cx="3992302" cy="3473317"/>
          </a:xfrm>
          <a:prstGeom prst="rect">
            <a:avLst/>
          </a:prstGeom>
          <a:solidFill>
            <a:srgbClr val="F7A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2">
            <a:extLst>
              <a:ext uri="{FF2B5EF4-FFF2-40B4-BE49-F238E27FC236}">
                <a16:creationId xmlns:a16="http://schemas.microsoft.com/office/drawing/2014/main" id="{2B31C190-ACBB-454B-8609-C7B82DFB7A3F}"/>
              </a:ext>
            </a:extLst>
          </p:cNvPr>
          <p:cNvSpPr/>
          <p:nvPr userDrawn="1"/>
        </p:nvSpPr>
        <p:spPr>
          <a:xfrm flipH="1" flipV="1">
            <a:off x="0" y="768348"/>
            <a:ext cx="6400800" cy="817563"/>
          </a:xfrm>
          <a:custGeom>
            <a:avLst/>
            <a:gdLst>
              <a:gd name="connsiteX0" fmla="*/ 0 w 7609114"/>
              <a:gd name="connsiteY0" fmla="*/ 0 h 2024743"/>
              <a:gd name="connsiteX1" fmla="*/ 7609114 w 7609114"/>
              <a:gd name="connsiteY1" fmla="*/ 0 h 2024743"/>
              <a:gd name="connsiteX2" fmla="*/ 7609114 w 7609114"/>
              <a:gd name="connsiteY2" fmla="*/ 2024743 h 2024743"/>
              <a:gd name="connsiteX3" fmla="*/ 0 w 7609114"/>
              <a:gd name="connsiteY3" fmla="*/ 2024743 h 2024743"/>
              <a:gd name="connsiteX4" fmla="*/ 0 w 7609114"/>
              <a:gd name="connsiteY4" fmla="*/ 0 h 2024743"/>
              <a:gd name="connsiteX0" fmla="*/ 899885 w 7609114"/>
              <a:gd name="connsiteY0" fmla="*/ 14515 h 2024743"/>
              <a:gd name="connsiteX1" fmla="*/ 7609114 w 7609114"/>
              <a:gd name="connsiteY1" fmla="*/ 0 h 2024743"/>
              <a:gd name="connsiteX2" fmla="*/ 7609114 w 7609114"/>
              <a:gd name="connsiteY2" fmla="*/ 2024743 h 2024743"/>
              <a:gd name="connsiteX3" fmla="*/ 0 w 7609114"/>
              <a:gd name="connsiteY3" fmla="*/ 2024743 h 2024743"/>
              <a:gd name="connsiteX4" fmla="*/ 899885 w 7609114"/>
              <a:gd name="connsiteY4" fmla="*/ 14515 h 2024743"/>
              <a:gd name="connsiteX0" fmla="*/ 1147223 w 7609114"/>
              <a:gd name="connsiteY0" fmla="*/ 7020 h 2024743"/>
              <a:gd name="connsiteX1" fmla="*/ 7609114 w 7609114"/>
              <a:gd name="connsiteY1" fmla="*/ 0 h 2024743"/>
              <a:gd name="connsiteX2" fmla="*/ 7609114 w 7609114"/>
              <a:gd name="connsiteY2" fmla="*/ 2024743 h 2024743"/>
              <a:gd name="connsiteX3" fmla="*/ 0 w 7609114"/>
              <a:gd name="connsiteY3" fmla="*/ 2024743 h 2024743"/>
              <a:gd name="connsiteX4" fmla="*/ 1147223 w 7609114"/>
              <a:gd name="connsiteY4" fmla="*/ 7020 h 2024743"/>
              <a:gd name="connsiteX0" fmla="*/ 1162213 w 7609114"/>
              <a:gd name="connsiteY0" fmla="*/ 0 h 2032713"/>
              <a:gd name="connsiteX1" fmla="*/ 7609114 w 7609114"/>
              <a:gd name="connsiteY1" fmla="*/ 7970 h 2032713"/>
              <a:gd name="connsiteX2" fmla="*/ 7609114 w 7609114"/>
              <a:gd name="connsiteY2" fmla="*/ 2032713 h 2032713"/>
              <a:gd name="connsiteX3" fmla="*/ 0 w 7609114"/>
              <a:gd name="connsiteY3" fmla="*/ 2032713 h 2032713"/>
              <a:gd name="connsiteX4" fmla="*/ 1162213 w 7609114"/>
              <a:gd name="connsiteY4" fmla="*/ 0 h 2032713"/>
              <a:gd name="connsiteX0" fmla="*/ 1162213 w 16318915"/>
              <a:gd name="connsiteY0" fmla="*/ 0 h 2032713"/>
              <a:gd name="connsiteX1" fmla="*/ 16318915 w 16318915"/>
              <a:gd name="connsiteY1" fmla="*/ 7970 h 2032713"/>
              <a:gd name="connsiteX2" fmla="*/ 7609114 w 16318915"/>
              <a:gd name="connsiteY2" fmla="*/ 2032713 h 2032713"/>
              <a:gd name="connsiteX3" fmla="*/ 0 w 16318915"/>
              <a:gd name="connsiteY3" fmla="*/ 2032713 h 2032713"/>
              <a:gd name="connsiteX4" fmla="*/ 1162213 w 16318915"/>
              <a:gd name="connsiteY4" fmla="*/ 0 h 2032713"/>
              <a:gd name="connsiteX0" fmla="*/ 1162213 w 16318915"/>
              <a:gd name="connsiteY0" fmla="*/ 0 h 2032713"/>
              <a:gd name="connsiteX1" fmla="*/ 16318915 w 16318915"/>
              <a:gd name="connsiteY1" fmla="*/ 7970 h 2032713"/>
              <a:gd name="connsiteX2" fmla="*/ 16278310 w 16318915"/>
              <a:gd name="connsiteY2" fmla="*/ 2032713 h 2032713"/>
              <a:gd name="connsiteX3" fmla="*/ 0 w 16318915"/>
              <a:gd name="connsiteY3" fmla="*/ 2032713 h 2032713"/>
              <a:gd name="connsiteX4" fmla="*/ 1162213 w 16318915"/>
              <a:gd name="connsiteY4" fmla="*/ 0 h 2032713"/>
              <a:gd name="connsiteX0" fmla="*/ 1162213 w 16298612"/>
              <a:gd name="connsiteY0" fmla="*/ 0 h 2032713"/>
              <a:gd name="connsiteX1" fmla="*/ 16298612 w 16298612"/>
              <a:gd name="connsiteY1" fmla="*/ 7970 h 2032713"/>
              <a:gd name="connsiteX2" fmla="*/ 16278310 w 16298612"/>
              <a:gd name="connsiteY2" fmla="*/ 2032713 h 2032713"/>
              <a:gd name="connsiteX3" fmla="*/ 0 w 16298612"/>
              <a:gd name="connsiteY3" fmla="*/ 2032713 h 2032713"/>
              <a:gd name="connsiteX4" fmla="*/ 1162213 w 16298612"/>
              <a:gd name="connsiteY4" fmla="*/ 0 h 203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8612" h="2032713">
                <a:moveTo>
                  <a:pt x="1162213" y="0"/>
                </a:moveTo>
                <a:lnTo>
                  <a:pt x="16298612" y="7970"/>
                </a:lnTo>
                <a:lnTo>
                  <a:pt x="16278310" y="2032713"/>
                </a:lnTo>
                <a:lnTo>
                  <a:pt x="0" y="2032713"/>
                </a:lnTo>
                <a:lnTo>
                  <a:pt x="1162213" y="0"/>
                </a:lnTo>
                <a:close/>
              </a:path>
            </a:pathLst>
          </a:custGeom>
          <a:solidFill>
            <a:srgbClr val="F7A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CBC6"/>
              </a:solidFill>
            </a:endParaRPr>
          </a:p>
        </p:txBody>
      </p:sp>
      <p:sp>
        <p:nvSpPr>
          <p:cNvPr id="9" name="Titre 1">
            <a:extLst>
              <a:ext uri="{FF2B5EF4-FFF2-40B4-BE49-F238E27FC236}">
                <a16:creationId xmlns:a16="http://schemas.microsoft.com/office/drawing/2014/main" id="{D25DF0CD-A455-BA4B-BF89-D05E29AD99B7}"/>
              </a:ext>
            </a:extLst>
          </p:cNvPr>
          <p:cNvSpPr>
            <a:spLocks noGrp="1"/>
          </p:cNvSpPr>
          <p:nvPr>
            <p:ph type="ctrTitle" hasCustomPrompt="1"/>
          </p:nvPr>
        </p:nvSpPr>
        <p:spPr>
          <a:xfrm>
            <a:off x="406741" y="901544"/>
            <a:ext cx="5881687" cy="516472"/>
          </a:xfrm>
        </p:spPr>
        <p:txBody>
          <a:bodyPr wrap="none" anchor="t" anchorCtr="0"/>
          <a:lstStyle>
            <a:lvl1pPr algn="l">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dirty="0"/>
              <a:t>Titre </a:t>
            </a:r>
            <a:r>
              <a:rPr lang="fr-FR" dirty="0" err="1"/>
              <a:t>Tahoma</a:t>
            </a:r>
            <a:r>
              <a:rPr lang="fr-FR" dirty="0"/>
              <a:t> 32</a:t>
            </a:r>
          </a:p>
        </p:txBody>
      </p:sp>
      <p:pic>
        <p:nvPicPr>
          <p:cNvPr id="10" name="Image 9">
            <a:extLst>
              <a:ext uri="{FF2B5EF4-FFF2-40B4-BE49-F238E27FC236}">
                <a16:creationId xmlns:a16="http://schemas.microsoft.com/office/drawing/2014/main" id="{4EA12200-7A99-074A-B74D-20CE68C36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0958" y="332249"/>
            <a:ext cx="1164301" cy="872197"/>
          </a:xfrm>
          <a:prstGeom prst="rect">
            <a:avLst/>
          </a:prstGeom>
        </p:spPr>
      </p:pic>
      <p:pic>
        <p:nvPicPr>
          <p:cNvPr id="3" name="Image 2" descr="Une image contenant personne, extérieur, foule, surveillant&#10;&#10;Description générée automatiquement">
            <a:extLst>
              <a:ext uri="{FF2B5EF4-FFF2-40B4-BE49-F238E27FC236}">
                <a16:creationId xmlns:a16="http://schemas.microsoft.com/office/drawing/2014/main" id="{88ADC904-E6A1-2748-B031-44FE8657CC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58612" y="2188919"/>
            <a:ext cx="3929876" cy="3462284"/>
          </a:xfrm>
          <a:prstGeom prst="rect">
            <a:avLst/>
          </a:prstGeom>
        </p:spPr>
      </p:pic>
      <p:sp>
        <p:nvSpPr>
          <p:cNvPr id="15" name="Espace réservé du numéro de diapositive 5">
            <a:extLst>
              <a:ext uri="{FF2B5EF4-FFF2-40B4-BE49-F238E27FC236}">
                <a16:creationId xmlns:a16="http://schemas.microsoft.com/office/drawing/2014/main" id="{57533C5A-7FD9-2A47-A9F6-BF5A4E18A241}"/>
              </a:ext>
            </a:extLst>
          </p:cNvPr>
          <p:cNvSpPr>
            <a:spLocks noGrp="1"/>
          </p:cNvSpPr>
          <p:nvPr>
            <p:ph type="sldNum" sz="quarter" idx="4"/>
          </p:nvPr>
        </p:nvSpPr>
        <p:spPr>
          <a:xfrm>
            <a:off x="11172954" y="6353178"/>
            <a:ext cx="5649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3D75-FCFB-0743-B0C1-09D62B5F6DAB}" type="slidenum">
              <a:rPr lang="fr-FR" smtClean="0"/>
              <a:t>‹N°›</a:t>
            </a:fld>
            <a:endParaRPr lang="fr-FR"/>
          </a:p>
        </p:txBody>
      </p:sp>
      <p:sp>
        <p:nvSpPr>
          <p:cNvPr id="17" name="Espace réservé du texte 11">
            <a:extLst>
              <a:ext uri="{FF2B5EF4-FFF2-40B4-BE49-F238E27FC236}">
                <a16:creationId xmlns:a16="http://schemas.microsoft.com/office/drawing/2014/main" id="{9AC7A4E7-9EF5-854F-ABA3-117321133FC8}"/>
              </a:ext>
            </a:extLst>
          </p:cNvPr>
          <p:cNvSpPr>
            <a:spLocks noGrp="1"/>
          </p:cNvSpPr>
          <p:nvPr>
            <p:ph type="body" sz="quarter" idx="14" hasCustomPrompt="1"/>
          </p:nvPr>
        </p:nvSpPr>
        <p:spPr>
          <a:xfrm>
            <a:off x="0" y="6410325"/>
            <a:ext cx="12192000" cy="447675"/>
          </a:xfrm>
        </p:spPr>
        <p:txBody>
          <a:bodyPr/>
          <a:lstStyle>
            <a:lvl1pPr algn="ctr">
              <a:buNone/>
              <a:defRPr sz="1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fr-FR" dirty="0"/>
              <a:t>Titre de la présentation</a:t>
            </a:r>
          </a:p>
        </p:txBody>
      </p:sp>
      <p:sp>
        <p:nvSpPr>
          <p:cNvPr id="18" name="Espace réservé du texte 10">
            <a:extLst>
              <a:ext uri="{FF2B5EF4-FFF2-40B4-BE49-F238E27FC236}">
                <a16:creationId xmlns:a16="http://schemas.microsoft.com/office/drawing/2014/main" id="{2D0D96E6-521D-3449-BD8A-B913EA638A01}"/>
              </a:ext>
            </a:extLst>
          </p:cNvPr>
          <p:cNvSpPr>
            <a:spLocks noGrp="1"/>
          </p:cNvSpPr>
          <p:nvPr>
            <p:ph type="body" sz="quarter" idx="13" hasCustomPrompt="1"/>
          </p:nvPr>
        </p:nvSpPr>
        <p:spPr>
          <a:xfrm>
            <a:off x="557214" y="2028825"/>
            <a:ext cx="6629400" cy="3400425"/>
          </a:xfrm>
        </p:spPr>
        <p:txBody>
          <a:bodyPr/>
          <a:lstStyle>
            <a:lvl1pPr algn="just">
              <a:buNone/>
              <a:defRPr sz="1800">
                <a:latin typeface="Tahoma" panose="020B0604030504040204" pitchFamily="34" charset="0"/>
                <a:ea typeface="Tahoma" panose="020B0604030504040204" pitchFamily="34" charset="0"/>
                <a:cs typeface="Tahoma" panose="020B0604030504040204" pitchFamily="34" charset="0"/>
              </a:defRPr>
            </a:lvl1pPr>
            <a:lvl2pPr algn="just">
              <a:buFont typeface="Wingdings" pitchFamily="2" charset="2"/>
              <a:buChar char="§"/>
              <a:defRPr sz="1600">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fr-FR" dirty="0"/>
              <a:t>Texte niveau 1 </a:t>
            </a:r>
            <a:r>
              <a:rPr lang="fr-FR" dirty="0" err="1"/>
              <a:t>Tahoma</a:t>
            </a:r>
            <a:r>
              <a:rPr lang="fr-FR" dirty="0"/>
              <a:t> 18</a:t>
            </a:r>
          </a:p>
          <a:p>
            <a:pPr lvl="1"/>
            <a:r>
              <a:rPr lang="fr-FR" dirty="0"/>
              <a:t>Texte niveau 2 </a:t>
            </a:r>
            <a:r>
              <a:rPr lang="fr-FR" dirty="0" err="1"/>
              <a:t>Tahoma</a:t>
            </a:r>
            <a:r>
              <a:rPr lang="fr-FR" dirty="0"/>
              <a:t> 16</a:t>
            </a:r>
          </a:p>
        </p:txBody>
      </p:sp>
    </p:spTree>
    <p:extLst>
      <p:ext uri="{BB962C8B-B14F-4D97-AF65-F5344CB8AC3E}">
        <p14:creationId xmlns:p14="http://schemas.microsoft.com/office/powerpoint/2010/main" val="3112474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 visuel - conten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161ADED-9298-E141-8E4A-52DC809EBB7A}"/>
              </a:ext>
            </a:extLst>
          </p:cNvPr>
          <p:cNvSpPr/>
          <p:nvPr userDrawn="1"/>
        </p:nvSpPr>
        <p:spPr>
          <a:xfrm>
            <a:off x="7746657" y="2017792"/>
            <a:ext cx="3992302" cy="34733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2">
            <a:extLst>
              <a:ext uri="{FF2B5EF4-FFF2-40B4-BE49-F238E27FC236}">
                <a16:creationId xmlns:a16="http://schemas.microsoft.com/office/drawing/2014/main" id="{2B31C190-ACBB-454B-8609-C7B82DFB7A3F}"/>
              </a:ext>
            </a:extLst>
          </p:cNvPr>
          <p:cNvSpPr/>
          <p:nvPr userDrawn="1"/>
        </p:nvSpPr>
        <p:spPr>
          <a:xfrm flipH="1" flipV="1">
            <a:off x="0" y="768348"/>
            <a:ext cx="6400800" cy="817563"/>
          </a:xfrm>
          <a:custGeom>
            <a:avLst/>
            <a:gdLst>
              <a:gd name="connsiteX0" fmla="*/ 0 w 7609114"/>
              <a:gd name="connsiteY0" fmla="*/ 0 h 2024743"/>
              <a:gd name="connsiteX1" fmla="*/ 7609114 w 7609114"/>
              <a:gd name="connsiteY1" fmla="*/ 0 h 2024743"/>
              <a:gd name="connsiteX2" fmla="*/ 7609114 w 7609114"/>
              <a:gd name="connsiteY2" fmla="*/ 2024743 h 2024743"/>
              <a:gd name="connsiteX3" fmla="*/ 0 w 7609114"/>
              <a:gd name="connsiteY3" fmla="*/ 2024743 h 2024743"/>
              <a:gd name="connsiteX4" fmla="*/ 0 w 7609114"/>
              <a:gd name="connsiteY4" fmla="*/ 0 h 2024743"/>
              <a:gd name="connsiteX0" fmla="*/ 899885 w 7609114"/>
              <a:gd name="connsiteY0" fmla="*/ 14515 h 2024743"/>
              <a:gd name="connsiteX1" fmla="*/ 7609114 w 7609114"/>
              <a:gd name="connsiteY1" fmla="*/ 0 h 2024743"/>
              <a:gd name="connsiteX2" fmla="*/ 7609114 w 7609114"/>
              <a:gd name="connsiteY2" fmla="*/ 2024743 h 2024743"/>
              <a:gd name="connsiteX3" fmla="*/ 0 w 7609114"/>
              <a:gd name="connsiteY3" fmla="*/ 2024743 h 2024743"/>
              <a:gd name="connsiteX4" fmla="*/ 899885 w 7609114"/>
              <a:gd name="connsiteY4" fmla="*/ 14515 h 2024743"/>
              <a:gd name="connsiteX0" fmla="*/ 1147223 w 7609114"/>
              <a:gd name="connsiteY0" fmla="*/ 7020 h 2024743"/>
              <a:gd name="connsiteX1" fmla="*/ 7609114 w 7609114"/>
              <a:gd name="connsiteY1" fmla="*/ 0 h 2024743"/>
              <a:gd name="connsiteX2" fmla="*/ 7609114 w 7609114"/>
              <a:gd name="connsiteY2" fmla="*/ 2024743 h 2024743"/>
              <a:gd name="connsiteX3" fmla="*/ 0 w 7609114"/>
              <a:gd name="connsiteY3" fmla="*/ 2024743 h 2024743"/>
              <a:gd name="connsiteX4" fmla="*/ 1147223 w 7609114"/>
              <a:gd name="connsiteY4" fmla="*/ 7020 h 2024743"/>
              <a:gd name="connsiteX0" fmla="*/ 1162213 w 7609114"/>
              <a:gd name="connsiteY0" fmla="*/ 0 h 2032713"/>
              <a:gd name="connsiteX1" fmla="*/ 7609114 w 7609114"/>
              <a:gd name="connsiteY1" fmla="*/ 7970 h 2032713"/>
              <a:gd name="connsiteX2" fmla="*/ 7609114 w 7609114"/>
              <a:gd name="connsiteY2" fmla="*/ 2032713 h 2032713"/>
              <a:gd name="connsiteX3" fmla="*/ 0 w 7609114"/>
              <a:gd name="connsiteY3" fmla="*/ 2032713 h 2032713"/>
              <a:gd name="connsiteX4" fmla="*/ 1162213 w 7609114"/>
              <a:gd name="connsiteY4" fmla="*/ 0 h 2032713"/>
              <a:gd name="connsiteX0" fmla="*/ 1162213 w 16318915"/>
              <a:gd name="connsiteY0" fmla="*/ 0 h 2032713"/>
              <a:gd name="connsiteX1" fmla="*/ 16318915 w 16318915"/>
              <a:gd name="connsiteY1" fmla="*/ 7970 h 2032713"/>
              <a:gd name="connsiteX2" fmla="*/ 7609114 w 16318915"/>
              <a:gd name="connsiteY2" fmla="*/ 2032713 h 2032713"/>
              <a:gd name="connsiteX3" fmla="*/ 0 w 16318915"/>
              <a:gd name="connsiteY3" fmla="*/ 2032713 h 2032713"/>
              <a:gd name="connsiteX4" fmla="*/ 1162213 w 16318915"/>
              <a:gd name="connsiteY4" fmla="*/ 0 h 2032713"/>
              <a:gd name="connsiteX0" fmla="*/ 1162213 w 16318915"/>
              <a:gd name="connsiteY0" fmla="*/ 0 h 2032713"/>
              <a:gd name="connsiteX1" fmla="*/ 16318915 w 16318915"/>
              <a:gd name="connsiteY1" fmla="*/ 7970 h 2032713"/>
              <a:gd name="connsiteX2" fmla="*/ 16278310 w 16318915"/>
              <a:gd name="connsiteY2" fmla="*/ 2032713 h 2032713"/>
              <a:gd name="connsiteX3" fmla="*/ 0 w 16318915"/>
              <a:gd name="connsiteY3" fmla="*/ 2032713 h 2032713"/>
              <a:gd name="connsiteX4" fmla="*/ 1162213 w 16318915"/>
              <a:gd name="connsiteY4" fmla="*/ 0 h 2032713"/>
              <a:gd name="connsiteX0" fmla="*/ 1162213 w 16298612"/>
              <a:gd name="connsiteY0" fmla="*/ 0 h 2032713"/>
              <a:gd name="connsiteX1" fmla="*/ 16298612 w 16298612"/>
              <a:gd name="connsiteY1" fmla="*/ 7970 h 2032713"/>
              <a:gd name="connsiteX2" fmla="*/ 16278310 w 16298612"/>
              <a:gd name="connsiteY2" fmla="*/ 2032713 h 2032713"/>
              <a:gd name="connsiteX3" fmla="*/ 0 w 16298612"/>
              <a:gd name="connsiteY3" fmla="*/ 2032713 h 2032713"/>
              <a:gd name="connsiteX4" fmla="*/ 1162213 w 16298612"/>
              <a:gd name="connsiteY4" fmla="*/ 0 h 203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8612" h="2032713">
                <a:moveTo>
                  <a:pt x="1162213" y="0"/>
                </a:moveTo>
                <a:lnTo>
                  <a:pt x="16298612" y="7970"/>
                </a:lnTo>
                <a:lnTo>
                  <a:pt x="16278310" y="2032713"/>
                </a:lnTo>
                <a:lnTo>
                  <a:pt x="0" y="2032713"/>
                </a:lnTo>
                <a:lnTo>
                  <a:pt x="1162213"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CBC6"/>
              </a:solidFill>
            </a:endParaRPr>
          </a:p>
        </p:txBody>
      </p:sp>
      <p:sp>
        <p:nvSpPr>
          <p:cNvPr id="9" name="Titre 1">
            <a:extLst>
              <a:ext uri="{FF2B5EF4-FFF2-40B4-BE49-F238E27FC236}">
                <a16:creationId xmlns:a16="http://schemas.microsoft.com/office/drawing/2014/main" id="{D25DF0CD-A455-BA4B-BF89-D05E29AD99B7}"/>
              </a:ext>
            </a:extLst>
          </p:cNvPr>
          <p:cNvSpPr>
            <a:spLocks noGrp="1"/>
          </p:cNvSpPr>
          <p:nvPr>
            <p:ph type="ctrTitle" hasCustomPrompt="1"/>
          </p:nvPr>
        </p:nvSpPr>
        <p:spPr>
          <a:xfrm>
            <a:off x="406741" y="918893"/>
            <a:ext cx="5881687" cy="516472"/>
          </a:xfrm>
        </p:spPr>
        <p:txBody>
          <a:bodyPr wrap="none" anchor="t" anchorCtr="0"/>
          <a:lstStyle>
            <a:lvl1pPr algn="l">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dirty="0"/>
              <a:t>Titre </a:t>
            </a:r>
            <a:r>
              <a:rPr lang="fr-FR" dirty="0" err="1"/>
              <a:t>Tahoma</a:t>
            </a:r>
            <a:r>
              <a:rPr lang="fr-FR" dirty="0"/>
              <a:t> 32</a:t>
            </a:r>
          </a:p>
        </p:txBody>
      </p:sp>
      <p:pic>
        <p:nvPicPr>
          <p:cNvPr id="10" name="Image 9">
            <a:extLst>
              <a:ext uri="{FF2B5EF4-FFF2-40B4-BE49-F238E27FC236}">
                <a16:creationId xmlns:a16="http://schemas.microsoft.com/office/drawing/2014/main" id="{4EA12200-7A99-074A-B74D-20CE68C36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0958" y="332249"/>
            <a:ext cx="1164301" cy="872197"/>
          </a:xfrm>
          <a:prstGeom prst="rect">
            <a:avLst/>
          </a:prstGeom>
        </p:spPr>
      </p:pic>
      <p:pic>
        <p:nvPicPr>
          <p:cNvPr id="15" name="Image 14" descr="Une image contenant personne, intérieur&#10;&#10;Description générée automatiquement">
            <a:extLst>
              <a:ext uri="{FF2B5EF4-FFF2-40B4-BE49-F238E27FC236}">
                <a16:creationId xmlns:a16="http://schemas.microsoft.com/office/drawing/2014/main" id="{566F5E3C-0F1D-5B4E-98D1-0AB65CB4A0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37966" y="2201175"/>
            <a:ext cx="3929876" cy="3454539"/>
          </a:xfrm>
          <a:prstGeom prst="rect">
            <a:avLst/>
          </a:prstGeom>
        </p:spPr>
      </p:pic>
      <p:sp>
        <p:nvSpPr>
          <p:cNvPr id="17" name="Espace réservé du numéro de diapositive 5">
            <a:extLst>
              <a:ext uri="{FF2B5EF4-FFF2-40B4-BE49-F238E27FC236}">
                <a16:creationId xmlns:a16="http://schemas.microsoft.com/office/drawing/2014/main" id="{9E725CD0-B6E3-8D44-AC32-2B83866FEA17}"/>
              </a:ext>
            </a:extLst>
          </p:cNvPr>
          <p:cNvSpPr>
            <a:spLocks noGrp="1"/>
          </p:cNvSpPr>
          <p:nvPr>
            <p:ph type="sldNum" sz="quarter" idx="4"/>
          </p:nvPr>
        </p:nvSpPr>
        <p:spPr>
          <a:xfrm>
            <a:off x="11172954" y="6353178"/>
            <a:ext cx="5649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3D75-FCFB-0743-B0C1-09D62B5F6DAB}" type="slidenum">
              <a:rPr lang="fr-FR" smtClean="0"/>
              <a:t>‹N°›</a:t>
            </a:fld>
            <a:endParaRPr lang="fr-FR"/>
          </a:p>
        </p:txBody>
      </p:sp>
      <p:sp>
        <p:nvSpPr>
          <p:cNvPr id="18" name="Espace réservé du texte 11">
            <a:extLst>
              <a:ext uri="{FF2B5EF4-FFF2-40B4-BE49-F238E27FC236}">
                <a16:creationId xmlns:a16="http://schemas.microsoft.com/office/drawing/2014/main" id="{2224753A-65FF-314D-B936-027BB283AC0A}"/>
              </a:ext>
            </a:extLst>
          </p:cNvPr>
          <p:cNvSpPr>
            <a:spLocks noGrp="1"/>
          </p:cNvSpPr>
          <p:nvPr>
            <p:ph type="body" sz="quarter" idx="14" hasCustomPrompt="1"/>
          </p:nvPr>
        </p:nvSpPr>
        <p:spPr>
          <a:xfrm>
            <a:off x="0" y="6410325"/>
            <a:ext cx="12192000" cy="447675"/>
          </a:xfrm>
        </p:spPr>
        <p:txBody>
          <a:bodyPr/>
          <a:lstStyle>
            <a:lvl1pPr algn="ctr">
              <a:buNone/>
              <a:defRPr sz="1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fr-FR" dirty="0"/>
              <a:t>Titre de la présentation</a:t>
            </a:r>
          </a:p>
        </p:txBody>
      </p:sp>
      <p:sp>
        <p:nvSpPr>
          <p:cNvPr id="19" name="Espace réservé du texte 10">
            <a:extLst>
              <a:ext uri="{FF2B5EF4-FFF2-40B4-BE49-F238E27FC236}">
                <a16:creationId xmlns:a16="http://schemas.microsoft.com/office/drawing/2014/main" id="{37792A77-CE2F-404B-81D9-B8C24A08A513}"/>
              </a:ext>
            </a:extLst>
          </p:cNvPr>
          <p:cNvSpPr>
            <a:spLocks noGrp="1"/>
          </p:cNvSpPr>
          <p:nvPr>
            <p:ph type="body" sz="quarter" idx="13" hasCustomPrompt="1"/>
          </p:nvPr>
        </p:nvSpPr>
        <p:spPr>
          <a:xfrm>
            <a:off x="557214" y="2028825"/>
            <a:ext cx="6629400" cy="3400425"/>
          </a:xfrm>
        </p:spPr>
        <p:txBody>
          <a:bodyPr/>
          <a:lstStyle>
            <a:lvl1pPr algn="just">
              <a:buNone/>
              <a:defRPr sz="1800">
                <a:latin typeface="Tahoma" panose="020B0604030504040204" pitchFamily="34" charset="0"/>
                <a:ea typeface="Tahoma" panose="020B0604030504040204" pitchFamily="34" charset="0"/>
                <a:cs typeface="Tahoma" panose="020B0604030504040204" pitchFamily="34" charset="0"/>
              </a:defRPr>
            </a:lvl1pPr>
            <a:lvl2pPr algn="just">
              <a:buFont typeface="Wingdings" pitchFamily="2" charset="2"/>
              <a:buChar char="§"/>
              <a:defRPr sz="1600">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fr-FR" dirty="0"/>
              <a:t>Texte niveau 1 </a:t>
            </a:r>
            <a:r>
              <a:rPr lang="fr-FR" dirty="0" err="1"/>
              <a:t>Tahoma</a:t>
            </a:r>
            <a:r>
              <a:rPr lang="fr-FR" dirty="0"/>
              <a:t> 18</a:t>
            </a:r>
          </a:p>
          <a:p>
            <a:pPr lvl="1"/>
            <a:r>
              <a:rPr lang="fr-FR" dirty="0"/>
              <a:t>Texte niveau 2 </a:t>
            </a:r>
            <a:r>
              <a:rPr lang="fr-FR" dirty="0" err="1"/>
              <a:t>Tahoma</a:t>
            </a:r>
            <a:r>
              <a:rPr lang="fr-FR" dirty="0"/>
              <a:t> 16</a:t>
            </a:r>
          </a:p>
        </p:txBody>
      </p:sp>
    </p:spTree>
    <p:extLst>
      <p:ext uri="{BB962C8B-B14F-4D97-AF65-F5344CB8AC3E}">
        <p14:creationId xmlns:p14="http://schemas.microsoft.com/office/powerpoint/2010/main" val="3412854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re - contenu">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B31C190-ACBB-454B-8609-C7B82DFB7A3F}"/>
              </a:ext>
            </a:extLst>
          </p:cNvPr>
          <p:cNvSpPr/>
          <p:nvPr userDrawn="1"/>
        </p:nvSpPr>
        <p:spPr>
          <a:xfrm flipH="1" flipV="1">
            <a:off x="0" y="768348"/>
            <a:ext cx="6400800" cy="817563"/>
          </a:xfrm>
          <a:custGeom>
            <a:avLst/>
            <a:gdLst>
              <a:gd name="connsiteX0" fmla="*/ 0 w 7609114"/>
              <a:gd name="connsiteY0" fmla="*/ 0 h 2024743"/>
              <a:gd name="connsiteX1" fmla="*/ 7609114 w 7609114"/>
              <a:gd name="connsiteY1" fmla="*/ 0 h 2024743"/>
              <a:gd name="connsiteX2" fmla="*/ 7609114 w 7609114"/>
              <a:gd name="connsiteY2" fmla="*/ 2024743 h 2024743"/>
              <a:gd name="connsiteX3" fmla="*/ 0 w 7609114"/>
              <a:gd name="connsiteY3" fmla="*/ 2024743 h 2024743"/>
              <a:gd name="connsiteX4" fmla="*/ 0 w 7609114"/>
              <a:gd name="connsiteY4" fmla="*/ 0 h 2024743"/>
              <a:gd name="connsiteX0" fmla="*/ 899885 w 7609114"/>
              <a:gd name="connsiteY0" fmla="*/ 14515 h 2024743"/>
              <a:gd name="connsiteX1" fmla="*/ 7609114 w 7609114"/>
              <a:gd name="connsiteY1" fmla="*/ 0 h 2024743"/>
              <a:gd name="connsiteX2" fmla="*/ 7609114 w 7609114"/>
              <a:gd name="connsiteY2" fmla="*/ 2024743 h 2024743"/>
              <a:gd name="connsiteX3" fmla="*/ 0 w 7609114"/>
              <a:gd name="connsiteY3" fmla="*/ 2024743 h 2024743"/>
              <a:gd name="connsiteX4" fmla="*/ 899885 w 7609114"/>
              <a:gd name="connsiteY4" fmla="*/ 14515 h 2024743"/>
              <a:gd name="connsiteX0" fmla="*/ 1147223 w 7609114"/>
              <a:gd name="connsiteY0" fmla="*/ 7020 h 2024743"/>
              <a:gd name="connsiteX1" fmla="*/ 7609114 w 7609114"/>
              <a:gd name="connsiteY1" fmla="*/ 0 h 2024743"/>
              <a:gd name="connsiteX2" fmla="*/ 7609114 w 7609114"/>
              <a:gd name="connsiteY2" fmla="*/ 2024743 h 2024743"/>
              <a:gd name="connsiteX3" fmla="*/ 0 w 7609114"/>
              <a:gd name="connsiteY3" fmla="*/ 2024743 h 2024743"/>
              <a:gd name="connsiteX4" fmla="*/ 1147223 w 7609114"/>
              <a:gd name="connsiteY4" fmla="*/ 7020 h 2024743"/>
              <a:gd name="connsiteX0" fmla="*/ 1162213 w 7609114"/>
              <a:gd name="connsiteY0" fmla="*/ 0 h 2032713"/>
              <a:gd name="connsiteX1" fmla="*/ 7609114 w 7609114"/>
              <a:gd name="connsiteY1" fmla="*/ 7970 h 2032713"/>
              <a:gd name="connsiteX2" fmla="*/ 7609114 w 7609114"/>
              <a:gd name="connsiteY2" fmla="*/ 2032713 h 2032713"/>
              <a:gd name="connsiteX3" fmla="*/ 0 w 7609114"/>
              <a:gd name="connsiteY3" fmla="*/ 2032713 h 2032713"/>
              <a:gd name="connsiteX4" fmla="*/ 1162213 w 7609114"/>
              <a:gd name="connsiteY4" fmla="*/ 0 h 2032713"/>
              <a:gd name="connsiteX0" fmla="*/ 1162213 w 16318915"/>
              <a:gd name="connsiteY0" fmla="*/ 0 h 2032713"/>
              <a:gd name="connsiteX1" fmla="*/ 16318915 w 16318915"/>
              <a:gd name="connsiteY1" fmla="*/ 7970 h 2032713"/>
              <a:gd name="connsiteX2" fmla="*/ 7609114 w 16318915"/>
              <a:gd name="connsiteY2" fmla="*/ 2032713 h 2032713"/>
              <a:gd name="connsiteX3" fmla="*/ 0 w 16318915"/>
              <a:gd name="connsiteY3" fmla="*/ 2032713 h 2032713"/>
              <a:gd name="connsiteX4" fmla="*/ 1162213 w 16318915"/>
              <a:gd name="connsiteY4" fmla="*/ 0 h 2032713"/>
              <a:gd name="connsiteX0" fmla="*/ 1162213 w 16318915"/>
              <a:gd name="connsiteY0" fmla="*/ 0 h 2032713"/>
              <a:gd name="connsiteX1" fmla="*/ 16318915 w 16318915"/>
              <a:gd name="connsiteY1" fmla="*/ 7970 h 2032713"/>
              <a:gd name="connsiteX2" fmla="*/ 16278310 w 16318915"/>
              <a:gd name="connsiteY2" fmla="*/ 2032713 h 2032713"/>
              <a:gd name="connsiteX3" fmla="*/ 0 w 16318915"/>
              <a:gd name="connsiteY3" fmla="*/ 2032713 h 2032713"/>
              <a:gd name="connsiteX4" fmla="*/ 1162213 w 16318915"/>
              <a:gd name="connsiteY4" fmla="*/ 0 h 2032713"/>
              <a:gd name="connsiteX0" fmla="*/ 1162213 w 16298612"/>
              <a:gd name="connsiteY0" fmla="*/ 0 h 2032713"/>
              <a:gd name="connsiteX1" fmla="*/ 16298612 w 16298612"/>
              <a:gd name="connsiteY1" fmla="*/ 7970 h 2032713"/>
              <a:gd name="connsiteX2" fmla="*/ 16278310 w 16298612"/>
              <a:gd name="connsiteY2" fmla="*/ 2032713 h 2032713"/>
              <a:gd name="connsiteX3" fmla="*/ 0 w 16298612"/>
              <a:gd name="connsiteY3" fmla="*/ 2032713 h 2032713"/>
              <a:gd name="connsiteX4" fmla="*/ 1162213 w 16298612"/>
              <a:gd name="connsiteY4" fmla="*/ 0 h 203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8612" h="2032713">
                <a:moveTo>
                  <a:pt x="1162213" y="0"/>
                </a:moveTo>
                <a:lnTo>
                  <a:pt x="16298612" y="7970"/>
                </a:lnTo>
                <a:lnTo>
                  <a:pt x="16278310" y="2032713"/>
                </a:lnTo>
                <a:lnTo>
                  <a:pt x="0" y="2032713"/>
                </a:lnTo>
                <a:lnTo>
                  <a:pt x="1162213" y="0"/>
                </a:lnTo>
                <a:close/>
              </a:path>
            </a:pathLst>
          </a:custGeom>
          <a:solidFill>
            <a:srgbClr val="87CB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CBC6"/>
              </a:solidFill>
            </a:endParaRPr>
          </a:p>
        </p:txBody>
      </p:sp>
      <p:sp>
        <p:nvSpPr>
          <p:cNvPr id="9" name="Titre 1">
            <a:extLst>
              <a:ext uri="{FF2B5EF4-FFF2-40B4-BE49-F238E27FC236}">
                <a16:creationId xmlns:a16="http://schemas.microsoft.com/office/drawing/2014/main" id="{D25DF0CD-A455-BA4B-BF89-D05E29AD99B7}"/>
              </a:ext>
            </a:extLst>
          </p:cNvPr>
          <p:cNvSpPr>
            <a:spLocks noGrp="1"/>
          </p:cNvSpPr>
          <p:nvPr>
            <p:ph type="ctrTitle" hasCustomPrompt="1"/>
          </p:nvPr>
        </p:nvSpPr>
        <p:spPr>
          <a:xfrm>
            <a:off x="406741" y="909364"/>
            <a:ext cx="3563796" cy="535531"/>
          </a:xfrm>
        </p:spPr>
        <p:txBody>
          <a:bodyPr wrap="none" anchor="ctr" anchorCtr="0">
            <a:spAutoFit/>
          </a:bodyPr>
          <a:lstStyle>
            <a:lvl1pPr algn="l">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dirty="0"/>
              <a:t>Titre </a:t>
            </a:r>
            <a:r>
              <a:rPr lang="fr-FR" dirty="0" err="1"/>
              <a:t>Tahoma</a:t>
            </a:r>
            <a:r>
              <a:rPr lang="fr-FR" dirty="0"/>
              <a:t> 32</a:t>
            </a:r>
          </a:p>
        </p:txBody>
      </p:sp>
      <p:pic>
        <p:nvPicPr>
          <p:cNvPr id="10" name="Image 9">
            <a:extLst>
              <a:ext uri="{FF2B5EF4-FFF2-40B4-BE49-F238E27FC236}">
                <a16:creationId xmlns:a16="http://schemas.microsoft.com/office/drawing/2014/main" id="{4EA12200-7A99-074A-B74D-20CE68C36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0958" y="332249"/>
            <a:ext cx="1164301" cy="872197"/>
          </a:xfrm>
          <a:prstGeom prst="rect">
            <a:avLst/>
          </a:prstGeom>
        </p:spPr>
      </p:pic>
      <p:sp>
        <p:nvSpPr>
          <p:cNvPr id="13" name="Espace réservé du numéro de diapositive 5">
            <a:extLst>
              <a:ext uri="{FF2B5EF4-FFF2-40B4-BE49-F238E27FC236}">
                <a16:creationId xmlns:a16="http://schemas.microsoft.com/office/drawing/2014/main" id="{17FD127E-298B-4849-B833-B828C0A5CCE0}"/>
              </a:ext>
            </a:extLst>
          </p:cNvPr>
          <p:cNvSpPr>
            <a:spLocks noGrp="1"/>
          </p:cNvSpPr>
          <p:nvPr>
            <p:ph type="sldNum" sz="quarter" idx="4"/>
          </p:nvPr>
        </p:nvSpPr>
        <p:spPr>
          <a:xfrm>
            <a:off x="11172954" y="6353178"/>
            <a:ext cx="5649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3D75-FCFB-0743-B0C1-09D62B5F6DAB}" type="slidenum">
              <a:rPr lang="fr-FR" smtClean="0"/>
              <a:t>‹N°›</a:t>
            </a:fld>
            <a:endParaRPr lang="fr-FR"/>
          </a:p>
        </p:txBody>
      </p:sp>
      <p:sp>
        <p:nvSpPr>
          <p:cNvPr id="15" name="Espace réservé du texte 11">
            <a:extLst>
              <a:ext uri="{FF2B5EF4-FFF2-40B4-BE49-F238E27FC236}">
                <a16:creationId xmlns:a16="http://schemas.microsoft.com/office/drawing/2014/main" id="{7FB6269D-3FBF-CD4E-8DA5-CEB65B540E9B}"/>
              </a:ext>
            </a:extLst>
          </p:cNvPr>
          <p:cNvSpPr>
            <a:spLocks noGrp="1"/>
          </p:cNvSpPr>
          <p:nvPr>
            <p:ph type="body" sz="quarter" idx="14" hasCustomPrompt="1"/>
          </p:nvPr>
        </p:nvSpPr>
        <p:spPr>
          <a:xfrm>
            <a:off x="0" y="6410325"/>
            <a:ext cx="12192000" cy="447675"/>
          </a:xfrm>
        </p:spPr>
        <p:txBody>
          <a:bodyPr/>
          <a:lstStyle>
            <a:lvl1pPr algn="ctr">
              <a:buNone/>
              <a:defRPr sz="1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fr-FR" dirty="0"/>
              <a:t>Titre de la présentation</a:t>
            </a:r>
          </a:p>
        </p:txBody>
      </p:sp>
      <p:sp>
        <p:nvSpPr>
          <p:cNvPr id="17" name="Espace réservé du texte 10">
            <a:extLst>
              <a:ext uri="{FF2B5EF4-FFF2-40B4-BE49-F238E27FC236}">
                <a16:creationId xmlns:a16="http://schemas.microsoft.com/office/drawing/2014/main" id="{E95E2ADC-39B4-A34D-B59B-CADC5BE18A19}"/>
              </a:ext>
            </a:extLst>
          </p:cNvPr>
          <p:cNvSpPr>
            <a:spLocks noGrp="1"/>
          </p:cNvSpPr>
          <p:nvPr>
            <p:ph type="body" sz="quarter" idx="13" hasCustomPrompt="1"/>
          </p:nvPr>
        </p:nvSpPr>
        <p:spPr>
          <a:xfrm>
            <a:off x="557214" y="2028825"/>
            <a:ext cx="6629400" cy="3400425"/>
          </a:xfrm>
        </p:spPr>
        <p:txBody>
          <a:bodyPr/>
          <a:lstStyle>
            <a:lvl1pPr algn="just">
              <a:buNone/>
              <a:defRPr sz="1800">
                <a:latin typeface="Tahoma" panose="020B0604030504040204" pitchFamily="34" charset="0"/>
                <a:ea typeface="Tahoma" panose="020B0604030504040204" pitchFamily="34" charset="0"/>
                <a:cs typeface="Tahoma" panose="020B0604030504040204" pitchFamily="34" charset="0"/>
              </a:defRPr>
            </a:lvl1pPr>
            <a:lvl2pPr algn="just">
              <a:buFont typeface="Wingdings" pitchFamily="2" charset="2"/>
              <a:buChar char="§"/>
              <a:defRPr sz="1600">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fr-FR" dirty="0"/>
              <a:t>Texte niveau 1 </a:t>
            </a:r>
            <a:r>
              <a:rPr lang="fr-FR" dirty="0" err="1"/>
              <a:t>Tahoma</a:t>
            </a:r>
            <a:r>
              <a:rPr lang="fr-FR" dirty="0"/>
              <a:t> 18</a:t>
            </a:r>
          </a:p>
          <a:p>
            <a:pPr lvl="1"/>
            <a:r>
              <a:rPr lang="fr-FR" dirty="0"/>
              <a:t>Texte niveau 2 </a:t>
            </a:r>
            <a:r>
              <a:rPr lang="fr-FR" dirty="0" err="1"/>
              <a:t>Tahoma</a:t>
            </a:r>
            <a:r>
              <a:rPr lang="fr-FR" dirty="0"/>
              <a:t> 16</a:t>
            </a:r>
          </a:p>
        </p:txBody>
      </p:sp>
    </p:spTree>
    <p:extLst>
      <p:ext uri="{BB962C8B-B14F-4D97-AF65-F5344CB8AC3E}">
        <p14:creationId xmlns:p14="http://schemas.microsoft.com/office/powerpoint/2010/main" val="419673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re - contenu">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B31C190-ACBB-454B-8609-C7B82DFB7A3F}"/>
              </a:ext>
            </a:extLst>
          </p:cNvPr>
          <p:cNvSpPr/>
          <p:nvPr userDrawn="1"/>
        </p:nvSpPr>
        <p:spPr>
          <a:xfrm flipH="1" flipV="1">
            <a:off x="0" y="768348"/>
            <a:ext cx="6400800" cy="817563"/>
          </a:xfrm>
          <a:custGeom>
            <a:avLst/>
            <a:gdLst>
              <a:gd name="connsiteX0" fmla="*/ 0 w 7609114"/>
              <a:gd name="connsiteY0" fmla="*/ 0 h 2024743"/>
              <a:gd name="connsiteX1" fmla="*/ 7609114 w 7609114"/>
              <a:gd name="connsiteY1" fmla="*/ 0 h 2024743"/>
              <a:gd name="connsiteX2" fmla="*/ 7609114 w 7609114"/>
              <a:gd name="connsiteY2" fmla="*/ 2024743 h 2024743"/>
              <a:gd name="connsiteX3" fmla="*/ 0 w 7609114"/>
              <a:gd name="connsiteY3" fmla="*/ 2024743 h 2024743"/>
              <a:gd name="connsiteX4" fmla="*/ 0 w 7609114"/>
              <a:gd name="connsiteY4" fmla="*/ 0 h 2024743"/>
              <a:gd name="connsiteX0" fmla="*/ 899885 w 7609114"/>
              <a:gd name="connsiteY0" fmla="*/ 14515 h 2024743"/>
              <a:gd name="connsiteX1" fmla="*/ 7609114 w 7609114"/>
              <a:gd name="connsiteY1" fmla="*/ 0 h 2024743"/>
              <a:gd name="connsiteX2" fmla="*/ 7609114 w 7609114"/>
              <a:gd name="connsiteY2" fmla="*/ 2024743 h 2024743"/>
              <a:gd name="connsiteX3" fmla="*/ 0 w 7609114"/>
              <a:gd name="connsiteY3" fmla="*/ 2024743 h 2024743"/>
              <a:gd name="connsiteX4" fmla="*/ 899885 w 7609114"/>
              <a:gd name="connsiteY4" fmla="*/ 14515 h 2024743"/>
              <a:gd name="connsiteX0" fmla="*/ 1147223 w 7609114"/>
              <a:gd name="connsiteY0" fmla="*/ 7020 h 2024743"/>
              <a:gd name="connsiteX1" fmla="*/ 7609114 w 7609114"/>
              <a:gd name="connsiteY1" fmla="*/ 0 h 2024743"/>
              <a:gd name="connsiteX2" fmla="*/ 7609114 w 7609114"/>
              <a:gd name="connsiteY2" fmla="*/ 2024743 h 2024743"/>
              <a:gd name="connsiteX3" fmla="*/ 0 w 7609114"/>
              <a:gd name="connsiteY3" fmla="*/ 2024743 h 2024743"/>
              <a:gd name="connsiteX4" fmla="*/ 1147223 w 7609114"/>
              <a:gd name="connsiteY4" fmla="*/ 7020 h 2024743"/>
              <a:gd name="connsiteX0" fmla="*/ 1162213 w 7609114"/>
              <a:gd name="connsiteY0" fmla="*/ 0 h 2032713"/>
              <a:gd name="connsiteX1" fmla="*/ 7609114 w 7609114"/>
              <a:gd name="connsiteY1" fmla="*/ 7970 h 2032713"/>
              <a:gd name="connsiteX2" fmla="*/ 7609114 w 7609114"/>
              <a:gd name="connsiteY2" fmla="*/ 2032713 h 2032713"/>
              <a:gd name="connsiteX3" fmla="*/ 0 w 7609114"/>
              <a:gd name="connsiteY3" fmla="*/ 2032713 h 2032713"/>
              <a:gd name="connsiteX4" fmla="*/ 1162213 w 7609114"/>
              <a:gd name="connsiteY4" fmla="*/ 0 h 2032713"/>
              <a:gd name="connsiteX0" fmla="*/ 1162213 w 16318915"/>
              <a:gd name="connsiteY0" fmla="*/ 0 h 2032713"/>
              <a:gd name="connsiteX1" fmla="*/ 16318915 w 16318915"/>
              <a:gd name="connsiteY1" fmla="*/ 7970 h 2032713"/>
              <a:gd name="connsiteX2" fmla="*/ 7609114 w 16318915"/>
              <a:gd name="connsiteY2" fmla="*/ 2032713 h 2032713"/>
              <a:gd name="connsiteX3" fmla="*/ 0 w 16318915"/>
              <a:gd name="connsiteY3" fmla="*/ 2032713 h 2032713"/>
              <a:gd name="connsiteX4" fmla="*/ 1162213 w 16318915"/>
              <a:gd name="connsiteY4" fmla="*/ 0 h 2032713"/>
              <a:gd name="connsiteX0" fmla="*/ 1162213 w 16318915"/>
              <a:gd name="connsiteY0" fmla="*/ 0 h 2032713"/>
              <a:gd name="connsiteX1" fmla="*/ 16318915 w 16318915"/>
              <a:gd name="connsiteY1" fmla="*/ 7970 h 2032713"/>
              <a:gd name="connsiteX2" fmla="*/ 16278310 w 16318915"/>
              <a:gd name="connsiteY2" fmla="*/ 2032713 h 2032713"/>
              <a:gd name="connsiteX3" fmla="*/ 0 w 16318915"/>
              <a:gd name="connsiteY3" fmla="*/ 2032713 h 2032713"/>
              <a:gd name="connsiteX4" fmla="*/ 1162213 w 16318915"/>
              <a:gd name="connsiteY4" fmla="*/ 0 h 2032713"/>
              <a:gd name="connsiteX0" fmla="*/ 1162213 w 16298612"/>
              <a:gd name="connsiteY0" fmla="*/ 0 h 2032713"/>
              <a:gd name="connsiteX1" fmla="*/ 16298612 w 16298612"/>
              <a:gd name="connsiteY1" fmla="*/ 7970 h 2032713"/>
              <a:gd name="connsiteX2" fmla="*/ 16278310 w 16298612"/>
              <a:gd name="connsiteY2" fmla="*/ 2032713 h 2032713"/>
              <a:gd name="connsiteX3" fmla="*/ 0 w 16298612"/>
              <a:gd name="connsiteY3" fmla="*/ 2032713 h 2032713"/>
              <a:gd name="connsiteX4" fmla="*/ 1162213 w 16298612"/>
              <a:gd name="connsiteY4" fmla="*/ 0 h 203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8612" h="2032713">
                <a:moveTo>
                  <a:pt x="1162213" y="0"/>
                </a:moveTo>
                <a:lnTo>
                  <a:pt x="16298612" y="7970"/>
                </a:lnTo>
                <a:lnTo>
                  <a:pt x="16278310" y="2032713"/>
                </a:lnTo>
                <a:lnTo>
                  <a:pt x="0" y="2032713"/>
                </a:lnTo>
                <a:lnTo>
                  <a:pt x="1162213" y="0"/>
                </a:lnTo>
                <a:close/>
              </a:path>
            </a:pathLst>
          </a:custGeom>
          <a:solidFill>
            <a:srgbClr val="EA5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CBC6"/>
              </a:solidFill>
            </a:endParaRPr>
          </a:p>
        </p:txBody>
      </p:sp>
      <p:sp>
        <p:nvSpPr>
          <p:cNvPr id="9" name="Titre 1">
            <a:extLst>
              <a:ext uri="{FF2B5EF4-FFF2-40B4-BE49-F238E27FC236}">
                <a16:creationId xmlns:a16="http://schemas.microsoft.com/office/drawing/2014/main" id="{D25DF0CD-A455-BA4B-BF89-D05E29AD99B7}"/>
              </a:ext>
            </a:extLst>
          </p:cNvPr>
          <p:cNvSpPr>
            <a:spLocks noGrp="1"/>
          </p:cNvSpPr>
          <p:nvPr>
            <p:ph type="ctrTitle" hasCustomPrompt="1"/>
          </p:nvPr>
        </p:nvSpPr>
        <p:spPr>
          <a:xfrm>
            <a:off x="406741" y="889527"/>
            <a:ext cx="5881687" cy="516472"/>
          </a:xfrm>
        </p:spPr>
        <p:txBody>
          <a:bodyPr wrap="none" anchor="t" anchorCtr="0"/>
          <a:lstStyle>
            <a:lvl1pPr algn="l">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dirty="0"/>
              <a:t>Titre </a:t>
            </a:r>
            <a:r>
              <a:rPr lang="fr-FR" dirty="0" err="1"/>
              <a:t>Tahoma</a:t>
            </a:r>
            <a:r>
              <a:rPr lang="fr-FR" dirty="0"/>
              <a:t> 32</a:t>
            </a:r>
          </a:p>
        </p:txBody>
      </p:sp>
      <p:pic>
        <p:nvPicPr>
          <p:cNvPr id="10" name="Image 9">
            <a:extLst>
              <a:ext uri="{FF2B5EF4-FFF2-40B4-BE49-F238E27FC236}">
                <a16:creationId xmlns:a16="http://schemas.microsoft.com/office/drawing/2014/main" id="{4EA12200-7A99-074A-B74D-20CE68C36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0958" y="332249"/>
            <a:ext cx="1164301" cy="872197"/>
          </a:xfrm>
          <a:prstGeom prst="rect">
            <a:avLst/>
          </a:prstGeom>
        </p:spPr>
      </p:pic>
      <p:sp>
        <p:nvSpPr>
          <p:cNvPr id="15" name="Espace réservé du numéro de diapositive 5">
            <a:extLst>
              <a:ext uri="{FF2B5EF4-FFF2-40B4-BE49-F238E27FC236}">
                <a16:creationId xmlns:a16="http://schemas.microsoft.com/office/drawing/2014/main" id="{5B71258E-28F2-D040-A84C-C23BBCEFCFB2}"/>
              </a:ext>
            </a:extLst>
          </p:cNvPr>
          <p:cNvSpPr>
            <a:spLocks noGrp="1"/>
          </p:cNvSpPr>
          <p:nvPr>
            <p:ph type="sldNum" sz="quarter" idx="4"/>
          </p:nvPr>
        </p:nvSpPr>
        <p:spPr>
          <a:xfrm>
            <a:off x="11172954" y="6353178"/>
            <a:ext cx="5649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3D75-FCFB-0743-B0C1-09D62B5F6DAB}" type="slidenum">
              <a:rPr lang="fr-FR" smtClean="0"/>
              <a:t>‹N°›</a:t>
            </a:fld>
            <a:endParaRPr lang="fr-FR"/>
          </a:p>
        </p:txBody>
      </p:sp>
      <p:sp>
        <p:nvSpPr>
          <p:cNvPr id="16" name="Espace réservé du texte 11">
            <a:extLst>
              <a:ext uri="{FF2B5EF4-FFF2-40B4-BE49-F238E27FC236}">
                <a16:creationId xmlns:a16="http://schemas.microsoft.com/office/drawing/2014/main" id="{3C8A79A4-9BB3-7F4C-BC79-FBC11B75B617}"/>
              </a:ext>
            </a:extLst>
          </p:cNvPr>
          <p:cNvSpPr>
            <a:spLocks noGrp="1"/>
          </p:cNvSpPr>
          <p:nvPr>
            <p:ph type="body" sz="quarter" idx="14" hasCustomPrompt="1"/>
          </p:nvPr>
        </p:nvSpPr>
        <p:spPr>
          <a:xfrm>
            <a:off x="0" y="6410325"/>
            <a:ext cx="12192000" cy="447675"/>
          </a:xfrm>
        </p:spPr>
        <p:txBody>
          <a:bodyPr/>
          <a:lstStyle>
            <a:lvl1pPr algn="ctr">
              <a:buNone/>
              <a:defRPr sz="1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fr-FR" dirty="0"/>
              <a:t>Titre de la présentation</a:t>
            </a:r>
          </a:p>
        </p:txBody>
      </p:sp>
      <p:sp>
        <p:nvSpPr>
          <p:cNvPr id="18" name="Espace réservé du texte 10">
            <a:extLst>
              <a:ext uri="{FF2B5EF4-FFF2-40B4-BE49-F238E27FC236}">
                <a16:creationId xmlns:a16="http://schemas.microsoft.com/office/drawing/2014/main" id="{3F73843D-AC31-E74B-8EC5-1F281A6BC786}"/>
              </a:ext>
            </a:extLst>
          </p:cNvPr>
          <p:cNvSpPr>
            <a:spLocks noGrp="1"/>
          </p:cNvSpPr>
          <p:nvPr>
            <p:ph type="body" sz="quarter" idx="13" hasCustomPrompt="1"/>
          </p:nvPr>
        </p:nvSpPr>
        <p:spPr>
          <a:xfrm>
            <a:off x="557214" y="2028825"/>
            <a:ext cx="10615740" cy="3400425"/>
          </a:xfrm>
        </p:spPr>
        <p:txBody>
          <a:bodyPr/>
          <a:lstStyle>
            <a:lvl1pPr algn="just">
              <a:buNone/>
              <a:defRPr sz="1800">
                <a:latin typeface="Tahoma" panose="020B0604030504040204" pitchFamily="34" charset="0"/>
                <a:ea typeface="Tahoma" panose="020B0604030504040204" pitchFamily="34" charset="0"/>
                <a:cs typeface="Tahoma" panose="020B0604030504040204" pitchFamily="34" charset="0"/>
              </a:defRPr>
            </a:lvl1pPr>
            <a:lvl2pPr algn="just">
              <a:buFont typeface="Wingdings" pitchFamily="2" charset="2"/>
              <a:buChar char="§"/>
              <a:defRPr sz="1600">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fr-FR" dirty="0"/>
              <a:t>Texte niveau 1 </a:t>
            </a:r>
            <a:r>
              <a:rPr lang="fr-FR" dirty="0" err="1"/>
              <a:t>Tahoma</a:t>
            </a:r>
            <a:r>
              <a:rPr lang="fr-FR" dirty="0"/>
              <a:t> 18</a:t>
            </a:r>
          </a:p>
          <a:p>
            <a:pPr lvl="1"/>
            <a:r>
              <a:rPr lang="fr-FR" dirty="0"/>
              <a:t>Texte niveau 2 </a:t>
            </a:r>
            <a:r>
              <a:rPr lang="fr-FR" dirty="0" err="1"/>
              <a:t>Tahoma</a:t>
            </a:r>
            <a:r>
              <a:rPr lang="fr-FR" dirty="0"/>
              <a:t> 16</a:t>
            </a:r>
          </a:p>
        </p:txBody>
      </p:sp>
    </p:spTree>
    <p:extLst>
      <p:ext uri="{BB962C8B-B14F-4D97-AF65-F5344CB8AC3E}">
        <p14:creationId xmlns:p14="http://schemas.microsoft.com/office/powerpoint/2010/main" val="336697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 contenu">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B31C190-ACBB-454B-8609-C7B82DFB7A3F}"/>
              </a:ext>
            </a:extLst>
          </p:cNvPr>
          <p:cNvSpPr/>
          <p:nvPr userDrawn="1"/>
        </p:nvSpPr>
        <p:spPr>
          <a:xfrm flipH="1" flipV="1">
            <a:off x="0" y="768348"/>
            <a:ext cx="6400800" cy="817563"/>
          </a:xfrm>
          <a:custGeom>
            <a:avLst/>
            <a:gdLst>
              <a:gd name="connsiteX0" fmla="*/ 0 w 7609114"/>
              <a:gd name="connsiteY0" fmla="*/ 0 h 2024743"/>
              <a:gd name="connsiteX1" fmla="*/ 7609114 w 7609114"/>
              <a:gd name="connsiteY1" fmla="*/ 0 h 2024743"/>
              <a:gd name="connsiteX2" fmla="*/ 7609114 w 7609114"/>
              <a:gd name="connsiteY2" fmla="*/ 2024743 h 2024743"/>
              <a:gd name="connsiteX3" fmla="*/ 0 w 7609114"/>
              <a:gd name="connsiteY3" fmla="*/ 2024743 h 2024743"/>
              <a:gd name="connsiteX4" fmla="*/ 0 w 7609114"/>
              <a:gd name="connsiteY4" fmla="*/ 0 h 2024743"/>
              <a:gd name="connsiteX0" fmla="*/ 899885 w 7609114"/>
              <a:gd name="connsiteY0" fmla="*/ 14515 h 2024743"/>
              <a:gd name="connsiteX1" fmla="*/ 7609114 w 7609114"/>
              <a:gd name="connsiteY1" fmla="*/ 0 h 2024743"/>
              <a:gd name="connsiteX2" fmla="*/ 7609114 w 7609114"/>
              <a:gd name="connsiteY2" fmla="*/ 2024743 h 2024743"/>
              <a:gd name="connsiteX3" fmla="*/ 0 w 7609114"/>
              <a:gd name="connsiteY3" fmla="*/ 2024743 h 2024743"/>
              <a:gd name="connsiteX4" fmla="*/ 899885 w 7609114"/>
              <a:gd name="connsiteY4" fmla="*/ 14515 h 2024743"/>
              <a:gd name="connsiteX0" fmla="*/ 1147223 w 7609114"/>
              <a:gd name="connsiteY0" fmla="*/ 7020 h 2024743"/>
              <a:gd name="connsiteX1" fmla="*/ 7609114 w 7609114"/>
              <a:gd name="connsiteY1" fmla="*/ 0 h 2024743"/>
              <a:gd name="connsiteX2" fmla="*/ 7609114 w 7609114"/>
              <a:gd name="connsiteY2" fmla="*/ 2024743 h 2024743"/>
              <a:gd name="connsiteX3" fmla="*/ 0 w 7609114"/>
              <a:gd name="connsiteY3" fmla="*/ 2024743 h 2024743"/>
              <a:gd name="connsiteX4" fmla="*/ 1147223 w 7609114"/>
              <a:gd name="connsiteY4" fmla="*/ 7020 h 2024743"/>
              <a:gd name="connsiteX0" fmla="*/ 1162213 w 7609114"/>
              <a:gd name="connsiteY0" fmla="*/ 0 h 2032713"/>
              <a:gd name="connsiteX1" fmla="*/ 7609114 w 7609114"/>
              <a:gd name="connsiteY1" fmla="*/ 7970 h 2032713"/>
              <a:gd name="connsiteX2" fmla="*/ 7609114 w 7609114"/>
              <a:gd name="connsiteY2" fmla="*/ 2032713 h 2032713"/>
              <a:gd name="connsiteX3" fmla="*/ 0 w 7609114"/>
              <a:gd name="connsiteY3" fmla="*/ 2032713 h 2032713"/>
              <a:gd name="connsiteX4" fmla="*/ 1162213 w 7609114"/>
              <a:gd name="connsiteY4" fmla="*/ 0 h 2032713"/>
              <a:gd name="connsiteX0" fmla="*/ 1162213 w 16318915"/>
              <a:gd name="connsiteY0" fmla="*/ 0 h 2032713"/>
              <a:gd name="connsiteX1" fmla="*/ 16318915 w 16318915"/>
              <a:gd name="connsiteY1" fmla="*/ 7970 h 2032713"/>
              <a:gd name="connsiteX2" fmla="*/ 7609114 w 16318915"/>
              <a:gd name="connsiteY2" fmla="*/ 2032713 h 2032713"/>
              <a:gd name="connsiteX3" fmla="*/ 0 w 16318915"/>
              <a:gd name="connsiteY3" fmla="*/ 2032713 h 2032713"/>
              <a:gd name="connsiteX4" fmla="*/ 1162213 w 16318915"/>
              <a:gd name="connsiteY4" fmla="*/ 0 h 2032713"/>
              <a:gd name="connsiteX0" fmla="*/ 1162213 w 16318915"/>
              <a:gd name="connsiteY0" fmla="*/ 0 h 2032713"/>
              <a:gd name="connsiteX1" fmla="*/ 16318915 w 16318915"/>
              <a:gd name="connsiteY1" fmla="*/ 7970 h 2032713"/>
              <a:gd name="connsiteX2" fmla="*/ 16278310 w 16318915"/>
              <a:gd name="connsiteY2" fmla="*/ 2032713 h 2032713"/>
              <a:gd name="connsiteX3" fmla="*/ 0 w 16318915"/>
              <a:gd name="connsiteY3" fmla="*/ 2032713 h 2032713"/>
              <a:gd name="connsiteX4" fmla="*/ 1162213 w 16318915"/>
              <a:gd name="connsiteY4" fmla="*/ 0 h 2032713"/>
              <a:gd name="connsiteX0" fmla="*/ 1162213 w 16298612"/>
              <a:gd name="connsiteY0" fmla="*/ 0 h 2032713"/>
              <a:gd name="connsiteX1" fmla="*/ 16298612 w 16298612"/>
              <a:gd name="connsiteY1" fmla="*/ 7970 h 2032713"/>
              <a:gd name="connsiteX2" fmla="*/ 16278310 w 16298612"/>
              <a:gd name="connsiteY2" fmla="*/ 2032713 h 2032713"/>
              <a:gd name="connsiteX3" fmla="*/ 0 w 16298612"/>
              <a:gd name="connsiteY3" fmla="*/ 2032713 h 2032713"/>
              <a:gd name="connsiteX4" fmla="*/ 1162213 w 16298612"/>
              <a:gd name="connsiteY4" fmla="*/ 0 h 2032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98612" h="2032713">
                <a:moveTo>
                  <a:pt x="1162213" y="0"/>
                </a:moveTo>
                <a:lnTo>
                  <a:pt x="16298612" y="7970"/>
                </a:lnTo>
                <a:lnTo>
                  <a:pt x="16278310" y="2032713"/>
                </a:lnTo>
                <a:lnTo>
                  <a:pt x="0" y="2032713"/>
                </a:lnTo>
                <a:lnTo>
                  <a:pt x="1162213" y="0"/>
                </a:lnTo>
                <a:close/>
              </a:path>
            </a:pathLst>
          </a:custGeom>
          <a:solidFill>
            <a:srgbClr val="F7A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7CBC6"/>
              </a:solidFill>
            </a:endParaRPr>
          </a:p>
        </p:txBody>
      </p:sp>
      <p:sp>
        <p:nvSpPr>
          <p:cNvPr id="9" name="Titre 1">
            <a:extLst>
              <a:ext uri="{FF2B5EF4-FFF2-40B4-BE49-F238E27FC236}">
                <a16:creationId xmlns:a16="http://schemas.microsoft.com/office/drawing/2014/main" id="{D25DF0CD-A455-BA4B-BF89-D05E29AD99B7}"/>
              </a:ext>
            </a:extLst>
          </p:cNvPr>
          <p:cNvSpPr>
            <a:spLocks noGrp="1"/>
          </p:cNvSpPr>
          <p:nvPr>
            <p:ph type="ctrTitle" hasCustomPrompt="1"/>
          </p:nvPr>
        </p:nvSpPr>
        <p:spPr>
          <a:xfrm>
            <a:off x="406741" y="901544"/>
            <a:ext cx="5881687" cy="516472"/>
          </a:xfrm>
        </p:spPr>
        <p:txBody>
          <a:bodyPr wrap="none" anchor="t" anchorCtr="0"/>
          <a:lstStyle>
            <a:lvl1pPr algn="l">
              <a:defRPr sz="3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fr-FR" dirty="0"/>
              <a:t>Titre </a:t>
            </a:r>
            <a:r>
              <a:rPr lang="fr-FR" dirty="0" err="1"/>
              <a:t>Tahoma</a:t>
            </a:r>
            <a:r>
              <a:rPr lang="fr-FR" dirty="0"/>
              <a:t> 32</a:t>
            </a:r>
          </a:p>
        </p:txBody>
      </p:sp>
      <p:pic>
        <p:nvPicPr>
          <p:cNvPr id="10" name="Image 9">
            <a:extLst>
              <a:ext uri="{FF2B5EF4-FFF2-40B4-BE49-F238E27FC236}">
                <a16:creationId xmlns:a16="http://schemas.microsoft.com/office/drawing/2014/main" id="{4EA12200-7A99-074A-B74D-20CE68C36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20958" y="332249"/>
            <a:ext cx="1164301" cy="872197"/>
          </a:xfrm>
          <a:prstGeom prst="rect">
            <a:avLst/>
          </a:prstGeom>
        </p:spPr>
      </p:pic>
      <p:sp>
        <p:nvSpPr>
          <p:cNvPr id="17" name="Espace réservé du numéro de diapositive 5">
            <a:extLst>
              <a:ext uri="{FF2B5EF4-FFF2-40B4-BE49-F238E27FC236}">
                <a16:creationId xmlns:a16="http://schemas.microsoft.com/office/drawing/2014/main" id="{73675B0D-4AF3-7C4B-AFBC-83CE00494EDD}"/>
              </a:ext>
            </a:extLst>
          </p:cNvPr>
          <p:cNvSpPr>
            <a:spLocks noGrp="1"/>
          </p:cNvSpPr>
          <p:nvPr>
            <p:ph type="sldNum" sz="quarter" idx="4"/>
          </p:nvPr>
        </p:nvSpPr>
        <p:spPr>
          <a:xfrm>
            <a:off x="11172954" y="6353178"/>
            <a:ext cx="5649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3D75-FCFB-0743-B0C1-09D62B5F6DAB}" type="slidenum">
              <a:rPr lang="fr-FR" smtClean="0"/>
              <a:t>‹N°›</a:t>
            </a:fld>
            <a:endParaRPr lang="fr-FR"/>
          </a:p>
        </p:txBody>
      </p:sp>
      <p:sp>
        <p:nvSpPr>
          <p:cNvPr id="18" name="Espace réservé du texte 11">
            <a:extLst>
              <a:ext uri="{FF2B5EF4-FFF2-40B4-BE49-F238E27FC236}">
                <a16:creationId xmlns:a16="http://schemas.microsoft.com/office/drawing/2014/main" id="{A6F1AE52-6C99-694B-83AB-21209C16A4B1}"/>
              </a:ext>
            </a:extLst>
          </p:cNvPr>
          <p:cNvSpPr>
            <a:spLocks noGrp="1"/>
          </p:cNvSpPr>
          <p:nvPr>
            <p:ph type="body" sz="quarter" idx="14" hasCustomPrompt="1"/>
          </p:nvPr>
        </p:nvSpPr>
        <p:spPr>
          <a:xfrm>
            <a:off x="0" y="6410325"/>
            <a:ext cx="12192000" cy="447675"/>
          </a:xfrm>
        </p:spPr>
        <p:txBody>
          <a:bodyPr/>
          <a:lstStyle>
            <a:lvl1pPr algn="ctr">
              <a:buNone/>
              <a:defRPr sz="120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defRPr>
            </a:lvl1pPr>
            <a:lvl2pPr>
              <a:buNone/>
              <a:defRPr/>
            </a:lvl2pPr>
            <a:lvl3pPr>
              <a:buNone/>
              <a:defRPr/>
            </a:lvl3pPr>
            <a:lvl4pPr>
              <a:buNone/>
              <a:defRPr/>
            </a:lvl4pPr>
            <a:lvl5pPr>
              <a:buNone/>
              <a:defRPr/>
            </a:lvl5pPr>
          </a:lstStyle>
          <a:p>
            <a:pPr lvl="0"/>
            <a:r>
              <a:rPr lang="fr-FR" dirty="0"/>
              <a:t>Titre de la présentation</a:t>
            </a:r>
          </a:p>
        </p:txBody>
      </p:sp>
      <p:sp>
        <p:nvSpPr>
          <p:cNvPr id="19" name="Espace réservé du texte 10">
            <a:extLst>
              <a:ext uri="{FF2B5EF4-FFF2-40B4-BE49-F238E27FC236}">
                <a16:creationId xmlns:a16="http://schemas.microsoft.com/office/drawing/2014/main" id="{9B0306EF-08A2-5C48-AAFD-9A8C108FC009}"/>
              </a:ext>
            </a:extLst>
          </p:cNvPr>
          <p:cNvSpPr>
            <a:spLocks noGrp="1"/>
          </p:cNvSpPr>
          <p:nvPr>
            <p:ph type="body" sz="quarter" idx="13" hasCustomPrompt="1"/>
          </p:nvPr>
        </p:nvSpPr>
        <p:spPr>
          <a:xfrm>
            <a:off x="557214" y="2028825"/>
            <a:ext cx="10615740" cy="3400425"/>
          </a:xfrm>
        </p:spPr>
        <p:txBody>
          <a:bodyPr/>
          <a:lstStyle>
            <a:lvl1pPr algn="just">
              <a:buNone/>
              <a:defRPr sz="1800">
                <a:latin typeface="Tahoma" panose="020B0604030504040204" pitchFamily="34" charset="0"/>
                <a:ea typeface="Tahoma" panose="020B0604030504040204" pitchFamily="34" charset="0"/>
                <a:cs typeface="Tahoma" panose="020B0604030504040204" pitchFamily="34" charset="0"/>
              </a:defRPr>
            </a:lvl1pPr>
            <a:lvl2pPr algn="just">
              <a:buFont typeface="Wingdings" pitchFamily="2" charset="2"/>
              <a:buChar char="§"/>
              <a:defRPr sz="1600">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fr-FR" dirty="0"/>
              <a:t>Texte niveau 1 </a:t>
            </a:r>
            <a:r>
              <a:rPr lang="fr-FR" dirty="0" err="1"/>
              <a:t>Tahoma</a:t>
            </a:r>
            <a:r>
              <a:rPr lang="fr-FR" dirty="0"/>
              <a:t> 18</a:t>
            </a:r>
          </a:p>
          <a:p>
            <a:pPr lvl="1"/>
            <a:r>
              <a:rPr lang="fr-FR" dirty="0"/>
              <a:t>Texte niveau 2 </a:t>
            </a:r>
            <a:r>
              <a:rPr lang="fr-FR" dirty="0" err="1"/>
              <a:t>Tahoma</a:t>
            </a:r>
            <a:r>
              <a:rPr lang="fr-FR" dirty="0"/>
              <a:t> 16</a:t>
            </a:r>
          </a:p>
        </p:txBody>
      </p:sp>
    </p:spTree>
    <p:extLst>
      <p:ext uri="{BB962C8B-B14F-4D97-AF65-F5344CB8AC3E}">
        <p14:creationId xmlns:p14="http://schemas.microsoft.com/office/powerpoint/2010/main" val="857817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79DB06F-26C9-B445-B3B7-C415412152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227E5B1-FF6E-E946-97C0-92CB4A8BE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2A9D6212-C9A6-8942-982F-FF7969B9BC18}"/>
              </a:ext>
            </a:extLst>
          </p:cNvPr>
          <p:cNvSpPr>
            <a:spLocks noGrp="1"/>
          </p:cNvSpPr>
          <p:nvPr>
            <p:ph type="dt" sz="half" idx="2"/>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B51B30EF-6F8D-FB4B-ACF8-7D6C967252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076DA7EB-C171-0645-8379-7D0DE53F2446}"/>
              </a:ext>
            </a:extLst>
          </p:cNvPr>
          <p:cNvSpPr>
            <a:spLocks noGrp="1"/>
          </p:cNvSpPr>
          <p:nvPr>
            <p:ph type="sldNum" sz="quarter" idx="4"/>
          </p:nvPr>
        </p:nvSpPr>
        <p:spPr>
          <a:xfrm>
            <a:off x="838200" y="6310312"/>
            <a:ext cx="5623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F3D75-FCFB-0743-B0C1-09D62B5F6DAB}" type="slidenum">
              <a:rPr lang="fr-FR" smtClean="0"/>
              <a:t>‹N°›</a:t>
            </a:fld>
            <a:endParaRPr lang="fr-FR"/>
          </a:p>
        </p:txBody>
      </p:sp>
    </p:spTree>
    <p:extLst>
      <p:ext uri="{BB962C8B-B14F-4D97-AF65-F5344CB8AC3E}">
        <p14:creationId xmlns:p14="http://schemas.microsoft.com/office/powerpoint/2010/main" val="2929684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60" r:id="rId4"/>
    <p:sldLayoutId id="2147483661" r:id="rId5"/>
    <p:sldLayoutId id="2147483662" r:id="rId6"/>
    <p:sldLayoutId id="2147483663" r:id="rId7"/>
    <p:sldLayoutId id="2147483664" r:id="rId8"/>
    <p:sldLayoutId id="2147483665" r:id="rId9"/>
    <p:sldLayoutId id="2147483666" r:id="rId10"/>
    <p:sldLayoutId id="2147483671" r:id="rId11"/>
    <p:sldLayoutId id="2147483667" r:id="rId12"/>
    <p:sldLayoutId id="2147483668" r:id="rId13"/>
    <p:sldLayoutId id="2147483669" r:id="rId14"/>
    <p:sldLayoutId id="2147483652"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a:xfrm>
            <a:off x="569913" y="940430"/>
            <a:ext cx="7839796" cy="3323987"/>
          </a:xfrm>
        </p:spPr>
        <p:txBody>
          <a:bodyPr/>
          <a:lstStyle/>
          <a:p>
            <a:r>
              <a:rPr lang="fr-FR" dirty="0"/>
              <a:t> Assemblée générale SFP</a:t>
            </a:r>
            <a:br>
              <a:rPr lang="fr-FR" dirty="0"/>
            </a:br>
            <a:br>
              <a:rPr lang="fr-FR" dirty="0"/>
            </a:br>
            <a:r>
              <a:rPr lang="fr-FR" dirty="0"/>
              <a:t>Rapport moral 2021</a:t>
            </a:r>
            <a:br>
              <a:rPr lang="fr-FR" dirty="0"/>
            </a:br>
            <a:br>
              <a:rPr lang="fr-FR" dirty="0"/>
            </a:br>
            <a:r>
              <a:rPr lang="fr-FR" sz="2400" dirty="0"/>
              <a:t>Guy Wormser</a:t>
            </a:r>
            <a:br>
              <a:rPr lang="fr-FR" sz="2400" dirty="0"/>
            </a:br>
            <a:r>
              <a:rPr lang="fr-FR" sz="2400" dirty="0"/>
              <a:t>Président de la SFP</a:t>
            </a:r>
          </a:p>
        </p:txBody>
      </p:sp>
      <p:sp>
        <p:nvSpPr>
          <p:cNvPr id="7" name="Espace réservé du texte 6"/>
          <p:cNvSpPr>
            <a:spLocks noGrp="1"/>
          </p:cNvSpPr>
          <p:nvPr>
            <p:ph type="body" sz="quarter" idx="10"/>
          </p:nvPr>
        </p:nvSpPr>
        <p:spPr/>
        <p:txBody>
          <a:bodyPr/>
          <a:lstStyle/>
          <a:p>
            <a:r>
              <a:rPr lang="fr-FR" dirty="0"/>
              <a:t>Mercredi 30 mars 2022</a:t>
            </a:r>
          </a:p>
        </p:txBody>
      </p:sp>
      <p:sp>
        <p:nvSpPr>
          <p:cNvPr id="3" name="Espace réservé du numéro de diapositive 2"/>
          <p:cNvSpPr>
            <a:spLocks noGrp="1"/>
          </p:cNvSpPr>
          <p:nvPr>
            <p:ph type="sldNum" sz="quarter" idx="4294967295"/>
          </p:nvPr>
        </p:nvSpPr>
        <p:spPr>
          <a:xfrm>
            <a:off x="11626850" y="6353175"/>
            <a:ext cx="565150" cy="365125"/>
          </a:xfrm>
        </p:spPr>
        <p:txBody>
          <a:bodyPr/>
          <a:lstStyle/>
          <a:p>
            <a:fld id="{185F3D75-FCFB-0743-B0C1-09D62B5F6DAB}" type="slidenum">
              <a:rPr lang="fr-FR" smtClean="0"/>
              <a:t>0</a:t>
            </a:fld>
            <a:endParaRPr lang="fr-FR"/>
          </a:p>
        </p:txBody>
      </p:sp>
    </p:spTree>
    <p:extLst>
      <p:ext uri="{BB962C8B-B14F-4D97-AF65-F5344CB8AC3E}">
        <p14:creationId xmlns:p14="http://schemas.microsoft.com/office/powerpoint/2010/main" val="1474271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03BED8-2409-4B95-842A-63929A56982B}"/>
              </a:ext>
            </a:extLst>
          </p:cNvPr>
          <p:cNvSpPr>
            <a:spLocks noGrp="1"/>
          </p:cNvSpPr>
          <p:nvPr>
            <p:ph type="ctrTitle"/>
          </p:nvPr>
        </p:nvSpPr>
        <p:spPr/>
        <p:txBody>
          <a:bodyPr>
            <a:normAutofit fontScale="90000"/>
          </a:bodyPr>
          <a:lstStyle/>
          <a:p>
            <a:endParaRPr lang="fr-FR"/>
          </a:p>
        </p:txBody>
      </p:sp>
      <p:sp>
        <p:nvSpPr>
          <p:cNvPr id="3" name="Espace réservé du numéro de diapositive 2">
            <a:extLst>
              <a:ext uri="{FF2B5EF4-FFF2-40B4-BE49-F238E27FC236}">
                <a16:creationId xmlns:a16="http://schemas.microsoft.com/office/drawing/2014/main" id="{9818966E-7947-46D8-92FA-C2ED8F38A939}"/>
              </a:ext>
            </a:extLst>
          </p:cNvPr>
          <p:cNvSpPr>
            <a:spLocks noGrp="1"/>
          </p:cNvSpPr>
          <p:nvPr>
            <p:ph type="sldNum" sz="quarter" idx="4"/>
          </p:nvPr>
        </p:nvSpPr>
        <p:spPr/>
        <p:txBody>
          <a:bodyPr/>
          <a:lstStyle/>
          <a:p>
            <a:fld id="{185F3D75-FCFB-0743-B0C1-09D62B5F6DAB}" type="slidenum">
              <a:rPr lang="fr-FR" smtClean="0"/>
              <a:t>9</a:t>
            </a:fld>
            <a:endParaRPr lang="fr-FR"/>
          </a:p>
        </p:txBody>
      </p:sp>
      <p:sp>
        <p:nvSpPr>
          <p:cNvPr id="4" name="Espace réservé du texte 3">
            <a:extLst>
              <a:ext uri="{FF2B5EF4-FFF2-40B4-BE49-F238E27FC236}">
                <a16:creationId xmlns:a16="http://schemas.microsoft.com/office/drawing/2014/main" id="{1FD8AF3B-C6A0-4ED9-B0FB-F06B859820D8}"/>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9C82B13E-D2D0-43A2-8614-61299E0CE45C}"/>
              </a:ext>
            </a:extLst>
          </p:cNvPr>
          <p:cNvSpPr>
            <a:spLocks noGrp="1"/>
          </p:cNvSpPr>
          <p:nvPr>
            <p:ph type="body" sz="quarter" idx="13"/>
          </p:nvPr>
        </p:nvSpPr>
        <p:spPr/>
        <p:txBody>
          <a:bodyPr/>
          <a:lstStyle/>
          <a:p>
            <a:endParaRPr lang="fr-FR"/>
          </a:p>
        </p:txBody>
      </p:sp>
      <p:pic>
        <p:nvPicPr>
          <p:cNvPr id="6" name="Image 5">
            <a:extLst>
              <a:ext uri="{FF2B5EF4-FFF2-40B4-BE49-F238E27FC236}">
                <a16:creationId xmlns:a16="http://schemas.microsoft.com/office/drawing/2014/main" id="{75207706-AA3B-4836-B6AE-29E0A4F3FE82}"/>
              </a:ext>
            </a:extLst>
          </p:cNvPr>
          <p:cNvPicPr>
            <a:picLocks noChangeAspect="1"/>
          </p:cNvPicPr>
          <p:nvPr/>
        </p:nvPicPr>
        <p:blipFill>
          <a:blip r:embed="rId2"/>
          <a:stretch>
            <a:fillRect/>
          </a:stretch>
        </p:blipFill>
        <p:spPr>
          <a:xfrm>
            <a:off x="0" y="1646685"/>
            <a:ext cx="7144747" cy="3924848"/>
          </a:xfrm>
          <a:prstGeom prst="rect">
            <a:avLst/>
          </a:prstGeom>
        </p:spPr>
      </p:pic>
    </p:spTree>
    <p:extLst>
      <p:ext uri="{BB962C8B-B14F-4D97-AF65-F5344CB8AC3E}">
        <p14:creationId xmlns:p14="http://schemas.microsoft.com/office/powerpoint/2010/main" val="2341072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B03BE1-0314-409A-8C98-10B699E45C93}"/>
              </a:ext>
            </a:extLst>
          </p:cNvPr>
          <p:cNvSpPr>
            <a:spLocks noGrp="1"/>
          </p:cNvSpPr>
          <p:nvPr>
            <p:ph type="ctrTitle"/>
          </p:nvPr>
        </p:nvSpPr>
        <p:spPr/>
        <p:txBody>
          <a:bodyPr>
            <a:normAutofit fontScale="90000"/>
          </a:bodyPr>
          <a:lstStyle/>
          <a:p>
            <a:endParaRPr lang="fr-FR"/>
          </a:p>
        </p:txBody>
      </p:sp>
      <p:sp>
        <p:nvSpPr>
          <p:cNvPr id="3" name="Espace réservé du numéro de diapositive 2">
            <a:extLst>
              <a:ext uri="{FF2B5EF4-FFF2-40B4-BE49-F238E27FC236}">
                <a16:creationId xmlns:a16="http://schemas.microsoft.com/office/drawing/2014/main" id="{27A80D2C-D8A4-48D7-AD85-72FDC00323D8}"/>
              </a:ext>
            </a:extLst>
          </p:cNvPr>
          <p:cNvSpPr>
            <a:spLocks noGrp="1"/>
          </p:cNvSpPr>
          <p:nvPr>
            <p:ph type="sldNum" sz="quarter" idx="4"/>
          </p:nvPr>
        </p:nvSpPr>
        <p:spPr/>
        <p:txBody>
          <a:bodyPr/>
          <a:lstStyle/>
          <a:p>
            <a:fld id="{185F3D75-FCFB-0743-B0C1-09D62B5F6DAB}" type="slidenum">
              <a:rPr lang="fr-FR" smtClean="0"/>
              <a:t>10</a:t>
            </a:fld>
            <a:endParaRPr lang="fr-FR"/>
          </a:p>
        </p:txBody>
      </p:sp>
      <p:sp>
        <p:nvSpPr>
          <p:cNvPr id="4" name="Espace réservé du texte 3">
            <a:extLst>
              <a:ext uri="{FF2B5EF4-FFF2-40B4-BE49-F238E27FC236}">
                <a16:creationId xmlns:a16="http://schemas.microsoft.com/office/drawing/2014/main" id="{A995D987-881E-45B6-93C1-130A75AA3392}"/>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7E364B32-47A0-4410-AF5B-6E3DFA895F2F}"/>
              </a:ext>
            </a:extLst>
          </p:cNvPr>
          <p:cNvSpPr>
            <a:spLocks noGrp="1"/>
          </p:cNvSpPr>
          <p:nvPr>
            <p:ph type="body" sz="quarter" idx="13"/>
          </p:nvPr>
        </p:nvSpPr>
        <p:spPr/>
        <p:txBody>
          <a:bodyPr/>
          <a:lstStyle/>
          <a:p>
            <a:endParaRPr lang="fr-FR"/>
          </a:p>
        </p:txBody>
      </p:sp>
      <p:pic>
        <p:nvPicPr>
          <p:cNvPr id="6" name="Image 5">
            <a:extLst>
              <a:ext uri="{FF2B5EF4-FFF2-40B4-BE49-F238E27FC236}">
                <a16:creationId xmlns:a16="http://schemas.microsoft.com/office/drawing/2014/main" id="{52A73E62-D9FD-49B3-BFB7-EB02509F2270}"/>
              </a:ext>
            </a:extLst>
          </p:cNvPr>
          <p:cNvPicPr>
            <a:picLocks noChangeAspect="1"/>
          </p:cNvPicPr>
          <p:nvPr/>
        </p:nvPicPr>
        <p:blipFill>
          <a:blip r:embed="rId2"/>
          <a:stretch>
            <a:fillRect/>
          </a:stretch>
        </p:blipFill>
        <p:spPr>
          <a:xfrm>
            <a:off x="0" y="1966628"/>
            <a:ext cx="7573432" cy="3972479"/>
          </a:xfrm>
          <a:prstGeom prst="rect">
            <a:avLst/>
          </a:prstGeom>
        </p:spPr>
      </p:pic>
    </p:spTree>
    <p:extLst>
      <p:ext uri="{BB962C8B-B14F-4D97-AF65-F5344CB8AC3E}">
        <p14:creationId xmlns:p14="http://schemas.microsoft.com/office/powerpoint/2010/main" val="2935352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B75573-ECDC-431E-BA04-FB6B4599CA04}"/>
              </a:ext>
            </a:extLst>
          </p:cNvPr>
          <p:cNvSpPr>
            <a:spLocks noGrp="1"/>
          </p:cNvSpPr>
          <p:nvPr>
            <p:ph type="ctrTitle"/>
          </p:nvPr>
        </p:nvSpPr>
        <p:spPr/>
        <p:txBody>
          <a:bodyPr>
            <a:normAutofit fontScale="90000"/>
          </a:bodyPr>
          <a:lstStyle/>
          <a:p>
            <a:r>
              <a:rPr lang="fr-FR" dirty="0"/>
              <a:t>Les Prix</a:t>
            </a:r>
          </a:p>
        </p:txBody>
      </p:sp>
      <p:sp>
        <p:nvSpPr>
          <p:cNvPr id="3" name="Espace réservé du numéro de diapositive 2">
            <a:extLst>
              <a:ext uri="{FF2B5EF4-FFF2-40B4-BE49-F238E27FC236}">
                <a16:creationId xmlns:a16="http://schemas.microsoft.com/office/drawing/2014/main" id="{EA4A7766-70BB-45EA-8446-55C9D668BEFC}"/>
              </a:ext>
            </a:extLst>
          </p:cNvPr>
          <p:cNvSpPr>
            <a:spLocks noGrp="1"/>
          </p:cNvSpPr>
          <p:nvPr>
            <p:ph type="sldNum" sz="quarter" idx="4"/>
          </p:nvPr>
        </p:nvSpPr>
        <p:spPr/>
        <p:txBody>
          <a:bodyPr/>
          <a:lstStyle/>
          <a:p>
            <a:fld id="{185F3D75-FCFB-0743-B0C1-09D62B5F6DAB}" type="slidenum">
              <a:rPr lang="fr-FR" smtClean="0"/>
              <a:t>11</a:t>
            </a:fld>
            <a:endParaRPr lang="fr-FR"/>
          </a:p>
        </p:txBody>
      </p:sp>
      <p:sp>
        <p:nvSpPr>
          <p:cNvPr id="4" name="Espace réservé du texte 3">
            <a:extLst>
              <a:ext uri="{FF2B5EF4-FFF2-40B4-BE49-F238E27FC236}">
                <a16:creationId xmlns:a16="http://schemas.microsoft.com/office/drawing/2014/main" id="{AA03E691-B172-440A-9968-655DA4199385}"/>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84C6AD20-E15A-4B51-A84C-48345428E1DC}"/>
              </a:ext>
            </a:extLst>
          </p:cNvPr>
          <p:cNvSpPr>
            <a:spLocks noGrp="1"/>
          </p:cNvSpPr>
          <p:nvPr>
            <p:ph type="body" sz="quarter" idx="13"/>
          </p:nvPr>
        </p:nvSpPr>
        <p:spPr>
          <a:xfrm>
            <a:off x="-84221" y="1660358"/>
            <a:ext cx="11257175" cy="4553123"/>
          </a:xfrm>
        </p:spPr>
        <p:txBody>
          <a:bodyPr>
            <a:normAutofit lnSpcReduction="10000"/>
          </a:bodyPr>
          <a:lstStyle/>
          <a:p>
            <a:pPr marL="285750" indent="-285750">
              <a:buFont typeface="Arial" panose="020B0604020202020204" pitchFamily="34" charset="0"/>
              <a:buChar char="•"/>
            </a:pPr>
            <a:r>
              <a:rPr lang="fr-FR" sz="2000" b="1" dirty="0">
                <a:solidFill>
                  <a:srgbClr val="0070C0"/>
                </a:solidFill>
              </a:rPr>
              <a:t>Prix de thèse</a:t>
            </a:r>
            <a:r>
              <a:rPr lang="fr-FR" sz="2000" dirty="0"/>
              <a:t> </a:t>
            </a:r>
          </a:p>
          <a:p>
            <a:pPr marL="742950" lvl="1" indent="-285750">
              <a:buFont typeface="Arial" panose="020B0604020202020204" pitchFamily="34" charset="0"/>
              <a:buChar char="•"/>
            </a:pPr>
            <a:r>
              <a:rPr lang="fr-FR" sz="2000" dirty="0"/>
              <a:t>Saint-Gobain :   Susana Marin-Aguilar</a:t>
            </a:r>
          </a:p>
          <a:p>
            <a:pPr marL="742950" lvl="1" indent="-285750">
              <a:buFont typeface="Arial" panose="020B0604020202020204" pitchFamily="34" charset="0"/>
              <a:buChar char="•"/>
            </a:pPr>
            <a:r>
              <a:rPr lang="fr-FR" sz="2000" dirty="0"/>
              <a:t>Daniel </a:t>
            </a:r>
            <a:r>
              <a:rPr lang="fr-FR" sz="2000" dirty="0" err="1"/>
              <a:t>Guinier</a:t>
            </a:r>
            <a:r>
              <a:rPr lang="fr-FR" sz="2000" dirty="0"/>
              <a:t>:  Samuel </a:t>
            </a:r>
            <a:r>
              <a:rPr lang="fr-FR" sz="2000" dirty="0" err="1"/>
              <a:t>Boury</a:t>
            </a:r>
            <a:endParaRPr lang="fr-FR" sz="2000" dirty="0"/>
          </a:p>
          <a:p>
            <a:pPr marL="285750" indent="-285750">
              <a:buFont typeface="Arial" panose="020B0604020202020204" pitchFamily="34" charset="0"/>
              <a:buChar char="•"/>
            </a:pPr>
            <a:r>
              <a:rPr lang="fr-FR" sz="2000" b="1" dirty="0">
                <a:solidFill>
                  <a:schemeClr val="accent6">
                    <a:lumMod val="75000"/>
                  </a:schemeClr>
                </a:solidFill>
              </a:rPr>
              <a:t>Grands Prix Nationaux</a:t>
            </a:r>
          </a:p>
          <a:p>
            <a:pPr marL="742950" lvl="1" indent="-285750">
              <a:buFont typeface="Arial" panose="020B0604020202020204" pitchFamily="34" charset="0"/>
              <a:buChar char="•"/>
            </a:pPr>
            <a:r>
              <a:rPr lang="fr-FR" sz="2000" dirty="0"/>
              <a:t>Ricard : </a:t>
            </a:r>
            <a:r>
              <a:rPr lang="fr-FR" sz="2000" dirty="0" err="1"/>
              <a:t>Alkesandra</a:t>
            </a:r>
            <a:r>
              <a:rPr lang="fr-FR" sz="2000" dirty="0"/>
              <a:t> </a:t>
            </a:r>
            <a:r>
              <a:rPr lang="fr-FR" sz="2000" dirty="0" err="1"/>
              <a:t>Walczak</a:t>
            </a:r>
            <a:endParaRPr lang="fr-FR" sz="2000" dirty="0"/>
          </a:p>
          <a:p>
            <a:pPr marL="742950" lvl="1" indent="-285750">
              <a:buFont typeface="Arial" panose="020B0604020202020204" pitchFamily="34" charset="0"/>
              <a:buChar char="•"/>
            </a:pPr>
            <a:r>
              <a:rPr lang="fr-FR" sz="2000" dirty="0"/>
              <a:t>Emilie du Chatelet : Philippe </a:t>
            </a:r>
            <a:r>
              <a:rPr lang="fr-FR" sz="2000" dirty="0" err="1"/>
              <a:t>Dugourd</a:t>
            </a:r>
            <a:endParaRPr lang="fr-FR" sz="2000" dirty="0"/>
          </a:p>
          <a:p>
            <a:pPr marL="285750" indent="-285750">
              <a:buFont typeface="Arial" panose="020B0604020202020204" pitchFamily="34" charset="0"/>
              <a:buChar char="•"/>
            </a:pPr>
            <a:r>
              <a:rPr lang="fr-FR" sz="2000" b="1" dirty="0">
                <a:solidFill>
                  <a:srgbClr val="FF0000"/>
                </a:solidFill>
              </a:rPr>
              <a:t>Grands prix internationaux</a:t>
            </a:r>
          </a:p>
          <a:p>
            <a:pPr marL="742950" lvl="1" indent="-285750">
              <a:buFont typeface="Arial" panose="020B0604020202020204" pitchFamily="34" charset="0"/>
              <a:buChar char="•"/>
            </a:pPr>
            <a:r>
              <a:rPr lang="fr-FR" sz="2000" dirty="0"/>
              <a:t>Holweck (UK) : Guy </a:t>
            </a:r>
            <a:r>
              <a:rPr lang="fr-FR" sz="2000" dirty="0" err="1"/>
              <a:t>LeLay</a:t>
            </a:r>
            <a:endParaRPr lang="fr-FR" sz="2000" dirty="0"/>
          </a:p>
          <a:p>
            <a:pPr marL="742950" lvl="1" indent="-285750">
              <a:buFont typeface="Arial" panose="020B0604020202020204" pitchFamily="34" charset="0"/>
              <a:buChar char="•"/>
            </a:pPr>
            <a:r>
              <a:rPr lang="fr-FR" sz="2000" dirty="0"/>
              <a:t>Charpak-Ritz (Suisse) Marie-Emmanuelle Couprie</a:t>
            </a:r>
          </a:p>
          <a:p>
            <a:pPr marL="742950" lvl="1" indent="-285750">
              <a:buFont typeface="Arial" panose="020B0604020202020204" pitchFamily="34" charset="0"/>
              <a:buChar char="•"/>
            </a:pPr>
            <a:r>
              <a:rPr lang="fr-FR" sz="2000" dirty="0" err="1"/>
              <a:t>Gentner</a:t>
            </a:r>
            <a:r>
              <a:rPr lang="fr-FR" sz="2000" dirty="0"/>
              <a:t> Kastler (Allemagne) : Nathalie </a:t>
            </a:r>
            <a:r>
              <a:rPr lang="fr-FR" sz="2000" dirty="0" err="1"/>
              <a:t>Picqué</a:t>
            </a:r>
            <a:endParaRPr lang="fr-FR" sz="2000" dirty="0"/>
          </a:p>
          <a:p>
            <a:pPr marL="742950" lvl="1" indent="-285750">
              <a:buFont typeface="Arial" panose="020B0604020202020204" pitchFamily="34" charset="0"/>
              <a:buChar char="•"/>
            </a:pPr>
            <a:r>
              <a:rPr lang="fr-FR" sz="2000" dirty="0"/>
              <a:t>Friedel Volterra (Italie): Miriam </a:t>
            </a:r>
            <a:r>
              <a:rPr lang="fr-FR" sz="2000" dirty="0" err="1"/>
              <a:t>Vitiello</a:t>
            </a:r>
            <a:endParaRPr lang="fr-FR" sz="2000" dirty="0"/>
          </a:p>
          <a:p>
            <a:pPr marL="285750" indent="-285750">
              <a:buFont typeface="Arial" panose="020B0604020202020204" pitchFamily="34" charset="0"/>
              <a:buChar char="•"/>
            </a:pPr>
            <a:r>
              <a:rPr lang="fr-FR" sz="2000" dirty="0"/>
              <a:t>Politique volontariste d’encouragement pour les nominations de physiciennes</a:t>
            </a:r>
          </a:p>
          <a:p>
            <a:pPr marL="285750" indent="-285750">
              <a:buFont typeface="Arial" panose="020B0604020202020204" pitchFamily="34" charset="0"/>
              <a:buChar char="•"/>
            </a:pPr>
            <a:r>
              <a:rPr lang="fr-FR" sz="2000" dirty="0"/>
              <a:t>Journée groupée de remise des prix en juin 2022</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p:pic>
        <p:nvPicPr>
          <p:cNvPr id="8" name="Image 7">
            <a:extLst>
              <a:ext uri="{FF2B5EF4-FFF2-40B4-BE49-F238E27FC236}">
                <a16:creationId xmlns:a16="http://schemas.microsoft.com/office/drawing/2014/main" id="{55F854A0-0777-4943-87D7-D9F15041E238}"/>
              </a:ext>
            </a:extLst>
          </p:cNvPr>
          <p:cNvPicPr>
            <a:picLocks noChangeAspect="1"/>
          </p:cNvPicPr>
          <p:nvPr/>
        </p:nvPicPr>
        <p:blipFill>
          <a:blip r:embed="rId2"/>
          <a:stretch>
            <a:fillRect/>
          </a:stretch>
        </p:blipFill>
        <p:spPr>
          <a:xfrm>
            <a:off x="5311532" y="2104761"/>
            <a:ext cx="1859767" cy="1449795"/>
          </a:xfrm>
          <a:prstGeom prst="rect">
            <a:avLst/>
          </a:prstGeom>
        </p:spPr>
      </p:pic>
      <p:pic>
        <p:nvPicPr>
          <p:cNvPr id="10" name="Image 9">
            <a:extLst>
              <a:ext uri="{FF2B5EF4-FFF2-40B4-BE49-F238E27FC236}">
                <a16:creationId xmlns:a16="http://schemas.microsoft.com/office/drawing/2014/main" id="{7A90603A-DF2E-4E61-BE50-9657EA6D134C}"/>
              </a:ext>
            </a:extLst>
          </p:cNvPr>
          <p:cNvPicPr>
            <a:picLocks noChangeAspect="1"/>
          </p:cNvPicPr>
          <p:nvPr/>
        </p:nvPicPr>
        <p:blipFill>
          <a:blip r:embed="rId3"/>
          <a:stretch>
            <a:fillRect/>
          </a:stretch>
        </p:blipFill>
        <p:spPr>
          <a:xfrm>
            <a:off x="7160343" y="2104760"/>
            <a:ext cx="1933059" cy="1449795"/>
          </a:xfrm>
          <a:prstGeom prst="rect">
            <a:avLst/>
          </a:prstGeom>
        </p:spPr>
      </p:pic>
      <p:pic>
        <p:nvPicPr>
          <p:cNvPr id="12" name="Image 11">
            <a:extLst>
              <a:ext uri="{FF2B5EF4-FFF2-40B4-BE49-F238E27FC236}">
                <a16:creationId xmlns:a16="http://schemas.microsoft.com/office/drawing/2014/main" id="{09287E08-D3F8-4FC5-B845-1EBB967B3ED3}"/>
              </a:ext>
            </a:extLst>
          </p:cNvPr>
          <p:cNvPicPr>
            <a:picLocks noChangeAspect="1"/>
          </p:cNvPicPr>
          <p:nvPr/>
        </p:nvPicPr>
        <p:blipFill>
          <a:blip r:embed="rId4"/>
          <a:stretch>
            <a:fillRect/>
          </a:stretch>
        </p:blipFill>
        <p:spPr>
          <a:xfrm>
            <a:off x="6538678" y="266063"/>
            <a:ext cx="1243330" cy="1657773"/>
          </a:xfrm>
          <a:prstGeom prst="rect">
            <a:avLst/>
          </a:prstGeom>
        </p:spPr>
      </p:pic>
      <p:pic>
        <p:nvPicPr>
          <p:cNvPr id="14" name="Image 13">
            <a:extLst>
              <a:ext uri="{FF2B5EF4-FFF2-40B4-BE49-F238E27FC236}">
                <a16:creationId xmlns:a16="http://schemas.microsoft.com/office/drawing/2014/main" id="{DFC8CA67-4075-4C86-A964-102E0C6CAE6B}"/>
              </a:ext>
            </a:extLst>
          </p:cNvPr>
          <p:cNvPicPr>
            <a:picLocks noChangeAspect="1"/>
          </p:cNvPicPr>
          <p:nvPr/>
        </p:nvPicPr>
        <p:blipFill>
          <a:blip r:embed="rId5"/>
          <a:stretch>
            <a:fillRect/>
          </a:stretch>
        </p:blipFill>
        <p:spPr>
          <a:xfrm>
            <a:off x="7782008" y="266064"/>
            <a:ext cx="1243330" cy="1657774"/>
          </a:xfrm>
          <a:prstGeom prst="rect">
            <a:avLst/>
          </a:prstGeom>
        </p:spPr>
      </p:pic>
      <p:pic>
        <p:nvPicPr>
          <p:cNvPr id="16" name="Image 15">
            <a:extLst>
              <a:ext uri="{FF2B5EF4-FFF2-40B4-BE49-F238E27FC236}">
                <a16:creationId xmlns:a16="http://schemas.microsoft.com/office/drawing/2014/main" id="{7E6415CF-DFDF-49F6-91C9-4516A3C33303}"/>
              </a:ext>
            </a:extLst>
          </p:cNvPr>
          <p:cNvPicPr>
            <a:picLocks noChangeAspect="1"/>
          </p:cNvPicPr>
          <p:nvPr/>
        </p:nvPicPr>
        <p:blipFill>
          <a:blip r:embed="rId6"/>
          <a:stretch>
            <a:fillRect/>
          </a:stretch>
        </p:blipFill>
        <p:spPr>
          <a:xfrm>
            <a:off x="6241415" y="3544318"/>
            <a:ext cx="1247632" cy="1644741"/>
          </a:xfrm>
          <a:prstGeom prst="rect">
            <a:avLst/>
          </a:prstGeom>
        </p:spPr>
      </p:pic>
      <p:pic>
        <p:nvPicPr>
          <p:cNvPr id="19" name="Image 18">
            <a:extLst>
              <a:ext uri="{FF2B5EF4-FFF2-40B4-BE49-F238E27FC236}">
                <a16:creationId xmlns:a16="http://schemas.microsoft.com/office/drawing/2014/main" id="{7FF2B0F7-2AF8-48E1-A120-ED4CDE67A919}"/>
              </a:ext>
            </a:extLst>
          </p:cNvPr>
          <p:cNvPicPr>
            <a:picLocks noChangeAspect="1"/>
          </p:cNvPicPr>
          <p:nvPr/>
        </p:nvPicPr>
        <p:blipFill>
          <a:blip r:embed="rId7"/>
          <a:stretch>
            <a:fillRect/>
          </a:stretch>
        </p:blipFill>
        <p:spPr>
          <a:xfrm>
            <a:off x="7492820" y="3554556"/>
            <a:ext cx="1430191" cy="1634504"/>
          </a:xfrm>
          <a:prstGeom prst="rect">
            <a:avLst/>
          </a:prstGeom>
        </p:spPr>
      </p:pic>
      <p:pic>
        <p:nvPicPr>
          <p:cNvPr id="21" name="Image 20">
            <a:extLst>
              <a:ext uri="{FF2B5EF4-FFF2-40B4-BE49-F238E27FC236}">
                <a16:creationId xmlns:a16="http://schemas.microsoft.com/office/drawing/2014/main" id="{632C1485-974C-4299-BD83-90A6C47662F3}"/>
              </a:ext>
            </a:extLst>
          </p:cNvPr>
          <p:cNvPicPr>
            <a:picLocks noChangeAspect="1"/>
          </p:cNvPicPr>
          <p:nvPr/>
        </p:nvPicPr>
        <p:blipFill>
          <a:blip r:embed="rId8"/>
          <a:stretch>
            <a:fillRect/>
          </a:stretch>
        </p:blipFill>
        <p:spPr>
          <a:xfrm>
            <a:off x="9124946" y="2757076"/>
            <a:ext cx="2014295" cy="1343848"/>
          </a:xfrm>
          <a:prstGeom prst="rect">
            <a:avLst/>
          </a:prstGeom>
        </p:spPr>
      </p:pic>
      <p:pic>
        <p:nvPicPr>
          <p:cNvPr id="23" name="Image 22">
            <a:extLst>
              <a:ext uri="{FF2B5EF4-FFF2-40B4-BE49-F238E27FC236}">
                <a16:creationId xmlns:a16="http://schemas.microsoft.com/office/drawing/2014/main" id="{0459778E-A66D-4478-942A-06CF4CACE66D}"/>
              </a:ext>
            </a:extLst>
          </p:cNvPr>
          <p:cNvPicPr>
            <a:picLocks noChangeAspect="1"/>
          </p:cNvPicPr>
          <p:nvPr/>
        </p:nvPicPr>
        <p:blipFill>
          <a:blip r:embed="rId9"/>
          <a:stretch>
            <a:fillRect/>
          </a:stretch>
        </p:blipFill>
        <p:spPr>
          <a:xfrm>
            <a:off x="9283263" y="4100924"/>
            <a:ext cx="1429786" cy="2048846"/>
          </a:xfrm>
          <a:prstGeom prst="rect">
            <a:avLst/>
          </a:prstGeom>
        </p:spPr>
      </p:pic>
    </p:spTree>
    <p:extLst>
      <p:ext uri="{BB962C8B-B14F-4D97-AF65-F5344CB8AC3E}">
        <p14:creationId xmlns:p14="http://schemas.microsoft.com/office/powerpoint/2010/main" val="2509032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BB91B1-38CB-4608-8CDB-B00F7100C0A5}"/>
              </a:ext>
            </a:extLst>
          </p:cNvPr>
          <p:cNvSpPr>
            <a:spLocks noGrp="1"/>
          </p:cNvSpPr>
          <p:nvPr>
            <p:ph type="ctrTitle"/>
          </p:nvPr>
        </p:nvSpPr>
        <p:spPr>
          <a:xfrm>
            <a:off x="105952" y="912278"/>
            <a:ext cx="5881687" cy="516472"/>
          </a:xfrm>
        </p:spPr>
        <p:txBody>
          <a:bodyPr>
            <a:normAutofit fontScale="90000"/>
          </a:bodyPr>
          <a:lstStyle/>
          <a:p>
            <a:r>
              <a:rPr lang="fr-FR" dirty="0"/>
              <a:t>Un grand nombre de rencontres</a:t>
            </a:r>
          </a:p>
        </p:txBody>
      </p:sp>
      <p:sp>
        <p:nvSpPr>
          <p:cNvPr id="3" name="Espace réservé du numéro de diapositive 2">
            <a:extLst>
              <a:ext uri="{FF2B5EF4-FFF2-40B4-BE49-F238E27FC236}">
                <a16:creationId xmlns:a16="http://schemas.microsoft.com/office/drawing/2014/main" id="{BDB6E83B-ED34-4D7E-886B-F30BDE3F7657}"/>
              </a:ext>
            </a:extLst>
          </p:cNvPr>
          <p:cNvSpPr>
            <a:spLocks noGrp="1"/>
          </p:cNvSpPr>
          <p:nvPr>
            <p:ph type="sldNum" sz="quarter" idx="4"/>
          </p:nvPr>
        </p:nvSpPr>
        <p:spPr/>
        <p:txBody>
          <a:bodyPr/>
          <a:lstStyle/>
          <a:p>
            <a:fld id="{185F3D75-FCFB-0743-B0C1-09D62B5F6DAB}" type="slidenum">
              <a:rPr lang="fr-FR" smtClean="0"/>
              <a:t>12</a:t>
            </a:fld>
            <a:endParaRPr lang="fr-FR"/>
          </a:p>
        </p:txBody>
      </p:sp>
      <p:sp>
        <p:nvSpPr>
          <p:cNvPr id="4" name="Espace réservé du texte 3">
            <a:extLst>
              <a:ext uri="{FF2B5EF4-FFF2-40B4-BE49-F238E27FC236}">
                <a16:creationId xmlns:a16="http://schemas.microsoft.com/office/drawing/2014/main" id="{1DBC3ABB-B0D0-4712-ACA2-9406C26B0E20}"/>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66246BE3-E63F-4400-A537-CBFB688AA883}"/>
              </a:ext>
            </a:extLst>
          </p:cNvPr>
          <p:cNvSpPr>
            <a:spLocks noGrp="1"/>
          </p:cNvSpPr>
          <p:nvPr>
            <p:ph type="body" sz="quarter" idx="13"/>
          </p:nvPr>
        </p:nvSpPr>
        <p:spPr>
          <a:xfrm>
            <a:off x="360947" y="1732547"/>
            <a:ext cx="11268554" cy="4396713"/>
          </a:xfrm>
        </p:spPr>
        <p:txBody>
          <a:bodyPr>
            <a:normAutofit fontScale="92500" lnSpcReduction="10000"/>
          </a:bodyPr>
          <a:lstStyle/>
          <a:p>
            <a:pPr marL="285750" indent="-285750">
              <a:buFont typeface="Arial" panose="020B0604020202020204" pitchFamily="34" charset="0"/>
              <a:buChar char="•"/>
            </a:pPr>
            <a:r>
              <a:rPr lang="fr-FR" b="1" dirty="0"/>
              <a:t>Toutes les composantes de la SFP</a:t>
            </a:r>
          </a:p>
          <a:p>
            <a:pPr marL="742950" lvl="1" indent="-285750">
              <a:buFont typeface="Arial" panose="020B0604020202020204" pitchFamily="34" charset="0"/>
              <a:buChar char="•"/>
            </a:pPr>
            <a:r>
              <a:rPr lang="fr-FR" dirty="0"/>
              <a:t>Renouvellements des bureaux, relance des activités dans certaines</a:t>
            </a:r>
          </a:p>
          <a:p>
            <a:pPr marL="742950" lvl="1" indent="-285750">
              <a:buFont typeface="Arial" panose="020B0604020202020204" pitchFamily="34" charset="0"/>
              <a:buChar char="•"/>
            </a:pPr>
            <a:r>
              <a:rPr lang="fr-FR" dirty="0"/>
              <a:t>Meilleurs outils de communications (Merci Mayline!)</a:t>
            </a:r>
          </a:p>
          <a:p>
            <a:pPr marL="742950" lvl="1" indent="-285750">
              <a:buFont typeface="Arial" panose="020B0604020202020204" pitchFamily="34" charset="0"/>
              <a:buChar char="•"/>
            </a:pPr>
            <a:r>
              <a:rPr lang="fr-FR" dirty="0"/>
              <a:t>Forte mobilisation à l’occasion de nos 150 ans</a:t>
            </a:r>
          </a:p>
          <a:p>
            <a:pPr marL="285750" indent="-285750">
              <a:buFont typeface="Arial" panose="020B0604020202020204" pitchFamily="34" charset="0"/>
              <a:buChar char="•"/>
            </a:pPr>
            <a:r>
              <a:rPr lang="fr-FR" b="1" dirty="0"/>
              <a:t>Les sociétés sœurs</a:t>
            </a:r>
          </a:p>
          <a:p>
            <a:pPr marL="742950" lvl="1" indent="-285750">
              <a:buFont typeface="Arial" panose="020B0604020202020204" pitchFamily="34" charset="0"/>
              <a:buChar char="•"/>
            </a:pPr>
            <a:r>
              <a:rPr lang="fr-FR" dirty="0"/>
              <a:t>Congrès SFO à Dijon </a:t>
            </a:r>
          </a:p>
          <a:p>
            <a:pPr marL="742950" lvl="1" indent="-285750">
              <a:buFont typeface="Arial" panose="020B0604020202020204" pitchFamily="34" charset="0"/>
              <a:buChar char="•"/>
            </a:pPr>
            <a:r>
              <a:rPr lang="fr-FR" dirty="0"/>
              <a:t>Année Ampère</a:t>
            </a:r>
          </a:p>
          <a:p>
            <a:pPr marL="742950" lvl="1" indent="-285750">
              <a:buFont typeface="Arial" panose="020B0604020202020204" pitchFamily="34" charset="0"/>
              <a:buChar char="•"/>
            </a:pPr>
            <a:r>
              <a:rPr lang="fr-FR" dirty="0"/>
              <a:t>Journée de Chimie Physique</a:t>
            </a:r>
          </a:p>
          <a:p>
            <a:pPr marL="742950" lvl="1" indent="-285750">
              <a:buFont typeface="Arial" panose="020B0604020202020204" pitchFamily="34" charset="0"/>
              <a:buChar char="•"/>
            </a:pPr>
            <a:r>
              <a:rPr lang="fr-FR" dirty="0"/>
              <a:t>Relance de la Plaquette des métiers de la Physique</a:t>
            </a:r>
          </a:p>
          <a:p>
            <a:pPr marL="285750" indent="-285750">
              <a:buFont typeface="Arial" panose="020B0604020202020204" pitchFamily="34" charset="0"/>
              <a:buChar char="•"/>
            </a:pPr>
            <a:r>
              <a:rPr lang="fr-FR" b="1" dirty="0"/>
              <a:t>Les sociétés de physique internationale</a:t>
            </a:r>
          </a:p>
          <a:p>
            <a:pPr marL="742950" lvl="1" indent="-285750">
              <a:buFont typeface="Arial" panose="020B0604020202020204" pitchFamily="34" charset="0"/>
              <a:buChar char="•"/>
            </a:pPr>
            <a:r>
              <a:rPr lang="fr-FR" dirty="0"/>
              <a:t>Labellisation comme Site Historique Européen  de la Maison d’Ampère </a:t>
            </a:r>
          </a:p>
          <a:p>
            <a:pPr marL="742950" lvl="1" indent="-285750">
              <a:buFont typeface="Arial" panose="020B0604020202020204" pitchFamily="34" charset="0"/>
              <a:buChar char="•"/>
            </a:pPr>
            <a:r>
              <a:rPr lang="fr-FR" dirty="0"/>
              <a:t>Lien Forum EPS-RPER </a:t>
            </a:r>
          </a:p>
          <a:p>
            <a:pPr marL="742950" lvl="1" indent="-285750">
              <a:buFont typeface="Arial" panose="020B0604020202020204" pitchFamily="34" charset="0"/>
              <a:buChar char="•"/>
            </a:pPr>
            <a:r>
              <a:rPr lang="fr-FR" dirty="0"/>
              <a:t>Lancement d’une proposition d’une Journée Internationale de la Physique (portée par IUPAP)</a:t>
            </a:r>
          </a:p>
          <a:p>
            <a:pPr marL="285750" indent="-285750">
              <a:buFont typeface="Arial" panose="020B0604020202020204" pitchFamily="34" charset="0"/>
              <a:buChar char="•"/>
            </a:pPr>
            <a:r>
              <a:rPr lang="fr-FR" b="1" dirty="0"/>
              <a:t>Les organismes et ministères</a:t>
            </a:r>
          </a:p>
          <a:p>
            <a:pPr marL="285750" indent="-285750">
              <a:buFont typeface="Arial" panose="020B0604020202020204" pitchFamily="34" charset="0"/>
              <a:buChar char="•"/>
            </a:pPr>
            <a:r>
              <a:rPr lang="fr-FR" b="1" dirty="0"/>
              <a:t>L’Académie des Sciences</a:t>
            </a:r>
          </a:p>
        </p:txBody>
      </p:sp>
    </p:spTree>
    <p:extLst>
      <p:ext uri="{BB962C8B-B14F-4D97-AF65-F5344CB8AC3E}">
        <p14:creationId xmlns:p14="http://schemas.microsoft.com/office/powerpoint/2010/main" val="947566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3CA4EA-1F28-46F9-B11A-4846069A1027}"/>
              </a:ext>
            </a:extLst>
          </p:cNvPr>
          <p:cNvSpPr>
            <a:spLocks noGrp="1"/>
          </p:cNvSpPr>
          <p:nvPr>
            <p:ph type="ctrTitle"/>
          </p:nvPr>
        </p:nvSpPr>
        <p:spPr>
          <a:xfrm>
            <a:off x="-16603" y="912278"/>
            <a:ext cx="5881687" cy="516472"/>
          </a:xfrm>
        </p:spPr>
        <p:txBody>
          <a:bodyPr>
            <a:normAutofit fontScale="90000"/>
          </a:bodyPr>
          <a:lstStyle/>
          <a:p>
            <a:r>
              <a:rPr lang="fr-FR" dirty="0"/>
              <a:t>Le Collège des Sociétés Savantes</a:t>
            </a:r>
          </a:p>
        </p:txBody>
      </p:sp>
      <p:sp>
        <p:nvSpPr>
          <p:cNvPr id="3" name="Espace réservé du numéro de diapositive 2">
            <a:extLst>
              <a:ext uri="{FF2B5EF4-FFF2-40B4-BE49-F238E27FC236}">
                <a16:creationId xmlns:a16="http://schemas.microsoft.com/office/drawing/2014/main" id="{D6B214CD-43A3-45EA-93E0-A8BA17C9AA39}"/>
              </a:ext>
            </a:extLst>
          </p:cNvPr>
          <p:cNvSpPr>
            <a:spLocks noGrp="1"/>
          </p:cNvSpPr>
          <p:nvPr>
            <p:ph type="sldNum" sz="quarter" idx="4"/>
          </p:nvPr>
        </p:nvSpPr>
        <p:spPr/>
        <p:txBody>
          <a:bodyPr/>
          <a:lstStyle/>
          <a:p>
            <a:fld id="{185F3D75-FCFB-0743-B0C1-09D62B5F6DAB}" type="slidenum">
              <a:rPr lang="fr-FR" smtClean="0"/>
              <a:t>13</a:t>
            </a:fld>
            <a:endParaRPr lang="fr-FR"/>
          </a:p>
        </p:txBody>
      </p:sp>
      <p:sp>
        <p:nvSpPr>
          <p:cNvPr id="4" name="Espace réservé du texte 3">
            <a:extLst>
              <a:ext uri="{FF2B5EF4-FFF2-40B4-BE49-F238E27FC236}">
                <a16:creationId xmlns:a16="http://schemas.microsoft.com/office/drawing/2014/main" id="{21E282DE-1DAC-452D-8DB0-F09350E1BA78}"/>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3B5DBEE7-C2A9-47D5-A07B-9F339F370FDF}"/>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fr-FR" sz="2800" dirty="0"/>
              <a:t>Formellement créée en février 2021 avec 49 sociétés savantes académiques et 5 membres associées</a:t>
            </a:r>
          </a:p>
          <a:p>
            <a:pPr marL="742950" lvl="1" indent="-285750">
              <a:buFont typeface="Arial" panose="020B0604020202020204" pitchFamily="34" charset="0"/>
              <a:buChar char="•"/>
            </a:pPr>
            <a:r>
              <a:rPr lang="fr-FR" sz="2800" dirty="0"/>
              <a:t>Sciences et Techniques, Biologie-Santé, SHS </a:t>
            </a:r>
          </a:p>
          <a:p>
            <a:pPr marL="285750" indent="-285750">
              <a:buFont typeface="Arial" panose="020B0604020202020204" pitchFamily="34" charset="0"/>
              <a:buChar char="•"/>
            </a:pPr>
            <a:r>
              <a:rPr lang="fr-FR" sz="2800" dirty="0"/>
              <a:t>Une implication forte de la SFP</a:t>
            </a:r>
          </a:p>
          <a:p>
            <a:pPr marL="285750" indent="-285750">
              <a:buFont typeface="Arial" panose="020B0604020202020204" pitchFamily="34" charset="0"/>
              <a:buChar char="•"/>
            </a:pPr>
            <a:r>
              <a:rPr lang="fr-FR" sz="2800" dirty="0"/>
              <a:t>Une montée en puissance régulière</a:t>
            </a:r>
          </a:p>
          <a:p>
            <a:pPr marL="285750" indent="-285750">
              <a:buFont typeface="Arial" panose="020B0604020202020204" pitchFamily="34" charset="0"/>
              <a:buChar char="•"/>
            </a:pPr>
            <a:r>
              <a:rPr lang="fr-FR" sz="2800" dirty="0"/>
              <a:t>Une répartition des rôles jusqu’à présent satisfaisante entre les sociétés membres et le Collège</a:t>
            </a:r>
          </a:p>
          <a:p>
            <a:pPr marL="0" indent="0"/>
            <a:endParaRPr lang="fr-FR" dirty="0"/>
          </a:p>
          <a:p>
            <a:pPr marL="0" indent="0"/>
            <a:endParaRPr lang="fr-FR" dirty="0"/>
          </a:p>
        </p:txBody>
      </p:sp>
    </p:spTree>
    <p:extLst>
      <p:ext uri="{BB962C8B-B14F-4D97-AF65-F5344CB8AC3E}">
        <p14:creationId xmlns:p14="http://schemas.microsoft.com/office/powerpoint/2010/main" val="3641076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DD296F-CB2C-431D-8B54-6F7D1275BB49}"/>
              </a:ext>
            </a:extLst>
          </p:cNvPr>
          <p:cNvSpPr>
            <a:spLocks noGrp="1"/>
          </p:cNvSpPr>
          <p:nvPr>
            <p:ph type="ctrTitle"/>
          </p:nvPr>
        </p:nvSpPr>
        <p:spPr>
          <a:xfrm>
            <a:off x="406741" y="763580"/>
            <a:ext cx="5881687" cy="516472"/>
          </a:xfrm>
        </p:spPr>
        <p:txBody>
          <a:bodyPr>
            <a:normAutofit fontScale="90000"/>
          </a:bodyPr>
          <a:lstStyle/>
          <a:p>
            <a:r>
              <a:rPr lang="fr-FR" dirty="0"/>
              <a:t>L’ action en faveur</a:t>
            </a:r>
            <a:br>
              <a:rPr lang="fr-FR" dirty="0"/>
            </a:br>
            <a:r>
              <a:rPr lang="fr-FR" dirty="0"/>
              <a:t> de l’enseignement primaire</a:t>
            </a:r>
          </a:p>
        </p:txBody>
      </p:sp>
      <p:sp>
        <p:nvSpPr>
          <p:cNvPr id="3" name="Espace réservé du numéro de diapositive 2">
            <a:extLst>
              <a:ext uri="{FF2B5EF4-FFF2-40B4-BE49-F238E27FC236}">
                <a16:creationId xmlns:a16="http://schemas.microsoft.com/office/drawing/2014/main" id="{990A45F9-A409-42EC-97E7-7CBF9C443F85}"/>
              </a:ext>
            </a:extLst>
          </p:cNvPr>
          <p:cNvSpPr>
            <a:spLocks noGrp="1"/>
          </p:cNvSpPr>
          <p:nvPr>
            <p:ph type="sldNum" sz="quarter" idx="4"/>
          </p:nvPr>
        </p:nvSpPr>
        <p:spPr/>
        <p:txBody>
          <a:bodyPr/>
          <a:lstStyle/>
          <a:p>
            <a:fld id="{185F3D75-FCFB-0743-B0C1-09D62B5F6DAB}" type="slidenum">
              <a:rPr lang="fr-FR" smtClean="0"/>
              <a:t>14</a:t>
            </a:fld>
            <a:endParaRPr lang="fr-FR"/>
          </a:p>
        </p:txBody>
      </p:sp>
      <p:sp>
        <p:nvSpPr>
          <p:cNvPr id="4" name="Espace réservé du texte 3">
            <a:extLst>
              <a:ext uri="{FF2B5EF4-FFF2-40B4-BE49-F238E27FC236}">
                <a16:creationId xmlns:a16="http://schemas.microsoft.com/office/drawing/2014/main" id="{A1F52B2D-6C9C-43A3-8DE3-D6C996B52816}"/>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0CE76839-A2B1-4256-9271-B2A43477690D}"/>
              </a:ext>
            </a:extLst>
          </p:cNvPr>
          <p:cNvSpPr>
            <a:spLocks noGrp="1"/>
          </p:cNvSpPr>
          <p:nvPr>
            <p:ph type="body" sz="quarter" idx="13"/>
          </p:nvPr>
        </p:nvSpPr>
        <p:spPr/>
        <p:txBody>
          <a:bodyPr/>
          <a:lstStyle/>
          <a:p>
            <a:pPr marL="285750" indent="-285750">
              <a:buFont typeface="Arial" panose="020B0604020202020204" pitchFamily="34" charset="0"/>
              <a:buChar char="•"/>
            </a:pPr>
            <a:r>
              <a:rPr lang="fr-FR" dirty="0"/>
              <a:t>Tribune en mars 2021 signée par 16 sociétés sœurs</a:t>
            </a:r>
          </a:p>
          <a:p>
            <a:pPr marL="285750" indent="-285750">
              <a:buFont typeface="Arial" panose="020B0604020202020204" pitchFamily="34" charset="0"/>
              <a:buChar char="•"/>
            </a:pPr>
            <a:r>
              <a:rPr lang="fr-FR" dirty="0"/>
              <a:t>Rencontre avec le MESRI</a:t>
            </a:r>
          </a:p>
          <a:p>
            <a:pPr marL="285750" indent="-285750">
              <a:buFont typeface="Arial" panose="020B0604020202020204" pitchFamily="34" charset="0"/>
              <a:buChar char="•"/>
            </a:pPr>
            <a:r>
              <a:rPr lang="fr-FR" dirty="0"/>
              <a:t>En septembre, rencontre et échanges réguliers avec le Ministère de l’éducation nationale</a:t>
            </a:r>
          </a:p>
          <a:p>
            <a:pPr marL="285750" indent="-285750">
              <a:buFont typeface="Arial" panose="020B0604020202020204" pitchFamily="34" charset="0"/>
              <a:buChar char="•"/>
            </a:pPr>
            <a:r>
              <a:rPr lang="fr-FR" dirty="0"/>
              <a:t>Actions menées conjointement avec « Femmes et Sciences »</a:t>
            </a:r>
          </a:p>
          <a:p>
            <a:pPr marL="285750" indent="-285750">
              <a:buFont typeface="Arial" panose="020B0604020202020204" pitchFamily="34" charset="0"/>
              <a:buChar char="•"/>
            </a:pPr>
            <a:r>
              <a:rPr lang="fr-FR" dirty="0"/>
              <a:t>(Février 2022 Lancement Plan Sciences »)</a:t>
            </a:r>
          </a:p>
          <a:p>
            <a:pPr marL="285750" indent="-285750">
              <a:buFont typeface="Arial" panose="020B0604020202020204" pitchFamily="34" charset="0"/>
              <a:buChar char="•"/>
            </a:pPr>
            <a:r>
              <a:rPr lang="fr-FR" dirty="0"/>
              <a:t>(Mars 2022 </a:t>
            </a:r>
          </a:p>
          <a:p>
            <a:pPr marL="742950" lvl="1" indent="-285750">
              <a:buFont typeface="Arial" panose="020B0604020202020204" pitchFamily="34" charset="0"/>
              <a:buChar char="•"/>
            </a:pPr>
            <a:r>
              <a:rPr lang="fr-FR" dirty="0"/>
              <a:t>Rencontre Mme </a:t>
            </a:r>
            <a:r>
              <a:rPr lang="fr-FR" dirty="0" err="1"/>
              <a:t>Szimczak</a:t>
            </a:r>
            <a:r>
              <a:rPr lang="fr-FR" dirty="0"/>
              <a:t> –SFP</a:t>
            </a:r>
          </a:p>
          <a:p>
            <a:pPr marL="742950" lvl="1" indent="-285750">
              <a:buFont typeface="Arial" panose="020B0604020202020204" pitchFamily="34" charset="0"/>
              <a:buChar char="•"/>
            </a:pPr>
            <a:r>
              <a:rPr lang="fr-FR" dirty="0"/>
              <a:t>Siège Collège au sein du Comité Stratégique National</a:t>
            </a:r>
          </a:p>
          <a:p>
            <a:pPr marL="742950" lvl="1" indent="-285750">
              <a:buFont typeface="Arial" panose="020B0604020202020204" pitchFamily="34" charset="0"/>
              <a:buChar char="•"/>
            </a:pPr>
            <a:r>
              <a:rPr lang="fr-FR" dirty="0"/>
              <a:t>Estelle Blanquet , présidente de la commission Enseignement de la SFP, nommée représentante  du Collège au sein de ce comité )</a:t>
            </a:r>
          </a:p>
        </p:txBody>
      </p:sp>
    </p:spTree>
    <p:extLst>
      <p:ext uri="{BB962C8B-B14F-4D97-AF65-F5344CB8AC3E}">
        <p14:creationId xmlns:p14="http://schemas.microsoft.com/office/powerpoint/2010/main" val="218768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A20FBC-B281-4AA6-B099-0F3B1AEA1783}"/>
              </a:ext>
            </a:extLst>
          </p:cNvPr>
          <p:cNvSpPr>
            <a:spLocks noGrp="1"/>
          </p:cNvSpPr>
          <p:nvPr>
            <p:ph type="ctrTitle"/>
          </p:nvPr>
        </p:nvSpPr>
        <p:spPr/>
        <p:txBody>
          <a:bodyPr>
            <a:normAutofit fontScale="90000"/>
          </a:bodyPr>
          <a:lstStyle/>
          <a:p>
            <a:r>
              <a:rPr lang="fr-FR" dirty="0"/>
              <a:t>Les prises de position</a:t>
            </a:r>
          </a:p>
        </p:txBody>
      </p:sp>
      <p:sp>
        <p:nvSpPr>
          <p:cNvPr id="3" name="Espace réservé du numéro de diapositive 2">
            <a:extLst>
              <a:ext uri="{FF2B5EF4-FFF2-40B4-BE49-F238E27FC236}">
                <a16:creationId xmlns:a16="http://schemas.microsoft.com/office/drawing/2014/main" id="{D5C74B20-A0EA-42CE-8C80-7DEDF2643017}"/>
              </a:ext>
            </a:extLst>
          </p:cNvPr>
          <p:cNvSpPr>
            <a:spLocks noGrp="1"/>
          </p:cNvSpPr>
          <p:nvPr>
            <p:ph type="sldNum" sz="quarter" idx="4"/>
          </p:nvPr>
        </p:nvSpPr>
        <p:spPr/>
        <p:txBody>
          <a:bodyPr/>
          <a:lstStyle/>
          <a:p>
            <a:fld id="{185F3D75-FCFB-0743-B0C1-09D62B5F6DAB}" type="slidenum">
              <a:rPr lang="fr-FR" smtClean="0"/>
              <a:t>15</a:t>
            </a:fld>
            <a:endParaRPr lang="fr-FR"/>
          </a:p>
        </p:txBody>
      </p:sp>
      <p:sp>
        <p:nvSpPr>
          <p:cNvPr id="4" name="Espace réservé du texte 3">
            <a:extLst>
              <a:ext uri="{FF2B5EF4-FFF2-40B4-BE49-F238E27FC236}">
                <a16:creationId xmlns:a16="http://schemas.microsoft.com/office/drawing/2014/main" id="{E9F6D946-9245-4134-9CBF-B5176F45D00A}"/>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D9733324-AAA3-44EE-8A5F-DD9DE4893C5F}"/>
              </a:ext>
            </a:extLst>
          </p:cNvPr>
          <p:cNvSpPr>
            <a:spLocks noGrp="1"/>
          </p:cNvSpPr>
          <p:nvPr>
            <p:ph type="body" sz="quarter" idx="13"/>
          </p:nvPr>
        </p:nvSpPr>
        <p:spPr>
          <a:xfrm>
            <a:off x="557214" y="2028825"/>
            <a:ext cx="10897500" cy="4324353"/>
          </a:xfrm>
        </p:spPr>
        <p:txBody>
          <a:bodyPr>
            <a:normAutofit/>
          </a:bodyPr>
          <a:lstStyle/>
          <a:p>
            <a:pPr marL="285750" indent="-285750">
              <a:buFont typeface="Arial" panose="020B0604020202020204" pitchFamily="34" charset="0"/>
              <a:buChar char="•"/>
            </a:pPr>
            <a:r>
              <a:rPr lang="fr-FR" sz="2800" dirty="0">
                <a:solidFill>
                  <a:srgbClr val="00B050"/>
                </a:solidFill>
              </a:rPr>
              <a:t>Cahier d’acteurs sur la question de l’enfouissement des déchets nucléaires  </a:t>
            </a:r>
          </a:p>
          <a:p>
            <a:pPr marL="285750" indent="-285750">
              <a:buFont typeface="Arial" panose="020B0604020202020204" pitchFamily="34" charset="0"/>
              <a:buChar char="•"/>
            </a:pPr>
            <a:r>
              <a:rPr lang="fr-FR" sz="2800" dirty="0">
                <a:solidFill>
                  <a:srgbClr val="00B050"/>
                </a:solidFill>
              </a:rPr>
              <a:t>« </a:t>
            </a:r>
            <a:r>
              <a:rPr lang="fr-FR" sz="2800" dirty="0" err="1">
                <a:solidFill>
                  <a:srgbClr val="00B050"/>
                </a:solidFill>
              </a:rPr>
              <a:t>Role</a:t>
            </a:r>
            <a:r>
              <a:rPr lang="fr-FR" sz="2800" dirty="0">
                <a:solidFill>
                  <a:srgbClr val="00B050"/>
                </a:solidFill>
              </a:rPr>
              <a:t> of </a:t>
            </a:r>
            <a:r>
              <a:rPr lang="fr-FR" sz="2800" dirty="0" err="1">
                <a:solidFill>
                  <a:srgbClr val="00B050"/>
                </a:solidFill>
              </a:rPr>
              <a:t>Physics</a:t>
            </a:r>
            <a:r>
              <a:rPr lang="fr-FR" sz="2800" dirty="0">
                <a:solidFill>
                  <a:srgbClr val="00B050"/>
                </a:solidFill>
              </a:rPr>
              <a:t> in the green </a:t>
            </a:r>
            <a:r>
              <a:rPr lang="fr-FR" sz="2800" dirty="0" err="1">
                <a:solidFill>
                  <a:srgbClr val="00B050"/>
                </a:solidFill>
              </a:rPr>
              <a:t>economy</a:t>
            </a:r>
            <a:r>
              <a:rPr lang="fr-FR" sz="2800" dirty="0">
                <a:solidFill>
                  <a:srgbClr val="00B050"/>
                </a:solidFill>
              </a:rPr>
              <a:t> » </a:t>
            </a:r>
          </a:p>
          <a:p>
            <a:pPr marL="285750" indent="-285750">
              <a:buFont typeface="Arial" panose="020B0604020202020204" pitchFamily="34" charset="0"/>
              <a:buChar char="•"/>
            </a:pPr>
            <a:r>
              <a:rPr lang="fr-FR" sz="2800" dirty="0">
                <a:solidFill>
                  <a:srgbClr val="0070C0"/>
                </a:solidFill>
              </a:rPr>
              <a:t>Pour une meilleure formation des maîtres </a:t>
            </a:r>
          </a:p>
          <a:p>
            <a:pPr marL="285750" indent="-285750">
              <a:buFont typeface="Arial" panose="020B0604020202020204" pitchFamily="34" charset="0"/>
              <a:buChar char="•"/>
            </a:pPr>
            <a:r>
              <a:rPr lang="fr-FR" sz="2800" dirty="0">
                <a:solidFill>
                  <a:srgbClr val="7030A0"/>
                </a:solidFill>
              </a:rPr>
              <a:t>Intégrité scientifique et construction du savoir scientifique via le Collège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sz="2800" dirty="0"/>
              <a:t>Rôle clé de nos commissions dans l’élaboration de ces positions </a:t>
            </a:r>
            <a:r>
              <a:rPr lang="fr-FR" sz="2800" dirty="0">
                <a:solidFill>
                  <a:srgbClr val="00B0F0"/>
                </a:solidFill>
              </a:rPr>
              <a:t>:</a:t>
            </a:r>
            <a:r>
              <a:rPr lang="fr-FR" sz="2800" dirty="0">
                <a:solidFill>
                  <a:srgbClr val="00B050"/>
                </a:solidFill>
              </a:rPr>
              <a:t> Energie</a:t>
            </a:r>
            <a:r>
              <a:rPr lang="fr-FR" sz="2800" dirty="0">
                <a:solidFill>
                  <a:srgbClr val="00B0F0"/>
                </a:solidFill>
              </a:rPr>
              <a:t>, </a:t>
            </a:r>
            <a:r>
              <a:rPr lang="fr-FR" sz="2800" dirty="0">
                <a:solidFill>
                  <a:srgbClr val="0070C0"/>
                </a:solidFill>
              </a:rPr>
              <a:t>enseignement, Femmes et Physique</a:t>
            </a:r>
            <a:r>
              <a:rPr lang="fr-FR" sz="2800" dirty="0">
                <a:solidFill>
                  <a:srgbClr val="00B0F0"/>
                </a:solidFill>
              </a:rPr>
              <a:t>, </a:t>
            </a:r>
            <a:r>
              <a:rPr lang="fr-FR" sz="2800" dirty="0">
                <a:solidFill>
                  <a:srgbClr val="7030A0"/>
                </a:solidFill>
              </a:rPr>
              <a:t>Culture scientifique</a:t>
            </a:r>
          </a:p>
        </p:txBody>
      </p:sp>
    </p:spTree>
    <p:extLst>
      <p:ext uri="{BB962C8B-B14F-4D97-AF65-F5344CB8AC3E}">
        <p14:creationId xmlns:p14="http://schemas.microsoft.com/office/powerpoint/2010/main" val="2817649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BF646E-06C9-4E5C-91FD-A37A8274226B}"/>
              </a:ext>
            </a:extLst>
          </p:cNvPr>
          <p:cNvSpPr>
            <a:spLocks noGrp="1"/>
          </p:cNvSpPr>
          <p:nvPr>
            <p:ph type="ctrTitle"/>
          </p:nvPr>
        </p:nvSpPr>
        <p:spPr/>
        <p:txBody>
          <a:bodyPr>
            <a:normAutofit fontScale="90000"/>
          </a:bodyPr>
          <a:lstStyle/>
          <a:p>
            <a:r>
              <a:rPr lang="fr-FR" dirty="0"/>
              <a:t>Conclusion</a:t>
            </a:r>
          </a:p>
        </p:txBody>
      </p:sp>
      <p:sp>
        <p:nvSpPr>
          <p:cNvPr id="3" name="Espace réservé du numéro de diapositive 2">
            <a:extLst>
              <a:ext uri="{FF2B5EF4-FFF2-40B4-BE49-F238E27FC236}">
                <a16:creationId xmlns:a16="http://schemas.microsoft.com/office/drawing/2014/main" id="{9A1AF17F-C439-4541-A212-705C0407EFF8}"/>
              </a:ext>
            </a:extLst>
          </p:cNvPr>
          <p:cNvSpPr>
            <a:spLocks noGrp="1"/>
          </p:cNvSpPr>
          <p:nvPr>
            <p:ph type="sldNum" sz="quarter" idx="4"/>
          </p:nvPr>
        </p:nvSpPr>
        <p:spPr/>
        <p:txBody>
          <a:bodyPr/>
          <a:lstStyle/>
          <a:p>
            <a:fld id="{185F3D75-FCFB-0743-B0C1-09D62B5F6DAB}" type="slidenum">
              <a:rPr lang="fr-FR" smtClean="0"/>
              <a:t>16</a:t>
            </a:fld>
            <a:endParaRPr lang="fr-FR"/>
          </a:p>
        </p:txBody>
      </p:sp>
      <p:sp>
        <p:nvSpPr>
          <p:cNvPr id="4" name="Espace réservé du texte 3">
            <a:extLst>
              <a:ext uri="{FF2B5EF4-FFF2-40B4-BE49-F238E27FC236}">
                <a16:creationId xmlns:a16="http://schemas.microsoft.com/office/drawing/2014/main" id="{A2551C99-8BB6-4CFB-9705-17F8E08547A0}"/>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10BEBC77-A8B2-4690-A3BA-060746CC25F8}"/>
              </a:ext>
            </a:extLst>
          </p:cNvPr>
          <p:cNvSpPr>
            <a:spLocks noGrp="1"/>
          </p:cNvSpPr>
          <p:nvPr>
            <p:ph type="body" sz="quarter" idx="13"/>
          </p:nvPr>
        </p:nvSpPr>
        <p:spPr/>
        <p:txBody>
          <a:bodyPr>
            <a:noAutofit/>
          </a:bodyPr>
          <a:lstStyle/>
          <a:p>
            <a:pPr marL="285750" indent="-285750">
              <a:buFont typeface="Arial" panose="020B0604020202020204" pitchFamily="34" charset="0"/>
              <a:buChar char="•"/>
            </a:pPr>
            <a:r>
              <a:rPr lang="fr-FR" sz="2800" dirty="0"/>
              <a:t>Grâce à vous, la SFP a fait preuve en 2021 d’une </a:t>
            </a:r>
            <a:r>
              <a:rPr lang="fr-FR" sz="2800" dirty="0">
                <a:solidFill>
                  <a:srgbClr val="0070C0"/>
                </a:solidFill>
              </a:rPr>
              <a:t>grande capacité d’adaptation </a:t>
            </a:r>
            <a:r>
              <a:rPr lang="fr-FR" sz="2800" dirty="0"/>
              <a:t>et </a:t>
            </a:r>
            <a:r>
              <a:rPr lang="fr-FR" sz="2800" dirty="0">
                <a:solidFill>
                  <a:srgbClr val="00B050"/>
                </a:solidFill>
              </a:rPr>
              <a:t>d’un très fort dynamisme</a:t>
            </a:r>
          </a:p>
          <a:p>
            <a:pPr marL="285750" indent="-285750">
              <a:buFont typeface="Arial" panose="020B0604020202020204" pitchFamily="34" charset="0"/>
              <a:buChar char="•"/>
            </a:pPr>
            <a:r>
              <a:rPr lang="fr-FR" sz="2800" dirty="0"/>
              <a:t>Ses différentes actions ont été </a:t>
            </a:r>
            <a:r>
              <a:rPr lang="fr-FR" sz="2800" dirty="0">
                <a:solidFill>
                  <a:schemeClr val="accent1">
                    <a:lumMod val="75000"/>
                  </a:schemeClr>
                </a:solidFill>
              </a:rPr>
              <a:t>couronnées de succès avec une forte visibilité </a:t>
            </a:r>
          </a:p>
          <a:p>
            <a:pPr marL="285750" indent="-285750">
              <a:buFont typeface="Arial" panose="020B0604020202020204" pitchFamily="34" charset="0"/>
              <a:buChar char="•"/>
            </a:pPr>
            <a:r>
              <a:rPr lang="fr-FR" sz="2800" dirty="0"/>
              <a:t>Les méthodes de travail </a:t>
            </a:r>
            <a:r>
              <a:rPr lang="fr-FR" sz="2800" dirty="0">
                <a:solidFill>
                  <a:srgbClr val="7030A0"/>
                </a:solidFill>
              </a:rPr>
              <a:t>évoluent de façon durable</a:t>
            </a:r>
          </a:p>
          <a:p>
            <a:pPr marL="285750" indent="-285750">
              <a:buFont typeface="Arial" panose="020B0604020202020204" pitchFamily="34" charset="0"/>
              <a:buChar char="•"/>
            </a:pPr>
            <a:r>
              <a:rPr lang="fr-FR" sz="2800" dirty="0"/>
              <a:t>La </a:t>
            </a:r>
            <a:r>
              <a:rPr lang="fr-FR" sz="2800" dirty="0">
                <a:solidFill>
                  <a:srgbClr val="00B0F0"/>
                </a:solidFill>
              </a:rPr>
              <a:t>SFP fortement impliquée dans le Collège des Sociétés Savantes</a:t>
            </a:r>
            <a:r>
              <a:rPr lang="fr-FR" sz="2800" dirty="0"/>
              <a:t> et est en pointe dans un certain nombre de ses actions</a:t>
            </a:r>
          </a:p>
        </p:txBody>
      </p:sp>
    </p:spTree>
    <p:extLst>
      <p:ext uri="{BB962C8B-B14F-4D97-AF65-F5344CB8AC3E}">
        <p14:creationId xmlns:p14="http://schemas.microsoft.com/office/powerpoint/2010/main" val="4121484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AD2D23-D5EB-4C89-A510-F76F8EFCB03E}"/>
              </a:ext>
            </a:extLst>
          </p:cNvPr>
          <p:cNvSpPr>
            <a:spLocks noGrp="1"/>
          </p:cNvSpPr>
          <p:nvPr>
            <p:ph type="ctrTitle"/>
          </p:nvPr>
        </p:nvSpPr>
        <p:spPr>
          <a:xfrm>
            <a:off x="214313" y="775359"/>
            <a:ext cx="5881687" cy="516472"/>
          </a:xfrm>
        </p:spPr>
        <p:txBody>
          <a:bodyPr>
            <a:normAutofit fontScale="90000"/>
          </a:bodyPr>
          <a:lstStyle/>
          <a:p>
            <a:r>
              <a:rPr lang="fr-FR" dirty="0"/>
              <a:t>Informations du MESRI sur les</a:t>
            </a:r>
            <a:br>
              <a:rPr lang="fr-FR" dirty="0"/>
            </a:br>
            <a:r>
              <a:rPr lang="fr-FR" dirty="0"/>
              <a:t>contrats doctoraux</a:t>
            </a:r>
          </a:p>
        </p:txBody>
      </p:sp>
      <p:sp>
        <p:nvSpPr>
          <p:cNvPr id="3" name="Espace réservé du numéro de diapositive 2">
            <a:extLst>
              <a:ext uri="{FF2B5EF4-FFF2-40B4-BE49-F238E27FC236}">
                <a16:creationId xmlns:a16="http://schemas.microsoft.com/office/drawing/2014/main" id="{245F0E6F-6B8D-42C5-9357-1D946B6B46FE}"/>
              </a:ext>
            </a:extLst>
          </p:cNvPr>
          <p:cNvSpPr>
            <a:spLocks noGrp="1"/>
          </p:cNvSpPr>
          <p:nvPr>
            <p:ph type="sldNum" sz="quarter" idx="4"/>
          </p:nvPr>
        </p:nvSpPr>
        <p:spPr/>
        <p:txBody>
          <a:bodyPr/>
          <a:lstStyle/>
          <a:p>
            <a:fld id="{185F3D75-FCFB-0743-B0C1-09D62B5F6DAB}" type="slidenum">
              <a:rPr lang="fr-FR" smtClean="0"/>
              <a:t>17</a:t>
            </a:fld>
            <a:endParaRPr lang="fr-FR"/>
          </a:p>
        </p:txBody>
      </p:sp>
      <p:sp>
        <p:nvSpPr>
          <p:cNvPr id="4" name="Espace réservé du texte 3">
            <a:extLst>
              <a:ext uri="{FF2B5EF4-FFF2-40B4-BE49-F238E27FC236}">
                <a16:creationId xmlns:a16="http://schemas.microsoft.com/office/drawing/2014/main" id="{B8A9AAE3-49D3-4A76-BD24-6223E80AABDF}"/>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B8055B8C-C229-4A49-B94D-FB2F641B5A00}"/>
              </a:ext>
            </a:extLst>
          </p:cNvPr>
          <p:cNvSpPr>
            <a:spLocks noGrp="1"/>
          </p:cNvSpPr>
          <p:nvPr>
            <p:ph type="body" sz="quarter" idx="13"/>
          </p:nvPr>
        </p:nvSpPr>
        <p:spPr>
          <a:xfrm>
            <a:off x="192505" y="1684421"/>
            <a:ext cx="10980449" cy="3744829"/>
          </a:xfrm>
        </p:spPr>
        <p:txBody>
          <a:bodyPr>
            <a:normAutofit/>
          </a:bodyPr>
          <a:lstStyle/>
          <a:p>
            <a:pPr marL="285750" indent="-285750">
              <a:buFont typeface="Arial" panose="020B0604020202020204" pitchFamily="34" charset="0"/>
              <a:buChar char="•"/>
            </a:pPr>
            <a:r>
              <a:rPr lang="fr-FR" dirty="0"/>
              <a:t>Côté DGESIP, en 2020 sur le programme 150, 25 560 060 € ont permis de prolonger 2 782 contrats (78% de contrats doctoraux, 9% de contrats d’ATER, 14% de contrats </a:t>
            </a:r>
            <a:r>
              <a:rPr lang="fr-FR" dirty="0" err="1"/>
              <a:t>post-doctoraux</a:t>
            </a:r>
            <a:r>
              <a:rPr lang="fr-FR" dirty="0"/>
              <a:t>). Au total d’ici à 2023, ce sont 7 764 contrats qui seront prolongés pour un montant de 72 695 663 €.</a:t>
            </a:r>
          </a:p>
          <a:p>
            <a:pPr marL="285750" indent="-285750">
              <a:buFont typeface="Arial" panose="020B0604020202020204" pitchFamily="34" charset="0"/>
              <a:buChar char="•"/>
            </a:pPr>
            <a:r>
              <a:rPr lang="fr-FR" dirty="0"/>
              <a:t>Pour le programme 172 (DGRI), 6,6 millions d’euros ont été versés en fin de gestion 2020 pour faire face aux prolongations d’environ 900 contrats doctoraux pour les EPST et 800 CDD jusqu’en 2023.</a:t>
            </a:r>
          </a:p>
          <a:p>
            <a:pPr marL="285750" indent="-285750">
              <a:buFont typeface="Arial" panose="020B0604020202020204" pitchFamily="34" charset="0"/>
              <a:buChar char="•"/>
            </a:pPr>
            <a:r>
              <a:rPr lang="fr-FR" dirty="0"/>
              <a:t>Les mesures prises dépassent donc l’année 2020 et permettent des prolongations de thèse jusqu’en 2023 (qui correspond à la 3e année de thèse de doctorants ayant démarré en 2020).</a:t>
            </a:r>
          </a:p>
          <a:p>
            <a:pPr marL="285750" indent="-285750">
              <a:buFont typeface="Arial" panose="020B0604020202020204" pitchFamily="34" charset="0"/>
              <a:buChar char="•"/>
            </a:pPr>
            <a:r>
              <a:rPr lang="fr-FR" dirty="0"/>
              <a:t>Il est nécessaire aussi de tenir compte des efforts budgétaires (de l'ordre de 7 M€) qui a permis de prolonger de très nombreuses conventions CIFRE (entre quelques mois et 1 an). »</a:t>
            </a:r>
          </a:p>
        </p:txBody>
      </p:sp>
    </p:spTree>
    <p:extLst>
      <p:ext uri="{BB962C8B-B14F-4D97-AF65-F5344CB8AC3E}">
        <p14:creationId xmlns:p14="http://schemas.microsoft.com/office/powerpoint/2010/main" val="3283393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37C8A5-DC4E-4DB9-AB9D-BC5FA7B2C71A}"/>
              </a:ext>
            </a:extLst>
          </p:cNvPr>
          <p:cNvSpPr>
            <a:spLocks noGrp="1"/>
          </p:cNvSpPr>
          <p:nvPr>
            <p:ph type="ctrTitle"/>
          </p:nvPr>
        </p:nvSpPr>
        <p:spPr>
          <a:xfrm>
            <a:off x="-124691" y="752450"/>
            <a:ext cx="5881687" cy="516472"/>
          </a:xfrm>
        </p:spPr>
        <p:txBody>
          <a:bodyPr>
            <a:normAutofit fontScale="90000"/>
          </a:bodyPr>
          <a:lstStyle/>
          <a:p>
            <a:r>
              <a:rPr lang="fr-FR" dirty="0"/>
              <a:t>2021, une année encore </a:t>
            </a:r>
            <a:r>
              <a:rPr lang="fr-FR" dirty="0" err="1"/>
              <a:t>pertubée</a:t>
            </a:r>
            <a:br>
              <a:rPr lang="fr-FR" dirty="0"/>
            </a:br>
            <a:r>
              <a:rPr lang="fr-FR" dirty="0"/>
              <a:t>          par la pandémie</a:t>
            </a:r>
          </a:p>
        </p:txBody>
      </p:sp>
      <p:sp>
        <p:nvSpPr>
          <p:cNvPr id="3" name="Espace réservé du numéro de diapositive 2">
            <a:extLst>
              <a:ext uri="{FF2B5EF4-FFF2-40B4-BE49-F238E27FC236}">
                <a16:creationId xmlns:a16="http://schemas.microsoft.com/office/drawing/2014/main" id="{2FBA5BC0-0DA2-40E1-A025-5A2C26783C87}"/>
              </a:ext>
            </a:extLst>
          </p:cNvPr>
          <p:cNvSpPr>
            <a:spLocks noGrp="1"/>
          </p:cNvSpPr>
          <p:nvPr>
            <p:ph type="sldNum" sz="quarter" idx="4"/>
          </p:nvPr>
        </p:nvSpPr>
        <p:spPr/>
        <p:txBody>
          <a:bodyPr/>
          <a:lstStyle/>
          <a:p>
            <a:fld id="{185F3D75-FCFB-0743-B0C1-09D62B5F6DAB}" type="slidenum">
              <a:rPr lang="fr-FR" smtClean="0"/>
              <a:t>1</a:t>
            </a:fld>
            <a:endParaRPr lang="fr-FR"/>
          </a:p>
        </p:txBody>
      </p:sp>
      <p:sp>
        <p:nvSpPr>
          <p:cNvPr id="4" name="Espace réservé du texte 3">
            <a:extLst>
              <a:ext uri="{FF2B5EF4-FFF2-40B4-BE49-F238E27FC236}">
                <a16:creationId xmlns:a16="http://schemas.microsoft.com/office/drawing/2014/main" id="{EC7A8E5B-AD64-48C4-A0B8-394FD232AD1C}"/>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BF6F2D39-E7C1-42AA-B81A-A28C4056DD82}"/>
              </a:ext>
            </a:extLst>
          </p:cNvPr>
          <p:cNvSpPr>
            <a:spLocks noGrp="1"/>
          </p:cNvSpPr>
          <p:nvPr>
            <p:ph type="body" sz="quarter" idx="13"/>
          </p:nvPr>
        </p:nvSpPr>
        <p:spPr>
          <a:xfrm>
            <a:off x="557214" y="2028825"/>
            <a:ext cx="10615740" cy="3722618"/>
          </a:xfrm>
        </p:spPr>
        <p:txBody>
          <a:bodyPr>
            <a:normAutofit/>
          </a:bodyPr>
          <a:lstStyle/>
          <a:p>
            <a:pPr marL="0" indent="0"/>
            <a:endParaRPr lang="fr-FR" sz="2800" dirty="0"/>
          </a:p>
          <a:p>
            <a:pPr marL="457200" lvl="1" indent="0">
              <a:buNone/>
            </a:pPr>
            <a:endParaRPr lang="fr-FR" sz="2800" dirty="0"/>
          </a:p>
        </p:txBody>
      </p:sp>
      <p:sp>
        <p:nvSpPr>
          <p:cNvPr id="6" name="ZoneTexte 5">
            <a:extLst>
              <a:ext uri="{FF2B5EF4-FFF2-40B4-BE49-F238E27FC236}">
                <a16:creationId xmlns:a16="http://schemas.microsoft.com/office/drawing/2014/main" id="{4FD8B2DC-0AB0-4719-9929-3A9EEF5DEEB1}"/>
              </a:ext>
            </a:extLst>
          </p:cNvPr>
          <p:cNvSpPr txBox="1"/>
          <p:nvPr/>
        </p:nvSpPr>
        <p:spPr>
          <a:xfrm>
            <a:off x="274760" y="1939968"/>
            <a:ext cx="11180647" cy="4154984"/>
          </a:xfrm>
          <a:prstGeom prst="rect">
            <a:avLst/>
          </a:prstGeom>
          <a:noFill/>
        </p:spPr>
        <p:txBody>
          <a:bodyPr wrap="square" rtlCol="0">
            <a:spAutoFit/>
          </a:bodyPr>
          <a:lstStyle/>
          <a:p>
            <a:pPr marL="342900" indent="-342900">
              <a:buFont typeface="Arial" panose="020B0604020202020204" pitchFamily="34" charset="0"/>
              <a:buChar char="•"/>
            </a:pPr>
            <a:r>
              <a:rPr lang="fr-FR" sz="2000" dirty="0"/>
              <a:t>Toutes nos pensées à nos collègues et leurs familles frappés par la maladie</a:t>
            </a:r>
          </a:p>
          <a:p>
            <a:pPr marL="800100" lvl="1" indent="-342900">
              <a:buFont typeface="Arial" panose="020B0604020202020204" pitchFamily="34" charset="0"/>
              <a:buChar char="•"/>
            </a:pPr>
            <a:r>
              <a:rPr lang="fr-FR" sz="2000" dirty="0">
                <a:solidFill>
                  <a:srgbClr val="0070C0"/>
                </a:solidFill>
              </a:rPr>
              <a:t>Suivi  auprès du ministère des prolongations de contrats </a:t>
            </a:r>
            <a:r>
              <a:rPr lang="fr-FR" sz="2000" dirty="0"/>
              <a:t>pour étudiants et </a:t>
            </a:r>
            <a:r>
              <a:rPr lang="fr-FR" sz="2000" dirty="0" err="1"/>
              <a:t>post-doctorants</a:t>
            </a:r>
            <a:endParaRPr lang="fr-FR" sz="2000" dirty="0"/>
          </a:p>
          <a:p>
            <a:pPr marL="342900" indent="-342900">
              <a:buFont typeface="Arial" panose="020B0604020202020204" pitchFamily="34" charset="0"/>
              <a:buChar char="•"/>
            </a:pPr>
            <a:r>
              <a:rPr lang="fr-FR" sz="2000" dirty="0"/>
              <a:t>Après le temps de la « sidération » en 2020, où la plupart des actions de la SFP  ont été purement et simplement annulées ou reportées, </a:t>
            </a:r>
            <a:r>
              <a:rPr lang="fr-FR" sz="2000" b="1" dirty="0">
                <a:solidFill>
                  <a:schemeClr val="accent6">
                    <a:lumMod val="75000"/>
                  </a:schemeClr>
                </a:solidFill>
              </a:rPr>
              <a:t>2021 a été celui de l’adaptation </a:t>
            </a:r>
            <a:r>
              <a:rPr lang="fr-FR" sz="2000" b="1" dirty="0"/>
              <a:t>.</a:t>
            </a:r>
          </a:p>
          <a:p>
            <a:pPr marL="800100" lvl="1" indent="-342900">
              <a:buFont typeface="Arial" panose="020B0604020202020204" pitchFamily="34" charset="0"/>
              <a:buChar char="•"/>
            </a:pPr>
            <a:r>
              <a:rPr lang="fr-FR" sz="2000" dirty="0"/>
              <a:t>Beaucoup </a:t>
            </a:r>
            <a:r>
              <a:rPr lang="fr-FR" sz="2000" dirty="0">
                <a:solidFill>
                  <a:srgbClr val="C00000"/>
                </a:solidFill>
              </a:rPr>
              <a:t>d’évènements tenus en distanciel</a:t>
            </a:r>
            <a:r>
              <a:rPr lang="fr-FR" sz="2000" dirty="0"/>
              <a:t> , comme les journées de la matière condensée  (août 2021)</a:t>
            </a:r>
          </a:p>
          <a:p>
            <a:pPr marL="800100" lvl="1" indent="-342900">
              <a:buFont typeface="Arial" panose="020B0604020202020204" pitchFamily="34" charset="0"/>
              <a:buChar char="•"/>
            </a:pPr>
            <a:r>
              <a:rPr lang="fr-FR" sz="2000" dirty="0">
                <a:solidFill>
                  <a:schemeClr val="accent1">
                    <a:lumMod val="75000"/>
                  </a:schemeClr>
                </a:solidFill>
              </a:rPr>
              <a:t>Certains en pur présentiel </a:t>
            </a:r>
            <a:r>
              <a:rPr lang="fr-FR" sz="2000" dirty="0"/>
              <a:t>: exemple:  Rencontres Physique Recherche Entreprise (septembre 2021)</a:t>
            </a:r>
          </a:p>
          <a:p>
            <a:pPr marL="800100" lvl="1" indent="-342900">
              <a:buFont typeface="Arial" panose="020B0604020202020204" pitchFamily="34" charset="0"/>
              <a:buChar char="•"/>
            </a:pPr>
            <a:r>
              <a:rPr lang="fr-FR" sz="2000" dirty="0">
                <a:solidFill>
                  <a:srgbClr val="7030A0"/>
                </a:solidFill>
              </a:rPr>
              <a:t>Certains en mode hybride </a:t>
            </a:r>
            <a:r>
              <a:rPr lang="fr-FR" sz="2000" dirty="0"/>
              <a:t>(« plateau télé ») : exemple Journée Sciences et Média (janvier 2021)</a:t>
            </a:r>
          </a:p>
          <a:p>
            <a:pPr marL="342900" indent="-342900">
              <a:buFont typeface="Arial" panose="020B0604020202020204" pitchFamily="34" charset="0"/>
              <a:buChar char="•"/>
            </a:pPr>
            <a:r>
              <a:rPr lang="fr-FR" sz="2000" dirty="0"/>
              <a:t>Le fonctionnement interne de la SFP </a:t>
            </a:r>
            <a:r>
              <a:rPr lang="fr-FR" sz="2000" b="1" dirty="0">
                <a:solidFill>
                  <a:srgbClr val="0070C0"/>
                </a:solidFill>
              </a:rPr>
              <a:t>a été maintenu en totalité en mode distanciel </a:t>
            </a:r>
            <a:r>
              <a:rPr lang="fr-FR" sz="2000" dirty="0"/>
              <a:t>: réunions de bureau, du Conseil d’Administration, Assemblée Générale, jurys des prix, télétravail du siège, etc….</a:t>
            </a:r>
          </a:p>
          <a:p>
            <a:pPr marL="800100" lvl="1" indent="-342900">
              <a:buFont typeface="Arial" panose="020B0604020202020204" pitchFamily="34" charset="0"/>
              <a:buChar char="•"/>
            </a:pPr>
            <a:r>
              <a:rPr lang="fr-FR" sz="2000" dirty="0"/>
              <a:t>Nos habitudes de travail ont ainsi été durablement transformées </a:t>
            </a:r>
          </a:p>
          <a:p>
            <a:endParaRPr lang="fr-FR" sz="2400" dirty="0"/>
          </a:p>
        </p:txBody>
      </p:sp>
    </p:spTree>
    <p:extLst>
      <p:ext uri="{BB962C8B-B14F-4D97-AF65-F5344CB8AC3E}">
        <p14:creationId xmlns:p14="http://schemas.microsoft.com/office/powerpoint/2010/main" val="1851117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26FEA2-8127-4553-B68E-C576203AD728}"/>
              </a:ext>
            </a:extLst>
          </p:cNvPr>
          <p:cNvSpPr>
            <a:spLocks noGrp="1"/>
          </p:cNvSpPr>
          <p:nvPr>
            <p:ph type="ctrTitle"/>
          </p:nvPr>
        </p:nvSpPr>
        <p:spPr/>
        <p:txBody>
          <a:bodyPr>
            <a:normAutofit fontScale="90000"/>
          </a:bodyPr>
          <a:lstStyle/>
          <a:p>
            <a:r>
              <a:rPr lang="fr-FR" dirty="0"/>
              <a:t>Mais une année très active !</a:t>
            </a:r>
          </a:p>
        </p:txBody>
      </p:sp>
      <p:sp>
        <p:nvSpPr>
          <p:cNvPr id="3" name="Espace réservé du numéro de diapositive 2">
            <a:extLst>
              <a:ext uri="{FF2B5EF4-FFF2-40B4-BE49-F238E27FC236}">
                <a16:creationId xmlns:a16="http://schemas.microsoft.com/office/drawing/2014/main" id="{179E2A72-89B6-4397-8D5D-91E9F105B651}"/>
              </a:ext>
            </a:extLst>
          </p:cNvPr>
          <p:cNvSpPr>
            <a:spLocks noGrp="1"/>
          </p:cNvSpPr>
          <p:nvPr>
            <p:ph type="sldNum" sz="quarter" idx="4"/>
          </p:nvPr>
        </p:nvSpPr>
        <p:spPr/>
        <p:txBody>
          <a:bodyPr/>
          <a:lstStyle/>
          <a:p>
            <a:fld id="{185F3D75-FCFB-0743-B0C1-09D62B5F6DAB}" type="slidenum">
              <a:rPr lang="fr-FR" smtClean="0"/>
              <a:t>2</a:t>
            </a:fld>
            <a:endParaRPr lang="fr-FR"/>
          </a:p>
        </p:txBody>
      </p:sp>
      <p:sp>
        <p:nvSpPr>
          <p:cNvPr id="4" name="Espace réservé du texte 3">
            <a:extLst>
              <a:ext uri="{FF2B5EF4-FFF2-40B4-BE49-F238E27FC236}">
                <a16:creationId xmlns:a16="http://schemas.microsoft.com/office/drawing/2014/main" id="{F63246EE-5617-4274-A081-D2CC9A62AACF}"/>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40D49302-AE4E-44A6-BE0D-530C5684086C}"/>
              </a:ext>
            </a:extLst>
          </p:cNvPr>
          <p:cNvSpPr>
            <a:spLocks noGrp="1"/>
          </p:cNvSpPr>
          <p:nvPr>
            <p:ph type="body" sz="quarter" idx="13"/>
          </p:nvPr>
        </p:nvSpPr>
        <p:spPr/>
        <p:txBody>
          <a:bodyPr>
            <a:noAutofit/>
          </a:bodyPr>
          <a:lstStyle/>
          <a:p>
            <a:pPr marL="285750" indent="-285750">
              <a:buFont typeface="Arial" panose="020B0604020202020204" pitchFamily="34" charset="0"/>
              <a:buChar char="•"/>
            </a:pPr>
            <a:r>
              <a:rPr lang="fr-FR" sz="3600" dirty="0"/>
              <a:t>De </a:t>
            </a:r>
            <a:r>
              <a:rPr lang="fr-FR" sz="3600" dirty="0">
                <a:solidFill>
                  <a:srgbClr val="0070C0"/>
                </a:solidFill>
              </a:rPr>
              <a:t>grands évènements </a:t>
            </a:r>
            <a:r>
              <a:rPr lang="fr-FR" sz="3600" dirty="0"/>
              <a:t>marquants</a:t>
            </a:r>
          </a:p>
          <a:p>
            <a:pPr marL="285750" indent="-285750">
              <a:buFont typeface="Arial" panose="020B0604020202020204" pitchFamily="34" charset="0"/>
              <a:buChar char="•"/>
            </a:pPr>
            <a:r>
              <a:rPr lang="fr-FR" sz="3600" dirty="0"/>
              <a:t>Des </a:t>
            </a:r>
            <a:r>
              <a:rPr lang="fr-FR" sz="3600" dirty="0">
                <a:solidFill>
                  <a:schemeClr val="accent6">
                    <a:lumMod val="75000"/>
                  </a:schemeClr>
                </a:solidFill>
              </a:rPr>
              <a:t>prises de position </a:t>
            </a:r>
            <a:r>
              <a:rPr lang="fr-FR" sz="3600" dirty="0"/>
              <a:t>importantes</a:t>
            </a:r>
          </a:p>
          <a:p>
            <a:pPr marL="285750" indent="-285750">
              <a:buFont typeface="Arial" panose="020B0604020202020204" pitchFamily="34" charset="0"/>
              <a:buChar char="•"/>
            </a:pPr>
            <a:r>
              <a:rPr lang="fr-FR" sz="3600" dirty="0">
                <a:solidFill>
                  <a:srgbClr val="7030A0"/>
                </a:solidFill>
              </a:rPr>
              <a:t>L’attribution de nos prix </a:t>
            </a:r>
          </a:p>
          <a:p>
            <a:pPr marL="285750" indent="-285750">
              <a:buFont typeface="Arial" panose="020B0604020202020204" pitchFamily="34" charset="0"/>
              <a:buChar char="•"/>
            </a:pPr>
            <a:r>
              <a:rPr lang="fr-FR" sz="3600" dirty="0"/>
              <a:t>La forte contribution à la </a:t>
            </a:r>
            <a:r>
              <a:rPr lang="fr-FR" sz="3600" dirty="0">
                <a:solidFill>
                  <a:srgbClr val="C00000"/>
                </a:solidFill>
              </a:rPr>
              <a:t>création du Collège des Sociétés Savantes Académiques de France </a:t>
            </a:r>
            <a:r>
              <a:rPr lang="fr-FR" sz="3600" dirty="0"/>
              <a:t>et à sa montée en puissance</a:t>
            </a:r>
          </a:p>
          <a:p>
            <a:pPr marL="285750" indent="-285750">
              <a:buFont typeface="Arial" panose="020B0604020202020204" pitchFamily="34" charset="0"/>
              <a:buChar char="•"/>
            </a:pPr>
            <a:r>
              <a:rPr lang="fr-FR" sz="3600" dirty="0"/>
              <a:t>La </a:t>
            </a:r>
            <a:r>
              <a:rPr lang="fr-FR" sz="3600" dirty="0">
                <a:solidFill>
                  <a:srgbClr val="002060"/>
                </a:solidFill>
              </a:rPr>
              <a:t>préparation de nos 150 ans</a:t>
            </a:r>
          </a:p>
          <a:p>
            <a:pPr marL="0" indent="0"/>
            <a:endParaRPr lang="fr-FR" sz="3600" dirty="0"/>
          </a:p>
        </p:txBody>
      </p:sp>
    </p:spTree>
    <p:extLst>
      <p:ext uri="{BB962C8B-B14F-4D97-AF65-F5344CB8AC3E}">
        <p14:creationId xmlns:p14="http://schemas.microsoft.com/office/powerpoint/2010/main" val="254574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E99117-E3F5-4353-B322-07256AD79401}"/>
              </a:ext>
            </a:extLst>
          </p:cNvPr>
          <p:cNvSpPr>
            <a:spLocks noGrp="1"/>
          </p:cNvSpPr>
          <p:nvPr>
            <p:ph type="ctrTitle"/>
          </p:nvPr>
        </p:nvSpPr>
        <p:spPr>
          <a:xfrm>
            <a:off x="406741" y="763580"/>
            <a:ext cx="5881687" cy="516472"/>
          </a:xfrm>
        </p:spPr>
        <p:txBody>
          <a:bodyPr>
            <a:normAutofit fontScale="90000"/>
          </a:bodyPr>
          <a:lstStyle/>
          <a:p>
            <a:r>
              <a:rPr lang="fr-FR" dirty="0"/>
              <a:t>Les principaux évènements</a:t>
            </a:r>
            <a:br>
              <a:rPr lang="fr-FR" dirty="0"/>
            </a:br>
            <a:r>
              <a:rPr lang="fr-FR" dirty="0"/>
              <a:t> 2021</a:t>
            </a:r>
          </a:p>
        </p:txBody>
      </p:sp>
      <p:sp>
        <p:nvSpPr>
          <p:cNvPr id="3" name="Espace réservé du numéro de diapositive 2">
            <a:extLst>
              <a:ext uri="{FF2B5EF4-FFF2-40B4-BE49-F238E27FC236}">
                <a16:creationId xmlns:a16="http://schemas.microsoft.com/office/drawing/2014/main" id="{B1EDC106-C33D-4516-B244-AB6A55617F7A}"/>
              </a:ext>
            </a:extLst>
          </p:cNvPr>
          <p:cNvSpPr>
            <a:spLocks noGrp="1"/>
          </p:cNvSpPr>
          <p:nvPr>
            <p:ph type="sldNum" sz="quarter" idx="4"/>
          </p:nvPr>
        </p:nvSpPr>
        <p:spPr/>
        <p:txBody>
          <a:bodyPr/>
          <a:lstStyle/>
          <a:p>
            <a:fld id="{185F3D75-FCFB-0743-B0C1-09D62B5F6DAB}" type="slidenum">
              <a:rPr lang="fr-FR" smtClean="0"/>
              <a:t>3</a:t>
            </a:fld>
            <a:endParaRPr lang="fr-FR"/>
          </a:p>
        </p:txBody>
      </p:sp>
      <p:sp>
        <p:nvSpPr>
          <p:cNvPr id="4" name="Espace réservé du texte 3">
            <a:extLst>
              <a:ext uri="{FF2B5EF4-FFF2-40B4-BE49-F238E27FC236}">
                <a16:creationId xmlns:a16="http://schemas.microsoft.com/office/drawing/2014/main" id="{089770E3-14AA-4AC8-9661-E25D627FA893}"/>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88A09569-0059-4DEA-8C22-A623243426A0}"/>
              </a:ext>
            </a:extLst>
          </p:cNvPr>
          <p:cNvSpPr>
            <a:spLocks noGrp="1"/>
          </p:cNvSpPr>
          <p:nvPr>
            <p:ph type="body" sz="quarter" idx="13"/>
          </p:nvPr>
        </p:nvSpPr>
        <p:spPr/>
        <p:txBody>
          <a:bodyPr/>
          <a:lstStyle/>
          <a:p>
            <a:endParaRPr lang="fr-FR"/>
          </a:p>
        </p:txBody>
      </p:sp>
      <p:pic>
        <p:nvPicPr>
          <p:cNvPr id="7" name="Image 6">
            <a:extLst>
              <a:ext uri="{FF2B5EF4-FFF2-40B4-BE49-F238E27FC236}">
                <a16:creationId xmlns:a16="http://schemas.microsoft.com/office/drawing/2014/main" id="{08B49340-E723-45CD-AF47-2C0D11F44DAD}"/>
              </a:ext>
            </a:extLst>
          </p:cNvPr>
          <p:cNvPicPr>
            <a:picLocks noChangeAspect="1"/>
          </p:cNvPicPr>
          <p:nvPr/>
        </p:nvPicPr>
        <p:blipFill>
          <a:blip r:embed="rId2"/>
          <a:stretch>
            <a:fillRect/>
          </a:stretch>
        </p:blipFill>
        <p:spPr>
          <a:xfrm>
            <a:off x="284388" y="1619582"/>
            <a:ext cx="9721046" cy="5238418"/>
          </a:xfrm>
          <a:prstGeom prst="rect">
            <a:avLst/>
          </a:prstGeom>
        </p:spPr>
      </p:pic>
    </p:spTree>
    <p:extLst>
      <p:ext uri="{BB962C8B-B14F-4D97-AF65-F5344CB8AC3E}">
        <p14:creationId xmlns:p14="http://schemas.microsoft.com/office/powerpoint/2010/main" val="3951985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DBB9F2-2167-4DDC-9960-2BC68A4866D0}"/>
              </a:ext>
            </a:extLst>
          </p:cNvPr>
          <p:cNvSpPr>
            <a:spLocks noGrp="1"/>
          </p:cNvSpPr>
          <p:nvPr>
            <p:ph type="ctrTitle"/>
          </p:nvPr>
        </p:nvSpPr>
        <p:spPr/>
        <p:txBody>
          <a:bodyPr>
            <a:normAutofit fontScale="90000"/>
          </a:bodyPr>
          <a:lstStyle/>
          <a:p>
            <a:endParaRPr lang="fr-FR"/>
          </a:p>
        </p:txBody>
      </p:sp>
      <p:sp>
        <p:nvSpPr>
          <p:cNvPr id="3" name="Espace réservé du numéro de diapositive 2">
            <a:extLst>
              <a:ext uri="{FF2B5EF4-FFF2-40B4-BE49-F238E27FC236}">
                <a16:creationId xmlns:a16="http://schemas.microsoft.com/office/drawing/2014/main" id="{344E8E05-436C-4557-9EEF-8DBBA6036ACE}"/>
              </a:ext>
            </a:extLst>
          </p:cNvPr>
          <p:cNvSpPr>
            <a:spLocks noGrp="1"/>
          </p:cNvSpPr>
          <p:nvPr>
            <p:ph type="sldNum" sz="quarter" idx="4"/>
          </p:nvPr>
        </p:nvSpPr>
        <p:spPr/>
        <p:txBody>
          <a:bodyPr/>
          <a:lstStyle/>
          <a:p>
            <a:fld id="{185F3D75-FCFB-0743-B0C1-09D62B5F6DAB}" type="slidenum">
              <a:rPr lang="fr-FR" smtClean="0"/>
              <a:t>4</a:t>
            </a:fld>
            <a:endParaRPr lang="fr-FR"/>
          </a:p>
        </p:txBody>
      </p:sp>
      <p:sp>
        <p:nvSpPr>
          <p:cNvPr id="4" name="Espace réservé du texte 3">
            <a:extLst>
              <a:ext uri="{FF2B5EF4-FFF2-40B4-BE49-F238E27FC236}">
                <a16:creationId xmlns:a16="http://schemas.microsoft.com/office/drawing/2014/main" id="{C0FAA645-04F7-41C1-BBDD-AFF7B4622222}"/>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F75D726E-B940-462D-B2B2-375FFD9A273D}"/>
              </a:ext>
            </a:extLst>
          </p:cNvPr>
          <p:cNvSpPr>
            <a:spLocks noGrp="1"/>
          </p:cNvSpPr>
          <p:nvPr>
            <p:ph type="body" sz="quarter" idx="13"/>
          </p:nvPr>
        </p:nvSpPr>
        <p:spPr/>
        <p:txBody>
          <a:bodyPr/>
          <a:lstStyle/>
          <a:p>
            <a:endParaRPr lang="fr-FR"/>
          </a:p>
        </p:txBody>
      </p:sp>
      <p:pic>
        <p:nvPicPr>
          <p:cNvPr id="6" name="Image 5">
            <a:extLst>
              <a:ext uri="{FF2B5EF4-FFF2-40B4-BE49-F238E27FC236}">
                <a16:creationId xmlns:a16="http://schemas.microsoft.com/office/drawing/2014/main" id="{93B5A1C6-0774-4B47-9BD3-BE2430AD6A98}"/>
              </a:ext>
            </a:extLst>
          </p:cNvPr>
          <p:cNvPicPr>
            <a:picLocks noChangeAspect="1"/>
          </p:cNvPicPr>
          <p:nvPr/>
        </p:nvPicPr>
        <p:blipFill>
          <a:blip r:embed="rId2"/>
          <a:stretch>
            <a:fillRect/>
          </a:stretch>
        </p:blipFill>
        <p:spPr>
          <a:xfrm>
            <a:off x="0" y="1730354"/>
            <a:ext cx="7468642" cy="2372056"/>
          </a:xfrm>
          <a:prstGeom prst="rect">
            <a:avLst/>
          </a:prstGeom>
        </p:spPr>
      </p:pic>
      <p:pic>
        <p:nvPicPr>
          <p:cNvPr id="7" name="Image 6">
            <a:extLst>
              <a:ext uri="{FF2B5EF4-FFF2-40B4-BE49-F238E27FC236}">
                <a16:creationId xmlns:a16="http://schemas.microsoft.com/office/drawing/2014/main" id="{3DB33688-92F3-4FE6-B5AB-29B4A26C1F93}"/>
              </a:ext>
            </a:extLst>
          </p:cNvPr>
          <p:cNvPicPr>
            <a:picLocks noChangeAspect="1"/>
          </p:cNvPicPr>
          <p:nvPr/>
        </p:nvPicPr>
        <p:blipFill>
          <a:blip r:embed="rId3"/>
          <a:stretch>
            <a:fillRect/>
          </a:stretch>
        </p:blipFill>
        <p:spPr>
          <a:xfrm>
            <a:off x="0" y="3580597"/>
            <a:ext cx="7116168" cy="3391373"/>
          </a:xfrm>
          <a:prstGeom prst="rect">
            <a:avLst/>
          </a:prstGeom>
        </p:spPr>
      </p:pic>
    </p:spTree>
    <p:extLst>
      <p:ext uri="{BB962C8B-B14F-4D97-AF65-F5344CB8AC3E}">
        <p14:creationId xmlns:p14="http://schemas.microsoft.com/office/powerpoint/2010/main" val="4129666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85BBA2-1982-451B-BD44-6519A23655D9}"/>
              </a:ext>
            </a:extLst>
          </p:cNvPr>
          <p:cNvSpPr>
            <a:spLocks noGrp="1"/>
          </p:cNvSpPr>
          <p:nvPr>
            <p:ph type="ctrTitle"/>
          </p:nvPr>
        </p:nvSpPr>
        <p:spPr/>
        <p:txBody>
          <a:bodyPr>
            <a:normAutofit fontScale="90000"/>
          </a:bodyPr>
          <a:lstStyle/>
          <a:p>
            <a:endParaRPr lang="fr-FR"/>
          </a:p>
        </p:txBody>
      </p:sp>
      <p:sp>
        <p:nvSpPr>
          <p:cNvPr id="3" name="Espace réservé du numéro de diapositive 2">
            <a:extLst>
              <a:ext uri="{FF2B5EF4-FFF2-40B4-BE49-F238E27FC236}">
                <a16:creationId xmlns:a16="http://schemas.microsoft.com/office/drawing/2014/main" id="{9EE7DE13-A202-4F75-93E6-9A0DD497F4F8}"/>
              </a:ext>
            </a:extLst>
          </p:cNvPr>
          <p:cNvSpPr>
            <a:spLocks noGrp="1"/>
          </p:cNvSpPr>
          <p:nvPr>
            <p:ph type="sldNum" sz="quarter" idx="4"/>
          </p:nvPr>
        </p:nvSpPr>
        <p:spPr/>
        <p:txBody>
          <a:bodyPr/>
          <a:lstStyle/>
          <a:p>
            <a:fld id="{185F3D75-FCFB-0743-B0C1-09D62B5F6DAB}" type="slidenum">
              <a:rPr lang="fr-FR" smtClean="0"/>
              <a:t>5</a:t>
            </a:fld>
            <a:endParaRPr lang="fr-FR"/>
          </a:p>
        </p:txBody>
      </p:sp>
      <p:sp>
        <p:nvSpPr>
          <p:cNvPr id="4" name="Espace réservé du texte 3">
            <a:extLst>
              <a:ext uri="{FF2B5EF4-FFF2-40B4-BE49-F238E27FC236}">
                <a16:creationId xmlns:a16="http://schemas.microsoft.com/office/drawing/2014/main" id="{99B64F8E-F576-499B-8F21-3A2F9D704C3F}"/>
              </a:ext>
            </a:extLst>
          </p:cNvPr>
          <p:cNvSpPr>
            <a:spLocks noGrp="1"/>
          </p:cNvSpPr>
          <p:nvPr>
            <p:ph type="body" sz="quarter" idx="14"/>
          </p:nvPr>
        </p:nvSpPr>
        <p:spPr/>
        <p:txBody>
          <a:bodyPr/>
          <a:lstStyle/>
          <a:p>
            <a:endParaRPr lang="fr-FR"/>
          </a:p>
        </p:txBody>
      </p:sp>
      <p:pic>
        <p:nvPicPr>
          <p:cNvPr id="6" name="Image 5">
            <a:extLst>
              <a:ext uri="{FF2B5EF4-FFF2-40B4-BE49-F238E27FC236}">
                <a16:creationId xmlns:a16="http://schemas.microsoft.com/office/drawing/2014/main" id="{AC3E5AC3-37D4-410E-B53E-B0324945391B}"/>
              </a:ext>
            </a:extLst>
          </p:cNvPr>
          <p:cNvPicPr>
            <a:picLocks noChangeAspect="1"/>
          </p:cNvPicPr>
          <p:nvPr/>
        </p:nvPicPr>
        <p:blipFill>
          <a:blip r:embed="rId2"/>
          <a:stretch>
            <a:fillRect/>
          </a:stretch>
        </p:blipFill>
        <p:spPr>
          <a:xfrm>
            <a:off x="-1" y="1785919"/>
            <a:ext cx="11319747" cy="4932384"/>
          </a:xfrm>
          <a:prstGeom prst="rect">
            <a:avLst/>
          </a:prstGeom>
        </p:spPr>
      </p:pic>
      <p:sp>
        <p:nvSpPr>
          <p:cNvPr id="5" name="Espace réservé du texte 4">
            <a:extLst>
              <a:ext uri="{FF2B5EF4-FFF2-40B4-BE49-F238E27FC236}">
                <a16:creationId xmlns:a16="http://schemas.microsoft.com/office/drawing/2014/main" id="{A0096158-7C50-443C-8D42-12D531755B20}"/>
              </a:ext>
            </a:extLst>
          </p:cNvPr>
          <p:cNvSpPr>
            <a:spLocks noGrp="1"/>
          </p:cNvSpPr>
          <p:nvPr>
            <p:ph type="body" sz="quarter" idx="13"/>
          </p:nvPr>
        </p:nvSpPr>
        <p:spPr/>
        <p:txBody>
          <a:bodyPr/>
          <a:lstStyle/>
          <a:p>
            <a:endParaRPr lang="fr-FR" dirty="0"/>
          </a:p>
        </p:txBody>
      </p:sp>
    </p:spTree>
    <p:extLst>
      <p:ext uri="{BB962C8B-B14F-4D97-AF65-F5344CB8AC3E}">
        <p14:creationId xmlns:p14="http://schemas.microsoft.com/office/powerpoint/2010/main" val="2335288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4329DD-6CB7-4929-90A3-0013387EBEC6}"/>
              </a:ext>
            </a:extLst>
          </p:cNvPr>
          <p:cNvSpPr>
            <a:spLocks noGrp="1"/>
          </p:cNvSpPr>
          <p:nvPr>
            <p:ph type="ctrTitle"/>
          </p:nvPr>
        </p:nvSpPr>
        <p:spPr>
          <a:xfrm>
            <a:off x="0" y="935418"/>
            <a:ext cx="5881687" cy="516472"/>
          </a:xfrm>
        </p:spPr>
        <p:txBody>
          <a:bodyPr>
            <a:normAutofit fontScale="90000"/>
          </a:bodyPr>
          <a:lstStyle/>
          <a:p>
            <a:r>
              <a:rPr lang="fr-FR" dirty="0"/>
              <a:t>Les journées JMC « de Rennes »</a:t>
            </a:r>
          </a:p>
        </p:txBody>
      </p:sp>
      <p:sp>
        <p:nvSpPr>
          <p:cNvPr id="3" name="Espace réservé du numéro de diapositive 2">
            <a:extLst>
              <a:ext uri="{FF2B5EF4-FFF2-40B4-BE49-F238E27FC236}">
                <a16:creationId xmlns:a16="http://schemas.microsoft.com/office/drawing/2014/main" id="{CB82C171-E0E0-49FF-905C-2FC058A17BE2}"/>
              </a:ext>
            </a:extLst>
          </p:cNvPr>
          <p:cNvSpPr>
            <a:spLocks noGrp="1"/>
          </p:cNvSpPr>
          <p:nvPr>
            <p:ph type="sldNum" sz="quarter" idx="4"/>
          </p:nvPr>
        </p:nvSpPr>
        <p:spPr/>
        <p:txBody>
          <a:bodyPr/>
          <a:lstStyle/>
          <a:p>
            <a:fld id="{185F3D75-FCFB-0743-B0C1-09D62B5F6DAB}" type="slidenum">
              <a:rPr lang="fr-FR" smtClean="0"/>
              <a:t>6</a:t>
            </a:fld>
            <a:endParaRPr lang="fr-FR"/>
          </a:p>
        </p:txBody>
      </p:sp>
      <p:sp>
        <p:nvSpPr>
          <p:cNvPr id="4" name="Espace réservé du texte 3">
            <a:extLst>
              <a:ext uri="{FF2B5EF4-FFF2-40B4-BE49-F238E27FC236}">
                <a16:creationId xmlns:a16="http://schemas.microsoft.com/office/drawing/2014/main" id="{029AADBE-FCCF-4E17-BDD8-6434E7108603}"/>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A7FD56A6-42D8-4F86-A787-B039DB777045}"/>
              </a:ext>
            </a:extLst>
          </p:cNvPr>
          <p:cNvSpPr>
            <a:spLocks noGrp="1"/>
          </p:cNvSpPr>
          <p:nvPr>
            <p:ph type="body" sz="quarter" idx="13"/>
          </p:nvPr>
        </p:nvSpPr>
        <p:spPr/>
        <p:txBody>
          <a:bodyPr/>
          <a:lstStyle/>
          <a:p>
            <a:r>
              <a:rPr lang="fr-FR" dirty="0"/>
              <a:t>Plus grande conférence entièrement virtuelle organisée par la SFP</a:t>
            </a:r>
          </a:p>
          <a:p>
            <a:pPr marL="285750" indent="-285750">
              <a:buFont typeface="Arial" panose="020B0604020202020204" pitchFamily="34" charset="0"/>
              <a:buChar char="•"/>
            </a:pPr>
            <a:r>
              <a:rPr lang="fr-FR" dirty="0"/>
              <a:t>900 inscrits</a:t>
            </a:r>
          </a:p>
          <a:p>
            <a:pPr marL="285750" indent="-285750">
              <a:buFont typeface="Arial" panose="020B0604020202020204" pitchFamily="34" charset="0"/>
              <a:buChar char="•"/>
            </a:pPr>
            <a:r>
              <a:rPr lang="fr-FR" dirty="0"/>
              <a:t>250-300 participants à chaque instant</a:t>
            </a:r>
          </a:p>
          <a:p>
            <a:pPr marL="285750" indent="-285750">
              <a:buFont typeface="Arial" panose="020B0604020202020204" pitchFamily="34" charset="0"/>
              <a:buChar char="•"/>
            </a:pPr>
            <a:r>
              <a:rPr lang="fr-FR" dirty="0"/>
              <a:t>Bilan scientifique très satisfaisant</a:t>
            </a:r>
          </a:p>
          <a:p>
            <a:pPr marL="285750" indent="-285750">
              <a:buFont typeface="Arial" panose="020B0604020202020204" pitchFamily="34" charset="0"/>
              <a:buChar char="•"/>
            </a:pPr>
            <a:r>
              <a:rPr lang="fr-FR" dirty="0"/>
              <a:t>Félicitations et remerciements aux organisateurs (I. </a:t>
            </a:r>
            <a:r>
              <a:rPr lang="fr-FR" dirty="0" err="1"/>
              <a:t>Cantat</a:t>
            </a:r>
            <a:r>
              <a:rPr lang="fr-FR" dirty="0"/>
              <a:t>, </a:t>
            </a:r>
            <a:r>
              <a:rPr lang="fr-FR" dirty="0" err="1"/>
              <a:t>Eric</a:t>
            </a:r>
            <a:r>
              <a:rPr lang="fr-FR" dirty="0"/>
              <a:t> Collet)</a:t>
            </a:r>
          </a:p>
          <a:p>
            <a:pPr marL="285750" indent="-285750">
              <a:buFont typeface="Arial" panose="020B0604020202020204" pitchFamily="34" charset="0"/>
              <a:buChar char="•"/>
            </a:pPr>
            <a:endParaRPr lang="fr-FR" dirty="0"/>
          </a:p>
          <a:p>
            <a:r>
              <a:rPr lang="fr-FR" dirty="0"/>
              <a:t>Néanmoins impossible de vraiment remplacer le contact humain et les discussions informelles</a:t>
            </a:r>
          </a:p>
          <a:p>
            <a:r>
              <a:rPr lang="fr-FR" dirty="0"/>
              <a:t>Intégration des plus jeunes plus difficiles</a:t>
            </a:r>
          </a:p>
        </p:txBody>
      </p:sp>
    </p:spTree>
    <p:extLst>
      <p:ext uri="{BB962C8B-B14F-4D97-AF65-F5344CB8AC3E}">
        <p14:creationId xmlns:p14="http://schemas.microsoft.com/office/powerpoint/2010/main" val="3823024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22039C-FE6D-4C4D-9D96-2CABB51FC7F4}"/>
              </a:ext>
            </a:extLst>
          </p:cNvPr>
          <p:cNvSpPr>
            <a:spLocks noGrp="1"/>
          </p:cNvSpPr>
          <p:nvPr>
            <p:ph type="ctrTitle"/>
          </p:nvPr>
        </p:nvSpPr>
        <p:spPr/>
        <p:txBody>
          <a:bodyPr>
            <a:normAutofit fontScale="90000"/>
          </a:bodyPr>
          <a:lstStyle/>
          <a:p>
            <a:r>
              <a:rPr lang="fr-FR" dirty="0"/>
              <a:t>Les rencontres RPER</a:t>
            </a:r>
          </a:p>
        </p:txBody>
      </p:sp>
      <p:sp>
        <p:nvSpPr>
          <p:cNvPr id="3" name="Espace réservé du numéro de diapositive 2">
            <a:extLst>
              <a:ext uri="{FF2B5EF4-FFF2-40B4-BE49-F238E27FC236}">
                <a16:creationId xmlns:a16="http://schemas.microsoft.com/office/drawing/2014/main" id="{A4A184F8-22D9-4DE6-BA2F-11AF7FD4E71C}"/>
              </a:ext>
            </a:extLst>
          </p:cNvPr>
          <p:cNvSpPr>
            <a:spLocks noGrp="1"/>
          </p:cNvSpPr>
          <p:nvPr>
            <p:ph type="sldNum" sz="quarter" idx="4"/>
          </p:nvPr>
        </p:nvSpPr>
        <p:spPr/>
        <p:txBody>
          <a:bodyPr/>
          <a:lstStyle/>
          <a:p>
            <a:fld id="{185F3D75-FCFB-0743-B0C1-09D62B5F6DAB}" type="slidenum">
              <a:rPr lang="fr-FR" smtClean="0"/>
              <a:t>7</a:t>
            </a:fld>
            <a:endParaRPr lang="fr-FR"/>
          </a:p>
        </p:txBody>
      </p:sp>
      <p:sp>
        <p:nvSpPr>
          <p:cNvPr id="4" name="Espace réservé du texte 3">
            <a:extLst>
              <a:ext uri="{FF2B5EF4-FFF2-40B4-BE49-F238E27FC236}">
                <a16:creationId xmlns:a16="http://schemas.microsoft.com/office/drawing/2014/main" id="{572B80A7-335D-4747-A1FD-5D0DCA9E9DCD}"/>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D4C1BACE-C276-4747-9367-A49EA2009ACA}"/>
              </a:ext>
            </a:extLst>
          </p:cNvPr>
          <p:cNvSpPr>
            <a:spLocks noGrp="1"/>
          </p:cNvSpPr>
          <p:nvPr>
            <p:ph type="body" sz="quarter" idx="13"/>
          </p:nvPr>
        </p:nvSpPr>
        <p:spPr/>
        <p:txBody>
          <a:bodyPr/>
          <a:lstStyle/>
          <a:p>
            <a:r>
              <a:rPr lang="fr-FR" dirty="0"/>
              <a:t>Rencontre entre 300 jeunes </a:t>
            </a:r>
            <a:r>
              <a:rPr lang="fr-FR" dirty="0" err="1"/>
              <a:t>doctorant.e.s</a:t>
            </a:r>
            <a:r>
              <a:rPr lang="fr-FR" dirty="0"/>
              <a:t> et une quarantaine d’entreprises</a:t>
            </a:r>
          </a:p>
          <a:p>
            <a:pPr marL="742950" lvl="1" indent="-285750">
              <a:buFont typeface="Arial" panose="020B0604020202020204" pitchFamily="34" charset="0"/>
              <a:buChar char="•"/>
            </a:pPr>
            <a:r>
              <a:rPr lang="fr-FR" dirty="0"/>
              <a:t>Grandes et petites</a:t>
            </a:r>
          </a:p>
          <a:p>
            <a:pPr marL="742950" lvl="1" indent="-285750">
              <a:buFont typeface="Arial" panose="020B0604020202020204" pitchFamily="34" charset="0"/>
              <a:buChar char="•"/>
            </a:pPr>
            <a:r>
              <a:rPr lang="fr-FR" dirty="0"/>
              <a:t>Beaucoup de belle physique même là où ne s’y attend pas (exemple Nestlé!)</a:t>
            </a:r>
          </a:p>
          <a:p>
            <a:pPr marL="742950" lvl="1" indent="-285750">
              <a:buFont typeface="Arial" panose="020B0604020202020204" pitchFamily="34" charset="0"/>
              <a:buChar char="•"/>
            </a:pPr>
            <a:r>
              <a:rPr lang="fr-FR" dirty="0"/>
              <a:t>Tables rondes thématiques</a:t>
            </a:r>
          </a:p>
          <a:p>
            <a:pPr marL="742950" lvl="1" indent="-285750">
              <a:buFont typeface="Arial" panose="020B0604020202020204" pitchFamily="34" charset="0"/>
              <a:buChar char="•"/>
            </a:pPr>
            <a:r>
              <a:rPr lang="fr-FR" dirty="0"/>
              <a:t>Ateliers</a:t>
            </a:r>
          </a:p>
          <a:p>
            <a:pPr marL="285750" indent="-285750">
              <a:buFont typeface="Arial" panose="020B0604020202020204" pitchFamily="34" charset="0"/>
              <a:buChar char="•"/>
            </a:pPr>
            <a:r>
              <a:rPr lang="fr-FR" dirty="0"/>
              <a:t>Table ronde sur l’emploi des jeunes </a:t>
            </a:r>
          </a:p>
          <a:p>
            <a:pPr marL="742950" lvl="1" indent="-285750">
              <a:buFont typeface="Arial" panose="020B0604020202020204" pitchFamily="34" charset="0"/>
              <a:buChar char="•"/>
            </a:pPr>
            <a:r>
              <a:rPr lang="fr-FR" dirty="0"/>
              <a:t>La valeur des </a:t>
            </a:r>
            <a:r>
              <a:rPr lang="fr-FR" dirty="0" err="1"/>
              <a:t>doctorant.e.s</a:t>
            </a:r>
            <a:r>
              <a:rPr lang="fr-FR" dirty="0"/>
              <a:t> et de la formation par la thèse </a:t>
            </a:r>
          </a:p>
          <a:p>
            <a:pPr marL="457200" lvl="1" indent="0">
              <a:buNone/>
            </a:pPr>
            <a:r>
              <a:rPr lang="fr-FR" dirty="0"/>
              <a:t>de plus en plus reconnue</a:t>
            </a:r>
          </a:p>
          <a:p>
            <a:pPr marL="742950" lvl="1" indent="-285750">
              <a:buFont typeface="Arial" panose="020B0604020202020204" pitchFamily="34" charset="0"/>
              <a:buChar char="•"/>
            </a:pPr>
            <a:r>
              <a:rPr lang="fr-FR" dirty="0"/>
              <a:t>Recrutement en entreprise : pas un plan B ! </a:t>
            </a:r>
          </a:p>
        </p:txBody>
      </p:sp>
      <p:pic>
        <p:nvPicPr>
          <p:cNvPr id="6" name="Image 5">
            <a:extLst>
              <a:ext uri="{FF2B5EF4-FFF2-40B4-BE49-F238E27FC236}">
                <a16:creationId xmlns:a16="http://schemas.microsoft.com/office/drawing/2014/main" id="{950FC434-8953-4F31-A391-C2EA2DBF6A51}"/>
              </a:ext>
            </a:extLst>
          </p:cNvPr>
          <p:cNvPicPr>
            <a:picLocks noChangeAspect="1"/>
          </p:cNvPicPr>
          <p:nvPr/>
        </p:nvPicPr>
        <p:blipFill>
          <a:blip r:embed="rId2"/>
          <a:stretch>
            <a:fillRect/>
          </a:stretch>
        </p:blipFill>
        <p:spPr>
          <a:xfrm>
            <a:off x="100181" y="4651577"/>
            <a:ext cx="3247403" cy="2206423"/>
          </a:xfrm>
          <a:prstGeom prst="rect">
            <a:avLst/>
          </a:prstGeom>
        </p:spPr>
      </p:pic>
      <p:pic>
        <p:nvPicPr>
          <p:cNvPr id="7" name="Image 6">
            <a:extLst>
              <a:ext uri="{FF2B5EF4-FFF2-40B4-BE49-F238E27FC236}">
                <a16:creationId xmlns:a16="http://schemas.microsoft.com/office/drawing/2014/main" id="{BE8E795A-63C2-4472-A082-4A94807F67C8}"/>
              </a:ext>
            </a:extLst>
          </p:cNvPr>
          <p:cNvPicPr>
            <a:picLocks noChangeAspect="1"/>
          </p:cNvPicPr>
          <p:nvPr/>
        </p:nvPicPr>
        <p:blipFill>
          <a:blip r:embed="rId3"/>
          <a:stretch>
            <a:fillRect/>
          </a:stretch>
        </p:blipFill>
        <p:spPr>
          <a:xfrm>
            <a:off x="7176257" y="3092117"/>
            <a:ext cx="2931168" cy="3626187"/>
          </a:xfrm>
          <a:prstGeom prst="rect">
            <a:avLst/>
          </a:prstGeom>
        </p:spPr>
      </p:pic>
      <p:pic>
        <p:nvPicPr>
          <p:cNvPr id="8" name="Image 7">
            <a:extLst>
              <a:ext uri="{FF2B5EF4-FFF2-40B4-BE49-F238E27FC236}">
                <a16:creationId xmlns:a16="http://schemas.microsoft.com/office/drawing/2014/main" id="{D9702128-B525-4E5F-9871-04D851A1F461}"/>
              </a:ext>
            </a:extLst>
          </p:cNvPr>
          <p:cNvPicPr>
            <a:picLocks noChangeAspect="1"/>
          </p:cNvPicPr>
          <p:nvPr/>
        </p:nvPicPr>
        <p:blipFill>
          <a:blip r:embed="rId4"/>
          <a:stretch>
            <a:fillRect/>
          </a:stretch>
        </p:blipFill>
        <p:spPr>
          <a:xfrm>
            <a:off x="8188730" y="1"/>
            <a:ext cx="2184114" cy="3092116"/>
          </a:xfrm>
          <a:prstGeom prst="rect">
            <a:avLst/>
          </a:prstGeom>
        </p:spPr>
      </p:pic>
    </p:spTree>
    <p:extLst>
      <p:ext uri="{BB962C8B-B14F-4D97-AF65-F5344CB8AC3E}">
        <p14:creationId xmlns:p14="http://schemas.microsoft.com/office/powerpoint/2010/main" val="3248986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26EAE8-BF8E-4956-9118-92C759689145}"/>
              </a:ext>
            </a:extLst>
          </p:cNvPr>
          <p:cNvSpPr>
            <a:spLocks noGrp="1"/>
          </p:cNvSpPr>
          <p:nvPr>
            <p:ph type="ctrTitle"/>
          </p:nvPr>
        </p:nvSpPr>
        <p:spPr/>
        <p:txBody>
          <a:bodyPr>
            <a:normAutofit fontScale="90000"/>
          </a:bodyPr>
          <a:lstStyle/>
          <a:p>
            <a:r>
              <a:rPr lang="fr-FR" dirty="0"/>
              <a:t>Physique sans Frontières</a:t>
            </a:r>
          </a:p>
        </p:txBody>
      </p:sp>
      <p:sp>
        <p:nvSpPr>
          <p:cNvPr id="3" name="Espace réservé du numéro de diapositive 2">
            <a:extLst>
              <a:ext uri="{FF2B5EF4-FFF2-40B4-BE49-F238E27FC236}">
                <a16:creationId xmlns:a16="http://schemas.microsoft.com/office/drawing/2014/main" id="{605E39C6-DC78-4FC1-B058-237F019AFF2A}"/>
              </a:ext>
            </a:extLst>
          </p:cNvPr>
          <p:cNvSpPr>
            <a:spLocks noGrp="1"/>
          </p:cNvSpPr>
          <p:nvPr>
            <p:ph type="sldNum" sz="quarter" idx="4"/>
          </p:nvPr>
        </p:nvSpPr>
        <p:spPr/>
        <p:txBody>
          <a:bodyPr/>
          <a:lstStyle/>
          <a:p>
            <a:fld id="{185F3D75-FCFB-0743-B0C1-09D62B5F6DAB}" type="slidenum">
              <a:rPr lang="fr-FR" smtClean="0"/>
              <a:t>8</a:t>
            </a:fld>
            <a:endParaRPr lang="fr-FR"/>
          </a:p>
        </p:txBody>
      </p:sp>
      <p:sp>
        <p:nvSpPr>
          <p:cNvPr id="4" name="Espace réservé du texte 3">
            <a:extLst>
              <a:ext uri="{FF2B5EF4-FFF2-40B4-BE49-F238E27FC236}">
                <a16:creationId xmlns:a16="http://schemas.microsoft.com/office/drawing/2014/main" id="{906BE9E6-440B-4472-8084-0191C8535AE0}"/>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EAD9C077-0483-40CC-99F2-222B7D589369}"/>
              </a:ext>
            </a:extLst>
          </p:cNvPr>
          <p:cNvSpPr>
            <a:spLocks noGrp="1"/>
          </p:cNvSpPr>
          <p:nvPr>
            <p:ph type="body" sz="quarter" idx="13"/>
          </p:nvPr>
        </p:nvSpPr>
        <p:spPr/>
        <p:txBody>
          <a:bodyPr/>
          <a:lstStyle/>
          <a:p>
            <a:r>
              <a:rPr lang="fr-FR" sz="2800" dirty="0"/>
              <a:t>Physique sans Frontières a lancé plusieurs actions remarquables de formation en Afrique en 2021</a:t>
            </a:r>
          </a:p>
          <a:p>
            <a:pPr lvl="1"/>
            <a:r>
              <a:rPr lang="fr-FR" sz="2600" dirty="0"/>
              <a:t> Atelier formation au Photovoltaïque à l’Université Ki Zerbo au Burkina Faso</a:t>
            </a:r>
          </a:p>
          <a:p>
            <a:pPr lvl="1"/>
            <a:r>
              <a:rPr lang="fr-FR" sz="2600" dirty="0"/>
              <a:t> Science Frugale au Bénin : détection</a:t>
            </a:r>
          </a:p>
          <a:p>
            <a:pPr marL="457200" lvl="1" indent="0">
              <a:buNone/>
            </a:pPr>
            <a:r>
              <a:rPr lang="fr-FR" sz="2600" dirty="0"/>
              <a:t>Quinine (projet ELABORE CNRS/IRD) </a:t>
            </a:r>
          </a:p>
          <a:p>
            <a:endParaRPr lang="fr-FR" dirty="0"/>
          </a:p>
        </p:txBody>
      </p:sp>
      <p:pic>
        <p:nvPicPr>
          <p:cNvPr id="6" name="Image 5">
            <a:extLst>
              <a:ext uri="{FF2B5EF4-FFF2-40B4-BE49-F238E27FC236}">
                <a16:creationId xmlns:a16="http://schemas.microsoft.com/office/drawing/2014/main" id="{D73286EA-5B7C-4D20-A5BA-714EE08BBE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20517" y="3414971"/>
            <a:ext cx="4197765" cy="2798510"/>
          </a:xfrm>
          <a:prstGeom prst="rect">
            <a:avLst/>
          </a:prstGeom>
        </p:spPr>
      </p:pic>
    </p:spTree>
    <p:extLst>
      <p:ext uri="{BB962C8B-B14F-4D97-AF65-F5344CB8AC3E}">
        <p14:creationId xmlns:p14="http://schemas.microsoft.com/office/powerpoint/2010/main" val="251878784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44109</TotalTime>
  <Words>1053</Words>
  <Application>Microsoft Office PowerPoint</Application>
  <PresentationFormat>Grand écran</PresentationFormat>
  <Paragraphs>123</Paragraphs>
  <Slides>18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18</vt:i4>
      </vt:variant>
    </vt:vector>
  </HeadingPairs>
  <TitlesOfParts>
    <vt:vector size="24" baseType="lpstr">
      <vt:lpstr>Arial</vt:lpstr>
      <vt:lpstr>Calibri</vt:lpstr>
      <vt:lpstr>Calibri Light</vt:lpstr>
      <vt:lpstr>Tahoma</vt:lpstr>
      <vt:lpstr>Wingdings</vt:lpstr>
      <vt:lpstr>Thème Office</vt:lpstr>
      <vt:lpstr> Assemblée générale SFP  Rapport moral 2021  Guy Wormser Président de la SFP</vt:lpstr>
      <vt:lpstr>2021, une année encore pertubée           par la pandémie</vt:lpstr>
      <vt:lpstr>Mais une année très active !</vt:lpstr>
      <vt:lpstr>Les principaux évènements  2021</vt:lpstr>
      <vt:lpstr>Présentation PowerPoint</vt:lpstr>
      <vt:lpstr>Présentation PowerPoint</vt:lpstr>
      <vt:lpstr>Les journées JMC « de Rennes »</vt:lpstr>
      <vt:lpstr>Les rencontres RPER</vt:lpstr>
      <vt:lpstr>Physique sans Frontières</vt:lpstr>
      <vt:lpstr>Présentation PowerPoint</vt:lpstr>
      <vt:lpstr>Présentation PowerPoint</vt:lpstr>
      <vt:lpstr>Les Prix</vt:lpstr>
      <vt:lpstr>Un grand nombre de rencontres</vt:lpstr>
      <vt:lpstr>Le Collège des Sociétés Savantes</vt:lpstr>
      <vt:lpstr>L’ action en faveur  de l’enseignement primaire</vt:lpstr>
      <vt:lpstr>Les prises de position</vt:lpstr>
      <vt:lpstr>Conclusion</vt:lpstr>
      <vt:lpstr>Informations du MESRI sur les contrats doctoraux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Raphaël Verguin</dc:creator>
  <cp:lastModifiedBy>Guy Wormser</cp:lastModifiedBy>
  <cp:revision>260</cp:revision>
  <cp:lastPrinted>2022-03-29T07:18:01Z</cp:lastPrinted>
  <dcterms:created xsi:type="dcterms:W3CDTF">2020-11-20T11:12:29Z</dcterms:created>
  <dcterms:modified xsi:type="dcterms:W3CDTF">2022-03-30T10:14:04Z</dcterms:modified>
</cp:coreProperties>
</file>