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400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9393" y="579103"/>
            <a:ext cx="1240725" cy="7035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5205" y="1121409"/>
            <a:ext cx="4010660" cy="111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079">
              <a:lnSpc>
                <a:spcPts val="1655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SOCIETE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FRANCAISE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PHYSIQUE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15"/>
              </a:lnSpc>
            </a:pPr>
            <a:r>
              <a:rPr sz="1200" spc="-5" dirty="0">
                <a:latin typeface="Arial MT"/>
                <a:cs typeface="Arial MT"/>
              </a:rPr>
              <a:t>33 Rue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Croulebarbe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–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75013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Paris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844"/>
              </a:spcBef>
            </a:pPr>
            <a:r>
              <a:rPr sz="1400" b="1" dirty="0">
                <a:latin typeface="Arial"/>
                <a:cs typeface="Arial"/>
              </a:rPr>
              <a:t>Assemblée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Générale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du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mercredi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30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mars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2022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1344" y="2589529"/>
            <a:ext cx="6158230" cy="18415"/>
          </a:xfrm>
          <a:custGeom>
            <a:avLst/>
            <a:gdLst/>
            <a:ahLst/>
            <a:cxnLst/>
            <a:rect l="l" t="t" r="r" b="b"/>
            <a:pathLst>
              <a:path w="6158230" h="18414">
                <a:moveTo>
                  <a:pt x="6158230" y="0"/>
                </a:moveTo>
                <a:lnTo>
                  <a:pt x="0" y="0"/>
                </a:lnTo>
                <a:lnTo>
                  <a:pt x="0" y="18288"/>
                </a:lnTo>
                <a:lnTo>
                  <a:pt x="6158230" y="18288"/>
                </a:lnTo>
                <a:lnTo>
                  <a:pt x="6158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16023" y="2733802"/>
            <a:ext cx="335597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1)</a:t>
            </a:r>
            <a:r>
              <a:rPr sz="1200" b="1" spc="3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Approbation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membres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Bureau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2022</a:t>
            </a:r>
            <a:endParaRPr sz="1200">
              <a:latin typeface="Arial"/>
              <a:cs typeface="Arial"/>
            </a:endParaRPr>
          </a:p>
          <a:p>
            <a:pPr marL="1089660">
              <a:lnSpc>
                <a:spcPts val="1380"/>
              </a:lnSpc>
            </a:pPr>
            <a:r>
              <a:rPr sz="1200" b="1" spc="-5" dirty="0">
                <a:latin typeface="Arial"/>
                <a:cs typeface="Arial"/>
              </a:rPr>
              <a:t>Votants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234</a:t>
            </a:r>
            <a:endParaRPr sz="1200">
              <a:latin typeface="Arial"/>
              <a:cs typeface="Arial"/>
            </a:endParaRPr>
          </a:p>
          <a:p>
            <a:pPr marL="368935">
              <a:lnSpc>
                <a:spcPts val="1410"/>
              </a:lnSpc>
            </a:pPr>
            <a:r>
              <a:rPr sz="1200" spc="-5" dirty="0">
                <a:latin typeface="Arial MT"/>
                <a:cs typeface="Arial MT"/>
              </a:rPr>
              <a:t>(dont 227 en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ligne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et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7 par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courrier)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932" y="3581527"/>
            <a:ext cx="1948814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J’approuve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le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bureau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Arial MT"/>
                <a:cs typeface="Arial MT"/>
              </a:rPr>
              <a:t>Je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n’approuve pas le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bureau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5163" y="3581527"/>
            <a:ext cx="28194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225</a:t>
            </a:r>
            <a:endParaRPr sz="1200">
              <a:latin typeface="Arial MT"/>
              <a:cs typeface="Arial MT"/>
            </a:endParaRPr>
          </a:p>
          <a:p>
            <a:pPr marR="5080" algn="r">
              <a:lnSpc>
                <a:spcPts val="1410"/>
              </a:lnSpc>
            </a:pPr>
            <a:r>
              <a:rPr sz="1200" spc="-5" dirty="0">
                <a:latin typeface="Arial MT"/>
                <a:cs typeface="Arial MT"/>
              </a:rPr>
              <a:t>9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932" y="4104258"/>
            <a:ext cx="6189980" cy="1524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5"/>
              </a:spcBef>
              <a:tabLst>
                <a:tab pos="2506345" algn="l"/>
                <a:tab pos="5332095" algn="l"/>
                <a:tab pos="6176645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600" b="1" spc="5" dirty="0">
                <a:latin typeface="Arial"/>
                <a:cs typeface="Arial"/>
              </a:rPr>
              <a:t>_</a:t>
            </a:r>
            <a:r>
              <a:rPr sz="16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600" b="1" spc="5" dirty="0">
                <a:latin typeface="Arial"/>
                <a:cs typeface="Arial"/>
              </a:rPr>
              <a:t>_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600">
              <a:latin typeface="Arial"/>
              <a:cs typeface="Arial"/>
            </a:endParaRPr>
          </a:p>
          <a:p>
            <a:pPr marL="2599055" marR="1985645" indent="-421005">
              <a:lnSpc>
                <a:spcPts val="1380"/>
              </a:lnSpc>
              <a:spcBef>
                <a:spcPts val="1420"/>
              </a:spcBef>
            </a:pPr>
            <a:r>
              <a:rPr sz="1200" b="1" spc="-5" dirty="0">
                <a:latin typeface="Arial"/>
                <a:cs typeface="Arial"/>
              </a:rPr>
              <a:t>2)</a:t>
            </a:r>
            <a:r>
              <a:rPr sz="1200" b="1" dirty="0">
                <a:latin typeface="Arial"/>
                <a:cs typeface="Arial"/>
              </a:rPr>
              <a:t> Election du </a:t>
            </a:r>
            <a:r>
              <a:rPr sz="1200" b="1" spc="-5" dirty="0">
                <a:latin typeface="Arial"/>
                <a:cs typeface="Arial"/>
              </a:rPr>
              <a:t>Conseil 2022 </a:t>
            </a:r>
            <a:r>
              <a:rPr sz="1200" b="1" spc="-3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Votants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262</a:t>
            </a:r>
            <a:endParaRPr sz="1200">
              <a:latin typeface="Arial"/>
              <a:cs typeface="Arial"/>
            </a:endParaRPr>
          </a:p>
          <a:p>
            <a:pPr marR="34925" algn="ctr">
              <a:lnSpc>
                <a:spcPts val="1345"/>
              </a:lnSpc>
            </a:pPr>
            <a:r>
              <a:rPr sz="1200" spc="-5" dirty="0">
                <a:latin typeface="Arial MT"/>
                <a:cs typeface="Arial MT"/>
              </a:rPr>
              <a:t>(dont 255 en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ligne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et</a:t>
            </a:r>
            <a:r>
              <a:rPr sz="1200" spc="-5" dirty="0">
                <a:latin typeface="Arial MT"/>
                <a:cs typeface="Arial MT"/>
              </a:rPr>
              <a:t> 7 par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courrier)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Suffrages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obtenus </a:t>
            </a:r>
            <a:r>
              <a:rPr sz="1400" b="1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932" y="5771768"/>
            <a:ext cx="1416050" cy="19608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292735">
              <a:lnSpc>
                <a:spcPts val="1380"/>
              </a:lnSpc>
              <a:spcBef>
                <a:spcPts val="195"/>
              </a:spcBef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Sont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élus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: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Hélène Fischer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Estelle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Blanquet</a:t>
            </a: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Bérengère Dubrulle </a:t>
            </a:r>
            <a:r>
              <a:rPr sz="1200" dirty="0">
                <a:latin typeface="Arial MT"/>
                <a:cs typeface="Arial MT"/>
              </a:rPr>
              <a:t> Bart </a:t>
            </a:r>
            <a:r>
              <a:rPr sz="1200" spc="-5" dirty="0">
                <a:latin typeface="Arial MT"/>
                <a:cs typeface="Arial MT"/>
              </a:rPr>
              <a:t>Van Tiggelen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Marie </a:t>
            </a:r>
            <a:r>
              <a:rPr sz="1200" dirty="0">
                <a:latin typeface="Arial MT"/>
                <a:cs typeface="Arial MT"/>
              </a:rPr>
              <a:t>E. </a:t>
            </a:r>
            <a:r>
              <a:rPr sz="1200" spc="-5" dirty="0">
                <a:latin typeface="Arial MT"/>
                <a:cs typeface="Arial MT"/>
              </a:rPr>
              <a:t>Couprie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Dominique</a:t>
            </a:r>
            <a:r>
              <a:rPr sz="1200" spc="-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Langevin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Moulay-Badr Attaiaa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Arnaud Le Padellec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Dominique Lesguer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Alexandre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Merlen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5582" y="5947028"/>
            <a:ext cx="593725" cy="178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192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190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189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182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161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146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128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127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380"/>
              </a:lnSpc>
            </a:pPr>
            <a:r>
              <a:rPr sz="1200" spc="-5" dirty="0">
                <a:latin typeface="Arial MT"/>
                <a:cs typeface="Arial MT"/>
              </a:rPr>
              <a:t>107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voix</a:t>
            </a:r>
            <a:endParaRPr sz="1200" dirty="0">
              <a:latin typeface="Arial MT"/>
              <a:cs typeface="Arial MT"/>
            </a:endParaRPr>
          </a:p>
          <a:p>
            <a:pPr marR="5080" algn="r">
              <a:lnSpc>
                <a:spcPts val="1410"/>
              </a:lnSpc>
            </a:pPr>
            <a:r>
              <a:rPr sz="1200" spc="-5" dirty="0">
                <a:latin typeface="Arial MT"/>
                <a:cs typeface="Arial MT"/>
              </a:rPr>
              <a:t>98 </a:t>
            </a:r>
            <a:r>
              <a:rPr sz="1200" spc="-10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oix</a:t>
            </a:r>
            <a:endParaRPr sz="1200" dirty="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076" y="7696961"/>
            <a:ext cx="6181090" cy="1585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96820" algn="l"/>
                <a:tab pos="5323205" algn="l"/>
                <a:tab pos="6167755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600" b="1" spc="5" dirty="0">
                <a:latin typeface="Arial"/>
                <a:cs typeface="Arial"/>
              </a:rPr>
              <a:t>_</a:t>
            </a:r>
            <a:r>
              <a:rPr sz="16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600" b="1" spc="5" dirty="0">
                <a:latin typeface="Arial"/>
                <a:cs typeface="Arial"/>
              </a:rPr>
              <a:t>_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600">
              <a:latin typeface="Arial"/>
              <a:cs typeface="Arial"/>
            </a:endParaRPr>
          </a:p>
          <a:p>
            <a:pPr marL="2592705">
              <a:lnSpc>
                <a:spcPct val="100000"/>
              </a:lnSpc>
              <a:spcBef>
                <a:spcPts val="1325"/>
              </a:spcBef>
            </a:pPr>
            <a:r>
              <a:rPr sz="1200" b="1" spc="-5" dirty="0">
                <a:latin typeface="Arial"/>
                <a:cs typeface="Arial"/>
              </a:rPr>
              <a:t>3)</a:t>
            </a:r>
            <a:r>
              <a:rPr sz="1200" b="1" spc="3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Les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pouvoirs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Arial"/>
              <a:cs typeface="Arial"/>
            </a:endParaRPr>
          </a:p>
          <a:p>
            <a:pPr marL="452755" indent="-222885">
              <a:lnSpc>
                <a:spcPct val="100000"/>
              </a:lnSpc>
              <a:buChar char="-"/>
              <a:tabLst>
                <a:tab pos="452755" algn="l"/>
                <a:tab pos="453390" algn="l"/>
              </a:tabLst>
            </a:pPr>
            <a:r>
              <a:rPr sz="1100" dirty="0">
                <a:latin typeface="Arial MT"/>
                <a:cs typeface="Arial MT"/>
              </a:rPr>
              <a:t>7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blanc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-"/>
            </a:pPr>
            <a:endParaRPr sz="1050">
              <a:latin typeface="Arial MT"/>
              <a:cs typeface="Arial MT"/>
            </a:endParaRPr>
          </a:p>
          <a:p>
            <a:pPr marL="452755" indent="-222885">
              <a:lnSpc>
                <a:spcPct val="100000"/>
              </a:lnSpc>
              <a:buChar char="-"/>
              <a:tabLst>
                <a:tab pos="452755" algn="l"/>
                <a:tab pos="453390" algn="l"/>
              </a:tabLst>
            </a:pPr>
            <a:r>
              <a:rPr sz="1100" dirty="0">
                <a:latin typeface="Arial MT"/>
                <a:cs typeface="Arial MT"/>
              </a:rPr>
              <a:t>5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au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Président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-"/>
            </a:pPr>
            <a:endParaRPr sz="1000">
              <a:latin typeface="Arial MT"/>
              <a:cs typeface="Arial MT"/>
            </a:endParaRPr>
          </a:p>
          <a:p>
            <a:pPr marL="452755" indent="-222885">
              <a:lnSpc>
                <a:spcPct val="100000"/>
              </a:lnSpc>
              <a:buChar char="-"/>
              <a:tabLst>
                <a:tab pos="452755" algn="l"/>
                <a:tab pos="453390" algn="l"/>
              </a:tabLst>
            </a:pPr>
            <a:r>
              <a:rPr sz="1100" dirty="0">
                <a:latin typeface="Arial MT"/>
                <a:cs typeface="Arial MT"/>
              </a:rPr>
              <a:t>1 pour </a:t>
            </a:r>
            <a:r>
              <a:rPr sz="1100" spc="-5" dirty="0">
                <a:latin typeface="Arial MT"/>
                <a:cs typeface="Arial MT"/>
              </a:rPr>
              <a:t>O.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Dulieu</a:t>
            </a:r>
            <a:r>
              <a:rPr sz="1100" dirty="0">
                <a:latin typeface="Arial MT"/>
                <a:cs typeface="Arial MT"/>
              </a:rPr>
              <a:t> ;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A.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Fontaine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; </a:t>
            </a:r>
            <a:r>
              <a:rPr sz="1100" spc="-5" dirty="0">
                <a:latin typeface="Arial MT"/>
                <a:cs typeface="Arial MT"/>
              </a:rPr>
              <a:t>H.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Mariette</a:t>
            </a:r>
            <a:r>
              <a:rPr sz="1100" dirty="0">
                <a:latin typeface="Arial MT"/>
                <a:cs typeface="Arial MT"/>
              </a:rPr>
              <a:t> ;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A.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Raoux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; </a:t>
            </a:r>
            <a:r>
              <a:rPr sz="1100" spc="-5" dirty="0">
                <a:latin typeface="Arial MT"/>
                <a:cs typeface="Arial MT"/>
              </a:rPr>
              <a:t>Y.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Sacquin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; </a:t>
            </a:r>
            <a:r>
              <a:rPr sz="1100" spc="-5" dirty="0">
                <a:latin typeface="Arial MT"/>
                <a:cs typeface="Arial MT"/>
              </a:rPr>
              <a:t>B.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Van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Tiggelen.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34919" y="10006541"/>
            <a:ext cx="1487805" cy="0"/>
          </a:xfrm>
          <a:custGeom>
            <a:avLst/>
            <a:gdLst/>
            <a:ahLst/>
            <a:cxnLst/>
            <a:rect l="l" t="t" r="r" b="b"/>
            <a:pathLst>
              <a:path w="1487804">
                <a:moveTo>
                  <a:pt x="0" y="0"/>
                </a:moveTo>
                <a:lnTo>
                  <a:pt x="1487466" y="0"/>
                </a:lnTo>
              </a:path>
            </a:pathLst>
          </a:custGeom>
          <a:ln w="1233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167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MT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SFP</dc:creator>
  <cp:lastModifiedBy>Jean-Paul DURAUD</cp:lastModifiedBy>
  <cp:revision>1</cp:revision>
  <dcterms:created xsi:type="dcterms:W3CDTF">2022-03-24T12:23:10Z</dcterms:created>
  <dcterms:modified xsi:type="dcterms:W3CDTF">2022-03-24T12:24:57Z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2022-03-24T00:00:00Z</vt:filetime>
  </property>
  <property fmtid="{D5CDD505-2E9C-101B-9397-08002B2CF9AE}" pid="3" name="Creator">
    <vt:lpwstr>PDFium</vt:lpwstr>
  </property>
  <property fmtid="{D5CDD505-2E9C-101B-9397-08002B2CF9AE}" pid="4" name="LastSaved">
    <vt:filetime>2022-03-24T00:00:00Z</vt:filetime>
  </property>
</Properties>
</file>