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2400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932" y="1255521"/>
            <a:ext cx="5422900" cy="357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83665">
              <a:lnSpc>
                <a:spcPts val="2115"/>
              </a:lnSpc>
              <a:spcBef>
                <a:spcPts val="100"/>
              </a:spcBef>
            </a:pPr>
            <a:r>
              <a:rPr sz="1800" b="1" dirty="0">
                <a:latin typeface="Arial"/>
                <a:cs typeface="Arial"/>
              </a:rPr>
              <a:t>SOCIETE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FRANCAISE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DE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PHYSIQUE</a:t>
            </a:r>
            <a:endParaRPr sz="1800">
              <a:latin typeface="Arial"/>
              <a:cs typeface="Arial"/>
            </a:endParaRPr>
          </a:p>
          <a:p>
            <a:pPr marL="722630" algn="ctr">
              <a:lnSpc>
                <a:spcPts val="1875"/>
              </a:lnSpc>
            </a:pPr>
            <a:r>
              <a:rPr sz="1600" spc="-5" dirty="0">
                <a:latin typeface="Times New Roman"/>
                <a:cs typeface="Times New Roman"/>
              </a:rPr>
              <a:t>33 Rue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de Croulebarbe –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75013 Paris</a:t>
            </a:r>
            <a:endParaRPr sz="1600">
              <a:latin typeface="Times New Roman"/>
              <a:cs typeface="Times New Roman"/>
            </a:endParaRPr>
          </a:p>
          <a:p>
            <a:pPr marL="723265" algn="ctr">
              <a:lnSpc>
                <a:spcPct val="100000"/>
              </a:lnSpc>
              <a:spcBef>
                <a:spcPts val="1315"/>
              </a:spcBef>
            </a:pPr>
            <a:r>
              <a:rPr sz="1400" b="1" spc="-5" dirty="0">
                <a:latin typeface="Times New Roman"/>
                <a:cs typeface="Times New Roman"/>
              </a:rPr>
              <a:t>Assemblée Générale du </a:t>
            </a:r>
            <a:r>
              <a:rPr sz="1400" b="1" dirty="0">
                <a:latin typeface="Times New Roman"/>
                <a:cs typeface="Times New Roman"/>
              </a:rPr>
              <a:t>mercredi</a:t>
            </a:r>
            <a:r>
              <a:rPr sz="1400" b="1" spc="-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30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mars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2022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R="4638040" algn="ctr">
              <a:lnSpc>
                <a:spcPts val="1650"/>
              </a:lnSpc>
            </a:pPr>
            <a:r>
              <a:rPr sz="1400" b="1" u="heavy" spc="-5" dirty="0">
                <a:solidFill>
                  <a:srgbClr val="4471C4"/>
                </a:solidFill>
                <a:uFill>
                  <a:solidFill>
                    <a:srgbClr val="4471C4"/>
                  </a:solidFill>
                </a:uFill>
                <a:latin typeface="Times New Roman"/>
                <a:cs typeface="Times New Roman"/>
              </a:rPr>
              <a:t>BUREAU</a:t>
            </a:r>
            <a:endParaRPr sz="1400">
              <a:latin typeface="Times New Roman"/>
              <a:cs typeface="Times New Roman"/>
            </a:endParaRPr>
          </a:p>
          <a:p>
            <a:pPr marL="723900" algn="ctr">
              <a:lnSpc>
                <a:spcPts val="1614"/>
              </a:lnSpc>
            </a:pPr>
            <a:r>
              <a:rPr sz="1400" b="1" spc="-5" dirty="0">
                <a:latin typeface="Times New Roman"/>
                <a:cs typeface="Times New Roman"/>
              </a:rPr>
              <a:t>Président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Guy</a:t>
            </a:r>
            <a:r>
              <a:rPr sz="1400" spc="-1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WORMSER</a:t>
            </a:r>
            <a:endParaRPr sz="1400">
              <a:latin typeface="Times New Roman"/>
              <a:cs typeface="Times New Roman"/>
            </a:endParaRPr>
          </a:p>
          <a:p>
            <a:pPr marL="1541145" marR="811530" indent="1270" algn="ctr">
              <a:lnSpc>
                <a:spcPct val="95800"/>
              </a:lnSpc>
              <a:spcBef>
                <a:spcPts val="35"/>
              </a:spcBef>
            </a:pPr>
            <a:r>
              <a:rPr sz="1400" b="1" spc="-5" dirty="0">
                <a:latin typeface="Times New Roman"/>
                <a:cs typeface="Times New Roman"/>
              </a:rPr>
              <a:t>Vice-Président</a:t>
            </a:r>
            <a:r>
              <a:rPr sz="1400" b="1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Daniel</a:t>
            </a:r>
            <a:r>
              <a:rPr sz="1400" spc="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4471C4"/>
                </a:solidFill>
                <a:latin typeface="Times New Roman"/>
                <a:cs typeface="Times New Roman"/>
              </a:rPr>
              <a:t>ROUAN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Secrétaire</a:t>
            </a:r>
            <a:r>
              <a:rPr sz="1400" b="1" spc="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Général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Jean-Paul</a:t>
            </a:r>
            <a:r>
              <a:rPr sz="1400" spc="-1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DURAUD </a:t>
            </a:r>
            <a:r>
              <a:rPr sz="1400" spc="-33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Trésorier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 </a:t>
            </a:r>
            <a:r>
              <a:rPr sz="1400" dirty="0">
                <a:solidFill>
                  <a:srgbClr val="4471C4"/>
                </a:solidFill>
                <a:latin typeface="Times New Roman"/>
                <a:cs typeface="Times New Roman"/>
              </a:rPr>
              <a:t>Marc</a:t>
            </a:r>
            <a:r>
              <a:rPr sz="1400" spc="-1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LEONETTI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00">
              <a:latin typeface="Times New Roman"/>
              <a:cs typeface="Times New Roman"/>
            </a:endParaRPr>
          </a:p>
          <a:p>
            <a:pPr marL="723265" algn="ctr">
              <a:lnSpc>
                <a:spcPts val="1650"/>
              </a:lnSpc>
            </a:pPr>
            <a:r>
              <a:rPr sz="1400" b="1" spc="-5" dirty="0">
                <a:latin typeface="Times New Roman"/>
                <a:cs typeface="Times New Roman"/>
              </a:rPr>
              <a:t>Secrétaires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  <a:p>
            <a:pPr marL="2086610" marR="1356995" indent="290830">
              <a:lnSpc>
                <a:spcPts val="1610"/>
              </a:lnSpc>
              <a:spcBef>
                <a:spcPts val="85"/>
              </a:spcBef>
            </a:pP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Gabriel CHARDIN </a:t>
            </a:r>
            <a:r>
              <a:rPr sz="140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Anne-Sophie</a:t>
            </a:r>
            <a:r>
              <a:rPr sz="1400" spc="-6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CHAUCHAT</a:t>
            </a:r>
            <a:endParaRPr sz="1400">
              <a:latin typeface="Times New Roman"/>
              <a:cs typeface="Times New Roman"/>
            </a:endParaRPr>
          </a:p>
          <a:p>
            <a:pPr marL="2487930">
              <a:lnSpc>
                <a:spcPts val="1530"/>
              </a:lnSpc>
            </a:pPr>
            <a:r>
              <a:rPr sz="1400" dirty="0">
                <a:solidFill>
                  <a:srgbClr val="4471C4"/>
                </a:solidFill>
                <a:latin typeface="Times New Roman"/>
                <a:cs typeface="Times New Roman"/>
              </a:rPr>
              <a:t>Marie</a:t>
            </a:r>
            <a:r>
              <a:rPr sz="1400" spc="-90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GELEOC</a:t>
            </a:r>
            <a:endParaRPr sz="1400">
              <a:latin typeface="Times New Roman"/>
              <a:cs typeface="Times New Roman"/>
            </a:endParaRPr>
          </a:p>
          <a:p>
            <a:pPr marL="2472690" marR="1668780" indent="-74930">
              <a:lnSpc>
                <a:spcPts val="1610"/>
              </a:lnSpc>
              <a:spcBef>
                <a:spcPts val="75"/>
              </a:spcBef>
            </a:pP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Henri</a:t>
            </a:r>
            <a:r>
              <a:rPr sz="1400" spc="-6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MARIETTE </a:t>
            </a:r>
            <a:r>
              <a:rPr sz="1400" spc="-33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Yves</a:t>
            </a:r>
            <a:r>
              <a:rPr sz="1400" spc="-2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471C4"/>
                </a:solidFill>
                <a:latin typeface="Times New Roman"/>
                <a:cs typeface="Times New Roman"/>
              </a:rPr>
              <a:t>SACQUIN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7882" y="5029437"/>
          <a:ext cx="4204335" cy="44911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27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08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sz="1400" b="1" u="heavy" spc="-5" dirty="0">
                          <a:solidFill>
                            <a:srgbClr val="4471C4"/>
                          </a:solidFill>
                          <a:uFill>
                            <a:solidFill>
                              <a:srgbClr val="4471C4"/>
                            </a:solidFill>
                          </a:uFill>
                          <a:latin typeface="Times New Roman"/>
                          <a:cs typeface="Times New Roman"/>
                        </a:rPr>
                        <a:t>CONSEIL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430"/>
                        </a:lnSpc>
                        <a:spcBef>
                          <a:spcPts val="50"/>
                        </a:spcBef>
                      </a:pP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Année</a:t>
                      </a:r>
                      <a:r>
                        <a:rPr sz="1200" b="1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b="1" spc="-5" dirty="0">
                          <a:latin typeface="Times New Roman"/>
                          <a:cs typeface="Times New Roman"/>
                        </a:rPr>
                        <a:t>d’entrée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635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342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ATTAIAA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Moulay-Badr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342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BLANQUET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Estelle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BOUSSEJRA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Mohamed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Amine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CIBERT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Joël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COUPRIE</a:t>
                      </a:r>
                      <a:r>
                        <a:rPr sz="1400" b="1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Marie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E.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977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COUSSAN</a:t>
                      </a: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 Stéphane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977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DUBRULLE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Bérengère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FERRIER</a:t>
                      </a:r>
                      <a:r>
                        <a:rPr sz="14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Lydie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FISCHER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Hélène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HENRI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Agnès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HOURLIER-FARGETTE</a:t>
                      </a:r>
                      <a:r>
                        <a:rPr sz="14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Aurélie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977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HOUVER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Sarah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5168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LANGEVIN</a:t>
                      </a:r>
                      <a:r>
                        <a:rPr sz="1400" b="1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Dominique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40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LE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PADELLEC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Arnaud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LESGUER</a:t>
                      </a:r>
                      <a:r>
                        <a:rPr sz="1400" b="1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Dominique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LOLLMAN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Dave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4216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MASBOU</a:t>
                      </a:r>
                      <a:r>
                        <a:rPr sz="1400" spc="-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Julien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(2021)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4215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MERLEN</a:t>
                      </a:r>
                      <a:r>
                        <a:rPr sz="1400" b="1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Alexandre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4978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PACAUD</a:t>
                      </a:r>
                      <a:r>
                        <a:rPr sz="14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Jérôme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4952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RAOUX</a:t>
                      </a:r>
                      <a:r>
                        <a:rPr sz="14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spc="-5" dirty="0">
                          <a:latin typeface="Times New Roman"/>
                          <a:cs typeface="Times New Roman"/>
                        </a:rPr>
                        <a:t>Arnaud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(2020)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0813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VAN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TIGGELEN</a:t>
                      </a:r>
                      <a:r>
                        <a:rPr sz="14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Bart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155">
                        <a:lnSpc>
                          <a:spcPts val="148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(2022)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3306190" y="9850335"/>
            <a:ext cx="949960" cy="0"/>
          </a:xfrm>
          <a:custGeom>
            <a:avLst/>
            <a:gdLst/>
            <a:ahLst/>
            <a:cxnLst/>
            <a:rect l="l" t="t" r="r" b="b"/>
            <a:pathLst>
              <a:path w="949960">
                <a:moveTo>
                  <a:pt x="0" y="0"/>
                </a:moveTo>
                <a:lnTo>
                  <a:pt x="949371" y="0"/>
                </a:lnTo>
              </a:path>
            </a:pathLst>
          </a:custGeom>
          <a:ln w="13194">
            <a:solidFill>
              <a:srgbClr val="000000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0520" y="730746"/>
            <a:ext cx="1294040" cy="7346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161</Words>
  <Application>Microsoft Office PowerPoint</Application>
  <PresentationFormat>Personnalisé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Ghyslaine</dc:creator>
  <cp:lastModifiedBy>Jean-Paul DURAUD</cp:lastModifiedBy>
  <cp:revision>1</cp:revision>
  <dcterms:created xsi:type="dcterms:W3CDTF">2022-03-24T12:26:16Z</dcterms:created>
  <dcterms:modified xsi:type="dcterms:W3CDTF">2022-03-24T12:26:53Z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2022-03-24T00:00:00Z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2022-03-24T00:00:00Z</vt:filetime>
  </property>
</Properties>
</file>