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C0233-6DB8-4A7B-838C-5D17FAC2A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CCB782-3E55-47DA-9107-9F0699BAE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99180-88AC-4D41-B5B0-E1F2DA09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3FBA9-D5EB-4563-8BD8-E269CD91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AD4E2-E2F0-4E45-B30C-665DEB09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19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71553-07FF-4966-9AAD-C4FFE826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228A96-2705-4780-8C9E-D09E6B743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1B22BA-DBBA-448F-A536-BF157A25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83D94-48B1-4107-AFE3-7128A8C2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DCF524-7018-48F6-ADA0-FF494BFF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88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A3517C-BE75-4C6C-B51C-F3C4195FE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DE3F27-9C32-4743-9A30-E5FDF4F9F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9496B6-AAA2-4259-9A07-B92262B6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4654E-9BAD-4ED7-84F9-0DD70EC6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80098-D27D-4C9E-860A-7CDCC699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6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BEBCF-9E4D-49F5-B44D-F71E6A1B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458B4-29EA-4174-A673-52FA5D081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D20B4-2DEA-40E1-9B43-673D100F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8D44D0-5E27-4A2B-8ADA-6C85AFCE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3BA3D-1965-47A6-BFAF-FA4C2553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98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D5684-AF1E-4F11-83F1-754A4202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F54F69-10FE-499D-897D-D5285E55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F2925-C80C-4657-A062-1271D40E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AB1CD-2C92-45C9-B8E6-F79D9075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FD0E0A-99E9-4EF4-A37D-89E1C047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47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8BE10-E261-4D9F-B69C-86E87551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7751ED-FAE9-462E-82C7-C42ADA583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AA48C5-52AB-4FBC-A044-950C6B13A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61ADEA-6634-460A-9D2D-C84AB290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7572B-E159-472B-A5DF-2759596D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F7B48C-69FB-45A5-8C33-526712EB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6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5AF85E-D590-4D74-B7DC-001C24A1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43B3C9-18B6-44E2-BDE2-FE0E9E982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A5B87F-013E-422F-B633-FDF02D301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37BE02-859B-4FD8-AE7C-A9DB5A8A0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BB3A02-5913-4888-B22B-56180007B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98E6EC-B5A6-4265-A5D7-522FE564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E8AF39-A8CF-460B-858E-1DCFA1BB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89F24B-41A2-4E8F-8162-C752B59C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9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808A6-8FEC-4FB3-B997-1EA89C06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AB530D-F471-4D0B-9D90-C1D6A7FA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8F9388-4A3F-4C23-B2B5-34566A51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61CFDA-50DC-4B4D-8834-EB229831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6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4A22C2-2473-4E41-B090-8E34F909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EBC2FC-8FF0-4AFD-AD36-74A54D05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DC67F4-1E1A-479C-9427-55315438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97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A445F-5F05-4404-86A8-BF98AC0D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BBD5E-8E84-4A1D-92B1-28D39E04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349384-A612-4122-B745-F4E561586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FF4977-6771-4844-86BD-DDE3DB6B3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DC11EB-6CAF-42DC-951F-FA2F8FEB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64BE4F-4697-4430-8ADB-15351AF6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81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9D253-04BD-4EFF-8C35-E70C6042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6F6FF6-A6F1-43A7-8379-BE3A2A3B0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21AA73-BE3C-461D-A25C-D9904ED87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EAF933-850A-4413-BA60-5A90A5CE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0A3E56-0762-4EC3-B813-46FFD666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D55932-9F85-4278-B4AD-F75097BF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4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3E1BB0-0909-404C-BEF4-04B72DA5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0E7E6-4154-41DA-8C85-7C8DA900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45CA3D-484A-4F81-A45B-B33B388AF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EB55-1E95-4621-AA5D-53FD585D090C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E8B05-08A2-423F-B182-10EF76C03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AD49B6-0753-4433-BAC3-C599E3BD1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1466-619C-4967-A254-21B7216E9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69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718B1-04C7-412C-99C5-B19D9FC1F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Docks de Paris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C84F93-DAEF-4803-A892-5DDEE18070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26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84686-7AA9-4640-A508-92FE9EA6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F6E3C27-1C4E-42DD-B310-668CD43FF7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3310"/>
            <a:ext cx="13132121" cy="775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Ci-après le tarif de nos espaces en montage :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Pullman : 24 000 €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Eiffel : 15 000 €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Haussmann : 12 000 €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Learning center : 11 000 €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fr-FR" altLang="fr-FR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Ci-après le tarif de nos espaces en exploitation :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Pullman : 39 000 €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Eiffel : 21 000 €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Dock Haussmann : 19 000 €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Learning center : 13 000 €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Ces tarifs incluent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Auditorium de 450 ou 940 places grand confort sur le Dock Pullman si besoin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Scène de 40m2/ espaces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Chaises et tables (nombre à déterminer en fonction de vos besoins)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Rideaux de fond de scène et pour séparer les espaces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Matériel et personnel technique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son,lumière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logistique (nettoyage, mobilier pour l’accueil, vestiaire, sécurité, pompiers, régisseur etc…)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Consommation, fluides…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2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4225E-13C4-4B3A-A270-E98F7A6A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9855E43-8004-4288-A9C9-EA358F966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4581" y="1825625"/>
            <a:ext cx="62428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650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Docks de Paris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Docks de Paris</dc:title>
  <dc:creator>Guy Wormser</dc:creator>
  <cp:lastModifiedBy>Guy Wormser</cp:lastModifiedBy>
  <cp:revision>1</cp:revision>
  <dcterms:created xsi:type="dcterms:W3CDTF">2022-05-10T13:56:37Z</dcterms:created>
  <dcterms:modified xsi:type="dcterms:W3CDTF">2022-05-10T13:56:44Z</dcterms:modified>
</cp:coreProperties>
</file>