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8DC0233-6DB8-4A7B-838C-5D17FAC2A8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FCCB782-3E55-47DA-9107-9F0699BAED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099180-88AC-4D41-B5B0-E1F2DA09C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EB55-1E95-4621-AA5D-53FD585D090C}" type="datetimeFigureOut">
              <a:rPr lang="fr-FR" smtClean="0"/>
              <a:t>10/05/2022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53FBA9-D5EB-4563-8BD8-E269CD915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F1AD4E2-E2F0-4E45-B30C-665DEB098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1466-619C-4967-A254-21B7216E91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2193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971553-07FF-4966-9AAD-C4FFE8261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8228A96-2705-4780-8C9E-D09E6B743A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D1B22BA-DBBA-448F-A536-BF157A257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EB55-1E95-4621-AA5D-53FD585D090C}" type="datetimeFigureOut">
              <a:rPr lang="fr-FR" smtClean="0"/>
              <a:t>10/05/2022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083D94-48B1-4107-AFE3-7128A8C28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DCF524-7018-48F6-ADA0-FF494BFFF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1466-619C-4967-A254-21B7216E91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7881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0A3517C-BE75-4C6C-B51C-F3C4195FEF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5DE3F27-9C32-4743-9A30-E5FDF4F9F3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29496B6-AAA2-4259-9A07-B92262B6A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EB55-1E95-4621-AA5D-53FD585D090C}" type="datetimeFigureOut">
              <a:rPr lang="fr-FR" smtClean="0"/>
              <a:t>10/05/2022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AD4654E-9BAD-4ED7-84F9-0DD70EC65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8180098-D27D-4C9E-860A-7CDCC699F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1466-619C-4967-A254-21B7216E91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4163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1BEBCF-9E4D-49F5-B44D-F71E6A1B1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63458B4-29EA-4174-A673-52FA5D081A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9ED20B4-2DEA-40E1-9B43-673D100FB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EB55-1E95-4621-AA5D-53FD585D090C}" type="datetimeFigureOut">
              <a:rPr lang="fr-FR" smtClean="0"/>
              <a:t>10/05/2022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68D44D0-5E27-4A2B-8ADA-6C85AFCE2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7C3BA3D-1965-47A6-BFAF-FA4C25535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1466-619C-4967-A254-21B7216E91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6981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8D5684-AF1E-4F11-83F1-754A42029F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FF54F69-10FE-499D-897D-D5285E5563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B2F2925-C80C-4657-A062-1271D40E0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EB55-1E95-4621-AA5D-53FD585D090C}" type="datetimeFigureOut">
              <a:rPr lang="fr-FR" smtClean="0"/>
              <a:t>10/05/2022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ABAB1CD-2C92-45C9-B8E6-F79D9075B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6FD0E0A-99E9-4EF4-A37D-89E1C047B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1466-619C-4967-A254-21B7216E91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5479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88BE10-E261-4D9F-B69C-86E875512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07751ED-FAE9-462E-82C7-C42ADA583E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DAA48C5-52AB-4FBC-A044-950C6B13A0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961ADEA-6634-460A-9D2D-C84AB290F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EB55-1E95-4621-AA5D-53FD585D090C}" type="datetimeFigureOut">
              <a:rPr lang="fr-FR" smtClean="0"/>
              <a:t>10/05/2022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257572B-E159-472B-A5DF-2759596D4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1F7B48C-69FB-45A5-8C33-526712EB4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1466-619C-4967-A254-21B7216E91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9162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B5AF85E-D590-4D74-B7DC-001C24A1E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643B3C9-18B6-44E2-BDE2-FE0E9E9821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7A5B87F-013E-422F-B633-FDF02D301F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F37BE02-859B-4FD8-AE7C-A9DB5A8A03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DBB3A02-5913-4888-B22B-56180007B9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198E6EC-B5A6-4265-A5D7-522FE564E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EB55-1E95-4621-AA5D-53FD585D090C}" type="datetimeFigureOut">
              <a:rPr lang="fr-FR" smtClean="0"/>
              <a:t>10/05/2022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3E8AF39-A8CF-460B-858E-1DCFA1BB0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C89F24B-41A2-4E8F-8162-C752B59C4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1466-619C-4967-A254-21B7216E91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6947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E808A6-8FEC-4FB3-B997-1EA89C06E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3AB530D-F471-4D0B-9D90-C1D6A7FAC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EB55-1E95-4621-AA5D-53FD585D090C}" type="datetimeFigureOut">
              <a:rPr lang="fr-FR" smtClean="0"/>
              <a:t>10/05/2022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D8F9388-4A3F-4C23-B2B5-34566A512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161CFDA-50DC-4B4D-8834-EB229831C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1466-619C-4967-A254-21B7216E91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2260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34A22C2-2473-4E41-B090-8E34F909A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EB55-1E95-4621-AA5D-53FD585D090C}" type="datetimeFigureOut">
              <a:rPr lang="fr-FR" smtClean="0"/>
              <a:t>10/05/2022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96EBC2FC-8FF0-4AFD-AD36-74A54D052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2DC67F4-1E1A-479C-9427-55315438F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1466-619C-4967-A254-21B7216E91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0977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AA445F-5F05-4404-86A8-BF98AC0D2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DBBD5E-8E84-4A1D-92B1-28D39E047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0349384-A612-4122-B745-F4E561586A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9FF4977-6771-4844-86BD-DDE3DB6B3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EB55-1E95-4621-AA5D-53FD585D090C}" type="datetimeFigureOut">
              <a:rPr lang="fr-FR" smtClean="0"/>
              <a:t>10/05/2022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8DC11EB-6CAF-42DC-951F-FA2F8FEBD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664BE4F-4697-4430-8ADB-15351AF64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1466-619C-4967-A254-21B7216E91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818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99D253-04BD-4EFF-8C35-E70C60425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D56F6FF6-A6F1-43A7-8379-BE3A2A3B0B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721AA73-BE3C-461D-A25C-D9904ED873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AEAF933-850A-4413-BA60-5A90A5CE7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1EB55-1E95-4621-AA5D-53FD585D090C}" type="datetimeFigureOut">
              <a:rPr lang="fr-FR" smtClean="0"/>
              <a:t>10/05/2022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A0A3E56-0762-4EC3-B813-46FFD6664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ED55932-9F85-4278-B4AD-F75097BFA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AD1466-619C-4967-A254-21B7216E91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4435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63E1BB0-0909-404C-BEF4-04B72DA5E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F40E7E6-4154-41DA-8C85-7C8DA9002F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45CA3D-484A-4F81-A45B-B33B388AF1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1EB55-1E95-4621-AA5D-53FD585D090C}" type="datetimeFigureOut">
              <a:rPr lang="fr-FR" smtClean="0"/>
              <a:t>10/05/2022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47E8B05-08A2-423F-B182-10EF76C034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5AD49B6-0753-4433-BAC3-C599E3BD11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D1466-619C-4967-A254-21B7216E91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6692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6718B1-04C7-412C-99C5-B19D9FC1F5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Docks de Paris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5C84F93-DAEF-4803-A892-5DDEE18070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52634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A884686-7AA9-4640-A508-92FE9EA65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DF6E3C27-1C4E-42DD-B310-668CD43FF7A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23310"/>
            <a:ext cx="13132121" cy="7755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Ci-après le tarif de nos espaces en montage : 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Dock Pullman : 24 000 € </a:t>
            </a: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ht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Dock Eiffel : 15 000 € </a:t>
            </a: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ht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Dock Haussmann : 12 000 € </a:t>
            </a: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ht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Learning center : 11 000 € </a:t>
            </a: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ht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 </a:t>
            </a:r>
            <a:r>
              <a:rPr kumimoji="0" lang="fr-FR" altLang="fr-FR" sz="24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Ci-après le tarif de nos espaces en exploitation : 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Dock Pullman : 39 000 € </a:t>
            </a: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ht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Dock Eiffel : 21 000 € </a:t>
            </a: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ht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Dock Haussmann : 19 000 € </a:t>
            </a: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ht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Learning center : 13 000 € </a:t>
            </a: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ht</a:t>
            </a:r>
            <a:endParaRPr kumimoji="0" lang="fr-FR" altLang="fr-FR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Ces tarifs incluent 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Auditorium de 450 ou 940 places grand confort sur le Dock Pullman si besoin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Scène de 40m2/ espaces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Chaises et tables (nombre à déterminer en fonction de vos besoins)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Rideaux de fond de scène et pour séparer les espaces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Matériel et personnel technique </a:t>
            </a:r>
            <a:r>
              <a:rPr kumimoji="0" lang="fr-FR" altLang="fr-FR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son,lumière</a:t>
            </a: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 logistique (nettoyage, mobilier pour l’accueil, vestiaire, sécurité, pompiers, régisseur etc…)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altLang="fr-FR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Consommation, fluides…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2326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94225E-13C4-4B3A-A270-E98F7A6A0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69855E43-8004-4288-A9C9-EA358F966E9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74581" y="1825625"/>
            <a:ext cx="6242838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0650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173</Words>
  <Application>Microsoft Office PowerPoint</Application>
  <PresentationFormat>Grand écran</PresentationFormat>
  <Paragraphs>21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Docks de Paris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Docks de Paris</dc:title>
  <dc:creator>Guy Wormser</dc:creator>
  <cp:lastModifiedBy>Guy Wormser</cp:lastModifiedBy>
  <cp:revision>1</cp:revision>
  <dcterms:created xsi:type="dcterms:W3CDTF">2022-05-10T13:56:37Z</dcterms:created>
  <dcterms:modified xsi:type="dcterms:W3CDTF">2022-05-10T13:56:44Z</dcterms:modified>
</cp:coreProperties>
</file>