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70" r:id="rId6"/>
    <p:sldId id="268" r:id="rId7"/>
    <p:sldId id="269" r:id="rId8"/>
    <p:sldId id="279" r:id="rId9"/>
    <p:sldId id="271" r:id="rId10"/>
    <p:sldId id="272" r:id="rId11"/>
    <p:sldId id="273" r:id="rId12"/>
    <p:sldId id="274" r:id="rId13"/>
    <p:sldId id="275" r:id="rId14"/>
    <p:sldId id="281" r:id="rId15"/>
    <p:sldId id="277" r:id="rId16"/>
    <p:sldId id="280" r:id="rId17"/>
    <p:sldId id="282" r:id="rId18"/>
    <p:sldId id="276" r:id="rId19"/>
    <p:sldId id="278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3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oo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0013"/>
            <a:ext cx="9144000" cy="407987"/>
          </a:xfrm>
          <a:prstGeom prst="rect">
            <a:avLst/>
          </a:prstGeom>
          <a:noFill/>
        </p:spPr>
      </p:pic>
      <p:pic>
        <p:nvPicPr>
          <p:cNvPr id="18435" name="Picture 3" descr="background_slide_top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2ECF62C-03F5-45DD-80A6-6ABF79725B83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1B2F79-4D3F-4FE2-BD07-FB193B9A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CF62C-03F5-45DD-80A6-6ABF79725B83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B2F79-4D3F-4FE2-BD07-FB193B9A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44475"/>
            <a:ext cx="2133600" cy="5881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248400" cy="5881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CF62C-03F5-45DD-80A6-6ABF79725B83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B2F79-4D3F-4FE2-BD07-FB193B9A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CF62C-03F5-45DD-80A6-6ABF79725B83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B2F79-4D3F-4FE2-BD07-FB193B9A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CF62C-03F5-45DD-80A6-6ABF79725B83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B2F79-4D3F-4FE2-BD07-FB193B9A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CF62C-03F5-45DD-80A6-6ABF79725B83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B2F79-4D3F-4FE2-BD07-FB193B9A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CF62C-03F5-45DD-80A6-6ABF79725B83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B2F79-4D3F-4FE2-BD07-FB193B9A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CF62C-03F5-45DD-80A6-6ABF79725B83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B2F79-4D3F-4FE2-BD07-FB193B9A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CF62C-03F5-45DD-80A6-6ABF79725B83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B2F79-4D3F-4FE2-BD07-FB193B9A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CF62C-03F5-45DD-80A6-6ABF79725B83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B2F79-4D3F-4FE2-BD07-FB193B9A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CF62C-03F5-45DD-80A6-6ABF79725B83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B2F79-4D3F-4FE2-BD07-FB193B9A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foot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50013"/>
            <a:ext cx="9144000" cy="407987"/>
          </a:xfrm>
          <a:prstGeom prst="rect">
            <a:avLst/>
          </a:prstGeom>
          <a:noFill/>
        </p:spPr>
      </p:pic>
      <p:pic>
        <p:nvPicPr>
          <p:cNvPr id="1032" name="Picture 8" descr="background_slide_top_ne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244475"/>
            <a:ext cx="5943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A2ECF62C-03F5-45DD-80A6-6ABF79725B83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4400" y="66008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99CC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21B2F79-4D3F-4FE2-BD07-FB193B9A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CCFF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CCFF"/>
          </a:solidFill>
          <a:latin typeface="Tahom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CCFF"/>
          </a:solidFill>
          <a:latin typeface="Tahom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CCFF"/>
          </a:solidFill>
          <a:latin typeface="Tahom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CCFF"/>
          </a:solidFill>
          <a:latin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CCFF"/>
          </a:solidFill>
          <a:latin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CCFF"/>
          </a:solidFill>
          <a:latin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CCFF"/>
          </a:solidFill>
          <a:latin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CCFF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 b="1">
          <a:solidFill>
            <a:srgbClr val="0D02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dico.cern.ch/index.py" TargetMode="Externa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dsware.cern.ch/indico/" TargetMode="External"/><Relationship Id="rId2" Type="http://schemas.openxmlformats.org/officeDocument/2006/relationships/hyperlink" Target="mailto:indico-team@cern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rn.ch/it-multimedi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Gestion</a:t>
            </a:r>
            <a:r>
              <a:rPr lang="en-US" dirty="0" smtClean="0"/>
              <a:t> de </a:t>
            </a:r>
            <a:r>
              <a:rPr lang="en-US" dirty="0" err="1" smtClean="0"/>
              <a:t>Séminaires</a:t>
            </a:r>
            <a:r>
              <a:rPr lang="en-US" dirty="0" smtClean="0"/>
              <a:t>, </a:t>
            </a:r>
            <a:r>
              <a:rPr lang="en-US" dirty="0" err="1" smtClean="0"/>
              <a:t>Réunions</a:t>
            </a:r>
            <a:r>
              <a:rPr lang="en-US" dirty="0" smtClean="0"/>
              <a:t> et </a:t>
            </a:r>
            <a:r>
              <a:rPr lang="en-US" dirty="0" err="1" smtClean="0"/>
              <a:t>Conférences</a:t>
            </a:r>
            <a:r>
              <a:rPr lang="en-US" dirty="0" smtClean="0"/>
              <a:t> avec </a:t>
            </a:r>
            <a:r>
              <a:rPr lang="en-US" dirty="0" err="1" smtClean="0"/>
              <a:t>Indico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JoSy</a:t>
            </a:r>
            <a:r>
              <a:rPr lang="en-US" dirty="0" smtClean="0"/>
              <a:t> </a:t>
            </a:r>
            <a:r>
              <a:rPr lang="en-US" dirty="0" err="1" smtClean="0"/>
              <a:t>Outils</a:t>
            </a:r>
            <a:r>
              <a:rPr lang="en-US" dirty="0" smtClean="0"/>
              <a:t> </a:t>
            </a:r>
            <a:r>
              <a:rPr lang="en-US" dirty="0" err="1" smtClean="0"/>
              <a:t>Collaboratifs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Octobre</a:t>
            </a:r>
            <a:r>
              <a:rPr lang="en-US" dirty="0" smtClean="0"/>
              <a:t> 2009</a:t>
            </a:r>
          </a:p>
          <a:p>
            <a:endParaRPr lang="en-US" dirty="0" smtClean="0"/>
          </a:p>
          <a:p>
            <a:r>
              <a:rPr lang="en-US" dirty="0" smtClean="0"/>
              <a:t>Thomas Baron</a:t>
            </a:r>
          </a:p>
          <a:p>
            <a:r>
              <a:rPr lang="en-US" sz="1800" dirty="0" smtClean="0"/>
              <a:t>CERN-IT-UDS</a:t>
            </a:r>
          </a:p>
          <a:p>
            <a:r>
              <a:rPr lang="en-US" sz="1800" dirty="0" smtClean="0"/>
              <a:t>Audiovisual and Conferencing Services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44475"/>
            <a:ext cx="7543800" cy="427038"/>
          </a:xfrm>
        </p:spPr>
        <p:txBody>
          <a:bodyPr/>
          <a:lstStyle/>
          <a:p>
            <a:r>
              <a:rPr lang="en-US" dirty="0" err="1" smtClean="0"/>
              <a:t>Réservation</a:t>
            </a:r>
            <a:r>
              <a:rPr lang="en-US" dirty="0" smtClean="0"/>
              <a:t> de </a:t>
            </a:r>
            <a:r>
              <a:rPr lang="en-US" dirty="0" err="1" smtClean="0"/>
              <a:t>Salles</a:t>
            </a:r>
            <a:r>
              <a:rPr lang="en-US" dirty="0" smtClean="0"/>
              <a:t> de </a:t>
            </a:r>
            <a:r>
              <a:rPr lang="en-US" dirty="0" err="1" smtClean="0"/>
              <a:t>Réunion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</a:t>
            </a:r>
            <a:r>
              <a:rPr lang="en-US" dirty="0" err="1" smtClean="0"/>
              <a:t>intégrée</a:t>
            </a:r>
            <a:r>
              <a:rPr lang="en-US" dirty="0" smtClean="0"/>
              <a:t> à la </a:t>
            </a:r>
            <a:r>
              <a:rPr lang="en-US" dirty="0" err="1" smtClean="0"/>
              <a:t>gestion</a:t>
            </a:r>
            <a:r>
              <a:rPr lang="en-US" dirty="0" smtClean="0"/>
              <a:t> </a:t>
            </a:r>
            <a:r>
              <a:rPr lang="en-US" dirty="0" err="1" smtClean="0"/>
              <a:t>d’évènements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séparée</a:t>
            </a:r>
            <a:endParaRPr lang="en-US" dirty="0" smtClean="0"/>
          </a:p>
          <a:p>
            <a:r>
              <a:rPr lang="en-US" dirty="0" err="1" smtClean="0"/>
              <a:t>Indico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s’intégrer</a:t>
            </a:r>
            <a:r>
              <a:rPr lang="en-US" dirty="0" smtClean="0"/>
              <a:t> à </a:t>
            </a:r>
            <a:r>
              <a:rPr lang="en-US" dirty="0" err="1" smtClean="0"/>
              <a:t>une</a:t>
            </a:r>
            <a:r>
              <a:rPr lang="en-US" dirty="0" smtClean="0"/>
              <a:t> base de </a:t>
            </a:r>
            <a:r>
              <a:rPr lang="en-US" dirty="0" err="1" smtClean="0"/>
              <a:t>donnée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r>
              <a:rPr lang="en-US" dirty="0" smtClean="0"/>
              <a:t> pour la description des </a:t>
            </a:r>
            <a:r>
              <a:rPr lang="en-US" dirty="0" err="1" smtClean="0"/>
              <a:t>salles</a:t>
            </a:r>
            <a:r>
              <a:rPr lang="en-US" dirty="0" smtClean="0"/>
              <a:t> et/</a:t>
            </a:r>
            <a:r>
              <a:rPr lang="en-US" dirty="0" err="1" smtClean="0"/>
              <a:t>ou</a:t>
            </a:r>
            <a:r>
              <a:rPr lang="en-US" dirty="0" smtClean="0"/>
              <a:t> les reservations</a:t>
            </a:r>
          </a:p>
          <a:p>
            <a:r>
              <a:rPr lang="en-US" dirty="0" err="1" smtClean="0"/>
              <a:t>Gestion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 techniques (</a:t>
            </a:r>
            <a:r>
              <a:rPr lang="en-US" dirty="0" err="1" smtClean="0"/>
              <a:t>cachées</a:t>
            </a:r>
            <a:r>
              <a:rPr lang="en-US" dirty="0" smtClean="0"/>
              <a:t> </a:t>
            </a:r>
            <a:r>
              <a:rPr lang="en-US" dirty="0" err="1" smtClean="0"/>
              <a:t>éventuellement</a:t>
            </a:r>
            <a:r>
              <a:rPr lang="en-US" dirty="0" smtClean="0"/>
              <a:t>) de tout type (IP du PC de </a:t>
            </a:r>
            <a:r>
              <a:rPr lang="en-US" dirty="0" err="1" smtClean="0"/>
              <a:t>salle</a:t>
            </a:r>
            <a:r>
              <a:rPr lang="en-US" dirty="0" smtClean="0"/>
              <a:t>, IP du codec de videoconference…)</a:t>
            </a:r>
            <a:endParaRPr lang="en-US" dirty="0"/>
          </a:p>
        </p:txBody>
      </p:sp>
      <p:pic>
        <p:nvPicPr>
          <p:cNvPr id="4" name="Picture 3" descr="indico_sal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8537"/>
            <a:ext cx="7571731" cy="663326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Fonctions</a:t>
            </a:r>
            <a:r>
              <a:rPr lang="en-US" dirty="0" smtClean="0"/>
              <a:t> en </a:t>
            </a:r>
            <a:r>
              <a:rPr lang="en-US" dirty="0" err="1" smtClean="0"/>
              <a:t>Bref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Gestion</a:t>
            </a:r>
            <a:r>
              <a:rPr lang="en-US" dirty="0" smtClean="0"/>
              <a:t> des </a:t>
            </a:r>
            <a:r>
              <a:rPr lang="en-US" dirty="0" err="1" smtClean="0"/>
              <a:t>fuseaux</a:t>
            </a:r>
            <a:r>
              <a:rPr lang="en-US" dirty="0" smtClean="0"/>
              <a:t> </a:t>
            </a:r>
            <a:r>
              <a:rPr lang="en-US" dirty="0" err="1" smtClean="0"/>
              <a:t>horaires</a:t>
            </a:r>
            <a:endParaRPr lang="en-US" dirty="0" smtClean="0"/>
          </a:p>
          <a:p>
            <a:r>
              <a:rPr lang="en-US" dirty="0" err="1" smtClean="0"/>
              <a:t>Gestion</a:t>
            </a:r>
            <a:r>
              <a:rPr lang="en-US" dirty="0" smtClean="0"/>
              <a:t> des </a:t>
            </a:r>
            <a:r>
              <a:rPr lang="en-US" dirty="0" err="1" smtClean="0"/>
              <a:t>groupes</a:t>
            </a:r>
            <a:r>
              <a:rPr lang="en-US" dirty="0" smtClean="0"/>
              <a:t> </a:t>
            </a:r>
            <a:r>
              <a:rPr lang="en-US" dirty="0" err="1" smtClean="0"/>
              <a:t>d´utilisateurs</a:t>
            </a:r>
            <a:endParaRPr lang="en-US" dirty="0" smtClean="0"/>
          </a:p>
          <a:p>
            <a:r>
              <a:rPr lang="en-US" dirty="0" smtClean="0"/>
              <a:t>Protection des </a:t>
            </a:r>
            <a:r>
              <a:rPr lang="en-US" dirty="0" err="1" smtClean="0"/>
              <a:t>données</a:t>
            </a:r>
            <a:r>
              <a:rPr lang="en-US" dirty="0" smtClean="0"/>
              <a:t> avec </a:t>
            </a:r>
            <a:r>
              <a:rPr lang="en-US" dirty="0" err="1" smtClean="0"/>
              <a:t>granularité</a:t>
            </a:r>
            <a:r>
              <a:rPr lang="en-US" dirty="0" smtClean="0"/>
              <a:t> fine</a:t>
            </a:r>
          </a:p>
          <a:p>
            <a:r>
              <a:rPr lang="en-US" dirty="0" err="1" smtClean="0"/>
              <a:t>Délégation</a:t>
            </a:r>
            <a:r>
              <a:rPr lang="en-US" dirty="0" smtClean="0"/>
              <a:t> des </a:t>
            </a:r>
            <a:r>
              <a:rPr lang="en-US" dirty="0" err="1" smtClean="0"/>
              <a:t>responsabilités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0.97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/>
          <a:lstStyle/>
          <a:p>
            <a:r>
              <a:rPr lang="en-US" sz="2000" dirty="0" err="1" smtClean="0"/>
              <a:t>Refonte</a:t>
            </a:r>
            <a:r>
              <a:rPr lang="en-US" sz="2000" dirty="0" smtClean="0"/>
              <a:t> </a:t>
            </a:r>
            <a:r>
              <a:rPr lang="en-US" sz="2000" dirty="0" err="1" smtClean="0"/>
              <a:t>complète</a:t>
            </a:r>
            <a:r>
              <a:rPr lang="en-US" sz="2000" dirty="0" smtClean="0"/>
              <a:t> de </a:t>
            </a:r>
            <a:r>
              <a:rPr lang="en-US" sz="2000" dirty="0" err="1" smtClean="0"/>
              <a:t>l´interface</a:t>
            </a:r>
            <a:r>
              <a:rPr lang="en-US" sz="2000" dirty="0" smtClean="0"/>
              <a:t> – </a:t>
            </a:r>
            <a:r>
              <a:rPr lang="en-US" sz="2000" dirty="0" err="1" smtClean="0"/>
              <a:t>utilisation</a:t>
            </a:r>
            <a:r>
              <a:rPr lang="en-US" sz="2000" dirty="0" smtClean="0"/>
              <a:t> de technologies </a:t>
            </a:r>
            <a:r>
              <a:rPr lang="en-US" sz="2000" dirty="0" err="1" smtClean="0"/>
              <a:t>modernes</a:t>
            </a:r>
            <a:endParaRPr lang="en-US" sz="2000" dirty="0" smtClean="0"/>
          </a:p>
          <a:p>
            <a:pPr lvl="1"/>
            <a:r>
              <a:rPr lang="en-US" sz="1600" dirty="0" smtClean="0"/>
              <a:t>Clarification du </a:t>
            </a:r>
            <a:r>
              <a:rPr lang="en-US" sz="1600" dirty="0" err="1" smtClean="0"/>
              <a:t>contenu</a:t>
            </a:r>
            <a:endParaRPr lang="en-US" sz="1600" dirty="0" smtClean="0"/>
          </a:p>
          <a:p>
            <a:pPr lvl="1"/>
            <a:r>
              <a:rPr lang="en-US" sz="1600" dirty="0" err="1" smtClean="0"/>
              <a:t>Moins</a:t>
            </a:r>
            <a:r>
              <a:rPr lang="en-US" sz="1600" dirty="0" smtClean="0"/>
              <a:t> </a:t>
            </a:r>
            <a:r>
              <a:rPr lang="en-US" sz="1600" dirty="0" err="1" smtClean="0"/>
              <a:t>d’icones</a:t>
            </a:r>
            <a:r>
              <a:rPr lang="en-US" sz="1600" dirty="0" smtClean="0"/>
              <a:t>, plus de </a:t>
            </a:r>
            <a:r>
              <a:rPr lang="en-US" sz="1600" dirty="0" err="1" smtClean="0"/>
              <a:t>texte</a:t>
            </a:r>
            <a:endParaRPr lang="en-US" sz="1600" dirty="0" smtClean="0"/>
          </a:p>
          <a:p>
            <a:pPr lvl="1"/>
            <a:r>
              <a:rPr lang="en-US" sz="1600" dirty="0" smtClean="0"/>
              <a:t>Options </a:t>
            </a:r>
            <a:r>
              <a:rPr lang="en-US" sz="1600" dirty="0" err="1" smtClean="0"/>
              <a:t>globales</a:t>
            </a:r>
            <a:r>
              <a:rPr lang="en-US" sz="1600" dirty="0" smtClean="0"/>
              <a:t> (</a:t>
            </a:r>
            <a:r>
              <a:rPr lang="en-US" sz="1600" dirty="0" err="1" smtClean="0"/>
              <a:t>création</a:t>
            </a:r>
            <a:r>
              <a:rPr lang="en-US" sz="1600" dirty="0" smtClean="0"/>
              <a:t> meeting, reservation de </a:t>
            </a:r>
            <a:r>
              <a:rPr lang="en-US" sz="1600" dirty="0" err="1" smtClean="0"/>
              <a:t>salle</a:t>
            </a:r>
            <a:r>
              <a:rPr lang="en-US" sz="1600" dirty="0" smtClean="0"/>
              <a:t>) </a:t>
            </a:r>
            <a:r>
              <a:rPr lang="en-US" sz="1600" dirty="0" err="1" smtClean="0"/>
              <a:t>sur</a:t>
            </a:r>
            <a:r>
              <a:rPr lang="en-US" sz="1600" dirty="0" smtClean="0"/>
              <a:t> </a:t>
            </a:r>
            <a:r>
              <a:rPr lang="en-US" sz="1600" dirty="0" err="1" smtClean="0"/>
              <a:t>toutes</a:t>
            </a:r>
            <a:r>
              <a:rPr lang="en-US" sz="1600" dirty="0" smtClean="0"/>
              <a:t> les pages</a:t>
            </a:r>
          </a:p>
          <a:p>
            <a:pPr lvl="1"/>
            <a:r>
              <a:rPr lang="en-US" sz="1600" dirty="0" err="1" smtClean="0"/>
              <a:t>Vers</a:t>
            </a:r>
            <a:r>
              <a:rPr lang="en-US" sz="1600" dirty="0" smtClean="0"/>
              <a:t> un style “application de bureau” (</a:t>
            </a:r>
            <a:r>
              <a:rPr lang="en-US" sz="1600" dirty="0" err="1" smtClean="0"/>
              <a:t>moins</a:t>
            </a:r>
            <a:r>
              <a:rPr lang="en-US" sz="1600" dirty="0" smtClean="0"/>
              <a:t> </a:t>
            </a:r>
            <a:r>
              <a:rPr lang="en-US" sz="1600" smtClean="0"/>
              <a:t>de transitions </a:t>
            </a:r>
            <a:r>
              <a:rPr lang="en-US" sz="1600" dirty="0" smtClean="0"/>
              <a:t>de pages, </a:t>
            </a:r>
            <a:r>
              <a:rPr lang="en-US" sz="1600" dirty="0" err="1" smtClean="0"/>
              <a:t>popups</a:t>
            </a:r>
            <a:r>
              <a:rPr lang="en-US" sz="1600" dirty="0" smtClean="0"/>
              <a:t>…)</a:t>
            </a:r>
          </a:p>
          <a:p>
            <a:r>
              <a:rPr lang="en-US" sz="2000" dirty="0" err="1" smtClean="0"/>
              <a:t>Internationalisation</a:t>
            </a:r>
            <a:endParaRPr lang="en-US" sz="2000" dirty="0" smtClean="0"/>
          </a:p>
          <a:p>
            <a:pPr lvl="1"/>
            <a:r>
              <a:rPr lang="en-US" sz="1600" dirty="0" smtClean="0"/>
              <a:t>En </a:t>
            </a:r>
            <a:r>
              <a:rPr lang="en-US" sz="1600" dirty="0" err="1" smtClean="0"/>
              <a:t>Français</a:t>
            </a:r>
            <a:r>
              <a:rPr lang="en-US" sz="1600" dirty="0" smtClean="0"/>
              <a:t> pour commencer</a:t>
            </a:r>
          </a:p>
          <a:p>
            <a:r>
              <a:rPr lang="en-US" sz="2000" dirty="0" err="1" smtClean="0"/>
              <a:t>Création</a:t>
            </a:r>
            <a:r>
              <a:rPr lang="en-US" sz="2000" dirty="0" smtClean="0"/>
              <a:t> </a:t>
            </a:r>
            <a:r>
              <a:rPr lang="en-US" sz="2000" dirty="0" err="1" smtClean="0"/>
              <a:t>simplifiée</a:t>
            </a:r>
            <a:r>
              <a:rPr lang="en-US" sz="2000" dirty="0" smtClean="0"/>
              <a:t> </a:t>
            </a:r>
            <a:r>
              <a:rPr lang="en-US" sz="2000" dirty="0" err="1" smtClean="0"/>
              <a:t>d´évènements</a:t>
            </a:r>
            <a:endParaRPr lang="en-US" sz="2000" dirty="0" smtClean="0"/>
          </a:p>
          <a:p>
            <a:r>
              <a:rPr lang="en-US" sz="2000" dirty="0" err="1" smtClean="0"/>
              <a:t>Recherche</a:t>
            </a:r>
            <a:r>
              <a:rPr lang="en-US" sz="2000" dirty="0" smtClean="0"/>
              <a:t> </a:t>
            </a:r>
            <a:r>
              <a:rPr lang="en-US" sz="2000" dirty="0" err="1" smtClean="0"/>
              <a:t>rapide</a:t>
            </a:r>
            <a:r>
              <a:rPr lang="en-US" sz="2000" dirty="0" smtClean="0"/>
              <a:t> </a:t>
            </a:r>
            <a:r>
              <a:rPr lang="en-US" sz="2000" dirty="0" err="1" smtClean="0"/>
              <a:t>d´une</a:t>
            </a:r>
            <a:r>
              <a:rPr lang="en-US" sz="2000" dirty="0" smtClean="0"/>
              <a:t> </a:t>
            </a:r>
            <a:r>
              <a:rPr lang="en-US" sz="2000" dirty="0" err="1" smtClean="0"/>
              <a:t>catégorie</a:t>
            </a:r>
            <a:endParaRPr lang="en-US" sz="2000" dirty="0" smtClean="0"/>
          </a:p>
          <a:p>
            <a:r>
              <a:rPr lang="en-US" sz="2000" dirty="0" err="1" smtClean="0"/>
              <a:t>Listes</a:t>
            </a:r>
            <a:r>
              <a:rPr lang="en-US" sz="2000" dirty="0" smtClean="0"/>
              <a:t> </a:t>
            </a:r>
            <a:r>
              <a:rPr lang="en-US" sz="2000" dirty="0" err="1" smtClean="0"/>
              <a:t>d´évènements</a:t>
            </a:r>
            <a:r>
              <a:rPr lang="en-US" sz="2000" dirty="0" smtClean="0"/>
              <a:t> </a:t>
            </a:r>
            <a:r>
              <a:rPr lang="en-US" sz="2000" dirty="0" err="1" smtClean="0"/>
              <a:t>raccourcies</a:t>
            </a:r>
            <a:endParaRPr lang="en-US" sz="2000" dirty="0" smtClean="0"/>
          </a:p>
          <a:p>
            <a:r>
              <a:rPr lang="en-US" sz="2000" dirty="0" smtClean="0"/>
              <a:t>Dialogues </a:t>
            </a:r>
            <a:r>
              <a:rPr lang="en-US" sz="2000" dirty="0" err="1" smtClean="0"/>
              <a:t>popups</a:t>
            </a:r>
            <a:endParaRPr lang="en-US" sz="2000" dirty="0" smtClean="0"/>
          </a:p>
          <a:p>
            <a:r>
              <a:rPr lang="en-US" sz="2000" dirty="0" err="1" smtClean="0"/>
              <a:t>Gestion</a:t>
            </a:r>
            <a:r>
              <a:rPr lang="en-US" sz="2000" dirty="0" smtClean="0"/>
              <a:t> et </a:t>
            </a:r>
            <a:r>
              <a:rPr lang="en-US" sz="2000" dirty="0" err="1" smtClean="0"/>
              <a:t>affichage</a:t>
            </a:r>
            <a:r>
              <a:rPr lang="en-US" sz="2000" dirty="0" smtClean="0"/>
              <a:t> du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</a:t>
            </a:r>
            <a:r>
              <a:rPr lang="en-US" sz="2000" dirty="0" err="1" smtClean="0"/>
              <a:t>améliorés</a:t>
            </a:r>
            <a:endParaRPr lang="en-US" sz="2000" dirty="0" smtClean="0"/>
          </a:p>
          <a:p>
            <a:r>
              <a:rPr lang="en-US" sz="2000" dirty="0" err="1" smtClean="0"/>
              <a:t>Personnalisation</a:t>
            </a:r>
            <a:r>
              <a:rPr lang="en-US" sz="2000" dirty="0" smtClean="0"/>
              <a:t> du </a:t>
            </a:r>
            <a:r>
              <a:rPr lang="en-US" sz="2000" dirty="0" err="1" smtClean="0"/>
              <a:t>portail</a:t>
            </a:r>
            <a:r>
              <a:rPr lang="en-US" sz="2000" dirty="0" smtClean="0"/>
              <a:t> de </a:t>
            </a:r>
            <a:r>
              <a:rPr lang="en-US" sz="2000" dirty="0" err="1" smtClean="0"/>
              <a:t>conférence</a:t>
            </a:r>
            <a:endParaRPr lang="en-US" sz="2000" dirty="0" smtClean="0"/>
          </a:p>
          <a:p>
            <a:r>
              <a:rPr lang="en-US" sz="2000" dirty="0" smtClean="0"/>
              <a:t>Edition “en </a:t>
            </a:r>
            <a:r>
              <a:rPr lang="en-US" sz="2000" dirty="0" err="1" smtClean="0"/>
              <a:t>ligne</a:t>
            </a:r>
            <a:r>
              <a:rPr lang="en-US" sz="2000" dirty="0" smtClean="0"/>
              <a:t>” des </a:t>
            </a:r>
            <a:r>
              <a:rPr lang="en-US" sz="2000" dirty="0" err="1" smtClean="0"/>
              <a:t>données</a:t>
            </a:r>
            <a:endParaRPr lang="en-US" sz="2000" dirty="0" smtClean="0"/>
          </a:p>
          <a:p>
            <a:r>
              <a:rPr lang="en-US" sz="2000" dirty="0" smtClean="0"/>
              <a:t>Version </a:t>
            </a:r>
            <a:r>
              <a:rPr lang="en-US" sz="2000" dirty="0" err="1" smtClean="0"/>
              <a:t>publique</a:t>
            </a:r>
            <a:r>
              <a:rPr lang="en-US" sz="2000" dirty="0" smtClean="0"/>
              <a:t> début </a:t>
            </a:r>
            <a:r>
              <a:rPr lang="en-US" sz="2000" dirty="0" err="1" smtClean="0"/>
              <a:t>Octobre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3343275" cy="3114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19400"/>
            <a:ext cx="33432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048000"/>
            <a:ext cx="23336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19600"/>
            <a:ext cx="4200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5257800"/>
            <a:ext cx="4248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57200"/>
            <a:ext cx="3429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1981200"/>
            <a:ext cx="35052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3276600"/>
            <a:ext cx="35242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1752600"/>
            <a:ext cx="46577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multiple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1143000"/>
            <a:ext cx="4533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ndico_conf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33600" y="1676400"/>
            <a:ext cx="6781800" cy="469823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7" name="Picture 16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1676400"/>
            <a:ext cx="3390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86200" y="2362200"/>
            <a:ext cx="3743325" cy="34194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4475"/>
            <a:ext cx="7315200" cy="427038"/>
          </a:xfrm>
        </p:spPr>
        <p:txBody>
          <a:bodyPr/>
          <a:lstStyle/>
          <a:p>
            <a:r>
              <a:rPr lang="en-US" dirty="0" smtClean="0"/>
              <a:t>Collaboration à distance au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CERN</a:t>
            </a:r>
          </a:p>
          <a:p>
            <a:pPr lvl="1"/>
            <a:r>
              <a:rPr lang="en-US" dirty="0" smtClean="0"/>
              <a:t>20 pays </a:t>
            </a:r>
            <a:r>
              <a:rPr lang="en-US" dirty="0" err="1" smtClean="0"/>
              <a:t>membres</a:t>
            </a:r>
            <a:r>
              <a:rPr lang="en-US" dirty="0" smtClean="0"/>
              <a:t>, 580 </a:t>
            </a:r>
            <a:r>
              <a:rPr lang="en-US" dirty="0" err="1" smtClean="0"/>
              <a:t>instituts</a:t>
            </a:r>
            <a:r>
              <a:rPr lang="en-US" dirty="0" smtClean="0"/>
              <a:t> participants </a:t>
            </a:r>
            <a:r>
              <a:rPr lang="en-US" dirty="0" err="1" smtClean="0"/>
              <a:t>dans</a:t>
            </a:r>
            <a:r>
              <a:rPr lang="en-US" dirty="0" smtClean="0"/>
              <a:t> 85 pays</a:t>
            </a:r>
          </a:p>
          <a:p>
            <a:r>
              <a:rPr lang="en-US" dirty="0" err="1" smtClean="0"/>
              <a:t>Besoin</a:t>
            </a:r>
            <a:r>
              <a:rPr lang="en-US" dirty="0" smtClean="0"/>
              <a:t> important </a:t>
            </a:r>
            <a:r>
              <a:rPr lang="en-US" dirty="0" err="1" smtClean="0"/>
              <a:t>d’outils</a:t>
            </a:r>
            <a:r>
              <a:rPr lang="en-US" dirty="0" smtClean="0"/>
              <a:t> de collaboration à distance</a:t>
            </a:r>
          </a:p>
          <a:p>
            <a:pPr lvl="1"/>
            <a:r>
              <a:rPr lang="en-US" dirty="0" err="1" smtClean="0"/>
              <a:t>Audioconférence</a:t>
            </a:r>
            <a:r>
              <a:rPr lang="en-US" dirty="0" smtClean="0"/>
              <a:t>: </a:t>
            </a:r>
            <a:r>
              <a:rPr lang="en-US" dirty="0" err="1" smtClean="0"/>
              <a:t>manuelle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automatique</a:t>
            </a:r>
            <a:endParaRPr lang="en-US" dirty="0" smtClean="0"/>
          </a:p>
          <a:p>
            <a:pPr lvl="1"/>
            <a:r>
              <a:rPr lang="en-US" dirty="0" smtClean="0"/>
              <a:t>Videoconference: desktop/</a:t>
            </a:r>
            <a:r>
              <a:rPr lang="en-US" dirty="0" err="1" smtClean="0"/>
              <a:t>salle</a:t>
            </a:r>
            <a:r>
              <a:rPr lang="en-US" dirty="0" smtClean="0"/>
              <a:t> - EVO </a:t>
            </a:r>
            <a:r>
              <a:rPr lang="en-US" dirty="0" err="1" smtClean="0"/>
              <a:t>ou</a:t>
            </a:r>
            <a:r>
              <a:rPr lang="en-US" dirty="0" smtClean="0"/>
              <a:t> H323 (MCU)</a:t>
            </a:r>
          </a:p>
          <a:p>
            <a:pPr lvl="1"/>
            <a:r>
              <a:rPr lang="en-US" dirty="0" smtClean="0"/>
              <a:t>Web conference: </a:t>
            </a:r>
            <a:r>
              <a:rPr lang="en-US" dirty="0" err="1" smtClean="0"/>
              <a:t>webEx</a:t>
            </a:r>
            <a:endParaRPr lang="en-US" dirty="0" smtClean="0"/>
          </a:p>
          <a:p>
            <a:pPr lvl="1"/>
            <a:r>
              <a:rPr lang="en-US" dirty="0" smtClean="0"/>
              <a:t>Chat, VoIP…</a:t>
            </a:r>
          </a:p>
          <a:p>
            <a:r>
              <a:rPr lang="en-US" dirty="0" smtClean="0"/>
              <a:t>Le challenge: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nombreux</a:t>
            </a:r>
            <a:r>
              <a:rPr lang="en-US" dirty="0" smtClean="0"/>
              <a:t> </a:t>
            </a:r>
            <a:r>
              <a:rPr lang="en-US" dirty="0" err="1" smtClean="0"/>
              <a:t>outils</a:t>
            </a:r>
            <a:r>
              <a:rPr lang="en-US" dirty="0" smtClean="0"/>
              <a:t> pour </a:t>
            </a:r>
            <a:r>
              <a:rPr lang="en-US" dirty="0" err="1" smtClean="0"/>
              <a:t>couvrir</a:t>
            </a:r>
            <a:r>
              <a:rPr lang="en-US" dirty="0" smtClean="0"/>
              <a:t> des </a:t>
            </a:r>
            <a:r>
              <a:rPr lang="en-US" dirty="0" err="1" smtClean="0"/>
              <a:t>besoins</a:t>
            </a:r>
            <a:r>
              <a:rPr lang="en-US" dirty="0" smtClean="0"/>
              <a:t> </a:t>
            </a:r>
            <a:r>
              <a:rPr lang="en-US" dirty="0" err="1" smtClean="0"/>
              <a:t>différents</a:t>
            </a:r>
            <a:endParaRPr lang="en-US" dirty="0" smtClean="0"/>
          </a:p>
          <a:p>
            <a:pPr lvl="1"/>
            <a:r>
              <a:rPr lang="en-US" dirty="0" err="1" smtClean="0"/>
              <a:t>L´utilisateur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perdu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foisonnement</a:t>
            </a:r>
            <a:r>
              <a:rPr lang="en-US" dirty="0" smtClean="0"/>
              <a:t> de </a:t>
            </a:r>
            <a:r>
              <a:rPr lang="en-US" dirty="0" err="1" smtClean="0"/>
              <a:t>possibilités</a:t>
            </a:r>
            <a:endParaRPr lang="en-US" dirty="0" smtClean="0"/>
          </a:p>
          <a:p>
            <a:pPr lvl="2"/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chercher</a:t>
            </a:r>
            <a:r>
              <a:rPr lang="en-US" dirty="0" smtClean="0"/>
              <a:t> </a:t>
            </a:r>
            <a:r>
              <a:rPr lang="en-US" dirty="0" err="1" smtClean="0"/>
              <a:t>l´information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réserver</a:t>
            </a:r>
            <a:r>
              <a:rPr lang="en-US" dirty="0" smtClean="0"/>
              <a:t> les </a:t>
            </a:r>
            <a:r>
              <a:rPr lang="en-US" dirty="0" err="1" smtClean="0"/>
              <a:t>ressources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Comment </a:t>
            </a:r>
            <a:r>
              <a:rPr lang="en-US" dirty="0" err="1" smtClean="0"/>
              <a:t>accéder</a:t>
            </a:r>
            <a:r>
              <a:rPr lang="en-US" dirty="0" smtClean="0"/>
              <a:t> à </a:t>
            </a:r>
            <a:r>
              <a:rPr lang="en-US" dirty="0" err="1" smtClean="0"/>
              <a:t>une</a:t>
            </a:r>
            <a:r>
              <a:rPr lang="en-US" smtClean="0"/>
              <a:t> session?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4475"/>
            <a:ext cx="7467600" cy="427038"/>
          </a:xfrm>
        </p:spPr>
        <p:txBody>
          <a:bodyPr/>
          <a:lstStyle/>
          <a:p>
            <a:r>
              <a:rPr lang="en-US" dirty="0" err="1" smtClean="0"/>
              <a:t>Indico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Centralisateur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UDIO CONFÉRENCE IP POLYCOM SOUNDSTATION IP7000 PHONE CONFéR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1704975" cy="971551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295400"/>
            <a:ext cx="1801923" cy="199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Tandberg telepresence video-conferencing ses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9600"/>
            <a:ext cx="2990850" cy="1538152"/>
          </a:xfrm>
          <a:prstGeom prst="rect">
            <a:avLst/>
          </a:prstGeom>
          <a:noFill/>
        </p:spPr>
      </p:pic>
      <p:pic>
        <p:nvPicPr>
          <p:cNvPr id="7" name="Picture 7" descr="http://blogs.sun.com/divas/resource/ajaxChatRoo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886200"/>
            <a:ext cx="2181622" cy="2117725"/>
          </a:xfrm>
          <a:prstGeom prst="rect">
            <a:avLst/>
          </a:prstGeom>
          <a:noFill/>
        </p:spPr>
      </p:pic>
      <p:pic>
        <p:nvPicPr>
          <p:cNvPr id="8" name="Picture 9" descr="indic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048000"/>
            <a:ext cx="4281048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0347 C 0.08906 -0.17685 0.25659 -0.23542 0.38472 -0.12986 C 0.50902 -0.03264 0.56024 0.18241 0.48229 0.35069 C 0.41319 0.50833 0.26267 0.57569 0.14704 0.48264 C 0.04253 0.39583 -0.00452 0.21412 0.06111 0.06805 C 0.12066 -0.06528 0.24791 -0.125 0.34652 -0.04745 C 0.4368 0.02592 0.47708 0.1794 0.42118 0.30069 C 0.37152 0.41042 0.26666 0.46412 0.1868 0.39722 C 0.11302 0.33958 0.07864 0.21782 0.12257 0.11805 C 0.16354 0.02986 0.24531 -0.01597 0.30833 0.03588 C 0.36441 0.08102 0.39392 0.17523 0.35989 0.25116 C 0.33055 0.3169 0.27187 0.35046 0.22465 0.31412 C 0.18576 0.28472 0.16145 0.22153 0.18559 0.16991 C 0.20329 0.12639 0.2401 0.09792 0.27013 0.11898 C 0.29236 0.14005 0.30902 0.17014 0.29843 0.20069 C 0.29097 0.22014 0.27812 0.2338 0.26319 0.23102 C 0.25642 0.22847 0.25277 0.225 0.24861 0.21713 " pathEditMode="relative" rAng="2107439" ptsTypes="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 0.07523 C -0.03732 0.27384 -0.11458 0.48449 -0.25989 0.5456 C -0.39791 0.60694 -0.55468 0.51551 -0.60017 0.32245 C -0.64496 0.14606 -0.58368 -0.05301 -0.45382 -0.1088 C -0.33489 -0.1581 -0.19965 -0.08449 -0.15937 0.08079 C -0.12222 0.23148 -0.17239 0.40162 -0.28194 0.45093 C -0.38385 0.49375 -0.49826 0.43264 -0.5309 0.29375 C -0.56111 0.16944 -0.52239 0.02569 -0.43125 -0.01111 C -0.3493 -0.04769 -0.25677 -0.00162 -0.22864 0.11018 C -0.20538 0.21111 -0.23298 0.32569 -0.30451 0.35555 C -0.36701 0.3831 -0.44114 0.34954 -0.46163 0.26412 C -0.48003 0.19028 -0.46059 0.10718 -0.40868 0.08333 C -0.36579 0.06319 -0.31354 0.08079 -0.30017 0.14028 C -0.2868 0.18704 -0.29496 0.24421 -0.32656 0.26088 C -0.35329 0.26968 -0.38194 0.26667 -0.39218 0.23495 C -0.39843 0.21435 -0.39791 0.1919 -0.38645 0.1787 C -0.38055 0.17361 -0.37604 0.17199 -0.36927 0.17292 " pathEditMode="relative" rAng="9965309" ptsTypes="fffffffffffffffff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1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16 -0.02986 C -0.05278 -0.21458 -0.01979 -0.45278 0.11042 -0.56227 C 0.23386 -0.67014 0.40695 -0.63055 0.49063 -0.45092 C 0.57049 -0.28819 0.5507 -0.0669 0.43455 0.03241 C 0.32795 0.1213 0.17986 0.09213 0.10643 -0.06088 C 0.03906 -0.20023 0.05365 -0.38819 0.15156 -0.4743 C 0.24306 -0.55162 0.36788 -0.52778 0.42813 -0.39861 C 0.48299 -0.28356 0.47431 -0.12592 0.39271 -0.05879 C 0.31945 0.00533 0.21927 -0.01018 0.16875 -0.11366 C 0.125 -0.20764 0.12917 -0.33217 0.19323 -0.38588 C 0.24948 -0.43449 0.3283 -0.42523 0.36667 -0.34629 C 0.39948 -0.27778 0.39688 -0.18773 0.35104 -0.14629 C 0.31302 -0.1118 0.25816 -0.11204 0.23299 -0.16736 C 0.21007 -0.21042 0.20643 -0.27083 0.2342 -0.29792 C 0.25886 -0.31574 0.28733 -0.32176 0.30417 -0.29352 C 0.31476 -0.275 0.3184 -0.25208 0.31007 -0.23518 C 0.30538 -0.22778 0.30104 -0.22477 0.29393 -0.22338 " pathEditMode="relative" rAng="-1714352" ptsTypes="ffffffffffff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-2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7 -0.01435 C -0.14062 0.17963 -0.31684 0.26158 -0.46822 0.16551 C -0.61423 0.07616 -0.6934 -0.14583 -0.62708 -0.33425 C -0.56909 -0.50995 -0.41215 -0.59907 -0.27604 -0.51435 C -0.15243 -0.43472 -0.08107 -0.24745 -0.13697 -0.08449 C -0.18732 0.06482 -0.31944 0.14306 -0.43559 0.07292 C -0.54184 0.00533 -0.60277 -0.15208 -0.55486 -0.28819 C -0.51267 -0.41018 -0.40434 -0.48055 -0.30989 -0.41875 C -0.22343 -0.36574 -0.17222 -0.2412 -0.20937 -0.12962 C -0.24444 -0.03171 -0.32864 0.02732 -0.40295 -0.0206 C -0.46857 -0.06111 -0.51163 -0.1581 -0.48263 -0.24259 C -0.45781 -0.31597 -0.39757 -0.35925 -0.34218 -0.32615 C -0.29635 -0.2993 -0.26319 -0.23495 -0.28385 -0.17731 C -0.29826 -0.12916 -0.33541 -0.09421 -0.37013 -0.11296 C -0.39704 -0.13263 -0.41822 -0.16296 -0.41007 -0.19652 C -0.40399 -0.21782 -0.39149 -0.23449 -0.37534 -0.2331 C -0.36753 -0.23125 -0.36319 -0.228 -0.35781 -0.2199 " pathEditMode="relative" rAng="12531646" ptsTypes="fffffffffffffffff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" y="-1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44475"/>
            <a:ext cx="6934200" cy="427038"/>
          </a:xfrm>
        </p:spPr>
        <p:txBody>
          <a:bodyPr/>
          <a:lstStyle/>
          <a:p>
            <a:r>
              <a:rPr lang="en-US" dirty="0" err="1" smtClean="0"/>
              <a:t>Outils</a:t>
            </a:r>
            <a:r>
              <a:rPr lang="en-US" dirty="0" smtClean="0"/>
              <a:t>/Services de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Outils</a:t>
            </a:r>
            <a:endParaRPr lang="en-US" dirty="0" smtClean="0"/>
          </a:p>
          <a:p>
            <a:pPr lvl="1"/>
            <a:r>
              <a:rPr lang="en-US" dirty="0" err="1" smtClean="0"/>
              <a:t>Réservation</a:t>
            </a:r>
            <a:r>
              <a:rPr lang="en-US" dirty="0" smtClean="0"/>
              <a:t> par </a:t>
            </a:r>
            <a:r>
              <a:rPr lang="en-US" dirty="0" err="1" smtClean="0"/>
              <a:t>l´organisateur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l´interface</a:t>
            </a:r>
            <a:r>
              <a:rPr lang="en-US" dirty="0" smtClean="0"/>
              <a:t> </a:t>
            </a:r>
            <a:r>
              <a:rPr lang="en-US" dirty="0" err="1" smtClean="0"/>
              <a:t>Indico</a:t>
            </a:r>
            <a:endParaRPr lang="en-US" dirty="0" smtClean="0"/>
          </a:p>
          <a:p>
            <a:pPr lvl="1"/>
            <a:r>
              <a:rPr lang="en-US" dirty="0" err="1" smtClean="0"/>
              <a:t>Affichage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r>
              <a:rPr lang="en-US" dirty="0" smtClean="0"/>
              <a:t> de </a:t>
            </a:r>
            <a:r>
              <a:rPr lang="en-US" dirty="0" err="1" smtClean="0"/>
              <a:t>connexion</a:t>
            </a:r>
            <a:r>
              <a:rPr lang="en-US" dirty="0" smtClean="0"/>
              <a:t> pour les participants</a:t>
            </a:r>
          </a:p>
          <a:p>
            <a:r>
              <a:rPr lang="en-US" dirty="0" smtClean="0"/>
              <a:t>Services</a:t>
            </a:r>
          </a:p>
          <a:p>
            <a:pPr lvl="1"/>
            <a:r>
              <a:rPr lang="en-US" dirty="0" err="1" smtClean="0"/>
              <a:t>Enregistrement</a:t>
            </a:r>
            <a:r>
              <a:rPr lang="en-US" dirty="0" smtClean="0"/>
              <a:t> video</a:t>
            </a:r>
          </a:p>
          <a:p>
            <a:pPr lvl="1"/>
            <a:r>
              <a:rPr lang="en-US" dirty="0" smtClean="0"/>
              <a:t>Webcast live</a:t>
            </a:r>
          </a:p>
          <a:p>
            <a:r>
              <a:rPr lang="en-US" dirty="0" smtClean="0"/>
              <a:t>Les services/</a:t>
            </a:r>
            <a:r>
              <a:rPr lang="en-US" dirty="0" err="1" smtClean="0"/>
              <a:t>outils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proposés</a:t>
            </a:r>
            <a:r>
              <a:rPr lang="en-US" dirty="0" smtClean="0"/>
              <a:t> </a:t>
            </a:r>
            <a:r>
              <a:rPr lang="en-US" dirty="0" err="1" smtClean="0"/>
              <a:t>uniquement</a:t>
            </a:r>
            <a:r>
              <a:rPr lang="en-US" dirty="0" smtClean="0"/>
              <a:t> </a:t>
            </a:r>
            <a:r>
              <a:rPr lang="en-US" dirty="0" err="1" smtClean="0"/>
              <a:t>s´ils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salle</a:t>
            </a:r>
            <a:r>
              <a:rPr lang="en-US" dirty="0" smtClean="0"/>
              <a:t> en question</a:t>
            </a:r>
          </a:p>
          <a:p>
            <a:r>
              <a:rPr lang="en-US" dirty="0" err="1" smtClean="0"/>
              <a:t>Une</a:t>
            </a:r>
            <a:r>
              <a:rPr lang="en-US" dirty="0" smtClean="0"/>
              <a:t> page </a:t>
            </a:r>
            <a:r>
              <a:rPr lang="en-US" dirty="0" err="1" smtClean="0"/>
              <a:t>spéciale</a:t>
            </a:r>
            <a:r>
              <a:rPr lang="en-US" dirty="0" smtClean="0"/>
              <a:t> </a:t>
            </a:r>
            <a:r>
              <a:rPr lang="en-US" dirty="0" err="1" smtClean="0"/>
              <a:t>recense</a:t>
            </a:r>
            <a:r>
              <a:rPr lang="en-US" dirty="0" smtClean="0"/>
              <a:t> </a:t>
            </a:r>
            <a:r>
              <a:rPr lang="en-US" dirty="0" err="1" smtClean="0"/>
              <a:t>toutes</a:t>
            </a:r>
            <a:r>
              <a:rPr lang="en-US" dirty="0" smtClean="0"/>
              <a:t> les </a:t>
            </a:r>
            <a:r>
              <a:rPr lang="en-US" dirty="0" err="1" smtClean="0"/>
              <a:t>demandes</a:t>
            </a:r>
            <a:r>
              <a:rPr lang="en-US" dirty="0" smtClean="0"/>
              <a:t> pour le service manager</a:t>
            </a:r>
          </a:p>
          <a:p>
            <a:pPr lvl="1"/>
            <a:r>
              <a:rPr lang="en-US" dirty="0" smtClean="0"/>
              <a:t>Les </a:t>
            </a:r>
            <a:r>
              <a:rPr lang="en-US" dirty="0" err="1" smtClean="0"/>
              <a:t>requêtes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arbitrées</a:t>
            </a:r>
            <a:r>
              <a:rPr lang="en-US" dirty="0" smtClean="0"/>
              <a:t> par le service manager</a:t>
            </a:r>
            <a:endParaRPr lang="en-US" dirty="0"/>
          </a:p>
        </p:txBody>
      </p:sp>
      <p:pic>
        <p:nvPicPr>
          <p:cNvPr id="4" name="Picture 3" descr="indico_ev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9147"/>
            <a:ext cx="9144000" cy="557970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 descr="indico_ev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0967"/>
            <a:ext cx="9144000" cy="557606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 descr="indico_re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964" y="249029"/>
            <a:ext cx="7174071" cy="635994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 descr="indico_rec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8640" y="0"/>
            <a:ext cx="7166720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Picture 7" descr="indico_evo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8281"/>
            <a:ext cx="9144000" cy="596143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Picture 8" descr="indico_evo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" name="Picture 9" descr="indico_evo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676400"/>
            <a:ext cx="9144000" cy="366693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 pour la suite?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Intégration</a:t>
            </a:r>
            <a:r>
              <a:rPr lang="en-US" dirty="0" smtClean="0"/>
              <a:t> chat</a:t>
            </a:r>
          </a:p>
          <a:p>
            <a:pPr lvl="1"/>
            <a:r>
              <a:rPr lang="en-US" dirty="0" smtClean="0"/>
              <a:t>En test </a:t>
            </a:r>
            <a:r>
              <a:rPr lang="en-US" dirty="0" err="1" smtClean="0"/>
              <a:t>actuellement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un </a:t>
            </a:r>
            <a:r>
              <a:rPr lang="en-US" dirty="0" err="1" smtClean="0"/>
              <a:t>serveur</a:t>
            </a:r>
            <a:r>
              <a:rPr lang="en-US" dirty="0" smtClean="0"/>
              <a:t> jabber/</a:t>
            </a:r>
            <a:r>
              <a:rPr lang="en-US" dirty="0" err="1" smtClean="0"/>
              <a:t>openfire</a:t>
            </a:r>
            <a:endParaRPr lang="en-US" dirty="0" smtClean="0"/>
          </a:p>
          <a:p>
            <a:pPr lvl="1"/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évènement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Indico</a:t>
            </a:r>
            <a:r>
              <a:rPr lang="en-US" dirty="0" smtClean="0"/>
              <a:t> aura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propre</a:t>
            </a:r>
            <a:r>
              <a:rPr lang="en-US" dirty="0" smtClean="0"/>
              <a:t> chat room</a:t>
            </a:r>
          </a:p>
          <a:p>
            <a:r>
              <a:rPr lang="en-US" dirty="0" err="1" smtClean="0"/>
              <a:t>Intégration</a:t>
            </a:r>
            <a:r>
              <a:rPr lang="en-US" dirty="0" smtClean="0"/>
              <a:t> de </a:t>
            </a:r>
            <a:r>
              <a:rPr lang="en-US" dirty="0" err="1" smtClean="0"/>
              <a:t>l´opération</a:t>
            </a:r>
            <a:r>
              <a:rPr lang="en-US" dirty="0" smtClean="0"/>
              <a:t> des services</a:t>
            </a:r>
          </a:p>
          <a:p>
            <a:pPr lvl="1"/>
            <a:r>
              <a:rPr lang="en-US" dirty="0" err="1" smtClean="0"/>
              <a:t>Démarrage</a:t>
            </a:r>
            <a:r>
              <a:rPr lang="en-US" dirty="0" smtClean="0"/>
              <a:t> live webcast</a:t>
            </a:r>
          </a:p>
          <a:p>
            <a:pPr lvl="1"/>
            <a:r>
              <a:rPr lang="en-US" dirty="0" err="1" smtClean="0"/>
              <a:t>Démarrage</a:t>
            </a:r>
            <a:r>
              <a:rPr lang="en-US" dirty="0" smtClean="0"/>
              <a:t> </a:t>
            </a:r>
            <a:r>
              <a:rPr lang="en-US" dirty="0" err="1" smtClean="0"/>
              <a:t>enregistrement</a:t>
            </a:r>
            <a:endParaRPr lang="en-US" dirty="0" smtClean="0"/>
          </a:p>
          <a:p>
            <a:r>
              <a:rPr lang="en-US" dirty="0" err="1" smtClean="0"/>
              <a:t>Gestion</a:t>
            </a:r>
            <a:r>
              <a:rPr lang="en-US" dirty="0" smtClean="0"/>
              <a:t> “</a:t>
            </a:r>
            <a:r>
              <a:rPr lang="en-US" dirty="0" err="1" smtClean="0"/>
              <a:t>drag&amp;drop</a:t>
            </a:r>
            <a:r>
              <a:rPr lang="en-US" dirty="0" smtClean="0"/>
              <a:t>” du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dirty="0" err="1" smtClean="0"/>
              <a:t>Optimisation</a:t>
            </a:r>
            <a:r>
              <a:rPr lang="en-US" dirty="0" smtClean="0"/>
              <a:t> de la </a:t>
            </a:r>
            <a:r>
              <a:rPr lang="en-US" dirty="0" err="1" smtClean="0"/>
              <a:t>vitesse</a:t>
            </a:r>
            <a:r>
              <a:rPr lang="en-US" dirty="0" smtClean="0"/>
              <a:t> </a:t>
            </a:r>
            <a:r>
              <a:rPr lang="en-US" dirty="0" err="1" smtClean="0"/>
              <a:t>d’affichage</a:t>
            </a:r>
            <a:r>
              <a:rPr lang="en-US" dirty="0" smtClean="0"/>
              <a:t> et des </a:t>
            </a:r>
            <a:r>
              <a:rPr lang="en-US" dirty="0" err="1" smtClean="0"/>
              <a:t>processus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Merci pour </a:t>
            </a:r>
            <a:r>
              <a:rPr lang="en-US" dirty="0" err="1" smtClean="0"/>
              <a:t>votre</a:t>
            </a:r>
            <a:r>
              <a:rPr lang="en-US" dirty="0" smtClean="0"/>
              <a:t> attention</a:t>
            </a:r>
          </a:p>
          <a:p>
            <a:r>
              <a:rPr lang="en-US" dirty="0" smtClean="0"/>
              <a:t>Des questions?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thomas.baron@cern.ch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indico-team@cern.ch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3"/>
              </a:rPr>
              <a:t>http://cdsware.cern.ch/indico/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>
                <a:hlinkClick r:id="rId4"/>
              </a:rPr>
              <a:t>http://cern.ch/it-multimedia</a:t>
            </a: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Présentation</a:t>
            </a:r>
            <a:r>
              <a:rPr lang="en-US" dirty="0" smtClean="0"/>
              <a:t> </a:t>
            </a:r>
            <a:r>
              <a:rPr lang="en-US" dirty="0" err="1" smtClean="0"/>
              <a:t>générale</a:t>
            </a:r>
            <a:r>
              <a:rPr lang="en-US" dirty="0" smtClean="0"/>
              <a:t> </a:t>
            </a:r>
            <a:r>
              <a:rPr lang="en-US" dirty="0" err="1" smtClean="0"/>
              <a:t>d’Indico</a:t>
            </a:r>
            <a:endParaRPr lang="en-US" dirty="0" smtClean="0"/>
          </a:p>
          <a:p>
            <a:r>
              <a:rPr lang="en-US" dirty="0" smtClean="0"/>
              <a:t>Version 0.97</a:t>
            </a:r>
          </a:p>
          <a:p>
            <a:r>
              <a:rPr lang="en-US" dirty="0" err="1" smtClean="0"/>
              <a:t>Intégration</a:t>
            </a:r>
            <a:r>
              <a:rPr lang="en-US" dirty="0" smtClean="0"/>
              <a:t> </a:t>
            </a:r>
            <a:r>
              <a:rPr lang="en-US" dirty="0" err="1" smtClean="0"/>
              <a:t>outils</a:t>
            </a:r>
            <a:r>
              <a:rPr lang="en-US" dirty="0" smtClean="0"/>
              <a:t> </a:t>
            </a:r>
            <a:r>
              <a:rPr lang="en-US" dirty="0" err="1" smtClean="0"/>
              <a:t>collaboratifs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InDiCo</a:t>
            </a:r>
            <a:r>
              <a:rPr lang="en-US" dirty="0" smtClean="0"/>
              <a:t> un </a:t>
            </a:r>
            <a:r>
              <a:rPr lang="en-US" dirty="0" err="1" smtClean="0"/>
              <a:t>projet</a:t>
            </a:r>
            <a:r>
              <a:rPr lang="en-US" dirty="0" smtClean="0"/>
              <a:t> </a:t>
            </a:r>
            <a:r>
              <a:rPr lang="en-US" dirty="0" err="1" smtClean="0"/>
              <a:t>Européen</a:t>
            </a:r>
            <a:r>
              <a:rPr lang="en-US" dirty="0" smtClean="0"/>
              <a:t> (2002-2004): 26 </a:t>
            </a:r>
            <a:r>
              <a:rPr lang="en-US" dirty="0" err="1" smtClean="0"/>
              <a:t>personnes</a:t>
            </a:r>
            <a:r>
              <a:rPr lang="en-US" dirty="0" smtClean="0"/>
              <a:t> </a:t>
            </a:r>
            <a:r>
              <a:rPr lang="en-US" dirty="0" err="1" smtClean="0"/>
              <a:t>impliquées</a:t>
            </a:r>
            <a:r>
              <a:rPr lang="en-US" dirty="0" smtClean="0"/>
              <a:t>, 13 FTE</a:t>
            </a:r>
          </a:p>
          <a:p>
            <a:r>
              <a:rPr lang="en-US" dirty="0" err="1" smtClean="0"/>
              <a:t>Indico</a:t>
            </a:r>
            <a:r>
              <a:rPr lang="en-US" dirty="0" smtClean="0"/>
              <a:t> à </a:t>
            </a:r>
            <a:r>
              <a:rPr lang="en-US" dirty="0" err="1" smtClean="0"/>
              <a:t>partir</a:t>
            </a:r>
            <a:r>
              <a:rPr lang="en-US" dirty="0" smtClean="0"/>
              <a:t> de 2004, </a:t>
            </a:r>
            <a:r>
              <a:rPr lang="en-US" dirty="0" err="1" smtClean="0"/>
              <a:t>développé</a:t>
            </a:r>
            <a:r>
              <a:rPr lang="en-US" dirty="0" smtClean="0"/>
              <a:t> au CERN (avec </a:t>
            </a:r>
            <a:r>
              <a:rPr lang="en-US" dirty="0" err="1" smtClean="0"/>
              <a:t>l´aide</a:t>
            </a:r>
            <a:r>
              <a:rPr lang="en-US" dirty="0" smtClean="0"/>
              <a:t> </a:t>
            </a:r>
            <a:r>
              <a:rPr lang="en-US" dirty="0" err="1" smtClean="0"/>
              <a:t>ponctuelle</a:t>
            </a:r>
            <a:r>
              <a:rPr lang="en-US" dirty="0" smtClean="0"/>
              <a:t> </a:t>
            </a:r>
            <a:r>
              <a:rPr lang="en-US" dirty="0" err="1" smtClean="0"/>
              <a:t>d´autres</a:t>
            </a:r>
            <a:r>
              <a:rPr lang="en-US" dirty="0" smtClean="0"/>
              <a:t> </a:t>
            </a:r>
            <a:r>
              <a:rPr lang="en-US" dirty="0" err="1" smtClean="0"/>
              <a:t>labos</a:t>
            </a:r>
            <a:r>
              <a:rPr lang="en-US" dirty="0" smtClean="0"/>
              <a:t> – </a:t>
            </a:r>
            <a:r>
              <a:rPr lang="en-US" dirty="0" err="1" smtClean="0"/>
              <a:t>Fermilab</a:t>
            </a:r>
            <a:r>
              <a:rPr lang="en-US" dirty="0" smtClean="0"/>
              <a:t>, DESY, EPFL…); </a:t>
            </a:r>
            <a:r>
              <a:rPr lang="en-US" dirty="0" err="1" smtClean="0"/>
              <a:t>actuellement</a:t>
            </a:r>
            <a:r>
              <a:rPr lang="en-US" dirty="0" smtClean="0"/>
              <a:t> 1 </a:t>
            </a:r>
            <a:r>
              <a:rPr lang="en-US" dirty="0" err="1" smtClean="0"/>
              <a:t>ingénieur</a:t>
            </a:r>
            <a:r>
              <a:rPr lang="en-US" dirty="0" smtClean="0"/>
              <a:t>, 1 fellow, 3 </a:t>
            </a:r>
            <a:r>
              <a:rPr lang="en-US" dirty="0" err="1" smtClean="0"/>
              <a:t>étudiants</a:t>
            </a:r>
            <a:endParaRPr lang="en-US" dirty="0" smtClean="0"/>
          </a:p>
          <a:p>
            <a:r>
              <a:rPr lang="en-US" dirty="0" smtClean="0"/>
              <a:t>Open source, python, ZODB, Ajax</a:t>
            </a:r>
          </a:p>
          <a:p>
            <a:r>
              <a:rPr lang="en-US" dirty="0" err="1" smtClean="0"/>
              <a:t>Utilisé</a:t>
            </a:r>
            <a:r>
              <a:rPr lang="en-US" dirty="0" smtClean="0"/>
              <a:t> au CERN, à l´IN2P3 et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dizaines</a:t>
            </a:r>
            <a:r>
              <a:rPr lang="en-US" dirty="0" smtClean="0"/>
              <a:t> de </a:t>
            </a:r>
            <a:r>
              <a:rPr lang="en-US" dirty="0" err="1" smtClean="0"/>
              <a:t>centres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monde</a:t>
            </a:r>
          </a:p>
          <a:p>
            <a:pPr lvl="1"/>
            <a:r>
              <a:rPr lang="en-US" dirty="0" smtClean="0"/>
              <a:t>Au CERN: 80.000 </a:t>
            </a:r>
            <a:r>
              <a:rPr lang="en-US" dirty="0" err="1" smtClean="0"/>
              <a:t>évènements</a:t>
            </a:r>
            <a:r>
              <a:rPr lang="en-US" dirty="0" smtClean="0"/>
              <a:t> </a:t>
            </a:r>
            <a:r>
              <a:rPr lang="en-US" dirty="0" err="1" smtClean="0"/>
              <a:t>stockés</a:t>
            </a:r>
            <a:r>
              <a:rPr lang="en-US" dirty="0" smtClean="0"/>
              <a:t>, 370.000 </a:t>
            </a:r>
            <a:r>
              <a:rPr lang="en-US" dirty="0" err="1" smtClean="0"/>
              <a:t>présentations</a:t>
            </a:r>
            <a:r>
              <a:rPr lang="en-US" dirty="0" smtClean="0"/>
              <a:t>, 530.000 </a:t>
            </a:r>
            <a:r>
              <a:rPr lang="en-US" dirty="0" err="1" smtClean="0"/>
              <a:t>fichiers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Quoi </a:t>
            </a:r>
            <a:r>
              <a:rPr lang="en-US" dirty="0" err="1" smtClean="0"/>
              <a:t>Sert</a:t>
            </a:r>
            <a:r>
              <a:rPr lang="en-US" dirty="0" smtClean="0"/>
              <a:t> </a:t>
            </a:r>
            <a:r>
              <a:rPr lang="en-US" dirty="0" err="1" smtClean="0"/>
              <a:t>Indico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Aide à </a:t>
            </a:r>
            <a:r>
              <a:rPr lang="en-US" dirty="0" err="1" smtClean="0"/>
              <a:t>l´organisation</a:t>
            </a:r>
            <a:r>
              <a:rPr lang="en-US" dirty="0" smtClean="0"/>
              <a:t> </a:t>
            </a:r>
            <a:r>
              <a:rPr lang="en-US" dirty="0" err="1" smtClean="0"/>
              <a:t>d´évènements</a:t>
            </a:r>
            <a:r>
              <a:rPr lang="en-US" dirty="0" smtClean="0"/>
              <a:t> de </a:t>
            </a:r>
            <a:r>
              <a:rPr lang="en-US" dirty="0" err="1" smtClean="0"/>
              <a:t>toute</a:t>
            </a:r>
            <a:r>
              <a:rPr lang="en-US" dirty="0" smtClean="0"/>
              <a:t> </a:t>
            </a:r>
            <a:r>
              <a:rPr lang="en-US" dirty="0" err="1" smtClean="0"/>
              <a:t>taille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Stockage</a:t>
            </a:r>
            <a:r>
              <a:rPr lang="en-US" dirty="0" smtClean="0"/>
              <a:t> a long </a:t>
            </a:r>
            <a:r>
              <a:rPr lang="en-US" dirty="0" err="1" smtClean="0"/>
              <a:t>terme</a:t>
            </a:r>
            <a:r>
              <a:rPr lang="en-US" dirty="0" smtClean="0"/>
              <a:t> des </a:t>
            </a:r>
            <a:r>
              <a:rPr lang="en-US" dirty="0" err="1" smtClean="0"/>
              <a:t>infos</a:t>
            </a:r>
            <a:r>
              <a:rPr lang="en-US" dirty="0" smtClean="0"/>
              <a:t> </a:t>
            </a:r>
            <a:r>
              <a:rPr lang="en-US" dirty="0" err="1" smtClean="0"/>
              <a:t>liées</a:t>
            </a:r>
            <a:r>
              <a:rPr lang="en-US" dirty="0" smtClean="0"/>
              <a:t> aux </a:t>
            </a:r>
            <a:r>
              <a:rPr lang="en-US" dirty="0" err="1" smtClean="0"/>
              <a:t>évènements</a:t>
            </a:r>
            <a:r>
              <a:rPr lang="en-US" dirty="0" smtClean="0"/>
              <a:t> et des documents </a:t>
            </a:r>
            <a:r>
              <a:rPr lang="en-US" dirty="0" err="1" smtClean="0"/>
              <a:t>associés</a:t>
            </a:r>
            <a:r>
              <a:rPr lang="en-US" dirty="0" smtClean="0"/>
              <a:t> (</a:t>
            </a:r>
            <a:r>
              <a:rPr lang="en-US" dirty="0" err="1" smtClean="0"/>
              <a:t>ppt</a:t>
            </a:r>
            <a:r>
              <a:rPr lang="en-US" dirty="0" smtClean="0"/>
              <a:t>, photos, videos, minutes…)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2438400"/>
            <a:ext cx="8305800" cy="1981200"/>
            <a:chOff x="304800" y="2362200"/>
            <a:chExt cx="9161526" cy="2097088"/>
          </a:xfrm>
        </p:grpSpPr>
        <p:pic>
          <p:nvPicPr>
            <p:cNvPr id="4" name="Picture 4" descr="lect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2362200"/>
              <a:ext cx="2971800" cy="2097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" name="Picture 6" descr="meet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2362200"/>
              <a:ext cx="3081338" cy="2092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5" descr="conferen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13576" y="2362200"/>
              <a:ext cx="2952750" cy="2095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0" y="244475"/>
            <a:ext cx="5943600" cy="427038"/>
          </a:xfrm>
        </p:spPr>
        <p:txBody>
          <a:bodyPr/>
          <a:lstStyle/>
          <a:p>
            <a:r>
              <a:rPr lang="en-US" dirty="0" err="1" smtClean="0"/>
              <a:t>Indico</a:t>
            </a:r>
            <a:r>
              <a:rPr lang="en-US" dirty="0" smtClean="0"/>
              <a:t> </a:t>
            </a:r>
            <a:r>
              <a:rPr lang="en-US" dirty="0" err="1" smtClean="0"/>
              <a:t>n´EST</a:t>
            </a:r>
            <a:r>
              <a:rPr lang="en-US" dirty="0" smtClean="0"/>
              <a:t> PAS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err="1" smtClean="0"/>
              <a:t>Indico</a:t>
            </a:r>
            <a:r>
              <a:rPr lang="en-US" dirty="0" smtClean="0"/>
              <a:t> </a:t>
            </a:r>
            <a:r>
              <a:rPr lang="en-US" dirty="0" err="1" smtClean="0"/>
              <a:t>n´est</a:t>
            </a:r>
            <a:r>
              <a:rPr lang="en-US" dirty="0" smtClean="0"/>
              <a:t> pas un </a:t>
            </a:r>
            <a:r>
              <a:rPr lang="en-US" dirty="0" err="1" smtClean="0"/>
              <a:t>outil</a:t>
            </a:r>
            <a:r>
              <a:rPr lang="en-US" dirty="0" smtClean="0"/>
              <a:t> de </a:t>
            </a:r>
            <a:r>
              <a:rPr lang="en-US" dirty="0" err="1" smtClean="0"/>
              <a:t>calendrier</a:t>
            </a:r>
            <a:r>
              <a:rPr lang="en-US" dirty="0" smtClean="0"/>
              <a:t> </a:t>
            </a:r>
            <a:r>
              <a:rPr lang="en-US" dirty="0" smtClean="0"/>
              <a:t>personnel </a:t>
            </a:r>
            <a:r>
              <a:rPr lang="en-US" dirty="0" smtClean="0"/>
              <a:t>(style Outlook)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…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complémentaires</a:t>
            </a:r>
            <a:r>
              <a:rPr lang="en-US" dirty="0" smtClean="0"/>
              <a:t> et </a:t>
            </a:r>
            <a:r>
              <a:rPr lang="en-US" dirty="0" err="1" smtClean="0"/>
              <a:t>interoperables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err="1" smtClean="0"/>
              <a:t>Indico</a:t>
            </a:r>
            <a:r>
              <a:rPr lang="en-US" dirty="0" smtClean="0"/>
              <a:t> </a:t>
            </a:r>
            <a:r>
              <a:rPr lang="en-US" dirty="0" err="1" smtClean="0"/>
              <a:t>n´est</a:t>
            </a:r>
            <a:r>
              <a:rPr lang="en-US" dirty="0" smtClean="0"/>
              <a:t> pas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plateforme</a:t>
            </a:r>
            <a:r>
              <a:rPr lang="en-US" dirty="0" smtClean="0"/>
              <a:t> de web conferencing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…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forment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bonne</a:t>
            </a:r>
            <a:r>
              <a:rPr lang="en-US" dirty="0" smtClean="0"/>
              <a:t> </a:t>
            </a:r>
            <a:r>
              <a:rPr lang="en-US" dirty="0" err="1" smtClean="0"/>
              <a:t>équipe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S</a:t>
            </a:r>
            <a:r>
              <a:rPr lang="en-US" dirty="0" err="1" smtClean="0"/>
              <a:t>éminaires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Affichage</a:t>
            </a:r>
            <a:r>
              <a:rPr lang="en-US" dirty="0" smtClean="0"/>
              <a:t> simple des </a:t>
            </a:r>
            <a:r>
              <a:rPr lang="en-US" dirty="0" err="1" smtClean="0"/>
              <a:t>informations</a:t>
            </a:r>
            <a:r>
              <a:rPr lang="en-US" dirty="0" smtClean="0"/>
              <a:t> relatives au </a:t>
            </a:r>
            <a:r>
              <a:rPr lang="en-US" dirty="0" err="1" smtClean="0"/>
              <a:t>séminaire</a:t>
            </a:r>
            <a:r>
              <a:rPr lang="en-US" dirty="0" smtClean="0"/>
              <a:t> (dates, lieu, </a:t>
            </a:r>
            <a:r>
              <a:rPr lang="en-US" dirty="0" err="1" smtClean="0"/>
              <a:t>titre</a:t>
            </a:r>
            <a:r>
              <a:rPr lang="en-US" dirty="0" smtClean="0"/>
              <a:t> et résumé, </a:t>
            </a:r>
            <a:r>
              <a:rPr lang="en-US" dirty="0" err="1" smtClean="0"/>
              <a:t>présentateur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Fonctions</a:t>
            </a:r>
            <a:r>
              <a:rPr lang="en-US" dirty="0" smtClean="0"/>
              <a:t> </a:t>
            </a:r>
            <a:r>
              <a:rPr lang="en-US" dirty="0" err="1" smtClean="0"/>
              <a:t>additionelles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Création</a:t>
            </a:r>
            <a:r>
              <a:rPr lang="en-US" dirty="0" smtClean="0"/>
              <a:t> de posters</a:t>
            </a:r>
          </a:p>
          <a:p>
            <a:pPr lvl="1"/>
            <a:r>
              <a:rPr lang="en-US" dirty="0" err="1" smtClean="0"/>
              <a:t>Création</a:t>
            </a:r>
            <a:r>
              <a:rPr lang="en-US" dirty="0" smtClean="0"/>
              <a:t> de </a:t>
            </a:r>
            <a:r>
              <a:rPr lang="en-US" dirty="0" err="1" smtClean="0"/>
              <a:t>formulaires</a:t>
            </a:r>
            <a:r>
              <a:rPr lang="en-US" dirty="0" smtClean="0"/>
              <a:t> </a:t>
            </a:r>
            <a:r>
              <a:rPr lang="en-US" dirty="0" err="1" smtClean="0"/>
              <a:t>d´évaluation</a:t>
            </a:r>
            <a:r>
              <a:rPr lang="en-US" dirty="0" smtClean="0"/>
              <a:t> (plus </a:t>
            </a:r>
            <a:r>
              <a:rPr lang="en-US" dirty="0" err="1" smtClean="0"/>
              <a:t>analyse</a:t>
            </a:r>
            <a:r>
              <a:rPr lang="en-US" dirty="0" smtClean="0"/>
              <a:t> des </a:t>
            </a:r>
            <a:r>
              <a:rPr lang="en-US" dirty="0" err="1" smtClean="0"/>
              <a:t>résultats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Réservation</a:t>
            </a:r>
            <a:r>
              <a:rPr lang="en-US" dirty="0" smtClean="0"/>
              <a:t> de </a:t>
            </a:r>
            <a:r>
              <a:rPr lang="en-US" dirty="0" err="1" smtClean="0"/>
              <a:t>salle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ndico_le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184711" cy="46482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Gestion</a:t>
            </a:r>
            <a:r>
              <a:rPr lang="en-US" dirty="0" smtClean="0"/>
              <a:t> des </a:t>
            </a:r>
            <a:r>
              <a:rPr lang="en-US" dirty="0" err="1" smtClean="0"/>
              <a:t>Réunions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Informations</a:t>
            </a:r>
            <a:r>
              <a:rPr lang="en-US" dirty="0" smtClean="0"/>
              <a:t> </a:t>
            </a:r>
            <a:r>
              <a:rPr lang="en-US" dirty="0" err="1" smtClean="0"/>
              <a:t>générales</a:t>
            </a:r>
            <a:r>
              <a:rPr lang="en-US" dirty="0" smtClean="0"/>
              <a:t> et agenda de la </a:t>
            </a:r>
            <a:r>
              <a:rPr lang="en-US" dirty="0" err="1" smtClean="0"/>
              <a:t>réunion</a:t>
            </a:r>
            <a:endParaRPr lang="en-US" dirty="0" smtClean="0"/>
          </a:p>
          <a:p>
            <a:r>
              <a:rPr lang="en-US" dirty="0" err="1" smtClean="0"/>
              <a:t>Fonctions</a:t>
            </a:r>
            <a:r>
              <a:rPr lang="en-US" dirty="0" smtClean="0"/>
              <a:t> </a:t>
            </a:r>
            <a:r>
              <a:rPr lang="en-US" dirty="0" err="1" smtClean="0"/>
              <a:t>additionelles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Gestion</a:t>
            </a:r>
            <a:r>
              <a:rPr lang="en-US" dirty="0" smtClean="0"/>
              <a:t> de </a:t>
            </a:r>
            <a:r>
              <a:rPr lang="en-US" dirty="0" err="1" smtClean="0"/>
              <a:t>l´ordre</a:t>
            </a:r>
            <a:r>
              <a:rPr lang="en-US" dirty="0" smtClean="0"/>
              <a:t> du jour</a:t>
            </a:r>
          </a:p>
          <a:p>
            <a:pPr lvl="1"/>
            <a:r>
              <a:rPr lang="en-US" dirty="0" err="1" smtClean="0"/>
              <a:t>Gestion</a:t>
            </a:r>
            <a:r>
              <a:rPr lang="en-US" dirty="0" smtClean="0"/>
              <a:t> </a:t>
            </a:r>
            <a:r>
              <a:rPr lang="en-US" dirty="0" err="1" smtClean="0"/>
              <a:t>intégrée</a:t>
            </a:r>
            <a:r>
              <a:rPr lang="en-US" dirty="0" smtClean="0"/>
              <a:t> des minutes</a:t>
            </a:r>
          </a:p>
          <a:p>
            <a:pPr lvl="1"/>
            <a:r>
              <a:rPr lang="en-US" dirty="0" err="1" smtClean="0"/>
              <a:t>Gestion</a:t>
            </a:r>
            <a:r>
              <a:rPr lang="en-US" dirty="0" smtClean="0"/>
              <a:t> des participants</a:t>
            </a:r>
            <a:endParaRPr lang="en-US" dirty="0"/>
          </a:p>
        </p:txBody>
      </p:sp>
      <p:pic>
        <p:nvPicPr>
          <p:cNvPr id="4" name="Picture 3" descr="indico_meet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7191555" cy="62484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Gestion</a:t>
            </a:r>
            <a:r>
              <a:rPr lang="en-US" dirty="0" smtClean="0"/>
              <a:t> des </a:t>
            </a:r>
            <a:r>
              <a:rPr lang="en-US" dirty="0" err="1" smtClean="0"/>
              <a:t>Conférences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seul</a:t>
            </a:r>
            <a:r>
              <a:rPr lang="en-US" dirty="0" smtClean="0"/>
              <a:t> </a:t>
            </a:r>
            <a:r>
              <a:rPr lang="en-US" dirty="0" err="1" smtClean="0"/>
              <a:t>outil</a:t>
            </a:r>
            <a:r>
              <a:rPr lang="en-US" dirty="0" smtClean="0"/>
              <a:t> pour </a:t>
            </a:r>
            <a:r>
              <a:rPr lang="en-US" dirty="0" err="1" smtClean="0"/>
              <a:t>gérer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conférence</a:t>
            </a:r>
            <a:endParaRPr lang="en-US" dirty="0" smtClean="0"/>
          </a:p>
          <a:p>
            <a:pPr lvl="1"/>
            <a:r>
              <a:rPr lang="en-US" dirty="0" err="1" smtClean="0"/>
              <a:t>Création</a:t>
            </a:r>
            <a:r>
              <a:rPr lang="en-US" dirty="0" smtClean="0"/>
              <a:t>, configuration et </a:t>
            </a:r>
            <a:r>
              <a:rPr lang="en-US" dirty="0" err="1" smtClean="0"/>
              <a:t>gestion</a:t>
            </a:r>
            <a:r>
              <a:rPr lang="en-US" dirty="0" smtClean="0"/>
              <a:t> du </a:t>
            </a:r>
            <a:r>
              <a:rPr lang="en-US" dirty="0" err="1" smtClean="0"/>
              <a:t>portail</a:t>
            </a:r>
            <a:r>
              <a:rPr lang="en-US" dirty="0" smtClean="0"/>
              <a:t> web</a:t>
            </a:r>
          </a:p>
          <a:p>
            <a:pPr lvl="1"/>
            <a:r>
              <a:rPr lang="en-US" dirty="0" err="1" smtClean="0"/>
              <a:t>Définition</a:t>
            </a:r>
            <a:r>
              <a:rPr lang="en-US" dirty="0" smtClean="0"/>
              <a:t> des </a:t>
            </a:r>
            <a:r>
              <a:rPr lang="en-US" dirty="0" err="1" smtClean="0"/>
              <a:t>thèmes</a:t>
            </a:r>
            <a:endParaRPr lang="en-US" dirty="0" smtClean="0"/>
          </a:p>
          <a:p>
            <a:pPr lvl="1"/>
            <a:r>
              <a:rPr lang="en-US" dirty="0" smtClean="0"/>
              <a:t>Inscription des participants</a:t>
            </a:r>
          </a:p>
          <a:p>
            <a:pPr lvl="2"/>
            <a:r>
              <a:rPr lang="en-US" dirty="0" err="1" smtClean="0"/>
              <a:t>Création</a:t>
            </a:r>
            <a:r>
              <a:rPr lang="en-US" dirty="0" smtClean="0"/>
              <a:t> de badges</a:t>
            </a:r>
          </a:p>
          <a:p>
            <a:pPr lvl="2"/>
            <a:r>
              <a:rPr lang="en-US" dirty="0" err="1" smtClean="0"/>
              <a:t>Paiement</a:t>
            </a:r>
            <a:r>
              <a:rPr lang="en-US" dirty="0" smtClean="0"/>
              <a:t> en </a:t>
            </a:r>
            <a:r>
              <a:rPr lang="en-US" dirty="0" err="1" smtClean="0"/>
              <a:t>ligne</a:t>
            </a:r>
            <a:endParaRPr lang="en-US" dirty="0" smtClean="0"/>
          </a:p>
          <a:p>
            <a:pPr lvl="2"/>
            <a:r>
              <a:rPr lang="en-US" dirty="0" smtClean="0"/>
              <a:t>Mailings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Appel</a:t>
            </a:r>
            <a:r>
              <a:rPr lang="en-US" dirty="0" smtClean="0"/>
              <a:t> à communication</a:t>
            </a:r>
          </a:p>
          <a:p>
            <a:pPr lvl="2"/>
            <a:r>
              <a:rPr lang="en-US" dirty="0" smtClean="0"/>
              <a:t>Selection des résumés</a:t>
            </a:r>
          </a:p>
          <a:p>
            <a:pPr lvl="1"/>
            <a:r>
              <a:rPr lang="en-US" dirty="0" err="1" smtClean="0"/>
              <a:t>Création</a:t>
            </a:r>
            <a:r>
              <a:rPr lang="en-US" dirty="0" smtClean="0"/>
              <a:t> et </a:t>
            </a:r>
            <a:r>
              <a:rPr lang="en-US" dirty="0" err="1" smtClean="0"/>
              <a:t>affichage</a:t>
            </a:r>
            <a:r>
              <a:rPr lang="en-US" dirty="0" smtClean="0"/>
              <a:t> du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2"/>
            <a:r>
              <a:rPr lang="en-US" dirty="0" smtClean="0"/>
              <a:t>Sessions </a:t>
            </a:r>
            <a:r>
              <a:rPr lang="en-US" dirty="0" err="1" smtClean="0"/>
              <a:t>plénières</a:t>
            </a:r>
            <a:r>
              <a:rPr lang="en-US" dirty="0" smtClean="0"/>
              <a:t>, </a:t>
            </a:r>
            <a:r>
              <a:rPr lang="en-US" dirty="0" err="1" smtClean="0"/>
              <a:t>parallèles</a:t>
            </a:r>
            <a:r>
              <a:rPr lang="en-US" dirty="0" smtClean="0"/>
              <a:t> et posters</a:t>
            </a:r>
          </a:p>
          <a:p>
            <a:pPr lvl="1"/>
            <a:r>
              <a:rPr lang="en-US" dirty="0" err="1" smtClean="0"/>
              <a:t>Soumission</a:t>
            </a:r>
            <a:r>
              <a:rPr lang="en-US" dirty="0" smtClean="0"/>
              <a:t> des </a:t>
            </a:r>
            <a:r>
              <a:rPr lang="en-US" dirty="0" err="1" smtClean="0"/>
              <a:t>présentations</a:t>
            </a:r>
            <a:r>
              <a:rPr lang="en-US" dirty="0" smtClean="0"/>
              <a:t>/</a:t>
            </a:r>
            <a:r>
              <a:rPr lang="en-US" dirty="0" err="1" smtClean="0"/>
              <a:t>papiers</a:t>
            </a:r>
            <a:endParaRPr lang="en-US" dirty="0" smtClean="0"/>
          </a:p>
          <a:p>
            <a:pPr lvl="2"/>
            <a:r>
              <a:rPr lang="en-US" dirty="0" smtClean="0"/>
              <a:t>Revue et correction</a:t>
            </a:r>
          </a:p>
          <a:p>
            <a:pPr lvl="1"/>
            <a:r>
              <a:rPr lang="en-US" dirty="0" err="1" smtClean="0"/>
              <a:t>Formulaire</a:t>
            </a:r>
            <a:r>
              <a:rPr lang="en-US" dirty="0" smtClean="0"/>
              <a:t> </a:t>
            </a:r>
            <a:r>
              <a:rPr lang="en-US" dirty="0" err="1" smtClean="0"/>
              <a:t>d´évaluation</a:t>
            </a:r>
            <a:endParaRPr lang="en-US" dirty="0" smtClean="0"/>
          </a:p>
          <a:p>
            <a:pPr lvl="1"/>
            <a:r>
              <a:rPr lang="en-US" dirty="0" err="1" smtClean="0"/>
              <a:t>Création</a:t>
            </a:r>
            <a:r>
              <a:rPr lang="en-US" dirty="0" smtClean="0"/>
              <a:t> des </a:t>
            </a:r>
            <a:r>
              <a:rPr lang="en-US" dirty="0" err="1" smtClean="0"/>
              <a:t>actes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indico_conf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066800"/>
            <a:ext cx="7397611" cy="498739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d´Evènements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serveur</a:t>
            </a:r>
            <a:r>
              <a:rPr lang="en-US" dirty="0" smtClean="0"/>
              <a:t> = n </a:t>
            </a:r>
            <a:r>
              <a:rPr lang="en-US" dirty="0" err="1" smtClean="0"/>
              <a:t>évènements</a:t>
            </a:r>
            <a:endParaRPr lang="en-US" dirty="0" smtClean="0"/>
          </a:p>
          <a:p>
            <a:r>
              <a:rPr lang="en-US" dirty="0" err="1" smtClean="0"/>
              <a:t>Évènements</a:t>
            </a:r>
            <a:r>
              <a:rPr lang="en-US" dirty="0" smtClean="0"/>
              <a:t> </a:t>
            </a:r>
            <a:r>
              <a:rPr lang="en-US" dirty="0" err="1" smtClean="0"/>
              <a:t>classifiés</a:t>
            </a:r>
            <a:r>
              <a:rPr lang="en-US" dirty="0" smtClean="0"/>
              <a:t> en </a:t>
            </a:r>
            <a:r>
              <a:rPr lang="en-US" dirty="0" err="1" smtClean="0"/>
              <a:t>catégories</a:t>
            </a:r>
            <a:endParaRPr lang="en-US" dirty="0" smtClean="0"/>
          </a:p>
          <a:p>
            <a:pPr lvl="1"/>
            <a:r>
              <a:rPr lang="en-US" dirty="0" smtClean="0"/>
              <a:t>Navigation simple</a:t>
            </a:r>
          </a:p>
          <a:p>
            <a:pPr lvl="1"/>
            <a:r>
              <a:rPr lang="en-US" dirty="0" err="1" smtClean="0"/>
              <a:t>Evènements</a:t>
            </a:r>
            <a:r>
              <a:rPr lang="en-US" dirty="0" smtClean="0"/>
              <a:t> du jour</a:t>
            </a:r>
          </a:p>
          <a:p>
            <a:pPr lvl="1"/>
            <a:r>
              <a:rPr lang="en-US" dirty="0" err="1" smtClean="0"/>
              <a:t>Calendrier</a:t>
            </a:r>
            <a:endParaRPr lang="en-US" dirty="0" smtClean="0"/>
          </a:p>
          <a:p>
            <a:r>
              <a:rPr lang="en-US" dirty="0" err="1" smtClean="0"/>
              <a:t>Recherche</a:t>
            </a:r>
            <a:endParaRPr lang="en-US" dirty="0" smtClean="0"/>
          </a:p>
          <a:p>
            <a:pPr lvl="1"/>
            <a:r>
              <a:rPr lang="en-US" dirty="0" err="1" smtClean="0"/>
              <a:t>Moteur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à </a:t>
            </a:r>
            <a:r>
              <a:rPr lang="en-US" dirty="0" err="1" smtClean="0"/>
              <a:t>intégrer</a:t>
            </a:r>
            <a:r>
              <a:rPr lang="en-US" dirty="0" smtClean="0"/>
              <a:t> un </a:t>
            </a:r>
            <a:r>
              <a:rPr lang="en-US" dirty="0" err="1" smtClean="0"/>
              <a:t>plugin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pour CDS </a:t>
            </a:r>
            <a:r>
              <a:rPr lang="en-US" dirty="0" err="1" smtClean="0"/>
              <a:t>Invenio</a:t>
            </a:r>
            <a:endParaRPr lang="en-US" dirty="0" smtClean="0"/>
          </a:p>
          <a:p>
            <a:pPr lvl="1"/>
            <a:r>
              <a:rPr lang="en-US" dirty="0" smtClean="0"/>
              <a:t>En </a:t>
            </a:r>
            <a:r>
              <a:rPr lang="en-US" dirty="0" err="1" smtClean="0"/>
              <a:t>général</a:t>
            </a:r>
            <a:r>
              <a:rPr lang="en-US" dirty="0" smtClean="0"/>
              <a:t>, la communication entre </a:t>
            </a:r>
            <a:r>
              <a:rPr lang="en-US" dirty="0" err="1" smtClean="0"/>
              <a:t>Indico</a:t>
            </a:r>
            <a:r>
              <a:rPr lang="en-US" dirty="0" smtClean="0"/>
              <a:t> et le </a:t>
            </a:r>
            <a:r>
              <a:rPr lang="en-US" dirty="0" err="1" smtClean="0"/>
              <a:t>moteur</a:t>
            </a:r>
            <a:r>
              <a:rPr lang="en-US" dirty="0" smtClean="0"/>
              <a:t> se fait par </a:t>
            </a:r>
            <a:r>
              <a:rPr lang="en-US" dirty="0" err="1" smtClean="0"/>
              <a:t>une</a:t>
            </a:r>
            <a:r>
              <a:rPr lang="en-US" dirty="0" smtClean="0"/>
              <a:t> interface OAI (</a:t>
            </a:r>
            <a:r>
              <a:rPr lang="en-US" dirty="0" err="1" smtClean="0"/>
              <a:t>OpenArchives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affichés</a:t>
            </a:r>
            <a:r>
              <a:rPr lang="en-US" dirty="0" smtClean="0"/>
              <a:t> </a:t>
            </a:r>
            <a:r>
              <a:rPr lang="en-US" dirty="0" err="1" smtClean="0"/>
              <a:t>directement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Indico</a:t>
            </a:r>
            <a:endParaRPr lang="en-US" dirty="0" smtClean="0"/>
          </a:p>
          <a:p>
            <a:r>
              <a:rPr lang="en-US" dirty="0" smtClean="0"/>
              <a:t>Exportation des </a:t>
            </a:r>
            <a:r>
              <a:rPr lang="en-US" dirty="0" err="1" smtClean="0"/>
              <a:t>données</a:t>
            </a:r>
            <a:r>
              <a:rPr lang="en-US" dirty="0" smtClean="0"/>
              <a:t> par script/web service</a:t>
            </a:r>
          </a:p>
          <a:p>
            <a:pPr lvl="1"/>
            <a:r>
              <a:rPr lang="en-US" dirty="0" smtClean="0"/>
              <a:t>XML, RSS, </a:t>
            </a:r>
            <a:r>
              <a:rPr lang="en-US" dirty="0" err="1" smtClean="0"/>
              <a:t>iCAL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 descr="indico_navigati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7071791" cy="487502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 descr="indico_navigatio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762000"/>
            <a:ext cx="7754881" cy="467932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 descr="indico_navigatio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066800"/>
            <a:ext cx="5260109" cy="51054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Picture 8" descr="indico_recherch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685800"/>
            <a:ext cx="5320635" cy="274754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Picture 7" descr="indico_search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1447800"/>
            <a:ext cx="7266774" cy="493157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66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AC24C8A35F7E49BDFB4DCFE6A3A2D8" ma:contentTypeVersion="0" ma:contentTypeDescription="Create a new document." ma:contentTypeScope="" ma:versionID="d41c0d67bc8ffb2166c0e428ee2aa0b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FEC25A4-010B-4D82-B6B3-A5A40D259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10E04C7-4907-4784-A78F-8C5ED5077A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877B57-D323-42E5-9CA5-47F13717160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11218</TotalTime>
  <Words>739</Words>
  <Application>Microsoft Office PowerPoint</Application>
  <PresentationFormat>On-screen Show (4:3)</PresentationFormat>
  <Paragraphs>152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Theme1</vt:lpstr>
      <vt:lpstr>Gestion de Séminaires, Réunions et Conférences avec Indico</vt:lpstr>
      <vt:lpstr>Plan</vt:lpstr>
      <vt:lpstr>Historique</vt:lpstr>
      <vt:lpstr>A Quoi Sert Indico?</vt:lpstr>
      <vt:lpstr>Indico n´EST PAS</vt:lpstr>
      <vt:lpstr>Gestion des Séminaires</vt:lpstr>
      <vt:lpstr>Gestion des Réunions</vt:lpstr>
      <vt:lpstr>Gestion des Conférences</vt:lpstr>
      <vt:lpstr>Recherche d´Evènements</vt:lpstr>
      <vt:lpstr>Réservation de Salles de Réunion</vt:lpstr>
      <vt:lpstr>Autres Fonctions en Bref</vt:lpstr>
      <vt:lpstr>Version 0.97</vt:lpstr>
      <vt:lpstr>Collaboration à distance au CERN</vt:lpstr>
      <vt:lpstr>Indico Comme Centralisateur</vt:lpstr>
      <vt:lpstr>Outils/Services de Collaboration</vt:lpstr>
      <vt:lpstr>Et pour la suite?</vt:lpstr>
      <vt:lpstr>Slide 17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Equiper une Salle de Reunion a Distance</dc:title>
  <dc:creator>tbaron</dc:creator>
  <cp:lastModifiedBy>tbaron</cp:lastModifiedBy>
  <cp:revision>396</cp:revision>
  <dcterms:created xsi:type="dcterms:W3CDTF">2009-05-19T10:18:49Z</dcterms:created>
  <dcterms:modified xsi:type="dcterms:W3CDTF">2009-09-30T12:16:58Z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0x0101004FAC24C8A35F7E49BDFB4DCFE6A3A2D8</vt:lpwstr>
  </property>
</Properties>
</file>