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E21148-D0D1-4613-82A1-6C45CABE5D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55474814-4833-40F0-9AC8-2C05D9B4AD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F523183-81FD-48F2-B34A-93932C8A5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C83-37FB-4C30-80BC-5A5E647B7B8C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B3BDC08-7A40-4ACA-B3D1-BCF11CB8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D8F27E2-775B-4D69-BDA9-9BE03D3A6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2CD-2B93-4241-8149-3866310F975A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9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49B275-98EC-413C-8533-E7A5670BE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A6799AFC-6C5A-46F2-9830-0C5FD1508F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028D815-E982-4CC9-A063-81E6B948A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C83-37FB-4C30-80BC-5A5E647B7B8C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EBA5E14-80B4-4A80-9408-884FC4295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1FC29CD-1E48-4808-92F3-C89834463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2CD-2B93-4241-8149-3866310F975A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55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9B8AA2DF-F8D0-460C-BC7E-7892C2BFA8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02E7A3C-CE89-4B56-9CEE-69638597C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88DB512-4436-47E8-BD9F-E71408788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C83-37FB-4C30-80BC-5A5E647B7B8C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44C2325-B7B6-44A2-BB7F-6A0662241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6D3D068-4EC2-478B-84A3-76E5455E5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2CD-2B93-4241-8149-3866310F975A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690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A23E28-E7B9-4E04-A4A5-CF5F3B765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42E1242-D99C-4272-AB30-93E79C449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65988C2-4C4C-4BB0-A9F4-7F520DA1C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C83-37FB-4C30-80BC-5A5E647B7B8C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C38CF5C-4722-40A9-A19F-8F13C093D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36D2929-F8B1-449D-9F28-D7BC77DF2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2CD-2B93-4241-8149-3866310F975A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65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F8AAC1-F003-457A-A0FB-5C1705B65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7390FB1-0454-4D60-95E1-525AD5C40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1004173-442F-41E5-BC54-4DCDE8B18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C83-37FB-4C30-80BC-5A5E647B7B8C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88E47A3-9936-4A90-A6E8-26627D7E9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D846392-05D6-4761-B4C4-4CAECF779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2CD-2B93-4241-8149-3866310F975A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50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85F0E6-0569-4C50-AF20-16678A50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543D6D0-E5EF-42F8-9B16-393D8E95A6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87E534E-3B65-4F8E-B0F4-8AEAC5CA2C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2ECB104-569A-4061-8A39-EE9510107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C83-37FB-4C30-80BC-5A5E647B7B8C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25EEA24-56A3-49F3-814C-63E61FFC6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C191EC9-1B39-4878-B0CE-3DF9B67D3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2CD-2B93-4241-8149-3866310F975A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634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6975A0-185F-4996-913E-20157C605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B4E1102-B180-468A-994B-3C80A84FC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B206F0F-165F-44E0-AA86-358DB73CBE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2B6D5F6C-0341-4B0B-8729-0DFCACCA2E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B614E11D-565E-4403-A2CD-57063627E1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D1A857C7-A258-48B4-9346-FDFA70713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C83-37FB-4C30-80BC-5A5E647B7B8C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73B44641-2004-4B8E-9A8D-7DE8CFD90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501B3715-E43B-4C29-81B8-B8A20AB97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2CD-2B93-4241-8149-3866310F975A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902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FFC946-9777-4C74-8A4B-6D04A8443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EC79D70-9A4E-45E6-B46C-C7710A44A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C83-37FB-4C30-80BC-5A5E647B7B8C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57B196E3-6106-42D1-AE87-376BF135B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7BC5D8BE-1AAE-4AE9-A77E-22233EA3B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2CD-2B93-4241-8149-3866310F975A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93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6C787ADA-71B3-4E29-8E88-9FE096F5B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C83-37FB-4C30-80BC-5A5E647B7B8C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A9F997B7-8539-4957-8B8C-4F576A535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055BC14-8738-4B89-9466-D5A951A35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2CD-2B93-4241-8149-3866310F975A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40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314D0A-FFFA-4D7C-8AC7-B476E183F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81F7F03-AE81-4232-9951-B4670D611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82FA376-AB3C-4CA6-AFAD-3E360B5B5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A0759BB-9B22-4647-80EC-989029824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C83-37FB-4C30-80BC-5A5E647B7B8C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0705389-F7C6-422D-A1DE-0C4BBD2EA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D213564-6E3C-4E9B-83A3-A74357B78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2CD-2B93-4241-8149-3866310F975A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773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F45B9B-1C8E-46C1-9A9A-F49EC3E79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2CB7A4D0-1E78-4094-81D1-17463399CB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027A117-7680-4D34-A771-7048C07E2A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13BBB08-AC35-443F-8255-B32A386C4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C83-37FB-4C30-80BC-5A5E647B7B8C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13DEE0F-A1E9-41D6-9596-0D42FFE23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E5554FC0-4CB0-41CE-963D-94787A5B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2CD-2B93-4241-8149-3866310F975A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77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09E37EFE-6FDB-4585-B36C-540FF7D0F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7E2B84A-F00D-477A-BAC2-E35FED00E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ED7EFEB-2BCF-40A3-9EAD-8562949FC8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9EC83-37FB-4C30-80BC-5A5E647B7B8C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A993A98-96BA-4A9D-A31B-AD4C87F021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4AC7D17-5BEA-4035-8EFE-B6449B1CF8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352CD-2B93-4241-8149-3866310F975A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51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7A9EE2-5258-46A7-8127-863FA7D2C7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from </a:t>
            </a:r>
            <a:r>
              <a:rPr lang="uk-UA" sz="6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SuperKEKB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554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11CE49-BFC7-4E36-B228-442E406E2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Old (2014) data.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7B3E61-79E6-4D5F-9489-941CF74B73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043" y="1690688"/>
            <a:ext cx="5334000" cy="40005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F17B276-AF40-41FB-8E48-843552D88A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1178" y="1690688"/>
            <a:ext cx="5334000" cy="4000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6818AA1-344D-4566-9099-D31E96D8D555}"/>
              </a:ext>
            </a:extLst>
          </p:cNvPr>
          <p:cNvSpPr txBox="1"/>
          <p:nvPr/>
        </p:nvSpPr>
        <p:spPr>
          <a:xfrm>
            <a:off x="2961940" y="5807343"/>
            <a:ext cx="609420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 err="1"/>
              <a:t>SL_All</a:t>
            </a:r>
            <a:r>
              <a:rPr lang="en-US" sz="3200" dirty="0"/>
              <a:t>,</a:t>
            </a:r>
            <a:r>
              <a:rPr lang="uk-UA" sz="3200" dirty="0"/>
              <a:t> </a:t>
            </a:r>
            <a:r>
              <a:rPr lang="en-US" sz="3200" dirty="0"/>
              <a:t>whatever that means</a:t>
            </a:r>
          </a:p>
        </p:txBody>
      </p:sp>
    </p:spTree>
    <p:extLst>
      <p:ext uri="{BB962C8B-B14F-4D97-AF65-F5344CB8AC3E}">
        <p14:creationId xmlns:p14="http://schemas.microsoft.com/office/powerpoint/2010/main" val="3035905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5D9E30-4EDF-4DEA-856B-B7F0BE0E0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FC and BC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A08D2B7-75C0-4861-B1BE-9726D116A2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772" y="2081971"/>
            <a:ext cx="5334000" cy="40005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4B8F761-505D-463D-AEF2-B5AC438F93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772" y="2081971"/>
            <a:ext cx="5143500" cy="401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6131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19</Words>
  <Application>Microsoft Office PowerPoint</Application>
  <PresentationFormat>Широкий екран</PresentationFormat>
  <Paragraphs>4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Data from SuperKEKB</vt:lpstr>
      <vt:lpstr>Old (2014) data. </vt:lpstr>
      <vt:lpstr>FC and BC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from SuperKEKB</dc:title>
  <dc:creator>Viktor Mytrochenko</dc:creator>
  <cp:lastModifiedBy>Viktor Mytrochenko</cp:lastModifiedBy>
  <cp:revision>1</cp:revision>
  <dcterms:created xsi:type="dcterms:W3CDTF">2022-04-05T07:00:53Z</dcterms:created>
  <dcterms:modified xsi:type="dcterms:W3CDTF">2022-04-05T07:42:26Z</dcterms:modified>
</cp:coreProperties>
</file>