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8" r:id="rId2"/>
    <p:sldId id="322" r:id="rId3"/>
    <p:sldId id="326" r:id="rId4"/>
    <p:sldId id="324" r:id="rId5"/>
    <p:sldId id="318" r:id="rId6"/>
    <p:sldId id="328" r:id="rId7"/>
    <p:sldId id="330" r:id="rId8"/>
    <p:sldId id="32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12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451B-93D8-7B44-AEC4-3B6287947F94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ABC1-20F7-3A4B-9B89-61F1DD52798E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jclab.in2p3.fr/event/7943/" TargetMode="External"/><Relationship Id="rId2" Type="http://schemas.openxmlformats.org/officeDocument/2006/relationships/hyperlink" Target="https://indico.ijclab.in2p3.fr/category/421/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7163298" cy="1329595"/>
          </a:xfrm>
        </p:spPr>
        <p:txBody>
          <a:bodyPr/>
          <a:lstStyle/>
          <a:p>
            <a:r>
              <a:rPr lang="fr-FR" dirty="0"/>
              <a:t> Réunion Projets </a:t>
            </a:r>
            <a:br>
              <a:rPr lang="fr-FR" dirty="0"/>
            </a:br>
            <a:r>
              <a:rPr lang="fr-FR" dirty="0"/>
              <a:t>150 ans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Vendredi 4 février 2022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7C8A5-DC4E-4DB9-AB9D-BC5FA7B2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9514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Organisation Projets 150 ans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FBA5BC0-0DA2-40E1-A025-5A2C26783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7A8E5B-AD64-48C4-A0B8-394FD232AD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6F2D39-E7C1-42AA-B81A-A28C4056DD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0615740" cy="3722618"/>
          </a:xfrm>
        </p:spPr>
        <p:txBody>
          <a:bodyPr>
            <a:normAutofit/>
          </a:bodyPr>
          <a:lstStyle/>
          <a:p>
            <a:pPr marL="0" indent="0"/>
            <a:endParaRPr lang="fr-FR" sz="2800" dirty="0"/>
          </a:p>
          <a:p>
            <a:pPr marL="457200" lvl="1" indent="0">
              <a:buNone/>
            </a:pPr>
            <a:endParaRPr lang="fr-FR" sz="2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FD8B2DC-0AB0-4719-9929-3A9EEF5DEEB1}"/>
              </a:ext>
            </a:extLst>
          </p:cNvPr>
          <p:cNvSpPr txBox="1"/>
          <p:nvPr/>
        </p:nvSpPr>
        <p:spPr>
          <a:xfrm>
            <a:off x="274760" y="1939968"/>
            <a:ext cx="111806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Nous avons un catalogue pour l’instant d’une trentaine de projets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de l’appel d’offres lancés auprès des composantes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du niveau central et pilotés par lui  ou délégués à des adhérents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de la cellule communication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400" dirty="0"/>
              <a:t>L’objectif de la réunion aujourd’hui est de réunir l’ensemble des personnes impliquées afin 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Définir la méthodologie et les outils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Vérifier le point contact de chaque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Définir/s’approprier le calendrier et les points d’étape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Définir/s’approprier les règles relatives aux finances</a:t>
            </a:r>
          </a:p>
        </p:txBody>
      </p:sp>
    </p:spTree>
    <p:extLst>
      <p:ext uri="{BB962C8B-B14F-4D97-AF65-F5344CB8AC3E}">
        <p14:creationId xmlns:p14="http://schemas.microsoft.com/office/powerpoint/2010/main" val="185111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875BF-A6C9-415F-A746-875DC7E7C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Remarques budgétaires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87F5ABB-B25B-47B0-B7FA-0EA67586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2727F8-27DB-4C6D-A02B-1722B87CB1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903D7C-E22D-41BA-B8C4-77293032B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financement sera assurée par 4 sources distinctes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 budget de la SFP (enveloppe de 100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subventions « centrales » (objectif minimum 50 k€ - visé 100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subventions spécifiques à chaque projet (objectif global 50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recettes générées par les projets eux-mêmes : Inscriptions CG2023 (entre 100 et 200 k€), entrées festival (entre 50 et 100 k€), vente boutique, livres, etc…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L’ensemble des dépenses n’est pas encore connu avec précision : environ 350 k€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Mon analyse : pas trop de difficultés à boucler l’ensemble si le CG et le festival sont proches de l’équilibre. A consolider au cours des prochains mois </a:t>
            </a:r>
          </a:p>
        </p:txBody>
      </p:sp>
    </p:spTree>
    <p:extLst>
      <p:ext uri="{BB962C8B-B14F-4D97-AF65-F5344CB8AC3E}">
        <p14:creationId xmlns:p14="http://schemas.microsoft.com/office/powerpoint/2010/main" val="341521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AB866-9755-49D3-899F-7B9BF8453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Méthodologie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BAC8CEE-968D-44E6-BFB2-0C7E856F8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0FD048-9D1E-4D93-948A-803FC888CC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AC120D-02BD-4B2E-924E-33C9D066E0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Principes de base : responsabilité et transparence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3000" dirty="0"/>
              <a:t>Autonomie importante pour chaque projet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3000" dirty="0"/>
              <a:t>Importance d’un suivi  régulier via</a:t>
            </a:r>
          </a:p>
          <a:p>
            <a:pPr marL="1371600" lvl="2" indent="-457200"/>
            <a:r>
              <a:rPr lang="fr-FR" sz="3400" dirty="0"/>
              <a:t> des outils</a:t>
            </a:r>
          </a:p>
          <a:p>
            <a:pPr marL="1371600" lvl="2" indent="-457200"/>
            <a:r>
              <a:rPr lang="fr-FR" sz="3400" dirty="0"/>
              <a:t>un « correspondant » au sein du bureau</a:t>
            </a:r>
          </a:p>
          <a:p>
            <a:pPr marL="1371600" lvl="2" indent="-457200"/>
            <a:r>
              <a:rPr lang="fr-FR" sz="3400" dirty="0"/>
              <a:t>Le suivi des dépenses </a:t>
            </a:r>
          </a:p>
          <a:p>
            <a:pPr lvl="1"/>
            <a:r>
              <a:rPr lang="fr-FR" sz="3000" dirty="0"/>
              <a:t>Réunions régulières de l’ensemble des chefs de projets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416868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C47B1-FE02-44B8-8ABE-5CDB83D54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Outils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AED37FC-A9E5-41B4-8638-6E3F167F9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A441C6-98F6-48E4-A9E7-4DDB341903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6D8545-91A6-4A8E-908F-23DCC1B8B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Outils collaboratifs pour chaque projet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dirty="0"/>
              <a:t>Partage de fichiers/documents collaboratifs :  GOOGLE ou ceux fournis par les universités ou CORE/CNRS ou FRAMA : pas de solution universelle, chaque projet peut utiliser ce qu’il a de commode sous la main.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dirty="0"/>
              <a:t>Adresse générique pour chaque sous projet : contacter Clémence en cas de besoin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dirty="0"/>
              <a:t>Mémoire réunions Présentations, CR : INDICO est suggéré. Chaque responsable de projet doit s’inscrire une fois en </a:t>
            </a:r>
            <a:r>
              <a:rPr lang="fr-FR" sz="2200" dirty="0" err="1"/>
              <a:t>utilsant</a:t>
            </a:r>
            <a:r>
              <a:rPr lang="fr-FR" sz="2200" dirty="0"/>
              <a:t> une adresse académique via EDUGAIN via </a:t>
            </a:r>
            <a:r>
              <a:rPr lang="fr-FR" sz="2200" dirty="0">
                <a:hlinkClick r:id="rId2"/>
              </a:rPr>
              <a:t>https://indico.ijclab.in2p3.fr/category/421/</a:t>
            </a:r>
            <a:endParaRPr lang="fr-FR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Centralisation des informations</a:t>
            </a:r>
          </a:p>
          <a:p>
            <a:pPr marL="1257300" lvl="2" indent="-342900"/>
            <a:r>
              <a:rPr lang="fr-FR" sz="2600" dirty="0"/>
              <a:t>Page </a:t>
            </a:r>
            <a:r>
              <a:rPr lang="fr-FR" sz="2600" dirty="0" err="1"/>
              <a:t>indico</a:t>
            </a:r>
            <a:r>
              <a:rPr lang="fr-FR" sz="2600" dirty="0"/>
              <a:t> pour le </a:t>
            </a:r>
            <a:r>
              <a:rPr lang="fr-FR" sz="2600" dirty="0" err="1"/>
              <a:t>reporting</a:t>
            </a:r>
            <a:r>
              <a:rPr lang="fr-FR" sz="2600" dirty="0"/>
              <a:t> </a:t>
            </a:r>
            <a:r>
              <a:rPr lang="fr-FR" sz="2600" dirty="0">
                <a:hlinkClick r:id="rId3"/>
              </a:rPr>
              <a:t>https://indico.ijclab.in2p3.fr/event/7943/</a:t>
            </a:r>
            <a:endParaRPr lang="fr-FR" sz="2600" dirty="0"/>
          </a:p>
          <a:p>
            <a:pPr marL="914400" lvl="2" indent="0">
              <a:buNone/>
            </a:pPr>
            <a:r>
              <a:rPr lang="fr-FR" sz="2600" dirty="0"/>
              <a:t>Déjà utilisée merci 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Suivi des dépenses : </a:t>
            </a:r>
            <a:r>
              <a:rPr lang="fr-FR" sz="2400" dirty="0" err="1"/>
              <a:t>cf</a:t>
            </a:r>
            <a:r>
              <a:rPr lang="fr-FR" sz="2400" dirty="0"/>
              <a:t> Marc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81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047C4-A1A8-40BA-904A-374CF29E9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30BFB40-09E4-43B7-8840-8141D0024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578332-19E4-40CD-8E45-0B7CF8AFFE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54A459A-1074-4FB4-8263-F90CDE849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24" y="0"/>
            <a:ext cx="12023208" cy="675589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6061F6-23FC-45E1-920E-56E88EBEF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0615740" cy="34004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25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56A0D-8C6D-4A94-84BF-9A83B5F7D0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Planning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E3D8561-3CC9-408E-8671-7B1485B25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CA98FA-528A-4E07-9D37-B92E34B0E0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8850BE-B9DC-4F30-B8B5-DB7094D7D6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 a été décidé d’organiser en juin ou début juillet deux demi-journées contigües dédiées à la présentation de chaque sous-projet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Chaque projet doit préparer une liste de quelques jalons importants de maintenant au déploiement du projet (3 ou 4 environ).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Merci de le faire d’ici la fin du mois</a:t>
            </a:r>
          </a:p>
        </p:txBody>
      </p:sp>
    </p:spTree>
    <p:extLst>
      <p:ext uri="{BB962C8B-B14F-4D97-AF65-F5344CB8AC3E}">
        <p14:creationId xmlns:p14="http://schemas.microsoft.com/office/powerpoint/2010/main" val="281122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A65F7D-6F27-45EE-B25C-C780CDA30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Règles financières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7771BC4-E0CF-42A4-B300-02473DC4A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651B68-5BD4-4ED1-9268-38B65EA6B3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109450-506F-4249-A72D-AF16508CB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 incombe à chaque projet de faire réaliser des devis. Pour les sommes de plus de 2000 €, au moins un autre devis est nécessaire.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Tous les devis devront être transmis au siège pour validation et vérification.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 est possible que pour des devis liés à des activités bien connues du siège, un prestataire soit remplacé par un autre (traiteur, offre web, vidéo, etc..)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Chaque projet devra indiquer par trimestre 2022-2023 le montant prévu de ses dépenses (et de ses recettes s’il en génère : billetterie, produits dérivés, etc.. afin que l’on puisse visualiser le profil dans le temps des dépenses et des recettes.  Réponse souhaitée d’ici la fin du mois, même de façon approximative</a:t>
            </a:r>
          </a:p>
        </p:txBody>
      </p:sp>
    </p:spTree>
    <p:extLst>
      <p:ext uri="{BB962C8B-B14F-4D97-AF65-F5344CB8AC3E}">
        <p14:creationId xmlns:p14="http://schemas.microsoft.com/office/powerpoint/2010/main" val="25691283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42417</TotalTime>
  <Words>592</Words>
  <Application>Microsoft Office PowerPoint</Application>
  <PresentationFormat>Grand écran</PresentationFormat>
  <Paragraphs>55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Thème Office</vt:lpstr>
      <vt:lpstr> Réunion Projets  150 ans</vt:lpstr>
      <vt:lpstr>Organisation Projets 150 ans</vt:lpstr>
      <vt:lpstr>Remarques budgétaires</vt:lpstr>
      <vt:lpstr>Méthodologie</vt:lpstr>
      <vt:lpstr>Outils</vt:lpstr>
      <vt:lpstr>Présentation PowerPoint</vt:lpstr>
      <vt:lpstr>Planning</vt:lpstr>
      <vt:lpstr>Règles financières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226</cp:revision>
  <cp:lastPrinted>2021-06-01T08:59:07Z</cp:lastPrinted>
  <dcterms:created xsi:type="dcterms:W3CDTF">2020-11-20T11:12:29Z</dcterms:created>
  <dcterms:modified xsi:type="dcterms:W3CDTF">2022-02-07T15:27:25Z</dcterms:modified>
</cp:coreProperties>
</file>