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345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BF3DC-A248-41CE-993C-BD3AF5FEF2AB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30D9B-766A-469D-A833-38BDD72264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374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02F0-1B12-4E1E-9FD2-65125E4467E3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116D-BFF4-4F27-BFA2-BB58C5C339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4238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02F0-1B12-4E1E-9FD2-65125E4467E3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116D-BFF4-4F27-BFA2-BB58C5C339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296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02F0-1B12-4E1E-9FD2-65125E4467E3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116D-BFF4-4F27-BFA2-BB58C5C339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724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02F0-1B12-4E1E-9FD2-65125E4467E3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116D-BFF4-4F27-BFA2-BB58C5C339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470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02F0-1B12-4E1E-9FD2-65125E4467E3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116D-BFF4-4F27-BFA2-BB58C5C339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737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02F0-1B12-4E1E-9FD2-65125E4467E3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116D-BFF4-4F27-BFA2-BB58C5C339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98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02F0-1B12-4E1E-9FD2-65125E4467E3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116D-BFF4-4F27-BFA2-BB58C5C339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7022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02F0-1B12-4E1E-9FD2-65125E4467E3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116D-BFF4-4F27-BFA2-BB58C5C339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948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02F0-1B12-4E1E-9FD2-65125E4467E3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116D-BFF4-4F27-BFA2-BB58C5C339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1464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02F0-1B12-4E1E-9FD2-65125E4467E3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116D-BFF4-4F27-BFA2-BB58C5C339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387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02F0-1B12-4E1E-9FD2-65125E4467E3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116D-BFF4-4F27-BFA2-BB58C5C339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1218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F02F0-1B12-4E1E-9FD2-65125E4467E3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5116D-BFF4-4F27-BFA2-BB58C5C339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348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yline Gautie\Desktop\SFP\DOCUMENTS SFP\COMM\LOGO SFP\LogoSFPofficiel\logoSFP_RVB_tex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49325"/>
            <a:ext cx="1512168" cy="1135459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755046" y="68869"/>
            <a:ext cx="6366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Commission Femmes et Physique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43214" y="332656"/>
            <a:ext cx="71492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2060"/>
                </a:solidFill>
              </a:rPr>
              <a:t>Action BD</a:t>
            </a:r>
          </a:p>
          <a:p>
            <a:pPr algn="ctr"/>
            <a:r>
              <a:rPr lang="fr-FR" sz="2800" b="1" dirty="0">
                <a:solidFill>
                  <a:srgbClr val="002060"/>
                </a:solidFill>
              </a:rPr>
              <a:t>Responsable : Marie-Amandine Pinault-</a:t>
            </a:r>
            <a:r>
              <a:rPr lang="fr-FR" sz="2800" b="1" dirty="0" err="1">
                <a:solidFill>
                  <a:srgbClr val="002060"/>
                </a:solidFill>
              </a:rPr>
              <a:t>Thaury</a:t>
            </a:r>
            <a:endParaRPr lang="fr-FR" sz="2800" dirty="0">
              <a:solidFill>
                <a:srgbClr val="00206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44016" y="1591632"/>
            <a:ext cx="889248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Objectif : </a:t>
            </a:r>
            <a:r>
              <a:rPr lang="fr-FR" b="1" dirty="0">
                <a:solidFill>
                  <a:srgbClr val="002060"/>
                </a:solidFill>
              </a:rPr>
              <a:t>donner une image vivante de la vie d'</a:t>
            </a:r>
            <a:r>
              <a:rPr lang="fr-FR" b="1" dirty="0" err="1">
                <a:solidFill>
                  <a:srgbClr val="002060"/>
                </a:solidFill>
              </a:rPr>
              <a:t>un.e</a:t>
            </a:r>
            <a:r>
              <a:rPr lang="fr-FR" b="1" dirty="0">
                <a:solidFill>
                  <a:srgbClr val="002060"/>
                </a:solidFill>
              </a:rPr>
              <a:t> jeune chercheu.r.se</a:t>
            </a:r>
            <a:r>
              <a:rPr lang="fr-FR" dirty="0">
                <a:solidFill>
                  <a:srgbClr val="002060"/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r>
              <a:rPr lang="fr-FR" b="1" dirty="0"/>
              <a:t>Comment :</a:t>
            </a:r>
            <a:r>
              <a:rPr lang="fr-FR" dirty="0"/>
              <a:t> en présentant les "parcours de vie" de 6 lauréat.es récent.es de prix SFP Jeunes, 						3 femmes et 3 hommes. </a:t>
            </a:r>
          </a:p>
          <a:p>
            <a:r>
              <a:rPr lang="fr-FR" b="1" dirty="0"/>
              <a:t>Public visé : </a:t>
            </a:r>
            <a:r>
              <a:rPr lang="fr-FR" dirty="0"/>
              <a:t>élèves de collège et leurs familles</a:t>
            </a:r>
          </a:p>
          <a:p>
            <a:pPr>
              <a:spcBef>
                <a:spcPts val="600"/>
              </a:spcBef>
            </a:pPr>
            <a:r>
              <a:rPr lang="fr-FR" b="1" dirty="0"/>
              <a:t>Pour se faire : m</a:t>
            </a:r>
            <a:r>
              <a:rPr lang="fr-FR" dirty="0"/>
              <a:t>ise en place d’un groupe de travail composé de 8 personnes </a:t>
            </a:r>
          </a:p>
          <a:p>
            <a:endParaRPr lang="fr-FR" dirty="0"/>
          </a:p>
          <a:p>
            <a:pPr algn="ctr"/>
            <a:r>
              <a:rPr lang="fr-FR" dirty="0"/>
              <a:t>6 histoires, de 4 planches A4, chacune seront réalisées par la dessinatrice Aurélie Bordenave.</a:t>
            </a:r>
          </a:p>
          <a:p>
            <a:pPr algn="ctr"/>
            <a:r>
              <a:rPr lang="fr-FR" dirty="0"/>
              <a:t>Elles seront </a:t>
            </a:r>
            <a:r>
              <a:rPr lang="fr-FR" dirty="0" err="1"/>
              <a:t>co-construites</a:t>
            </a:r>
            <a:r>
              <a:rPr lang="fr-FR" dirty="0"/>
              <a:t> en étroite collaboration avec </a:t>
            </a:r>
          </a:p>
          <a:p>
            <a:pPr marL="285750" indent="-285750">
              <a:buFontTx/>
              <a:buChar char="-"/>
            </a:pPr>
            <a:r>
              <a:rPr lang="fr-FR" dirty="0"/>
              <a:t>le.la </a:t>
            </a:r>
            <a:r>
              <a:rPr lang="fr-FR" dirty="0" err="1"/>
              <a:t>lauréat.e</a:t>
            </a:r>
            <a:r>
              <a:rPr lang="fr-FR" dirty="0"/>
              <a:t>;</a:t>
            </a:r>
          </a:p>
          <a:p>
            <a:pPr marL="285750" indent="-285750">
              <a:buFontTx/>
              <a:buChar char="-"/>
            </a:pPr>
            <a:r>
              <a:rPr lang="fr-FR" dirty="0"/>
              <a:t>la membre du comité qui l’a </a:t>
            </a:r>
            <a:r>
              <a:rPr lang="fr-FR" dirty="0" err="1"/>
              <a:t>contacté.e</a:t>
            </a:r>
            <a:r>
              <a:rPr lang="fr-FR" dirty="0"/>
              <a:t> pour obtenir son accord et effectuer un 1</a:t>
            </a:r>
            <a:r>
              <a:rPr lang="fr-FR" baseline="30000" dirty="0"/>
              <a:t>er</a:t>
            </a:r>
            <a:r>
              <a:rPr lang="fr-FR" dirty="0"/>
              <a:t> entretien sur son parcours;</a:t>
            </a:r>
          </a:p>
          <a:p>
            <a:pPr marL="285750" indent="-285750">
              <a:buFontTx/>
              <a:buChar char="-"/>
            </a:pPr>
            <a:r>
              <a:rPr lang="fr-FR" dirty="0"/>
              <a:t>Isabelle Mirebeau (DR-LLB émérite, co-autrice de </a:t>
            </a:r>
            <a:r>
              <a:rPr lang="fr-FR" dirty="0" err="1"/>
              <a:t>BDs</a:t>
            </a:r>
            <a:r>
              <a:rPr lang="fr-FR" dirty="0"/>
              <a:t> avec la dessinatrice) ;</a:t>
            </a:r>
          </a:p>
          <a:p>
            <a:pPr marL="285750" indent="-285750">
              <a:buFontTx/>
              <a:buChar char="-"/>
            </a:pPr>
            <a:r>
              <a:rPr lang="fr-FR" dirty="0"/>
              <a:t>et Marie-Amandine.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93E6784-CCE6-4E67-A523-48045E8F3B9F}"/>
              </a:ext>
            </a:extLst>
          </p:cNvPr>
          <p:cNvSpPr txBox="1"/>
          <p:nvPr/>
        </p:nvSpPr>
        <p:spPr>
          <a:xfrm>
            <a:off x="107504" y="5597078"/>
            <a:ext cx="8856984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Le calendrier des actions a été établi pour permettre la réalisation progressive des 6 histoires en dessin jusqu'à fin mars 2023 et la BD dans sa totalité pour fin avril 2023. </a:t>
            </a:r>
          </a:p>
          <a:p>
            <a:pPr algn="ctr">
              <a:spcBef>
                <a:spcPts val="600"/>
              </a:spcBef>
            </a:pPr>
            <a:r>
              <a:rPr lang="fr-FR" dirty="0"/>
              <a:t>La dessinatrice a reçu les fonds de la SFP et a commencé à travailler dès la nouvelle année. </a:t>
            </a:r>
          </a:p>
        </p:txBody>
      </p:sp>
    </p:spTree>
    <p:extLst>
      <p:ext uri="{BB962C8B-B14F-4D97-AF65-F5344CB8AC3E}">
        <p14:creationId xmlns:p14="http://schemas.microsoft.com/office/powerpoint/2010/main" val="2841087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yline Gautie\Desktop\SFP\DOCUMENTS SFP\COMM\LOGO SFP\LogoSFPofficiel\logoSFP_RVB_tex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49325"/>
            <a:ext cx="1512168" cy="1135459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755046" y="68869"/>
            <a:ext cx="6366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Commission Femmes et Physique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43214" y="332656"/>
            <a:ext cx="71492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2060"/>
                </a:solidFill>
              </a:rPr>
              <a:t>Action BD</a:t>
            </a:r>
          </a:p>
          <a:p>
            <a:pPr algn="ctr"/>
            <a:r>
              <a:rPr lang="fr-FR" sz="2800" b="1" dirty="0">
                <a:solidFill>
                  <a:srgbClr val="002060"/>
                </a:solidFill>
              </a:rPr>
              <a:t>Responsable : Marie-Amandine Pinault-</a:t>
            </a:r>
            <a:r>
              <a:rPr lang="fr-FR" sz="2800" b="1" dirty="0" err="1">
                <a:solidFill>
                  <a:srgbClr val="002060"/>
                </a:solidFill>
              </a:rPr>
              <a:t>Thaury</a:t>
            </a:r>
            <a:endParaRPr lang="fr-FR" sz="2800" dirty="0">
              <a:solidFill>
                <a:srgbClr val="00206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148478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5 </a:t>
            </a:r>
            <a:r>
              <a:rPr lang="fr-FR" dirty="0" err="1"/>
              <a:t>candidat.e.s</a:t>
            </a:r>
            <a:r>
              <a:rPr lang="fr-FR" dirty="0"/>
              <a:t> ont accepté de </a:t>
            </a:r>
            <a:r>
              <a:rPr lang="fr-FR" dirty="0" err="1"/>
              <a:t>co-construire</a:t>
            </a:r>
            <a:r>
              <a:rPr lang="fr-FR" dirty="0"/>
              <a:t> une histoire à destination des pré-ados.</a:t>
            </a:r>
          </a:p>
          <a:p>
            <a:pPr marL="285750" indent="-285750">
              <a:buFontTx/>
              <a:buChar char="-"/>
            </a:pPr>
            <a:r>
              <a:rPr lang="fr-FR" dirty="0"/>
              <a:t>1 candidat reste à contacter.</a:t>
            </a:r>
          </a:p>
          <a:p>
            <a:pPr marL="285750" indent="-285750">
              <a:buFontTx/>
              <a:buChar char="-"/>
            </a:pPr>
            <a:r>
              <a:rPr lang="fr-FR" dirty="0"/>
              <a:t>La BD de la 1</a:t>
            </a:r>
            <a:r>
              <a:rPr lang="fr-FR" baseline="30000" dirty="0"/>
              <a:t>ère</a:t>
            </a:r>
            <a:r>
              <a:rPr lang="fr-FR" dirty="0"/>
              <a:t> histoire est quasiment terminée. Le story-board de la 2</a:t>
            </a:r>
            <a:r>
              <a:rPr lang="fr-FR" baseline="30000" dirty="0"/>
              <a:t>ème</a:t>
            </a:r>
            <a:r>
              <a:rPr lang="fr-FR" dirty="0"/>
              <a:t> histoire est en cours et celui de la 3</a:t>
            </a:r>
            <a:r>
              <a:rPr lang="fr-FR" baseline="30000" dirty="0"/>
              <a:t>ème</a:t>
            </a:r>
            <a:r>
              <a:rPr lang="fr-FR" dirty="0"/>
              <a:t> a commencé. L’ébauche de la 4</a:t>
            </a:r>
            <a:r>
              <a:rPr lang="fr-FR" baseline="30000" dirty="0"/>
              <a:t>ème</a:t>
            </a:r>
            <a:r>
              <a:rPr lang="fr-FR" dirty="0"/>
              <a:t> histoire a débuté.</a:t>
            </a:r>
          </a:p>
          <a:p>
            <a:pPr marL="285750" indent="-285750">
              <a:buFontTx/>
              <a:buChar char="-"/>
            </a:pPr>
            <a:r>
              <a:rPr lang="fr-FR" dirty="0"/>
              <a:t>A noter qu'entre le 1</a:t>
            </a:r>
            <a:r>
              <a:rPr lang="fr-FR" baseline="30000" dirty="0"/>
              <a:t>er</a:t>
            </a:r>
            <a:r>
              <a:rPr lang="fr-FR" dirty="0"/>
              <a:t> contact avec </a:t>
            </a:r>
            <a:r>
              <a:rPr lang="fr-FR" dirty="0" err="1"/>
              <a:t>la.le</a:t>
            </a:r>
            <a:r>
              <a:rPr lang="fr-FR" dirty="0"/>
              <a:t> </a:t>
            </a:r>
            <a:r>
              <a:rPr lang="fr-FR" dirty="0" err="1"/>
              <a:t>candidat.e</a:t>
            </a:r>
            <a:r>
              <a:rPr lang="fr-FR" dirty="0"/>
              <a:t> et le story-board achevé, il faut compter un délai de 6 à 9 mois.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072517" y="3391540"/>
            <a:ext cx="4947755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2060"/>
                </a:solidFill>
              </a:rPr>
              <a:t>La BD aux 6 histoires serait diffusée pendant le festival </a:t>
            </a:r>
            <a:r>
              <a:rPr lang="fr-FR" sz="2000" dirty="0">
                <a:solidFill>
                  <a:srgbClr val="002060"/>
                </a:solidFill>
              </a:rPr>
              <a:t>(début juillet)</a:t>
            </a:r>
            <a:r>
              <a:rPr lang="fr-FR" sz="2400" b="1" dirty="0">
                <a:solidFill>
                  <a:srgbClr val="002060"/>
                </a:solidFill>
              </a:rPr>
              <a:t>. </a:t>
            </a:r>
          </a:p>
          <a:p>
            <a:pPr algn="ctr">
              <a:spcBef>
                <a:spcPts val="600"/>
              </a:spcBef>
            </a:pPr>
            <a:r>
              <a:rPr lang="fr-FR" sz="2400" b="1" dirty="0">
                <a:solidFill>
                  <a:srgbClr val="002060"/>
                </a:solidFill>
              </a:rPr>
              <a:t>Elle peut aussi être diffusée lors d’évènements grand public 150 ans .</a:t>
            </a:r>
          </a:p>
          <a:p>
            <a:pPr algn="ctr">
              <a:spcBef>
                <a:spcPts val="600"/>
              </a:spcBef>
            </a:pPr>
            <a:r>
              <a:rPr lang="fr-FR" sz="2400" b="1" dirty="0">
                <a:solidFill>
                  <a:srgbClr val="002060"/>
                </a:solidFill>
              </a:rPr>
              <a:t>Puis dans les laboratoires, lors d’interventions dans des collèges et à tous ceux qui la demanderont </a:t>
            </a:r>
          </a:p>
          <a:p>
            <a:pPr algn="ctr"/>
            <a:r>
              <a:rPr lang="fr-FR" sz="2000" dirty="0">
                <a:solidFill>
                  <a:srgbClr val="002060"/>
                </a:solidFill>
              </a:rPr>
              <a:t>(viser un coût d’impression de 3 € l’unité)</a:t>
            </a:r>
            <a:r>
              <a:rPr lang="fr-FR" sz="24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4E97C3E-068D-43BC-A8A6-201E677EDF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26" t="17801" r="47637" b="6600"/>
          <a:stretch/>
        </p:blipFill>
        <p:spPr>
          <a:xfrm>
            <a:off x="232241" y="3303939"/>
            <a:ext cx="1891487" cy="276054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849BBC1-C338-4B91-AD60-8F88917D39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438" t="17801" r="47637" b="6600"/>
          <a:stretch/>
        </p:blipFill>
        <p:spPr>
          <a:xfrm>
            <a:off x="7071483" y="3284692"/>
            <a:ext cx="1942608" cy="276054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493C5E3-94D8-4D74-B84B-0A0696EC6EDE}"/>
              </a:ext>
            </a:extLst>
          </p:cNvPr>
          <p:cNvSpPr txBox="1"/>
          <p:nvPr/>
        </p:nvSpPr>
        <p:spPr>
          <a:xfrm>
            <a:off x="338511" y="5891314"/>
            <a:ext cx="1678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1</a:t>
            </a:r>
            <a:r>
              <a:rPr lang="fr-FR" baseline="30000" dirty="0"/>
              <a:t>ère</a:t>
            </a:r>
            <a:r>
              <a:rPr lang="fr-FR" dirty="0"/>
              <a:t> histoire (page 1/4)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13CFB80-1D7F-4F7A-B334-5FE203C2A3DF}"/>
              </a:ext>
            </a:extLst>
          </p:cNvPr>
          <p:cNvSpPr txBox="1"/>
          <p:nvPr/>
        </p:nvSpPr>
        <p:spPr>
          <a:xfrm>
            <a:off x="7164288" y="5923613"/>
            <a:ext cx="1849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2</a:t>
            </a:r>
            <a:r>
              <a:rPr lang="fr-FR" baseline="30000" dirty="0"/>
              <a:t>ème</a:t>
            </a:r>
            <a:r>
              <a:rPr lang="fr-FR" dirty="0"/>
              <a:t> histoire (page 1/4)</a:t>
            </a:r>
          </a:p>
        </p:txBody>
      </p:sp>
    </p:spTree>
    <p:extLst>
      <p:ext uri="{BB962C8B-B14F-4D97-AF65-F5344CB8AC3E}">
        <p14:creationId xmlns:p14="http://schemas.microsoft.com/office/powerpoint/2010/main" val="10362270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16108</TotalTime>
  <Words>370</Words>
  <Application>Microsoft Office PowerPoint</Application>
  <PresentationFormat>Affichage à l'écran (4:3)</PresentationFormat>
  <Paragraphs>29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5" baseType="lpstr">
      <vt:lpstr>Arial</vt:lpstr>
      <vt:lpstr>Calibri</vt:lpstr>
      <vt:lpstr>Thème Office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</dc:creator>
  <cp:lastModifiedBy>MAPT every day !</cp:lastModifiedBy>
  <cp:revision>196</cp:revision>
  <dcterms:created xsi:type="dcterms:W3CDTF">2019-06-03T12:27:20Z</dcterms:created>
  <dcterms:modified xsi:type="dcterms:W3CDTF">2022-05-18T21:08:18Z</dcterms:modified>
</cp:coreProperties>
</file>