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7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B3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DCD5D5-561C-4589-9A00-88C188E39060}" v="14" dt="2022-05-17T09:15:09.5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8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gnès Henri" userId="2aa0e16f-cbaa-4a24-8c19-4ad708b27539" providerId="ADAL" clId="{6DDCD5D5-561C-4589-9A00-88C188E39060}"/>
    <pc:docChg chg="undo custSel addSld delSld modSld">
      <pc:chgData name="Agnès Henri" userId="2aa0e16f-cbaa-4a24-8c19-4ad708b27539" providerId="ADAL" clId="{6DDCD5D5-561C-4589-9A00-88C188E39060}" dt="2022-05-17T09:15:48.356" v="888" actId="114"/>
      <pc:docMkLst>
        <pc:docMk/>
      </pc:docMkLst>
      <pc:sldChg chg="addSp delSp modSp mod">
        <pc:chgData name="Agnès Henri" userId="2aa0e16f-cbaa-4a24-8c19-4ad708b27539" providerId="ADAL" clId="{6DDCD5D5-561C-4589-9A00-88C188E39060}" dt="2022-05-17T07:49:17.637" v="113" actId="20577"/>
        <pc:sldMkLst>
          <pc:docMk/>
          <pc:sldMk cId="3789361662" sldId="257"/>
        </pc:sldMkLst>
        <pc:spChg chg="mod">
          <ac:chgData name="Agnès Henri" userId="2aa0e16f-cbaa-4a24-8c19-4ad708b27539" providerId="ADAL" clId="{6DDCD5D5-561C-4589-9A00-88C188E39060}" dt="2022-05-17T07:49:17.637" v="113" actId="20577"/>
          <ac:spMkLst>
            <pc:docMk/>
            <pc:sldMk cId="3789361662" sldId="257"/>
            <ac:spMk id="2" creationId="{00000000-0000-0000-0000-000000000000}"/>
          </ac:spMkLst>
        </pc:spChg>
        <pc:spChg chg="add mod">
          <ac:chgData name="Agnès Henri" userId="2aa0e16f-cbaa-4a24-8c19-4ad708b27539" providerId="ADAL" clId="{6DDCD5D5-561C-4589-9A00-88C188E39060}" dt="2022-05-17T07:49:08.973" v="103" actId="14100"/>
          <ac:spMkLst>
            <pc:docMk/>
            <pc:sldMk cId="3789361662" sldId="257"/>
            <ac:spMk id="3" creationId="{EADF9737-DDDA-D22B-C747-5E0A32277189}"/>
          </ac:spMkLst>
        </pc:spChg>
        <pc:graphicFrameChg chg="add del mod">
          <ac:chgData name="Agnès Henri" userId="2aa0e16f-cbaa-4a24-8c19-4ad708b27539" providerId="ADAL" clId="{6DDCD5D5-561C-4589-9A00-88C188E39060}" dt="2022-05-17T07:47:53.685" v="63"/>
          <ac:graphicFrameMkLst>
            <pc:docMk/>
            <pc:sldMk cId="3789361662" sldId="257"/>
            <ac:graphicFrameMk id="4" creationId="{1B1E7329-C9DE-4B7C-14EA-24E0D8375322}"/>
          </ac:graphicFrameMkLst>
        </pc:graphicFrameChg>
      </pc:sldChg>
      <pc:sldChg chg="addSp delSp modSp mod">
        <pc:chgData name="Agnès Henri" userId="2aa0e16f-cbaa-4a24-8c19-4ad708b27539" providerId="ADAL" clId="{6DDCD5D5-561C-4589-9A00-88C188E39060}" dt="2022-05-17T09:05:42.827" v="788" actId="113"/>
        <pc:sldMkLst>
          <pc:docMk/>
          <pc:sldMk cId="2506419912" sldId="258"/>
        </pc:sldMkLst>
        <pc:spChg chg="mod">
          <ac:chgData name="Agnès Henri" userId="2aa0e16f-cbaa-4a24-8c19-4ad708b27539" providerId="ADAL" clId="{6DDCD5D5-561C-4589-9A00-88C188E39060}" dt="2022-05-17T07:49:37.056" v="121" actId="122"/>
          <ac:spMkLst>
            <pc:docMk/>
            <pc:sldMk cId="2506419912" sldId="258"/>
            <ac:spMk id="2" creationId="{00000000-0000-0000-0000-000000000000}"/>
          </ac:spMkLst>
        </pc:spChg>
        <pc:spChg chg="add del mod">
          <ac:chgData name="Agnès Henri" userId="2aa0e16f-cbaa-4a24-8c19-4ad708b27539" providerId="ADAL" clId="{6DDCD5D5-561C-4589-9A00-88C188E39060}" dt="2022-05-17T09:05:42.827" v="788" actId="113"/>
          <ac:spMkLst>
            <pc:docMk/>
            <pc:sldMk cId="2506419912" sldId="258"/>
            <ac:spMk id="3" creationId="{00000000-0000-0000-0000-000000000000}"/>
          </ac:spMkLst>
        </pc:spChg>
        <pc:graphicFrameChg chg="add del mod">
          <ac:chgData name="Agnès Henri" userId="2aa0e16f-cbaa-4a24-8c19-4ad708b27539" providerId="ADAL" clId="{6DDCD5D5-561C-4589-9A00-88C188E39060}" dt="2022-05-17T07:50:24.907" v="123"/>
          <ac:graphicFrameMkLst>
            <pc:docMk/>
            <pc:sldMk cId="2506419912" sldId="258"/>
            <ac:graphicFrameMk id="4" creationId="{9959EC30-A913-708F-A021-418AC7FF9DBF}"/>
          </ac:graphicFrameMkLst>
        </pc:graphicFrameChg>
      </pc:sldChg>
      <pc:sldChg chg="addSp delSp modSp mod setBg">
        <pc:chgData name="Agnès Henri" userId="2aa0e16f-cbaa-4a24-8c19-4ad708b27539" providerId="ADAL" clId="{6DDCD5D5-561C-4589-9A00-88C188E39060}" dt="2022-05-17T09:03:06.064" v="540" actId="1076"/>
        <pc:sldMkLst>
          <pc:docMk/>
          <pc:sldMk cId="1471954548" sldId="259"/>
        </pc:sldMkLst>
        <pc:spChg chg="mod">
          <ac:chgData name="Agnès Henri" userId="2aa0e16f-cbaa-4a24-8c19-4ad708b27539" providerId="ADAL" clId="{6DDCD5D5-561C-4589-9A00-88C188E39060}" dt="2022-05-17T09:00:51.372" v="521" actId="26606"/>
          <ac:spMkLst>
            <pc:docMk/>
            <pc:sldMk cId="1471954548" sldId="259"/>
            <ac:spMk id="2" creationId="{00000000-0000-0000-0000-000000000000}"/>
          </ac:spMkLst>
        </pc:spChg>
        <pc:spChg chg="del mod ord">
          <ac:chgData name="Agnès Henri" userId="2aa0e16f-cbaa-4a24-8c19-4ad708b27539" providerId="ADAL" clId="{6DDCD5D5-561C-4589-9A00-88C188E39060}" dt="2022-05-17T09:03:01.015" v="538" actId="478"/>
          <ac:spMkLst>
            <pc:docMk/>
            <pc:sldMk cId="1471954548" sldId="259"/>
            <ac:spMk id="3" creationId="{00000000-0000-0000-0000-000000000000}"/>
          </ac:spMkLst>
        </pc:spChg>
        <pc:spChg chg="add del">
          <ac:chgData name="Agnès Henri" userId="2aa0e16f-cbaa-4a24-8c19-4ad708b27539" providerId="ADAL" clId="{6DDCD5D5-561C-4589-9A00-88C188E39060}" dt="2022-05-17T09:00:51.372" v="521" actId="26606"/>
          <ac:spMkLst>
            <pc:docMk/>
            <pc:sldMk cId="1471954548" sldId="259"/>
            <ac:spMk id="9" creationId="{55C01129-3453-464D-A870-ED71C6E89D60}"/>
          </ac:spMkLst>
        </pc:spChg>
        <pc:spChg chg="add del">
          <ac:chgData name="Agnès Henri" userId="2aa0e16f-cbaa-4a24-8c19-4ad708b27539" providerId="ADAL" clId="{6DDCD5D5-561C-4589-9A00-88C188E39060}" dt="2022-05-17T09:00:51.372" v="521" actId="26606"/>
          <ac:spMkLst>
            <pc:docMk/>
            <pc:sldMk cId="1471954548" sldId="259"/>
            <ac:spMk id="10" creationId="{9D2781A6-5C82-4764-B489-F9A599C0A7EB}"/>
          </ac:spMkLst>
        </pc:spChg>
        <pc:spChg chg="add del">
          <ac:chgData name="Agnès Henri" userId="2aa0e16f-cbaa-4a24-8c19-4ad708b27539" providerId="ADAL" clId="{6DDCD5D5-561C-4589-9A00-88C188E39060}" dt="2022-05-17T09:00:41.914" v="519" actId="26606"/>
          <ac:spMkLst>
            <pc:docMk/>
            <pc:sldMk cId="1471954548" sldId="259"/>
            <ac:spMk id="12" creationId="{5AAE9118-0436-4488-AC4A-C14DF6A7B6B1}"/>
          </ac:spMkLst>
        </pc:spChg>
        <pc:spChg chg="add del">
          <ac:chgData name="Agnès Henri" userId="2aa0e16f-cbaa-4a24-8c19-4ad708b27539" providerId="ADAL" clId="{6DDCD5D5-561C-4589-9A00-88C188E39060}" dt="2022-05-17T09:00:41.914" v="519" actId="26606"/>
          <ac:spMkLst>
            <pc:docMk/>
            <pc:sldMk cId="1471954548" sldId="259"/>
            <ac:spMk id="14" creationId="{1B10F861-B8F1-49C7-BD58-EAB20CEE7F93}"/>
          </ac:spMkLst>
        </pc:spChg>
        <pc:spChg chg="add del">
          <ac:chgData name="Agnès Henri" userId="2aa0e16f-cbaa-4a24-8c19-4ad708b27539" providerId="ADAL" clId="{6DDCD5D5-561C-4589-9A00-88C188E39060}" dt="2022-05-17T09:00:41.914" v="519" actId="26606"/>
          <ac:spMkLst>
            <pc:docMk/>
            <pc:sldMk cId="1471954548" sldId="259"/>
            <ac:spMk id="16" creationId="{61F6E425-22AB-4DA2-8FAC-58ADB58EF6C3}"/>
          </ac:spMkLst>
        </pc:spChg>
        <pc:picChg chg="add mod">
          <ac:chgData name="Agnès Henri" userId="2aa0e16f-cbaa-4a24-8c19-4ad708b27539" providerId="ADAL" clId="{6DDCD5D5-561C-4589-9A00-88C188E39060}" dt="2022-05-17T09:03:06.064" v="540" actId="1076"/>
          <ac:picMkLst>
            <pc:docMk/>
            <pc:sldMk cId="1471954548" sldId="259"/>
            <ac:picMk id="5" creationId="{7F69A42C-05DE-A900-278A-FD96FB3BD74B}"/>
          </ac:picMkLst>
        </pc:picChg>
        <pc:picChg chg="add del mod">
          <ac:chgData name="Agnès Henri" userId="2aa0e16f-cbaa-4a24-8c19-4ad708b27539" providerId="ADAL" clId="{6DDCD5D5-561C-4589-9A00-88C188E39060}" dt="2022-05-17T09:02:52.351" v="535" actId="478"/>
          <ac:picMkLst>
            <pc:docMk/>
            <pc:sldMk cId="1471954548" sldId="259"/>
            <ac:picMk id="7" creationId="{078E3C57-0CB1-4248-8757-C8EC743BF122}"/>
          </ac:picMkLst>
        </pc:picChg>
        <pc:picChg chg="add mod">
          <ac:chgData name="Agnès Henri" userId="2aa0e16f-cbaa-4a24-8c19-4ad708b27539" providerId="ADAL" clId="{6DDCD5D5-561C-4589-9A00-88C188E39060}" dt="2022-05-17T09:02:58.958" v="537" actId="1076"/>
          <ac:picMkLst>
            <pc:docMk/>
            <pc:sldMk cId="1471954548" sldId="259"/>
            <ac:picMk id="11" creationId="{DD5C5FC5-4205-548E-B1C1-5A6D8A76D921}"/>
          </ac:picMkLst>
        </pc:picChg>
      </pc:sldChg>
      <pc:sldChg chg="addSp modSp mod">
        <pc:chgData name="Agnès Henri" userId="2aa0e16f-cbaa-4a24-8c19-4ad708b27539" providerId="ADAL" clId="{6DDCD5D5-561C-4589-9A00-88C188E39060}" dt="2022-05-17T09:02:19.764" v="533" actId="1076"/>
        <pc:sldMkLst>
          <pc:docMk/>
          <pc:sldMk cId="2518172795" sldId="260"/>
        </pc:sldMkLst>
        <pc:picChg chg="add mod">
          <ac:chgData name="Agnès Henri" userId="2aa0e16f-cbaa-4a24-8c19-4ad708b27539" providerId="ADAL" clId="{6DDCD5D5-561C-4589-9A00-88C188E39060}" dt="2022-05-17T09:02:19.764" v="533" actId="1076"/>
          <ac:picMkLst>
            <pc:docMk/>
            <pc:sldMk cId="2518172795" sldId="260"/>
            <ac:picMk id="5" creationId="{A0E0D8A0-97A6-7310-3D23-CD2942ACF2B1}"/>
          </ac:picMkLst>
        </pc:picChg>
        <pc:picChg chg="add mod">
          <ac:chgData name="Agnès Henri" userId="2aa0e16f-cbaa-4a24-8c19-4ad708b27539" providerId="ADAL" clId="{6DDCD5D5-561C-4589-9A00-88C188E39060}" dt="2022-05-17T09:02:14.698" v="531" actId="1076"/>
          <ac:picMkLst>
            <pc:docMk/>
            <pc:sldMk cId="2518172795" sldId="260"/>
            <ac:picMk id="7" creationId="{147869F6-70E9-7F48-5C7E-B4D354F9EE42}"/>
          </ac:picMkLst>
        </pc:picChg>
      </pc:sldChg>
      <pc:sldChg chg="addSp modSp mod">
        <pc:chgData name="Agnès Henri" userId="2aa0e16f-cbaa-4a24-8c19-4ad708b27539" providerId="ADAL" clId="{6DDCD5D5-561C-4589-9A00-88C188E39060}" dt="2022-05-17T09:15:48.356" v="888" actId="114"/>
        <pc:sldMkLst>
          <pc:docMk/>
          <pc:sldMk cId="2648929782" sldId="261"/>
        </pc:sldMkLst>
        <pc:spChg chg="mod">
          <ac:chgData name="Agnès Henri" userId="2aa0e16f-cbaa-4a24-8c19-4ad708b27539" providerId="ADAL" clId="{6DDCD5D5-561C-4589-9A00-88C188E39060}" dt="2022-05-17T09:03:30.519" v="554" actId="20577"/>
          <ac:spMkLst>
            <pc:docMk/>
            <pc:sldMk cId="2648929782" sldId="261"/>
            <ac:spMk id="2" creationId="{00000000-0000-0000-0000-000000000000}"/>
          </ac:spMkLst>
        </pc:spChg>
        <pc:spChg chg="mod">
          <ac:chgData name="Agnès Henri" userId="2aa0e16f-cbaa-4a24-8c19-4ad708b27539" providerId="ADAL" clId="{6DDCD5D5-561C-4589-9A00-88C188E39060}" dt="2022-05-17T09:06:23.375" v="791" actId="1076"/>
          <ac:spMkLst>
            <pc:docMk/>
            <pc:sldMk cId="2648929782" sldId="261"/>
            <ac:spMk id="3" creationId="{00000000-0000-0000-0000-000000000000}"/>
          </ac:spMkLst>
        </pc:spChg>
        <pc:spChg chg="add mod">
          <ac:chgData name="Agnès Henri" userId="2aa0e16f-cbaa-4a24-8c19-4ad708b27539" providerId="ADAL" clId="{6DDCD5D5-561C-4589-9A00-88C188E39060}" dt="2022-05-17T09:15:48.356" v="888" actId="114"/>
          <ac:spMkLst>
            <pc:docMk/>
            <pc:sldMk cId="2648929782" sldId="261"/>
            <ac:spMk id="4" creationId="{B3959B6B-92F7-8DE4-B387-B5F78A3303B2}"/>
          </ac:spMkLst>
        </pc:spChg>
      </pc:sldChg>
      <pc:sldChg chg="del">
        <pc:chgData name="Agnès Henri" userId="2aa0e16f-cbaa-4a24-8c19-4ad708b27539" providerId="ADAL" clId="{6DDCD5D5-561C-4589-9A00-88C188E39060}" dt="2022-05-17T09:05:10.086" v="783" actId="47"/>
        <pc:sldMkLst>
          <pc:docMk/>
          <pc:sldMk cId="991083416" sldId="262"/>
        </pc:sldMkLst>
      </pc:sldChg>
      <pc:sldChg chg="del">
        <pc:chgData name="Agnès Henri" userId="2aa0e16f-cbaa-4a24-8c19-4ad708b27539" providerId="ADAL" clId="{6DDCD5D5-561C-4589-9A00-88C188E39060}" dt="2022-05-17T09:05:11.103" v="784" actId="47"/>
        <pc:sldMkLst>
          <pc:docMk/>
          <pc:sldMk cId="711128902" sldId="263"/>
        </pc:sldMkLst>
      </pc:sldChg>
      <pc:sldChg chg="del">
        <pc:chgData name="Agnès Henri" userId="2aa0e16f-cbaa-4a24-8c19-4ad708b27539" providerId="ADAL" clId="{6DDCD5D5-561C-4589-9A00-88C188E39060}" dt="2022-05-17T09:05:15.444" v="785" actId="47"/>
        <pc:sldMkLst>
          <pc:docMk/>
          <pc:sldMk cId="1412661730" sldId="264"/>
        </pc:sldMkLst>
      </pc:sldChg>
      <pc:sldChg chg="del">
        <pc:chgData name="Agnès Henri" userId="2aa0e16f-cbaa-4a24-8c19-4ad708b27539" providerId="ADAL" clId="{6DDCD5D5-561C-4589-9A00-88C188E39060}" dt="2022-05-17T09:05:17.341" v="787" actId="47"/>
        <pc:sldMkLst>
          <pc:docMk/>
          <pc:sldMk cId="2035677637" sldId="265"/>
        </pc:sldMkLst>
      </pc:sldChg>
      <pc:sldChg chg="del">
        <pc:chgData name="Agnès Henri" userId="2aa0e16f-cbaa-4a24-8c19-4ad708b27539" providerId="ADAL" clId="{6DDCD5D5-561C-4589-9A00-88C188E39060}" dt="2022-05-17T09:05:16.493" v="786" actId="47"/>
        <pc:sldMkLst>
          <pc:docMk/>
          <pc:sldMk cId="3174853335" sldId="266"/>
        </pc:sldMkLst>
      </pc:sldChg>
      <pc:sldChg chg="addSp delSp modSp add mod">
        <pc:chgData name="Agnès Henri" userId="2aa0e16f-cbaa-4a24-8c19-4ad708b27539" providerId="ADAL" clId="{6DDCD5D5-561C-4589-9A00-88C188E39060}" dt="2022-05-17T09:05:54.416" v="789" actId="113"/>
        <pc:sldMkLst>
          <pc:docMk/>
          <pc:sldMk cId="2267013657" sldId="268"/>
        </pc:sldMkLst>
        <pc:spChg chg="mod">
          <ac:chgData name="Agnès Henri" userId="2aa0e16f-cbaa-4a24-8c19-4ad708b27539" providerId="ADAL" clId="{6DDCD5D5-561C-4589-9A00-88C188E39060}" dt="2022-05-17T09:05:54.416" v="789" actId="113"/>
          <ac:spMkLst>
            <pc:docMk/>
            <pc:sldMk cId="2267013657" sldId="268"/>
            <ac:spMk id="3" creationId="{00000000-0000-0000-0000-000000000000}"/>
          </ac:spMkLst>
        </pc:spChg>
        <pc:spChg chg="add mod">
          <ac:chgData name="Agnès Henri" userId="2aa0e16f-cbaa-4a24-8c19-4ad708b27539" providerId="ADAL" clId="{6DDCD5D5-561C-4589-9A00-88C188E39060}" dt="2022-05-17T07:55:50.920" v="356" actId="1076"/>
          <ac:spMkLst>
            <pc:docMk/>
            <pc:sldMk cId="2267013657" sldId="268"/>
            <ac:spMk id="8" creationId="{3A8E543F-BD10-6E59-1EF9-E290BB12C771}"/>
          </ac:spMkLst>
        </pc:spChg>
        <pc:spChg chg="add mod">
          <ac:chgData name="Agnès Henri" userId="2aa0e16f-cbaa-4a24-8c19-4ad708b27539" providerId="ADAL" clId="{6DDCD5D5-561C-4589-9A00-88C188E39060}" dt="2022-05-17T07:59:01.652" v="500" actId="1076"/>
          <ac:spMkLst>
            <pc:docMk/>
            <pc:sldMk cId="2267013657" sldId="268"/>
            <ac:spMk id="9" creationId="{0795AB20-0F99-89E1-0607-53697B2F4E59}"/>
          </ac:spMkLst>
        </pc:spChg>
        <pc:spChg chg="add mod">
          <ac:chgData name="Agnès Henri" userId="2aa0e16f-cbaa-4a24-8c19-4ad708b27539" providerId="ADAL" clId="{6DDCD5D5-561C-4589-9A00-88C188E39060}" dt="2022-05-17T07:58:39.875" v="475" actId="1076"/>
          <ac:spMkLst>
            <pc:docMk/>
            <pc:sldMk cId="2267013657" sldId="268"/>
            <ac:spMk id="10" creationId="{8E1DB0B1-BC16-6501-ED59-C16A14F20B87}"/>
          </ac:spMkLst>
        </pc:spChg>
        <pc:graphicFrameChg chg="add del mod">
          <ac:chgData name="Agnès Henri" userId="2aa0e16f-cbaa-4a24-8c19-4ad708b27539" providerId="ADAL" clId="{6DDCD5D5-561C-4589-9A00-88C188E39060}" dt="2022-05-17T07:53:10.112" v="300"/>
          <ac:graphicFrameMkLst>
            <pc:docMk/>
            <pc:sldMk cId="2267013657" sldId="268"/>
            <ac:graphicFrameMk id="4" creationId="{46E28E85-050A-552E-18F4-D273C71020BF}"/>
          </ac:graphicFrameMkLst>
        </pc:graphicFrameChg>
        <pc:graphicFrameChg chg="add del mod">
          <ac:chgData name="Agnès Henri" userId="2aa0e16f-cbaa-4a24-8c19-4ad708b27539" providerId="ADAL" clId="{6DDCD5D5-561C-4589-9A00-88C188E39060}" dt="2022-05-17T07:53:27.101" v="304" actId="478"/>
          <ac:graphicFrameMkLst>
            <pc:docMk/>
            <pc:sldMk cId="2267013657" sldId="268"/>
            <ac:graphicFrameMk id="5" creationId="{53408495-0A92-79D6-8C04-A087A50CD1CC}"/>
          </ac:graphicFrameMkLst>
        </pc:graphicFrameChg>
        <pc:graphicFrameChg chg="add del mod">
          <ac:chgData name="Agnès Henri" userId="2aa0e16f-cbaa-4a24-8c19-4ad708b27539" providerId="ADAL" clId="{6DDCD5D5-561C-4589-9A00-88C188E39060}" dt="2022-05-17T07:53:25.672" v="303" actId="478"/>
          <ac:graphicFrameMkLst>
            <pc:docMk/>
            <pc:sldMk cId="2267013657" sldId="268"/>
            <ac:graphicFrameMk id="6" creationId="{975926CE-108C-EF8D-AF51-7F450BCC0DFD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58936-1B03-427A-862D-EF04860B198B}" type="datetimeFigureOut">
              <a:rPr lang="fr-FR" smtClean="0"/>
              <a:t>17/05/2022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3866-820B-422F-A5B1-814F866AA7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7300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58936-1B03-427A-862D-EF04860B198B}" type="datetimeFigureOut">
              <a:rPr lang="fr-FR" smtClean="0"/>
              <a:t>17/05/2022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3866-820B-422F-A5B1-814F866AA7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4029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58936-1B03-427A-862D-EF04860B198B}" type="datetimeFigureOut">
              <a:rPr lang="fr-FR" smtClean="0"/>
              <a:t>17/05/2022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3866-820B-422F-A5B1-814F866AA7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5380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58936-1B03-427A-862D-EF04860B198B}" type="datetimeFigureOut">
              <a:rPr lang="fr-FR" smtClean="0"/>
              <a:t>17/05/2022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3866-820B-422F-A5B1-814F866AA7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8484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58936-1B03-427A-862D-EF04860B198B}" type="datetimeFigureOut">
              <a:rPr lang="fr-FR" smtClean="0"/>
              <a:t>17/05/2022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3866-820B-422F-A5B1-814F866AA7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5258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58936-1B03-427A-862D-EF04860B198B}" type="datetimeFigureOut">
              <a:rPr lang="fr-FR" smtClean="0"/>
              <a:t>17/05/2022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3866-820B-422F-A5B1-814F866AA7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6672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58936-1B03-427A-862D-EF04860B198B}" type="datetimeFigureOut">
              <a:rPr lang="fr-FR" smtClean="0"/>
              <a:t>17/05/2022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3866-820B-422F-A5B1-814F866AA7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444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58936-1B03-427A-862D-EF04860B198B}" type="datetimeFigureOut">
              <a:rPr lang="fr-FR" smtClean="0"/>
              <a:t>17/05/2022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3866-820B-422F-A5B1-814F866AA7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4093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58936-1B03-427A-862D-EF04860B198B}" type="datetimeFigureOut">
              <a:rPr lang="fr-FR" smtClean="0"/>
              <a:t>17/05/2022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3866-820B-422F-A5B1-814F866AA7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2797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58936-1B03-427A-862D-EF04860B198B}" type="datetimeFigureOut">
              <a:rPr lang="fr-FR" smtClean="0"/>
              <a:t>17/05/2022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3866-820B-422F-A5B1-814F866AA7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0502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58936-1B03-427A-862D-EF04860B198B}" type="datetimeFigureOut">
              <a:rPr lang="fr-FR" smtClean="0"/>
              <a:t>17/05/2022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3866-820B-422F-A5B1-814F866AA7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3790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58936-1B03-427A-862D-EF04860B198B}" type="datetimeFigureOut">
              <a:rPr lang="fr-FR" smtClean="0"/>
              <a:t>17/05/2022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03866-820B-422F-A5B1-814F866AA7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1663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795" y="1709924"/>
            <a:ext cx="4724410" cy="343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532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7349" y="209483"/>
            <a:ext cx="10515600" cy="1325563"/>
          </a:xfrm>
        </p:spPr>
        <p:txBody>
          <a:bodyPr/>
          <a:lstStyle/>
          <a:p>
            <a:r>
              <a:rPr lang="fr-FR" dirty="0"/>
              <a:t>Livre des 150 ans de la SFP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ADF9737-DDDA-D22B-C747-5E0A32277189}"/>
              </a:ext>
            </a:extLst>
          </p:cNvPr>
          <p:cNvSpPr txBox="1"/>
          <p:nvPr/>
        </p:nvSpPr>
        <p:spPr>
          <a:xfrm>
            <a:off x="2150347" y="2009670"/>
            <a:ext cx="51949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Comité de rédaction :</a:t>
            </a:r>
          </a:p>
          <a:p>
            <a:pPr lvl="1"/>
            <a:r>
              <a:rPr lang="fr-FR" sz="2400" dirty="0"/>
              <a:t>Christian Bracco </a:t>
            </a:r>
          </a:p>
          <a:p>
            <a:pPr lvl="1"/>
            <a:r>
              <a:rPr lang="fr-FR" sz="2400" dirty="0"/>
              <a:t>Nicolas Niau</a:t>
            </a:r>
          </a:p>
          <a:p>
            <a:pPr lvl="1"/>
            <a:r>
              <a:rPr lang="fr-FR" sz="2400" dirty="0"/>
              <a:t>Laurent Rollet</a:t>
            </a:r>
          </a:p>
          <a:p>
            <a:pPr lvl="1"/>
            <a:r>
              <a:rPr lang="fr-FR" sz="2400" dirty="0"/>
              <a:t>Yves </a:t>
            </a:r>
            <a:r>
              <a:rPr lang="fr-FR" sz="2400" dirty="0" err="1"/>
              <a:t>Sacquin</a:t>
            </a:r>
            <a:r>
              <a:rPr lang="fr-FR" sz="2400" dirty="0"/>
              <a:t> </a:t>
            </a:r>
          </a:p>
          <a:p>
            <a:pPr lvl="1"/>
            <a:r>
              <a:rPr lang="fr-FR" sz="2400" dirty="0"/>
              <a:t>Philippe Aubourg </a:t>
            </a:r>
          </a:p>
          <a:p>
            <a:pPr lvl="1"/>
            <a:r>
              <a:rPr lang="fr-FR" sz="2400" dirty="0"/>
              <a:t>Olivier Emile</a:t>
            </a:r>
          </a:p>
          <a:p>
            <a:pPr lvl="1"/>
            <a:r>
              <a:rPr lang="fr-FR" sz="2400" dirty="0"/>
              <a:t>Charles de Novion</a:t>
            </a:r>
          </a:p>
          <a:p>
            <a:endParaRPr lang="fr-FR" sz="2400" dirty="0"/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789361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Contenu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03809" y="1690688"/>
            <a:ext cx="99436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/>
              <a:t>Une première partie plus « historique » 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2400" dirty="0"/>
              <a:t>Préface, par le Président de la SFP, Guy Wormser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2400" dirty="0"/>
              <a:t>Introduction : les grands événements de la SFP de la création à nos jours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2400" dirty="0"/>
              <a:t>Chapitre 1 : La SFP et la physique d'avant-garde (1890-1920) - Olivier </a:t>
            </a:r>
            <a:r>
              <a:rPr lang="fr-FR" sz="2400" dirty="0" err="1"/>
              <a:t>Darrigol</a:t>
            </a:r>
            <a:endParaRPr lang="fr-FR" sz="2400" dirty="0"/>
          </a:p>
          <a:p>
            <a:pPr marL="0" indent="0">
              <a:lnSpc>
                <a:spcPct val="150000"/>
              </a:lnSpc>
              <a:buNone/>
            </a:pPr>
            <a:r>
              <a:rPr lang="fr-FR" sz="2400" dirty="0"/>
              <a:t>Chapitre 2 : SFP et publications - Valérie Tesnière</a:t>
            </a: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506419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Contenu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34437" y="1529914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/>
              <a:t>Une deuxième partie concentrée sur les divisions thématiques </a:t>
            </a:r>
            <a:r>
              <a:rPr lang="fr-FR" sz="2400" dirty="0"/>
              <a:t>(par ordre de création des sections)</a:t>
            </a:r>
          </a:p>
          <a:p>
            <a:endParaRPr lang="fr-FR" sz="24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A8E543F-BD10-6E59-1EF9-E290BB12C771}"/>
              </a:ext>
            </a:extLst>
          </p:cNvPr>
          <p:cNvSpPr txBox="1"/>
          <p:nvPr/>
        </p:nvSpPr>
        <p:spPr>
          <a:xfrm>
            <a:off x="2004646" y="2367035"/>
            <a:ext cx="626012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l" rtl="0">
              <a:buFont typeface="+mj-lt"/>
              <a:buAutoNum type="arabicPeriod"/>
            </a:pPr>
            <a:r>
              <a:rPr lang="fr-FR" sz="1800" b="0" i="0" u="none" strike="noStrike" baseline="0" dirty="0">
                <a:solidFill>
                  <a:srgbClr val="000000"/>
                </a:solidFill>
              </a:rPr>
              <a:t>Physique Atomique et Moléculaire Optique	</a:t>
            </a:r>
          </a:p>
          <a:p>
            <a:pPr marL="342900" marR="0" indent="-342900" algn="l" rtl="0">
              <a:buFont typeface="+mj-lt"/>
              <a:buAutoNum type="arabicPeriod"/>
            </a:pPr>
            <a:r>
              <a:rPr lang="fr-FR" sz="1800" b="0" i="0" u="none" strike="noStrike" baseline="0" dirty="0">
                <a:solidFill>
                  <a:srgbClr val="000000"/>
                </a:solidFill>
              </a:rPr>
              <a:t>Physique Nucléaire	</a:t>
            </a:r>
          </a:p>
          <a:p>
            <a:pPr marL="342900" marR="0" indent="-342900" algn="l" rtl="0">
              <a:buFont typeface="+mj-lt"/>
              <a:buAutoNum type="arabicPeriod"/>
            </a:pPr>
            <a:r>
              <a:rPr lang="fr-FR" sz="1800" b="0" i="0" u="none" strike="noStrike" baseline="0" dirty="0">
                <a:solidFill>
                  <a:srgbClr val="000000"/>
                </a:solidFill>
              </a:rPr>
              <a:t>Physique de la Matière condensée	</a:t>
            </a:r>
          </a:p>
          <a:p>
            <a:pPr marL="342900" marR="0" indent="-342900" algn="l" rtl="0">
              <a:buFont typeface="+mj-lt"/>
              <a:buAutoNum type="arabicPeriod"/>
            </a:pPr>
            <a:r>
              <a:rPr lang="fr-FR" sz="1800" b="0" i="0" u="none" strike="noStrike" baseline="0" dirty="0">
                <a:solidFill>
                  <a:srgbClr val="000000"/>
                </a:solidFill>
              </a:rPr>
              <a:t>Astrophysique	</a:t>
            </a:r>
          </a:p>
          <a:p>
            <a:pPr marL="342900" marR="0" indent="-342900" algn="l" rtl="0">
              <a:buFont typeface="+mj-lt"/>
              <a:buAutoNum type="arabicPeriod"/>
            </a:pPr>
            <a:r>
              <a:rPr lang="fr-FR" sz="1800" b="0" i="0" u="none" strike="noStrike" baseline="0" dirty="0">
                <a:solidFill>
                  <a:srgbClr val="000000"/>
                </a:solidFill>
              </a:rPr>
              <a:t>Physique et Vivant	</a:t>
            </a:r>
          </a:p>
          <a:p>
            <a:pPr marL="342900" marR="0" indent="-342900" algn="l" rtl="0">
              <a:buFont typeface="+mj-lt"/>
              <a:buAutoNum type="arabicPeriod"/>
            </a:pPr>
            <a:r>
              <a:rPr lang="fr-FR" sz="1800" b="0" i="0" u="none" strike="noStrike" baseline="0" dirty="0">
                <a:solidFill>
                  <a:srgbClr val="000000"/>
                </a:solidFill>
              </a:rPr>
              <a:t>Physique non linéaire	</a:t>
            </a:r>
          </a:p>
          <a:p>
            <a:pPr marL="342900" marR="0" indent="-342900" algn="l" rtl="0">
              <a:buFont typeface="+mj-lt"/>
              <a:buAutoNum type="arabicPeriod"/>
            </a:pPr>
            <a:r>
              <a:rPr lang="fr-FR" sz="1800" b="0" i="0" u="none" strike="noStrike" baseline="0" dirty="0">
                <a:solidFill>
                  <a:srgbClr val="000000"/>
                </a:solidFill>
              </a:rPr>
              <a:t>Accélérateurs	</a:t>
            </a:r>
          </a:p>
          <a:p>
            <a:pPr marL="342900" marR="0" indent="-342900" algn="l" rtl="0">
              <a:buFont typeface="+mj-lt"/>
              <a:buAutoNum type="arabicPeriod"/>
            </a:pPr>
            <a:r>
              <a:rPr lang="fr-FR" sz="1800" b="0" i="0" u="none" strike="noStrike" baseline="0" dirty="0">
                <a:solidFill>
                  <a:srgbClr val="000000"/>
                </a:solidFill>
              </a:rPr>
              <a:t>Champs et particules	</a:t>
            </a:r>
          </a:p>
          <a:p>
            <a:pPr marL="342900" marR="0" indent="-342900" algn="l" rtl="0">
              <a:buFont typeface="+mj-lt"/>
              <a:buAutoNum type="arabicPeriod"/>
            </a:pPr>
            <a:r>
              <a:rPr lang="fr-FR" sz="1800" b="0" i="0" u="none" strike="noStrike" baseline="0" dirty="0">
                <a:solidFill>
                  <a:srgbClr val="000000"/>
                </a:solidFill>
              </a:rPr>
              <a:t>Chimie Physique	</a:t>
            </a:r>
          </a:p>
          <a:p>
            <a:pPr marL="342900" marR="0" indent="-342900" algn="l" rtl="0">
              <a:buFont typeface="+mj-lt"/>
              <a:buAutoNum type="arabicPeriod"/>
            </a:pPr>
            <a:r>
              <a:rPr lang="fr-FR" sz="1800" b="0" i="0" u="none" strike="noStrike" baseline="0" dirty="0">
                <a:solidFill>
                  <a:srgbClr val="000000"/>
                </a:solidFill>
              </a:rPr>
              <a:t>GNMEBA	</a:t>
            </a:r>
          </a:p>
          <a:p>
            <a:pPr marL="342900" marR="0" indent="-342900" algn="l" rtl="0">
              <a:buFont typeface="+mj-lt"/>
              <a:buAutoNum type="arabicPeriod"/>
            </a:pPr>
            <a:r>
              <a:rPr lang="fr-FR" sz="1800" b="0" i="0" u="none" strike="noStrike" baseline="0" dirty="0">
                <a:solidFill>
                  <a:srgbClr val="000000"/>
                </a:solidFill>
              </a:rPr>
              <a:t>Physique des plasmas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795AB20-0F99-89E1-0607-53697B2F4E59}"/>
              </a:ext>
            </a:extLst>
          </p:cNvPr>
          <p:cNvSpPr txBox="1"/>
          <p:nvPr/>
        </p:nvSpPr>
        <p:spPr>
          <a:xfrm>
            <a:off x="8557844" y="2597867"/>
            <a:ext cx="28127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Un peu d’historique à travers les grandes découvertes et/ou grands hommes de la discipline + Prospective sur les années à venir</a:t>
            </a:r>
          </a:p>
        </p:txBody>
      </p:sp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8E1DB0B1-BC16-6501-ED59-C16A14F20B87}"/>
              </a:ext>
            </a:extLst>
          </p:cNvPr>
          <p:cNvSpPr/>
          <p:nvPr/>
        </p:nvSpPr>
        <p:spPr>
          <a:xfrm>
            <a:off x="6222442" y="2894965"/>
            <a:ext cx="2180492" cy="1325563"/>
          </a:xfrm>
          <a:prstGeom prst="rightArrow">
            <a:avLst/>
          </a:prstGeom>
          <a:solidFill>
            <a:srgbClr val="69B3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7013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/>
              <a:t>Maquette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F69A42C-05DE-A900-278A-FD96FB3BD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098" y="216662"/>
            <a:ext cx="4202303" cy="642467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DD5C5FC5-4205-548E-B1C1-5A6D8A76D9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7715" y="1321315"/>
            <a:ext cx="5618820" cy="535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954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0E0D8A0-97A6-7310-3D23-CD2942ACF2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0068" y="365125"/>
            <a:ext cx="6108729" cy="601352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47869F6-70E9-7F48-5C7E-B4D354F9EE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183" y="681037"/>
            <a:ext cx="5247539" cy="533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172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Planning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20520" y="2506662"/>
            <a:ext cx="10515600" cy="4351338"/>
          </a:xfrm>
        </p:spPr>
        <p:txBody>
          <a:bodyPr/>
          <a:lstStyle/>
          <a:p>
            <a:r>
              <a:rPr lang="fr-FR" dirty="0"/>
              <a:t>Remise des textes fin mai 2022</a:t>
            </a:r>
          </a:p>
          <a:p>
            <a:r>
              <a:rPr lang="fr-FR" dirty="0"/>
              <a:t>Travail sur les textes, harmonisation : Juin/octobre</a:t>
            </a:r>
          </a:p>
          <a:p>
            <a:r>
              <a:rPr lang="fr-FR" dirty="0"/>
              <a:t>Mise en pages, relecture : novembre/décembre</a:t>
            </a:r>
          </a:p>
          <a:p>
            <a:r>
              <a:rPr lang="fr-FR" dirty="0"/>
              <a:t>Publication : février/mars 2023, </a:t>
            </a:r>
            <a:r>
              <a:rPr lang="fr-FR" b="1" dirty="0"/>
              <a:t>au plus tard </a:t>
            </a:r>
            <a:r>
              <a:rPr lang="fr-FR" dirty="0"/>
              <a:t>pour le congrès général </a:t>
            </a:r>
          </a:p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3959B6B-92F7-8DE4-B387-B5F78A3303B2}"/>
              </a:ext>
            </a:extLst>
          </p:cNvPr>
          <p:cNvSpPr txBox="1"/>
          <p:nvPr/>
        </p:nvSpPr>
        <p:spPr>
          <a:xfrm>
            <a:off x="1045028" y="5044272"/>
            <a:ext cx="9244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/>
              <a:t>Des discussions sont en cours avec la BNF pour valoriser l’ouvrage lors de sa sortie </a:t>
            </a:r>
          </a:p>
        </p:txBody>
      </p:sp>
    </p:spTree>
    <p:extLst>
      <p:ext uri="{BB962C8B-B14F-4D97-AF65-F5344CB8AC3E}">
        <p14:creationId xmlns:p14="http://schemas.microsoft.com/office/powerpoint/2010/main" val="2648929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209596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220</Words>
  <Application>Microsoft Office PowerPoint</Application>
  <PresentationFormat>Grand écran</PresentationFormat>
  <Paragraphs>36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Thème Office</vt:lpstr>
      <vt:lpstr>Présentation PowerPoint</vt:lpstr>
      <vt:lpstr>Livre des 150 ans de la SFP</vt:lpstr>
      <vt:lpstr>Contenu</vt:lpstr>
      <vt:lpstr>Contenu</vt:lpstr>
      <vt:lpstr>Maquette</vt:lpstr>
      <vt:lpstr>Présentation PowerPoint</vt:lpstr>
      <vt:lpstr>Planning 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Olipia</dc:creator>
  <cp:lastModifiedBy>Agnès Henri</cp:lastModifiedBy>
  <cp:revision>3</cp:revision>
  <dcterms:created xsi:type="dcterms:W3CDTF">2022-05-03T09:22:51Z</dcterms:created>
  <dcterms:modified xsi:type="dcterms:W3CDTF">2022-05-17T09:15:52Z</dcterms:modified>
</cp:coreProperties>
</file>