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345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BF3DC-A248-41CE-993C-BD3AF5FEF2AB}" type="datetimeFigureOut">
              <a:rPr lang="fr-FR" smtClean="0"/>
              <a:t>19/05/2022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30D9B-766A-469D-A833-38BDD72264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374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02F0-1B12-4E1E-9FD2-65125E4467E3}" type="datetimeFigureOut">
              <a:rPr lang="fr-FR" smtClean="0"/>
              <a:t>19/05/2022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16D-BFF4-4F27-BFA2-BB58C5C339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4238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02F0-1B12-4E1E-9FD2-65125E4467E3}" type="datetimeFigureOut">
              <a:rPr lang="fr-FR" smtClean="0"/>
              <a:t>19/05/2022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16D-BFF4-4F27-BFA2-BB58C5C339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29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02F0-1B12-4E1E-9FD2-65125E4467E3}" type="datetimeFigureOut">
              <a:rPr lang="fr-FR" smtClean="0"/>
              <a:t>19/05/2022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16D-BFF4-4F27-BFA2-BB58C5C339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724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02F0-1B12-4E1E-9FD2-65125E4467E3}" type="datetimeFigureOut">
              <a:rPr lang="fr-FR" smtClean="0"/>
              <a:t>19/05/2022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16D-BFF4-4F27-BFA2-BB58C5C339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470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02F0-1B12-4E1E-9FD2-65125E4467E3}" type="datetimeFigureOut">
              <a:rPr lang="fr-FR" smtClean="0"/>
              <a:t>19/05/2022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16D-BFF4-4F27-BFA2-BB58C5C339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374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02F0-1B12-4E1E-9FD2-65125E4467E3}" type="datetimeFigureOut">
              <a:rPr lang="fr-FR" smtClean="0"/>
              <a:t>19/05/2022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16D-BFF4-4F27-BFA2-BB58C5C339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98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02F0-1B12-4E1E-9FD2-65125E4467E3}" type="datetimeFigureOut">
              <a:rPr lang="fr-FR" smtClean="0"/>
              <a:t>19/05/2022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16D-BFF4-4F27-BFA2-BB58C5C339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022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02F0-1B12-4E1E-9FD2-65125E4467E3}" type="datetimeFigureOut">
              <a:rPr lang="fr-FR" smtClean="0"/>
              <a:t>19/05/2022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16D-BFF4-4F27-BFA2-BB58C5C339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948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02F0-1B12-4E1E-9FD2-65125E4467E3}" type="datetimeFigureOut">
              <a:rPr lang="fr-FR" smtClean="0"/>
              <a:t>19/05/2022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16D-BFF4-4F27-BFA2-BB58C5C339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46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02F0-1B12-4E1E-9FD2-65125E4467E3}" type="datetimeFigureOut">
              <a:rPr lang="fr-FR" smtClean="0"/>
              <a:t>19/05/2022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16D-BFF4-4F27-BFA2-BB58C5C339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38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02F0-1B12-4E1E-9FD2-65125E4467E3}" type="datetimeFigureOut">
              <a:rPr lang="fr-FR" smtClean="0"/>
              <a:t>19/05/2022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16D-BFF4-4F27-BFA2-BB58C5C339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1218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F02F0-1B12-4E1E-9FD2-65125E4467E3}" type="datetimeFigureOut">
              <a:rPr lang="fr-FR" smtClean="0"/>
              <a:t>19/05/2022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5116D-BFF4-4F27-BFA2-BB58C5C339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48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ayline Gautie\Desktop\SFP\DOCUMENTS SFP\COMM\LOGO SFP\LogoSFPofficiel\logoSFP_RVB_tex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49325"/>
            <a:ext cx="1512168" cy="1135459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755046" y="68869"/>
            <a:ext cx="6366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C00000"/>
                </a:solidFill>
              </a:rPr>
              <a:t>Commission Femmes et Physique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732417" y="332656"/>
            <a:ext cx="71708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b="1" dirty="0">
                <a:solidFill>
                  <a:srgbClr val="002060"/>
                </a:solidFill>
              </a:rPr>
              <a:t>Action Portraits</a:t>
            </a:r>
          </a:p>
          <a:p>
            <a:pPr algn="ctr"/>
            <a:r>
              <a:rPr lang="fr-FR" sz="2800" b="1" dirty="0">
                <a:solidFill>
                  <a:srgbClr val="002060"/>
                </a:solidFill>
              </a:rPr>
              <a:t>Responsables : Amélie </a:t>
            </a:r>
            <a:r>
              <a:rPr lang="fr-FR" sz="2800" b="1" dirty="0" err="1">
                <a:solidFill>
                  <a:srgbClr val="002060"/>
                </a:solidFill>
              </a:rPr>
              <a:t>Juhin</a:t>
            </a:r>
            <a:r>
              <a:rPr lang="fr-FR" sz="2800" b="1" dirty="0">
                <a:solidFill>
                  <a:srgbClr val="002060"/>
                </a:solidFill>
              </a:rPr>
              <a:t> et Sandrine Morin</a:t>
            </a:r>
            <a:endParaRPr lang="fr-FR" sz="2800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44016" y="1591632"/>
            <a:ext cx="910850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Objectif :</a:t>
            </a:r>
            <a:r>
              <a:rPr lang="fr-FR" b="1" dirty="0"/>
              <a:t> </a:t>
            </a:r>
            <a:r>
              <a:rPr lang="fr-FR" b="1" dirty="0">
                <a:solidFill>
                  <a:srgbClr val="002060"/>
                </a:solidFill>
              </a:rPr>
              <a:t>faire connaître largement 15 lauréates de grands prix de la SFP via de belles affiches</a:t>
            </a:r>
            <a:endParaRPr lang="fr-FR" dirty="0">
              <a:solidFill>
                <a:srgbClr val="002060"/>
              </a:solidFill>
            </a:endParaRPr>
          </a:p>
          <a:p>
            <a:pPr>
              <a:spcBef>
                <a:spcPts val="600"/>
              </a:spcBef>
            </a:pPr>
            <a:r>
              <a:rPr lang="fr-FR" b="1" u="sng" dirty="0"/>
              <a:t>Quoi :</a:t>
            </a:r>
            <a:r>
              <a:rPr lang="fr-FR" dirty="0"/>
              <a:t> 15 portraits graphiques de format A0 + une affiche générale « 15 physiciennes célèbrent les 150 ans de la SFP ». Chaque affiche comprend : 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fr-FR" dirty="0"/>
              <a:t>une photo-portrait 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fr-FR" dirty="0"/>
              <a:t>en surimpression, des images illustrant son activité scientifique : images, équations, dispositif expérimental, lieu de travail…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fr-FR" dirty="0"/>
              <a:t>un texte présentant la lauréate, son domaine de recherche et si elle le souhaite, sa vision de la recherche (dimension collective, transmission…)</a:t>
            </a:r>
          </a:p>
          <a:p>
            <a:pPr>
              <a:spcBef>
                <a:spcPts val="600"/>
              </a:spcBef>
            </a:pPr>
            <a:r>
              <a:rPr lang="fr-FR" b="1" u="sng" dirty="0"/>
              <a:t>Public visé :</a:t>
            </a:r>
            <a:r>
              <a:rPr lang="fr-FR" b="1" dirty="0"/>
              <a:t> </a:t>
            </a:r>
            <a:r>
              <a:rPr lang="fr-FR" dirty="0"/>
              <a:t>tout public ayant une formation scientifique niveau lycée</a:t>
            </a:r>
          </a:p>
          <a:p>
            <a:pPr>
              <a:spcBef>
                <a:spcPts val="600"/>
              </a:spcBef>
            </a:pPr>
            <a:r>
              <a:rPr lang="fr-FR" b="1" u="sng" dirty="0"/>
              <a:t>Comment :</a:t>
            </a:r>
            <a:r>
              <a:rPr lang="fr-FR" b="1" dirty="0"/>
              <a:t> </a:t>
            </a:r>
            <a:r>
              <a:rPr lang="fr-FR" dirty="0"/>
              <a:t>mise en place d’un groupe de travail composé de 7 personnes</a:t>
            </a:r>
          </a:p>
          <a:p>
            <a:pPr marL="285750" indent="-285750">
              <a:buFontTx/>
              <a:buChar char="-"/>
            </a:pPr>
            <a:r>
              <a:rPr lang="fr-FR" dirty="0"/>
              <a:t>Réalisation par le graphiste G. </a:t>
            </a:r>
            <a:r>
              <a:rPr lang="fr-FR" dirty="0" err="1"/>
              <a:t>Saix</a:t>
            </a:r>
            <a:r>
              <a:rPr lang="fr-FR" dirty="0"/>
              <a:t>, sur la base du matériel graphique fourni par la lauréate </a:t>
            </a:r>
          </a:p>
          <a:p>
            <a:pPr marL="285750" indent="-285750">
              <a:buFontTx/>
              <a:buChar char="-"/>
            </a:pPr>
            <a:r>
              <a:rPr lang="fr-FR" dirty="0"/>
              <a:t>Chaque lauréate est associée à une référente de la commission Femmes et Physique en charge de la contacter, de collecter les éléments et d’aider à la rédaction du texte, </a:t>
            </a:r>
            <a:r>
              <a:rPr lang="fr-FR"/>
              <a:t>en interaction </a:t>
            </a:r>
            <a:r>
              <a:rPr lang="fr-FR" dirty="0"/>
              <a:t>avec A. </a:t>
            </a:r>
            <a:r>
              <a:rPr lang="fr-FR" dirty="0" err="1"/>
              <a:t>Juhin</a:t>
            </a:r>
            <a:r>
              <a:rPr lang="fr-FR" dirty="0"/>
              <a:t> et G. </a:t>
            </a:r>
            <a:r>
              <a:rPr lang="fr-FR" dirty="0" err="1"/>
              <a:t>Saix</a:t>
            </a:r>
            <a:r>
              <a:rPr lang="fr-FR" dirty="0"/>
              <a:t>.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r>
              <a:rPr lang="fr-FR" b="1" u="sng" dirty="0"/>
              <a:t>Quand</a:t>
            </a:r>
            <a:r>
              <a:rPr lang="fr-FR" u="sng" dirty="0"/>
              <a:t> :</a:t>
            </a:r>
            <a:r>
              <a:rPr lang="fr-FR" dirty="0"/>
              <a:t> réalisation progressive des 15 portraits d’ici début 2023. Le graphiste a reçu les fonds de la SFP et a commencé à travailler début 2022.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1087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ayline Gautie\Desktop\SFP\DOCUMENTS SFP\COMM\LOGO SFP\LogoSFPofficiel\logoSFP_RVB_tex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49325"/>
            <a:ext cx="1512168" cy="1135459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755046" y="68869"/>
            <a:ext cx="6366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C00000"/>
                </a:solidFill>
              </a:rPr>
              <a:t>Commission Femmes et Physique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32241" y="153659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10 lauréates ont accepté, 1 a refusé, 4 restent à contacter.</a:t>
            </a:r>
          </a:p>
          <a:p>
            <a:pPr marL="285750" indent="-285750">
              <a:buFontTx/>
              <a:buChar char="-"/>
            </a:pPr>
            <a:r>
              <a:rPr lang="fr-FR" dirty="0"/>
              <a:t>3 affiches réalisées + 2 en cours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755046" y="2708920"/>
            <a:ext cx="4947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2060"/>
                </a:solidFill>
              </a:rPr>
              <a:t>Congrès des 150 ans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93CBF03-B319-F33E-3124-9ABCA02154B4}"/>
              </a:ext>
            </a:extLst>
          </p:cNvPr>
          <p:cNvSpPr txBox="1"/>
          <p:nvPr/>
        </p:nvSpPr>
        <p:spPr>
          <a:xfrm>
            <a:off x="1732417" y="332656"/>
            <a:ext cx="71708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b="1" dirty="0">
                <a:solidFill>
                  <a:srgbClr val="002060"/>
                </a:solidFill>
              </a:rPr>
              <a:t>Action Portraits</a:t>
            </a:r>
          </a:p>
          <a:p>
            <a:pPr algn="ctr"/>
            <a:r>
              <a:rPr lang="fr-FR" sz="2800" b="1" dirty="0">
                <a:solidFill>
                  <a:srgbClr val="002060"/>
                </a:solidFill>
              </a:rPr>
              <a:t>Responsables : Amélie </a:t>
            </a:r>
            <a:r>
              <a:rPr lang="fr-FR" sz="2800" b="1" dirty="0" err="1">
                <a:solidFill>
                  <a:srgbClr val="002060"/>
                </a:solidFill>
              </a:rPr>
              <a:t>Juhin</a:t>
            </a:r>
            <a:r>
              <a:rPr lang="fr-FR" sz="2800" b="1" dirty="0">
                <a:solidFill>
                  <a:srgbClr val="002060"/>
                </a:solidFill>
              </a:rPr>
              <a:t> et Sandrine Morin</a:t>
            </a:r>
            <a:endParaRPr lang="fr-FR" sz="2800" dirty="0">
              <a:solidFill>
                <a:srgbClr val="00206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01F8CE-A30B-24B4-1BEE-98DF0C5B1DEC}"/>
              </a:ext>
            </a:extLst>
          </p:cNvPr>
          <p:cNvSpPr/>
          <p:nvPr/>
        </p:nvSpPr>
        <p:spPr>
          <a:xfrm>
            <a:off x="529055" y="5857726"/>
            <a:ext cx="8085889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b="1" dirty="0">
                <a:solidFill>
                  <a:srgbClr val="002060"/>
                </a:solidFill>
              </a:rPr>
              <a:t>L’exposition classique (impression sur tissus, facilitant le transport et le stockage) pourra aussi être diffusée lors d’évènements de la SFP (congrès).</a:t>
            </a:r>
          </a:p>
          <a:p>
            <a:pPr algn="ctr">
              <a:spcBef>
                <a:spcPts val="600"/>
              </a:spcBef>
            </a:pPr>
            <a:r>
              <a:rPr lang="fr-FR" b="1" dirty="0">
                <a:solidFill>
                  <a:srgbClr val="002060"/>
                </a:solidFill>
              </a:rPr>
              <a:t>Puis dans les laboratoires, universités et à tous ceux qui la demanderont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FD76099-21C4-6398-A3FB-37F1DFBAF279}"/>
              </a:ext>
            </a:extLst>
          </p:cNvPr>
          <p:cNvSpPr txBox="1"/>
          <p:nvPr/>
        </p:nvSpPr>
        <p:spPr>
          <a:xfrm>
            <a:off x="-60147" y="3313603"/>
            <a:ext cx="92041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b="1" dirty="0"/>
              <a:t>Une exposition « classique » (portraits affichés) dans le hall du congrès</a:t>
            </a:r>
          </a:p>
          <a:p>
            <a:r>
              <a:rPr lang="fr-FR" dirty="0"/>
              <a:t>	vernissage avec invitation de certaines lauréates </a:t>
            </a:r>
          </a:p>
          <a:p>
            <a:pPr marL="285750" indent="-285750">
              <a:buFontTx/>
              <a:buChar char="-"/>
            </a:pPr>
            <a:r>
              <a:rPr lang="fr-FR" b="1" dirty="0"/>
              <a:t>Une exposition « virtuelle » sous forme de jeu (type « </a:t>
            </a:r>
            <a:r>
              <a:rPr lang="fr-FR" b="1" dirty="0" err="1"/>
              <a:t>Pokemon</a:t>
            </a:r>
            <a:r>
              <a:rPr lang="fr-FR" b="1" dirty="0"/>
              <a:t>-go », « flash </a:t>
            </a:r>
            <a:r>
              <a:rPr lang="fr-FR" b="1" dirty="0" err="1"/>
              <a:t>invader</a:t>
            </a:r>
            <a:r>
              <a:rPr lang="fr-FR" b="1" dirty="0"/>
              <a:t> »):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un QR code sera généré pour chaque affiche, renvoyant vers un lien sur le site de la SFP où l’affiche sera visible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les 15 QR codes seront imprimés et « cachés » dans le lieu du congrès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chaque affiche virtuelle peut comprendre une lettre cachée à trouver, les 15 lettres permettant de reconstituer un mot code : tirage au sort et lots à gagner (BD ?) </a:t>
            </a:r>
          </a:p>
        </p:txBody>
      </p:sp>
    </p:spTree>
    <p:extLst>
      <p:ext uri="{BB962C8B-B14F-4D97-AF65-F5344CB8AC3E}">
        <p14:creationId xmlns:p14="http://schemas.microsoft.com/office/powerpoint/2010/main" val="10362270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16177</TotalTime>
  <Words>404</Words>
  <Application>Microsoft Macintosh PowerPoint</Application>
  <PresentationFormat>Affichage à l'écran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</dc:creator>
  <cp:lastModifiedBy>Microsoft Office User</cp:lastModifiedBy>
  <cp:revision>198</cp:revision>
  <dcterms:created xsi:type="dcterms:W3CDTF">2019-06-03T12:27:20Z</dcterms:created>
  <dcterms:modified xsi:type="dcterms:W3CDTF">2022-05-19T07:47:30Z</dcterms:modified>
</cp:coreProperties>
</file>