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0" r:id="rId2"/>
    <p:sldId id="36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8A0B7-DF60-4A01-8D48-BFF5D0A47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E7D3AC-EFF8-49C0-98FA-F662B5116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018EA1-B3D8-409C-84DE-B996C3A4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053192-2F6E-4E3B-8013-B87E3455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1517E8-734C-4D6F-8E28-692CFB3E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2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1F02D6-A645-49F1-9F66-956A916AE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6B8D74-CC39-48C1-AA98-6F2E98E2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91695D-37C3-4E72-B4DB-9E76E38F5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93B7C6-84FC-4262-A76E-90AA52A1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1E89D5-E98F-41F2-834B-A9CBBB33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57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60C92EF-00F3-4E49-9017-38008BF476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0F865-9910-46B9-BFC8-489CA33C5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86EEAD-EC41-4BB8-BA18-BFDE6B57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A38E5F-2167-4690-A77C-6BF2AD0B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20A771-A618-4251-9B15-69DC6E6C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3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-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2B31C190-ACBB-454B-8609-C7B82DFB7A3F}"/>
              </a:ext>
            </a:extLst>
          </p:cNvPr>
          <p:cNvSpPr/>
          <p:nvPr userDrawn="1"/>
        </p:nvSpPr>
        <p:spPr>
          <a:xfrm flipH="1" flipV="1">
            <a:off x="0" y="768348"/>
            <a:ext cx="6400800" cy="817563"/>
          </a:xfrm>
          <a:custGeom>
            <a:avLst/>
            <a:gdLst>
              <a:gd name="connsiteX0" fmla="*/ 0 w 7609114"/>
              <a:gd name="connsiteY0" fmla="*/ 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0 w 7609114"/>
              <a:gd name="connsiteY4" fmla="*/ 0 h 2024743"/>
              <a:gd name="connsiteX0" fmla="*/ 899885 w 7609114"/>
              <a:gd name="connsiteY0" fmla="*/ 14515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899885 w 7609114"/>
              <a:gd name="connsiteY4" fmla="*/ 14515 h 2024743"/>
              <a:gd name="connsiteX0" fmla="*/ 1147223 w 7609114"/>
              <a:gd name="connsiteY0" fmla="*/ 7020 h 2024743"/>
              <a:gd name="connsiteX1" fmla="*/ 7609114 w 7609114"/>
              <a:gd name="connsiteY1" fmla="*/ 0 h 2024743"/>
              <a:gd name="connsiteX2" fmla="*/ 7609114 w 7609114"/>
              <a:gd name="connsiteY2" fmla="*/ 2024743 h 2024743"/>
              <a:gd name="connsiteX3" fmla="*/ 0 w 7609114"/>
              <a:gd name="connsiteY3" fmla="*/ 2024743 h 2024743"/>
              <a:gd name="connsiteX4" fmla="*/ 1147223 w 7609114"/>
              <a:gd name="connsiteY4" fmla="*/ 7020 h 2024743"/>
              <a:gd name="connsiteX0" fmla="*/ 1162213 w 7609114"/>
              <a:gd name="connsiteY0" fmla="*/ 0 h 2032713"/>
              <a:gd name="connsiteX1" fmla="*/ 7609114 w 7609114"/>
              <a:gd name="connsiteY1" fmla="*/ 7970 h 2032713"/>
              <a:gd name="connsiteX2" fmla="*/ 7609114 w 7609114"/>
              <a:gd name="connsiteY2" fmla="*/ 2032713 h 2032713"/>
              <a:gd name="connsiteX3" fmla="*/ 0 w 7609114"/>
              <a:gd name="connsiteY3" fmla="*/ 2032713 h 2032713"/>
              <a:gd name="connsiteX4" fmla="*/ 1162213 w 7609114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7609114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318915"/>
              <a:gd name="connsiteY0" fmla="*/ 0 h 2032713"/>
              <a:gd name="connsiteX1" fmla="*/ 16318915 w 16318915"/>
              <a:gd name="connsiteY1" fmla="*/ 7970 h 2032713"/>
              <a:gd name="connsiteX2" fmla="*/ 16278310 w 16318915"/>
              <a:gd name="connsiteY2" fmla="*/ 2032713 h 2032713"/>
              <a:gd name="connsiteX3" fmla="*/ 0 w 16318915"/>
              <a:gd name="connsiteY3" fmla="*/ 2032713 h 2032713"/>
              <a:gd name="connsiteX4" fmla="*/ 1162213 w 16318915"/>
              <a:gd name="connsiteY4" fmla="*/ 0 h 2032713"/>
              <a:gd name="connsiteX0" fmla="*/ 1162213 w 16298612"/>
              <a:gd name="connsiteY0" fmla="*/ 0 h 2032713"/>
              <a:gd name="connsiteX1" fmla="*/ 16298612 w 16298612"/>
              <a:gd name="connsiteY1" fmla="*/ 7970 h 2032713"/>
              <a:gd name="connsiteX2" fmla="*/ 16278310 w 16298612"/>
              <a:gd name="connsiteY2" fmla="*/ 2032713 h 2032713"/>
              <a:gd name="connsiteX3" fmla="*/ 0 w 16298612"/>
              <a:gd name="connsiteY3" fmla="*/ 2032713 h 2032713"/>
              <a:gd name="connsiteX4" fmla="*/ 1162213 w 16298612"/>
              <a:gd name="connsiteY4" fmla="*/ 0 h 20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98612" h="2032713">
                <a:moveTo>
                  <a:pt x="1162213" y="0"/>
                </a:moveTo>
                <a:lnTo>
                  <a:pt x="16298612" y="7970"/>
                </a:lnTo>
                <a:lnTo>
                  <a:pt x="16278310" y="2032713"/>
                </a:lnTo>
                <a:lnTo>
                  <a:pt x="0" y="2032713"/>
                </a:lnTo>
                <a:lnTo>
                  <a:pt x="1162213" y="0"/>
                </a:lnTo>
                <a:close/>
              </a:path>
            </a:pathLst>
          </a:custGeom>
          <a:solidFill>
            <a:srgbClr val="CD17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D1719"/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25DF0CD-A455-BA4B-BF89-D05E29AD99B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6741" y="918893"/>
            <a:ext cx="5881687" cy="516472"/>
          </a:xfrm>
        </p:spPr>
        <p:txBody>
          <a:bodyPr wrap="none" anchor="t" anchorCtr="0"/>
          <a:lstStyle>
            <a:lvl1pPr algn="l"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Tahoma</a:t>
            </a:r>
            <a:r>
              <a:rPr lang="fr-FR" dirty="0"/>
              <a:t> 32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EA12200-7A99-074A-B74D-20CE68C36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0958" y="332249"/>
            <a:ext cx="1164301" cy="87219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8D7DDECC-DCA5-DE48-8BEC-2FB1DDC23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72954" y="6353178"/>
            <a:ext cx="5649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3D75-FCFB-0743-B0C1-09D62B5F6DAB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Espace réservé du texte 11">
            <a:extLst>
              <a:ext uri="{FF2B5EF4-FFF2-40B4-BE49-F238E27FC236}">
                <a16:creationId xmlns:a16="http://schemas.microsoft.com/office/drawing/2014/main" id="{FD598C40-3232-764D-A2D0-FF4316272E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410325"/>
            <a:ext cx="12192000" cy="447675"/>
          </a:xfrm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8" name="Espace réservé du texte 10">
            <a:extLst>
              <a:ext uri="{FF2B5EF4-FFF2-40B4-BE49-F238E27FC236}">
                <a16:creationId xmlns:a16="http://schemas.microsoft.com/office/drawing/2014/main" id="{D45E6D33-E0D0-404A-A9D1-68349BF6F0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214" y="2028825"/>
            <a:ext cx="10615740" cy="3400425"/>
          </a:xfrm>
        </p:spPr>
        <p:txBody>
          <a:bodyPr/>
          <a:lstStyle>
            <a:lvl1pPr algn="just">
              <a:buNone/>
              <a:defRPr sz="18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algn="just">
              <a:buFont typeface="Wingdings" pitchFamily="2" charset="2"/>
              <a:buChar char="§"/>
              <a:defRPr sz="160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Texte niveau 1 Arial 18</a:t>
            </a:r>
          </a:p>
          <a:p>
            <a:pPr lvl="1"/>
            <a:r>
              <a:rPr lang="fr-FR" dirty="0"/>
              <a:t>Texte niveau 2 Arial 16</a:t>
            </a:r>
          </a:p>
        </p:txBody>
      </p:sp>
    </p:spTree>
    <p:extLst>
      <p:ext uri="{BB962C8B-B14F-4D97-AF65-F5344CB8AC3E}">
        <p14:creationId xmlns:p14="http://schemas.microsoft.com/office/powerpoint/2010/main" val="11515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77180D-CFD6-43CC-B09E-892F9EE1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37EDAC-89BB-49A9-90A9-9AA860A0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A8DA07-A560-4506-8E8A-AA23BDCC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88F17-4004-4DF3-9996-FCC4E11BE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D246A8-1B2E-4C8C-BB01-8B7E88081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67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1682C-D8CC-4458-85ED-2E22DE2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4292AC-A552-445F-8354-9A3824B66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CB6674-D97B-4E22-8405-F0517872F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7105D-54EE-43AA-B5AE-C994B1B4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B8BAC5-1162-4C72-A6CC-D657161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54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490ADB-1164-4FC0-B366-4225EE21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C82710-077B-4F32-BC76-4EE772279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12B636-375A-4F65-977C-724E27181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101D5B-E9C5-4126-ADFC-8D5C578D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2D2E9-D84B-4D2D-9F87-94F03EA5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0265DD-0E71-4E85-968B-8F056F9F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8FAD1-3196-43D2-A227-7EB50D85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26A35-FA5C-41EF-BAD4-D45FC859B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92F4F1-82A2-47A1-8AA3-3A75B4DED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34AB191-0D78-420A-BEE7-FF1C6D504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0FDA2D4-6FCF-4C1B-9D40-3CCB01ACD9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BC4871-5A9B-4136-B123-41049FF5C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134E92-A980-4CCC-A67D-871005152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674AA9-F10D-4F9F-B8D0-F52356B9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3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E8574-11C6-40E7-8A50-6F791C7B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6BAB81-F771-4107-A411-A9823C0C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EAC0FB-3F05-4566-B392-1E118E42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8F8EED-2814-4384-A67D-84455D88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3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D7637D-728A-430C-B5F8-AB1EAAF3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682A6E6-43B6-4D8D-A21E-011581B4A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431E9E-3B8C-42F3-8C7A-68F7C130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2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2B1D62-D130-4BE3-B70C-6DA37235B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52ACD6-CF85-4E05-B194-467A09BF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18A79B-11C8-4ECE-83C5-B2D6AB98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485BBE-7B88-4DC3-B62F-47D20472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ED5A89-E542-43EC-B11A-EB0DD56CD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6550EA-4C33-487F-BBBF-C9C770F1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64232-2F87-4EBB-A907-518F9725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26EE463-D46F-45B0-9B5B-28616C6D0D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EBADFFB-6886-401E-B32D-0F6B9704B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856E2-2041-441F-83BC-63E65339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11EBF8-4C1B-46BC-B219-2100900F6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FF160E-2B38-45B2-B52F-7DF67EF9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03F70F-5D90-4540-A867-3F80D8EE3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9D4F5F-5B89-496A-A0D5-F054017F8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99A11C-B81C-46E6-B874-39D4D39E7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8CBB-6519-46E4-8415-8E08E694C517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CF45E2-3218-4B75-8E97-19B90F6DF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BF8E3-2594-4C0F-B469-747CB2365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CDA6-8A0D-4F7D-971B-725B1658FC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983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5FA5C0-7885-4249-8CC4-D8F3779D24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revue du 28 juin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1C7C9630-C89F-4BC0-8748-964D9D0D9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85F3D75-FCFB-0743-B0C1-09D62B5F6DAB}" type="slidenum">
              <a:rPr lang="fr-FR" smtClean="0"/>
              <a:t>1</a:t>
            </a:fld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88E223-3486-4E4A-9DAF-DB666494A1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36685C-CF32-4169-BD03-8137E3E54A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Journée dédiée à la revue de tous les projets en cours pour nos 150 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Réunion hybride mais présence au siège encouragée si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Environ 15 minutes par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Présentation obligatoire de chaque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Adaptation possible de l’ordre du jour en fonction des disponibilités de </a:t>
            </a:r>
            <a:r>
              <a:rPr lang="fr-FR" sz="2000" dirty="0" err="1"/>
              <a:t>chacun.e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Essayez de maximiser votre temps de participation pour informations mutuelles et échanges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Template de présentation sera défini par itération en amont de la réunion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22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4F4CB-A1D8-44B3-9CB1-BB6BB0DA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Template de présentation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96BDC5-8816-447A-8285-D347866EC7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4BF716-F2C2-45D7-B16F-C0C55D2F68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Objectif du projet</a:t>
            </a:r>
            <a:r>
              <a:rPr lang="fr-FR"/>
              <a:t>/présentation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Equipe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Calendrier projet/Etat d’avancement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Budget projet/bilan financier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Point subventions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Difficultés attendues/aide souhaitée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Plan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8853568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Grand écran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Wingdings</vt:lpstr>
      <vt:lpstr>Thème Office</vt:lpstr>
      <vt:lpstr>La revue du 28 juin</vt:lpstr>
      <vt:lpstr>Template de présentation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revue du 28 juin</dc:title>
  <dc:creator>Guy Wormser</dc:creator>
  <cp:lastModifiedBy>Guy Wormser</cp:lastModifiedBy>
  <cp:revision>1</cp:revision>
  <dcterms:created xsi:type="dcterms:W3CDTF">2022-05-20T04:23:06Z</dcterms:created>
  <dcterms:modified xsi:type="dcterms:W3CDTF">2022-05-20T04:25:45Z</dcterms:modified>
</cp:coreProperties>
</file>