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224" y="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F9CB-7C80-7248-ACC6-5BB6B0CA3A66}" type="datetimeFigureOut">
              <a:rPr lang="fr-FR" smtClean="0"/>
              <a:t>19/05/22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A771-BAA2-2F4F-875B-CCFB1663CB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0141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F9CB-7C80-7248-ACC6-5BB6B0CA3A66}" type="datetimeFigureOut">
              <a:rPr lang="fr-FR" smtClean="0"/>
              <a:t>19/05/22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A771-BAA2-2F4F-875B-CCFB1663CB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6790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F9CB-7C80-7248-ACC6-5BB6B0CA3A66}" type="datetimeFigureOut">
              <a:rPr lang="fr-FR" smtClean="0"/>
              <a:t>19/05/22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A771-BAA2-2F4F-875B-CCFB1663CB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560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F9CB-7C80-7248-ACC6-5BB6B0CA3A66}" type="datetimeFigureOut">
              <a:rPr lang="fr-FR" smtClean="0"/>
              <a:t>19/05/22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A771-BAA2-2F4F-875B-CCFB1663CB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723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F9CB-7C80-7248-ACC6-5BB6B0CA3A66}" type="datetimeFigureOut">
              <a:rPr lang="fr-FR" smtClean="0"/>
              <a:t>19/05/22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A771-BAA2-2F4F-875B-CCFB1663CB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6356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F9CB-7C80-7248-ACC6-5BB6B0CA3A66}" type="datetimeFigureOut">
              <a:rPr lang="fr-FR" smtClean="0"/>
              <a:t>19/05/22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A771-BAA2-2F4F-875B-CCFB1663CB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9816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F9CB-7C80-7248-ACC6-5BB6B0CA3A66}" type="datetimeFigureOut">
              <a:rPr lang="fr-FR" smtClean="0"/>
              <a:t>19/05/22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A771-BAA2-2F4F-875B-CCFB1663CB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1212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F9CB-7C80-7248-ACC6-5BB6B0CA3A66}" type="datetimeFigureOut">
              <a:rPr lang="fr-FR" smtClean="0"/>
              <a:t>19/05/22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A771-BAA2-2F4F-875B-CCFB1663CB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5481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F9CB-7C80-7248-ACC6-5BB6B0CA3A66}" type="datetimeFigureOut">
              <a:rPr lang="fr-FR" smtClean="0"/>
              <a:t>19/05/22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A771-BAA2-2F4F-875B-CCFB1663CB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3373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F9CB-7C80-7248-ACC6-5BB6B0CA3A66}" type="datetimeFigureOut">
              <a:rPr lang="fr-FR" smtClean="0"/>
              <a:t>19/05/22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A771-BAA2-2F4F-875B-CCFB1663CB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3571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F9CB-7C80-7248-ACC6-5BB6B0CA3A66}" type="datetimeFigureOut">
              <a:rPr lang="fr-FR" smtClean="0"/>
              <a:t>19/05/22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A771-BAA2-2F4F-875B-CCFB1663CB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6331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1F9CB-7C80-7248-ACC6-5BB6B0CA3A66}" type="datetimeFigureOut">
              <a:rPr lang="fr-FR" smtClean="0"/>
              <a:t>19/05/22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2A771-BAA2-2F4F-875B-CCFB1663CB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9328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b="1" dirty="0" smtClean="0"/>
              <a:t>Numéro de Reflets de la physique sur les 150 ans de la SFP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44120"/>
          </a:xfrm>
        </p:spPr>
        <p:txBody>
          <a:bodyPr/>
          <a:lstStyle/>
          <a:p>
            <a:pPr marL="0" indent="0" algn="ctr">
              <a:buNone/>
            </a:pPr>
            <a:r>
              <a:rPr lang="fr-FR" sz="2000" i="1" dirty="0" smtClean="0"/>
              <a:t>Sommaire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fr-FR" sz="1600" dirty="0" smtClean="0"/>
              <a:t>Les origines et les premières années de la Société Française de Physique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600" i="1" dirty="0" smtClean="0"/>
              <a:t>(extraits du mémoire de DEA d’Andrés Martinez Matiz)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fr-FR" sz="1600" dirty="0" smtClean="0"/>
              <a:t>Un siècle d’histoire de la SFP (1919-2021)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600" i="1" dirty="0" smtClean="0"/>
              <a:t>(à partir des archives de la SFP, des Bulletins de la SFP et du Journal de Physique et Le Radium)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fr-FR" sz="1600" dirty="0" smtClean="0"/>
              <a:t>Hommage à Pierre </a:t>
            </a:r>
            <a:r>
              <a:rPr lang="fr-FR" sz="1600" dirty="0" err="1" smtClean="0"/>
              <a:t>Radvanyi</a:t>
            </a:r>
            <a:r>
              <a:rPr lang="fr-FR" sz="1600" i="1" dirty="0" smtClean="0"/>
              <a:t> (coordonné par E. </a:t>
            </a:r>
            <a:r>
              <a:rPr lang="fr-FR" sz="1600" i="1" dirty="0" err="1" smtClean="0"/>
              <a:t>Brézin</a:t>
            </a:r>
            <a:r>
              <a:rPr lang="fr-FR" sz="1600" i="1" dirty="0" smtClean="0"/>
              <a:t>)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fr-FR" sz="1600" dirty="0" smtClean="0"/>
              <a:t>Articles et éditoriaux significatifs de présidents de la SFP et de personnalités scientifiques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fr-FR" sz="1600" i="1" dirty="0" smtClean="0"/>
              <a:t>    - Allocution de la présidente entrante (H. Mathieu-</a:t>
            </a:r>
            <a:r>
              <a:rPr lang="fr-FR" sz="1600" i="1" dirty="0" err="1" smtClean="0"/>
              <a:t>Faraggi</a:t>
            </a:r>
            <a:r>
              <a:rPr lang="fr-FR" sz="1600" i="1" dirty="0" smtClean="0"/>
              <a:t>, 1972)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fr-FR" sz="1600" i="1" dirty="0" smtClean="0"/>
              <a:t>    - La physique, pour quoi faire ? (A. </a:t>
            </a:r>
            <a:r>
              <a:rPr lang="fr-FR" sz="1600" i="1" dirty="0" err="1" smtClean="0"/>
              <a:t>Abragam</a:t>
            </a:r>
            <a:r>
              <a:rPr lang="fr-FR" sz="1600" i="1" dirty="0" smtClean="0"/>
              <a:t>, 1973)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fr-FR" sz="1600" i="1" dirty="0" smtClean="0"/>
              <a:t>    - Physique et langue française (D. Kaplan, 1994)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fr-FR" sz="1600" i="1" dirty="0" smtClean="0"/>
              <a:t>    - Plasticité ou fragilité de la recherche française en physique (J. Friedel, 2004)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fr-FR" sz="1600" i="1" dirty="0" smtClean="0"/>
              <a:t>    - Le rôle de la SFP dans la recherche française de la seconde moitié du 20</a:t>
            </a:r>
            <a:r>
              <a:rPr lang="fr-FR" sz="1600" i="1" baseline="30000" dirty="0" smtClean="0"/>
              <a:t>e</a:t>
            </a:r>
            <a:r>
              <a:rPr lang="fr-FR" sz="1600" i="1" dirty="0" smtClean="0"/>
              <a:t> siècle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fr-FR" sz="1600" i="1" dirty="0"/>
              <a:t> </a:t>
            </a:r>
            <a:r>
              <a:rPr lang="fr-FR" sz="1600" i="1" dirty="0" smtClean="0"/>
              <a:t>     (J. Friedel, 2005)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fr-FR" sz="1600" i="1" dirty="0" smtClean="0"/>
              <a:t>     Etc. </a:t>
            </a:r>
          </a:p>
          <a:p>
            <a:pPr marL="0" indent="0">
              <a:buNone/>
            </a:pPr>
            <a:endParaRPr lang="fr-FR" sz="2000" i="1" dirty="0" smtClean="0"/>
          </a:p>
          <a:p>
            <a:pPr marL="0" indent="0">
              <a:buNone/>
            </a:pPr>
            <a:endParaRPr lang="fr-FR" sz="2000" i="1" dirty="0"/>
          </a:p>
        </p:txBody>
      </p:sp>
    </p:spTree>
    <p:extLst>
      <p:ext uri="{BB962C8B-B14F-4D97-AF65-F5344CB8AC3E}">
        <p14:creationId xmlns:p14="http://schemas.microsoft.com/office/powerpoint/2010/main" val="2393350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2503" y="505488"/>
            <a:ext cx="7772400" cy="776727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Numéro de Reflets de la physique sur les 150 ans de la SFP</a:t>
            </a:r>
            <a:endParaRPr lang="fr-FR" sz="2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764440" y="1306873"/>
            <a:ext cx="7570463" cy="4939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Un siècle d’histoire de la SFP (1919-2021) </a:t>
            </a:r>
          </a:p>
          <a:p>
            <a:pPr>
              <a:spcBef>
                <a:spcPts val="600"/>
              </a:spcBef>
            </a:pPr>
            <a:r>
              <a:rPr lang="fr-FR" dirty="0" smtClean="0"/>
              <a:t>- La SFP pendant l’entre-deux-guerres (1919-1940)</a:t>
            </a:r>
          </a:p>
          <a:p>
            <a:pPr>
              <a:spcBef>
                <a:spcPts val="300"/>
              </a:spcBef>
            </a:pPr>
            <a:r>
              <a:rPr lang="fr-FR" dirty="0" smtClean="0"/>
              <a:t>- La SFP pendant la Seconde Guerre mondiale</a:t>
            </a:r>
          </a:p>
          <a:p>
            <a:pPr>
              <a:spcBef>
                <a:spcPts val="300"/>
              </a:spcBef>
            </a:pPr>
            <a:r>
              <a:rPr lang="fr-FR" dirty="0" smtClean="0"/>
              <a:t>- L’après-guerre : renaissance, nouveau contexte, nouvelle structuration </a:t>
            </a:r>
          </a:p>
          <a:p>
            <a:pPr>
              <a:spcBef>
                <a:spcPts val="300"/>
              </a:spcBef>
            </a:pPr>
            <a:r>
              <a:rPr lang="fr-FR" dirty="0" smtClean="0"/>
              <a:t>- Les années 1960 : une période d’expansion et d’optimisme</a:t>
            </a:r>
          </a:p>
          <a:p>
            <a:pPr>
              <a:spcBef>
                <a:spcPts val="300"/>
              </a:spcBef>
            </a:pPr>
            <a:r>
              <a:rPr lang="fr-FR" dirty="0" smtClean="0"/>
              <a:t>- Les années 1970 : premiers doutes, premières inquiétudes </a:t>
            </a:r>
          </a:p>
          <a:p>
            <a:pPr>
              <a:spcBef>
                <a:spcPts val="300"/>
              </a:spcBef>
            </a:pPr>
            <a:r>
              <a:rPr lang="fr-FR" dirty="0" smtClean="0"/>
              <a:t>- A partir de 1980 : une succession de réussites et d’échecs</a:t>
            </a:r>
          </a:p>
          <a:p>
            <a:pPr>
              <a:spcBef>
                <a:spcPts val="300"/>
              </a:spcBef>
            </a:pPr>
            <a:r>
              <a:rPr lang="fr-FR" dirty="0" smtClean="0"/>
              <a:t>- Les années récentes (2006-2021) : une période de mutations </a:t>
            </a:r>
          </a:p>
          <a:p>
            <a:pPr algn="ctr">
              <a:spcBef>
                <a:spcPts val="1800"/>
              </a:spcBef>
            </a:pPr>
            <a:r>
              <a:rPr lang="fr-FR" i="1" dirty="0" smtClean="0"/>
              <a:t>Encadrés</a:t>
            </a:r>
          </a:p>
          <a:p>
            <a:pPr>
              <a:spcBef>
                <a:spcPts val="600"/>
              </a:spcBef>
            </a:pPr>
            <a:r>
              <a:rPr lang="fr-FR" sz="1400" dirty="0" smtClean="0"/>
              <a:t>Le congrès du centenaire de la SFP (1973) </a:t>
            </a:r>
          </a:p>
          <a:p>
            <a:pPr>
              <a:spcBef>
                <a:spcPts val="300"/>
              </a:spcBef>
            </a:pPr>
            <a:r>
              <a:rPr lang="fr-FR" sz="1400" dirty="0" smtClean="0"/>
              <a:t>La commission </a:t>
            </a:r>
            <a:r>
              <a:rPr lang="fr-FR" sz="1400" dirty="0" err="1" smtClean="0"/>
              <a:t>Lagarrigue</a:t>
            </a:r>
            <a:r>
              <a:rPr lang="fr-FR" sz="1400" dirty="0" smtClean="0"/>
              <a:t> de rénovation de l’enseignement de la physique en France</a:t>
            </a:r>
          </a:p>
          <a:p>
            <a:pPr>
              <a:spcBef>
                <a:spcPts val="300"/>
              </a:spcBef>
            </a:pPr>
            <a:r>
              <a:rPr lang="fr-FR" sz="1400" dirty="0" smtClean="0"/>
              <a:t>2005, Année mondiale de la physique en France</a:t>
            </a:r>
          </a:p>
          <a:p>
            <a:pPr>
              <a:spcBef>
                <a:spcPts val="300"/>
              </a:spcBef>
            </a:pPr>
            <a:r>
              <a:rPr lang="fr-FR" sz="1400" dirty="0" smtClean="0"/>
              <a:t>La Société Française de Physique et la culture scientifique</a:t>
            </a:r>
          </a:p>
          <a:p>
            <a:pPr>
              <a:spcBef>
                <a:spcPts val="300"/>
              </a:spcBef>
            </a:pPr>
            <a:r>
              <a:rPr lang="fr-FR" sz="1400" dirty="0" smtClean="0"/>
              <a:t>La promotion des femmes</a:t>
            </a:r>
          </a:p>
          <a:p>
            <a:pPr>
              <a:spcBef>
                <a:spcPts val="300"/>
              </a:spcBef>
            </a:pPr>
            <a:r>
              <a:rPr lang="fr-FR" sz="1400" dirty="0" smtClean="0"/>
              <a:t>Les relations Nord-Sud et la commission « Physique sans frontières »  </a:t>
            </a:r>
          </a:p>
          <a:p>
            <a:pPr>
              <a:spcBef>
                <a:spcPts val="300"/>
              </a:spcBef>
            </a:pPr>
            <a:r>
              <a:rPr lang="mr-IN" sz="1400" dirty="0" smtClean="0"/>
              <a:t>…</a:t>
            </a:r>
            <a:r>
              <a:rPr lang="fr-FR" sz="1400" dirty="0" smtClean="0"/>
              <a:t>. 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1236037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344</Words>
  <Application>Microsoft Macintosh PowerPoint</Application>
  <PresentationFormat>Présentation à l'écran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Numéro de Reflets de la physique sur les 150 ans de la SFP</vt:lpstr>
      <vt:lpstr>Numéro de Reflets de la physique sur les 150 ans de la SFP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Numéro de Reflets de la physique sur les 150 ans de la SFP</dc:title>
  <dc:creator>Charles de Novion</dc:creator>
  <cp:lastModifiedBy>Charles de Novion</cp:lastModifiedBy>
  <cp:revision>10</cp:revision>
  <cp:lastPrinted>2022-05-19T20:19:37Z</cp:lastPrinted>
  <dcterms:created xsi:type="dcterms:W3CDTF">2022-05-19T07:45:02Z</dcterms:created>
  <dcterms:modified xsi:type="dcterms:W3CDTF">2022-05-19T20:44:59Z</dcterms:modified>
</cp:coreProperties>
</file>