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8" r:id="rId5"/>
    <p:sldId id="269" r:id="rId6"/>
    <p:sldId id="260" r:id="rId7"/>
    <p:sldId id="270" r:id="rId8"/>
    <p:sldId id="271" r:id="rId9"/>
    <p:sldId id="272" r:id="rId10"/>
    <p:sldId id="261" r:id="rId11"/>
    <p:sldId id="273" r:id="rId12"/>
    <p:sldId id="274" r:id="rId13"/>
    <p:sldId id="275" r:id="rId14"/>
    <p:sldId id="262" r:id="rId15"/>
    <p:sldId id="276" r:id="rId16"/>
    <p:sldId id="277" r:id="rId17"/>
    <p:sldId id="278" r:id="rId18"/>
    <p:sldId id="279" r:id="rId19"/>
    <p:sldId id="263" r:id="rId20"/>
    <p:sldId id="280" r:id="rId21"/>
    <p:sldId id="264" r:id="rId22"/>
    <p:sldId id="267" r:id="rId2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4674"/>
  </p:normalViewPr>
  <p:slideViewPr>
    <p:cSldViewPr snapToGrid="0">
      <p:cViewPr varScale="1">
        <p:scale>
          <a:sx n="124" d="100"/>
          <a:sy n="124" d="100"/>
        </p:scale>
        <p:origin x="3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58936-1B03-427A-862D-EF04860B198B}" type="datetimeFigureOut">
              <a:rPr lang="fr-FR" smtClean="0"/>
              <a:t>13/05/2022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3866-820B-422F-A5B1-814F866AA7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7300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58936-1B03-427A-862D-EF04860B198B}" type="datetimeFigureOut">
              <a:rPr lang="fr-FR" smtClean="0"/>
              <a:t>13/05/2022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3866-820B-422F-A5B1-814F866AA7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4029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58936-1B03-427A-862D-EF04860B198B}" type="datetimeFigureOut">
              <a:rPr lang="fr-FR" smtClean="0"/>
              <a:t>13/05/2022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3866-820B-422F-A5B1-814F866AA7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5380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58936-1B03-427A-862D-EF04860B198B}" type="datetimeFigureOut">
              <a:rPr lang="fr-FR" smtClean="0"/>
              <a:t>13/05/2022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3866-820B-422F-A5B1-814F866AA7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8484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58936-1B03-427A-862D-EF04860B198B}" type="datetimeFigureOut">
              <a:rPr lang="fr-FR" smtClean="0"/>
              <a:t>13/05/2022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3866-820B-422F-A5B1-814F866AA7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5258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58936-1B03-427A-862D-EF04860B198B}" type="datetimeFigureOut">
              <a:rPr lang="fr-FR" smtClean="0"/>
              <a:t>13/05/2022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3866-820B-422F-A5B1-814F866AA7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6672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58936-1B03-427A-862D-EF04860B198B}" type="datetimeFigureOut">
              <a:rPr lang="fr-FR" smtClean="0"/>
              <a:t>13/05/2022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3866-820B-422F-A5B1-814F866AA7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444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58936-1B03-427A-862D-EF04860B198B}" type="datetimeFigureOut">
              <a:rPr lang="fr-FR" smtClean="0"/>
              <a:t>13/05/2022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3866-820B-422F-A5B1-814F866AA7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4093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58936-1B03-427A-862D-EF04860B198B}" type="datetimeFigureOut">
              <a:rPr lang="fr-FR" smtClean="0"/>
              <a:t>13/05/2022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3866-820B-422F-A5B1-814F866AA7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2797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58936-1B03-427A-862D-EF04860B198B}" type="datetimeFigureOut">
              <a:rPr lang="fr-FR" smtClean="0"/>
              <a:t>13/05/2022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3866-820B-422F-A5B1-814F866AA7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0502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58936-1B03-427A-862D-EF04860B198B}" type="datetimeFigureOut">
              <a:rPr lang="fr-FR" smtClean="0"/>
              <a:t>13/05/2022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3866-820B-422F-A5B1-814F866AA7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3790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58936-1B03-427A-862D-EF04860B198B}" type="datetimeFigureOut">
              <a:rPr lang="fr-FR" smtClean="0"/>
              <a:t>13/05/2022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03866-820B-422F-A5B1-814F866AA7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1663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gence-web-paris.co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cnrs.fr/photographe-realisateur/pierre-de-parscau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5wY-UpOFlA?feature=oembed" TargetMode="Externa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795" y="1709924"/>
            <a:ext cx="4724410" cy="343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532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Frise chronologique &amp; iconographie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Recherches et rédaction des premières dates clefs </a:t>
            </a:r>
            <a:br>
              <a:rPr lang="fr-FR" dirty="0"/>
            </a:br>
            <a:r>
              <a:rPr lang="fr-FR" dirty="0"/>
              <a:t>exemples : </a:t>
            </a:r>
          </a:p>
          <a:p>
            <a:pPr lvl="1"/>
            <a:r>
              <a:rPr lang="fr-FR" dirty="0"/>
              <a:t>1867</a:t>
            </a:r>
            <a:br>
              <a:rPr lang="fr-FR" dirty="0"/>
            </a:br>
            <a:r>
              <a:rPr lang="fr-FR" dirty="0">
                <a:highlight>
                  <a:srgbClr val="FFFF00"/>
                </a:highlight>
              </a:rPr>
              <a:t>Dans les locaux de l’ENS, on cause physique et on se réunit entre chercheurs</a:t>
            </a:r>
            <a:r>
              <a:rPr lang="fr-FR" dirty="0"/>
              <a:t>. Auguste Bertin Accueille les scientifiques. Naît alors 	l’initiative de créer la SFP.</a:t>
            </a:r>
          </a:p>
          <a:p>
            <a:pPr lvl="1"/>
            <a:r>
              <a:rPr lang="fr-FR" dirty="0"/>
              <a:t>1871-72</a:t>
            </a:r>
            <a:br>
              <a:rPr lang="fr-FR" dirty="0"/>
            </a:br>
            <a:r>
              <a:rPr lang="fr-FR" dirty="0"/>
              <a:t>Faible soutien gouvernemental – manque de ressource et pas d’accès aux ressources biblio - </a:t>
            </a:r>
            <a:r>
              <a:rPr lang="fr-FR" dirty="0">
                <a:highlight>
                  <a:srgbClr val="FFFF00"/>
                </a:highlight>
              </a:rPr>
              <a:t>Création bibliothèque circulante par D’Almeida </a:t>
            </a:r>
          </a:p>
        </p:txBody>
      </p:sp>
    </p:spTree>
    <p:extLst>
      <p:ext uri="{BB962C8B-B14F-4D97-AF65-F5344CB8AC3E}">
        <p14:creationId xmlns:p14="http://schemas.microsoft.com/office/powerpoint/2010/main" val="2648929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Frise chronologique &amp; iconographie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Choix d’une illustratrice en freelance pour concevoir une banque d’images spécifiquement dédiées</a:t>
            </a:r>
          </a:p>
          <a:p>
            <a:r>
              <a:rPr lang="fr-FR" b="1" dirty="0"/>
              <a:t>Alice Le Barillier</a:t>
            </a:r>
            <a:br>
              <a:rPr lang="fr-FR" dirty="0"/>
            </a:br>
            <a:r>
              <a:rPr lang="fr-FR" dirty="0">
                <a:highlight>
                  <a:srgbClr val="FFFF00"/>
                </a:highlight>
              </a:rPr>
              <a:t>https://</a:t>
            </a:r>
            <a:r>
              <a:rPr lang="fr-FR" dirty="0" err="1">
                <a:highlight>
                  <a:srgbClr val="FFFF00"/>
                </a:highlight>
              </a:rPr>
              <a:t>www.alicelebarillier.com</a:t>
            </a:r>
            <a:endParaRPr lang="fr-FR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611771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Frise chronologique &amp; iconographie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18A0D16-2910-AD0A-2B21-F3EED73F0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697" y="1690688"/>
            <a:ext cx="4370798" cy="437079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6466988-D0AC-BDCA-DAF2-791006C9D7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45" y="1690688"/>
            <a:ext cx="4370798" cy="437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797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CB0D1F8D-1DCC-1C6F-344B-0BE086202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561" y="431514"/>
            <a:ext cx="2523638" cy="599497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Frise chronologique &amp; iconographie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BA36C3B-E60C-F635-6273-9EA99005BA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170" y="1815547"/>
            <a:ext cx="5820097" cy="388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627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Livre 150 ans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Projet piloté par un comité éditorial – contact Agnès Henri</a:t>
            </a:r>
          </a:p>
          <a:p>
            <a:r>
              <a:rPr lang="fr-FR" dirty="0"/>
              <a:t>Maquettes de présentations – 2 formats envisagés </a:t>
            </a:r>
            <a:br>
              <a:rPr lang="fr-FR" dirty="0"/>
            </a:br>
            <a:r>
              <a:rPr lang="fr-FR" dirty="0"/>
              <a:t>- portait ou carré</a:t>
            </a:r>
          </a:p>
        </p:txBody>
      </p:sp>
    </p:spTree>
    <p:extLst>
      <p:ext uri="{BB962C8B-B14F-4D97-AF65-F5344CB8AC3E}">
        <p14:creationId xmlns:p14="http://schemas.microsoft.com/office/powerpoint/2010/main" val="991083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Livre 150 ans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EA1AECB-1EEE-FF16-2B84-65800169D0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512" y="1690688"/>
            <a:ext cx="3618960" cy="382198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F1D4DA4-EA1B-BF82-1B80-CFCCF5126B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682" y="623105"/>
            <a:ext cx="3618960" cy="379537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0DC98AF1-C9FF-1871-077F-35A1AC1D41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709" y="1948668"/>
            <a:ext cx="3858604" cy="405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232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Livre 150 ans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89EEAFB-847A-D589-EE3A-C18ADBC908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111" y="1683485"/>
            <a:ext cx="4024107" cy="421009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B2D11AB-226D-C25D-76B8-71914E2B48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309" y="450714"/>
            <a:ext cx="3618429" cy="379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955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6EAB2955-C7EF-E277-4CB1-CFBCF9A08C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626" y="861394"/>
            <a:ext cx="2933021" cy="439092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Livre 150 ans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6C82143-1A5F-42E7-AC0D-DDBA367739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900" y="506493"/>
            <a:ext cx="3656979" cy="545689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3AE5465A-F924-069C-724F-367B74A6A2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81" y="2336613"/>
            <a:ext cx="2419430" cy="362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0158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Livre 150 ans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F51F503-D818-4C9D-21CD-C5EDA312AB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074" y="777709"/>
            <a:ext cx="3227339" cy="485052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BE124EB-4B29-7548-F81F-C8F19E9D5B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522" y="1464657"/>
            <a:ext cx="2949979" cy="443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7855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Poster Prix Nobel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1 poster Prix Nobel – en cours de création </a:t>
            </a:r>
          </a:p>
        </p:txBody>
      </p:sp>
    </p:spTree>
    <p:extLst>
      <p:ext uri="{BB962C8B-B14F-4D97-AF65-F5344CB8AC3E}">
        <p14:creationId xmlns:p14="http://schemas.microsoft.com/office/powerpoint/2010/main" val="711128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Opération globales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1 logo 150 ans dédié</a:t>
            </a:r>
          </a:p>
          <a:p>
            <a:r>
              <a:rPr lang="fr-FR" dirty="0"/>
              <a:t>1 kit com disponible </a:t>
            </a:r>
          </a:p>
          <a:p>
            <a:r>
              <a:rPr lang="fr-FR" dirty="0"/>
              <a:t>1 </a:t>
            </a:r>
            <a:r>
              <a:rPr lang="fr-FR" dirty="0" err="1"/>
              <a:t>template</a:t>
            </a:r>
            <a:r>
              <a:rPr lang="fr-FR" dirty="0"/>
              <a:t> – en ligne et téléchargeable</a:t>
            </a:r>
          </a:p>
          <a:p>
            <a:r>
              <a:rPr lang="fr-FR" dirty="0"/>
              <a:t>1 plaquette de présentation globale – en ligne et téléchargeable</a:t>
            </a:r>
          </a:p>
          <a:p>
            <a:r>
              <a:rPr lang="fr-FR" dirty="0"/>
              <a:t>1 affiche évènement à venir… !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>
                <a:highlight>
                  <a:srgbClr val="FFFF00"/>
                </a:highlight>
              </a:rPr>
              <a:t>https://</a:t>
            </a:r>
            <a:r>
              <a:rPr lang="fr-FR" dirty="0" err="1">
                <a:highlight>
                  <a:srgbClr val="FFFF00"/>
                </a:highlight>
              </a:rPr>
              <a:t>www.sfpnet.fr</a:t>
            </a:r>
            <a:r>
              <a:rPr lang="fr-FR" dirty="0">
                <a:highlight>
                  <a:srgbClr val="FFFF00"/>
                </a:highlight>
              </a:rPr>
              <a:t>/communication-</a:t>
            </a:r>
            <a:r>
              <a:rPr lang="fr-FR" dirty="0" err="1">
                <a:highlight>
                  <a:srgbClr val="FFFF00"/>
                </a:highlight>
              </a:rPr>
              <a:t>sfp</a:t>
            </a:r>
            <a:endParaRPr lang="fr-FR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64199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Attachée de Presse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1 attachée de presse dédiée pour 2023 – </a:t>
            </a:r>
            <a:r>
              <a:rPr lang="fr-FR" b="1" dirty="0"/>
              <a:t>Estelle </a:t>
            </a:r>
            <a:r>
              <a:rPr lang="fr-FR" b="1" dirty="0" err="1"/>
              <a:t>Lacaud</a:t>
            </a:r>
            <a:br>
              <a:rPr lang="fr-FR" dirty="0"/>
            </a:br>
            <a:r>
              <a:rPr lang="fr-FR" dirty="0"/>
              <a:t>- communiqués</a:t>
            </a:r>
            <a:br>
              <a:rPr lang="fr-FR" dirty="0"/>
            </a:br>
            <a:r>
              <a:rPr lang="fr-FR" dirty="0"/>
              <a:t>- relais scientifique </a:t>
            </a:r>
            <a:br>
              <a:rPr lang="fr-FR" dirty="0"/>
            </a:br>
            <a:r>
              <a:rPr lang="fr-FR" dirty="0"/>
              <a:t>- Pôle presse évènementiel festival </a:t>
            </a:r>
            <a:br>
              <a:rPr lang="fr-FR" dirty="0"/>
            </a:br>
            <a:r>
              <a:rPr lang="fr-FR" dirty="0"/>
              <a:t>- Budget – environ 15-20K/an</a:t>
            </a:r>
          </a:p>
        </p:txBody>
      </p:sp>
    </p:spTree>
    <p:extLst>
      <p:ext uri="{BB962C8B-B14F-4D97-AF65-F5344CB8AC3E}">
        <p14:creationId xmlns:p14="http://schemas.microsoft.com/office/powerpoint/2010/main" val="19423943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Boutique en ligne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highlight>
                  <a:srgbClr val="FFFF00"/>
                </a:highlight>
              </a:rPr>
              <a:t>Remplacé par un projet goodies</a:t>
            </a:r>
            <a:r>
              <a:rPr lang="fr-FR" dirty="0"/>
              <a:t> – à offrir ou vendre selon les évènements</a:t>
            </a:r>
          </a:p>
          <a:p>
            <a:r>
              <a:rPr lang="fr-FR" dirty="0"/>
              <a:t>Budget trop élevé – environ 8-10K</a:t>
            </a:r>
          </a:p>
          <a:p>
            <a:r>
              <a:rPr lang="fr-FR" dirty="0"/>
              <a:t>Déclinaison d’1 ou 2 goodies beaucoup plus qualitatifs</a:t>
            </a:r>
          </a:p>
        </p:txBody>
      </p:sp>
    </p:spTree>
    <p:extLst>
      <p:ext uri="{BB962C8B-B14F-4D97-AF65-F5344CB8AC3E}">
        <p14:creationId xmlns:p14="http://schemas.microsoft.com/office/powerpoint/2010/main" val="14126617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2095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Site internet anniversaire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4 prestataires en compétition – appel d’offre</a:t>
            </a:r>
            <a:br>
              <a:rPr lang="fr-FR" dirty="0"/>
            </a:br>
            <a:r>
              <a:rPr lang="fr-FR" dirty="0"/>
              <a:t>- 2 couples de freelances – tandem DA + dev.</a:t>
            </a:r>
            <a:br>
              <a:rPr lang="fr-FR" dirty="0"/>
            </a:br>
            <a:r>
              <a:rPr lang="fr-FR" dirty="0"/>
              <a:t>- 2 agences </a:t>
            </a:r>
            <a:br>
              <a:rPr lang="fr-FR" dirty="0"/>
            </a:br>
            <a:r>
              <a:rPr lang="fr-FR" dirty="0"/>
              <a:t>- 1 enveloppe budget respecté – environ 15K</a:t>
            </a:r>
          </a:p>
        </p:txBody>
      </p:sp>
    </p:spTree>
    <p:extLst>
      <p:ext uri="{BB962C8B-B14F-4D97-AF65-F5344CB8AC3E}">
        <p14:creationId xmlns:p14="http://schemas.microsoft.com/office/powerpoint/2010/main" val="1471954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Site internet anniversaire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1 agence retenue : </a:t>
            </a:r>
            <a:r>
              <a:rPr lang="fr-FR" b="1" dirty="0"/>
              <a:t>6lab</a:t>
            </a:r>
            <a:br>
              <a:rPr lang="fr-FR" dirty="0"/>
            </a:br>
            <a:r>
              <a:rPr lang="fr-FR" dirty="0">
                <a:highlight>
                  <a:srgbClr val="FFFF00"/>
                </a:highlight>
                <a:hlinkClick r:id="rId3"/>
              </a:rPr>
              <a:t>https://www.agence-web-paris.com</a:t>
            </a:r>
            <a:endParaRPr lang="fr-FR" dirty="0">
              <a:highlight>
                <a:srgbClr val="FFFF00"/>
              </a:highlight>
            </a:endParaRPr>
          </a:p>
          <a:p>
            <a:r>
              <a:rPr lang="fr-FR" dirty="0"/>
              <a:t>Projet sur le long terme – 5 mois</a:t>
            </a:r>
            <a:br>
              <a:rPr lang="fr-FR" dirty="0"/>
            </a:br>
            <a:r>
              <a:rPr lang="fr-FR" dirty="0"/>
              <a:t>- démarrage du projet fin juin 2022 – premier workshop au siège </a:t>
            </a:r>
            <a:br>
              <a:rPr lang="fr-FR" dirty="0"/>
            </a:br>
            <a:r>
              <a:rPr lang="fr-FR" dirty="0"/>
              <a:t>- étude et recueil des besoins</a:t>
            </a:r>
          </a:p>
        </p:txBody>
      </p:sp>
    </p:spTree>
    <p:extLst>
      <p:ext uri="{BB962C8B-B14F-4D97-AF65-F5344CB8AC3E}">
        <p14:creationId xmlns:p14="http://schemas.microsoft.com/office/powerpoint/2010/main" val="1074212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Site internet anniversaire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Exemples de travaux digitaux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11A6D3A-268D-11C4-05BC-5D320142F0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94" y="2755275"/>
            <a:ext cx="4561220" cy="295634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E692223-0D47-47BF-966B-FC0B46009A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961" y="1404858"/>
            <a:ext cx="4500954" cy="296181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E6DBB59-C280-2432-45B9-715E1DF4B1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477" y="3023433"/>
            <a:ext cx="4801709" cy="315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411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Réalisation de vidéos promotionnelles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Réunion du comité local et étude des besoins</a:t>
            </a:r>
          </a:p>
          <a:p>
            <a:r>
              <a:rPr lang="fr-FR" dirty="0"/>
              <a:t>Définitions de 4 supports vidéos</a:t>
            </a:r>
            <a:br>
              <a:rPr lang="fr-FR" dirty="0"/>
            </a:br>
            <a:r>
              <a:rPr lang="fr-FR" dirty="0"/>
              <a:t>- 1 vidéo historique – format long </a:t>
            </a:r>
            <a:br>
              <a:rPr lang="fr-FR" dirty="0"/>
            </a:br>
            <a:r>
              <a:rPr lang="fr-FR" dirty="0"/>
              <a:t>- 1 vidéo de présentation de la SFP – format court</a:t>
            </a:r>
            <a:br>
              <a:rPr lang="fr-FR" dirty="0"/>
            </a:br>
            <a:r>
              <a:rPr lang="fr-FR" dirty="0"/>
              <a:t>- 1 vidéo de retour sur les temps forts anniversaire – format court</a:t>
            </a:r>
            <a:br>
              <a:rPr lang="fr-FR" dirty="0"/>
            </a:br>
            <a:r>
              <a:rPr lang="fr-FR" dirty="0"/>
              <a:t>- 1 vidéo de remerciements à tous nos adhérents </a:t>
            </a:r>
          </a:p>
        </p:txBody>
      </p:sp>
    </p:spTree>
    <p:extLst>
      <p:ext uri="{BB962C8B-B14F-4D97-AF65-F5344CB8AC3E}">
        <p14:creationId xmlns:p14="http://schemas.microsoft.com/office/powerpoint/2010/main" val="2518172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Réalisation de vidéos promotionnelles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Choix du réalisateur : Pierre De </a:t>
            </a:r>
            <a:r>
              <a:rPr lang="fr-FR" dirty="0" err="1"/>
              <a:t>Parscau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>
                <a:highlight>
                  <a:srgbClr val="FFFF00"/>
                </a:highlight>
                <a:hlinkClick r:id="rId3"/>
              </a:rPr>
              <a:t>https://images.cnrs.fr/photographe-realisateur/pierre-de-parscau</a:t>
            </a:r>
            <a:br>
              <a:rPr lang="fr-FR" dirty="0">
                <a:highlight>
                  <a:srgbClr val="FFFF00"/>
                </a:highlight>
              </a:rPr>
            </a:br>
            <a:br>
              <a:rPr lang="fr-FR" dirty="0">
                <a:highlight>
                  <a:srgbClr val="FFFF00"/>
                </a:highlight>
              </a:rPr>
            </a:br>
            <a:r>
              <a:rPr lang="fr-FR" dirty="0"/>
              <a:t>1 vidéaste habitué du format scientifique </a:t>
            </a:r>
            <a:br>
              <a:rPr lang="fr-FR" dirty="0"/>
            </a:br>
            <a:r>
              <a:rPr lang="fr-FR" dirty="0"/>
              <a:t>Travail régulier avec le CNRS ou autres organismes scientifiques</a:t>
            </a:r>
          </a:p>
          <a:p>
            <a:r>
              <a:rPr lang="fr-FR" dirty="0"/>
              <a:t>1 avantage : échange d’images scientifiques – </a:t>
            </a:r>
            <a:r>
              <a:rPr lang="fr-FR" dirty="0" err="1"/>
              <a:t>interlaboratoires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Partage facile – images « déjà » tournées par Pierre</a:t>
            </a:r>
          </a:p>
        </p:txBody>
      </p:sp>
    </p:spTree>
    <p:extLst>
      <p:ext uri="{BB962C8B-B14F-4D97-AF65-F5344CB8AC3E}">
        <p14:creationId xmlns:p14="http://schemas.microsoft.com/office/powerpoint/2010/main" val="3339497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Réalisation de vidéos promotionnelles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Planning de tournage</a:t>
            </a:r>
            <a:br>
              <a:rPr lang="fr-FR" dirty="0"/>
            </a:br>
            <a:r>
              <a:rPr lang="fr-FR" dirty="0"/>
              <a:t>- tournage de la remise des prix du 9-10 juin 2022</a:t>
            </a:r>
            <a:br>
              <a:rPr lang="fr-FR" dirty="0"/>
            </a:br>
            <a:r>
              <a:rPr lang="fr-FR" dirty="0"/>
              <a:t>- tournage lors de la JMC 2022 – Lyon</a:t>
            </a:r>
            <a:br>
              <a:rPr lang="fr-FR" dirty="0"/>
            </a:br>
            <a:r>
              <a:rPr lang="fr-FR" dirty="0"/>
              <a:t>	- colloques scientifiques</a:t>
            </a:r>
            <a:br>
              <a:rPr lang="fr-FR" dirty="0"/>
            </a:br>
            <a:r>
              <a:rPr lang="fr-FR" dirty="0"/>
              <a:t>	- sessions posters</a:t>
            </a:r>
            <a:br>
              <a:rPr lang="fr-FR" dirty="0"/>
            </a:br>
            <a:r>
              <a:rPr lang="fr-FR" dirty="0"/>
              <a:t>	- journées conviviales </a:t>
            </a:r>
            <a:br>
              <a:rPr lang="fr-FR" dirty="0"/>
            </a:br>
            <a:r>
              <a:rPr lang="fr-FR" dirty="0"/>
              <a:t>	- etc… Programme à venir – contact Alfonso</a:t>
            </a:r>
            <a:br>
              <a:rPr lang="fr-FR" dirty="0"/>
            </a:br>
            <a:r>
              <a:rPr lang="fr-FR" dirty="0"/>
              <a:t>- tournage d’interviews – anciens/actuels présidents + historiens </a:t>
            </a:r>
          </a:p>
        </p:txBody>
      </p:sp>
    </p:spTree>
    <p:extLst>
      <p:ext uri="{BB962C8B-B14F-4D97-AF65-F5344CB8AC3E}">
        <p14:creationId xmlns:p14="http://schemas.microsoft.com/office/powerpoint/2010/main" val="3008241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Réalisation de vidéos promotionnelles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Exemple de vidéos</a:t>
            </a:r>
          </a:p>
        </p:txBody>
      </p:sp>
      <p:pic>
        <p:nvPicPr>
          <p:cNvPr id="4" name="Média en ligne 3" descr="Un laser de la Terre à la Lune">
            <a:hlinkClick r:id="" action="ppaction://media"/>
            <a:extLst>
              <a:ext uri="{FF2B5EF4-FFF2-40B4-BE49-F238E27FC236}">
                <a16:creationId xmlns:a16="http://schemas.microsoft.com/office/drawing/2014/main" id="{5267038D-A51D-150D-BA86-F1CE94520D5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78675" y="2336417"/>
            <a:ext cx="5893370" cy="332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20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540</Words>
  <Application>Microsoft Macintosh PowerPoint</Application>
  <PresentationFormat>Grand écran</PresentationFormat>
  <Paragraphs>49</Paragraphs>
  <Slides>22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Thème Office</vt:lpstr>
      <vt:lpstr>Présentation PowerPoint</vt:lpstr>
      <vt:lpstr>Opération globales</vt:lpstr>
      <vt:lpstr>Site internet anniversaire</vt:lpstr>
      <vt:lpstr>Site internet anniversaire</vt:lpstr>
      <vt:lpstr>Site internet anniversaire</vt:lpstr>
      <vt:lpstr>Réalisation de vidéos promotionnelles</vt:lpstr>
      <vt:lpstr>Réalisation de vidéos promotionnelles</vt:lpstr>
      <vt:lpstr>Réalisation de vidéos promotionnelles</vt:lpstr>
      <vt:lpstr>Réalisation de vidéos promotionnelles</vt:lpstr>
      <vt:lpstr>Frise chronologique &amp; iconographie</vt:lpstr>
      <vt:lpstr>Frise chronologique &amp; iconographie</vt:lpstr>
      <vt:lpstr>Frise chronologique &amp; iconographie</vt:lpstr>
      <vt:lpstr>Frise chronologique &amp; iconographie</vt:lpstr>
      <vt:lpstr>Livre 150 ans</vt:lpstr>
      <vt:lpstr>Livre 150 ans</vt:lpstr>
      <vt:lpstr>Livre 150 ans</vt:lpstr>
      <vt:lpstr>Livre 150 ans</vt:lpstr>
      <vt:lpstr>Livre 150 ans</vt:lpstr>
      <vt:lpstr>Poster Prix Nobel</vt:lpstr>
      <vt:lpstr>Attachée de Presse</vt:lpstr>
      <vt:lpstr>Boutique en ligne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Olipia</dc:creator>
  <cp:lastModifiedBy>Microsoft Office User</cp:lastModifiedBy>
  <cp:revision>5</cp:revision>
  <dcterms:created xsi:type="dcterms:W3CDTF">2022-05-03T09:22:51Z</dcterms:created>
  <dcterms:modified xsi:type="dcterms:W3CDTF">2022-05-13T14:59:34Z</dcterms:modified>
</cp:coreProperties>
</file>