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xml" ContentType="application/vnd.openxmlformats-officedocument.presentationml.tags+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725" r:id="rId2"/>
    <p:sldId id="257" r:id="rId3"/>
    <p:sldId id="728" r:id="rId4"/>
    <p:sldId id="732" r:id="rId5"/>
    <p:sldId id="733" r:id="rId6"/>
    <p:sldId id="734" r:id="rId7"/>
    <p:sldId id="735" r:id="rId8"/>
    <p:sldId id="738" r:id="rId9"/>
    <p:sldId id="736" r:id="rId10"/>
    <p:sldId id="737" r:id="rId11"/>
    <p:sldId id="261" r:id="rId12"/>
    <p:sldId id="629" r:id="rId13"/>
    <p:sldId id="359" r:id="rId14"/>
    <p:sldId id="632" r:id="rId15"/>
    <p:sldId id="651" r:id="rId16"/>
    <p:sldId id="739" r:id="rId17"/>
    <p:sldId id="740" r:id="rId18"/>
    <p:sldId id="653" r:id="rId19"/>
    <p:sldId id="638" r:id="rId20"/>
    <p:sldId id="615" r:id="rId21"/>
    <p:sldId id="399" r:id="rId22"/>
    <p:sldId id="617" r:id="rId23"/>
    <p:sldId id="626" r:id="rId24"/>
    <p:sldId id="628" r:id="rId25"/>
    <p:sldId id="1263" r:id="rId26"/>
    <p:sldId id="636" r:id="rId27"/>
    <p:sldId id="637" r:id="rId28"/>
    <p:sldId id="641" r:id="rId29"/>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4890" autoAdjust="0"/>
    <p:restoredTop sz="94660"/>
  </p:normalViewPr>
  <p:slideViewPr>
    <p:cSldViewPr snapToGrid="0">
      <p:cViewPr varScale="1">
        <p:scale>
          <a:sx n="62" d="100"/>
          <a:sy n="62" d="100"/>
        </p:scale>
        <p:origin x="832" y="48"/>
      </p:cViewPr>
      <p:guideLst/>
    </p:cSldViewPr>
  </p:slideViewPr>
  <p:notesTextViewPr>
    <p:cViewPr>
      <p:scale>
        <a:sx n="1" d="1"/>
        <a:sy n="1" d="1"/>
      </p:scale>
      <p:origin x="0" y="0"/>
    </p:cViewPr>
  </p:notesTextViewPr>
  <p:sorterViewPr>
    <p:cViewPr>
      <p:scale>
        <a:sx n="100" d="100"/>
        <a:sy n="100" d="100"/>
      </p:scale>
      <p:origin x="0" y="-11296"/>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8"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wmf"/><Relationship Id="rId1" Type="http://schemas.openxmlformats.org/officeDocument/2006/relationships/image" Target="../media/image26.wmf"/><Relationship Id="rId5" Type="http://schemas.openxmlformats.org/officeDocument/2006/relationships/image" Target="../media/image30.wmf"/><Relationship Id="rId4" Type="http://schemas.openxmlformats.org/officeDocument/2006/relationships/image" Target="../media/image29.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33.wmf"/><Relationship Id="rId1" Type="http://schemas.openxmlformats.org/officeDocument/2006/relationships/image" Target="../media/image32.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wmf"/><Relationship Id="rId1" Type="http://schemas.openxmlformats.org/officeDocument/2006/relationships/image" Target="../media/image26.wmf"/><Relationship Id="rId4" Type="http://schemas.openxmlformats.org/officeDocument/2006/relationships/image" Target="../media/image2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F2BEC0A-042F-4C6A-A4BD-C8C4004A0DC9}" type="datetimeFigureOut">
              <a:rPr lang="fr-FR" smtClean="0"/>
              <a:t>29/06/2022</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21CAB1D-351A-41BD-8304-483242A462C1}" type="slidenum">
              <a:rPr lang="fr-FR" smtClean="0"/>
              <a:t>‹N°›</a:t>
            </a:fld>
            <a:endParaRPr lang="fr-FR"/>
          </a:p>
        </p:txBody>
      </p:sp>
    </p:spTree>
    <p:extLst>
      <p:ext uri="{BB962C8B-B14F-4D97-AF65-F5344CB8AC3E}">
        <p14:creationId xmlns:p14="http://schemas.microsoft.com/office/powerpoint/2010/main" val="1432882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C5D26CE-9429-4BD7-88E1-03792FCD62C3}" type="slidenum">
              <a:rPr lang="en-US"/>
              <a:pPr>
                <a:spcBef>
                  <a:spcPct val="0"/>
                </a:spcBef>
              </a:pPr>
              <a:t>13</a:t>
            </a:fld>
            <a:endParaRPr lang="en-US"/>
          </a:p>
        </p:txBody>
      </p:sp>
      <p:sp>
        <p:nvSpPr>
          <p:cNvPr id="286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6" name="Rectangle 3"/>
          <p:cNvSpPr>
            <a:spLocks noGrp="1" noChangeArrowheads="1"/>
          </p:cNvSpPr>
          <p:nvPr>
            <p:ph type="body" idx="1"/>
          </p:nvPr>
        </p:nvSpPr>
        <p:spPr bwMode="auto">
          <a:xfrm>
            <a:off x="914400" y="4343400"/>
            <a:ext cx="5029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5298580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692249F-562B-409A-8E9D-C75BE285C07B}" type="slidenum">
              <a:rPr lang="en-US" smtClean="0"/>
              <a:pPr fontAlgn="base">
                <a:spcBef>
                  <a:spcPct val="0"/>
                </a:spcBef>
                <a:spcAft>
                  <a:spcPct val="0"/>
                </a:spcAft>
                <a:defRPr/>
              </a:pPr>
              <a:t>26</a:t>
            </a:fld>
            <a:endParaRPr lang="en-US"/>
          </a:p>
        </p:txBody>
      </p:sp>
      <p:sp>
        <p:nvSpPr>
          <p:cNvPr id="1628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28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Tree>
    <p:extLst>
      <p:ext uri="{BB962C8B-B14F-4D97-AF65-F5344CB8AC3E}">
        <p14:creationId xmlns:p14="http://schemas.microsoft.com/office/powerpoint/2010/main" val="28375750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F815F71-230F-4017-9DED-48E89E347D48}" type="slidenum">
              <a:rPr lang="en-US" smtClean="0"/>
              <a:pPr fontAlgn="base">
                <a:spcBef>
                  <a:spcPct val="0"/>
                </a:spcBef>
                <a:spcAft>
                  <a:spcPct val="0"/>
                </a:spcAft>
                <a:defRPr/>
              </a:pPr>
              <a:t>27</a:t>
            </a:fld>
            <a:endParaRPr lang="en-US"/>
          </a:p>
        </p:txBody>
      </p:sp>
      <p:sp>
        <p:nvSpPr>
          <p:cNvPr id="1638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Tree>
    <p:extLst>
      <p:ext uri="{BB962C8B-B14F-4D97-AF65-F5344CB8AC3E}">
        <p14:creationId xmlns:p14="http://schemas.microsoft.com/office/powerpoint/2010/main" val="4061907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bwMode="auto">
          <a:ln>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07E5E573-A624-4F76-8B6C-B8ECA2631E86}" type="slidenum">
              <a:rPr lang="en-US" altLang="fr-FR">
                <a:latin typeface="Calibri" panose="020F0502020204030204" pitchFamily="34" charset="0"/>
              </a:rPr>
              <a:pPr eaLnBrk="1" hangingPunct="1"/>
              <a:t>28</a:t>
            </a:fld>
            <a:endParaRPr lang="en-US" altLang="fr-FR">
              <a:latin typeface="Calibri" panose="020F0502020204030204" pitchFamily="34" charset="0"/>
            </a:endParaRPr>
          </a:p>
        </p:txBody>
      </p:sp>
      <p:sp>
        <p:nvSpPr>
          <p:cNvPr id="119811" name="Rectangle 2"/>
          <p:cNvSpPr>
            <a:spLocks noGrp="1" noRot="1" noChangeAspect="1" noChangeArrowheads="1" noTextEdit="1"/>
          </p:cNvSpPr>
          <p:nvPr>
            <p:ph type="sldImg"/>
          </p:nvPr>
        </p:nvSpPr>
        <p:spPr bwMode="auto">
          <a:xfrm>
            <a:off x="914400" y="514350"/>
            <a:ext cx="5029200" cy="37719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2" name="Rectangle 3"/>
          <p:cNvSpPr>
            <a:spLocks noGrp="1" noChangeArrowheads="1"/>
          </p:cNvSpPr>
          <p:nvPr>
            <p:ph type="body" idx="1"/>
          </p:nvPr>
        </p:nvSpPr>
        <p:spPr bwMode="auto">
          <a:xfrm>
            <a:off x="914400" y="4343400"/>
            <a:ext cx="5029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a:p>
        </p:txBody>
      </p:sp>
    </p:spTree>
    <p:extLst>
      <p:ext uri="{BB962C8B-B14F-4D97-AF65-F5344CB8AC3E}">
        <p14:creationId xmlns:p14="http://schemas.microsoft.com/office/powerpoint/2010/main" val="38406470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
        <p:nvSpPr>
          <p:cNvPr id="116740"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fld id="{4E8EA9C3-37FB-4E09-96B1-D1499D0D80BA}" type="slidenum">
              <a:rPr lang="en-US" smtClean="0">
                <a:latin typeface="Calibri" pitchFamily="34" charset="0"/>
              </a:rPr>
              <a:pPr eaLnBrk="1" fontAlgn="base" hangingPunct="1">
                <a:spcBef>
                  <a:spcPct val="0"/>
                </a:spcBef>
                <a:spcAft>
                  <a:spcPct val="0"/>
                </a:spcAft>
              </a:pPr>
              <a:t>14</a:t>
            </a:fld>
            <a:endParaRPr lang="en-US">
              <a:latin typeface="Calibri" pitchFamily="34" charset="0"/>
            </a:endParaRPr>
          </a:p>
        </p:txBody>
      </p:sp>
    </p:spTree>
    <p:extLst>
      <p:ext uri="{BB962C8B-B14F-4D97-AF65-F5344CB8AC3E}">
        <p14:creationId xmlns:p14="http://schemas.microsoft.com/office/powerpoint/2010/main" val="1883240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bwMode="auto">
          <a:ln>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5CEC2B78-C700-4363-8380-586347CE82EF}" type="slidenum">
              <a:rPr lang="en-US" altLang="fr-FR">
                <a:latin typeface="Calibri" panose="020F0502020204030204" pitchFamily="34" charset="0"/>
              </a:rPr>
              <a:pPr eaLnBrk="1" hangingPunct="1"/>
              <a:t>16</a:t>
            </a:fld>
            <a:endParaRPr lang="en-US" altLang="fr-FR">
              <a:latin typeface="Calibri" panose="020F0502020204030204" pitchFamily="34" charset="0"/>
            </a:endParaRPr>
          </a:p>
        </p:txBody>
      </p:sp>
      <p:sp>
        <p:nvSpPr>
          <p:cNvPr id="1075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a:p>
        </p:txBody>
      </p:sp>
    </p:spTree>
    <p:extLst>
      <p:ext uri="{BB962C8B-B14F-4D97-AF65-F5344CB8AC3E}">
        <p14:creationId xmlns:p14="http://schemas.microsoft.com/office/powerpoint/2010/main" val="12212561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29242C4-C9F2-4DC8-BA7D-1313DDA16EAD}" type="slidenum">
              <a:rPr lang="fr-FR" smtClean="0"/>
              <a:pPr fontAlgn="base">
                <a:spcBef>
                  <a:spcPct val="0"/>
                </a:spcBef>
                <a:spcAft>
                  <a:spcPct val="0"/>
                </a:spcAft>
                <a:defRPr/>
              </a:pPr>
              <a:t>17</a:t>
            </a:fld>
            <a:endParaRPr lang="fr-FR"/>
          </a:p>
        </p:txBody>
      </p:sp>
      <p:sp>
        <p:nvSpPr>
          <p:cNvPr id="14643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2CB74DD0-34AF-4946-BEC6-63933EDC0F8F}" type="slidenum">
              <a:rPr lang="fr-FR" sz="1200">
                <a:latin typeface="Calibri" pitchFamily="34" charset="0"/>
              </a:rPr>
              <a:pPr algn="r" eaLnBrk="1" hangingPunct="1"/>
              <a:t>17</a:t>
            </a:fld>
            <a:endParaRPr lang="fr-FR" sz="1200">
              <a:latin typeface="Calibri" pitchFamily="34" charset="0"/>
            </a:endParaRPr>
          </a:p>
        </p:txBody>
      </p:sp>
      <p:sp>
        <p:nvSpPr>
          <p:cNvPr id="14643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7" name="Rectangle 3"/>
          <p:cNvSpPr>
            <a:spLocks noGrp="1" noChangeArrowheads="1"/>
          </p:cNvSpPr>
          <p:nvPr>
            <p:ph type="body" idx="1"/>
          </p:nvPr>
        </p:nvSpPr>
        <p:spPr bwMode="auto">
          <a:xfrm>
            <a:off x="914400" y="4343400"/>
            <a:ext cx="5029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Tree>
    <p:extLst>
      <p:ext uri="{BB962C8B-B14F-4D97-AF65-F5344CB8AC3E}">
        <p14:creationId xmlns:p14="http://schemas.microsoft.com/office/powerpoint/2010/main" val="16969074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p>
        </p:txBody>
      </p:sp>
      <p:sp>
        <p:nvSpPr>
          <p:cNvPr id="89092" name="Espace réservé du numéro de diapositive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254969B-442D-4BE0-BD52-36CC4172662F}" type="slidenum">
              <a:rPr lang="en-US" smtClean="0"/>
              <a:pPr fontAlgn="base">
                <a:spcBef>
                  <a:spcPct val="0"/>
                </a:spcBef>
                <a:spcAft>
                  <a:spcPct val="0"/>
                </a:spcAft>
                <a:defRPr/>
              </a:pPr>
              <a:t>18</a:t>
            </a:fld>
            <a:endParaRPr lang="en-US"/>
          </a:p>
        </p:txBody>
      </p:sp>
    </p:spTree>
    <p:extLst>
      <p:ext uri="{BB962C8B-B14F-4D97-AF65-F5344CB8AC3E}">
        <p14:creationId xmlns:p14="http://schemas.microsoft.com/office/powerpoint/2010/main" val="37533176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1"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p>
        </p:txBody>
      </p:sp>
      <p:sp>
        <p:nvSpPr>
          <p:cNvPr id="96260" name="Espace réservé du numéro de diapositive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28C7140-A02B-4B4A-BE08-B89AF64170CE}" type="slidenum">
              <a:rPr lang="fr-FR" smtClean="0"/>
              <a:pPr fontAlgn="base">
                <a:spcBef>
                  <a:spcPct val="0"/>
                </a:spcBef>
                <a:spcAft>
                  <a:spcPct val="0"/>
                </a:spcAft>
                <a:defRPr/>
              </a:pPr>
              <a:t>20</a:t>
            </a:fld>
            <a:endParaRPr lang="fr-FR"/>
          </a:p>
        </p:txBody>
      </p:sp>
    </p:spTree>
    <p:extLst>
      <p:ext uri="{BB962C8B-B14F-4D97-AF65-F5344CB8AC3E}">
        <p14:creationId xmlns:p14="http://schemas.microsoft.com/office/powerpoint/2010/main" val="13576444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7278140A-049D-43E4-B891-6B29704E619E}" type="slidenum">
              <a:rPr lang="fr-FR"/>
              <a:pPr/>
              <a:t>21</a:t>
            </a:fld>
            <a:endParaRPr lang="fr-F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6" name="Rectangle 3"/>
          <p:cNvSpPr>
            <a:spLocks noGrp="1" noChangeArrowheads="1"/>
          </p:cNvSpPr>
          <p:nvPr>
            <p:ph type="body" idx="1"/>
          </p:nvPr>
        </p:nvSpPr>
        <p:spPr bwMode="auto">
          <a:xfrm>
            <a:off x="914400" y="4343400"/>
            <a:ext cx="5029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Arial" panose="020B0604020202020204" pitchFamily="34" charset="0"/>
            </a:endParaRPr>
          </a:p>
        </p:txBody>
      </p:sp>
    </p:spTree>
    <p:extLst>
      <p:ext uri="{BB962C8B-B14F-4D97-AF65-F5344CB8AC3E}">
        <p14:creationId xmlns:p14="http://schemas.microsoft.com/office/powerpoint/2010/main" val="9578150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fld id="{2EA3695D-8BA7-4D64-A037-57FB4BDE78FC}" type="slidenum">
              <a:rPr lang="fr-FR" altLang="fr-FR" b="0" smtClean="0"/>
              <a:pPr/>
              <a:t>23</a:t>
            </a:fld>
            <a:endParaRPr lang="fr-FR" altLang="fr-FR" b="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fr-FR"/>
          </a:p>
        </p:txBody>
      </p:sp>
    </p:spTree>
    <p:extLst>
      <p:ext uri="{BB962C8B-B14F-4D97-AF65-F5344CB8AC3E}">
        <p14:creationId xmlns:p14="http://schemas.microsoft.com/office/powerpoint/2010/main" val="36622132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r>
              <a:rPr lang="fr-FR" dirty="0"/>
              <a:t>Changer titre</a:t>
            </a:r>
          </a:p>
        </p:txBody>
      </p:sp>
      <p:sp>
        <p:nvSpPr>
          <p:cNvPr id="4" name="Espace réservé du numéro de diapositive 3"/>
          <p:cNvSpPr>
            <a:spLocks noGrp="1"/>
          </p:cNvSpPr>
          <p:nvPr>
            <p:ph type="sldNum" sz="quarter" idx="10"/>
          </p:nvPr>
        </p:nvSpPr>
        <p:spPr/>
        <p:txBody>
          <a:bodyPr/>
          <a:lstStyle/>
          <a:p>
            <a:pPr>
              <a:defRPr/>
            </a:pPr>
            <a:fld id="{1C73B8CE-9123-4E4D-A900-EBE6FED5B600}" type="slidenum">
              <a:rPr lang="fr-FR" smtClean="0"/>
              <a:pPr>
                <a:defRPr/>
              </a:pPr>
              <a:t>25</a:t>
            </a:fld>
            <a:endParaRPr lang="fr-FR"/>
          </a:p>
        </p:txBody>
      </p:sp>
    </p:spTree>
    <p:extLst>
      <p:ext uri="{BB962C8B-B14F-4D97-AF65-F5344CB8AC3E}">
        <p14:creationId xmlns:p14="http://schemas.microsoft.com/office/powerpoint/2010/main" val="26737990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7FB060F-29AB-40D7-9D48-D657E5355983}"/>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a:extLst>
              <a:ext uri="{FF2B5EF4-FFF2-40B4-BE49-F238E27FC236}">
                <a16:creationId xmlns:a16="http://schemas.microsoft.com/office/drawing/2014/main" id="{A52E6BA7-B35E-4725-9357-994864B3CEE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A3CE9F6D-A817-46C5-A2A4-80BC5F6ED86F}"/>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5652270D-88D8-4A56-8DD1-2D27CEC41F55}"/>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AF7513C3-9A4A-4375-8AA6-7C60C27EF992}"/>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23306504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E24FEB7-F83D-4101-ACEA-A0BA734441D4}"/>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id="{EB4C4005-E93C-4E12-B019-80A84DAF1C80}"/>
              </a:ext>
            </a:extLst>
          </p:cNvPr>
          <p:cNvSpPr>
            <a:spLocks noGrp="1"/>
          </p:cNvSpPr>
          <p:nvPr>
            <p:ph type="body" orient="vert" idx="1"/>
          </p:nvPr>
        </p:nvSpPr>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0E9AC24C-3E43-44AB-9AE7-30BFB2ED4BFE}"/>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287FE80E-DD7E-445D-B95B-F9593BCD2352}"/>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28250888-8F58-4465-9B5D-45266CF447C4}"/>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36838714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DC028E28-4D6F-4419-88E1-E299DA2AF229}"/>
              </a:ext>
            </a:extLst>
          </p:cNvPr>
          <p:cNvSpPr>
            <a:spLocks noGrp="1"/>
          </p:cNvSpPr>
          <p:nvPr>
            <p:ph type="title" orient="vert"/>
          </p:nvPr>
        </p:nvSpPr>
        <p:spPr>
          <a:xfrm>
            <a:off x="8724900" y="365125"/>
            <a:ext cx="2628900" cy="5811838"/>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id="{24002A6F-9FF2-4A64-BB23-5663C027623E}"/>
              </a:ext>
            </a:extLst>
          </p:cNvPr>
          <p:cNvSpPr>
            <a:spLocks noGrp="1"/>
          </p:cNvSpPr>
          <p:nvPr>
            <p:ph type="body" orient="vert" idx="1"/>
          </p:nvPr>
        </p:nvSpPr>
        <p:spPr>
          <a:xfrm>
            <a:off x="838200" y="365125"/>
            <a:ext cx="7734300" cy="5811838"/>
          </a:xfrm>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8762C7F-6E7D-44A0-B5DE-D1EB2AFFA0EB}"/>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95704D35-7DAD-404E-A585-9600E2C00183}"/>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49E96F1D-1106-4AAA-8F9E-4625BC8763F6}"/>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19302628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cSld name="Titre. Texte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609600" y="274638"/>
            <a:ext cx="10972800" cy="1143000"/>
          </a:xfrm>
          <a:prstGeom prst="rect">
            <a:avLst/>
          </a:prstGeom>
        </p:spPr>
        <p:txBody>
          <a:bodyPr/>
          <a:lstStyle/>
          <a:p>
            <a:r>
              <a:rPr lang="fr-FR"/>
              <a:t>Cliquez pour modifier le style du titre</a:t>
            </a:r>
          </a:p>
        </p:txBody>
      </p:sp>
      <p:sp>
        <p:nvSpPr>
          <p:cNvPr id="3" name="Espace réservé du texte 2"/>
          <p:cNvSpPr>
            <a:spLocks noGrp="1"/>
          </p:cNvSpPr>
          <p:nvPr>
            <p:ph type="body" sz="half" idx="1"/>
          </p:nvPr>
        </p:nvSpPr>
        <p:spPr>
          <a:xfrm>
            <a:off x="609600" y="1600201"/>
            <a:ext cx="5384800" cy="4525963"/>
          </a:xfrm>
          <a:prstGeom prst="rect">
            <a:avLst/>
          </a:prstGeo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quarter" idx="2"/>
          </p:nvPr>
        </p:nvSpPr>
        <p:spPr>
          <a:xfrm>
            <a:off x="6197600" y="1600200"/>
            <a:ext cx="5384800" cy="2185988"/>
          </a:xfrm>
          <a:prstGeom prst="rect">
            <a:avLst/>
          </a:prstGeo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contenu 4"/>
          <p:cNvSpPr>
            <a:spLocks noGrp="1"/>
          </p:cNvSpPr>
          <p:nvPr>
            <p:ph sz="quarter" idx="3"/>
          </p:nvPr>
        </p:nvSpPr>
        <p:spPr>
          <a:xfrm>
            <a:off x="6197600" y="3938589"/>
            <a:ext cx="5384800" cy="2187575"/>
          </a:xfrm>
          <a:prstGeom prst="rect">
            <a:avLst/>
          </a:prstGeo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8656122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1549399" y="-66674"/>
            <a:ext cx="10401300" cy="514350"/>
          </a:xfrm>
          <a:prstGeom prst="rect">
            <a:avLst/>
          </a:prstGeom>
          <a:noFill/>
          <a:ln>
            <a:noFill/>
          </a:ln>
        </p:spPr>
        <p:txBody>
          <a:bodyPr/>
          <a:lstStyle>
            <a:lvl1pPr algn="ctr">
              <a:defRPr sz="3600">
                <a:solidFill>
                  <a:schemeClr val="bg1"/>
                </a:solidFill>
              </a:defRPr>
            </a:lvl1pPr>
          </a:lstStyle>
          <a:p>
            <a:r>
              <a:rPr lang="fr-FR" dirty="0"/>
              <a:t>Cliquez pour modifier le style du titre</a:t>
            </a:r>
          </a:p>
        </p:txBody>
      </p:sp>
    </p:spTree>
    <p:extLst>
      <p:ext uri="{BB962C8B-B14F-4D97-AF65-F5344CB8AC3E}">
        <p14:creationId xmlns:p14="http://schemas.microsoft.com/office/powerpoint/2010/main" val="144698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46AD6DA-5756-4A72-B279-52C854EA5137}"/>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07AF7E5F-17C4-4BFB-8F8D-AFFDA0EC8F95}"/>
              </a:ext>
            </a:extLst>
          </p:cNvPr>
          <p:cNvSpPr>
            <a:spLocks noGrp="1"/>
          </p:cNvSpPr>
          <p:nvPr>
            <p:ph idx="1"/>
          </p:nvPr>
        </p:nvSpPr>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7CC5F5C0-BAAC-4ED8-B7F8-E0FC543472AE}"/>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E52236AB-566B-452C-BBC9-CC3903AB03F9}"/>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131E9FDD-8707-490A-BBE2-82E46F81BCFC}"/>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36616317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BEA55EE-0BBE-4385-8AFF-3B6F2C30D71C}"/>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p>
        </p:txBody>
      </p:sp>
      <p:sp>
        <p:nvSpPr>
          <p:cNvPr id="3" name="Espace réservé du texte 2">
            <a:extLst>
              <a:ext uri="{FF2B5EF4-FFF2-40B4-BE49-F238E27FC236}">
                <a16:creationId xmlns:a16="http://schemas.microsoft.com/office/drawing/2014/main" id="{769D064D-8309-4C05-8B3E-F99BC65E477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Modifier les styles du texte du masque</a:t>
            </a:r>
          </a:p>
        </p:txBody>
      </p:sp>
      <p:sp>
        <p:nvSpPr>
          <p:cNvPr id="4" name="Espace réservé de la date 3">
            <a:extLst>
              <a:ext uri="{FF2B5EF4-FFF2-40B4-BE49-F238E27FC236}">
                <a16:creationId xmlns:a16="http://schemas.microsoft.com/office/drawing/2014/main" id="{44C9760E-C1BF-4DB3-9A88-EB7A30BE803E}"/>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14667645-6ACD-4939-83D8-AE40A257384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165C4493-A955-4A98-B4A5-DF3811FD4FAC}"/>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35949767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88F39AB-4B9D-4A75-9E44-5BF1433F056C}"/>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17AE2CA0-2B99-4B31-95F8-B46EA45B629B}"/>
              </a:ext>
            </a:extLst>
          </p:cNvPr>
          <p:cNvSpPr>
            <a:spLocks noGrp="1"/>
          </p:cNvSpPr>
          <p:nvPr>
            <p:ph sz="half" idx="1"/>
          </p:nvPr>
        </p:nvSpPr>
        <p:spPr>
          <a:xfrm>
            <a:off x="838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00E91393-585C-42EC-9E2B-4F1A8FEF071C}"/>
              </a:ext>
            </a:extLst>
          </p:cNvPr>
          <p:cNvSpPr>
            <a:spLocks noGrp="1"/>
          </p:cNvSpPr>
          <p:nvPr>
            <p:ph sz="half" idx="2"/>
          </p:nvPr>
        </p:nvSpPr>
        <p:spPr>
          <a:xfrm>
            <a:off x="6172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AC86B2FE-9899-4FA3-AF8E-D461E189BED1}"/>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6" name="Espace réservé du pied de page 5">
            <a:extLst>
              <a:ext uri="{FF2B5EF4-FFF2-40B4-BE49-F238E27FC236}">
                <a16:creationId xmlns:a16="http://schemas.microsoft.com/office/drawing/2014/main" id="{ED8E31FE-6674-4D71-B5CE-00E6CF534F0B}"/>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9502FB05-BCD9-4E1D-A649-5EAEDEC70E54}"/>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7011657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8F60010-81B4-49B3-9CC1-DA372E050D49}"/>
              </a:ext>
            </a:extLst>
          </p:cNvPr>
          <p:cNvSpPr>
            <a:spLocks noGrp="1"/>
          </p:cNvSpPr>
          <p:nvPr>
            <p:ph type="title"/>
          </p:nvPr>
        </p:nvSpPr>
        <p:spPr>
          <a:xfrm>
            <a:off x="839788" y="365125"/>
            <a:ext cx="10515600" cy="1325563"/>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3C418F2D-7C0B-440C-91C0-1380001E446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4" name="Espace réservé du contenu 3">
            <a:extLst>
              <a:ext uri="{FF2B5EF4-FFF2-40B4-BE49-F238E27FC236}">
                <a16:creationId xmlns:a16="http://schemas.microsoft.com/office/drawing/2014/main" id="{5DB17D6B-2EE8-4713-B5B1-324B77C416AA}"/>
              </a:ext>
            </a:extLst>
          </p:cNvPr>
          <p:cNvSpPr>
            <a:spLocks noGrp="1"/>
          </p:cNvSpPr>
          <p:nvPr>
            <p:ph sz="half" idx="2"/>
          </p:nvPr>
        </p:nvSpPr>
        <p:spPr>
          <a:xfrm>
            <a:off x="839788" y="2505075"/>
            <a:ext cx="5157787"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D4DE165B-655D-4B2A-A3F0-7BBB53243F0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6" name="Espace réservé du contenu 5">
            <a:extLst>
              <a:ext uri="{FF2B5EF4-FFF2-40B4-BE49-F238E27FC236}">
                <a16:creationId xmlns:a16="http://schemas.microsoft.com/office/drawing/2014/main" id="{7BF3C7F6-9BF6-4ACF-A09A-07EF8B9C271F}"/>
              </a:ext>
            </a:extLst>
          </p:cNvPr>
          <p:cNvSpPr>
            <a:spLocks noGrp="1"/>
          </p:cNvSpPr>
          <p:nvPr>
            <p:ph sz="quarter" idx="4"/>
          </p:nvPr>
        </p:nvSpPr>
        <p:spPr>
          <a:xfrm>
            <a:off x="6172200" y="2505075"/>
            <a:ext cx="5183188"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5351DA79-02F2-452D-A1E3-E4C94FC7E677}"/>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8" name="Espace réservé du pied de page 7">
            <a:extLst>
              <a:ext uri="{FF2B5EF4-FFF2-40B4-BE49-F238E27FC236}">
                <a16:creationId xmlns:a16="http://schemas.microsoft.com/office/drawing/2014/main" id="{188E9B73-5C77-42FD-8A15-2AB310C2ED83}"/>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id="{3A34CA91-0CB4-4722-9244-2DD81926CBF5}"/>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1844155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288F061-E6B6-43C7-974D-AF194BD04B88}"/>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B421FFEC-68D3-4385-8D87-F007654C9C97}"/>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4" name="Espace réservé du pied de page 3">
            <a:extLst>
              <a:ext uri="{FF2B5EF4-FFF2-40B4-BE49-F238E27FC236}">
                <a16:creationId xmlns:a16="http://schemas.microsoft.com/office/drawing/2014/main" id="{9859A3BB-6CDE-4368-9D21-B33CE8D8AA7A}"/>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EBBDAFBA-AA57-4FFE-82CA-90B7573A6FDB}"/>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373191078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112C4F9A-D89D-4C1A-AED3-CB9728CC8BF2}"/>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3" name="Espace réservé du pied de page 2">
            <a:extLst>
              <a:ext uri="{FF2B5EF4-FFF2-40B4-BE49-F238E27FC236}">
                <a16:creationId xmlns:a16="http://schemas.microsoft.com/office/drawing/2014/main" id="{A08B7F38-132C-4514-B6BB-01FA422D303E}"/>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E0EFA54A-6573-45CC-81ED-634ED7BC3DB9}"/>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29179747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179B773-B14A-46CB-835A-3D80C50688A0}"/>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du contenu 2">
            <a:extLst>
              <a:ext uri="{FF2B5EF4-FFF2-40B4-BE49-F238E27FC236}">
                <a16:creationId xmlns:a16="http://schemas.microsoft.com/office/drawing/2014/main" id="{D6DFAC3F-3E7E-48B8-8B8B-2C929CC977D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id="{D984B718-3264-4DB2-95F9-2ACF139EE0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a:extLst>
              <a:ext uri="{FF2B5EF4-FFF2-40B4-BE49-F238E27FC236}">
                <a16:creationId xmlns:a16="http://schemas.microsoft.com/office/drawing/2014/main" id="{F6A01FDC-F48A-4D34-B87C-D6044450B9B4}"/>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6" name="Espace réservé du pied de page 5">
            <a:extLst>
              <a:ext uri="{FF2B5EF4-FFF2-40B4-BE49-F238E27FC236}">
                <a16:creationId xmlns:a16="http://schemas.microsoft.com/office/drawing/2014/main" id="{2E9A4F30-1D9D-40DD-8C69-C08DA4E613BD}"/>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137F9839-3286-4B2A-A006-A57E4BEDFA29}"/>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33956737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C34E031-F09A-4D86-9FA8-B25DD128D3B9}"/>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pour une image  2">
            <a:extLst>
              <a:ext uri="{FF2B5EF4-FFF2-40B4-BE49-F238E27FC236}">
                <a16:creationId xmlns:a16="http://schemas.microsoft.com/office/drawing/2014/main" id="{CFB872F7-9E9C-4ABB-B3F6-9F385B535E7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a:extLst>
              <a:ext uri="{FF2B5EF4-FFF2-40B4-BE49-F238E27FC236}">
                <a16:creationId xmlns:a16="http://schemas.microsoft.com/office/drawing/2014/main" id="{427FBCBB-3195-4D85-8D27-894B05F32AC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a:extLst>
              <a:ext uri="{FF2B5EF4-FFF2-40B4-BE49-F238E27FC236}">
                <a16:creationId xmlns:a16="http://schemas.microsoft.com/office/drawing/2014/main" id="{58EB20BD-AB4C-43E8-89C8-95CE60383300}"/>
              </a:ext>
            </a:extLst>
          </p:cNvPr>
          <p:cNvSpPr>
            <a:spLocks noGrp="1"/>
          </p:cNvSpPr>
          <p:nvPr>
            <p:ph type="dt" sz="half" idx="10"/>
          </p:nvPr>
        </p:nvSpPr>
        <p:spPr/>
        <p:txBody>
          <a:bodyPr/>
          <a:lstStyle/>
          <a:p>
            <a:fld id="{B0BB92CB-555F-4A08-B979-748EB6FF0F3D}" type="datetimeFigureOut">
              <a:rPr lang="fr-FR" smtClean="0"/>
              <a:t>29/06/2022</a:t>
            </a:fld>
            <a:endParaRPr lang="fr-FR"/>
          </a:p>
        </p:txBody>
      </p:sp>
      <p:sp>
        <p:nvSpPr>
          <p:cNvPr id="6" name="Espace réservé du pied de page 5">
            <a:extLst>
              <a:ext uri="{FF2B5EF4-FFF2-40B4-BE49-F238E27FC236}">
                <a16:creationId xmlns:a16="http://schemas.microsoft.com/office/drawing/2014/main" id="{00471A6F-7A3F-44E2-82E4-D3CD8EABE448}"/>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C24197C2-C6FB-44E5-B2FE-96EAF0DFE89C}"/>
              </a:ext>
            </a:extLst>
          </p:cNvPr>
          <p:cNvSpPr>
            <a:spLocks noGrp="1"/>
          </p:cNvSpPr>
          <p:nvPr>
            <p:ph type="sldNum" sz="quarter" idx="12"/>
          </p:nvPr>
        </p:nvSpPr>
        <p:spPr/>
        <p:txBody>
          <a:bodyPr/>
          <a:lstStyle/>
          <a:p>
            <a:fld id="{80280642-12DB-4EAB-9FB1-D188F18952C8}" type="slidenum">
              <a:rPr lang="fr-FR" smtClean="0"/>
              <a:t>‹N°›</a:t>
            </a:fld>
            <a:endParaRPr lang="fr-FR"/>
          </a:p>
        </p:txBody>
      </p:sp>
    </p:spTree>
    <p:extLst>
      <p:ext uri="{BB962C8B-B14F-4D97-AF65-F5344CB8AC3E}">
        <p14:creationId xmlns:p14="http://schemas.microsoft.com/office/powerpoint/2010/main" val="28418781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097499C7-9BEC-4FA4-8BF2-31BE4551947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D67F5565-53CB-420A-830C-21805D9E1B4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817AE2C2-061B-4348-95E7-C4960C55D00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0BB92CB-555F-4A08-B979-748EB6FF0F3D}" type="datetimeFigureOut">
              <a:rPr lang="fr-FR" smtClean="0"/>
              <a:t>29/06/2022</a:t>
            </a:fld>
            <a:endParaRPr lang="fr-FR"/>
          </a:p>
        </p:txBody>
      </p:sp>
      <p:sp>
        <p:nvSpPr>
          <p:cNvPr id="5" name="Espace réservé du pied de page 4">
            <a:extLst>
              <a:ext uri="{FF2B5EF4-FFF2-40B4-BE49-F238E27FC236}">
                <a16:creationId xmlns:a16="http://schemas.microsoft.com/office/drawing/2014/main" id="{AEDA1E02-B4F4-4606-94A9-1D1E03255BF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69D94479-0514-4191-B49C-6D85284823D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280642-12DB-4EAB-9FB1-D188F18952C8}" type="slidenum">
              <a:rPr lang="fr-FR" smtClean="0"/>
              <a:t>‹N°›</a:t>
            </a:fld>
            <a:endParaRPr lang="fr-FR"/>
          </a:p>
        </p:txBody>
      </p:sp>
    </p:spTree>
    <p:extLst>
      <p:ext uri="{BB962C8B-B14F-4D97-AF65-F5344CB8AC3E}">
        <p14:creationId xmlns:p14="http://schemas.microsoft.com/office/powerpoint/2010/main" val="344142922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Layout" Target="../slideLayouts/slideLayout7.xml"/><Relationship Id="rId4" Type="http://schemas.openxmlformats.org/officeDocument/2006/relationships/image" Target="../media/image24.jp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25.emf"/><Relationship Id="rId4" Type="http://schemas.openxmlformats.org/officeDocument/2006/relationships/oleObject" Target="../embeddings/oleObject1.bin"/></Relationships>
</file>

<file path=ppt/slides/_rels/slide14.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oleObject" Target="../embeddings/oleObject7.bin"/><Relationship Id="rId3" Type="http://schemas.openxmlformats.org/officeDocument/2006/relationships/notesSlide" Target="../notesSlides/notesSlide2.xml"/><Relationship Id="rId7" Type="http://schemas.openxmlformats.org/officeDocument/2006/relationships/image" Target="../media/image27.wmf"/><Relationship Id="rId12" Type="http://schemas.openxmlformats.org/officeDocument/2006/relationships/image" Target="../media/image29.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3.bin"/><Relationship Id="rId11" Type="http://schemas.openxmlformats.org/officeDocument/2006/relationships/oleObject" Target="../embeddings/oleObject6.bin"/><Relationship Id="rId5" Type="http://schemas.openxmlformats.org/officeDocument/2006/relationships/image" Target="../media/image26.wmf"/><Relationship Id="rId15" Type="http://schemas.openxmlformats.org/officeDocument/2006/relationships/image" Target="../media/image31.jpeg"/><Relationship Id="rId10" Type="http://schemas.openxmlformats.org/officeDocument/2006/relationships/image" Target="../media/image28.wmf"/><Relationship Id="rId4" Type="http://schemas.openxmlformats.org/officeDocument/2006/relationships/oleObject" Target="../embeddings/oleObject2.bin"/><Relationship Id="rId9" Type="http://schemas.openxmlformats.org/officeDocument/2006/relationships/oleObject" Target="../embeddings/oleObject5.bin"/><Relationship Id="rId14" Type="http://schemas.openxmlformats.org/officeDocument/2006/relationships/image" Target="../media/image30.w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33.wmf"/><Relationship Id="rId5" Type="http://schemas.openxmlformats.org/officeDocument/2006/relationships/oleObject" Target="../embeddings/oleObject9.bin"/><Relationship Id="rId4" Type="http://schemas.openxmlformats.org/officeDocument/2006/relationships/image" Target="../media/image32.wmf"/></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12.bin"/><Relationship Id="rId13" Type="http://schemas.openxmlformats.org/officeDocument/2006/relationships/image" Target="../media/image31.jpeg"/><Relationship Id="rId3" Type="http://schemas.openxmlformats.org/officeDocument/2006/relationships/notesSlide" Target="../notesSlides/notesSlide5.xml"/><Relationship Id="rId7" Type="http://schemas.openxmlformats.org/officeDocument/2006/relationships/image" Target="../media/image27.wmf"/><Relationship Id="rId12" Type="http://schemas.openxmlformats.org/officeDocument/2006/relationships/image" Target="../media/image29.wmf"/><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oleObject" Target="../embeddings/oleObject11.bin"/><Relationship Id="rId11" Type="http://schemas.openxmlformats.org/officeDocument/2006/relationships/oleObject" Target="../embeddings/oleObject14.bin"/><Relationship Id="rId5" Type="http://schemas.openxmlformats.org/officeDocument/2006/relationships/image" Target="../media/image26.wmf"/><Relationship Id="rId15" Type="http://schemas.openxmlformats.org/officeDocument/2006/relationships/image" Target="../media/image35.png"/><Relationship Id="rId10" Type="http://schemas.openxmlformats.org/officeDocument/2006/relationships/image" Target="../media/image28.wmf"/><Relationship Id="rId4" Type="http://schemas.openxmlformats.org/officeDocument/2006/relationships/oleObject" Target="../embeddings/oleObject10.bin"/><Relationship Id="rId9" Type="http://schemas.openxmlformats.org/officeDocument/2006/relationships/oleObject" Target="../embeddings/oleObject13.bin"/><Relationship Id="rId1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media/image38.png"/></Relationships>
</file>

<file path=ppt/slides/_rels/slide2.xml.rels><?xml version="1.0" encoding="UTF-8" standalone="yes"?>
<Relationships xmlns="http://schemas.openxmlformats.org/package/2006/relationships"><Relationship Id="rId3" Type="http://schemas.openxmlformats.org/officeDocument/2006/relationships/hyperlink" Target="https://fr.wikipedia.org/wiki/%C3%89cole_normale_sup%C3%A9rieure_(Paris)" TargetMode="External"/><Relationship Id="rId2" Type="http://schemas.openxmlformats.org/officeDocument/2006/relationships/hyperlink" Target="https://fr.wikipedia.org/wiki/%C3%89cole_sup%C3%A9rieure_de_physique_et_de_chimie_industrielles_de_la_ville_de_Paris" TargetMode="External"/><Relationship Id="rId1" Type="http://schemas.openxmlformats.org/officeDocument/2006/relationships/slideLayout" Target="../slideLayouts/slideLayout7.xml"/><Relationship Id="rId5" Type="http://schemas.openxmlformats.org/officeDocument/2006/relationships/image" Target="../media/image6.jpg"/><Relationship Id="rId4" Type="http://schemas.openxmlformats.org/officeDocument/2006/relationships/image" Target="../media/image5.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slideLayout" Target="../slideLayouts/slideLayout7.xml"/><Relationship Id="rId7" Type="http://schemas.openxmlformats.org/officeDocument/2006/relationships/image" Target="../media/image42.jpe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1.jpeg"/><Relationship Id="rId5" Type="http://schemas.openxmlformats.org/officeDocument/2006/relationships/image" Target="../media/image40.jpeg"/><Relationship Id="rId10" Type="http://schemas.openxmlformats.org/officeDocument/2006/relationships/image" Target="../media/image45.png"/><Relationship Id="rId4" Type="http://schemas.openxmlformats.org/officeDocument/2006/relationships/notesSlide" Target="../notesSlides/notesSlide7.xml"/><Relationship Id="rId9" Type="http://schemas.openxmlformats.org/officeDocument/2006/relationships/image" Target="../media/image44.jpeg"/></Relationships>
</file>

<file path=ppt/slides/_rels/slide2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8.png"/><Relationship Id="rId7" Type="http://schemas.openxmlformats.org/officeDocument/2006/relationships/image" Target="../media/image52.jpe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1.png"/><Relationship Id="rId5" Type="http://schemas.openxmlformats.org/officeDocument/2006/relationships/image" Target="../media/image50.jpeg"/><Relationship Id="rId10" Type="http://schemas.openxmlformats.org/officeDocument/2006/relationships/image" Target="../media/image54.jpeg"/><Relationship Id="rId4" Type="http://schemas.openxmlformats.org/officeDocument/2006/relationships/image" Target="../media/image49.jpeg"/><Relationship Id="rId9" Type="http://schemas.openxmlformats.org/officeDocument/2006/relationships/image" Target="../media/image45.png"/></Relationships>
</file>

<file path=ppt/slides/_rels/slide24.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56.png"/><Relationship Id="rId7" Type="http://schemas.openxmlformats.org/officeDocument/2006/relationships/image" Target="../media/image60.png"/><Relationship Id="rId12" Type="http://schemas.openxmlformats.org/officeDocument/2006/relationships/image" Target="../media/image65.png"/><Relationship Id="rId2" Type="http://schemas.openxmlformats.org/officeDocument/2006/relationships/image" Target="../media/image55.png"/><Relationship Id="rId1" Type="http://schemas.openxmlformats.org/officeDocument/2006/relationships/slideLayout" Target="../slideLayouts/slideLayout7.xml"/><Relationship Id="rId6" Type="http://schemas.openxmlformats.org/officeDocument/2006/relationships/image" Target="../media/image59.png"/><Relationship Id="rId11" Type="http://schemas.openxmlformats.org/officeDocument/2006/relationships/image" Target="../media/image64.png"/><Relationship Id="rId5" Type="http://schemas.openxmlformats.org/officeDocument/2006/relationships/image" Target="../media/image58.png"/><Relationship Id="rId10" Type="http://schemas.openxmlformats.org/officeDocument/2006/relationships/image" Target="../media/image63.png"/><Relationship Id="rId4" Type="http://schemas.openxmlformats.org/officeDocument/2006/relationships/image" Target="../media/image57.png"/><Relationship Id="rId9" Type="http://schemas.openxmlformats.org/officeDocument/2006/relationships/image" Target="../media/image62.png"/></Relationships>
</file>

<file path=ppt/slides/_rels/slide2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notesSlide" Target="../notesSlides/notesSlide12.xml"/><Relationship Id="rId7" Type="http://schemas.openxmlformats.org/officeDocument/2006/relationships/image" Target="../media/image77.png"/><Relationship Id="rId2" Type="http://schemas.openxmlformats.org/officeDocument/2006/relationships/slideLayout" Target="../slideLayouts/slideLayout6.xml"/><Relationship Id="rId1" Type="http://schemas.openxmlformats.org/officeDocument/2006/relationships/tags" Target="../tags/tag1.xml"/><Relationship Id="rId6" Type="http://schemas.openxmlformats.org/officeDocument/2006/relationships/image" Target="../media/image760.png"/><Relationship Id="rId5" Type="http://schemas.openxmlformats.org/officeDocument/2006/relationships/image" Target="../media/image750.png"/><Relationship Id="rId4" Type="http://schemas.openxmlformats.org/officeDocument/2006/relationships/image" Target="../media/image68.jpeg"/><Relationship Id="rId9" Type="http://schemas.openxmlformats.org/officeDocument/2006/relationships/image" Target="../media/image79.png"/></Relationships>
</file>

<file path=ppt/slides/_rels/slide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7.xml"/><Relationship Id="rId4" Type="http://schemas.openxmlformats.org/officeDocument/2006/relationships/image" Target="../media/image9.emf"/></Relationships>
</file>

<file path=ppt/slides/_rels/slide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emf"/><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7.emf"/><Relationship Id="rId4" Type="http://schemas.openxmlformats.org/officeDocument/2006/relationships/image" Target="../media/image16.jpeg"/></Relationships>
</file>

<file path=ppt/slides/_rels/slide8.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Image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33525" y="-27384"/>
            <a:ext cx="4130427" cy="903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itre 1"/>
          <p:cNvSpPr txBox="1">
            <a:spLocks/>
          </p:cNvSpPr>
          <p:nvPr/>
        </p:nvSpPr>
        <p:spPr bwMode="auto">
          <a:xfrm>
            <a:off x="373856" y="1913903"/>
            <a:ext cx="11444287" cy="4044918"/>
          </a:xfrm>
          <a:prstGeom prst="rect">
            <a:avLst/>
          </a:prstGeom>
          <a:noFill/>
          <a:ln>
            <a:noFill/>
            <a:miter lim="800000"/>
            <a:headEnd/>
            <a:tailEnd/>
          </a:ln>
        </p:spPr>
        <p:txBody>
          <a:bodyPr/>
          <a:lstStyle/>
          <a:p>
            <a:pPr algn="ctr">
              <a:spcBef>
                <a:spcPts val="600"/>
              </a:spcBef>
            </a:pPr>
            <a:r>
              <a:rPr lang="fr-FR" sz="3200" b="1" dirty="0">
                <a:solidFill>
                  <a:srgbClr val="FF0000"/>
                </a:solidFill>
                <a:latin typeface="+mn-lt"/>
              </a:rPr>
              <a:t> </a:t>
            </a:r>
          </a:p>
          <a:p>
            <a:pPr algn="ctr"/>
            <a:r>
              <a:rPr lang="fr-FR" sz="3200" b="1" dirty="0">
                <a:solidFill>
                  <a:srgbClr val="FF0000"/>
                </a:solidFill>
                <a:ea typeface="Times New Roman" panose="02020603050405020304" pitchFamily="18" charset="0"/>
              </a:rPr>
              <a:t>Paul Langevin : de l’invention du Sonar à l’imagerie </a:t>
            </a:r>
            <a:r>
              <a:rPr lang="fr-FR" sz="3200" b="1" dirty="0" err="1">
                <a:solidFill>
                  <a:srgbClr val="FF0000"/>
                </a:solidFill>
                <a:ea typeface="Times New Roman" panose="02020603050405020304" pitchFamily="18" charset="0"/>
              </a:rPr>
              <a:t>medicale</a:t>
            </a:r>
            <a:endParaRPr lang="fr-FR" sz="3200" b="1" dirty="0">
              <a:solidFill>
                <a:srgbClr val="FF0000"/>
              </a:solidFill>
              <a:ea typeface="Times New Roman" panose="02020603050405020304" pitchFamily="18" charset="0"/>
            </a:endParaRPr>
          </a:p>
          <a:p>
            <a:pPr algn="ctr"/>
            <a:endParaRPr lang="fr-FR" sz="3200" b="1" dirty="0">
              <a:solidFill>
                <a:srgbClr val="FF0000"/>
              </a:solidFill>
            </a:endParaRPr>
          </a:p>
          <a:p>
            <a:pPr algn="ctr">
              <a:spcBef>
                <a:spcPts val="600"/>
              </a:spcBef>
            </a:pPr>
            <a:r>
              <a:rPr lang="en-US" sz="2000" dirty="0"/>
              <a:t>Mathias Fink</a:t>
            </a:r>
          </a:p>
          <a:p>
            <a:pPr algn="ctr">
              <a:defRPr/>
            </a:pPr>
            <a:endParaRPr lang="en-US" sz="2000" dirty="0"/>
          </a:p>
          <a:p>
            <a:pPr algn="ctr">
              <a:lnSpc>
                <a:spcPts val="2200"/>
              </a:lnSpc>
              <a:defRPr/>
            </a:pPr>
            <a:r>
              <a:rPr lang="fr-FR" sz="1600" kern="0" dirty="0"/>
              <a:t>Ecole Supérieure de Physique et Chimie Industrielles (ESPCI Paris)</a:t>
            </a:r>
          </a:p>
          <a:p>
            <a:pPr algn="ctr">
              <a:lnSpc>
                <a:spcPts val="2200"/>
              </a:lnSpc>
              <a:defRPr/>
            </a:pPr>
            <a:r>
              <a:rPr lang="fr-FR" sz="1600" kern="0" dirty="0"/>
              <a:t>PSL </a:t>
            </a:r>
            <a:r>
              <a:rPr lang="fr-FR" sz="1600" kern="0" dirty="0" err="1"/>
              <a:t>Research</a:t>
            </a:r>
            <a:r>
              <a:rPr lang="fr-FR" sz="1600" kern="0" dirty="0"/>
              <a:t> </a:t>
            </a:r>
            <a:r>
              <a:rPr lang="fr-FR" sz="1600" kern="0" dirty="0" err="1"/>
              <a:t>University</a:t>
            </a:r>
            <a:r>
              <a:rPr lang="fr-FR" sz="1600" kern="0" dirty="0"/>
              <a:t>, CNRS</a:t>
            </a:r>
          </a:p>
          <a:p>
            <a:pPr algn="ctr">
              <a:lnSpc>
                <a:spcPts val="2200"/>
              </a:lnSpc>
              <a:defRPr/>
            </a:pPr>
            <a:r>
              <a:rPr lang="fr-FR" sz="1600" dirty="0"/>
              <a:t>1 rue Jussieu, 75005 Paris, France</a:t>
            </a:r>
          </a:p>
          <a:p>
            <a:pPr algn="ctr">
              <a:defRPr/>
            </a:pPr>
            <a:endParaRPr lang="fr-FR" sz="2000" kern="0" dirty="0"/>
          </a:p>
          <a:p>
            <a:pPr algn="ctr">
              <a:defRPr/>
            </a:pPr>
            <a:endParaRPr lang="fr-FR" sz="3600" b="1" kern="0" dirty="0">
              <a:solidFill>
                <a:srgbClr val="FF0000"/>
              </a:solidFill>
              <a:latin typeface="+mj-lt"/>
              <a:ea typeface="+mj-ea"/>
              <a:cs typeface="+mj-cs"/>
            </a:endParaRPr>
          </a:p>
        </p:txBody>
      </p:sp>
      <p:pic>
        <p:nvPicPr>
          <p:cNvPr id="9" name="Picture 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30718" y="5639037"/>
            <a:ext cx="1262520" cy="931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1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10949" y="5537731"/>
            <a:ext cx="805199" cy="97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7" name="Picture 3">
            <a:extLst>
              <a:ext uri="{FF2B5EF4-FFF2-40B4-BE49-F238E27FC236}">
                <a16:creationId xmlns:a16="http://schemas.microsoft.com/office/drawing/2014/main" id="{F05E8518-328B-45F1-9B4E-D4E6AE531BD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92679" y="5536608"/>
            <a:ext cx="2300859" cy="1228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129480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E16BDC85-695D-430B-A914-5816DBB35F48}"/>
              </a:ext>
            </a:extLst>
          </p:cNvPr>
          <p:cNvSpPr txBox="1"/>
          <p:nvPr/>
        </p:nvSpPr>
        <p:spPr>
          <a:xfrm>
            <a:off x="573766" y="372339"/>
            <a:ext cx="11003205" cy="6370975"/>
          </a:xfrm>
          <a:prstGeom prst="rect">
            <a:avLst/>
          </a:prstGeom>
          <a:noFill/>
        </p:spPr>
        <p:txBody>
          <a:bodyPr wrap="none" rtlCol="0">
            <a:spAutoFit/>
          </a:bodyPr>
          <a:lstStyle/>
          <a:p>
            <a:pPr algn="ctr"/>
            <a:r>
              <a:rPr lang="fr-FR" sz="2400" b="1" dirty="0"/>
              <a:t>Conférence Interallié sur la détection sous-marine en Octobre 1918 à Paris</a:t>
            </a:r>
          </a:p>
          <a:p>
            <a:pPr algn="ctr"/>
            <a:endParaRPr lang="fr-FR" sz="2400" b="1" dirty="0"/>
          </a:p>
          <a:p>
            <a:r>
              <a:rPr lang="fr-FR" sz="2400" dirty="0"/>
              <a:t>Beaucoup d’échanges qui profitèrent aux alliés. Alors qu’en France, le développement </a:t>
            </a:r>
          </a:p>
          <a:p>
            <a:r>
              <a:rPr lang="fr-FR" sz="2400" dirty="0"/>
              <a:t>de la technique active est abandonné, le Royaume-Uni reprend la détection active </a:t>
            </a:r>
          </a:p>
          <a:p>
            <a:endParaRPr lang="fr-FR" sz="2400" dirty="0"/>
          </a:p>
          <a:p>
            <a:r>
              <a:rPr lang="fr-FR" sz="2400" dirty="0"/>
              <a:t>Réorientation de Langevin vers les sondeurs ultrasonores (cartographie du fond)  </a:t>
            </a:r>
          </a:p>
          <a:p>
            <a:r>
              <a:rPr lang="fr-FR" sz="2400" dirty="0"/>
              <a:t>Brevet Langevin – </a:t>
            </a:r>
            <a:r>
              <a:rPr lang="fr-FR" sz="2400" dirty="0" err="1"/>
              <a:t>Florisson</a:t>
            </a:r>
            <a:endParaRPr lang="fr-FR" sz="2400" dirty="0"/>
          </a:p>
          <a:p>
            <a:r>
              <a:rPr lang="fr-FR" sz="2400" dirty="0"/>
              <a:t>La recherche d’un industriel pour commercialiser les sondeurs débouche sur le</a:t>
            </a:r>
          </a:p>
          <a:p>
            <a:r>
              <a:rPr lang="fr-FR" sz="2400" dirty="0"/>
              <a:t>choix de la SCAM en 1923 – Grand succès – Consultances et Royalties</a:t>
            </a:r>
          </a:p>
          <a:p>
            <a:endParaRPr lang="fr-FR" sz="2400" dirty="0"/>
          </a:p>
          <a:p>
            <a:r>
              <a:rPr lang="fr-FR" sz="2400" dirty="0"/>
              <a:t>Le sigle « ASDIC » </a:t>
            </a:r>
            <a:r>
              <a:rPr lang="fr-FR" dirty="0"/>
              <a:t> </a:t>
            </a:r>
            <a:r>
              <a:rPr lang="fr-FR" dirty="0" err="1"/>
              <a:t>Allied</a:t>
            </a:r>
            <a:r>
              <a:rPr lang="fr-FR" dirty="0"/>
              <a:t> </a:t>
            </a:r>
            <a:r>
              <a:rPr lang="fr-FR" dirty="0" err="1"/>
              <a:t>Submarine</a:t>
            </a:r>
            <a:r>
              <a:rPr lang="fr-FR" dirty="0"/>
              <a:t> </a:t>
            </a:r>
            <a:r>
              <a:rPr lang="fr-FR" dirty="0" err="1"/>
              <a:t>Detection</a:t>
            </a:r>
            <a:r>
              <a:rPr lang="fr-FR" dirty="0"/>
              <a:t> Investigation </a:t>
            </a:r>
            <a:r>
              <a:rPr lang="fr-FR" dirty="0" err="1"/>
              <a:t>Committee</a:t>
            </a:r>
            <a:r>
              <a:rPr lang="fr-FR" dirty="0"/>
              <a:t> </a:t>
            </a:r>
            <a:r>
              <a:rPr lang="fr-FR" sz="2400" dirty="0"/>
              <a:t>devint bientôt l’appellation</a:t>
            </a:r>
          </a:p>
          <a:p>
            <a:r>
              <a:rPr lang="fr-FR" sz="2400" dirty="0"/>
              <a:t> anglaise du détecteur actif, bien avant qu’on ne parle de « sonar ». L’ </a:t>
            </a:r>
            <a:r>
              <a:rPr lang="fr-FR" sz="2400" i="1" dirty="0"/>
              <a:t>Asdic 128 </a:t>
            </a:r>
            <a:r>
              <a:rPr lang="fr-FR" sz="2400" dirty="0"/>
              <a:t>connut</a:t>
            </a:r>
          </a:p>
          <a:p>
            <a:r>
              <a:rPr lang="fr-FR" sz="2400" dirty="0"/>
              <a:t> un succès exceptionnel :  en 1935, plus de la moitié des destroyers de la flotte en </a:t>
            </a:r>
          </a:p>
          <a:p>
            <a:r>
              <a:rPr lang="fr-FR" sz="2400" dirty="0"/>
              <a:t>étaient déjà équipés  La Marine Française, quant à elle,  se recentrait sur la détection</a:t>
            </a:r>
          </a:p>
          <a:p>
            <a:r>
              <a:rPr lang="fr-FR" sz="2400" dirty="0"/>
              <a:t> passive, sans aucun relais industriel. En 1938, elle dut se rabattre en catastrophe sur</a:t>
            </a:r>
          </a:p>
          <a:p>
            <a:r>
              <a:rPr lang="fr-FR" sz="2400" dirty="0"/>
              <a:t> la commande  d’une série d’</a:t>
            </a:r>
            <a:r>
              <a:rPr lang="fr-FR" sz="2400" i="1" dirty="0"/>
              <a:t>Asdic 128</a:t>
            </a:r>
            <a:r>
              <a:rPr lang="fr-FR" sz="2400" dirty="0"/>
              <a:t>, mais le temps allait manquer pour leur </a:t>
            </a:r>
          </a:p>
          <a:p>
            <a:r>
              <a:rPr lang="fr-FR" sz="2400" dirty="0"/>
              <a:t>installation sur les navires et tout ce matériel fut détruit dans la débâcle de juin 40.</a:t>
            </a:r>
          </a:p>
        </p:txBody>
      </p:sp>
    </p:spTree>
    <p:extLst>
      <p:ext uri="{BB962C8B-B14F-4D97-AF65-F5344CB8AC3E}">
        <p14:creationId xmlns:p14="http://schemas.microsoft.com/office/powerpoint/2010/main" val="887605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1B969CF-CE59-4174-B99B-8B5AEC100B3C}"/>
              </a:ext>
            </a:extLst>
          </p:cNvPr>
          <p:cNvSpPr/>
          <p:nvPr/>
        </p:nvSpPr>
        <p:spPr>
          <a:xfrm>
            <a:off x="571500" y="1613640"/>
            <a:ext cx="10777818" cy="4832092"/>
          </a:xfrm>
          <a:prstGeom prst="rect">
            <a:avLst/>
          </a:prstGeom>
        </p:spPr>
        <p:txBody>
          <a:bodyPr wrap="square">
            <a:spAutoFit/>
          </a:bodyPr>
          <a:lstStyle/>
          <a:p>
            <a:r>
              <a:rPr lang="en-US" sz="1400" dirty="0">
                <a:solidFill>
                  <a:srgbClr val="000000"/>
                </a:solidFill>
                <a:latin typeface="palatino"/>
              </a:rPr>
              <a:t>Among observers of </a:t>
            </a:r>
            <a:r>
              <a:rPr lang="en-US" sz="1400" dirty="0" err="1">
                <a:solidFill>
                  <a:srgbClr val="000000"/>
                </a:solidFill>
                <a:latin typeface="palatino"/>
              </a:rPr>
              <a:t>Langevin's</a:t>
            </a:r>
            <a:r>
              <a:rPr lang="en-US" sz="1400" dirty="0">
                <a:solidFill>
                  <a:srgbClr val="000000"/>
                </a:solidFill>
                <a:latin typeface="palatino"/>
              </a:rPr>
              <a:t> work was </a:t>
            </a:r>
            <a:r>
              <a:rPr lang="en-US" sz="1400" dirty="0">
                <a:solidFill>
                  <a:srgbClr val="FF0000"/>
                </a:solidFill>
                <a:latin typeface="palatino"/>
              </a:rPr>
              <a:t>Professor R. W. Wood</a:t>
            </a:r>
            <a:r>
              <a:rPr lang="en-US" sz="1400" dirty="0">
                <a:solidFill>
                  <a:srgbClr val="000000"/>
                </a:solidFill>
                <a:latin typeface="palatino"/>
              </a:rPr>
              <a:t>, an American physicist from Johns Hopkins University. Already famous for his work in optics and spectroscopy, and for his classic book "Physical Optics,". Entry into WW I, Professor Wood was commissioned an Army Major and </a:t>
            </a:r>
            <a:r>
              <a:rPr lang="en-US" sz="1400" dirty="0">
                <a:solidFill>
                  <a:srgbClr val="FF0000"/>
                </a:solidFill>
                <a:latin typeface="palatino"/>
              </a:rPr>
              <a:t>assigned to the Bureau of Inventions in Paris</a:t>
            </a:r>
            <a:r>
              <a:rPr lang="en-US" sz="1400" dirty="0">
                <a:solidFill>
                  <a:srgbClr val="000000"/>
                </a:solidFill>
                <a:latin typeface="palatino"/>
              </a:rPr>
              <a:t>, where he devoted particular attention to the work of Langevin. Wood later noted how the contact with Langevin had made a strong impression:</a:t>
            </a:r>
          </a:p>
          <a:p>
            <a:r>
              <a:rPr lang="en-US" sz="1400" dirty="0">
                <a:solidFill>
                  <a:srgbClr val="000000"/>
                </a:solidFill>
                <a:latin typeface="palatino"/>
              </a:rPr>
              <a:t>"</a:t>
            </a:r>
            <a:r>
              <a:rPr lang="en-US" sz="1400" dirty="0">
                <a:solidFill>
                  <a:srgbClr val="FF0000"/>
                </a:solidFill>
                <a:latin typeface="palatino"/>
              </a:rPr>
              <a:t>It was my good fortune during the war to be associated for a brief time with Prof. Langevin during his remarkable developments. At the arsenal at Toulon </a:t>
            </a:r>
            <a:r>
              <a:rPr lang="en-US" sz="1400" dirty="0">
                <a:solidFill>
                  <a:srgbClr val="000000"/>
                </a:solidFill>
                <a:latin typeface="palatino"/>
              </a:rPr>
              <a:t>I witnessed many of the experiments with the high power generators. One was mounted in a large wooden tank filled with sea water, and when the Poulsen arc was started and the frequency adjusted for resonance the narrow beam of </a:t>
            </a:r>
            <a:r>
              <a:rPr lang="en-US" sz="1400" dirty="0">
                <a:solidFill>
                  <a:srgbClr val="FF0000"/>
                </a:solidFill>
                <a:latin typeface="palatino"/>
              </a:rPr>
              <a:t>supersonic ! </a:t>
            </a:r>
            <a:r>
              <a:rPr lang="en-US" sz="1400" dirty="0">
                <a:solidFill>
                  <a:srgbClr val="000000"/>
                </a:solidFill>
                <a:latin typeface="palatino"/>
              </a:rPr>
              <a:t>waves shot across the tank causing the </a:t>
            </a:r>
            <a:r>
              <a:rPr lang="en-US" sz="1400" dirty="0">
                <a:solidFill>
                  <a:srgbClr val="FF0000"/>
                </a:solidFill>
                <a:latin typeface="palatino"/>
              </a:rPr>
              <a:t>formation of millions of minute air bubbles and killing small fish </a:t>
            </a:r>
            <a:r>
              <a:rPr lang="en-US" sz="1400" dirty="0">
                <a:solidFill>
                  <a:srgbClr val="000000"/>
                </a:solidFill>
                <a:latin typeface="palatino"/>
              </a:rPr>
              <a:t>which occasionally swam into the beam. If the hand was held in the water near the plate an almost insupportable pain was felt, which gave one the impression that the bones were being heated.“</a:t>
            </a:r>
          </a:p>
          <a:p>
            <a:endParaRPr lang="en-US" sz="1400" dirty="0">
              <a:solidFill>
                <a:srgbClr val="000000"/>
              </a:solidFill>
              <a:latin typeface="palatino"/>
            </a:endParaRPr>
          </a:p>
          <a:p>
            <a:r>
              <a:rPr lang="en-US" sz="1400" dirty="0">
                <a:solidFill>
                  <a:srgbClr val="000000"/>
                </a:solidFill>
                <a:latin typeface="palatino"/>
              </a:rPr>
              <a:t>Another wartime meeting that proved essential to the invention of power </a:t>
            </a:r>
            <a:r>
              <a:rPr lang="en-US" sz="1400" dirty="0" err="1">
                <a:solidFill>
                  <a:srgbClr val="000000"/>
                </a:solidFill>
                <a:latin typeface="palatino"/>
              </a:rPr>
              <a:t>ultrasonics</a:t>
            </a:r>
            <a:r>
              <a:rPr lang="en-US" sz="1400" dirty="0">
                <a:solidFill>
                  <a:srgbClr val="000000"/>
                </a:solidFill>
                <a:latin typeface="palatino"/>
              </a:rPr>
              <a:t> occurred when Professor Wood met </a:t>
            </a:r>
            <a:r>
              <a:rPr lang="en-US" sz="1400" dirty="0">
                <a:solidFill>
                  <a:srgbClr val="FF0000"/>
                </a:solidFill>
                <a:latin typeface="palatino"/>
              </a:rPr>
              <a:t>Alfred L. Loomis</a:t>
            </a:r>
            <a:r>
              <a:rPr lang="en-US" sz="1400" dirty="0">
                <a:solidFill>
                  <a:srgbClr val="000000"/>
                </a:solidFill>
                <a:latin typeface="palatino"/>
              </a:rPr>
              <a:t> at the Aberdeen Proving Grounds. In 1926, Wood told Loomis of </a:t>
            </a:r>
            <a:r>
              <a:rPr lang="en-US" sz="1400" dirty="0" err="1">
                <a:solidFill>
                  <a:srgbClr val="000000"/>
                </a:solidFill>
                <a:latin typeface="palatino"/>
              </a:rPr>
              <a:t>Langevin's</a:t>
            </a:r>
            <a:r>
              <a:rPr lang="en-US" sz="1400" dirty="0">
                <a:solidFill>
                  <a:srgbClr val="000000"/>
                </a:solidFill>
                <a:latin typeface="palatino"/>
              </a:rPr>
              <a:t> experiments and suggested the subject offered a wide field for research in physics, chemistry, and biology.</a:t>
            </a:r>
          </a:p>
          <a:p>
            <a:r>
              <a:rPr lang="en-US" sz="1400" dirty="0">
                <a:solidFill>
                  <a:srgbClr val="000000"/>
                </a:solidFill>
                <a:latin typeface="palatino"/>
              </a:rPr>
              <a:t>With a high power General Electric vacuum-tube oscillator and a quartz plate transducer immersed in an oil-filled dish. Vibrations of 200-500 kHz were transmitted through the oil bath into glass vessels or rods immersed in the bath, achieving a range of spectacular effects that included:</a:t>
            </a:r>
          </a:p>
          <a:p>
            <a:r>
              <a:rPr lang="en-US" sz="1400" dirty="0">
                <a:solidFill>
                  <a:srgbClr val="FF0000"/>
                </a:solidFill>
                <a:latin typeface="palatino"/>
              </a:rPr>
              <a:t>Radiation pressures of sufficient magnitude to support 150 g </a:t>
            </a:r>
            <a:r>
              <a:rPr lang="en-US" sz="1400" dirty="0">
                <a:solidFill>
                  <a:srgbClr val="000000"/>
                </a:solidFill>
                <a:latin typeface="palatino"/>
              </a:rPr>
              <a:t>and to raise a pronounced mound of oil above the transducer; intense searing of the skin by the vibrating glass rod and the burning of wood chips and the etching and drilling of glass pressed against the tips of vibrating glass rods; heating of liquids and solids and the formations of emulsions and fogs; biological effects including rupturing of red blood cells, killing of cellular organisms, and harmful to lethal effects on fish, frogs, and mice; observations of chemical reactions and crystallization and flocculation of particles suspended in a liquid. </a:t>
            </a:r>
            <a:endParaRPr lang="en-US" sz="1400" b="0" i="0" dirty="0">
              <a:solidFill>
                <a:srgbClr val="000000"/>
              </a:solidFill>
              <a:effectLst/>
              <a:latin typeface="palatino"/>
            </a:endParaRPr>
          </a:p>
        </p:txBody>
      </p:sp>
      <p:sp>
        <p:nvSpPr>
          <p:cNvPr id="3" name="ZoneTexte 2">
            <a:extLst>
              <a:ext uri="{FF2B5EF4-FFF2-40B4-BE49-F238E27FC236}">
                <a16:creationId xmlns:a16="http://schemas.microsoft.com/office/drawing/2014/main" id="{8441A991-7D3F-4BBE-94E4-7A74A3CD8C7B}"/>
              </a:ext>
            </a:extLst>
          </p:cNvPr>
          <p:cNvSpPr txBox="1"/>
          <p:nvPr/>
        </p:nvSpPr>
        <p:spPr>
          <a:xfrm>
            <a:off x="2486859" y="319103"/>
            <a:ext cx="7186776" cy="1200329"/>
          </a:xfrm>
          <a:prstGeom prst="rect">
            <a:avLst/>
          </a:prstGeom>
          <a:noFill/>
        </p:spPr>
        <p:txBody>
          <a:bodyPr wrap="none" rtlCol="0">
            <a:spAutoFit/>
          </a:bodyPr>
          <a:lstStyle/>
          <a:p>
            <a:pPr algn="ctr"/>
            <a:r>
              <a:rPr lang="fr-FR" sz="2400" dirty="0">
                <a:solidFill>
                  <a:srgbClr val="FF0000"/>
                </a:solidFill>
              </a:rPr>
              <a:t>Beaucoup de retombées du travail de Langevin aux USA </a:t>
            </a:r>
          </a:p>
          <a:p>
            <a:pPr algn="ctr"/>
            <a:endParaRPr lang="fr-FR" sz="2400" dirty="0">
              <a:solidFill>
                <a:srgbClr val="FF0000"/>
              </a:solidFill>
            </a:endParaRPr>
          </a:p>
          <a:p>
            <a:pPr algn="ctr"/>
            <a:r>
              <a:rPr lang="fr-FR" sz="2400" dirty="0">
                <a:solidFill>
                  <a:srgbClr val="FF0000"/>
                </a:solidFill>
              </a:rPr>
              <a:t>Cavitation Ultrasonore et Pression de Radiation</a:t>
            </a:r>
          </a:p>
        </p:txBody>
      </p:sp>
    </p:spTree>
    <p:extLst>
      <p:ext uri="{BB962C8B-B14F-4D97-AF65-F5344CB8AC3E}">
        <p14:creationId xmlns:p14="http://schemas.microsoft.com/office/powerpoint/2010/main" val="418543218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1026"/>
          <p:cNvSpPr txBox="1">
            <a:spLocks noChangeArrowheads="1"/>
          </p:cNvSpPr>
          <p:nvPr/>
        </p:nvSpPr>
        <p:spPr bwMode="auto">
          <a:xfrm>
            <a:off x="1676400" y="152400"/>
            <a:ext cx="8534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fr-FR" altLang="fr-FR" sz="2800" b="1" dirty="0">
                <a:solidFill>
                  <a:srgbClr val="FF0000"/>
                </a:solidFill>
                <a:latin typeface="+mn-lt"/>
              </a:rPr>
              <a:t>De l’Acoustique Sous-Marine à l’Imagerie Médicale</a:t>
            </a:r>
          </a:p>
        </p:txBody>
      </p:sp>
      <p:sp>
        <p:nvSpPr>
          <p:cNvPr id="9219" name="Rectangle 1027"/>
          <p:cNvSpPr>
            <a:spLocks noChangeArrowheads="1"/>
          </p:cNvSpPr>
          <p:nvPr/>
        </p:nvSpPr>
        <p:spPr bwMode="auto">
          <a:xfrm>
            <a:off x="1847528" y="822960"/>
            <a:ext cx="8363272"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n-US" altLang="fr-FR" sz="2400" b="1" dirty="0" err="1">
                <a:latin typeface="+mn-lt"/>
              </a:rPr>
              <a:t>Contrôle</a:t>
            </a:r>
            <a:r>
              <a:rPr lang="en-US" altLang="fr-FR" sz="2400" b="1" dirty="0">
                <a:latin typeface="+mn-lt"/>
              </a:rPr>
              <a:t> non destructive des </a:t>
            </a:r>
            <a:r>
              <a:rPr lang="en-US" altLang="fr-FR" sz="2400" b="1" dirty="0" err="1">
                <a:latin typeface="+mn-lt"/>
              </a:rPr>
              <a:t>métaux</a:t>
            </a:r>
            <a:r>
              <a:rPr lang="en-US" altLang="fr-FR" sz="2400" b="1" dirty="0">
                <a:latin typeface="+mn-lt"/>
              </a:rPr>
              <a:t> </a:t>
            </a:r>
            <a:r>
              <a:rPr lang="en-US" altLang="fr-FR" sz="2400" dirty="0">
                <a:latin typeface="+mn-lt"/>
              </a:rPr>
              <a:t>,  MHz au lieu de 50 </a:t>
            </a:r>
            <a:r>
              <a:rPr lang="en-US" altLang="fr-FR" sz="2400" dirty="0" err="1">
                <a:latin typeface="+mn-lt"/>
              </a:rPr>
              <a:t>KHz</a:t>
            </a:r>
            <a:endParaRPr lang="en-US" altLang="fr-FR" sz="2400" dirty="0">
              <a:latin typeface="+mn-lt"/>
            </a:endParaRPr>
          </a:p>
          <a:p>
            <a:pPr marL="0" indent="0">
              <a:buNone/>
            </a:pPr>
            <a:r>
              <a:rPr lang="en-US" altLang="fr-FR" sz="2400" dirty="0">
                <a:latin typeface="+mn-lt"/>
              </a:rPr>
              <a:t>   </a:t>
            </a:r>
            <a:r>
              <a:rPr lang="en-US" altLang="fr-FR" sz="2000" dirty="0">
                <a:latin typeface="+mn-lt"/>
              </a:rPr>
              <a:t>S. </a:t>
            </a:r>
            <a:r>
              <a:rPr lang="en-US" altLang="fr-FR" sz="2000" dirty="0" err="1">
                <a:latin typeface="+mn-lt"/>
              </a:rPr>
              <a:t>Sokolov</a:t>
            </a:r>
            <a:r>
              <a:rPr lang="en-US" altLang="fr-FR" sz="2000" dirty="0">
                <a:latin typeface="+mn-lt"/>
              </a:rPr>
              <a:t>, 1928,  Floyd  Firestone , 1940</a:t>
            </a:r>
          </a:p>
          <a:p>
            <a:r>
              <a:rPr lang="en-US" altLang="fr-FR" sz="2400" b="1" dirty="0" err="1">
                <a:latin typeface="+mn-lt"/>
              </a:rPr>
              <a:t>Utilisation</a:t>
            </a:r>
            <a:r>
              <a:rPr lang="en-US" altLang="fr-FR" sz="2400" b="1" dirty="0">
                <a:latin typeface="+mn-lt"/>
              </a:rPr>
              <a:t> des </a:t>
            </a:r>
            <a:r>
              <a:rPr lang="en-US" altLang="fr-FR" sz="2400" b="1" dirty="0" err="1">
                <a:latin typeface="+mn-lt"/>
              </a:rPr>
              <a:t>ultrasons</a:t>
            </a:r>
            <a:r>
              <a:rPr lang="en-US" altLang="fr-FR" sz="2400" b="1" dirty="0">
                <a:latin typeface="+mn-lt"/>
              </a:rPr>
              <a:t> pour imager le corps </a:t>
            </a:r>
            <a:r>
              <a:rPr lang="en-US" altLang="fr-FR" sz="2400" b="1" dirty="0" err="1">
                <a:latin typeface="+mn-lt"/>
              </a:rPr>
              <a:t>humain</a:t>
            </a:r>
            <a:endParaRPr lang="en-US" altLang="fr-FR" sz="2400" b="1" dirty="0">
              <a:latin typeface="+mn-lt"/>
            </a:endParaRPr>
          </a:p>
          <a:p>
            <a:pPr>
              <a:buFontTx/>
              <a:buNone/>
            </a:pPr>
            <a:endParaRPr lang="en-US" altLang="fr-FR" sz="1000" dirty="0">
              <a:latin typeface="+mn-lt"/>
            </a:endParaRPr>
          </a:p>
          <a:p>
            <a:pPr marL="457200" lvl="1" indent="0">
              <a:buNone/>
            </a:pPr>
            <a:r>
              <a:rPr lang="en-US" altLang="fr-FR" sz="2000" dirty="0">
                <a:latin typeface="+mn-lt"/>
              </a:rPr>
              <a:t>Une </a:t>
            </a:r>
            <a:r>
              <a:rPr lang="en-US" altLang="fr-FR" sz="2000" dirty="0" err="1">
                <a:latin typeface="+mn-lt"/>
              </a:rPr>
              <a:t>sonde</a:t>
            </a:r>
            <a:r>
              <a:rPr lang="en-US" altLang="fr-FR" sz="2000" dirty="0">
                <a:latin typeface="+mn-lt"/>
              </a:rPr>
              <a:t> mono-element </a:t>
            </a:r>
            <a:r>
              <a:rPr lang="en-US" altLang="fr-FR" sz="2000" dirty="0" err="1">
                <a:latin typeface="+mn-lt"/>
              </a:rPr>
              <a:t>déplacée</a:t>
            </a:r>
            <a:r>
              <a:rPr lang="en-US" altLang="fr-FR" sz="2000" dirty="0">
                <a:latin typeface="+mn-lt"/>
              </a:rPr>
              <a:t> </a:t>
            </a:r>
            <a:r>
              <a:rPr lang="en-US" altLang="fr-FR" sz="2000" dirty="0" err="1">
                <a:latin typeface="+mn-lt"/>
              </a:rPr>
              <a:t>manuellement</a:t>
            </a:r>
            <a:r>
              <a:rPr lang="en-US" altLang="fr-FR" sz="2000" dirty="0">
                <a:latin typeface="+mn-lt"/>
              </a:rPr>
              <a:t> sur le patient</a:t>
            </a:r>
          </a:p>
          <a:p>
            <a:pPr lvl="1"/>
            <a:r>
              <a:rPr lang="en-US" altLang="fr-FR" sz="2000" dirty="0">
                <a:latin typeface="+mn-lt"/>
              </a:rPr>
              <a:t>John Wild (1951), </a:t>
            </a:r>
            <a:r>
              <a:rPr lang="en-US" altLang="fr-FR" sz="2000" dirty="0" err="1">
                <a:latin typeface="+mn-lt"/>
              </a:rPr>
              <a:t>Howry</a:t>
            </a:r>
            <a:r>
              <a:rPr lang="en-US" altLang="fr-FR" sz="2000" dirty="0">
                <a:latin typeface="+mn-lt"/>
              </a:rPr>
              <a:t> et Bliss (1952), U.S.A</a:t>
            </a:r>
          </a:p>
          <a:p>
            <a:pPr lvl="1"/>
            <a:r>
              <a:rPr lang="en-US" altLang="fr-FR" sz="2000" dirty="0">
                <a:latin typeface="+mn-lt"/>
              </a:rPr>
              <a:t>Ian Donald (1951) </a:t>
            </a:r>
            <a:r>
              <a:rPr lang="fr-FR" altLang="fr-FR" sz="2000" dirty="0">
                <a:latin typeface="+mn-lt"/>
              </a:rPr>
              <a:t>Obstétrique,</a:t>
            </a:r>
            <a:r>
              <a:rPr lang="en-US" altLang="fr-FR" sz="2000" dirty="0">
                <a:latin typeface="+mn-lt"/>
              </a:rPr>
              <a:t> </a:t>
            </a:r>
            <a:r>
              <a:rPr lang="en-US" altLang="fr-FR" sz="2000" dirty="0" err="1">
                <a:latin typeface="+mn-lt"/>
              </a:rPr>
              <a:t>Ecosse</a:t>
            </a:r>
            <a:r>
              <a:rPr lang="en-US" altLang="fr-FR" sz="2000" dirty="0">
                <a:latin typeface="+mn-lt"/>
              </a:rPr>
              <a:t> </a:t>
            </a:r>
          </a:p>
          <a:p>
            <a:pPr lvl="1"/>
            <a:endParaRPr lang="en-US" altLang="fr-FR" sz="2000" dirty="0">
              <a:latin typeface="+mn-lt"/>
            </a:endParaRPr>
          </a:p>
          <a:p>
            <a:pPr lvl="1"/>
            <a:endParaRPr lang="en-US" altLang="fr-FR" sz="2000" dirty="0"/>
          </a:p>
          <a:p>
            <a:pPr lvl="1"/>
            <a:endParaRPr lang="en-US" altLang="fr-FR" sz="2000" dirty="0"/>
          </a:p>
          <a:p>
            <a:pPr lvl="1">
              <a:buFontTx/>
              <a:buNone/>
            </a:pPr>
            <a:endParaRPr lang="en-US" altLang="fr-FR" sz="2000" dirty="0"/>
          </a:p>
          <a:p>
            <a:pPr lvl="1">
              <a:buFontTx/>
              <a:buNone/>
            </a:pPr>
            <a:endParaRPr lang="en-US" altLang="fr-FR" sz="2000" dirty="0"/>
          </a:p>
          <a:p>
            <a:pPr lvl="1">
              <a:buFontTx/>
              <a:buNone/>
            </a:pPr>
            <a:endParaRPr lang="en-US" altLang="fr-FR" sz="2000" dirty="0"/>
          </a:p>
          <a:p>
            <a:pPr lvl="1">
              <a:buFontTx/>
              <a:buNone/>
            </a:pPr>
            <a:endParaRPr lang="en-US" altLang="fr-FR" sz="2000" dirty="0"/>
          </a:p>
          <a:p>
            <a:r>
              <a:rPr lang="en-US" altLang="fr-FR" sz="2400" dirty="0">
                <a:latin typeface="+mn-lt"/>
              </a:rPr>
              <a:t>Apparition des premiers </a:t>
            </a:r>
            <a:r>
              <a:rPr lang="en-US" altLang="fr-FR" sz="2400" dirty="0" err="1">
                <a:latin typeface="+mn-lt"/>
              </a:rPr>
              <a:t>systèmes</a:t>
            </a:r>
            <a:r>
              <a:rPr lang="en-US" altLang="fr-FR" sz="2400" dirty="0">
                <a:latin typeface="+mn-lt"/>
              </a:rPr>
              <a:t> </a:t>
            </a:r>
            <a:r>
              <a:rPr lang="en-US" altLang="fr-FR" sz="2400" dirty="0" err="1">
                <a:latin typeface="+mn-lt"/>
              </a:rPr>
              <a:t>dans</a:t>
            </a:r>
            <a:r>
              <a:rPr lang="en-US" altLang="fr-FR" sz="2400" dirty="0">
                <a:latin typeface="+mn-lt"/>
              </a:rPr>
              <a:t> les </a:t>
            </a:r>
            <a:r>
              <a:rPr lang="en-US" altLang="fr-FR" sz="2400" dirty="0" err="1">
                <a:latin typeface="+mn-lt"/>
              </a:rPr>
              <a:t>années</a:t>
            </a:r>
            <a:r>
              <a:rPr lang="en-US" altLang="fr-FR" sz="2400" dirty="0">
                <a:latin typeface="+mn-lt"/>
              </a:rPr>
              <a:t> 60-70</a:t>
            </a:r>
          </a:p>
        </p:txBody>
      </p:sp>
      <p:pic>
        <p:nvPicPr>
          <p:cNvPr id="4" name="Picture 2" descr="http://www.ob-ultrasound.net/project/panscanner_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08626" y="3731615"/>
            <a:ext cx="1921092" cy="2289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031" descr="C:\Documents and Settings\Mickaël\Mes documents\Travail\Presentations\Mastere\FIG8.TIF"/>
          <p:cNvPicPr>
            <a:picLocks noChangeAspect="1" noChangeArrowheads="1"/>
          </p:cNvPicPr>
          <p:nvPr/>
        </p:nvPicPr>
        <p:blipFill>
          <a:blip r:embed="rId3" cstate="print">
            <a:lum bright="40000" contrast="40000"/>
            <a:extLst>
              <a:ext uri="{28A0092B-C50C-407E-A947-70E740481C1C}">
                <a14:useLocalDpi xmlns:a14="http://schemas.microsoft.com/office/drawing/2010/main" val="0"/>
              </a:ext>
            </a:extLst>
          </a:blip>
          <a:srcRect/>
          <a:stretch>
            <a:fillRect/>
          </a:stretch>
        </p:blipFill>
        <p:spPr bwMode="auto">
          <a:xfrm>
            <a:off x="7161973" y="3612776"/>
            <a:ext cx="4619575" cy="240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52283" y="3728080"/>
            <a:ext cx="3272330" cy="2293208"/>
          </a:xfrm>
          <a:prstGeom prst="rect">
            <a:avLst/>
          </a:prstGeom>
        </p:spPr>
      </p:pic>
    </p:spTree>
    <p:extLst>
      <p:ext uri="{BB962C8B-B14F-4D97-AF65-F5344CB8AC3E}">
        <p14:creationId xmlns:p14="http://schemas.microsoft.com/office/powerpoint/2010/main" val="228801122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88900" y="272704"/>
            <a:ext cx="1190655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sz="2800" b="1" dirty="0">
                <a:solidFill>
                  <a:srgbClr val="FF0000"/>
                </a:solidFill>
                <a:cs typeface="Calibri" panose="020F0502020204030204" pitchFamily="34" charset="0"/>
              </a:rPr>
              <a:t>Les reseaux de </a:t>
            </a:r>
            <a:r>
              <a:rPr lang="en-US" sz="2800" b="1" dirty="0" err="1">
                <a:solidFill>
                  <a:srgbClr val="FF0000"/>
                </a:solidFill>
                <a:cs typeface="Calibri" panose="020F0502020204030204" pitchFamily="34" charset="0"/>
              </a:rPr>
              <a:t>transducteurs</a:t>
            </a:r>
            <a:r>
              <a:rPr lang="en-US" sz="2800" b="1" dirty="0">
                <a:solidFill>
                  <a:srgbClr val="FF0000"/>
                </a:solidFill>
                <a:cs typeface="Calibri" panose="020F0502020204030204" pitchFamily="34" charset="0"/>
              </a:rPr>
              <a:t> multiples : comment </a:t>
            </a:r>
            <a:r>
              <a:rPr lang="en-US" sz="2800" b="1" dirty="0" err="1">
                <a:solidFill>
                  <a:srgbClr val="FF0000"/>
                </a:solidFill>
                <a:cs typeface="Calibri" panose="020F0502020204030204" pitchFamily="34" charset="0"/>
              </a:rPr>
              <a:t>réaliser</a:t>
            </a:r>
            <a:r>
              <a:rPr lang="en-US" sz="2800" b="1" dirty="0">
                <a:solidFill>
                  <a:srgbClr val="FF0000"/>
                </a:solidFill>
                <a:cs typeface="Calibri" panose="020F0502020204030204" pitchFamily="34" charset="0"/>
              </a:rPr>
              <a:t> un </a:t>
            </a:r>
            <a:r>
              <a:rPr lang="en-US" sz="2800" b="1" dirty="0" err="1">
                <a:solidFill>
                  <a:srgbClr val="FF0000"/>
                </a:solidFill>
                <a:cs typeface="Calibri" panose="020F0502020204030204" pitchFamily="34" charset="0"/>
              </a:rPr>
              <a:t>faisceau</a:t>
            </a:r>
            <a:r>
              <a:rPr lang="en-US" sz="2800" b="1" dirty="0">
                <a:solidFill>
                  <a:srgbClr val="FF0000"/>
                </a:solidFill>
                <a:cs typeface="Calibri" panose="020F0502020204030204" pitchFamily="34" charset="0"/>
              </a:rPr>
              <a:t> </a:t>
            </a:r>
            <a:r>
              <a:rPr lang="en-US" sz="2800" b="1" dirty="0" err="1">
                <a:solidFill>
                  <a:srgbClr val="FF0000"/>
                </a:solidFill>
                <a:cs typeface="Calibri" panose="020F0502020204030204" pitchFamily="34" charset="0"/>
              </a:rPr>
              <a:t>focalisé</a:t>
            </a:r>
            <a:endParaRPr lang="en-US" sz="2800" b="1" dirty="0">
              <a:solidFill>
                <a:srgbClr val="FF0000"/>
              </a:solidFill>
              <a:cs typeface="Calibri" panose="020F0502020204030204" pitchFamily="34" charset="0"/>
            </a:endParaRPr>
          </a:p>
          <a:p>
            <a:pPr algn="ctr" eaLnBrk="1" hangingPunct="1">
              <a:spcBef>
                <a:spcPct val="0"/>
              </a:spcBef>
              <a:buFontTx/>
              <a:buNone/>
            </a:pPr>
            <a:r>
              <a:rPr lang="en-US" sz="2800" b="1" dirty="0" err="1">
                <a:solidFill>
                  <a:srgbClr val="FF0000"/>
                </a:solidFill>
                <a:cs typeface="Calibri" panose="020F0502020204030204" pitchFamily="34" charset="0"/>
              </a:rPr>
              <a:t>l’imagerie</a:t>
            </a:r>
            <a:r>
              <a:rPr lang="en-US" sz="2800" b="1" dirty="0">
                <a:solidFill>
                  <a:srgbClr val="FF0000"/>
                </a:solidFill>
                <a:cs typeface="Calibri" panose="020F0502020204030204" pitchFamily="34" charset="0"/>
              </a:rPr>
              <a:t> temps </a:t>
            </a:r>
            <a:r>
              <a:rPr lang="en-US" sz="2800" b="1" dirty="0" err="1">
                <a:solidFill>
                  <a:srgbClr val="FF0000"/>
                </a:solidFill>
                <a:cs typeface="Calibri" panose="020F0502020204030204" pitchFamily="34" charset="0"/>
              </a:rPr>
              <a:t>réel</a:t>
            </a:r>
            <a:endParaRPr lang="en-US" sz="2800" b="1" dirty="0">
              <a:solidFill>
                <a:srgbClr val="FF0000"/>
              </a:solidFill>
              <a:cs typeface="Calibri" panose="020F0502020204030204" pitchFamily="34" charset="0"/>
            </a:endParaRPr>
          </a:p>
        </p:txBody>
      </p:sp>
      <p:sp>
        <p:nvSpPr>
          <p:cNvPr id="98311" name="Rectangle 60"/>
          <p:cNvSpPr>
            <a:spLocks noChangeArrowheads="1"/>
          </p:cNvSpPr>
          <p:nvPr/>
        </p:nvSpPr>
        <p:spPr bwMode="auto">
          <a:xfrm>
            <a:off x="10076333" y="2000437"/>
            <a:ext cx="1766045" cy="615553"/>
          </a:xfrm>
          <a:prstGeom prst="rect">
            <a:avLst/>
          </a:prstGeom>
          <a:noFill/>
          <a:ln w="9525">
            <a:noFill/>
            <a:miter lim="800000"/>
            <a:headEnd/>
            <a:tailEnd/>
          </a:ln>
        </p:spPr>
        <p:txBody>
          <a:bodyPr wrap="square" lIns="0" tIns="0" rIns="0" bIns="0">
            <a:spAutoFit/>
          </a:bodyPr>
          <a:lstStyle/>
          <a:p>
            <a:pPr>
              <a:defRPr/>
            </a:pPr>
            <a:r>
              <a:rPr lang="fr-FR" sz="2000" dirty="0">
                <a:solidFill>
                  <a:srgbClr val="FF0000"/>
                </a:solidFill>
              </a:rPr>
              <a:t>Focalisation</a:t>
            </a:r>
          </a:p>
          <a:p>
            <a:pPr>
              <a:defRPr/>
            </a:pPr>
            <a:r>
              <a:rPr lang="fr-FR" sz="2000" dirty="0">
                <a:solidFill>
                  <a:srgbClr val="FF0000"/>
                </a:solidFill>
              </a:rPr>
              <a:t>en émission</a:t>
            </a:r>
            <a:endParaRPr lang="en-US" sz="2000" i="1" dirty="0">
              <a:solidFill>
                <a:srgbClr val="FF0000"/>
              </a:solidFill>
            </a:endParaRPr>
          </a:p>
        </p:txBody>
      </p:sp>
      <p:sp>
        <p:nvSpPr>
          <p:cNvPr id="98386" name="Rectangle 135"/>
          <p:cNvSpPr>
            <a:spLocks noChangeArrowheads="1"/>
          </p:cNvSpPr>
          <p:nvPr/>
        </p:nvSpPr>
        <p:spPr bwMode="auto">
          <a:xfrm>
            <a:off x="10108270" y="4806227"/>
            <a:ext cx="3464298" cy="615553"/>
          </a:xfrm>
          <a:prstGeom prst="rect">
            <a:avLst/>
          </a:prstGeom>
          <a:noFill/>
          <a:ln w="9525">
            <a:noFill/>
            <a:miter lim="800000"/>
            <a:headEnd/>
            <a:tailEnd/>
          </a:ln>
        </p:spPr>
        <p:txBody>
          <a:bodyPr wrap="square" lIns="0" tIns="0" rIns="0" bIns="0">
            <a:spAutoFit/>
          </a:bodyPr>
          <a:lstStyle/>
          <a:p>
            <a:pPr>
              <a:defRPr/>
            </a:pPr>
            <a:r>
              <a:rPr lang="fr-FR" sz="2000" dirty="0">
                <a:solidFill>
                  <a:srgbClr val="FF0000"/>
                </a:solidFill>
              </a:rPr>
              <a:t>Focalisation </a:t>
            </a:r>
          </a:p>
          <a:p>
            <a:pPr>
              <a:defRPr/>
            </a:pPr>
            <a:r>
              <a:rPr lang="fr-FR" sz="2000" dirty="0">
                <a:solidFill>
                  <a:srgbClr val="FF0000"/>
                </a:solidFill>
              </a:rPr>
              <a:t>en réception</a:t>
            </a:r>
          </a:p>
        </p:txBody>
      </p:sp>
      <p:grpSp>
        <p:nvGrpSpPr>
          <p:cNvPr id="5" name="Groupe 4">
            <a:extLst>
              <a:ext uri="{FF2B5EF4-FFF2-40B4-BE49-F238E27FC236}">
                <a16:creationId xmlns:a16="http://schemas.microsoft.com/office/drawing/2014/main" id="{6C86DF91-FCEF-46AB-8A4E-D68614059E46}"/>
              </a:ext>
            </a:extLst>
          </p:cNvPr>
          <p:cNvGrpSpPr/>
          <p:nvPr/>
        </p:nvGrpSpPr>
        <p:grpSpPr>
          <a:xfrm>
            <a:off x="5602345" y="1174004"/>
            <a:ext cx="4059410" cy="2325688"/>
            <a:chOff x="5602345" y="1174004"/>
            <a:chExt cx="4059410" cy="2325688"/>
          </a:xfrm>
        </p:grpSpPr>
        <p:sp>
          <p:nvSpPr>
            <p:cNvPr id="27652" name="Rectangle 4"/>
            <p:cNvSpPr>
              <a:spLocks noChangeArrowheads="1"/>
            </p:cNvSpPr>
            <p:nvPr/>
          </p:nvSpPr>
          <p:spPr bwMode="auto">
            <a:xfrm>
              <a:off x="5602345" y="2210642"/>
              <a:ext cx="1768475" cy="11112"/>
            </a:xfrm>
            <a:prstGeom prst="rect">
              <a:avLst/>
            </a:prstGeom>
            <a:solidFill>
              <a:srgbClr val="000000"/>
            </a:solidFill>
            <a:ln w="9525">
              <a:solidFill>
                <a:srgbClr val="000000"/>
              </a:solidFill>
              <a:miter lim="800000"/>
              <a:headEnd/>
              <a:tailEnd/>
            </a:ln>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53" name="Rectangle 5"/>
            <p:cNvSpPr>
              <a:spLocks noChangeArrowheads="1"/>
            </p:cNvSpPr>
            <p:nvPr/>
          </p:nvSpPr>
          <p:spPr bwMode="auto">
            <a:xfrm>
              <a:off x="5881919" y="2210642"/>
              <a:ext cx="295275"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grpSp>
          <p:nvGrpSpPr>
            <p:cNvPr id="27654" name="Group 6"/>
            <p:cNvGrpSpPr>
              <a:grpSpLocks/>
            </p:cNvGrpSpPr>
            <p:nvPr/>
          </p:nvGrpSpPr>
          <p:grpSpPr bwMode="auto">
            <a:xfrm>
              <a:off x="5604105" y="1174004"/>
              <a:ext cx="4057650" cy="2281238"/>
              <a:chOff x="996" y="740"/>
              <a:chExt cx="2556" cy="1437"/>
            </a:xfrm>
          </p:grpSpPr>
          <p:sp>
            <p:nvSpPr>
              <p:cNvPr id="27767" name="Freeform 7"/>
              <p:cNvSpPr>
                <a:spLocks/>
              </p:cNvSpPr>
              <p:nvPr/>
            </p:nvSpPr>
            <p:spPr bwMode="auto">
              <a:xfrm>
                <a:off x="2140" y="821"/>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2 h 97"/>
                  <a:gd name="T20" fmla="*/ 2 w 97"/>
                  <a:gd name="T21" fmla="*/ 92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2"/>
                    </a:lnTo>
                    <a:lnTo>
                      <a:pt x="2" y="92"/>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68" name="Rectangle 8"/>
              <p:cNvSpPr>
                <a:spLocks noChangeArrowheads="1"/>
              </p:cNvSpPr>
              <p:nvPr/>
            </p:nvSpPr>
            <p:spPr bwMode="auto">
              <a:xfrm>
                <a:off x="1012" y="866"/>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69" name="Rectangle 9"/>
              <p:cNvSpPr>
                <a:spLocks noChangeArrowheads="1"/>
              </p:cNvSpPr>
              <p:nvPr/>
            </p:nvSpPr>
            <p:spPr bwMode="auto">
              <a:xfrm>
                <a:off x="1414" y="866"/>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70" name="Freeform 10"/>
              <p:cNvSpPr>
                <a:spLocks/>
              </p:cNvSpPr>
              <p:nvPr/>
            </p:nvSpPr>
            <p:spPr bwMode="auto">
              <a:xfrm>
                <a:off x="1968" y="740"/>
                <a:ext cx="115" cy="209"/>
              </a:xfrm>
              <a:custGeom>
                <a:avLst/>
                <a:gdLst>
                  <a:gd name="T0" fmla="*/ 8 w 115"/>
                  <a:gd name="T1" fmla="*/ 116 h 209"/>
                  <a:gd name="T2" fmla="*/ 15 w 115"/>
                  <a:gd name="T3" fmla="*/ 104 h 209"/>
                  <a:gd name="T4" fmla="*/ 17 w 115"/>
                  <a:gd name="T5" fmla="*/ 100 h 209"/>
                  <a:gd name="T6" fmla="*/ 25 w 115"/>
                  <a:gd name="T7" fmla="*/ 107 h 209"/>
                  <a:gd name="T8" fmla="*/ 25 w 115"/>
                  <a:gd name="T9" fmla="*/ 116 h 209"/>
                  <a:gd name="T10" fmla="*/ 29 w 115"/>
                  <a:gd name="T11" fmla="*/ 133 h 209"/>
                  <a:gd name="T12" fmla="*/ 32 w 115"/>
                  <a:gd name="T13" fmla="*/ 156 h 209"/>
                  <a:gd name="T14" fmla="*/ 36 w 115"/>
                  <a:gd name="T15" fmla="*/ 175 h 209"/>
                  <a:gd name="T16" fmla="*/ 39 w 115"/>
                  <a:gd name="T17" fmla="*/ 190 h 209"/>
                  <a:gd name="T18" fmla="*/ 43 w 115"/>
                  <a:gd name="T19" fmla="*/ 202 h 209"/>
                  <a:gd name="T20" fmla="*/ 53 w 115"/>
                  <a:gd name="T21" fmla="*/ 207 h 209"/>
                  <a:gd name="T22" fmla="*/ 57 w 115"/>
                  <a:gd name="T23" fmla="*/ 192 h 209"/>
                  <a:gd name="T24" fmla="*/ 60 w 115"/>
                  <a:gd name="T25" fmla="*/ 161 h 209"/>
                  <a:gd name="T26" fmla="*/ 63 w 115"/>
                  <a:gd name="T27" fmla="*/ 119 h 209"/>
                  <a:gd name="T28" fmla="*/ 67 w 115"/>
                  <a:gd name="T29" fmla="*/ 67 h 209"/>
                  <a:gd name="T30" fmla="*/ 70 w 115"/>
                  <a:gd name="T31" fmla="*/ 31 h 209"/>
                  <a:gd name="T32" fmla="*/ 74 w 115"/>
                  <a:gd name="T33" fmla="*/ 12 h 209"/>
                  <a:gd name="T34" fmla="*/ 77 w 115"/>
                  <a:gd name="T35" fmla="*/ 7 h 209"/>
                  <a:gd name="T36" fmla="*/ 72 w 115"/>
                  <a:gd name="T37" fmla="*/ 16 h 209"/>
                  <a:gd name="T38" fmla="*/ 76 w 115"/>
                  <a:gd name="T39" fmla="*/ 52 h 209"/>
                  <a:gd name="T40" fmla="*/ 79 w 115"/>
                  <a:gd name="T41" fmla="*/ 97 h 209"/>
                  <a:gd name="T42" fmla="*/ 82 w 115"/>
                  <a:gd name="T43" fmla="*/ 128 h 209"/>
                  <a:gd name="T44" fmla="*/ 86 w 115"/>
                  <a:gd name="T45" fmla="*/ 140 h 209"/>
                  <a:gd name="T46" fmla="*/ 91 w 115"/>
                  <a:gd name="T47" fmla="*/ 150 h 209"/>
                  <a:gd name="T48" fmla="*/ 105 w 115"/>
                  <a:gd name="T49" fmla="*/ 145 h 209"/>
                  <a:gd name="T50" fmla="*/ 108 w 115"/>
                  <a:gd name="T51" fmla="*/ 138 h 209"/>
                  <a:gd name="T52" fmla="*/ 112 w 115"/>
                  <a:gd name="T53" fmla="*/ 126 h 209"/>
                  <a:gd name="T54" fmla="*/ 115 w 115"/>
                  <a:gd name="T55" fmla="*/ 118 h 209"/>
                  <a:gd name="T56" fmla="*/ 107 w 115"/>
                  <a:gd name="T57" fmla="*/ 121 h 209"/>
                  <a:gd name="T58" fmla="*/ 101 w 115"/>
                  <a:gd name="T59" fmla="*/ 131 h 209"/>
                  <a:gd name="T60" fmla="*/ 98 w 115"/>
                  <a:gd name="T61" fmla="*/ 140 h 209"/>
                  <a:gd name="T62" fmla="*/ 96 w 115"/>
                  <a:gd name="T63" fmla="*/ 145 h 209"/>
                  <a:gd name="T64" fmla="*/ 93 w 115"/>
                  <a:gd name="T65" fmla="*/ 142 h 209"/>
                  <a:gd name="T66" fmla="*/ 91 w 115"/>
                  <a:gd name="T67" fmla="*/ 137 h 209"/>
                  <a:gd name="T68" fmla="*/ 88 w 115"/>
                  <a:gd name="T69" fmla="*/ 112 h 209"/>
                  <a:gd name="T70" fmla="*/ 84 w 115"/>
                  <a:gd name="T71" fmla="*/ 78 h 209"/>
                  <a:gd name="T72" fmla="*/ 81 w 115"/>
                  <a:gd name="T73" fmla="*/ 35 h 209"/>
                  <a:gd name="T74" fmla="*/ 72 w 115"/>
                  <a:gd name="T75" fmla="*/ 0 h 209"/>
                  <a:gd name="T76" fmla="*/ 70 w 115"/>
                  <a:gd name="T77" fmla="*/ 4 h 209"/>
                  <a:gd name="T78" fmla="*/ 65 w 115"/>
                  <a:gd name="T79" fmla="*/ 19 h 209"/>
                  <a:gd name="T80" fmla="*/ 62 w 115"/>
                  <a:gd name="T81" fmla="*/ 52 h 209"/>
                  <a:gd name="T82" fmla="*/ 58 w 115"/>
                  <a:gd name="T83" fmla="*/ 93 h 209"/>
                  <a:gd name="T84" fmla="*/ 55 w 115"/>
                  <a:gd name="T85" fmla="*/ 145 h 209"/>
                  <a:gd name="T86" fmla="*/ 51 w 115"/>
                  <a:gd name="T87" fmla="*/ 181 h 209"/>
                  <a:gd name="T88" fmla="*/ 48 w 115"/>
                  <a:gd name="T89" fmla="*/ 200 h 209"/>
                  <a:gd name="T90" fmla="*/ 50 w 115"/>
                  <a:gd name="T91" fmla="*/ 202 h 209"/>
                  <a:gd name="T92" fmla="*/ 46 w 115"/>
                  <a:gd name="T93" fmla="*/ 190 h 209"/>
                  <a:gd name="T94" fmla="*/ 43 w 115"/>
                  <a:gd name="T95" fmla="*/ 175 h 209"/>
                  <a:gd name="T96" fmla="*/ 39 w 115"/>
                  <a:gd name="T97" fmla="*/ 156 h 209"/>
                  <a:gd name="T98" fmla="*/ 36 w 115"/>
                  <a:gd name="T99" fmla="*/ 133 h 209"/>
                  <a:gd name="T100" fmla="*/ 32 w 115"/>
                  <a:gd name="T101" fmla="*/ 112 h 209"/>
                  <a:gd name="T102" fmla="*/ 29 w 115"/>
                  <a:gd name="T103" fmla="*/ 102 h 209"/>
                  <a:gd name="T104" fmla="*/ 13 w 115"/>
                  <a:gd name="T105" fmla="*/ 95 h 209"/>
                  <a:gd name="T106" fmla="*/ 8 w 115"/>
                  <a:gd name="T107" fmla="*/ 100 h 209"/>
                  <a:gd name="T108" fmla="*/ 3 w 115"/>
                  <a:gd name="T109" fmla="*/ 112 h 209"/>
                  <a:gd name="T110" fmla="*/ 0 w 115"/>
                  <a:gd name="T111" fmla="*/ 121 h 2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209"/>
                  <a:gd name="T170" fmla="*/ 115 w 115"/>
                  <a:gd name="T171" fmla="*/ 209 h 2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209">
                    <a:moveTo>
                      <a:pt x="6" y="124"/>
                    </a:moveTo>
                    <a:lnTo>
                      <a:pt x="6" y="121"/>
                    </a:lnTo>
                    <a:lnTo>
                      <a:pt x="8" y="119"/>
                    </a:lnTo>
                    <a:lnTo>
                      <a:pt x="8" y="116"/>
                    </a:lnTo>
                    <a:lnTo>
                      <a:pt x="10" y="112"/>
                    </a:lnTo>
                    <a:lnTo>
                      <a:pt x="12" y="111"/>
                    </a:lnTo>
                    <a:lnTo>
                      <a:pt x="12" y="107"/>
                    </a:lnTo>
                    <a:lnTo>
                      <a:pt x="15" y="104"/>
                    </a:lnTo>
                    <a:lnTo>
                      <a:pt x="15" y="102"/>
                    </a:lnTo>
                    <a:lnTo>
                      <a:pt x="17" y="100"/>
                    </a:lnTo>
                    <a:lnTo>
                      <a:pt x="17" y="99"/>
                    </a:lnTo>
                    <a:lnTo>
                      <a:pt x="17" y="100"/>
                    </a:lnTo>
                    <a:lnTo>
                      <a:pt x="22" y="105"/>
                    </a:lnTo>
                    <a:lnTo>
                      <a:pt x="24" y="104"/>
                    </a:lnTo>
                    <a:lnTo>
                      <a:pt x="22" y="105"/>
                    </a:lnTo>
                    <a:lnTo>
                      <a:pt x="25" y="107"/>
                    </a:lnTo>
                    <a:lnTo>
                      <a:pt x="24" y="107"/>
                    </a:lnTo>
                    <a:lnTo>
                      <a:pt x="24" y="105"/>
                    </a:lnTo>
                    <a:lnTo>
                      <a:pt x="24" y="114"/>
                    </a:lnTo>
                    <a:lnTo>
                      <a:pt x="25" y="116"/>
                    </a:lnTo>
                    <a:lnTo>
                      <a:pt x="25" y="121"/>
                    </a:lnTo>
                    <a:lnTo>
                      <a:pt x="27" y="126"/>
                    </a:lnTo>
                    <a:lnTo>
                      <a:pt x="27" y="130"/>
                    </a:lnTo>
                    <a:lnTo>
                      <a:pt x="29" y="133"/>
                    </a:lnTo>
                    <a:lnTo>
                      <a:pt x="29" y="142"/>
                    </a:lnTo>
                    <a:lnTo>
                      <a:pt x="31" y="147"/>
                    </a:lnTo>
                    <a:lnTo>
                      <a:pt x="31" y="152"/>
                    </a:lnTo>
                    <a:lnTo>
                      <a:pt x="32" y="156"/>
                    </a:lnTo>
                    <a:lnTo>
                      <a:pt x="32" y="161"/>
                    </a:lnTo>
                    <a:lnTo>
                      <a:pt x="34" y="166"/>
                    </a:lnTo>
                    <a:lnTo>
                      <a:pt x="34" y="169"/>
                    </a:lnTo>
                    <a:lnTo>
                      <a:pt x="36" y="175"/>
                    </a:lnTo>
                    <a:lnTo>
                      <a:pt x="36" y="178"/>
                    </a:lnTo>
                    <a:lnTo>
                      <a:pt x="38" y="183"/>
                    </a:lnTo>
                    <a:lnTo>
                      <a:pt x="38" y="187"/>
                    </a:lnTo>
                    <a:lnTo>
                      <a:pt x="39" y="190"/>
                    </a:lnTo>
                    <a:lnTo>
                      <a:pt x="39" y="194"/>
                    </a:lnTo>
                    <a:lnTo>
                      <a:pt x="41" y="197"/>
                    </a:lnTo>
                    <a:lnTo>
                      <a:pt x="41" y="200"/>
                    </a:lnTo>
                    <a:lnTo>
                      <a:pt x="43" y="202"/>
                    </a:lnTo>
                    <a:lnTo>
                      <a:pt x="43" y="206"/>
                    </a:lnTo>
                    <a:lnTo>
                      <a:pt x="46" y="209"/>
                    </a:lnTo>
                    <a:lnTo>
                      <a:pt x="50" y="209"/>
                    </a:lnTo>
                    <a:lnTo>
                      <a:pt x="53" y="207"/>
                    </a:lnTo>
                    <a:lnTo>
                      <a:pt x="53" y="204"/>
                    </a:lnTo>
                    <a:lnTo>
                      <a:pt x="55" y="200"/>
                    </a:lnTo>
                    <a:lnTo>
                      <a:pt x="55" y="197"/>
                    </a:lnTo>
                    <a:lnTo>
                      <a:pt x="57" y="192"/>
                    </a:lnTo>
                    <a:lnTo>
                      <a:pt x="57" y="187"/>
                    </a:lnTo>
                    <a:lnTo>
                      <a:pt x="58" y="181"/>
                    </a:lnTo>
                    <a:lnTo>
                      <a:pt x="58" y="168"/>
                    </a:lnTo>
                    <a:lnTo>
                      <a:pt x="60" y="161"/>
                    </a:lnTo>
                    <a:lnTo>
                      <a:pt x="60" y="154"/>
                    </a:lnTo>
                    <a:lnTo>
                      <a:pt x="62" y="145"/>
                    </a:lnTo>
                    <a:lnTo>
                      <a:pt x="62" y="128"/>
                    </a:lnTo>
                    <a:lnTo>
                      <a:pt x="63" y="119"/>
                    </a:lnTo>
                    <a:lnTo>
                      <a:pt x="63" y="102"/>
                    </a:lnTo>
                    <a:lnTo>
                      <a:pt x="65" y="93"/>
                    </a:lnTo>
                    <a:lnTo>
                      <a:pt x="65" y="76"/>
                    </a:lnTo>
                    <a:lnTo>
                      <a:pt x="67" y="67"/>
                    </a:lnTo>
                    <a:lnTo>
                      <a:pt x="67" y="59"/>
                    </a:lnTo>
                    <a:lnTo>
                      <a:pt x="69" y="52"/>
                    </a:lnTo>
                    <a:lnTo>
                      <a:pt x="69" y="36"/>
                    </a:lnTo>
                    <a:lnTo>
                      <a:pt x="70" y="31"/>
                    </a:lnTo>
                    <a:lnTo>
                      <a:pt x="70" y="24"/>
                    </a:lnTo>
                    <a:lnTo>
                      <a:pt x="72" y="19"/>
                    </a:lnTo>
                    <a:lnTo>
                      <a:pt x="72" y="16"/>
                    </a:lnTo>
                    <a:lnTo>
                      <a:pt x="74" y="12"/>
                    </a:lnTo>
                    <a:lnTo>
                      <a:pt x="76" y="10"/>
                    </a:lnTo>
                    <a:lnTo>
                      <a:pt x="74" y="7"/>
                    </a:lnTo>
                    <a:lnTo>
                      <a:pt x="74" y="9"/>
                    </a:lnTo>
                    <a:lnTo>
                      <a:pt x="77" y="7"/>
                    </a:lnTo>
                    <a:lnTo>
                      <a:pt x="77" y="5"/>
                    </a:lnTo>
                    <a:lnTo>
                      <a:pt x="76" y="7"/>
                    </a:lnTo>
                    <a:lnTo>
                      <a:pt x="72" y="7"/>
                    </a:lnTo>
                    <a:lnTo>
                      <a:pt x="72" y="16"/>
                    </a:lnTo>
                    <a:lnTo>
                      <a:pt x="74" y="21"/>
                    </a:lnTo>
                    <a:lnTo>
                      <a:pt x="74" y="35"/>
                    </a:lnTo>
                    <a:lnTo>
                      <a:pt x="76" y="42"/>
                    </a:lnTo>
                    <a:lnTo>
                      <a:pt x="76" y="52"/>
                    </a:lnTo>
                    <a:lnTo>
                      <a:pt x="77" y="59"/>
                    </a:lnTo>
                    <a:lnTo>
                      <a:pt x="77" y="78"/>
                    </a:lnTo>
                    <a:lnTo>
                      <a:pt x="79" y="83"/>
                    </a:lnTo>
                    <a:lnTo>
                      <a:pt x="79" y="97"/>
                    </a:lnTo>
                    <a:lnTo>
                      <a:pt x="81" y="102"/>
                    </a:lnTo>
                    <a:lnTo>
                      <a:pt x="81" y="112"/>
                    </a:lnTo>
                    <a:lnTo>
                      <a:pt x="82" y="118"/>
                    </a:lnTo>
                    <a:lnTo>
                      <a:pt x="82" y="128"/>
                    </a:lnTo>
                    <a:lnTo>
                      <a:pt x="84" y="131"/>
                    </a:lnTo>
                    <a:lnTo>
                      <a:pt x="84" y="137"/>
                    </a:lnTo>
                    <a:lnTo>
                      <a:pt x="86" y="142"/>
                    </a:lnTo>
                    <a:lnTo>
                      <a:pt x="86" y="140"/>
                    </a:lnTo>
                    <a:lnTo>
                      <a:pt x="88" y="145"/>
                    </a:lnTo>
                    <a:lnTo>
                      <a:pt x="89" y="145"/>
                    </a:lnTo>
                    <a:lnTo>
                      <a:pt x="88" y="147"/>
                    </a:lnTo>
                    <a:lnTo>
                      <a:pt x="91" y="150"/>
                    </a:lnTo>
                    <a:lnTo>
                      <a:pt x="100" y="150"/>
                    </a:lnTo>
                    <a:lnTo>
                      <a:pt x="100" y="149"/>
                    </a:lnTo>
                    <a:lnTo>
                      <a:pt x="101" y="149"/>
                    </a:lnTo>
                    <a:lnTo>
                      <a:pt x="105" y="145"/>
                    </a:lnTo>
                    <a:lnTo>
                      <a:pt x="105" y="143"/>
                    </a:lnTo>
                    <a:lnTo>
                      <a:pt x="107" y="142"/>
                    </a:lnTo>
                    <a:lnTo>
                      <a:pt x="107" y="140"/>
                    </a:lnTo>
                    <a:lnTo>
                      <a:pt x="108" y="138"/>
                    </a:lnTo>
                    <a:lnTo>
                      <a:pt x="108" y="135"/>
                    </a:lnTo>
                    <a:lnTo>
                      <a:pt x="110" y="133"/>
                    </a:lnTo>
                    <a:lnTo>
                      <a:pt x="110" y="130"/>
                    </a:lnTo>
                    <a:lnTo>
                      <a:pt x="112" y="126"/>
                    </a:lnTo>
                    <a:lnTo>
                      <a:pt x="112" y="124"/>
                    </a:lnTo>
                    <a:lnTo>
                      <a:pt x="113" y="121"/>
                    </a:lnTo>
                    <a:lnTo>
                      <a:pt x="113" y="118"/>
                    </a:lnTo>
                    <a:lnTo>
                      <a:pt x="115" y="118"/>
                    </a:lnTo>
                    <a:lnTo>
                      <a:pt x="108" y="114"/>
                    </a:lnTo>
                    <a:lnTo>
                      <a:pt x="110" y="114"/>
                    </a:lnTo>
                    <a:lnTo>
                      <a:pt x="107" y="116"/>
                    </a:lnTo>
                    <a:lnTo>
                      <a:pt x="107" y="121"/>
                    </a:lnTo>
                    <a:lnTo>
                      <a:pt x="105" y="124"/>
                    </a:lnTo>
                    <a:lnTo>
                      <a:pt x="105" y="126"/>
                    </a:lnTo>
                    <a:lnTo>
                      <a:pt x="103" y="130"/>
                    </a:lnTo>
                    <a:lnTo>
                      <a:pt x="101" y="131"/>
                    </a:lnTo>
                    <a:lnTo>
                      <a:pt x="101" y="135"/>
                    </a:lnTo>
                    <a:lnTo>
                      <a:pt x="100" y="137"/>
                    </a:lnTo>
                    <a:lnTo>
                      <a:pt x="100" y="138"/>
                    </a:lnTo>
                    <a:lnTo>
                      <a:pt x="98" y="140"/>
                    </a:lnTo>
                    <a:lnTo>
                      <a:pt x="98" y="142"/>
                    </a:lnTo>
                    <a:lnTo>
                      <a:pt x="96" y="143"/>
                    </a:lnTo>
                    <a:lnTo>
                      <a:pt x="98" y="145"/>
                    </a:lnTo>
                    <a:lnTo>
                      <a:pt x="96" y="145"/>
                    </a:lnTo>
                    <a:lnTo>
                      <a:pt x="96" y="147"/>
                    </a:lnTo>
                    <a:lnTo>
                      <a:pt x="94" y="147"/>
                    </a:lnTo>
                    <a:lnTo>
                      <a:pt x="96" y="145"/>
                    </a:lnTo>
                    <a:lnTo>
                      <a:pt x="93" y="142"/>
                    </a:lnTo>
                    <a:lnTo>
                      <a:pt x="91" y="142"/>
                    </a:lnTo>
                    <a:lnTo>
                      <a:pt x="93" y="140"/>
                    </a:lnTo>
                    <a:lnTo>
                      <a:pt x="93" y="138"/>
                    </a:lnTo>
                    <a:lnTo>
                      <a:pt x="91" y="137"/>
                    </a:lnTo>
                    <a:lnTo>
                      <a:pt x="91" y="131"/>
                    </a:lnTo>
                    <a:lnTo>
                      <a:pt x="89" y="128"/>
                    </a:lnTo>
                    <a:lnTo>
                      <a:pt x="89" y="118"/>
                    </a:lnTo>
                    <a:lnTo>
                      <a:pt x="88" y="112"/>
                    </a:lnTo>
                    <a:lnTo>
                      <a:pt x="88" y="102"/>
                    </a:lnTo>
                    <a:lnTo>
                      <a:pt x="86" y="97"/>
                    </a:lnTo>
                    <a:lnTo>
                      <a:pt x="86" y="83"/>
                    </a:lnTo>
                    <a:lnTo>
                      <a:pt x="84" y="78"/>
                    </a:lnTo>
                    <a:lnTo>
                      <a:pt x="84" y="59"/>
                    </a:lnTo>
                    <a:lnTo>
                      <a:pt x="82" y="52"/>
                    </a:lnTo>
                    <a:lnTo>
                      <a:pt x="82" y="42"/>
                    </a:lnTo>
                    <a:lnTo>
                      <a:pt x="81" y="35"/>
                    </a:lnTo>
                    <a:lnTo>
                      <a:pt x="81" y="21"/>
                    </a:lnTo>
                    <a:lnTo>
                      <a:pt x="79" y="16"/>
                    </a:lnTo>
                    <a:lnTo>
                      <a:pt x="79" y="4"/>
                    </a:lnTo>
                    <a:lnTo>
                      <a:pt x="72" y="0"/>
                    </a:lnTo>
                    <a:lnTo>
                      <a:pt x="70" y="5"/>
                    </a:lnTo>
                    <a:lnTo>
                      <a:pt x="72" y="2"/>
                    </a:lnTo>
                    <a:lnTo>
                      <a:pt x="74" y="2"/>
                    </a:lnTo>
                    <a:lnTo>
                      <a:pt x="70" y="4"/>
                    </a:lnTo>
                    <a:lnTo>
                      <a:pt x="69" y="7"/>
                    </a:lnTo>
                    <a:lnTo>
                      <a:pt x="67" y="9"/>
                    </a:lnTo>
                    <a:lnTo>
                      <a:pt x="65" y="16"/>
                    </a:lnTo>
                    <a:lnTo>
                      <a:pt x="65" y="19"/>
                    </a:lnTo>
                    <a:lnTo>
                      <a:pt x="63" y="24"/>
                    </a:lnTo>
                    <a:lnTo>
                      <a:pt x="63" y="31"/>
                    </a:lnTo>
                    <a:lnTo>
                      <a:pt x="62" y="36"/>
                    </a:lnTo>
                    <a:lnTo>
                      <a:pt x="62" y="52"/>
                    </a:lnTo>
                    <a:lnTo>
                      <a:pt x="60" y="59"/>
                    </a:lnTo>
                    <a:lnTo>
                      <a:pt x="60" y="67"/>
                    </a:lnTo>
                    <a:lnTo>
                      <a:pt x="58" y="76"/>
                    </a:lnTo>
                    <a:lnTo>
                      <a:pt x="58" y="93"/>
                    </a:lnTo>
                    <a:lnTo>
                      <a:pt x="57" y="102"/>
                    </a:lnTo>
                    <a:lnTo>
                      <a:pt x="57" y="119"/>
                    </a:lnTo>
                    <a:lnTo>
                      <a:pt x="55" y="128"/>
                    </a:lnTo>
                    <a:lnTo>
                      <a:pt x="55" y="145"/>
                    </a:lnTo>
                    <a:lnTo>
                      <a:pt x="53" y="154"/>
                    </a:lnTo>
                    <a:lnTo>
                      <a:pt x="53" y="161"/>
                    </a:lnTo>
                    <a:lnTo>
                      <a:pt x="51" y="168"/>
                    </a:lnTo>
                    <a:lnTo>
                      <a:pt x="51" y="181"/>
                    </a:lnTo>
                    <a:lnTo>
                      <a:pt x="50" y="187"/>
                    </a:lnTo>
                    <a:lnTo>
                      <a:pt x="50" y="192"/>
                    </a:lnTo>
                    <a:lnTo>
                      <a:pt x="48" y="197"/>
                    </a:lnTo>
                    <a:lnTo>
                      <a:pt x="48" y="200"/>
                    </a:lnTo>
                    <a:lnTo>
                      <a:pt x="46" y="204"/>
                    </a:lnTo>
                    <a:lnTo>
                      <a:pt x="46" y="206"/>
                    </a:lnTo>
                    <a:lnTo>
                      <a:pt x="46" y="204"/>
                    </a:lnTo>
                    <a:lnTo>
                      <a:pt x="50" y="202"/>
                    </a:lnTo>
                    <a:lnTo>
                      <a:pt x="50" y="199"/>
                    </a:lnTo>
                    <a:lnTo>
                      <a:pt x="48" y="197"/>
                    </a:lnTo>
                    <a:lnTo>
                      <a:pt x="46" y="194"/>
                    </a:lnTo>
                    <a:lnTo>
                      <a:pt x="46" y="190"/>
                    </a:lnTo>
                    <a:lnTo>
                      <a:pt x="44" y="187"/>
                    </a:lnTo>
                    <a:lnTo>
                      <a:pt x="44" y="183"/>
                    </a:lnTo>
                    <a:lnTo>
                      <a:pt x="43" y="178"/>
                    </a:lnTo>
                    <a:lnTo>
                      <a:pt x="43" y="175"/>
                    </a:lnTo>
                    <a:lnTo>
                      <a:pt x="41" y="169"/>
                    </a:lnTo>
                    <a:lnTo>
                      <a:pt x="41" y="166"/>
                    </a:lnTo>
                    <a:lnTo>
                      <a:pt x="39" y="161"/>
                    </a:lnTo>
                    <a:lnTo>
                      <a:pt x="39" y="156"/>
                    </a:lnTo>
                    <a:lnTo>
                      <a:pt x="38" y="152"/>
                    </a:lnTo>
                    <a:lnTo>
                      <a:pt x="38" y="147"/>
                    </a:lnTo>
                    <a:lnTo>
                      <a:pt x="36" y="142"/>
                    </a:lnTo>
                    <a:lnTo>
                      <a:pt x="36" y="133"/>
                    </a:lnTo>
                    <a:lnTo>
                      <a:pt x="34" y="130"/>
                    </a:lnTo>
                    <a:lnTo>
                      <a:pt x="34" y="126"/>
                    </a:lnTo>
                    <a:lnTo>
                      <a:pt x="32" y="121"/>
                    </a:lnTo>
                    <a:lnTo>
                      <a:pt x="32" y="112"/>
                    </a:lnTo>
                    <a:lnTo>
                      <a:pt x="31" y="111"/>
                    </a:lnTo>
                    <a:lnTo>
                      <a:pt x="31" y="104"/>
                    </a:lnTo>
                    <a:lnTo>
                      <a:pt x="29" y="104"/>
                    </a:lnTo>
                    <a:lnTo>
                      <a:pt x="29" y="102"/>
                    </a:lnTo>
                    <a:lnTo>
                      <a:pt x="22" y="95"/>
                    </a:lnTo>
                    <a:lnTo>
                      <a:pt x="20" y="97"/>
                    </a:lnTo>
                    <a:lnTo>
                      <a:pt x="20" y="95"/>
                    </a:lnTo>
                    <a:lnTo>
                      <a:pt x="13" y="95"/>
                    </a:lnTo>
                    <a:lnTo>
                      <a:pt x="13" y="97"/>
                    </a:lnTo>
                    <a:lnTo>
                      <a:pt x="12" y="95"/>
                    </a:lnTo>
                    <a:lnTo>
                      <a:pt x="8" y="99"/>
                    </a:lnTo>
                    <a:lnTo>
                      <a:pt x="8" y="100"/>
                    </a:lnTo>
                    <a:lnTo>
                      <a:pt x="5" y="104"/>
                    </a:lnTo>
                    <a:lnTo>
                      <a:pt x="5" y="107"/>
                    </a:lnTo>
                    <a:lnTo>
                      <a:pt x="3" y="109"/>
                    </a:lnTo>
                    <a:lnTo>
                      <a:pt x="3" y="112"/>
                    </a:lnTo>
                    <a:lnTo>
                      <a:pt x="1" y="116"/>
                    </a:lnTo>
                    <a:lnTo>
                      <a:pt x="0" y="118"/>
                    </a:lnTo>
                    <a:lnTo>
                      <a:pt x="0" y="123"/>
                    </a:lnTo>
                    <a:lnTo>
                      <a:pt x="0" y="121"/>
                    </a:lnTo>
                    <a:lnTo>
                      <a:pt x="6" y="124"/>
                    </a:lnTo>
                    <a:close/>
                  </a:path>
                </a:pathLst>
              </a:custGeom>
              <a:solidFill>
                <a:srgbClr val="000000"/>
              </a:solidFill>
              <a:ln w="12700">
                <a:solidFill>
                  <a:srgbClr val="000000"/>
                </a:solidFill>
                <a:round/>
                <a:headEnd/>
                <a:tailEnd/>
              </a:ln>
            </p:spPr>
            <p:txBody>
              <a:bodyPr/>
              <a:lstStyle/>
              <a:p>
                <a:endParaRPr lang="fr-FR"/>
              </a:p>
            </p:txBody>
          </p:sp>
          <p:sp>
            <p:nvSpPr>
              <p:cNvPr id="27771" name="Freeform 11"/>
              <p:cNvSpPr>
                <a:spLocks/>
              </p:cNvSpPr>
              <p:nvPr/>
            </p:nvSpPr>
            <p:spPr bwMode="auto">
              <a:xfrm>
                <a:off x="2140" y="991"/>
                <a:ext cx="97" cy="96"/>
              </a:xfrm>
              <a:custGeom>
                <a:avLst/>
                <a:gdLst>
                  <a:gd name="T0" fmla="*/ 0 w 97"/>
                  <a:gd name="T1" fmla="*/ 0 h 96"/>
                  <a:gd name="T2" fmla="*/ 0 w 97"/>
                  <a:gd name="T3" fmla="*/ 96 h 96"/>
                  <a:gd name="T4" fmla="*/ 97 w 97"/>
                  <a:gd name="T5" fmla="*/ 96 h 96"/>
                  <a:gd name="T6" fmla="*/ 97 w 97"/>
                  <a:gd name="T7" fmla="*/ 0 h 96"/>
                  <a:gd name="T8" fmla="*/ 0 w 97"/>
                  <a:gd name="T9" fmla="*/ 0 h 96"/>
                  <a:gd name="T10" fmla="*/ 2 w 97"/>
                  <a:gd name="T11" fmla="*/ 5 h 96"/>
                  <a:gd name="T12" fmla="*/ 95 w 97"/>
                  <a:gd name="T13" fmla="*/ 5 h 96"/>
                  <a:gd name="T14" fmla="*/ 92 w 97"/>
                  <a:gd name="T15" fmla="*/ 1 h 96"/>
                  <a:gd name="T16" fmla="*/ 92 w 97"/>
                  <a:gd name="T17" fmla="*/ 95 h 96"/>
                  <a:gd name="T18" fmla="*/ 95 w 97"/>
                  <a:gd name="T19" fmla="*/ 91 h 96"/>
                  <a:gd name="T20" fmla="*/ 2 w 97"/>
                  <a:gd name="T21" fmla="*/ 91 h 96"/>
                  <a:gd name="T22" fmla="*/ 5 w 97"/>
                  <a:gd name="T23" fmla="*/ 95 h 96"/>
                  <a:gd name="T24" fmla="*/ 5 w 97"/>
                  <a:gd name="T25" fmla="*/ 1 h 96"/>
                  <a:gd name="T26" fmla="*/ 2 w 97"/>
                  <a:gd name="T27" fmla="*/ 5 h 96"/>
                  <a:gd name="T28" fmla="*/ 0 w 97"/>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6"/>
                  <a:gd name="T47" fmla="*/ 97 w 97"/>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6">
                    <a:moveTo>
                      <a:pt x="0" y="0"/>
                    </a:moveTo>
                    <a:lnTo>
                      <a:pt x="0" y="96"/>
                    </a:lnTo>
                    <a:lnTo>
                      <a:pt x="97" y="96"/>
                    </a:lnTo>
                    <a:lnTo>
                      <a:pt x="97" y="0"/>
                    </a:lnTo>
                    <a:lnTo>
                      <a:pt x="0" y="0"/>
                    </a:lnTo>
                    <a:lnTo>
                      <a:pt x="2" y="5"/>
                    </a:lnTo>
                    <a:lnTo>
                      <a:pt x="95" y="5"/>
                    </a:lnTo>
                    <a:lnTo>
                      <a:pt x="92" y="1"/>
                    </a:lnTo>
                    <a:lnTo>
                      <a:pt x="92" y="95"/>
                    </a:lnTo>
                    <a:lnTo>
                      <a:pt x="95" y="91"/>
                    </a:lnTo>
                    <a:lnTo>
                      <a:pt x="2" y="91"/>
                    </a:lnTo>
                    <a:lnTo>
                      <a:pt x="5" y="95"/>
                    </a:lnTo>
                    <a:lnTo>
                      <a:pt x="5" y="1"/>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72" name="Rectangle 12"/>
              <p:cNvSpPr>
                <a:spLocks noChangeArrowheads="1"/>
              </p:cNvSpPr>
              <p:nvPr/>
            </p:nvSpPr>
            <p:spPr bwMode="auto">
              <a:xfrm>
                <a:off x="1012" y="1035"/>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73" name="Rectangle 13"/>
              <p:cNvSpPr>
                <a:spLocks noChangeArrowheads="1"/>
              </p:cNvSpPr>
              <p:nvPr/>
            </p:nvSpPr>
            <p:spPr bwMode="auto">
              <a:xfrm>
                <a:off x="1414" y="1035"/>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74" name="Freeform 14"/>
              <p:cNvSpPr>
                <a:spLocks/>
              </p:cNvSpPr>
              <p:nvPr/>
            </p:nvSpPr>
            <p:spPr bwMode="auto">
              <a:xfrm>
                <a:off x="1874" y="911"/>
                <a:ext cx="116" cy="209"/>
              </a:xfrm>
              <a:custGeom>
                <a:avLst/>
                <a:gdLst>
                  <a:gd name="T0" fmla="*/ 9 w 116"/>
                  <a:gd name="T1" fmla="*/ 116 h 209"/>
                  <a:gd name="T2" fmla="*/ 16 w 116"/>
                  <a:gd name="T3" fmla="*/ 104 h 209"/>
                  <a:gd name="T4" fmla="*/ 18 w 116"/>
                  <a:gd name="T5" fmla="*/ 100 h 209"/>
                  <a:gd name="T6" fmla="*/ 26 w 116"/>
                  <a:gd name="T7" fmla="*/ 107 h 209"/>
                  <a:gd name="T8" fmla="*/ 26 w 116"/>
                  <a:gd name="T9" fmla="*/ 116 h 209"/>
                  <a:gd name="T10" fmla="*/ 30 w 116"/>
                  <a:gd name="T11" fmla="*/ 133 h 209"/>
                  <a:gd name="T12" fmla="*/ 33 w 116"/>
                  <a:gd name="T13" fmla="*/ 156 h 209"/>
                  <a:gd name="T14" fmla="*/ 37 w 116"/>
                  <a:gd name="T15" fmla="*/ 175 h 209"/>
                  <a:gd name="T16" fmla="*/ 40 w 116"/>
                  <a:gd name="T17" fmla="*/ 190 h 209"/>
                  <a:gd name="T18" fmla="*/ 44 w 116"/>
                  <a:gd name="T19" fmla="*/ 202 h 209"/>
                  <a:gd name="T20" fmla="*/ 54 w 116"/>
                  <a:gd name="T21" fmla="*/ 207 h 209"/>
                  <a:gd name="T22" fmla="*/ 57 w 116"/>
                  <a:gd name="T23" fmla="*/ 192 h 209"/>
                  <a:gd name="T24" fmla="*/ 61 w 116"/>
                  <a:gd name="T25" fmla="*/ 161 h 209"/>
                  <a:gd name="T26" fmla="*/ 64 w 116"/>
                  <a:gd name="T27" fmla="*/ 119 h 209"/>
                  <a:gd name="T28" fmla="*/ 68 w 116"/>
                  <a:gd name="T29" fmla="*/ 67 h 209"/>
                  <a:gd name="T30" fmla="*/ 71 w 116"/>
                  <a:gd name="T31" fmla="*/ 31 h 209"/>
                  <a:gd name="T32" fmla="*/ 75 w 116"/>
                  <a:gd name="T33" fmla="*/ 12 h 209"/>
                  <a:gd name="T34" fmla="*/ 78 w 116"/>
                  <a:gd name="T35" fmla="*/ 7 h 209"/>
                  <a:gd name="T36" fmla="*/ 73 w 116"/>
                  <a:gd name="T37" fmla="*/ 16 h 209"/>
                  <a:gd name="T38" fmla="*/ 76 w 116"/>
                  <a:gd name="T39" fmla="*/ 52 h 209"/>
                  <a:gd name="T40" fmla="*/ 80 w 116"/>
                  <a:gd name="T41" fmla="*/ 97 h 209"/>
                  <a:gd name="T42" fmla="*/ 83 w 116"/>
                  <a:gd name="T43" fmla="*/ 128 h 209"/>
                  <a:gd name="T44" fmla="*/ 87 w 116"/>
                  <a:gd name="T45" fmla="*/ 140 h 209"/>
                  <a:gd name="T46" fmla="*/ 92 w 116"/>
                  <a:gd name="T47" fmla="*/ 150 h 209"/>
                  <a:gd name="T48" fmla="*/ 106 w 116"/>
                  <a:gd name="T49" fmla="*/ 145 h 209"/>
                  <a:gd name="T50" fmla="*/ 109 w 116"/>
                  <a:gd name="T51" fmla="*/ 138 h 209"/>
                  <a:gd name="T52" fmla="*/ 113 w 116"/>
                  <a:gd name="T53" fmla="*/ 126 h 209"/>
                  <a:gd name="T54" fmla="*/ 116 w 116"/>
                  <a:gd name="T55" fmla="*/ 118 h 209"/>
                  <a:gd name="T56" fmla="*/ 107 w 116"/>
                  <a:gd name="T57" fmla="*/ 121 h 209"/>
                  <a:gd name="T58" fmla="*/ 102 w 116"/>
                  <a:gd name="T59" fmla="*/ 131 h 209"/>
                  <a:gd name="T60" fmla="*/ 99 w 116"/>
                  <a:gd name="T61" fmla="*/ 140 h 209"/>
                  <a:gd name="T62" fmla="*/ 97 w 116"/>
                  <a:gd name="T63" fmla="*/ 145 h 209"/>
                  <a:gd name="T64" fmla="*/ 94 w 116"/>
                  <a:gd name="T65" fmla="*/ 142 h 209"/>
                  <a:gd name="T66" fmla="*/ 92 w 116"/>
                  <a:gd name="T67" fmla="*/ 137 h 209"/>
                  <a:gd name="T68" fmla="*/ 88 w 116"/>
                  <a:gd name="T69" fmla="*/ 112 h 209"/>
                  <a:gd name="T70" fmla="*/ 85 w 116"/>
                  <a:gd name="T71" fmla="*/ 78 h 209"/>
                  <a:gd name="T72" fmla="*/ 82 w 116"/>
                  <a:gd name="T73" fmla="*/ 35 h 209"/>
                  <a:gd name="T74" fmla="*/ 73 w 116"/>
                  <a:gd name="T75" fmla="*/ 0 h 209"/>
                  <a:gd name="T76" fmla="*/ 71 w 116"/>
                  <a:gd name="T77" fmla="*/ 4 h 209"/>
                  <a:gd name="T78" fmla="*/ 66 w 116"/>
                  <a:gd name="T79" fmla="*/ 19 h 209"/>
                  <a:gd name="T80" fmla="*/ 63 w 116"/>
                  <a:gd name="T81" fmla="*/ 52 h 209"/>
                  <a:gd name="T82" fmla="*/ 59 w 116"/>
                  <a:gd name="T83" fmla="*/ 93 h 209"/>
                  <a:gd name="T84" fmla="*/ 56 w 116"/>
                  <a:gd name="T85" fmla="*/ 145 h 209"/>
                  <a:gd name="T86" fmla="*/ 52 w 116"/>
                  <a:gd name="T87" fmla="*/ 181 h 209"/>
                  <a:gd name="T88" fmla="*/ 49 w 116"/>
                  <a:gd name="T89" fmla="*/ 200 h 209"/>
                  <a:gd name="T90" fmla="*/ 50 w 116"/>
                  <a:gd name="T91" fmla="*/ 202 h 209"/>
                  <a:gd name="T92" fmla="*/ 47 w 116"/>
                  <a:gd name="T93" fmla="*/ 190 h 209"/>
                  <a:gd name="T94" fmla="*/ 44 w 116"/>
                  <a:gd name="T95" fmla="*/ 175 h 209"/>
                  <a:gd name="T96" fmla="*/ 40 w 116"/>
                  <a:gd name="T97" fmla="*/ 156 h 209"/>
                  <a:gd name="T98" fmla="*/ 37 w 116"/>
                  <a:gd name="T99" fmla="*/ 133 h 209"/>
                  <a:gd name="T100" fmla="*/ 33 w 116"/>
                  <a:gd name="T101" fmla="*/ 112 h 209"/>
                  <a:gd name="T102" fmla="*/ 30 w 116"/>
                  <a:gd name="T103" fmla="*/ 102 h 209"/>
                  <a:gd name="T104" fmla="*/ 14 w 116"/>
                  <a:gd name="T105" fmla="*/ 95 h 209"/>
                  <a:gd name="T106" fmla="*/ 9 w 116"/>
                  <a:gd name="T107" fmla="*/ 100 h 209"/>
                  <a:gd name="T108" fmla="*/ 4 w 116"/>
                  <a:gd name="T109" fmla="*/ 112 h 209"/>
                  <a:gd name="T110" fmla="*/ 0 w 116"/>
                  <a:gd name="T111" fmla="*/ 121 h 2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
                  <a:gd name="T169" fmla="*/ 0 h 209"/>
                  <a:gd name="T170" fmla="*/ 116 w 116"/>
                  <a:gd name="T171" fmla="*/ 209 h 2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 h="209">
                    <a:moveTo>
                      <a:pt x="7" y="124"/>
                    </a:moveTo>
                    <a:lnTo>
                      <a:pt x="7" y="121"/>
                    </a:lnTo>
                    <a:lnTo>
                      <a:pt x="9" y="119"/>
                    </a:lnTo>
                    <a:lnTo>
                      <a:pt x="9" y="116"/>
                    </a:lnTo>
                    <a:lnTo>
                      <a:pt x="11" y="112"/>
                    </a:lnTo>
                    <a:lnTo>
                      <a:pt x="12" y="111"/>
                    </a:lnTo>
                    <a:lnTo>
                      <a:pt x="12" y="107"/>
                    </a:lnTo>
                    <a:lnTo>
                      <a:pt x="16" y="104"/>
                    </a:lnTo>
                    <a:lnTo>
                      <a:pt x="16" y="102"/>
                    </a:lnTo>
                    <a:lnTo>
                      <a:pt x="18" y="100"/>
                    </a:lnTo>
                    <a:lnTo>
                      <a:pt x="18" y="99"/>
                    </a:lnTo>
                    <a:lnTo>
                      <a:pt x="18" y="100"/>
                    </a:lnTo>
                    <a:lnTo>
                      <a:pt x="23" y="105"/>
                    </a:lnTo>
                    <a:lnTo>
                      <a:pt x="25" y="104"/>
                    </a:lnTo>
                    <a:lnTo>
                      <a:pt x="23" y="105"/>
                    </a:lnTo>
                    <a:lnTo>
                      <a:pt x="26" y="107"/>
                    </a:lnTo>
                    <a:lnTo>
                      <a:pt x="25" y="107"/>
                    </a:lnTo>
                    <a:lnTo>
                      <a:pt x="25" y="105"/>
                    </a:lnTo>
                    <a:lnTo>
                      <a:pt x="25" y="114"/>
                    </a:lnTo>
                    <a:lnTo>
                      <a:pt x="26" y="116"/>
                    </a:lnTo>
                    <a:lnTo>
                      <a:pt x="26" y="121"/>
                    </a:lnTo>
                    <a:lnTo>
                      <a:pt x="28" y="126"/>
                    </a:lnTo>
                    <a:lnTo>
                      <a:pt x="28" y="130"/>
                    </a:lnTo>
                    <a:lnTo>
                      <a:pt x="30" y="133"/>
                    </a:lnTo>
                    <a:lnTo>
                      <a:pt x="30" y="142"/>
                    </a:lnTo>
                    <a:lnTo>
                      <a:pt x="31" y="147"/>
                    </a:lnTo>
                    <a:lnTo>
                      <a:pt x="31" y="152"/>
                    </a:lnTo>
                    <a:lnTo>
                      <a:pt x="33" y="156"/>
                    </a:lnTo>
                    <a:lnTo>
                      <a:pt x="33" y="161"/>
                    </a:lnTo>
                    <a:lnTo>
                      <a:pt x="35" y="166"/>
                    </a:lnTo>
                    <a:lnTo>
                      <a:pt x="35" y="169"/>
                    </a:lnTo>
                    <a:lnTo>
                      <a:pt x="37" y="175"/>
                    </a:lnTo>
                    <a:lnTo>
                      <a:pt x="37" y="178"/>
                    </a:lnTo>
                    <a:lnTo>
                      <a:pt x="38" y="183"/>
                    </a:lnTo>
                    <a:lnTo>
                      <a:pt x="38" y="187"/>
                    </a:lnTo>
                    <a:lnTo>
                      <a:pt x="40" y="190"/>
                    </a:lnTo>
                    <a:lnTo>
                      <a:pt x="40" y="194"/>
                    </a:lnTo>
                    <a:lnTo>
                      <a:pt x="42" y="197"/>
                    </a:lnTo>
                    <a:lnTo>
                      <a:pt x="42" y="200"/>
                    </a:lnTo>
                    <a:lnTo>
                      <a:pt x="44" y="202"/>
                    </a:lnTo>
                    <a:lnTo>
                      <a:pt x="44" y="206"/>
                    </a:lnTo>
                    <a:lnTo>
                      <a:pt x="47" y="209"/>
                    </a:lnTo>
                    <a:lnTo>
                      <a:pt x="50" y="209"/>
                    </a:lnTo>
                    <a:lnTo>
                      <a:pt x="54" y="207"/>
                    </a:lnTo>
                    <a:lnTo>
                      <a:pt x="54" y="204"/>
                    </a:lnTo>
                    <a:lnTo>
                      <a:pt x="56" y="200"/>
                    </a:lnTo>
                    <a:lnTo>
                      <a:pt x="56" y="197"/>
                    </a:lnTo>
                    <a:lnTo>
                      <a:pt x="57" y="192"/>
                    </a:lnTo>
                    <a:lnTo>
                      <a:pt x="57" y="187"/>
                    </a:lnTo>
                    <a:lnTo>
                      <a:pt x="59" y="181"/>
                    </a:lnTo>
                    <a:lnTo>
                      <a:pt x="59" y="168"/>
                    </a:lnTo>
                    <a:lnTo>
                      <a:pt x="61" y="161"/>
                    </a:lnTo>
                    <a:lnTo>
                      <a:pt x="61" y="154"/>
                    </a:lnTo>
                    <a:lnTo>
                      <a:pt x="63" y="145"/>
                    </a:lnTo>
                    <a:lnTo>
                      <a:pt x="63" y="128"/>
                    </a:lnTo>
                    <a:lnTo>
                      <a:pt x="64" y="119"/>
                    </a:lnTo>
                    <a:lnTo>
                      <a:pt x="64" y="102"/>
                    </a:lnTo>
                    <a:lnTo>
                      <a:pt x="66" y="93"/>
                    </a:lnTo>
                    <a:lnTo>
                      <a:pt x="66" y="76"/>
                    </a:lnTo>
                    <a:lnTo>
                      <a:pt x="68" y="67"/>
                    </a:lnTo>
                    <a:lnTo>
                      <a:pt x="68" y="59"/>
                    </a:lnTo>
                    <a:lnTo>
                      <a:pt x="69" y="52"/>
                    </a:lnTo>
                    <a:lnTo>
                      <a:pt x="69" y="36"/>
                    </a:lnTo>
                    <a:lnTo>
                      <a:pt x="71" y="31"/>
                    </a:lnTo>
                    <a:lnTo>
                      <a:pt x="71" y="24"/>
                    </a:lnTo>
                    <a:lnTo>
                      <a:pt x="73" y="19"/>
                    </a:lnTo>
                    <a:lnTo>
                      <a:pt x="73" y="16"/>
                    </a:lnTo>
                    <a:lnTo>
                      <a:pt x="75" y="12"/>
                    </a:lnTo>
                    <a:lnTo>
                      <a:pt x="76" y="10"/>
                    </a:lnTo>
                    <a:lnTo>
                      <a:pt x="75" y="7"/>
                    </a:lnTo>
                    <a:lnTo>
                      <a:pt x="75" y="9"/>
                    </a:lnTo>
                    <a:lnTo>
                      <a:pt x="78" y="7"/>
                    </a:lnTo>
                    <a:lnTo>
                      <a:pt x="78" y="5"/>
                    </a:lnTo>
                    <a:lnTo>
                      <a:pt x="76" y="7"/>
                    </a:lnTo>
                    <a:lnTo>
                      <a:pt x="73" y="7"/>
                    </a:lnTo>
                    <a:lnTo>
                      <a:pt x="73" y="16"/>
                    </a:lnTo>
                    <a:lnTo>
                      <a:pt x="75" y="21"/>
                    </a:lnTo>
                    <a:lnTo>
                      <a:pt x="75" y="35"/>
                    </a:lnTo>
                    <a:lnTo>
                      <a:pt x="76" y="42"/>
                    </a:lnTo>
                    <a:lnTo>
                      <a:pt x="76" y="52"/>
                    </a:lnTo>
                    <a:lnTo>
                      <a:pt x="78" y="59"/>
                    </a:lnTo>
                    <a:lnTo>
                      <a:pt x="78" y="78"/>
                    </a:lnTo>
                    <a:lnTo>
                      <a:pt x="80" y="83"/>
                    </a:lnTo>
                    <a:lnTo>
                      <a:pt x="80" y="97"/>
                    </a:lnTo>
                    <a:lnTo>
                      <a:pt x="82" y="102"/>
                    </a:lnTo>
                    <a:lnTo>
                      <a:pt x="82" y="112"/>
                    </a:lnTo>
                    <a:lnTo>
                      <a:pt x="83" y="118"/>
                    </a:lnTo>
                    <a:lnTo>
                      <a:pt x="83" y="128"/>
                    </a:lnTo>
                    <a:lnTo>
                      <a:pt x="85" y="131"/>
                    </a:lnTo>
                    <a:lnTo>
                      <a:pt x="85" y="137"/>
                    </a:lnTo>
                    <a:lnTo>
                      <a:pt x="87" y="142"/>
                    </a:lnTo>
                    <a:lnTo>
                      <a:pt x="87" y="140"/>
                    </a:lnTo>
                    <a:lnTo>
                      <a:pt x="88" y="145"/>
                    </a:lnTo>
                    <a:lnTo>
                      <a:pt x="90" y="145"/>
                    </a:lnTo>
                    <a:lnTo>
                      <a:pt x="88" y="147"/>
                    </a:lnTo>
                    <a:lnTo>
                      <a:pt x="92" y="150"/>
                    </a:lnTo>
                    <a:lnTo>
                      <a:pt x="100" y="150"/>
                    </a:lnTo>
                    <a:lnTo>
                      <a:pt x="100" y="149"/>
                    </a:lnTo>
                    <a:lnTo>
                      <a:pt x="102" y="149"/>
                    </a:lnTo>
                    <a:lnTo>
                      <a:pt x="106" y="145"/>
                    </a:lnTo>
                    <a:lnTo>
                      <a:pt x="106" y="143"/>
                    </a:lnTo>
                    <a:lnTo>
                      <a:pt x="107" y="142"/>
                    </a:lnTo>
                    <a:lnTo>
                      <a:pt x="107" y="140"/>
                    </a:lnTo>
                    <a:lnTo>
                      <a:pt x="109" y="138"/>
                    </a:lnTo>
                    <a:lnTo>
                      <a:pt x="109" y="135"/>
                    </a:lnTo>
                    <a:lnTo>
                      <a:pt x="111" y="133"/>
                    </a:lnTo>
                    <a:lnTo>
                      <a:pt x="111" y="130"/>
                    </a:lnTo>
                    <a:lnTo>
                      <a:pt x="113" y="126"/>
                    </a:lnTo>
                    <a:lnTo>
                      <a:pt x="113" y="124"/>
                    </a:lnTo>
                    <a:lnTo>
                      <a:pt x="114" y="121"/>
                    </a:lnTo>
                    <a:lnTo>
                      <a:pt x="114" y="118"/>
                    </a:lnTo>
                    <a:lnTo>
                      <a:pt x="116" y="118"/>
                    </a:lnTo>
                    <a:lnTo>
                      <a:pt x="109" y="114"/>
                    </a:lnTo>
                    <a:lnTo>
                      <a:pt x="111" y="114"/>
                    </a:lnTo>
                    <a:lnTo>
                      <a:pt x="107" y="116"/>
                    </a:lnTo>
                    <a:lnTo>
                      <a:pt x="107" y="121"/>
                    </a:lnTo>
                    <a:lnTo>
                      <a:pt x="106" y="124"/>
                    </a:lnTo>
                    <a:lnTo>
                      <a:pt x="106" y="126"/>
                    </a:lnTo>
                    <a:lnTo>
                      <a:pt x="104" y="130"/>
                    </a:lnTo>
                    <a:lnTo>
                      <a:pt x="102" y="131"/>
                    </a:lnTo>
                    <a:lnTo>
                      <a:pt x="102" y="135"/>
                    </a:lnTo>
                    <a:lnTo>
                      <a:pt x="100" y="137"/>
                    </a:lnTo>
                    <a:lnTo>
                      <a:pt x="100" y="138"/>
                    </a:lnTo>
                    <a:lnTo>
                      <a:pt x="99" y="140"/>
                    </a:lnTo>
                    <a:lnTo>
                      <a:pt x="99" y="142"/>
                    </a:lnTo>
                    <a:lnTo>
                      <a:pt x="97" y="143"/>
                    </a:lnTo>
                    <a:lnTo>
                      <a:pt x="99" y="145"/>
                    </a:lnTo>
                    <a:lnTo>
                      <a:pt x="97" y="145"/>
                    </a:lnTo>
                    <a:lnTo>
                      <a:pt x="97" y="147"/>
                    </a:lnTo>
                    <a:lnTo>
                      <a:pt x="95" y="147"/>
                    </a:lnTo>
                    <a:lnTo>
                      <a:pt x="97" y="145"/>
                    </a:lnTo>
                    <a:lnTo>
                      <a:pt x="94" y="142"/>
                    </a:lnTo>
                    <a:lnTo>
                      <a:pt x="92" y="142"/>
                    </a:lnTo>
                    <a:lnTo>
                      <a:pt x="94" y="140"/>
                    </a:lnTo>
                    <a:lnTo>
                      <a:pt x="94" y="138"/>
                    </a:lnTo>
                    <a:lnTo>
                      <a:pt x="92" y="137"/>
                    </a:lnTo>
                    <a:lnTo>
                      <a:pt x="92" y="131"/>
                    </a:lnTo>
                    <a:lnTo>
                      <a:pt x="90" y="128"/>
                    </a:lnTo>
                    <a:lnTo>
                      <a:pt x="90" y="118"/>
                    </a:lnTo>
                    <a:lnTo>
                      <a:pt x="88" y="112"/>
                    </a:lnTo>
                    <a:lnTo>
                      <a:pt x="88" y="102"/>
                    </a:lnTo>
                    <a:lnTo>
                      <a:pt x="87" y="97"/>
                    </a:lnTo>
                    <a:lnTo>
                      <a:pt x="87" y="83"/>
                    </a:lnTo>
                    <a:lnTo>
                      <a:pt x="85" y="78"/>
                    </a:lnTo>
                    <a:lnTo>
                      <a:pt x="85" y="59"/>
                    </a:lnTo>
                    <a:lnTo>
                      <a:pt x="83" y="52"/>
                    </a:lnTo>
                    <a:lnTo>
                      <a:pt x="83" y="42"/>
                    </a:lnTo>
                    <a:lnTo>
                      <a:pt x="82" y="35"/>
                    </a:lnTo>
                    <a:lnTo>
                      <a:pt x="82" y="21"/>
                    </a:lnTo>
                    <a:lnTo>
                      <a:pt x="80" y="16"/>
                    </a:lnTo>
                    <a:lnTo>
                      <a:pt x="80" y="4"/>
                    </a:lnTo>
                    <a:lnTo>
                      <a:pt x="73" y="0"/>
                    </a:lnTo>
                    <a:lnTo>
                      <a:pt x="71" y="5"/>
                    </a:lnTo>
                    <a:lnTo>
                      <a:pt x="73" y="2"/>
                    </a:lnTo>
                    <a:lnTo>
                      <a:pt x="75" y="2"/>
                    </a:lnTo>
                    <a:lnTo>
                      <a:pt x="71" y="4"/>
                    </a:lnTo>
                    <a:lnTo>
                      <a:pt x="69" y="7"/>
                    </a:lnTo>
                    <a:lnTo>
                      <a:pt x="68" y="9"/>
                    </a:lnTo>
                    <a:lnTo>
                      <a:pt x="66" y="16"/>
                    </a:lnTo>
                    <a:lnTo>
                      <a:pt x="66" y="19"/>
                    </a:lnTo>
                    <a:lnTo>
                      <a:pt x="64" y="24"/>
                    </a:lnTo>
                    <a:lnTo>
                      <a:pt x="64" y="31"/>
                    </a:lnTo>
                    <a:lnTo>
                      <a:pt x="63" y="36"/>
                    </a:lnTo>
                    <a:lnTo>
                      <a:pt x="63" y="52"/>
                    </a:lnTo>
                    <a:lnTo>
                      <a:pt x="61" y="59"/>
                    </a:lnTo>
                    <a:lnTo>
                      <a:pt x="61" y="67"/>
                    </a:lnTo>
                    <a:lnTo>
                      <a:pt x="59" y="76"/>
                    </a:lnTo>
                    <a:lnTo>
                      <a:pt x="59" y="93"/>
                    </a:lnTo>
                    <a:lnTo>
                      <a:pt x="57" y="102"/>
                    </a:lnTo>
                    <a:lnTo>
                      <a:pt x="57" y="119"/>
                    </a:lnTo>
                    <a:lnTo>
                      <a:pt x="56" y="128"/>
                    </a:lnTo>
                    <a:lnTo>
                      <a:pt x="56" y="145"/>
                    </a:lnTo>
                    <a:lnTo>
                      <a:pt x="54" y="154"/>
                    </a:lnTo>
                    <a:lnTo>
                      <a:pt x="54" y="161"/>
                    </a:lnTo>
                    <a:lnTo>
                      <a:pt x="52" y="168"/>
                    </a:lnTo>
                    <a:lnTo>
                      <a:pt x="52" y="181"/>
                    </a:lnTo>
                    <a:lnTo>
                      <a:pt x="50" y="187"/>
                    </a:lnTo>
                    <a:lnTo>
                      <a:pt x="50" y="192"/>
                    </a:lnTo>
                    <a:lnTo>
                      <a:pt x="49" y="197"/>
                    </a:lnTo>
                    <a:lnTo>
                      <a:pt x="49" y="200"/>
                    </a:lnTo>
                    <a:lnTo>
                      <a:pt x="47" y="204"/>
                    </a:lnTo>
                    <a:lnTo>
                      <a:pt x="47" y="206"/>
                    </a:lnTo>
                    <a:lnTo>
                      <a:pt x="47" y="204"/>
                    </a:lnTo>
                    <a:lnTo>
                      <a:pt x="50" y="202"/>
                    </a:lnTo>
                    <a:lnTo>
                      <a:pt x="50" y="199"/>
                    </a:lnTo>
                    <a:lnTo>
                      <a:pt x="49" y="197"/>
                    </a:lnTo>
                    <a:lnTo>
                      <a:pt x="47" y="194"/>
                    </a:lnTo>
                    <a:lnTo>
                      <a:pt x="47" y="190"/>
                    </a:lnTo>
                    <a:lnTo>
                      <a:pt x="45" y="187"/>
                    </a:lnTo>
                    <a:lnTo>
                      <a:pt x="45" y="183"/>
                    </a:lnTo>
                    <a:lnTo>
                      <a:pt x="44" y="178"/>
                    </a:lnTo>
                    <a:lnTo>
                      <a:pt x="44" y="175"/>
                    </a:lnTo>
                    <a:lnTo>
                      <a:pt x="42" y="169"/>
                    </a:lnTo>
                    <a:lnTo>
                      <a:pt x="42" y="166"/>
                    </a:lnTo>
                    <a:lnTo>
                      <a:pt x="40" y="161"/>
                    </a:lnTo>
                    <a:lnTo>
                      <a:pt x="40" y="156"/>
                    </a:lnTo>
                    <a:lnTo>
                      <a:pt x="38" y="152"/>
                    </a:lnTo>
                    <a:lnTo>
                      <a:pt x="38" y="147"/>
                    </a:lnTo>
                    <a:lnTo>
                      <a:pt x="37" y="142"/>
                    </a:lnTo>
                    <a:lnTo>
                      <a:pt x="37" y="133"/>
                    </a:lnTo>
                    <a:lnTo>
                      <a:pt x="35" y="130"/>
                    </a:lnTo>
                    <a:lnTo>
                      <a:pt x="35" y="126"/>
                    </a:lnTo>
                    <a:lnTo>
                      <a:pt x="33" y="121"/>
                    </a:lnTo>
                    <a:lnTo>
                      <a:pt x="33" y="112"/>
                    </a:lnTo>
                    <a:lnTo>
                      <a:pt x="31" y="111"/>
                    </a:lnTo>
                    <a:lnTo>
                      <a:pt x="31" y="104"/>
                    </a:lnTo>
                    <a:lnTo>
                      <a:pt x="30" y="104"/>
                    </a:lnTo>
                    <a:lnTo>
                      <a:pt x="30" y="102"/>
                    </a:lnTo>
                    <a:lnTo>
                      <a:pt x="23" y="95"/>
                    </a:lnTo>
                    <a:lnTo>
                      <a:pt x="21" y="97"/>
                    </a:lnTo>
                    <a:lnTo>
                      <a:pt x="21" y="95"/>
                    </a:lnTo>
                    <a:lnTo>
                      <a:pt x="14" y="95"/>
                    </a:lnTo>
                    <a:lnTo>
                      <a:pt x="14" y="97"/>
                    </a:lnTo>
                    <a:lnTo>
                      <a:pt x="12" y="95"/>
                    </a:lnTo>
                    <a:lnTo>
                      <a:pt x="9" y="99"/>
                    </a:lnTo>
                    <a:lnTo>
                      <a:pt x="9" y="100"/>
                    </a:lnTo>
                    <a:lnTo>
                      <a:pt x="6" y="104"/>
                    </a:lnTo>
                    <a:lnTo>
                      <a:pt x="6" y="107"/>
                    </a:lnTo>
                    <a:lnTo>
                      <a:pt x="4" y="109"/>
                    </a:lnTo>
                    <a:lnTo>
                      <a:pt x="4" y="112"/>
                    </a:lnTo>
                    <a:lnTo>
                      <a:pt x="2" y="116"/>
                    </a:lnTo>
                    <a:lnTo>
                      <a:pt x="0" y="118"/>
                    </a:lnTo>
                    <a:lnTo>
                      <a:pt x="0" y="123"/>
                    </a:lnTo>
                    <a:lnTo>
                      <a:pt x="0" y="121"/>
                    </a:lnTo>
                    <a:lnTo>
                      <a:pt x="7" y="124"/>
                    </a:lnTo>
                    <a:close/>
                  </a:path>
                </a:pathLst>
              </a:custGeom>
              <a:solidFill>
                <a:srgbClr val="000000"/>
              </a:solidFill>
              <a:ln w="12700">
                <a:solidFill>
                  <a:srgbClr val="000000"/>
                </a:solidFill>
                <a:round/>
                <a:headEnd/>
                <a:tailEnd/>
              </a:ln>
            </p:spPr>
            <p:txBody>
              <a:bodyPr/>
              <a:lstStyle/>
              <a:p>
                <a:endParaRPr lang="fr-FR"/>
              </a:p>
            </p:txBody>
          </p:sp>
          <p:sp>
            <p:nvSpPr>
              <p:cNvPr id="27775" name="Freeform 15"/>
              <p:cNvSpPr>
                <a:spLocks/>
              </p:cNvSpPr>
              <p:nvPr/>
            </p:nvSpPr>
            <p:spPr bwMode="auto">
              <a:xfrm>
                <a:off x="2140" y="1177"/>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2 h 97"/>
                  <a:gd name="T20" fmla="*/ 2 w 97"/>
                  <a:gd name="T21" fmla="*/ 92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2"/>
                    </a:lnTo>
                    <a:lnTo>
                      <a:pt x="2" y="92"/>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76" name="Rectangle 16"/>
              <p:cNvSpPr>
                <a:spLocks noChangeArrowheads="1"/>
              </p:cNvSpPr>
              <p:nvPr/>
            </p:nvSpPr>
            <p:spPr bwMode="auto">
              <a:xfrm>
                <a:off x="996" y="1222"/>
                <a:ext cx="1115"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77" name="Rectangle 17"/>
              <p:cNvSpPr>
                <a:spLocks noChangeArrowheads="1"/>
              </p:cNvSpPr>
              <p:nvPr/>
            </p:nvSpPr>
            <p:spPr bwMode="auto">
              <a:xfrm>
                <a:off x="1398" y="1222"/>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78" name="Freeform 18"/>
              <p:cNvSpPr>
                <a:spLocks/>
              </p:cNvSpPr>
              <p:nvPr/>
            </p:nvSpPr>
            <p:spPr bwMode="auto">
              <a:xfrm>
                <a:off x="1783" y="1098"/>
                <a:ext cx="114" cy="209"/>
              </a:xfrm>
              <a:custGeom>
                <a:avLst/>
                <a:gdLst>
                  <a:gd name="T0" fmla="*/ 9 w 114"/>
                  <a:gd name="T1" fmla="*/ 110 h 209"/>
                  <a:gd name="T2" fmla="*/ 12 w 114"/>
                  <a:gd name="T3" fmla="*/ 103 h 209"/>
                  <a:gd name="T4" fmla="*/ 19 w 114"/>
                  <a:gd name="T5" fmla="*/ 101 h 209"/>
                  <a:gd name="T6" fmla="*/ 21 w 114"/>
                  <a:gd name="T7" fmla="*/ 105 h 209"/>
                  <a:gd name="T8" fmla="*/ 22 w 114"/>
                  <a:gd name="T9" fmla="*/ 114 h 209"/>
                  <a:gd name="T10" fmla="*/ 26 w 114"/>
                  <a:gd name="T11" fmla="*/ 129 h 209"/>
                  <a:gd name="T12" fmla="*/ 29 w 114"/>
                  <a:gd name="T13" fmla="*/ 152 h 209"/>
                  <a:gd name="T14" fmla="*/ 33 w 114"/>
                  <a:gd name="T15" fmla="*/ 169 h 209"/>
                  <a:gd name="T16" fmla="*/ 36 w 114"/>
                  <a:gd name="T17" fmla="*/ 186 h 209"/>
                  <a:gd name="T18" fmla="*/ 40 w 114"/>
                  <a:gd name="T19" fmla="*/ 200 h 209"/>
                  <a:gd name="T20" fmla="*/ 48 w 114"/>
                  <a:gd name="T21" fmla="*/ 209 h 209"/>
                  <a:gd name="T22" fmla="*/ 53 w 114"/>
                  <a:gd name="T23" fmla="*/ 196 h 209"/>
                  <a:gd name="T24" fmla="*/ 57 w 114"/>
                  <a:gd name="T25" fmla="*/ 167 h 209"/>
                  <a:gd name="T26" fmla="*/ 60 w 114"/>
                  <a:gd name="T27" fmla="*/ 127 h 209"/>
                  <a:gd name="T28" fmla="*/ 64 w 114"/>
                  <a:gd name="T29" fmla="*/ 76 h 209"/>
                  <a:gd name="T30" fmla="*/ 67 w 114"/>
                  <a:gd name="T31" fmla="*/ 36 h 209"/>
                  <a:gd name="T32" fmla="*/ 71 w 114"/>
                  <a:gd name="T33" fmla="*/ 15 h 209"/>
                  <a:gd name="T34" fmla="*/ 72 w 114"/>
                  <a:gd name="T35" fmla="*/ 8 h 209"/>
                  <a:gd name="T36" fmla="*/ 71 w 114"/>
                  <a:gd name="T37" fmla="*/ 7 h 209"/>
                  <a:gd name="T38" fmla="*/ 74 w 114"/>
                  <a:gd name="T39" fmla="*/ 41 h 209"/>
                  <a:gd name="T40" fmla="*/ 78 w 114"/>
                  <a:gd name="T41" fmla="*/ 82 h 209"/>
                  <a:gd name="T42" fmla="*/ 81 w 114"/>
                  <a:gd name="T43" fmla="*/ 117 h 209"/>
                  <a:gd name="T44" fmla="*/ 84 w 114"/>
                  <a:gd name="T45" fmla="*/ 141 h 209"/>
                  <a:gd name="T46" fmla="*/ 86 w 114"/>
                  <a:gd name="T47" fmla="*/ 146 h 209"/>
                  <a:gd name="T48" fmla="*/ 100 w 114"/>
                  <a:gd name="T49" fmla="*/ 148 h 209"/>
                  <a:gd name="T50" fmla="*/ 105 w 114"/>
                  <a:gd name="T51" fmla="*/ 139 h 209"/>
                  <a:gd name="T52" fmla="*/ 109 w 114"/>
                  <a:gd name="T53" fmla="*/ 129 h 209"/>
                  <a:gd name="T54" fmla="*/ 112 w 114"/>
                  <a:gd name="T55" fmla="*/ 117 h 209"/>
                  <a:gd name="T56" fmla="*/ 105 w 114"/>
                  <a:gd name="T57" fmla="*/ 115 h 209"/>
                  <a:gd name="T58" fmla="*/ 102 w 114"/>
                  <a:gd name="T59" fmla="*/ 129 h 209"/>
                  <a:gd name="T60" fmla="*/ 98 w 114"/>
                  <a:gd name="T61" fmla="*/ 138 h 209"/>
                  <a:gd name="T62" fmla="*/ 97 w 114"/>
                  <a:gd name="T63" fmla="*/ 145 h 209"/>
                  <a:gd name="T64" fmla="*/ 95 w 114"/>
                  <a:gd name="T65" fmla="*/ 145 h 209"/>
                  <a:gd name="T66" fmla="*/ 91 w 114"/>
                  <a:gd name="T67" fmla="*/ 138 h 209"/>
                  <a:gd name="T68" fmla="*/ 88 w 114"/>
                  <a:gd name="T69" fmla="*/ 117 h 209"/>
                  <a:gd name="T70" fmla="*/ 84 w 114"/>
                  <a:gd name="T71" fmla="*/ 82 h 209"/>
                  <a:gd name="T72" fmla="*/ 81 w 114"/>
                  <a:gd name="T73" fmla="*/ 41 h 209"/>
                  <a:gd name="T74" fmla="*/ 78 w 114"/>
                  <a:gd name="T75" fmla="*/ 3 h 209"/>
                  <a:gd name="T76" fmla="*/ 72 w 114"/>
                  <a:gd name="T77" fmla="*/ 1 h 209"/>
                  <a:gd name="T78" fmla="*/ 64 w 114"/>
                  <a:gd name="T79" fmla="*/ 15 h 209"/>
                  <a:gd name="T80" fmla="*/ 60 w 114"/>
                  <a:gd name="T81" fmla="*/ 36 h 209"/>
                  <a:gd name="T82" fmla="*/ 57 w 114"/>
                  <a:gd name="T83" fmla="*/ 76 h 209"/>
                  <a:gd name="T84" fmla="*/ 53 w 114"/>
                  <a:gd name="T85" fmla="*/ 127 h 209"/>
                  <a:gd name="T86" fmla="*/ 50 w 114"/>
                  <a:gd name="T87" fmla="*/ 167 h 209"/>
                  <a:gd name="T88" fmla="*/ 47 w 114"/>
                  <a:gd name="T89" fmla="*/ 196 h 209"/>
                  <a:gd name="T90" fmla="*/ 45 w 114"/>
                  <a:gd name="T91" fmla="*/ 203 h 209"/>
                  <a:gd name="T92" fmla="*/ 45 w 114"/>
                  <a:gd name="T93" fmla="*/ 193 h 209"/>
                  <a:gd name="T94" fmla="*/ 41 w 114"/>
                  <a:gd name="T95" fmla="*/ 177 h 209"/>
                  <a:gd name="T96" fmla="*/ 38 w 114"/>
                  <a:gd name="T97" fmla="*/ 160 h 209"/>
                  <a:gd name="T98" fmla="*/ 34 w 114"/>
                  <a:gd name="T99" fmla="*/ 141 h 209"/>
                  <a:gd name="T100" fmla="*/ 31 w 114"/>
                  <a:gd name="T101" fmla="*/ 120 h 209"/>
                  <a:gd name="T102" fmla="*/ 28 w 114"/>
                  <a:gd name="T103" fmla="*/ 103 h 209"/>
                  <a:gd name="T104" fmla="*/ 12 w 114"/>
                  <a:gd name="T105" fmla="*/ 95 h 209"/>
                  <a:gd name="T106" fmla="*/ 3 w 114"/>
                  <a:gd name="T107" fmla="*/ 103 h 209"/>
                  <a:gd name="T108" fmla="*/ 0 w 114"/>
                  <a:gd name="T109" fmla="*/ 115 h 2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4"/>
                  <a:gd name="T166" fmla="*/ 0 h 209"/>
                  <a:gd name="T167" fmla="*/ 114 w 114"/>
                  <a:gd name="T168" fmla="*/ 209 h 2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4" h="209">
                    <a:moveTo>
                      <a:pt x="7" y="122"/>
                    </a:moveTo>
                    <a:lnTo>
                      <a:pt x="7" y="115"/>
                    </a:lnTo>
                    <a:lnTo>
                      <a:pt x="9" y="112"/>
                    </a:lnTo>
                    <a:lnTo>
                      <a:pt x="9" y="110"/>
                    </a:lnTo>
                    <a:lnTo>
                      <a:pt x="10" y="108"/>
                    </a:lnTo>
                    <a:lnTo>
                      <a:pt x="10" y="107"/>
                    </a:lnTo>
                    <a:lnTo>
                      <a:pt x="12" y="105"/>
                    </a:lnTo>
                    <a:lnTo>
                      <a:pt x="12" y="103"/>
                    </a:lnTo>
                    <a:lnTo>
                      <a:pt x="14" y="101"/>
                    </a:lnTo>
                    <a:lnTo>
                      <a:pt x="15" y="101"/>
                    </a:lnTo>
                    <a:lnTo>
                      <a:pt x="17" y="100"/>
                    </a:lnTo>
                    <a:lnTo>
                      <a:pt x="19" y="101"/>
                    </a:lnTo>
                    <a:lnTo>
                      <a:pt x="21" y="100"/>
                    </a:lnTo>
                    <a:lnTo>
                      <a:pt x="19" y="101"/>
                    </a:lnTo>
                    <a:lnTo>
                      <a:pt x="21" y="103"/>
                    </a:lnTo>
                    <a:lnTo>
                      <a:pt x="21" y="105"/>
                    </a:lnTo>
                    <a:lnTo>
                      <a:pt x="24" y="107"/>
                    </a:lnTo>
                    <a:lnTo>
                      <a:pt x="22" y="107"/>
                    </a:lnTo>
                    <a:lnTo>
                      <a:pt x="22" y="105"/>
                    </a:lnTo>
                    <a:lnTo>
                      <a:pt x="22" y="114"/>
                    </a:lnTo>
                    <a:lnTo>
                      <a:pt x="24" y="115"/>
                    </a:lnTo>
                    <a:lnTo>
                      <a:pt x="24" y="120"/>
                    </a:lnTo>
                    <a:lnTo>
                      <a:pt x="26" y="126"/>
                    </a:lnTo>
                    <a:lnTo>
                      <a:pt x="26" y="129"/>
                    </a:lnTo>
                    <a:lnTo>
                      <a:pt x="28" y="133"/>
                    </a:lnTo>
                    <a:lnTo>
                      <a:pt x="28" y="141"/>
                    </a:lnTo>
                    <a:lnTo>
                      <a:pt x="29" y="146"/>
                    </a:lnTo>
                    <a:lnTo>
                      <a:pt x="29" y="152"/>
                    </a:lnTo>
                    <a:lnTo>
                      <a:pt x="31" y="155"/>
                    </a:lnTo>
                    <a:lnTo>
                      <a:pt x="31" y="160"/>
                    </a:lnTo>
                    <a:lnTo>
                      <a:pt x="33" y="165"/>
                    </a:lnTo>
                    <a:lnTo>
                      <a:pt x="33" y="169"/>
                    </a:lnTo>
                    <a:lnTo>
                      <a:pt x="34" y="174"/>
                    </a:lnTo>
                    <a:lnTo>
                      <a:pt x="34" y="177"/>
                    </a:lnTo>
                    <a:lnTo>
                      <a:pt x="36" y="183"/>
                    </a:lnTo>
                    <a:lnTo>
                      <a:pt x="36" y="186"/>
                    </a:lnTo>
                    <a:lnTo>
                      <a:pt x="38" y="190"/>
                    </a:lnTo>
                    <a:lnTo>
                      <a:pt x="38" y="193"/>
                    </a:lnTo>
                    <a:lnTo>
                      <a:pt x="40" y="196"/>
                    </a:lnTo>
                    <a:lnTo>
                      <a:pt x="40" y="200"/>
                    </a:lnTo>
                    <a:lnTo>
                      <a:pt x="41" y="202"/>
                    </a:lnTo>
                    <a:lnTo>
                      <a:pt x="41" y="205"/>
                    </a:lnTo>
                    <a:lnTo>
                      <a:pt x="45" y="209"/>
                    </a:lnTo>
                    <a:lnTo>
                      <a:pt x="48" y="209"/>
                    </a:lnTo>
                    <a:lnTo>
                      <a:pt x="52" y="207"/>
                    </a:lnTo>
                    <a:lnTo>
                      <a:pt x="52" y="203"/>
                    </a:lnTo>
                    <a:lnTo>
                      <a:pt x="53" y="200"/>
                    </a:lnTo>
                    <a:lnTo>
                      <a:pt x="53" y="196"/>
                    </a:lnTo>
                    <a:lnTo>
                      <a:pt x="55" y="191"/>
                    </a:lnTo>
                    <a:lnTo>
                      <a:pt x="55" y="186"/>
                    </a:lnTo>
                    <a:lnTo>
                      <a:pt x="57" y="181"/>
                    </a:lnTo>
                    <a:lnTo>
                      <a:pt x="57" y="167"/>
                    </a:lnTo>
                    <a:lnTo>
                      <a:pt x="59" y="160"/>
                    </a:lnTo>
                    <a:lnTo>
                      <a:pt x="59" y="153"/>
                    </a:lnTo>
                    <a:lnTo>
                      <a:pt x="60" y="145"/>
                    </a:lnTo>
                    <a:lnTo>
                      <a:pt x="60" y="127"/>
                    </a:lnTo>
                    <a:lnTo>
                      <a:pt x="62" y="119"/>
                    </a:lnTo>
                    <a:lnTo>
                      <a:pt x="62" y="101"/>
                    </a:lnTo>
                    <a:lnTo>
                      <a:pt x="64" y="93"/>
                    </a:lnTo>
                    <a:lnTo>
                      <a:pt x="64" y="76"/>
                    </a:lnTo>
                    <a:lnTo>
                      <a:pt x="66" y="67"/>
                    </a:lnTo>
                    <a:lnTo>
                      <a:pt x="66" y="58"/>
                    </a:lnTo>
                    <a:lnTo>
                      <a:pt x="67" y="51"/>
                    </a:lnTo>
                    <a:lnTo>
                      <a:pt x="67" y="36"/>
                    </a:lnTo>
                    <a:lnTo>
                      <a:pt x="69" y="31"/>
                    </a:lnTo>
                    <a:lnTo>
                      <a:pt x="69" y="24"/>
                    </a:lnTo>
                    <a:lnTo>
                      <a:pt x="71" y="19"/>
                    </a:lnTo>
                    <a:lnTo>
                      <a:pt x="71" y="15"/>
                    </a:lnTo>
                    <a:lnTo>
                      <a:pt x="72" y="12"/>
                    </a:lnTo>
                    <a:lnTo>
                      <a:pt x="74" y="10"/>
                    </a:lnTo>
                    <a:lnTo>
                      <a:pt x="72" y="7"/>
                    </a:lnTo>
                    <a:lnTo>
                      <a:pt x="72" y="8"/>
                    </a:lnTo>
                    <a:lnTo>
                      <a:pt x="76" y="7"/>
                    </a:lnTo>
                    <a:lnTo>
                      <a:pt x="76" y="5"/>
                    </a:lnTo>
                    <a:lnTo>
                      <a:pt x="74" y="7"/>
                    </a:lnTo>
                    <a:lnTo>
                      <a:pt x="71" y="7"/>
                    </a:lnTo>
                    <a:lnTo>
                      <a:pt x="71" y="15"/>
                    </a:lnTo>
                    <a:lnTo>
                      <a:pt x="72" y="20"/>
                    </a:lnTo>
                    <a:lnTo>
                      <a:pt x="72" y="34"/>
                    </a:lnTo>
                    <a:lnTo>
                      <a:pt x="74" y="41"/>
                    </a:lnTo>
                    <a:lnTo>
                      <a:pt x="74" y="51"/>
                    </a:lnTo>
                    <a:lnTo>
                      <a:pt x="76" y="58"/>
                    </a:lnTo>
                    <a:lnTo>
                      <a:pt x="76" y="77"/>
                    </a:lnTo>
                    <a:lnTo>
                      <a:pt x="78" y="82"/>
                    </a:lnTo>
                    <a:lnTo>
                      <a:pt x="78" y="96"/>
                    </a:lnTo>
                    <a:lnTo>
                      <a:pt x="79" y="101"/>
                    </a:lnTo>
                    <a:lnTo>
                      <a:pt x="79" y="112"/>
                    </a:lnTo>
                    <a:lnTo>
                      <a:pt x="81" y="117"/>
                    </a:lnTo>
                    <a:lnTo>
                      <a:pt x="81" y="127"/>
                    </a:lnTo>
                    <a:lnTo>
                      <a:pt x="83" y="131"/>
                    </a:lnTo>
                    <a:lnTo>
                      <a:pt x="83" y="136"/>
                    </a:lnTo>
                    <a:lnTo>
                      <a:pt x="84" y="141"/>
                    </a:lnTo>
                    <a:lnTo>
                      <a:pt x="84" y="139"/>
                    </a:lnTo>
                    <a:lnTo>
                      <a:pt x="86" y="145"/>
                    </a:lnTo>
                    <a:lnTo>
                      <a:pt x="88" y="145"/>
                    </a:lnTo>
                    <a:lnTo>
                      <a:pt x="86" y="146"/>
                    </a:lnTo>
                    <a:lnTo>
                      <a:pt x="90" y="150"/>
                    </a:lnTo>
                    <a:lnTo>
                      <a:pt x="98" y="150"/>
                    </a:lnTo>
                    <a:lnTo>
                      <a:pt x="98" y="148"/>
                    </a:lnTo>
                    <a:lnTo>
                      <a:pt x="100" y="148"/>
                    </a:lnTo>
                    <a:lnTo>
                      <a:pt x="103" y="145"/>
                    </a:lnTo>
                    <a:lnTo>
                      <a:pt x="103" y="143"/>
                    </a:lnTo>
                    <a:lnTo>
                      <a:pt x="105" y="141"/>
                    </a:lnTo>
                    <a:lnTo>
                      <a:pt x="105" y="139"/>
                    </a:lnTo>
                    <a:lnTo>
                      <a:pt x="107" y="138"/>
                    </a:lnTo>
                    <a:lnTo>
                      <a:pt x="107" y="134"/>
                    </a:lnTo>
                    <a:lnTo>
                      <a:pt x="109" y="133"/>
                    </a:lnTo>
                    <a:lnTo>
                      <a:pt x="109" y="129"/>
                    </a:lnTo>
                    <a:lnTo>
                      <a:pt x="110" y="126"/>
                    </a:lnTo>
                    <a:lnTo>
                      <a:pt x="110" y="124"/>
                    </a:lnTo>
                    <a:lnTo>
                      <a:pt x="112" y="120"/>
                    </a:lnTo>
                    <a:lnTo>
                      <a:pt x="112" y="117"/>
                    </a:lnTo>
                    <a:lnTo>
                      <a:pt x="114" y="117"/>
                    </a:lnTo>
                    <a:lnTo>
                      <a:pt x="107" y="114"/>
                    </a:lnTo>
                    <a:lnTo>
                      <a:pt x="109" y="114"/>
                    </a:lnTo>
                    <a:lnTo>
                      <a:pt x="105" y="115"/>
                    </a:lnTo>
                    <a:lnTo>
                      <a:pt x="105" y="120"/>
                    </a:lnTo>
                    <a:lnTo>
                      <a:pt x="103" y="124"/>
                    </a:lnTo>
                    <a:lnTo>
                      <a:pt x="103" y="126"/>
                    </a:lnTo>
                    <a:lnTo>
                      <a:pt x="102" y="129"/>
                    </a:lnTo>
                    <a:lnTo>
                      <a:pt x="100" y="131"/>
                    </a:lnTo>
                    <a:lnTo>
                      <a:pt x="100" y="134"/>
                    </a:lnTo>
                    <a:lnTo>
                      <a:pt x="98" y="136"/>
                    </a:lnTo>
                    <a:lnTo>
                      <a:pt x="98" y="138"/>
                    </a:lnTo>
                    <a:lnTo>
                      <a:pt x="97" y="139"/>
                    </a:lnTo>
                    <a:lnTo>
                      <a:pt x="97" y="141"/>
                    </a:lnTo>
                    <a:lnTo>
                      <a:pt x="95" y="143"/>
                    </a:lnTo>
                    <a:lnTo>
                      <a:pt x="97" y="145"/>
                    </a:lnTo>
                    <a:lnTo>
                      <a:pt x="95" y="145"/>
                    </a:lnTo>
                    <a:lnTo>
                      <a:pt x="95" y="146"/>
                    </a:lnTo>
                    <a:lnTo>
                      <a:pt x="93" y="146"/>
                    </a:lnTo>
                    <a:lnTo>
                      <a:pt x="95" y="145"/>
                    </a:lnTo>
                    <a:lnTo>
                      <a:pt x="91" y="141"/>
                    </a:lnTo>
                    <a:lnTo>
                      <a:pt x="90" y="141"/>
                    </a:lnTo>
                    <a:lnTo>
                      <a:pt x="91" y="139"/>
                    </a:lnTo>
                    <a:lnTo>
                      <a:pt x="91" y="138"/>
                    </a:lnTo>
                    <a:lnTo>
                      <a:pt x="90" y="136"/>
                    </a:lnTo>
                    <a:lnTo>
                      <a:pt x="90" y="131"/>
                    </a:lnTo>
                    <a:lnTo>
                      <a:pt x="88" y="127"/>
                    </a:lnTo>
                    <a:lnTo>
                      <a:pt x="88" y="117"/>
                    </a:lnTo>
                    <a:lnTo>
                      <a:pt x="86" y="112"/>
                    </a:lnTo>
                    <a:lnTo>
                      <a:pt x="86" y="101"/>
                    </a:lnTo>
                    <a:lnTo>
                      <a:pt x="84" y="96"/>
                    </a:lnTo>
                    <a:lnTo>
                      <a:pt x="84" y="82"/>
                    </a:lnTo>
                    <a:lnTo>
                      <a:pt x="83" y="77"/>
                    </a:lnTo>
                    <a:lnTo>
                      <a:pt x="83" y="58"/>
                    </a:lnTo>
                    <a:lnTo>
                      <a:pt x="81" y="51"/>
                    </a:lnTo>
                    <a:lnTo>
                      <a:pt x="81" y="41"/>
                    </a:lnTo>
                    <a:lnTo>
                      <a:pt x="79" y="34"/>
                    </a:lnTo>
                    <a:lnTo>
                      <a:pt x="79" y="20"/>
                    </a:lnTo>
                    <a:lnTo>
                      <a:pt x="78" y="15"/>
                    </a:lnTo>
                    <a:lnTo>
                      <a:pt x="78" y="3"/>
                    </a:lnTo>
                    <a:lnTo>
                      <a:pt x="71" y="0"/>
                    </a:lnTo>
                    <a:lnTo>
                      <a:pt x="69" y="5"/>
                    </a:lnTo>
                    <a:lnTo>
                      <a:pt x="71" y="1"/>
                    </a:lnTo>
                    <a:lnTo>
                      <a:pt x="72" y="1"/>
                    </a:lnTo>
                    <a:lnTo>
                      <a:pt x="69" y="3"/>
                    </a:lnTo>
                    <a:lnTo>
                      <a:pt x="67" y="7"/>
                    </a:lnTo>
                    <a:lnTo>
                      <a:pt x="66" y="8"/>
                    </a:lnTo>
                    <a:lnTo>
                      <a:pt x="64" y="15"/>
                    </a:lnTo>
                    <a:lnTo>
                      <a:pt x="64" y="19"/>
                    </a:lnTo>
                    <a:lnTo>
                      <a:pt x="62" y="24"/>
                    </a:lnTo>
                    <a:lnTo>
                      <a:pt x="62" y="31"/>
                    </a:lnTo>
                    <a:lnTo>
                      <a:pt x="60" y="36"/>
                    </a:lnTo>
                    <a:lnTo>
                      <a:pt x="60" y="51"/>
                    </a:lnTo>
                    <a:lnTo>
                      <a:pt x="59" y="58"/>
                    </a:lnTo>
                    <a:lnTo>
                      <a:pt x="59" y="67"/>
                    </a:lnTo>
                    <a:lnTo>
                      <a:pt x="57" y="76"/>
                    </a:lnTo>
                    <a:lnTo>
                      <a:pt x="57" y="93"/>
                    </a:lnTo>
                    <a:lnTo>
                      <a:pt x="55" y="101"/>
                    </a:lnTo>
                    <a:lnTo>
                      <a:pt x="55" y="119"/>
                    </a:lnTo>
                    <a:lnTo>
                      <a:pt x="53" y="127"/>
                    </a:lnTo>
                    <a:lnTo>
                      <a:pt x="53" y="145"/>
                    </a:lnTo>
                    <a:lnTo>
                      <a:pt x="52" y="153"/>
                    </a:lnTo>
                    <a:lnTo>
                      <a:pt x="52" y="160"/>
                    </a:lnTo>
                    <a:lnTo>
                      <a:pt x="50" y="167"/>
                    </a:lnTo>
                    <a:lnTo>
                      <a:pt x="50" y="181"/>
                    </a:lnTo>
                    <a:lnTo>
                      <a:pt x="48" y="186"/>
                    </a:lnTo>
                    <a:lnTo>
                      <a:pt x="48" y="191"/>
                    </a:lnTo>
                    <a:lnTo>
                      <a:pt x="47" y="196"/>
                    </a:lnTo>
                    <a:lnTo>
                      <a:pt x="47" y="200"/>
                    </a:lnTo>
                    <a:lnTo>
                      <a:pt x="45" y="203"/>
                    </a:lnTo>
                    <a:lnTo>
                      <a:pt x="45" y="205"/>
                    </a:lnTo>
                    <a:lnTo>
                      <a:pt x="45" y="203"/>
                    </a:lnTo>
                    <a:lnTo>
                      <a:pt x="48" y="202"/>
                    </a:lnTo>
                    <a:lnTo>
                      <a:pt x="48" y="198"/>
                    </a:lnTo>
                    <a:lnTo>
                      <a:pt x="47" y="196"/>
                    </a:lnTo>
                    <a:lnTo>
                      <a:pt x="45" y="193"/>
                    </a:lnTo>
                    <a:lnTo>
                      <a:pt x="45" y="190"/>
                    </a:lnTo>
                    <a:lnTo>
                      <a:pt x="43" y="186"/>
                    </a:lnTo>
                    <a:lnTo>
                      <a:pt x="43" y="183"/>
                    </a:lnTo>
                    <a:lnTo>
                      <a:pt x="41" y="177"/>
                    </a:lnTo>
                    <a:lnTo>
                      <a:pt x="41" y="174"/>
                    </a:lnTo>
                    <a:lnTo>
                      <a:pt x="40" y="169"/>
                    </a:lnTo>
                    <a:lnTo>
                      <a:pt x="40" y="165"/>
                    </a:lnTo>
                    <a:lnTo>
                      <a:pt x="38" y="160"/>
                    </a:lnTo>
                    <a:lnTo>
                      <a:pt x="38" y="155"/>
                    </a:lnTo>
                    <a:lnTo>
                      <a:pt x="36" y="152"/>
                    </a:lnTo>
                    <a:lnTo>
                      <a:pt x="36" y="146"/>
                    </a:lnTo>
                    <a:lnTo>
                      <a:pt x="34" y="141"/>
                    </a:lnTo>
                    <a:lnTo>
                      <a:pt x="34" y="133"/>
                    </a:lnTo>
                    <a:lnTo>
                      <a:pt x="33" y="129"/>
                    </a:lnTo>
                    <a:lnTo>
                      <a:pt x="33" y="126"/>
                    </a:lnTo>
                    <a:lnTo>
                      <a:pt x="31" y="120"/>
                    </a:lnTo>
                    <a:lnTo>
                      <a:pt x="31" y="112"/>
                    </a:lnTo>
                    <a:lnTo>
                      <a:pt x="29" y="110"/>
                    </a:lnTo>
                    <a:lnTo>
                      <a:pt x="29" y="103"/>
                    </a:lnTo>
                    <a:lnTo>
                      <a:pt x="28" y="103"/>
                    </a:lnTo>
                    <a:lnTo>
                      <a:pt x="28" y="100"/>
                    </a:lnTo>
                    <a:lnTo>
                      <a:pt x="21" y="93"/>
                    </a:lnTo>
                    <a:lnTo>
                      <a:pt x="14" y="93"/>
                    </a:lnTo>
                    <a:lnTo>
                      <a:pt x="12" y="95"/>
                    </a:lnTo>
                    <a:lnTo>
                      <a:pt x="10" y="95"/>
                    </a:lnTo>
                    <a:lnTo>
                      <a:pt x="5" y="100"/>
                    </a:lnTo>
                    <a:lnTo>
                      <a:pt x="5" y="101"/>
                    </a:lnTo>
                    <a:lnTo>
                      <a:pt x="3" y="103"/>
                    </a:lnTo>
                    <a:lnTo>
                      <a:pt x="3" y="105"/>
                    </a:lnTo>
                    <a:lnTo>
                      <a:pt x="2" y="107"/>
                    </a:lnTo>
                    <a:lnTo>
                      <a:pt x="2" y="112"/>
                    </a:lnTo>
                    <a:lnTo>
                      <a:pt x="0" y="115"/>
                    </a:lnTo>
                    <a:lnTo>
                      <a:pt x="0" y="122"/>
                    </a:lnTo>
                    <a:lnTo>
                      <a:pt x="7" y="122"/>
                    </a:lnTo>
                    <a:close/>
                  </a:path>
                </a:pathLst>
              </a:custGeom>
              <a:solidFill>
                <a:srgbClr val="000000"/>
              </a:solidFill>
              <a:ln w="12700">
                <a:solidFill>
                  <a:srgbClr val="000000"/>
                </a:solidFill>
                <a:round/>
                <a:headEnd/>
                <a:tailEnd/>
              </a:ln>
            </p:spPr>
            <p:txBody>
              <a:bodyPr/>
              <a:lstStyle/>
              <a:p>
                <a:endParaRPr lang="fr-FR"/>
              </a:p>
            </p:txBody>
          </p:sp>
          <p:sp>
            <p:nvSpPr>
              <p:cNvPr id="27779" name="Freeform 19"/>
              <p:cNvSpPr>
                <a:spLocks/>
              </p:cNvSpPr>
              <p:nvPr/>
            </p:nvSpPr>
            <p:spPr bwMode="auto">
              <a:xfrm>
                <a:off x="2140" y="1348"/>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2 h 97"/>
                  <a:gd name="T20" fmla="*/ 2 w 97"/>
                  <a:gd name="T21" fmla="*/ 92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2"/>
                    </a:lnTo>
                    <a:lnTo>
                      <a:pt x="2" y="92"/>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80" name="Freeform 20"/>
              <p:cNvSpPr>
                <a:spLocks/>
              </p:cNvSpPr>
              <p:nvPr/>
            </p:nvSpPr>
            <p:spPr bwMode="auto">
              <a:xfrm>
                <a:off x="1736" y="1284"/>
                <a:ext cx="114" cy="209"/>
              </a:xfrm>
              <a:custGeom>
                <a:avLst/>
                <a:gdLst>
                  <a:gd name="T0" fmla="*/ 9 w 114"/>
                  <a:gd name="T1" fmla="*/ 111 h 209"/>
                  <a:gd name="T2" fmla="*/ 12 w 114"/>
                  <a:gd name="T3" fmla="*/ 104 h 209"/>
                  <a:gd name="T4" fmla="*/ 19 w 114"/>
                  <a:gd name="T5" fmla="*/ 102 h 209"/>
                  <a:gd name="T6" fmla="*/ 21 w 114"/>
                  <a:gd name="T7" fmla="*/ 105 h 209"/>
                  <a:gd name="T8" fmla="*/ 23 w 114"/>
                  <a:gd name="T9" fmla="*/ 109 h 209"/>
                  <a:gd name="T10" fmla="*/ 26 w 114"/>
                  <a:gd name="T11" fmla="*/ 118 h 209"/>
                  <a:gd name="T12" fmla="*/ 30 w 114"/>
                  <a:gd name="T13" fmla="*/ 138 h 209"/>
                  <a:gd name="T14" fmla="*/ 33 w 114"/>
                  <a:gd name="T15" fmla="*/ 166 h 209"/>
                  <a:gd name="T16" fmla="*/ 37 w 114"/>
                  <a:gd name="T17" fmla="*/ 187 h 209"/>
                  <a:gd name="T18" fmla="*/ 42 w 114"/>
                  <a:gd name="T19" fmla="*/ 206 h 209"/>
                  <a:gd name="T20" fmla="*/ 54 w 114"/>
                  <a:gd name="T21" fmla="*/ 197 h 209"/>
                  <a:gd name="T22" fmla="*/ 57 w 114"/>
                  <a:gd name="T23" fmla="*/ 168 h 209"/>
                  <a:gd name="T24" fmla="*/ 61 w 114"/>
                  <a:gd name="T25" fmla="*/ 128 h 209"/>
                  <a:gd name="T26" fmla="*/ 64 w 114"/>
                  <a:gd name="T27" fmla="*/ 93 h 209"/>
                  <a:gd name="T28" fmla="*/ 68 w 114"/>
                  <a:gd name="T29" fmla="*/ 59 h 209"/>
                  <a:gd name="T30" fmla="*/ 71 w 114"/>
                  <a:gd name="T31" fmla="*/ 31 h 209"/>
                  <a:gd name="T32" fmla="*/ 73 w 114"/>
                  <a:gd name="T33" fmla="*/ 7 h 209"/>
                  <a:gd name="T34" fmla="*/ 75 w 114"/>
                  <a:gd name="T35" fmla="*/ 7 h 209"/>
                  <a:gd name="T36" fmla="*/ 73 w 114"/>
                  <a:gd name="T37" fmla="*/ 35 h 209"/>
                  <a:gd name="T38" fmla="*/ 76 w 114"/>
                  <a:gd name="T39" fmla="*/ 78 h 209"/>
                  <a:gd name="T40" fmla="*/ 80 w 114"/>
                  <a:gd name="T41" fmla="*/ 112 h 209"/>
                  <a:gd name="T42" fmla="*/ 83 w 114"/>
                  <a:gd name="T43" fmla="*/ 137 h 209"/>
                  <a:gd name="T44" fmla="*/ 88 w 114"/>
                  <a:gd name="T45" fmla="*/ 145 h 209"/>
                  <a:gd name="T46" fmla="*/ 99 w 114"/>
                  <a:gd name="T47" fmla="*/ 149 h 209"/>
                  <a:gd name="T48" fmla="*/ 106 w 114"/>
                  <a:gd name="T49" fmla="*/ 142 h 209"/>
                  <a:gd name="T50" fmla="*/ 109 w 114"/>
                  <a:gd name="T51" fmla="*/ 133 h 209"/>
                  <a:gd name="T52" fmla="*/ 113 w 114"/>
                  <a:gd name="T53" fmla="*/ 121 h 209"/>
                  <a:gd name="T54" fmla="*/ 109 w 114"/>
                  <a:gd name="T55" fmla="*/ 114 h 209"/>
                  <a:gd name="T56" fmla="*/ 104 w 114"/>
                  <a:gd name="T57" fmla="*/ 126 h 209"/>
                  <a:gd name="T58" fmla="*/ 99 w 114"/>
                  <a:gd name="T59" fmla="*/ 137 h 209"/>
                  <a:gd name="T60" fmla="*/ 95 w 114"/>
                  <a:gd name="T61" fmla="*/ 143 h 209"/>
                  <a:gd name="T62" fmla="*/ 94 w 114"/>
                  <a:gd name="T63" fmla="*/ 147 h 209"/>
                  <a:gd name="T64" fmla="*/ 92 w 114"/>
                  <a:gd name="T65" fmla="*/ 140 h 209"/>
                  <a:gd name="T66" fmla="*/ 88 w 114"/>
                  <a:gd name="T67" fmla="*/ 128 h 209"/>
                  <a:gd name="T68" fmla="*/ 85 w 114"/>
                  <a:gd name="T69" fmla="*/ 97 h 209"/>
                  <a:gd name="T70" fmla="*/ 81 w 114"/>
                  <a:gd name="T71" fmla="*/ 52 h 209"/>
                  <a:gd name="T72" fmla="*/ 78 w 114"/>
                  <a:gd name="T73" fmla="*/ 16 h 209"/>
                  <a:gd name="T74" fmla="*/ 69 w 114"/>
                  <a:gd name="T75" fmla="*/ 4 h 209"/>
                  <a:gd name="T76" fmla="*/ 66 w 114"/>
                  <a:gd name="T77" fmla="*/ 16 h 209"/>
                  <a:gd name="T78" fmla="*/ 62 w 114"/>
                  <a:gd name="T79" fmla="*/ 43 h 209"/>
                  <a:gd name="T80" fmla="*/ 59 w 114"/>
                  <a:gd name="T81" fmla="*/ 76 h 209"/>
                  <a:gd name="T82" fmla="*/ 56 w 114"/>
                  <a:gd name="T83" fmla="*/ 111 h 209"/>
                  <a:gd name="T84" fmla="*/ 52 w 114"/>
                  <a:gd name="T85" fmla="*/ 145 h 209"/>
                  <a:gd name="T86" fmla="*/ 49 w 114"/>
                  <a:gd name="T87" fmla="*/ 181 h 209"/>
                  <a:gd name="T88" fmla="*/ 49 w 114"/>
                  <a:gd name="T89" fmla="*/ 202 h 209"/>
                  <a:gd name="T90" fmla="*/ 47 w 114"/>
                  <a:gd name="T91" fmla="*/ 197 h 209"/>
                  <a:gd name="T92" fmla="*/ 43 w 114"/>
                  <a:gd name="T93" fmla="*/ 183 h 209"/>
                  <a:gd name="T94" fmla="*/ 40 w 114"/>
                  <a:gd name="T95" fmla="*/ 156 h 209"/>
                  <a:gd name="T96" fmla="*/ 37 w 114"/>
                  <a:gd name="T97" fmla="*/ 133 h 209"/>
                  <a:gd name="T98" fmla="*/ 33 w 114"/>
                  <a:gd name="T99" fmla="*/ 112 h 209"/>
                  <a:gd name="T100" fmla="*/ 30 w 114"/>
                  <a:gd name="T101" fmla="*/ 104 h 209"/>
                  <a:gd name="T102" fmla="*/ 14 w 114"/>
                  <a:gd name="T103" fmla="*/ 93 h 209"/>
                  <a:gd name="T104" fmla="*/ 6 w 114"/>
                  <a:gd name="T105" fmla="*/ 102 h 209"/>
                  <a:gd name="T106" fmla="*/ 2 w 114"/>
                  <a:gd name="T107" fmla="*/ 112 h 2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4"/>
                  <a:gd name="T163" fmla="*/ 0 h 209"/>
                  <a:gd name="T164" fmla="*/ 114 w 114"/>
                  <a:gd name="T165" fmla="*/ 209 h 2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4" h="209">
                    <a:moveTo>
                      <a:pt x="7" y="123"/>
                    </a:moveTo>
                    <a:lnTo>
                      <a:pt x="7" y="116"/>
                    </a:lnTo>
                    <a:lnTo>
                      <a:pt x="9" y="112"/>
                    </a:lnTo>
                    <a:lnTo>
                      <a:pt x="9" y="111"/>
                    </a:lnTo>
                    <a:lnTo>
                      <a:pt x="11" y="109"/>
                    </a:lnTo>
                    <a:lnTo>
                      <a:pt x="11" y="107"/>
                    </a:lnTo>
                    <a:lnTo>
                      <a:pt x="12" y="105"/>
                    </a:lnTo>
                    <a:lnTo>
                      <a:pt x="12" y="104"/>
                    </a:lnTo>
                    <a:lnTo>
                      <a:pt x="14" y="102"/>
                    </a:lnTo>
                    <a:lnTo>
                      <a:pt x="16" y="102"/>
                    </a:lnTo>
                    <a:lnTo>
                      <a:pt x="18" y="100"/>
                    </a:lnTo>
                    <a:lnTo>
                      <a:pt x="19" y="102"/>
                    </a:lnTo>
                    <a:lnTo>
                      <a:pt x="21" y="100"/>
                    </a:lnTo>
                    <a:lnTo>
                      <a:pt x="19" y="102"/>
                    </a:lnTo>
                    <a:lnTo>
                      <a:pt x="21" y="104"/>
                    </a:lnTo>
                    <a:lnTo>
                      <a:pt x="21" y="105"/>
                    </a:lnTo>
                    <a:lnTo>
                      <a:pt x="25" y="107"/>
                    </a:lnTo>
                    <a:lnTo>
                      <a:pt x="23" y="107"/>
                    </a:lnTo>
                    <a:lnTo>
                      <a:pt x="23" y="105"/>
                    </a:lnTo>
                    <a:lnTo>
                      <a:pt x="23" y="109"/>
                    </a:lnTo>
                    <a:lnTo>
                      <a:pt x="25" y="111"/>
                    </a:lnTo>
                    <a:lnTo>
                      <a:pt x="25" y="114"/>
                    </a:lnTo>
                    <a:lnTo>
                      <a:pt x="26" y="116"/>
                    </a:lnTo>
                    <a:lnTo>
                      <a:pt x="26" y="118"/>
                    </a:lnTo>
                    <a:lnTo>
                      <a:pt x="28" y="121"/>
                    </a:lnTo>
                    <a:lnTo>
                      <a:pt x="28" y="130"/>
                    </a:lnTo>
                    <a:lnTo>
                      <a:pt x="30" y="133"/>
                    </a:lnTo>
                    <a:lnTo>
                      <a:pt x="30" y="138"/>
                    </a:lnTo>
                    <a:lnTo>
                      <a:pt x="31" y="142"/>
                    </a:lnTo>
                    <a:lnTo>
                      <a:pt x="31" y="152"/>
                    </a:lnTo>
                    <a:lnTo>
                      <a:pt x="33" y="156"/>
                    </a:lnTo>
                    <a:lnTo>
                      <a:pt x="33" y="166"/>
                    </a:lnTo>
                    <a:lnTo>
                      <a:pt x="35" y="169"/>
                    </a:lnTo>
                    <a:lnTo>
                      <a:pt x="35" y="178"/>
                    </a:lnTo>
                    <a:lnTo>
                      <a:pt x="37" y="183"/>
                    </a:lnTo>
                    <a:lnTo>
                      <a:pt x="37" y="187"/>
                    </a:lnTo>
                    <a:lnTo>
                      <a:pt x="38" y="190"/>
                    </a:lnTo>
                    <a:lnTo>
                      <a:pt x="38" y="199"/>
                    </a:lnTo>
                    <a:lnTo>
                      <a:pt x="40" y="200"/>
                    </a:lnTo>
                    <a:lnTo>
                      <a:pt x="42" y="206"/>
                    </a:lnTo>
                    <a:lnTo>
                      <a:pt x="45" y="209"/>
                    </a:lnTo>
                    <a:lnTo>
                      <a:pt x="50" y="209"/>
                    </a:lnTo>
                    <a:lnTo>
                      <a:pt x="54" y="207"/>
                    </a:lnTo>
                    <a:lnTo>
                      <a:pt x="54" y="197"/>
                    </a:lnTo>
                    <a:lnTo>
                      <a:pt x="56" y="192"/>
                    </a:lnTo>
                    <a:lnTo>
                      <a:pt x="56" y="181"/>
                    </a:lnTo>
                    <a:lnTo>
                      <a:pt x="57" y="175"/>
                    </a:lnTo>
                    <a:lnTo>
                      <a:pt x="57" y="168"/>
                    </a:lnTo>
                    <a:lnTo>
                      <a:pt x="59" y="161"/>
                    </a:lnTo>
                    <a:lnTo>
                      <a:pt x="59" y="145"/>
                    </a:lnTo>
                    <a:lnTo>
                      <a:pt x="61" y="137"/>
                    </a:lnTo>
                    <a:lnTo>
                      <a:pt x="61" y="128"/>
                    </a:lnTo>
                    <a:lnTo>
                      <a:pt x="62" y="119"/>
                    </a:lnTo>
                    <a:lnTo>
                      <a:pt x="62" y="111"/>
                    </a:lnTo>
                    <a:lnTo>
                      <a:pt x="64" y="102"/>
                    </a:lnTo>
                    <a:lnTo>
                      <a:pt x="64" y="93"/>
                    </a:lnTo>
                    <a:lnTo>
                      <a:pt x="66" y="85"/>
                    </a:lnTo>
                    <a:lnTo>
                      <a:pt x="66" y="76"/>
                    </a:lnTo>
                    <a:lnTo>
                      <a:pt x="68" y="67"/>
                    </a:lnTo>
                    <a:lnTo>
                      <a:pt x="68" y="59"/>
                    </a:lnTo>
                    <a:lnTo>
                      <a:pt x="69" y="52"/>
                    </a:lnTo>
                    <a:lnTo>
                      <a:pt x="69" y="43"/>
                    </a:lnTo>
                    <a:lnTo>
                      <a:pt x="71" y="36"/>
                    </a:lnTo>
                    <a:lnTo>
                      <a:pt x="71" y="31"/>
                    </a:lnTo>
                    <a:lnTo>
                      <a:pt x="73" y="24"/>
                    </a:lnTo>
                    <a:lnTo>
                      <a:pt x="73" y="16"/>
                    </a:lnTo>
                    <a:lnTo>
                      <a:pt x="75" y="10"/>
                    </a:lnTo>
                    <a:lnTo>
                      <a:pt x="73" y="7"/>
                    </a:lnTo>
                    <a:lnTo>
                      <a:pt x="73" y="9"/>
                    </a:lnTo>
                    <a:lnTo>
                      <a:pt x="76" y="7"/>
                    </a:lnTo>
                    <a:lnTo>
                      <a:pt x="76" y="5"/>
                    </a:lnTo>
                    <a:lnTo>
                      <a:pt x="75" y="7"/>
                    </a:lnTo>
                    <a:lnTo>
                      <a:pt x="71" y="7"/>
                    </a:lnTo>
                    <a:lnTo>
                      <a:pt x="71" y="16"/>
                    </a:lnTo>
                    <a:lnTo>
                      <a:pt x="73" y="21"/>
                    </a:lnTo>
                    <a:lnTo>
                      <a:pt x="73" y="35"/>
                    </a:lnTo>
                    <a:lnTo>
                      <a:pt x="75" y="42"/>
                    </a:lnTo>
                    <a:lnTo>
                      <a:pt x="75" y="52"/>
                    </a:lnTo>
                    <a:lnTo>
                      <a:pt x="76" y="59"/>
                    </a:lnTo>
                    <a:lnTo>
                      <a:pt x="76" y="78"/>
                    </a:lnTo>
                    <a:lnTo>
                      <a:pt x="78" y="83"/>
                    </a:lnTo>
                    <a:lnTo>
                      <a:pt x="78" y="97"/>
                    </a:lnTo>
                    <a:lnTo>
                      <a:pt x="80" y="102"/>
                    </a:lnTo>
                    <a:lnTo>
                      <a:pt x="80" y="112"/>
                    </a:lnTo>
                    <a:lnTo>
                      <a:pt x="81" y="118"/>
                    </a:lnTo>
                    <a:lnTo>
                      <a:pt x="81" y="128"/>
                    </a:lnTo>
                    <a:lnTo>
                      <a:pt x="83" y="131"/>
                    </a:lnTo>
                    <a:lnTo>
                      <a:pt x="83" y="137"/>
                    </a:lnTo>
                    <a:lnTo>
                      <a:pt x="85" y="142"/>
                    </a:lnTo>
                    <a:lnTo>
                      <a:pt x="85" y="140"/>
                    </a:lnTo>
                    <a:lnTo>
                      <a:pt x="87" y="145"/>
                    </a:lnTo>
                    <a:lnTo>
                      <a:pt x="88" y="145"/>
                    </a:lnTo>
                    <a:lnTo>
                      <a:pt x="87" y="147"/>
                    </a:lnTo>
                    <a:lnTo>
                      <a:pt x="90" y="150"/>
                    </a:lnTo>
                    <a:lnTo>
                      <a:pt x="99" y="150"/>
                    </a:lnTo>
                    <a:lnTo>
                      <a:pt x="99" y="149"/>
                    </a:lnTo>
                    <a:lnTo>
                      <a:pt x="100" y="149"/>
                    </a:lnTo>
                    <a:lnTo>
                      <a:pt x="104" y="145"/>
                    </a:lnTo>
                    <a:lnTo>
                      <a:pt x="104" y="143"/>
                    </a:lnTo>
                    <a:lnTo>
                      <a:pt x="106" y="142"/>
                    </a:lnTo>
                    <a:lnTo>
                      <a:pt x="106" y="140"/>
                    </a:lnTo>
                    <a:lnTo>
                      <a:pt x="107" y="138"/>
                    </a:lnTo>
                    <a:lnTo>
                      <a:pt x="107" y="135"/>
                    </a:lnTo>
                    <a:lnTo>
                      <a:pt x="109" y="133"/>
                    </a:lnTo>
                    <a:lnTo>
                      <a:pt x="109" y="130"/>
                    </a:lnTo>
                    <a:lnTo>
                      <a:pt x="111" y="126"/>
                    </a:lnTo>
                    <a:lnTo>
                      <a:pt x="111" y="124"/>
                    </a:lnTo>
                    <a:lnTo>
                      <a:pt x="113" y="121"/>
                    </a:lnTo>
                    <a:lnTo>
                      <a:pt x="113" y="118"/>
                    </a:lnTo>
                    <a:lnTo>
                      <a:pt x="114" y="118"/>
                    </a:lnTo>
                    <a:lnTo>
                      <a:pt x="107" y="114"/>
                    </a:lnTo>
                    <a:lnTo>
                      <a:pt x="109" y="114"/>
                    </a:lnTo>
                    <a:lnTo>
                      <a:pt x="106" y="116"/>
                    </a:lnTo>
                    <a:lnTo>
                      <a:pt x="106" y="121"/>
                    </a:lnTo>
                    <a:lnTo>
                      <a:pt x="104" y="124"/>
                    </a:lnTo>
                    <a:lnTo>
                      <a:pt x="104" y="126"/>
                    </a:lnTo>
                    <a:lnTo>
                      <a:pt x="102" y="130"/>
                    </a:lnTo>
                    <a:lnTo>
                      <a:pt x="100" y="131"/>
                    </a:lnTo>
                    <a:lnTo>
                      <a:pt x="100" y="135"/>
                    </a:lnTo>
                    <a:lnTo>
                      <a:pt x="99" y="137"/>
                    </a:lnTo>
                    <a:lnTo>
                      <a:pt x="99" y="138"/>
                    </a:lnTo>
                    <a:lnTo>
                      <a:pt x="97" y="140"/>
                    </a:lnTo>
                    <a:lnTo>
                      <a:pt x="97" y="142"/>
                    </a:lnTo>
                    <a:lnTo>
                      <a:pt x="95" y="143"/>
                    </a:lnTo>
                    <a:lnTo>
                      <a:pt x="97" y="145"/>
                    </a:lnTo>
                    <a:lnTo>
                      <a:pt x="95" y="145"/>
                    </a:lnTo>
                    <a:lnTo>
                      <a:pt x="95" y="147"/>
                    </a:lnTo>
                    <a:lnTo>
                      <a:pt x="94" y="147"/>
                    </a:lnTo>
                    <a:lnTo>
                      <a:pt x="95" y="145"/>
                    </a:lnTo>
                    <a:lnTo>
                      <a:pt x="92" y="142"/>
                    </a:lnTo>
                    <a:lnTo>
                      <a:pt x="90" y="142"/>
                    </a:lnTo>
                    <a:lnTo>
                      <a:pt x="92" y="140"/>
                    </a:lnTo>
                    <a:lnTo>
                      <a:pt x="92" y="138"/>
                    </a:lnTo>
                    <a:lnTo>
                      <a:pt x="90" y="137"/>
                    </a:lnTo>
                    <a:lnTo>
                      <a:pt x="90" y="131"/>
                    </a:lnTo>
                    <a:lnTo>
                      <a:pt x="88" y="128"/>
                    </a:lnTo>
                    <a:lnTo>
                      <a:pt x="88" y="118"/>
                    </a:lnTo>
                    <a:lnTo>
                      <a:pt x="87" y="112"/>
                    </a:lnTo>
                    <a:lnTo>
                      <a:pt x="87" y="102"/>
                    </a:lnTo>
                    <a:lnTo>
                      <a:pt x="85" y="97"/>
                    </a:lnTo>
                    <a:lnTo>
                      <a:pt x="85" y="83"/>
                    </a:lnTo>
                    <a:lnTo>
                      <a:pt x="83" y="78"/>
                    </a:lnTo>
                    <a:lnTo>
                      <a:pt x="83" y="59"/>
                    </a:lnTo>
                    <a:lnTo>
                      <a:pt x="81" y="52"/>
                    </a:lnTo>
                    <a:lnTo>
                      <a:pt x="81" y="42"/>
                    </a:lnTo>
                    <a:lnTo>
                      <a:pt x="80" y="35"/>
                    </a:lnTo>
                    <a:lnTo>
                      <a:pt x="80" y="21"/>
                    </a:lnTo>
                    <a:lnTo>
                      <a:pt x="78" y="16"/>
                    </a:lnTo>
                    <a:lnTo>
                      <a:pt x="78" y="4"/>
                    </a:lnTo>
                    <a:lnTo>
                      <a:pt x="71" y="0"/>
                    </a:lnTo>
                    <a:lnTo>
                      <a:pt x="69" y="5"/>
                    </a:lnTo>
                    <a:lnTo>
                      <a:pt x="69" y="4"/>
                    </a:lnTo>
                    <a:lnTo>
                      <a:pt x="73" y="2"/>
                    </a:lnTo>
                    <a:lnTo>
                      <a:pt x="69" y="4"/>
                    </a:lnTo>
                    <a:lnTo>
                      <a:pt x="68" y="10"/>
                    </a:lnTo>
                    <a:lnTo>
                      <a:pt x="66" y="16"/>
                    </a:lnTo>
                    <a:lnTo>
                      <a:pt x="66" y="24"/>
                    </a:lnTo>
                    <a:lnTo>
                      <a:pt x="64" y="31"/>
                    </a:lnTo>
                    <a:lnTo>
                      <a:pt x="64" y="36"/>
                    </a:lnTo>
                    <a:lnTo>
                      <a:pt x="62" y="43"/>
                    </a:lnTo>
                    <a:lnTo>
                      <a:pt x="62" y="52"/>
                    </a:lnTo>
                    <a:lnTo>
                      <a:pt x="61" y="59"/>
                    </a:lnTo>
                    <a:lnTo>
                      <a:pt x="61" y="67"/>
                    </a:lnTo>
                    <a:lnTo>
                      <a:pt x="59" y="76"/>
                    </a:lnTo>
                    <a:lnTo>
                      <a:pt x="59" y="85"/>
                    </a:lnTo>
                    <a:lnTo>
                      <a:pt x="57" y="93"/>
                    </a:lnTo>
                    <a:lnTo>
                      <a:pt x="57" y="102"/>
                    </a:lnTo>
                    <a:lnTo>
                      <a:pt x="56" y="111"/>
                    </a:lnTo>
                    <a:lnTo>
                      <a:pt x="56" y="119"/>
                    </a:lnTo>
                    <a:lnTo>
                      <a:pt x="54" y="128"/>
                    </a:lnTo>
                    <a:lnTo>
                      <a:pt x="54" y="137"/>
                    </a:lnTo>
                    <a:lnTo>
                      <a:pt x="52" y="145"/>
                    </a:lnTo>
                    <a:lnTo>
                      <a:pt x="52" y="161"/>
                    </a:lnTo>
                    <a:lnTo>
                      <a:pt x="50" y="168"/>
                    </a:lnTo>
                    <a:lnTo>
                      <a:pt x="50" y="175"/>
                    </a:lnTo>
                    <a:lnTo>
                      <a:pt x="49" y="181"/>
                    </a:lnTo>
                    <a:lnTo>
                      <a:pt x="49" y="192"/>
                    </a:lnTo>
                    <a:lnTo>
                      <a:pt x="47" y="197"/>
                    </a:lnTo>
                    <a:lnTo>
                      <a:pt x="47" y="206"/>
                    </a:lnTo>
                    <a:lnTo>
                      <a:pt x="49" y="202"/>
                    </a:lnTo>
                    <a:lnTo>
                      <a:pt x="50" y="202"/>
                    </a:lnTo>
                    <a:lnTo>
                      <a:pt x="49" y="202"/>
                    </a:lnTo>
                    <a:lnTo>
                      <a:pt x="47" y="200"/>
                    </a:lnTo>
                    <a:lnTo>
                      <a:pt x="47" y="197"/>
                    </a:lnTo>
                    <a:lnTo>
                      <a:pt x="45" y="195"/>
                    </a:lnTo>
                    <a:lnTo>
                      <a:pt x="45" y="190"/>
                    </a:lnTo>
                    <a:lnTo>
                      <a:pt x="43" y="187"/>
                    </a:lnTo>
                    <a:lnTo>
                      <a:pt x="43" y="183"/>
                    </a:lnTo>
                    <a:lnTo>
                      <a:pt x="42" y="178"/>
                    </a:lnTo>
                    <a:lnTo>
                      <a:pt x="42" y="169"/>
                    </a:lnTo>
                    <a:lnTo>
                      <a:pt x="40" y="166"/>
                    </a:lnTo>
                    <a:lnTo>
                      <a:pt x="40" y="156"/>
                    </a:lnTo>
                    <a:lnTo>
                      <a:pt x="38" y="152"/>
                    </a:lnTo>
                    <a:lnTo>
                      <a:pt x="38" y="142"/>
                    </a:lnTo>
                    <a:lnTo>
                      <a:pt x="37" y="138"/>
                    </a:lnTo>
                    <a:lnTo>
                      <a:pt x="37" y="133"/>
                    </a:lnTo>
                    <a:lnTo>
                      <a:pt x="35" y="130"/>
                    </a:lnTo>
                    <a:lnTo>
                      <a:pt x="35" y="121"/>
                    </a:lnTo>
                    <a:lnTo>
                      <a:pt x="33" y="118"/>
                    </a:lnTo>
                    <a:lnTo>
                      <a:pt x="33" y="112"/>
                    </a:lnTo>
                    <a:lnTo>
                      <a:pt x="31" y="111"/>
                    </a:lnTo>
                    <a:lnTo>
                      <a:pt x="31" y="107"/>
                    </a:lnTo>
                    <a:lnTo>
                      <a:pt x="30" y="105"/>
                    </a:lnTo>
                    <a:lnTo>
                      <a:pt x="30" y="104"/>
                    </a:lnTo>
                    <a:lnTo>
                      <a:pt x="28" y="104"/>
                    </a:lnTo>
                    <a:lnTo>
                      <a:pt x="28" y="100"/>
                    </a:lnTo>
                    <a:lnTo>
                      <a:pt x="21" y="93"/>
                    </a:lnTo>
                    <a:lnTo>
                      <a:pt x="14" y="93"/>
                    </a:lnTo>
                    <a:lnTo>
                      <a:pt x="12" y="95"/>
                    </a:lnTo>
                    <a:lnTo>
                      <a:pt x="11" y="95"/>
                    </a:lnTo>
                    <a:lnTo>
                      <a:pt x="6" y="100"/>
                    </a:lnTo>
                    <a:lnTo>
                      <a:pt x="6" y="102"/>
                    </a:lnTo>
                    <a:lnTo>
                      <a:pt x="4" y="104"/>
                    </a:lnTo>
                    <a:lnTo>
                      <a:pt x="4" y="105"/>
                    </a:lnTo>
                    <a:lnTo>
                      <a:pt x="2" y="107"/>
                    </a:lnTo>
                    <a:lnTo>
                      <a:pt x="2" y="112"/>
                    </a:lnTo>
                    <a:lnTo>
                      <a:pt x="0" y="116"/>
                    </a:lnTo>
                    <a:lnTo>
                      <a:pt x="0" y="123"/>
                    </a:lnTo>
                    <a:lnTo>
                      <a:pt x="7" y="123"/>
                    </a:lnTo>
                    <a:close/>
                  </a:path>
                </a:pathLst>
              </a:custGeom>
              <a:solidFill>
                <a:srgbClr val="000000"/>
              </a:solidFill>
              <a:ln w="12700">
                <a:solidFill>
                  <a:srgbClr val="000000"/>
                </a:solidFill>
                <a:round/>
                <a:headEnd/>
                <a:tailEnd/>
              </a:ln>
            </p:spPr>
            <p:txBody>
              <a:bodyPr/>
              <a:lstStyle/>
              <a:p>
                <a:endParaRPr lang="fr-FR"/>
              </a:p>
            </p:txBody>
          </p:sp>
          <p:sp>
            <p:nvSpPr>
              <p:cNvPr id="27781" name="Freeform 21"/>
              <p:cNvSpPr>
                <a:spLocks/>
              </p:cNvSpPr>
              <p:nvPr/>
            </p:nvSpPr>
            <p:spPr bwMode="auto">
              <a:xfrm>
                <a:off x="2140" y="1519"/>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2 h 97"/>
                  <a:gd name="T20" fmla="*/ 2 w 97"/>
                  <a:gd name="T21" fmla="*/ 92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2"/>
                    </a:lnTo>
                    <a:lnTo>
                      <a:pt x="2" y="92"/>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82" name="Rectangle 22"/>
              <p:cNvSpPr>
                <a:spLocks noChangeArrowheads="1"/>
              </p:cNvSpPr>
              <p:nvPr/>
            </p:nvSpPr>
            <p:spPr bwMode="auto">
              <a:xfrm>
                <a:off x="1012" y="1564"/>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83" name="Rectangle 23"/>
              <p:cNvSpPr>
                <a:spLocks noChangeArrowheads="1"/>
              </p:cNvSpPr>
              <p:nvPr/>
            </p:nvSpPr>
            <p:spPr bwMode="auto">
              <a:xfrm>
                <a:off x="1414" y="1564"/>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84" name="Freeform 24"/>
              <p:cNvSpPr>
                <a:spLocks/>
              </p:cNvSpPr>
              <p:nvPr/>
            </p:nvSpPr>
            <p:spPr bwMode="auto">
              <a:xfrm>
                <a:off x="1752" y="1455"/>
                <a:ext cx="114" cy="209"/>
              </a:xfrm>
              <a:custGeom>
                <a:avLst/>
                <a:gdLst>
                  <a:gd name="T0" fmla="*/ 9 w 114"/>
                  <a:gd name="T1" fmla="*/ 111 h 209"/>
                  <a:gd name="T2" fmla="*/ 12 w 114"/>
                  <a:gd name="T3" fmla="*/ 104 h 209"/>
                  <a:gd name="T4" fmla="*/ 19 w 114"/>
                  <a:gd name="T5" fmla="*/ 102 h 209"/>
                  <a:gd name="T6" fmla="*/ 21 w 114"/>
                  <a:gd name="T7" fmla="*/ 105 h 209"/>
                  <a:gd name="T8" fmla="*/ 22 w 114"/>
                  <a:gd name="T9" fmla="*/ 109 h 209"/>
                  <a:gd name="T10" fmla="*/ 26 w 114"/>
                  <a:gd name="T11" fmla="*/ 118 h 209"/>
                  <a:gd name="T12" fmla="*/ 29 w 114"/>
                  <a:gd name="T13" fmla="*/ 138 h 209"/>
                  <a:gd name="T14" fmla="*/ 33 w 114"/>
                  <a:gd name="T15" fmla="*/ 166 h 209"/>
                  <a:gd name="T16" fmla="*/ 36 w 114"/>
                  <a:gd name="T17" fmla="*/ 187 h 209"/>
                  <a:gd name="T18" fmla="*/ 41 w 114"/>
                  <a:gd name="T19" fmla="*/ 206 h 209"/>
                  <a:gd name="T20" fmla="*/ 53 w 114"/>
                  <a:gd name="T21" fmla="*/ 197 h 209"/>
                  <a:gd name="T22" fmla="*/ 57 w 114"/>
                  <a:gd name="T23" fmla="*/ 168 h 209"/>
                  <a:gd name="T24" fmla="*/ 60 w 114"/>
                  <a:gd name="T25" fmla="*/ 128 h 209"/>
                  <a:gd name="T26" fmla="*/ 64 w 114"/>
                  <a:gd name="T27" fmla="*/ 93 h 209"/>
                  <a:gd name="T28" fmla="*/ 67 w 114"/>
                  <a:gd name="T29" fmla="*/ 59 h 209"/>
                  <a:gd name="T30" fmla="*/ 71 w 114"/>
                  <a:gd name="T31" fmla="*/ 31 h 209"/>
                  <a:gd name="T32" fmla="*/ 72 w 114"/>
                  <a:gd name="T33" fmla="*/ 7 h 209"/>
                  <a:gd name="T34" fmla="*/ 74 w 114"/>
                  <a:gd name="T35" fmla="*/ 7 h 209"/>
                  <a:gd name="T36" fmla="*/ 72 w 114"/>
                  <a:gd name="T37" fmla="*/ 35 h 209"/>
                  <a:gd name="T38" fmla="*/ 76 w 114"/>
                  <a:gd name="T39" fmla="*/ 78 h 209"/>
                  <a:gd name="T40" fmla="*/ 79 w 114"/>
                  <a:gd name="T41" fmla="*/ 112 h 209"/>
                  <a:gd name="T42" fmla="*/ 83 w 114"/>
                  <a:gd name="T43" fmla="*/ 137 h 209"/>
                  <a:gd name="T44" fmla="*/ 88 w 114"/>
                  <a:gd name="T45" fmla="*/ 145 h 209"/>
                  <a:gd name="T46" fmla="*/ 98 w 114"/>
                  <a:gd name="T47" fmla="*/ 149 h 209"/>
                  <a:gd name="T48" fmla="*/ 105 w 114"/>
                  <a:gd name="T49" fmla="*/ 142 h 209"/>
                  <a:gd name="T50" fmla="*/ 109 w 114"/>
                  <a:gd name="T51" fmla="*/ 133 h 209"/>
                  <a:gd name="T52" fmla="*/ 112 w 114"/>
                  <a:gd name="T53" fmla="*/ 121 h 209"/>
                  <a:gd name="T54" fmla="*/ 109 w 114"/>
                  <a:gd name="T55" fmla="*/ 114 h 209"/>
                  <a:gd name="T56" fmla="*/ 103 w 114"/>
                  <a:gd name="T57" fmla="*/ 126 h 209"/>
                  <a:gd name="T58" fmla="*/ 98 w 114"/>
                  <a:gd name="T59" fmla="*/ 137 h 209"/>
                  <a:gd name="T60" fmla="*/ 95 w 114"/>
                  <a:gd name="T61" fmla="*/ 143 h 209"/>
                  <a:gd name="T62" fmla="*/ 93 w 114"/>
                  <a:gd name="T63" fmla="*/ 147 h 209"/>
                  <a:gd name="T64" fmla="*/ 91 w 114"/>
                  <a:gd name="T65" fmla="*/ 140 h 209"/>
                  <a:gd name="T66" fmla="*/ 88 w 114"/>
                  <a:gd name="T67" fmla="*/ 128 h 209"/>
                  <a:gd name="T68" fmla="*/ 84 w 114"/>
                  <a:gd name="T69" fmla="*/ 97 h 209"/>
                  <a:gd name="T70" fmla="*/ 81 w 114"/>
                  <a:gd name="T71" fmla="*/ 52 h 209"/>
                  <a:gd name="T72" fmla="*/ 78 w 114"/>
                  <a:gd name="T73" fmla="*/ 16 h 209"/>
                  <a:gd name="T74" fmla="*/ 69 w 114"/>
                  <a:gd name="T75" fmla="*/ 4 h 209"/>
                  <a:gd name="T76" fmla="*/ 65 w 114"/>
                  <a:gd name="T77" fmla="*/ 16 h 209"/>
                  <a:gd name="T78" fmla="*/ 62 w 114"/>
                  <a:gd name="T79" fmla="*/ 43 h 209"/>
                  <a:gd name="T80" fmla="*/ 59 w 114"/>
                  <a:gd name="T81" fmla="*/ 76 h 209"/>
                  <a:gd name="T82" fmla="*/ 55 w 114"/>
                  <a:gd name="T83" fmla="*/ 111 h 209"/>
                  <a:gd name="T84" fmla="*/ 52 w 114"/>
                  <a:gd name="T85" fmla="*/ 145 h 209"/>
                  <a:gd name="T86" fmla="*/ 48 w 114"/>
                  <a:gd name="T87" fmla="*/ 181 h 209"/>
                  <a:gd name="T88" fmla="*/ 48 w 114"/>
                  <a:gd name="T89" fmla="*/ 202 h 209"/>
                  <a:gd name="T90" fmla="*/ 46 w 114"/>
                  <a:gd name="T91" fmla="*/ 197 h 209"/>
                  <a:gd name="T92" fmla="*/ 43 w 114"/>
                  <a:gd name="T93" fmla="*/ 183 h 209"/>
                  <a:gd name="T94" fmla="*/ 40 w 114"/>
                  <a:gd name="T95" fmla="*/ 156 h 209"/>
                  <a:gd name="T96" fmla="*/ 36 w 114"/>
                  <a:gd name="T97" fmla="*/ 133 h 209"/>
                  <a:gd name="T98" fmla="*/ 33 w 114"/>
                  <a:gd name="T99" fmla="*/ 112 h 209"/>
                  <a:gd name="T100" fmla="*/ 29 w 114"/>
                  <a:gd name="T101" fmla="*/ 104 h 209"/>
                  <a:gd name="T102" fmla="*/ 14 w 114"/>
                  <a:gd name="T103" fmla="*/ 93 h 209"/>
                  <a:gd name="T104" fmla="*/ 5 w 114"/>
                  <a:gd name="T105" fmla="*/ 102 h 209"/>
                  <a:gd name="T106" fmla="*/ 2 w 114"/>
                  <a:gd name="T107" fmla="*/ 112 h 2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4"/>
                  <a:gd name="T163" fmla="*/ 0 h 209"/>
                  <a:gd name="T164" fmla="*/ 114 w 114"/>
                  <a:gd name="T165" fmla="*/ 209 h 2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4" h="209">
                    <a:moveTo>
                      <a:pt x="7" y="123"/>
                    </a:moveTo>
                    <a:lnTo>
                      <a:pt x="7" y="116"/>
                    </a:lnTo>
                    <a:lnTo>
                      <a:pt x="9" y="112"/>
                    </a:lnTo>
                    <a:lnTo>
                      <a:pt x="9" y="111"/>
                    </a:lnTo>
                    <a:lnTo>
                      <a:pt x="10" y="109"/>
                    </a:lnTo>
                    <a:lnTo>
                      <a:pt x="10" y="107"/>
                    </a:lnTo>
                    <a:lnTo>
                      <a:pt x="12" y="105"/>
                    </a:lnTo>
                    <a:lnTo>
                      <a:pt x="12" y="104"/>
                    </a:lnTo>
                    <a:lnTo>
                      <a:pt x="14" y="102"/>
                    </a:lnTo>
                    <a:lnTo>
                      <a:pt x="15" y="102"/>
                    </a:lnTo>
                    <a:lnTo>
                      <a:pt x="17" y="100"/>
                    </a:lnTo>
                    <a:lnTo>
                      <a:pt x="19" y="102"/>
                    </a:lnTo>
                    <a:lnTo>
                      <a:pt x="21" y="100"/>
                    </a:lnTo>
                    <a:lnTo>
                      <a:pt x="19" y="102"/>
                    </a:lnTo>
                    <a:lnTo>
                      <a:pt x="21" y="104"/>
                    </a:lnTo>
                    <a:lnTo>
                      <a:pt x="21" y="105"/>
                    </a:lnTo>
                    <a:lnTo>
                      <a:pt x="24" y="107"/>
                    </a:lnTo>
                    <a:lnTo>
                      <a:pt x="22" y="107"/>
                    </a:lnTo>
                    <a:lnTo>
                      <a:pt x="22" y="105"/>
                    </a:lnTo>
                    <a:lnTo>
                      <a:pt x="22" y="109"/>
                    </a:lnTo>
                    <a:lnTo>
                      <a:pt x="24" y="111"/>
                    </a:lnTo>
                    <a:lnTo>
                      <a:pt x="24" y="114"/>
                    </a:lnTo>
                    <a:lnTo>
                      <a:pt x="26" y="116"/>
                    </a:lnTo>
                    <a:lnTo>
                      <a:pt x="26" y="118"/>
                    </a:lnTo>
                    <a:lnTo>
                      <a:pt x="27" y="121"/>
                    </a:lnTo>
                    <a:lnTo>
                      <a:pt x="27" y="130"/>
                    </a:lnTo>
                    <a:lnTo>
                      <a:pt x="29" y="133"/>
                    </a:lnTo>
                    <a:lnTo>
                      <a:pt x="29" y="138"/>
                    </a:lnTo>
                    <a:lnTo>
                      <a:pt x="31" y="142"/>
                    </a:lnTo>
                    <a:lnTo>
                      <a:pt x="31" y="152"/>
                    </a:lnTo>
                    <a:lnTo>
                      <a:pt x="33" y="156"/>
                    </a:lnTo>
                    <a:lnTo>
                      <a:pt x="33" y="166"/>
                    </a:lnTo>
                    <a:lnTo>
                      <a:pt x="34" y="169"/>
                    </a:lnTo>
                    <a:lnTo>
                      <a:pt x="34" y="178"/>
                    </a:lnTo>
                    <a:lnTo>
                      <a:pt x="36" y="183"/>
                    </a:lnTo>
                    <a:lnTo>
                      <a:pt x="36" y="187"/>
                    </a:lnTo>
                    <a:lnTo>
                      <a:pt x="38" y="190"/>
                    </a:lnTo>
                    <a:lnTo>
                      <a:pt x="38" y="199"/>
                    </a:lnTo>
                    <a:lnTo>
                      <a:pt x="40" y="200"/>
                    </a:lnTo>
                    <a:lnTo>
                      <a:pt x="41" y="206"/>
                    </a:lnTo>
                    <a:lnTo>
                      <a:pt x="45" y="209"/>
                    </a:lnTo>
                    <a:lnTo>
                      <a:pt x="50" y="209"/>
                    </a:lnTo>
                    <a:lnTo>
                      <a:pt x="53" y="207"/>
                    </a:lnTo>
                    <a:lnTo>
                      <a:pt x="53" y="197"/>
                    </a:lnTo>
                    <a:lnTo>
                      <a:pt x="55" y="192"/>
                    </a:lnTo>
                    <a:lnTo>
                      <a:pt x="55" y="181"/>
                    </a:lnTo>
                    <a:lnTo>
                      <a:pt x="57" y="175"/>
                    </a:lnTo>
                    <a:lnTo>
                      <a:pt x="57" y="168"/>
                    </a:lnTo>
                    <a:lnTo>
                      <a:pt x="59" y="161"/>
                    </a:lnTo>
                    <a:lnTo>
                      <a:pt x="59" y="145"/>
                    </a:lnTo>
                    <a:lnTo>
                      <a:pt x="60" y="137"/>
                    </a:lnTo>
                    <a:lnTo>
                      <a:pt x="60" y="128"/>
                    </a:lnTo>
                    <a:lnTo>
                      <a:pt x="62" y="119"/>
                    </a:lnTo>
                    <a:lnTo>
                      <a:pt x="62" y="111"/>
                    </a:lnTo>
                    <a:lnTo>
                      <a:pt x="64" y="102"/>
                    </a:lnTo>
                    <a:lnTo>
                      <a:pt x="64" y="93"/>
                    </a:lnTo>
                    <a:lnTo>
                      <a:pt x="65" y="85"/>
                    </a:lnTo>
                    <a:lnTo>
                      <a:pt x="65" y="76"/>
                    </a:lnTo>
                    <a:lnTo>
                      <a:pt x="67" y="67"/>
                    </a:lnTo>
                    <a:lnTo>
                      <a:pt x="67" y="59"/>
                    </a:lnTo>
                    <a:lnTo>
                      <a:pt x="69" y="52"/>
                    </a:lnTo>
                    <a:lnTo>
                      <a:pt x="69" y="43"/>
                    </a:lnTo>
                    <a:lnTo>
                      <a:pt x="71" y="36"/>
                    </a:lnTo>
                    <a:lnTo>
                      <a:pt x="71" y="31"/>
                    </a:lnTo>
                    <a:lnTo>
                      <a:pt x="72" y="24"/>
                    </a:lnTo>
                    <a:lnTo>
                      <a:pt x="72" y="16"/>
                    </a:lnTo>
                    <a:lnTo>
                      <a:pt x="74" y="10"/>
                    </a:lnTo>
                    <a:lnTo>
                      <a:pt x="72" y="7"/>
                    </a:lnTo>
                    <a:lnTo>
                      <a:pt x="72" y="9"/>
                    </a:lnTo>
                    <a:lnTo>
                      <a:pt x="76" y="7"/>
                    </a:lnTo>
                    <a:lnTo>
                      <a:pt x="76" y="5"/>
                    </a:lnTo>
                    <a:lnTo>
                      <a:pt x="74" y="7"/>
                    </a:lnTo>
                    <a:lnTo>
                      <a:pt x="71" y="7"/>
                    </a:lnTo>
                    <a:lnTo>
                      <a:pt x="71" y="16"/>
                    </a:lnTo>
                    <a:lnTo>
                      <a:pt x="72" y="21"/>
                    </a:lnTo>
                    <a:lnTo>
                      <a:pt x="72" y="35"/>
                    </a:lnTo>
                    <a:lnTo>
                      <a:pt x="74" y="42"/>
                    </a:lnTo>
                    <a:lnTo>
                      <a:pt x="74" y="52"/>
                    </a:lnTo>
                    <a:lnTo>
                      <a:pt x="76" y="59"/>
                    </a:lnTo>
                    <a:lnTo>
                      <a:pt x="76" y="78"/>
                    </a:lnTo>
                    <a:lnTo>
                      <a:pt x="78" y="83"/>
                    </a:lnTo>
                    <a:lnTo>
                      <a:pt x="78" y="97"/>
                    </a:lnTo>
                    <a:lnTo>
                      <a:pt x="79" y="102"/>
                    </a:lnTo>
                    <a:lnTo>
                      <a:pt x="79" y="112"/>
                    </a:lnTo>
                    <a:lnTo>
                      <a:pt x="81" y="118"/>
                    </a:lnTo>
                    <a:lnTo>
                      <a:pt x="81" y="128"/>
                    </a:lnTo>
                    <a:lnTo>
                      <a:pt x="83" y="131"/>
                    </a:lnTo>
                    <a:lnTo>
                      <a:pt x="83" y="137"/>
                    </a:lnTo>
                    <a:lnTo>
                      <a:pt x="84" y="142"/>
                    </a:lnTo>
                    <a:lnTo>
                      <a:pt x="84" y="140"/>
                    </a:lnTo>
                    <a:lnTo>
                      <a:pt x="86" y="145"/>
                    </a:lnTo>
                    <a:lnTo>
                      <a:pt x="88" y="145"/>
                    </a:lnTo>
                    <a:lnTo>
                      <a:pt x="86" y="147"/>
                    </a:lnTo>
                    <a:lnTo>
                      <a:pt x="90" y="150"/>
                    </a:lnTo>
                    <a:lnTo>
                      <a:pt x="98" y="150"/>
                    </a:lnTo>
                    <a:lnTo>
                      <a:pt x="98" y="149"/>
                    </a:lnTo>
                    <a:lnTo>
                      <a:pt x="100" y="149"/>
                    </a:lnTo>
                    <a:lnTo>
                      <a:pt x="103" y="145"/>
                    </a:lnTo>
                    <a:lnTo>
                      <a:pt x="103" y="143"/>
                    </a:lnTo>
                    <a:lnTo>
                      <a:pt x="105" y="142"/>
                    </a:lnTo>
                    <a:lnTo>
                      <a:pt x="105" y="140"/>
                    </a:lnTo>
                    <a:lnTo>
                      <a:pt x="107" y="138"/>
                    </a:lnTo>
                    <a:lnTo>
                      <a:pt x="107" y="135"/>
                    </a:lnTo>
                    <a:lnTo>
                      <a:pt x="109" y="133"/>
                    </a:lnTo>
                    <a:lnTo>
                      <a:pt x="109" y="130"/>
                    </a:lnTo>
                    <a:lnTo>
                      <a:pt x="110" y="126"/>
                    </a:lnTo>
                    <a:lnTo>
                      <a:pt x="110" y="124"/>
                    </a:lnTo>
                    <a:lnTo>
                      <a:pt x="112" y="121"/>
                    </a:lnTo>
                    <a:lnTo>
                      <a:pt x="112" y="118"/>
                    </a:lnTo>
                    <a:lnTo>
                      <a:pt x="114" y="118"/>
                    </a:lnTo>
                    <a:lnTo>
                      <a:pt x="107" y="114"/>
                    </a:lnTo>
                    <a:lnTo>
                      <a:pt x="109" y="114"/>
                    </a:lnTo>
                    <a:lnTo>
                      <a:pt x="105" y="116"/>
                    </a:lnTo>
                    <a:lnTo>
                      <a:pt x="105" y="121"/>
                    </a:lnTo>
                    <a:lnTo>
                      <a:pt x="103" y="124"/>
                    </a:lnTo>
                    <a:lnTo>
                      <a:pt x="103" y="126"/>
                    </a:lnTo>
                    <a:lnTo>
                      <a:pt x="102" y="130"/>
                    </a:lnTo>
                    <a:lnTo>
                      <a:pt x="100" y="131"/>
                    </a:lnTo>
                    <a:lnTo>
                      <a:pt x="100" y="135"/>
                    </a:lnTo>
                    <a:lnTo>
                      <a:pt x="98" y="137"/>
                    </a:lnTo>
                    <a:lnTo>
                      <a:pt x="98" y="138"/>
                    </a:lnTo>
                    <a:lnTo>
                      <a:pt x="97" y="140"/>
                    </a:lnTo>
                    <a:lnTo>
                      <a:pt x="97" y="142"/>
                    </a:lnTo>
                    <a:lnTo>
                      <a:pt x="95" y="143"/>
                    </a:lnTo>
                    <a:lnTo>
                      <a:pt x="97" y="145"/>
                    </a:lnTo>
                    <a:lnTo>
                      <a:pt x="95" y="145"/>
                    </a:lnTo>
                    <a:lnTo>
                      <a:pt x="95" y="147"/>
                    </a:lnTo>
                    <a:lnTo>
                      <a:pt x="93" y="147"/>
                    </a:lnTo>
                    <a:lnTo>
                      <a:pt x="95" y="145"/>
                    </a:lnTo>
                    <a:lnTo>
                      <a:pt x="91" y="142"/>
                    </a:lnTo>
                    <a:lnTo>
                      <a:pt x="90" y="142"/>
                    </a:lnTo>
                    <a:lnTo>
                      <a:pt x="91" y="140"/>
                    </a:lnTo>
                    <a:lnTo>
                      <a:pt x="91" y="138"/>
                    </a:lnTo>
                    <a:lnTo>
                      <a:pt x="90" y="137"/>
                    </a:lnTo>
                    <a:lnTo>
                      <a:pt x="90" y="131"/>
                    </a:lnTo>
                    <a:lnTo>
                      <a:pt x="88" y="128"/>
                    </a:lnTo>
                    <a:lnTo>
                      <a:pt x="88" y="118"/>
                    </a:lnTo>
                    <a:lnTo>
                      <a:pt x="86" y="112"/>
                    </a:lnTo>
                    <a:lnTo>
                      <a:pt x="86" y="102"/>
                    </a:lnTo>
                    <a:lnTo>
                      <a:pt x="84" y="97"/>
                    </a:lnTo>
                    <a:lnTo>
                      <a:pt x="84" y="83"/>
                    </a:lnTo>
                    <a:lnTo>
                      <a:pt x="83" y="78"/>
                    </a:lnTo>
                    <a:lnTo>
                      <a:pt x="83" y="59"/>
                    </a:lnTo>
                    <a:lnTo>
                      <a:pt x="81" y="52"/>
                    </a:lnTo>
                    <a:lnTo>
                      <a:pt x="81" y="42"/>
                    </a:lnTo>
                    <a:lnTo>
                      <a:pt x="79" y="35"/>
                    </a:lnTo>
                    <a:lnTo>
                      <a:pt x="79" y="21"/>
                    </a:lnTo>
                    <a:lnTo>
                      <a:pt x="78" y="16"/>
                    </a:lnTo>
                    <a:lnTo>
                      <a:pt x="78" y="4"/>
                    </a:lnTo>
                    <a:lnTo>
                      <a:pt x="71" y="0"/>
                    </a:lnTo>
                    <a:lnTo>
                      <a:pt x="69" y="5"/>
                    </a:lnTo>
                    <a:lnTo>
                      <a:pt x="69" y="4"/>
                    </a:lnTo>
                    <a:lnTo>
                      <a:pt x="72" y="2"/>
                    </a:lnTo>
                    <a:lnTo>
                      <a:pt x="69" y="4"/>
                    </a:lnTo>
                    <a:lnTo>
                      <a:pt x="67" y="10"/>
                    </a:lnTo>
                    <a:lnTo>
                      <a:pt x="65" y="16"/>
                    </a:lnTo>
                    <a:lnTo>
                      <a:pt x="65" y="24"/>
                    </a:lnTo>
                    <a:lnTo>
                      <a:pt x="64" y="31"/>
                    </a:lnTo>
                    <a:lnTo>
                      <a:pt x="64" y="36"/>
                    </a:lnTo>
                    <a:lnTo>
                      <a:pt x="62" y="43"/>
                    </a:lnTo>
                    <a:lnTo>
                      <a:pt x="62" y="52"/>
                    </a:lnTo>
                    <a:lnTo>
                      <a:pt x="60" y="59"/>
                    </a:lnTo>
                    <a:lnTo>
                      <a:pt x="60" y="67"/>
                    </a:lnTo>
                    <a:lnTo>
                      <a:pt x="59" y="76"/>
                    </a:lnTo>
                    <a:lnTo>
                      <a:pt x="59" y="85"/>
                    </a:lnTo>
                    <a:lnTo>
                      <a:pt x="57" y="93"/>
                    </a:lnTo>
                    <a:lnTo>
                      <a:pt x="57" y="102"/>
                    </a:lnTo>
                    <a:lnTo>
                      <a:pt x="55" y="111"/>
                    </a:lnTo>
                    <a:lnTo>
                      <a:pt x="55" y="119"/>
                    </a:lnTo>
                    <a:lnTo>
                      <a:pt x="53" y="128"/>
                    </a:lnTo>
                    <a:lnTo>
                      <a:pt x="53" y="137"/>
                    </a:lnTo>
                    <a:lnTo>
                      <a:pt x="52" y="145"/>
                    </a:lnTo>
                    <a:lnTo>
                      <a:pt x="52" y="161"/>
                    </a:lnTo>
                    <a:lnTo>
                      <a:pt x="50" y="168"/>
                    </a:lnTo>
                    <a:lnTo>
                      <a:pt x="50" y="175"/>
                    </a:lnTo>
                    <a:lnTo>
                      <a:pt x="48" y="181"/>
                    </a:lnTo>
                    <a:lnTo>
                      <a:pt x="48" y="192"/>
                    </a:lnTo>
                    <a:lnTo>
                      <a:pt x="46" y="197"/>
                    </a:lnTo>
                    <a:lnTo>
                      <a:pt x="46" y="206"/>
                    </a:lnTo>
                    <a:lnTo>
                      <a:pt x="48" y="202"/>
                    </a:lnTo>
                    <a:lnTo>
                      <a:pt x="50" y="202"/>
                    </a:lnTo>
                    <a:lnTo>
                      <a:pt x="48" y="202"/>
                    </a:lnTo>
                    <a:lnTo>
                      <a:pt x="46" y="200"/>
                    </a:lnTo>
                    <a:lnTo>
                      <a:pt x="46" y="197"/>
                    </a:lnTo>
                    <a:lnTo>
                      <a:pt x="45" y="195"/>
                    </a:lnTo>
                    <a:lnTo>
                      <a:pt x="45" y="190"/>
                    </a:lnTo>
                    <a:lnTo>
                      <a:pt x="43" y="187"/>
                    </a:lnTo>
                    <a:lnTo>
                      <a:pt x="43" y="183"/>
                    </a:lnTo>
                    <a:lnTo>
                      <a:pt x="41" y="178"/>
                    </a:lnTo>
                    <a:lnTo>
                      <a:pt x="41" y="169"/>
                    </a:lnTo>
                    <a:lnTo>
                      <a:pt x="40" y="166"/>
                    </a:lnTo>
                    <a:lnTo>
                      <a:pt x="40" y="156"/>
                    </a:lnTo>
                    <a:lnTo>
                      <a:pt x="38" y="152"/>
                    </a:lnTo>
                    <a:lnTo>
                      <a:pt x="38" y="142"/>
                    </a:lnTo>
                    <a:lnTo>
                      <a:pt x="36" y="138"/>
                    </a:lnTo>
                    <a:lnTo>
                      <a:pt x="36" y="133"/>
                    </a:lnTo>
                    <a:lnTo>
                      <a:pt x="34" y="130"/>
                    </a:lnTo>
                    <a:lnTo>
                      <a:pt x="34" y="121"/>
                    </a:lnTo>
                    <a:lnTo>
                      <a:pt x="33" y="118"/>
                    </a:lnTo>
                    <a:lnTo>
                      <a:pt x="33" y="112"/>
                    </a:lnTo>
                    <a:lnTo>
                      <a:pt x="31" y="111"/>
                    </a:lnTo>
                    <a:lnTo>
                      <a:pt x="31" y="107"/>
                    </a:lnTo>
                    <a:lnTo>
                      <a:pt x="29" y="105"/>
                    </a:lnTo>
                    <a:lnTo>
                      <a:pt x="29" y="104"/>
                    </a:lnTo>
                    <a:lnTo>
                      <a:pt x="27" y="104"/>
                    </a:lnTo>
                    <a:lnTo>
                      <a:pt x="27" y="100"/>
                    </a:lnTo>
                    <a:lnTo>
                      <a:pt x="21" y="93"/>
                    </a:lnTo>
                    <a:lnTo>
                      <a:pt x="14" y="93"/>
                    </a:lnTo>
                    <a:lnTo>
                      <a:pt x="12" y="95"/>
                    </a:lnTo>
                    <a:lnTo>
                      <a:pt x="10" y="95"/>
                    </a:lnTo>
                    <a:lnTo>
                      <a:pt x="5" y="100"/>
                    </a:lnTo>
                    <a:lnTo>
                      <a:pt x="5" y="102"/>
                    </a:lnTo>
                    <a:lnTo>
                      <a:pt x="3" y="104"/>
                    </a:lnTo>
                    <a:lnTo>
                      <a:pt x="3" y="105"/>
                    </a:lnTo>
                    <a:lnTo>
                      <a:pt x="2" y="107"/>
                    </a:lnTo>
                    <a:lnTo>
                      <a:pt x="2" y="112"/>
                    </a:lnTo>
                    <a:lnTo>
                      <a:pt x="0" y="116"/>
                    </a:lnTo>
                    <a:lnTo>
                      <a:pt x="0" y="123"/>
                    </a:lnTo>
                    <a:lnTo>
                      <a:pt x="7" y="123"/>
                    </a:lnTo>
                    <a:close/>
                  </a:path>
                </a:pathLst>
              </a:custGeom>
              <a:solidFill>
                <a:srgbClr val="000000"/>
              </a:solidFill>
              <a:ln w="12700">
                <a:solidFill>
                  <a:srgbClr val="000000"/>
                </a:solidFill>
                <a:round/>
                <a:headEnd/>
                <a:tailEnd/>
              </a:ln>
            </p:spPr>
            <p:txBody>
              <a:bodyPr/>
              <a:lstStyle/>
              <a:p>
                <a:endParaRPr lang="fr-FR"/>
              </a:p>
            </p:txBody>
          </p:sp>
          <p:sp>
            <p:nvSpPr>
              <p:cNvPr id="27785" name="Freeform 25"/>
              <p:cNvSpPr>
                <a:spLocks/>
              </p:cNvSpPr>
              <p:nvPr/>
            </p:nvSpPr>
            <p:spPr bwMode="auto">
              <a:xfrm>
                <a:off x="2140" y="1690"/>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1 h 97"/>
                  <a:gd name="T20" fmla="*/ 2 w 97"/>
                  <a:gd name="T21" fmla="*/ 91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1"/>
                    </a:lnTo>
                    <a:lnTo>
                      <a:pt x="2" y="91"/>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86" name="Rectangle 26"/>
              <p:cNvSpPr>
                <a:spLocks noChangeArrowheads="1"/>
              </p:cNvSpPr>
              <p:nvPr/>
            </p:nvSpPr>
            <p:spPr bwMode="auto">
              <a:xfrm>
                <a:off x="1012" y="1735"/>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87" name="Rectangle 27"/>
              <p:cNvSpPr>
                <a:spLocks noChangeArrowheads="1"/>
              </p:cNvSpPr>
              <p:nvPr/>
            </p:nvSpPr>
            <p:spPr bwMode="auto">
              <a:xfrm>
                <a:off x="1414" y="1735"/>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88" name="Freeform 28"/>
              <p:cNvSpPr>
                <a:spLocks/>
              </p:cNvSpPr>
              <p:nvPr/>
            </p:nvSpPr>
            <p:spPr bwMode="auto">
              <a:xfrm>
                <a:off x="1783" y="1626"/>
                <a:ext cx="114" cy="209"/>
              </a:xfrm>
              <a:custGeom>
                <a:avLst/>
                <a:gdLst>
                  <a:gd name="T0" fmla="*/ 9 w 114"/>
                  <a:gd name="T1" fmla="*/ 111 h 209"/>
                  <a:gd name="T2" fmla="*/ 12 w 114"/>
                  <a:gd name="T3" fmla="*/ 104 h 209"/>
                  <a:gd name="T4" fmla="*/ 19 w 114"/>
                  <a:gd name="T5" fmla="*/ 102 h 209"/>
                  <a:gd name="T6" fmla="*/ 21 w 114"/>
                  <a:gd name="T7" fmla="*/ 105 h 209"/>
                  <a:gd name="T8" fmla="*/ 22 w 114"/>
                  <a:gd name="T9" fmla="*/ 114 h 209"/>
                  <a:gd name="T10" fmla="*/ 26 w 114"/>
                  <a:gd name="T11" fmla="*/ 130 h 209"/>
                  <a:gd name="T12" fmla="*/ 29 w 114"/>
                  <a:gd name="T13" fmla="*/ 152 h 209"/>
                  <a:gd name="T14" fmla="*/ 33 w 114"/>
                  <a:gd name="T15" fmla="*/ 169 h 209"/>
                  <a:gd name="T16" fmla="*/ 36 w 114"/>
                  <a:gd name="T17" fmla="*/ 187 h 209"/>
                  <a:gd name="T18" fmla="*/ 40 w 114"/>
                  <a:gd name="T19" fmla="*/ 200 h 209"/>
                  <a:gd name="T20" fmla="*/ 48 w 114"/>
                  <a:gd name="T21" fmla="*/ 209 h 209"/>
                  <a:gd name="T22" fmla="*/ 53 w 114"/>
                  <a:gd name="T23" fmla="*/ 197 h 209"/>
                  <a:gd name="T24" fmla="*/ 57 w 114"/>
                  <a:gd name="T25" fmla="*/ 168 h 209"/>
                  <a:gd name="T26" fmla="*/ 60 w 114"/>
                  <a:gd name="T27" fmla="*/ 128 h 209"/>
                  <a:gd name="T28" fmla="*/ 64 w 114"/>
                  <a:gd name="T29" fmla="*/ 76 h 209"/>
                  <a:gd name="T30" fmla="*/ 67 w 114"/>
                  <a:gd name="T31" fmla="*/ 36 h 209"/>
                  <a:gd name="T32" fmla="*/ 71 w 114"/>
                  <a:gd name="T33" fmla="*/ 16 h 209"/>
                  <a:gd name="T34" fmla="*/ 72 w 114"/>
                  <a:gd name="T35" fmla="*/ 9 h 209"/>
                  <a:gd name="T36" fmla="*/ 71 w 114"/>
                  <a:gd name="T37" fmla="*/ 7 h 209"/>
                  <a:gd name="T38" fmla="*/ 74 w 114"/>
                  <a:gd name="T39" fmla="*/ 42 h 209"/>
                  <a:gd name="T40" fmla="*/ 78 w 114"/>
                  <a:gd name="T41" fmla="*/ 83 h 209"/>
                  <a:gd name="T42" fmla="*/ 81 w 114"/>
                  <a:gd name="T43" fmla="*/ 118 h 209"/>
                  <a:gd name="T44" fmla="*/ 84 w 114"/>
                  <a:gd name="T45" fmla="*/ 142 h 209"/>
                  <a:gd name="T46" fmla="*/ 86 w 114"/>
                  <a:gd name="T47" fmla="*/ 147 h 209"/>
                  <a:gd name="T48" fmla="*/ 100 w 114"/>
                  <a:gd name="T49" fmla="*/ 149 h 209"/>
                  <a:gd name="T50" fmla="*/ 105 w 114"/>
                  <a:gd name="T51" fmla="*/ 140 h 209"/>
                  <a:gd name="T52" fmla="*/ 109 w 114"/>
                  <a:gd name="T53" fmla="*/ 130 h 209"/>
                  <a:gd name="T54" fmla="*/ 112 w 114"/>
                  <a:gd name="T55" fmla="*/ 118 h 209"/>
                  <a:gd name="T56" fmla="*/ 105 w 114"/>
                  <a:gd name="T57" fmla="*/ 116 h 209"/>
                  <a:gd name="T58" fmla="*/ 102 w 114"/>
                  <a:gd name="T59" fmla="*/ 130 h 209"/>
                  <a:gd name="T60" fmla="*/ 98 w 114"/>
                  <a:gd name="T61" fmla="*/ 138 h 209"/>
                  <a:gd name="T62" fmla="*/ 97 w 114"/>
                  <a:gd name="T63" fmla="*/ 145 h 209"/>
                  <a:gd name="T64" fmla="*/ 95 w 114"/>
                  <a:gd name="T65" fmla="*/ 145 h 209"/>
                  <a:gd name="T66" fmla="*/ 91 w 114"/>
                  <a:gd name="T67" fmla="*/ 138 h 209"/>
                  <a:gd name="T68" fmla="*/ 88 w 114"/>
                  <a:gd name="T69" fmla="*/ 118 h 209"/>
                  <a:gd name="T70" fmla="*/ 84 w 114"/>
                  <a:gd name="T71" fmla="*/ 83 h 209"/>
                  <a:gd name="T72" fmla="*/ 81 w 114"/>
                  <a:gd name="T73" fmla="*/ 42 h 209"/>
                  <a:gd name="T74" fmla="*/ 78 w 114"/>
                  <a:gd name="T75" fmla="*/ 4 h 209"/>
                  <a:gd name="T76" fmla="*/ 72 w 114"/>
                  <a:gd name="T77" fmla="*/ 2 h 209"/>
                  <a:gd name="T78" fmla="*/ 64 w 114"/>
                  <a:gd name="T79" fmla="*/ 16 h 209"/>
                  <a:gd name="T80" fmla="*/ 60 w 114"/>
                  <a:gd name="T81" fmla="*/ 36 h 209"/>
                  <a:gd name="T82" fmla="*/ 57 w 114"/>
                  <a:gd name="T83" fmla="*/ 76 h 209"/>
                  <a:gd name="T84" fmla="*/ 53 w 114"/>
                  <a:gd name="T85" fmla="*/ 128 h 209"/>
                  <a:gd name="T86" fmla="*/ 50 w 114"/>
                  <a:gd name="T87" fmla="*/ 168 h 209"/>
                  <a:gd name="T88" fmla="*/ 47 w 114"/>
                  <a:gd name="T89" fmla="*/ 197 h 209"/>
                  <a:gd name="T90" fmla="*/ 45 w 114"/>
                  <a:gd name="T91" fmla="*/ 204 h 209"/>
                  <a:gd name="T92" fmla="*/ 45 w 114"/>
                  <a:gd name="T93" fmla="*/ 193 h 209"/>
                  <a:gd name="T94" fmla="*/ 41 w 114"/>
                  <a:gd name="T95" fmla="*/ 178 h 209"/>
                  <a:gd name="T96" fmla="*/ 38 w 114"/>
                  <a:gd name="T97" fmla="*/ 161 h 209"/>
                  <a:gd name="T98" fmla="*/ 34 w 114"/>
                  <a:gd name="T99" fmla="*/ 142 h 209"/>
                  <a:gd name="T100" fmla="*/ 31 w 114"/>
                  <a:gd name="T101" fmla="*/ 121 h 209"/>
                  <a:gd name="T102" fmla="*/ 28 w 114"/>
                  <a:gd name="T103" fmla="*/ 104 h 209"/>
                  <a:gd name="T104" fmla="*/ 12 w 114"/>
                  <a:gd name="T105" fmla="*/ 95 h 209"/>
                  <a:gd name="T106" fmla="*/ 3 w 114"/>
                  <a:gd name="T107" fmla="*/ 104 h 209"/>
                  <a:gd name="T108" fmla="*/ 0 w 114"/>
                  <a:gd name="T109" fmla="*/ 116 h 2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4"/>
                  <a:gd name="T166" fmla="*/ 0 h 209"/>
                  <a:gd name="T167" fmla="*/ 114 w 114"/>
                  <a:gd name="T168" fmla="*/ 209 h 2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4" h="209">
                    <a:moveTo>
                      <a:pt x="7" y="123"/>
                    </a:moveTo>
                    <a:lnTo>
                      <a:pt x="7" y="116"/>
                    </a:lnTo>
                    <a:lnTo>
                      <a:pt x="9" y="112"/>
                    </a:lnTo>
                    <a:lnTo>
                      <a:pt x="9" y="111"/>
                    </a:lnTo>
                    <a:lnTo>
                      <a:pt x="10" y="109"/>
                    </a:lnTo>
                    <a:lnTo>
                      <a:pt x="10" y="107"/>
                    </a:lnTo>
                    <a:lnTo>
                      <a:pt x="12" y="105"/>
                    </a:lnTo>
                    <a:lnTo>
                      <a:pt x="12" y="104"/>
                    </a:lnTo>
                    <a:lnTo>
                      <a:pt x="14" y="102"/>
                    </a:lnTo>
                    <a:lnTo>
                      <a:pt x="15" y="102"/>
                    </a:lnTo>
                    <a:lnTo>
                      <a:pt x="17" y="100"/>
                    </a:lnTo>
                    <a:lnTo>
                      <a:pt x="19" y="102"/>
                    </a:lnTo>
                    <a:lnTo>
                      <a:pt x="21" y="100"/>
                    </a:lnTo>
                    <a:lnTo>
                      <a:pt x="19" y="102"/>
                    </a:lnTo>
                    <a:lnTo>
                      <a:pt x="21" y="104"/>
                    </a:lnTo>
                    <a:lnTo>
                      <a:pt x="21" y="105"/>
                    </a:lnTo>
                    <a:lnTo>
                      <a:pt x="24" y="107"/>
                    </a:lnTo>
                    <a:lnTo>
                      <a:pt x="22" y="107"/>
                    </a:lnTo>
                    <a:lnTo>
                      <a:pt x="22" y="105"/>
                    </a:lnTo>
                    <a:lnTo>
                      <a:pt x="22" y="114"/>
                    </a:lnTo>
                    <a:lnTo>
                      <a:pt x="24" y="116"/>
                    </a:lnTo>
                    <a:lnTo>
                      <a:pt x="24" y="121"/>
                    </a:lnTo>
                    <a:lnTo>
                      <a:pt x="26" y="126"/>
                    </a:lnTo>
                    <a:lnTo>
                      <a:pt x="26" y="130"/>
                    </a:lnTo>
                    <a:lnTo>
                      <a:pt x="28" y="133"/>
                    </a:lnTo>
                    <a:lnTo>
                      <a:pt x="28" y="142"/>
                    </a:lnTo>
                    <a:lnTo>
                      <a:pt x="29" y="147"/>
                    </a:lnTo>
                    <a:lnTo>
                      <a:pt x="29" y="152"/>
                    </a:lnTo>
                    <a:lnTo>
                      <a:pt x="31" y="155"/>
                    </a:lnTo>
                    <a:lnTo>
                      <a:pt x="31" y="161"/>
                    </a:lnTo>
                    <a:lnTo>
                      <a:pt x="33" y="166"/>
                    </a:lnTo>
                    <a:lnTo>
                      <a:pt x="33" y="169"/>
                    </a:lnTo>
                    <a:lnTo>
                      <a:pt x="34" y="174"/>
                    </a:lnTo>
                    <a:lnTo>
                      <a:pt x="34" y="178"/>
                    </a:lnTo>
                    <a:lnTo>
                      <a:pt x="36" y="183"/>
                    </a:lnTo>
                    <a:lnTo>
                      <a:pt x="36" y="187"/>
                    </a:lnTo>
                    <a:lnTo>
                      <a:pt x="38" y="190"/>
                    </a:lnTo>
                    <a:lnTo>
                      <a:pt x="38" y="193"/>
                    </a:lnTo>
                    <a:lnTo>
                      <a:pt x="40" y="197"/>
                    </a:lnTo>
                    <a:lnTo>
                      <a:pt x="40" y="200"/>
                    </a:lnTo>
                    <a:lnTo>
                      <a:pt x="41" y="202"/>
                    </a:lnTo>
                    <a:lnTo>
                      <a:pt x="41" y="206"/>
                    </a:lnTo>
                    <a:lnTo>
                      <a:pt x="45" y="209"/>
                    </a:lnTo>
                    <a:lnTo>
                      <a:pt x="48" y="209"/>
                    </a:lnTo>
                    <a:lnTo>
                      <a:pt x="52" y="207"/>
                    </a:lnTo>
                    <a:lnTo>
                      <a:pt x="52" y="204"/>
                    </a:lnTo>
                    <a:lnTo>
                      <a:pt x="53" y="200"/>
                    </a:lnTo>
                    <a:lnTo>
                      <a:pt x="53" y="197"/>
                    </a:lnTo>
                    <a:lnTo>
                      <a:pt x="55" y="192"/>
                    </a:lnTo>
                    <a:lnTo>
                      <a:pt x="55" y="187"/>
                    </a:lnTo>
                    <a:lnTo>
                      <a:pt x="57" y="181"/>
                    </a:lnTo>
                    <a:lnTo>
                      <a:pt x="57" y="168"/>
                    </a:lnTo>
                    <a:lnTo>
                      <a:pt x="59" y="161"/>
                    </a:lnTo>
                    <a:lnTo>
                      <a:pt x="59" y="154"/>
                    </a:lnTo>
                    <a:lnTo>
                      <a:pt x="60" y="145"/>
                    </a:lnTo>
                    <a:lnTo>
                      <a:pt x="60" y="128"/>
                    </a:lnTo>
                    <a:lnTo>
                      <a:pt x="62" y="119"/>
                    </a:lnTo>
                    <a:lnTo>
                      <a:pt x="62" y="102"/>
                    </a:lnTo>
                    <a:lnTo>
                      <a:pt x="64" y="93"/>
                    </a:lnTo>
                    <a:lnTo>
                      <a:pt x="64" y="76"/>
                    </a:lnTo>
                    <a:lnTo>
                      <a:pt x="66" y="67"/>
                    </a:lnTo>
                    <a:lnTo>
                      <a:pt x="66" y="59"/>
                    </a:lnTo>
                    <a:lnTo>
                      <a:pt x="67" y="52"/>
                    </a:lnTo>
                    <a:lnTo>
                      <a:pt x="67" y="36"/>
                    </a:lnTo>
                    <a:lnTo>
                      <a:pt x="69" y="31"/>
                    </a:lnTo>
                    <a:lnTo>
                      <a:pt x="69" y="24"/>
                    </a:lnTo>
                    <a:lnTo>
                      <a:pt x="71" y="19"/>
                    </a:lnTo>
                    <a:lnTo>
                      <a:pt x="71" y="16"/>
                    </a:lnTo>
                    <a:lnTo>
                      <a:pt x="72" y="12"/>
                    </a:lnTo>
                    <a:lnTo>
                      <a:pt x="74" y="10"/>
                    </a:lnTo>
                    <a:lnTo>
                      <a:pt x="72" y="7"/>
                    </a:lnTo>
                    <a:lnTo>
                      <a:pt x="72" y="9"/>
                    </a:lnTo>
                    <a:lnTo>
                      <a:pt x="76" y="7"/>
                    </a:lnTo>
                    <a:lnTo>
                      <a:pt x="76" y="5"/>
                    </a:lnTo>
                    <a:lnTo>
                      <a:pt x="74" y="7"/>
                    </a:lnTo>
                    <a:lnTo>
                      <a:pt x="71" y="7"/>
                    </a:lnTo>
                    <a:lnTo>
                      <a:pt x="71" y="16"/>
                    </a:lnTo>
                    <a:lnTo>
                      <a:pt x="72" y="21"/>
                    </a:lnTo>
                    <a:lnTo>
                      <a:pt x="72" y="35"/>
                    </a:lnTo>
                    <a:lnTo>
                      <a:pt x="74" y="42"/>
                    </a:lnTo>
                    <a:lnTo>
                      <a:pt x="74" y="52"/>
                    </a:lnTo>
                    <a:lnTo>
                      <a:pt x="76" y="59"/>
                    </a:lnTo>
                    <a:lnTo>
                      <a:pt x="76" y="78"/>
                    </a:lnTo>
                    <a:lnTo>
                      <a:pt x="78" y="83"/>
                    </a:lnTo>
                    <a:lnTo>
                      <a:pt x="78" y="97"/>
                    </a:lnTo>
                    <a:lnTo>
                      <a:pt x="79" y="102"/>
                    </a:lnTo>
                    <a:lnTo>
                      <a:pt x="79" y="112"/>
                    </a:lnTo>
                    <a:lnTo>
                      <a:pt x="81" y="118"/>
                    </a:lnTo>
                    <a:lnTo>
                      <a:pt x="81" y="128"/>
                    </a:lnTo>
                    <a:lnTo>
                      <a:pt x="83" y="131"/>
                    </a:lnTo>
                    <a:lnTo>
                      <a:pt x="83" y="137"/>
                    </a:lnTo>
                    <a:lnTo>
                      <a:pt x="84" y="142"/>
                    </a:lnTo>
                    <a:lnTo>
                      <a:pt x="84" y="140"/>
                    </a:lnTo>
                    <a:lnTo>
                      <a:pt x="86" y="145"/>
                    </a:lnTo>
                    <a:lnTo>
                      <a:pt x="88" y="145"/>
                    </a:lnTo>
                    <a:lnTo>
                      <a:pt x="86" y="147"/>
                    </a:lnTo>
                    <a:lnTo>
                      <a:pt x="90" y="150"/>
                    </a:lnTo>
                    <a:lnTo>
                      <a:pt x="98" y="150"/>
                    </a:lnTo>
                    <a:lnTo>
                      <a:pt x="98" y="149"/>
                    </a:lnTo>
                    <a:lnTo>
                      <a:pt x="100" y="149"/>
                    </a:lnTo>
                    <a:lnTo>
                      <a:pt x="103" y="145"/>
                    </a:lnTo>
                    <a:lnTo>
                      <a:pt x="103" y="143"/>
                    </a:lnTo>
                    <a:lnTo>
                      <a:pt x="105" y="142"/>
                    </a:lnTo>
                    <a:lnTo>
                      <a:pt x="105" y="140"/>
                    </a:lnTo>
                    <a:lnTo>
                      <a:pt x="107" y="138"/>
                    </a:lnTo>
                    <a:lnTo>
                      <a:pt x="107" y="135"/>
                    </a:lnTo>
                    <a:lnTo>
                      <a:pt x="109" y="133"/>
                    </a:lnTo>
                    <a:lnTo>
                      <a:pt x="109" y="130"/>
                    </a:lnTo>
                    <a:lnTo>
                      <a:pt x="110" y="126"/>
                    </a:lnTo>
                    <a:lnTo>
                      <a:pt x="110" y="124"/>
                    </a:lnTo>
                    <a:lnTo>
                      <a:pt x="112" y="121"/>
                    </a:lnTo>
                    <a:lnTo>
                      <a:pt x="112" y="118"/>
                    </a:lnTo>
                    <a:lnTo>
                      <a:pt x="114" y="118"/>
                    </a:lnTo>
                    <a:lnTo>
                      <a:pt x="107" y="114"/>
                    </a:lnTo>
                    <a:lnTo>
                      <a:pt x="109" y="114"/>
                    </a:lnTo>
                    <a:lnTo>
                      <a:pt x="105" y="116"/>
                    </a:lnTo>
                    <a:lnTo>
                      <a:pt x="105" y="121"/>
                    </a:lnTo>
                    <a:lnTo>
                      <a:pt x="103" y="124"/>
                    </a:lnTo>
                    <a:lnTo>
                      <a:pt x="103" y="126"/>
                    </a:lnTo>
                    <a:lnTo>
                      <a:pt x="102" y="130"/>
                    </a:lnTo>
                    <a:lnTo>
                      <a:pt x="100" y="131"/>
                    </a:lnTo>
                    <a:lnTo>
                      <a:pt x="100" y="135"/>
                    </a:lnTo>
                    <a:lnTo>
                      <a:pt x="98" y="137"/>
                    </a:lnTo>
                    <a:lnTo>
                      <a:pt x="98" y="138"/>
                    </a:lnTo>
                    <a:lnTo>
                      <a:pt x="97" y="140"/>
                    </a:lnTo>
                    <a:lnTo>
                      <a:pt x="97" y="142"/>
                    </a:lnTo>
                    <a:lnTo>
                      <a:pt x="95" y="143"/>
                    </a:lnTo>
                    <a:lnTo>
                      <a:pt x="97" y="145"/>
                    </a:lnTo>
                    <a:lnTo>
                      <a:pt x="95" y="145"/>
                    </a:lnTo>
                    <a:lnTo>
                      <a:pt x="95" y="147"/>
                    </a:lnTo>
                    <a:lnTo>
                      <a:pt x="93" y="147"/>
                    </a:lnTo>
                    <a:lnTo>
                      <a:pt x="95" y="145"/>
                    </a:lnTo>
                    <a:lnTo>
                      <a:pt x="91" y="142"/>
                    </a:lnTo>
                    <a:lnTo>
                      <a:pt x="90" y="142"/>
                    </a:lnTo>
                    <a:lnTo>
                      <a:pt x="91" y="140"/>
                    </a:lnTo>
                    <a:lnTo>
                      <a:pt x="91" y="138"/>
                    </a:lnTo>
                    <a:lnTo>
                      <a:pt x="90" y="137"/>
                    </a:lnTo>
                    <a:lnTo>
                      <a:pt x="90" y="131"/>
                    </a:lnTo>
                    <a:lnTo>
                      <a:pt x="88" y="128"/>
                    </a:lnTo>
                    <a:lnTo>
                      <a:pt x="88" y="118"/>
                    </a:lnTo>
                    <a:lnTo>
                      <a:pt x="86" y="112"/>
                    </a:lnTo>
                    <a:lnTo>
                      <a:pt x="86" y="102"/>
                    </a:lnTo>
                    <a:lnTo>
                      <a:pt x="84" y="97"/>
                    </a:lnTo>
                    <a:lnTo>
                      <a:pt x="84" y="83"/>
                    </a:lnTo>
                    <a:lnTo>
                      <a:pt x="83" y="78"/>
                    </a:lnTo>
                    <a:lnTo>
                      <a:pt x="83" y="59"/>
                    </a:lnTo>
                    <a:lnTo>
                      <a:pt x="81" y="52"/>
                    </a:lnTo>
                    <a:lnTo>
                      <a:pt x="81" y="42"/>
                    </a:lnTo>
                    <a:lnTo>
                      <a:pt x="79" y="35"/>
                    </a:lnTo>
                    <a:lnTo>
                      <a:pt x="79" y="21"/>
                    </a:lnTo>
                    <a:lnTo>
                      <a:pt x="78" y="16"/>
                    </a:lnTo>
                    <a:lnTo>
                      <a:pt x="78" y="4"/>
                    </a:lnTo>
                    <a:lnTo>
                      <a:pt x="71" y="0"/>
                    </a:lnTo>
                    <a:lnTo>
                      <a:pt x="69" y="5"/>
                    </a:lnTo>
                    <a:lnTo>
                      <a:pt x="71" y="2"/>
                    </a:lnTo>
                    <a:lnTo>
                      <a:pt x="72" y="2"/>
                    </a:lnTo>
                    <a:lnTo>
                      <a:pt x="69" y="4"/>
                    </a:lnTo>
                    <a:lnTo>
                      <a:pt x="67" y="7"/>
                    </a:lnTo>
                    <a:lnTo>
                      <a:pt x="66" y="9"/>
                    </a:lnTo>
                    <a:lnTo>
                      <a:pt x="64" y="16"/>
                    </a:lnTo>
                    <a:lnTo>
                      <a:pt x="64" y="19"/>
                    </a:lnTo>
                    <a:lnTo>
                      <a:pt x="62" y="24"/>
                    </a:lnTo>
                    <a:lnTo>
                      <a:pt x="62" y="31"/>
                    </a:lnTo>
                    <a:lnTo>
                      <a:pt x="60" y="36"/>
                    </a:lnTo>
                    <a:lnTo>
                      <a:pt x="60" y="52"/>
                    </a:lnTo>
                    <a:lnTo>
                      <a:pt x="59" y="59"/>
                    </a:lnTo>
                    <a:lnTo>
                      <a:pt x="59" y="67"/>
                    </a:lnTo>
                    <a:lnTo>
                      <a:pt x="57" y="76"/>
                    </a:lnTo>
                    <a:lnTo>
                      <a:pt x="57" y="93"/>
                    </a:lnTo>
                    <a:lnTo>
                      <a:pt x="55" y="102"/>
                    </a:lnTo>
                    <a:lnTo>
                      <a:pt x="55" y="119"/>
                    </a:lnTo>
                    <a:lnTo>
                      <a:pt x="53" y="128"/>
                    </a:lnTo>
                    <a:lnTo>
                      <a:pt x="53" y="145"/>
                    </a:lnTo>
                    <a:lnTo>
                      <a:pt x="52" y="154"/>
                    </a:lnTo>
                    <a:lnTo>
                      <a:pt x="52" y="161"/>
                    </a:lnTo>
                    <a:lnTo>
                      <a:pt x="50" y="168"/>
                    </a:lnTo>
                    <a:lnTo>
                      <a:pt x="50" y="181"/>
                    </a:lnTo>
                    <a:lnTo>
                      <a:pt x="48" y="187"/>
                    </a:lnTo>
                    <a:lnTo>
                      <a:pt x="48" y="192"/>
                    </a:lnTo>
                    <a:lnTo>
                      <a:pt x="47" y="197"/>
                    </a:lnTo>
                    <a:lnTo>
                      <a:pt x="47" y="200"/>
                    </a:lnTo>
                    <a:lnTo>
                      <a:pt x="45" y="204"/>
                    </a:lnTo>
                    <a:lnTo>
                      <a:pt x="45" y="206"/>
                    </a:lnTo>
                    <a:lnTo>
                      <a:pt x="45" y="204"/>
                    </a:lnTo>
                    <a:lnTo>
                      <a:pt x="48" y="202"/>
                    </a:lnTo>
                    <a:lnTo>
                      <a:pt x="48" y="199"/>
                    </a:lnTo>
                    <a:lnTo>
                      <a:pt x="47" y="197"/>
                    </a:lnTo>
                    <a:lnTo>
                      <a:pt x="45" y="193"/>
                    </a:lnTo>
                    <a:lnTo>
                      <a:pt x="45" y="190"/>
                    </a:lnTo>
                    <a:lnTo>
                      <a:pt x="43" y="187"/>
                    </a:lnTo>
                    <a:lnTo>
                      <a:pt x="43" y="183"/>
                    </a:lnTo>
                    <a:lnTo>
                      <a:pt x="41" y="178"/>
                    </a:lnTo>
                    <a:lnTo>
                      <a:pt x="41" y="174"/>
                    </a:lnTo>
                    <a:lnTo>
                      <a:pt x="40" y="169"/>
                    </a:lnTo>
                    <a:lnTo>
                      <a:pt x="40" y="166"/>
                    </a:lnTo>
                    <a:lnTo>
                      <a:pt x="38" y="161"/>
                    </a:lnTo>
                    <a:lnTo>
                      <a:pt x="38" y="155"/>
                    </a:lnTo>
                    <a:lnTo>
                      <a:pt x="36" y="152"/>
                    </a:lnTo>
                    <a:lnTo>
                      <a:pt x="36" y="147"/>
                    </a:lnTo>
                    <a:lnTo>
                      <a:pt x="34" y="142"/>
                    </a:lnTo>
                    <a:lnTo>
                      <a:pt x="34" y="133"/>
                    </a:lnTo>
                    <a:lnTo>
                      <a:pt x="33" y="130"/>
                    </a:lnTo>
                    <a:lnTo>
                      <a:pt x="33" y="126"/>
                    </a:lnTo>
                    <a:lnTo>
                      <a:pt x="31" y="121"/>
                    </a:lnTo>
                    <a:lnTo>
                      <a:pt x="31" y="112"/>
                    </a:lnTo>
                    <a:lnTo>
                      <a:pt x="29" y="111"/>
                    </a:lnTo>
                    <a:lnTo>
                      <a:pt x="29" y="104"/>
                    </a:lnTo>
                    <a:lnTo>
                      <a:pt x="28" y="104"/>
                    </a:lnTo>
                    <a:lnTo>
                      <a:pt x="28" y="100"/>
                    </a:lnTo>
                    <a:lnTo>
                      <a:pt x="21" y="93"/>
                    </a:lnTo>
                    <a:lnTo>
                      <a:pt x="14" y="93"/>
                    </a:lnTo>
                    <a:lnTo>
                      <a:pt x="12" y="95"/>
                    </a:lnTo>
                    <a:lnTo>
                      <a:pt x="10" y="95"/>
                    </a:lnTo>
                    <a:lnTo>
                      <a:pt x="5" y="100"/>
                    </a:lnTo>
                    <a:lnTo>
                      <a:pt x="5" y="102"/>
                    </a:lnTo>
                    <a:lnTo>
                      <a:pt x="3" y="104"/>
                    </a:lnTo>
                    <a:lnTo>
                      <a:pt x="3" y="105"/>
                    </a:lnTo>
                    <a:lnTo>
                      <a:pt x="2" y="107"/>
                    </a:lnTo>
                    <a:lnTo>
                      <a:pt x="2" y="112"/>
                    </a:lnTo>
                    <a:lnTo>
                      <a:pt x="0" y="116"/>
                    </a:lnTo>
                    <a:lnTo>
                      <a:pt x="0" y="123"/>
                    </a:lnTo>
                    <a:lnTo>
                      <a:pt x="7" y="123"/>
                    </a:lnTo>
                    <a:close/>
                  </a:path>
                </a:pathLst>
              </a:custGeom>
              <a:solidFill>
                <a:srgbClr val="000000"/>
              </a:solidFill>
              <a:ln w="12700">
                <a:solidFill>
                  <a:srgbClr val="000000"/>
                </a:solidFill>
                <a:round/>
                <a:headEnd/>
                <a:tailEnd/>
              </a:ln>
            </p:spPr>
            <p:txBody>
              <a:bodyPr/>
              <a:lstStyle/>
              <a:p>
                <a:endParaRPr lang="fr-FR"/>
              </a:p>
            </p:txBody>
          </p:sp>
          <p:sp>
            <p:nvSpPr>
              <p:cNvPr id="27789" name="Freeform 29"/>
              <p:cNvSpPr>
                <a:spLocks/>
              </p:cNvSpPr>
              <p:nvPr/>
            </p:nvSpPr>
            <p:spPr bwMode="auto">
              <a:xfrm>
                <a:off x="2140" y="1861"/>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5 h 97"/>
                  <a:gd name="T12" fmla="*/ 95 w 97"/>
                  <a:gd name="T13" fmla="*/ 5 h 97"/>
                  <a:gd name="T14" fmla="*/ 92 w 97"/>
                  <a:gd name="T15" fmla="*/ 2 h 97"/>
                  <a:gd name="T16" fmla="*/ 92 w 97"/>
                  <a:gd name="T17" fmla="*/ 95 h 97"/>
                  <a:gd name="T18" fmla="*/ 95 w 97"/>
                  <a:gd name="T19" fmla="*/ 91 h 97"/>
                  <a:gd name="T20" fmla="*/ 2 w 97"/>
                  <a:gd name="T21" fmla="*/ 91 h 97"/>
                  <a:gd name="T22" fmla="*/ 5 w 97"/>
                  <a:gd name="T23" fmla="*/ 95 h 97"/>
                  <a:gd name="T24" fmla="*/ 5 w 97"/>
                  <a:gd name="T25" fmla="*/ 2 h 97"/>
                  <a:gd name="T26" fmla="*/ 2 w 97"/>
                  <a:gd name="T27" fmla="*/ 5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1"/>
                    </a:lnTo>
                    <a:lnTo>
                      <a:pt x="2" y="91"/>
                    </a:lnTo>
                    <a:lnTo>
                      <a:pt x="5" y="95"/>
                    </a:lnTo>
                    <a:lnTo>
                      <a:pt x="5"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790" name="Rectangle 30"/>
              <p:cNvSpPr>
                <a:spLocks noChangeArrowheads="1"/>
              </p:cNvSpPr>
              <p:nvPr/>
            </p:nvSpPr>
            <p:spPr bwMode="auto">
              <a:xfrm>
                <a:off x="1012" y="1906"/>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91" name="Rectangle 31"/>
              <p:cNvSpPr>
                <a:spLocks noChangeArrowheads="1"/>
              </p:cNvSpPr>
              <p:nvPr/>
            </p:nvSpPr>
            <p:spPr bwMode="auto">
              <a:xfrm>
                <a:off x="1414" y="1906"/>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92" name="Freeform 32"/>
              <p:cNvSpPr>
                <a:spLocks/>
              </p:cNvSpPr>
              <p:nvPr/>
            </p:nvSpPr>
            <p:spPr bwMode="auto">
              <a:xfrm>
                <a:off x="1859" y="1781"/>
                <a:ext cx="115" cy="209"/>
              </a:xfrm>
              <a:custGeom>
                <a:avLst/>
                <a:gdLst>
                  <a:gd name="T0" fmla="*/ 8 w 115"/>
                  <a:gd name="T1" fmla="*/ 116 h 209"/>
                  <a:gd name="T2" fmla="*/ 15 w 115"/>
                  <a:gd name="T3" fmla="*/ 104 h 209"/>
                  <a:gd name="T4" fmla="*/ 17 w 115"/>
                  <a:gd name="T5" fmla="*/ 101 h 209"/>
                  <a:gd name="T6" fmla="*/ 26 w 115"/>
                  <a:gd name="T7" fmla="*/ 108 h 209"/>
                  <a:gd name="T8" fmla="*/ 26 w 115"/>
                  <a:gd name="T9" fmla="*/ 116 h 209"/>
                  <a:gd name="T10" fmla="*/ 29 w 115"/>
                  <a:gd name="T11" fmla="*/ 133 h 209"/>
                  <a:gd name="T12" fmla="*/ 33 w 115"/>
                  <a:gd name="T13" fmla="*/ 156 h 209"/>
                  <a:gd name="T14" fmla="*/ 36 w 115"/>
                  <a:gd name="T15" fmla="*/ 175 h 209"/>
                  <a:gd name="T16" fmla="*/ 40 w 115"/>
                  <a:gd name="T17" fmla="*/ 190 h 209"/>
                  <a:gd name="T18" fmla="*/ 43 w 115"/>
                  <a:gd name="T19" fmla="*/ 203 h 209"/>
                  <a:gd name="T20" fmla="*/ 53 w 115"/>
                  <a:gd name="T21" fmla="*/ 208 h 209"/>
                  <a:gd name="T22" fmla="*/ 57 w 115"/>
                  <a:gd name="T23" fmla="*/ 192 h 209"/>
                  <a:gd name="T24" fmla="*/ 60 w 115"/>
                  <a:gd name="T25" fmla="*/ 161 h 209"/>
                  <a:gd name="T26" fmla="*/ 64 w 115"/>
                  <a:gd name="T27" fmla="*/ 120 h 209"/>
                  <a:gd name="T28" fmla="*/ 67 w 115"/>
                  <a:gd name="T29" fmla="*/ 68 h 209"/>
                  <a:gd name="T30" fmla="*/ 71 w 115"/>
                  <a:gd name="T31" fmla="*/ 32 h 209"/>
                  <a:gd name="T32" fmla="*/ 74 w 115"/>
                  <a:gd name="T33" fmla="*/ 13 h 209"/>
                  <a:gd name="T34" fmla="*/ 78 w 115"/>
                  <a:gd name="T35" fmla="*/ 7 h 209"/>
                  <a:gd name="T36" fmla="*/ 72 w 115"/>
                  <a:gd name="T37" fmla="*/ 16 h 209"/>
                  <a:gd name="T38" fmla="*/ 76 w 115"/>
                  <a:gd name="T39" fmla="*/ 52 h 209"/>
                  <a:gd name="T40" fmla="*/ 79 w 115"/>
                  <a:gd name="T41" fmla="*/ 97 h 209"/>
                  <a:gd name="T42" fmla="*/ 83 w 115"/>
                  <a:gd name="T43" fmla="*/ 128 h 209"/>
                  <a:gd name="T44" fmla="*/ 86 w 115"/>
                  <a:gd name="T45" fmla="*/ 140 h 209"/>
                  <a:gd name="T46" fmla="*/ 91 w 115"/>
                  <a:gd name="T47" fmla="*/ 151 h 209"/>
                  <a:gd name="T48" fmla="*/ 105 w 115"/>
                  <a:gd name="T49" fmla="*/ 146 h 209"/>
                  <a:gd name="T50" fmla="*/ 109 w 115"/>
                  <a:gd name="T51" fmla="*/ 139 h 209"/>
                  <a:gd name="T52" fmla="*/ 112 w 115"/>
                  <a:gd name="T53" fmla="*/ 127 h 209"/>
                  <a:gd name="T54" fmla="*/ 115 w 115"/>
                  <a:gd name="T55" fmla="*/ 118 h 209"/>
                  <a:gd name="T56" fmla="*/ 107 w 115"/>
                  <a:gd name="T57" fmla="*/ 121 h 209"/>
                  <a:gd name="T58" fmla="*/ 102 w 115"/>
                  <a:gd name="T59" fmla="*/ 132 h 209"/>
                  <a:gd name="T60" fmla="*/ 98 w 115"/>
                  <a:gd name="T61" fmla="*/ 140 h 209"/>
                  <a:gd name="T62" fmla="*/ 97 w 115"/>
                  <a:gd name="T63" fmla="*/ 146 h 209"/>
                  <a:gd name="T64" fmla="*/ 93 w 115"/>
                  <a:gd name="T65" fmla="*/ 142 h 209"/>
                  <a:gd name="T66" fmla="*/ 91 w 115"/>
                  <a:gd name="T67" fmla="*/ 137 h 209"/>
                  <a:gd name="T68" fmla="*/ 88 w 115"/>
                  <a:gd name="T69" fmla="*/ 113 h 209"/>
                  <a:gd name="T70" fmla="*/ 84 w 115"/>
                  <a:gd name="T71" fmla="*/ 78 h 209"/>
                  <a:gd name="T72" fmla="*/ 81 w 115"/>
                  <a:gd name="T73" fmla="*/ 35 h 209"/>
                  <a:gd name="T74" fmla="*/ 72 w 115"/>
                  <a:gd name="T75" fmla="*/ 0 h 209"/>
                  <a:gd name="T76" fmla="*/ 71 w 115"/>
                  <a:gd name="T77" fmla="*/ 4 h 209"/>
                  <a:gd name="T78" fmla="*/ 65 w 115"/>
                  <a:gd name="T79" fmla="*/ 19 h 209"/>
                  <a:gd name="T80" fmla="*/ 62 w 115"/>
                  <a:gd name="T81" fmla="*/ 52 h 209"/>
                  <a:gd name="T82" fmla="*/ 59 w 115"/>
                  <a:gd name="T83" fmla="*/ 94 h 209"/>
                  <a:gd name="T84" fmla="*/ 55 w 115"/>
                  <a:gd name="T85" fmla="*/ 146 h 209"/>
                  <a:gd name="T86" fmla="*/ 52 w 115"/>
                  <a:gd name="T87" fmla="*/ 182 h 209"/>
                  <a:gd name="T88" fmla="*/ 48 w 115"/>
                  <a:gd name="T89" fmla="*/ 201 h 209"/>
                  <a:gd name="T90" fmla="*/ 50 w 115"/>
                  <a:gd name="T91" fmla="*/ 203 h 209"/>
                  <a:gd name="T92" fmla="*/ 46 w 115"/>
                  <a:gd name="T93" fmla="*/ 190 h 209"/>
                  <a:gd name="T94" fmla="*/ 43 w 115"/>
                  <a:gd name="T95" fmla="*/ 175 h 209"/>
                  <a:gd name="T96" fmla="*/ 40 w 115"/>
                  <a:gd name="T97" fmla="*/ 156 h 209"/>
                  <a:gd name="T98" fmla="*/ 36 w 115"/>
                  <a:gd name="T99" fmla="*/ 133 h 209"/>
                  <a:gd name="T100" fmla="*/ 33 w 115"/>
                  <a:gd name="T101" fmla="*/ 113 h 209"/>
                  <a:gd name="T102" fmla="*/ 29 w 115"/>
                  <a:gd name="T103" fmla="*/ 102 h 209"/>
                  <a:gd name="T104" fmla="*/ 14 w 115"/>
                  <a:gd name="T105" fmla="*/ 95 h 209"/>
                  <a:gd name="T106" fmla="*/ 8 w 115"/>
                  <a:gd name="T107" fmla="*/ 101 h 209"/>
                  <a:gd name="T108" fmla="*/ 3 w 115"/>
                  <a:gd name="T109" fmla="*/ 113 h 209"/>
                  <a:gd name="T110" fmla="*/ 0 w 115"/>
                  <a:gd name="T111" fmla="*/ 121 h 2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209"/>
                  <a:gd name="T170" fmla="*/ 115 w 115"/>
                  <a:gd name="T171" fmla="*/ 209 h 2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209">
                    <a:moveTo>
                      <a:pt x="7" y="125"/>
                    </a:moveTo>
                    <a:lnTo>
                      <a:pt x="7" y="121"/>
                    </a:lnTo>
                    <a:lnTo>
                      <a:pt x="8" y="120"/>
                    </a:lnTo>
                    <a:lnTo>
                      <a:pt x="8" y="116"/>
                    </a:lnTo>
                    <a:lnTo>
                      <a:pt x="10" y="113"/>
                    </a:lnTo>
                    <a:lnTo>
                      <a:pt x="12" y="111"/>
                    </a:lnTo>
                    <a:lnTo>
                      <a:pt x="12" y="108"/>
                    </a:lnTo>
                    <a:lnTo>
                      <a:pt x="15" y="104"/>
                    </a:lnTo>
                    <a:lnTo>
                      <a:pt x="15" y="102"/>
                    </a:lnTo>
                    <a:lnTo>
                      <a:pt x="17" y="101"/>
                    </a:lnTo>
                    <a:lnTo>
                      <a:pt x="17" y="99"/>
                    </a:lnTo>
                    <a:lnTo>
                      <a:pt x="17" y="101"/>
                    </a:lnTo>
                    <a:lnTo>
                      <a:pt x="22" y="106"/>
                    </a:lnTo>
                    <a:lnTo>
                      <a:pt x="24" y="104"/>
                    </a:lnTo>
                    <a:lnTo>
                      <a:pt x="22" y="106"/>
                    </a:lnTo>
                    <a:lnTo>
                      <a:pt x="26" y="108"/>
                    </a:lnTo>
                    <a:lnTo>
                      <a:pt x="24" y="108"/>
                    </a:lnTo>
                    <a:lnTo>
                      <a:pt x="24" y="106"/>
                    </a:lnTo>
                    <a:lnTo>
                      <a:pt x="24" y="114"/>
                    </a:lnTo>
                    <a:lnTo>
                      <a:pt x="26" y="116"/>
                    </a:lnTo>
                    <a:lnTo>
                      <a:pt x="26" y="121"/>
                    </a:lnTo>
                    <a:lnTo>
                      <a:pt x="27" y="127"/>
                    </a:lnTo>
                    <a:lnTo>
                      <a:pt x="27" y="130"/>
                    </a:lnTo>
                    <a:lnTo>
                      <a:pt x="29" y="133"/>
                    </a:lnTo>
                    <a:lnTo>
                      <a:pt x="29" y="142"/>
                    </a:lnTo>
                    <a:lnTo>
                      <a:pt x="31" y="147"/>
                    </a:lnTo>
                    <a:lnTo>
                      <a:pt x="31" y="152"/>
                    </a:lnTo>
                    <a:lnTo>
                      <a:pt x="33" y="156"/>
                    </a:lnTo>
                    <a:lnTo>
                      <a:pt x="33" y="161"/>
                    </a:lnTo>
                    <a:lnTo>
                      <a:pt x="34" y="166"/>
                    </a:lnTo>
                    <a:lnTo>
                      <a:pt x="34" y="170"/>
                    </a:lnTo>
                    <a:lnTo>
                      <a:pt x="36" y="175"/>
                    </a:lnTo>
                    <a:lnTo>
                      <a:pt x="36" y="178"/>
                    </a:lnTo>
                    <a:lnTo>
                      <a:pt x="38" y="184"/>
                    </a:lnTo>
                    <a:lnTo>
                      <a:pt x="38" y="187"/>
                    </a:lnTo>
                    <a:lnTo>
                      <a:pt x="40" y="190"/>
                    </a:lnTo>
                    <a:lnTo>
                      <a:pt x="40" y="194"/>
                    </a:lnTo>
                    <a:lnTo>
                      <a:pt x="41" y="197"/>
                    </a:lnTo>
                    <a:lnTo>
                      <a:pt x="41" y="201"/>
                    </a:lnTo>
                    <a:lnTo>
                      <a:pt x="43" y="203"/>
                    </a:lnTo>
                    <a:lnTo>
                      <a:pt x="43" y="206"/>
                    </a:lnTo>
                    <a:lnTo>
                      <a:pt x="46" y="209"/>
                    </a:lnTo>
                    <a:lnTo>
                      <a:pt x="50" y="209"/>
                    </a:lnTo>
                    <a:lnTo>
                      <a:pt x="53" y="208"/>
                    </a:lnTo>
                    <a:lnTo>
                      <a:pt x="53" y="204"/>
                    </a:lnTo>
                    <a:lnTo>
                      <a:pt x="55" y="201"/>
                    </a:lnTo>
                    <a:lnTo>
                      <a:pt x="55" y="197"/>
                    </a:lnTo>
                    <a:lnTo>
                      <a:pt x="57" y="192"/>
                    </a:lnTo>
                    <a:lnTo>
                      <a:pt x="57" y="187"/>
                    </a:lnTo>
                    <a:lnTo>
                      <a:pt x="59" y="182"/>
                    </a:lnTo>
                    <a:lnTo>
                      <a:pt x="59" y="168"/>
                    </a:lnTo>
                    <a:lnTo>
                      <a:pt x="60" y="161"/>
                    </a:lnTo>
                    <a:lnTo>
                      <a:pt x="60" y="154"/>
                    </a:lnTo>
                    <a:lnTo>
                      <a:pt x="62" y="146"/>
                    </a:lnTo>
                    <a:lnTo>
                      <a:pt x="62" y="128"/>
                    </a:lnTo>
                    <a:lnTo>
                      <a:pt x="64" y="120"/>
                    </a:lnTo>
                    <a:lnTo>
                      <a:pt x="64" y="102"/>
                    </a:lnTo>
                    <a:lnTo>
                      <a:pt x="65" y="94"/>
                    </a:lnTo>
                    <a:lnTo>
                      <a:pt x="65" y="76"/>
                    </a:lnTo>
                    <a:lnTo>
                      <a:pt x="67" y="68"/>
                    </a:lnTo>
                    <a:lnTo>
                      <a:pt x="67" y="59"/>
                    </a:lnTo>
                    <a:lnTo>
                      <a:pt x="69" y="52"/>
                    </a:lnTo>
                    <a:lnTo>
                      <a:pt x="69" y="37"/>
                    </a:lnTo>
                    <a:lnTo>
                      <a:pt x="71" y="32"/>
                    </a:lnTo>
                    <a:lnTo>
                      <a:pt x="71" y="25"/>
                    </a:lnTo>
                    <a:lnTo>
                      <a:pt x="72" y="19"/>
                    </a:lnTo>
                    <a:lnTo>
                      <a:pt x="72" y="16"/>
                    </a:lnTo>
                    <a:lnTo>
                      <a:pt x="74" y="13"/>
                    </a:lnTo>
                    <a:lnTo>
                      <a:pt x="76" y="11"/>
                    </a:lnTo>
                    <a:lnTo>
                      <a:pt x="74" y="7"/>
                    </a:lnTo>
                    <a:lnTo>
                      <a:pt x="74" y="9"/>
                    </a:lnTo>
                    <a:lnTo>
                      <a:pt x="78" y="7"/>
                    </a:lnTo>
                    <a:lnTo>
                      <a:pt x="78" y="6"/>
                    </a:lnTo>
                    <a:lnTo>
                      <a:pt x="76" y="7"/>
                    </a:lnTo>
                    <a:lnTo>
                      <a:pt x="72" y="7"/>
                    </a:lnTo>
                    <a:lnTo>
                      <a:pt x="72" y="16"/>
                    </a:lnTo>
                    <a:lnTo>
                      <a:pt x="74" y="21"/>
                    </a:lnTo>
                    <a:lnTo>
                      <a:pt x="74" y="35"/>
                    </a:lnTo>
                    <a:lnTo>
                      <a:pt x="76" y="42"/>
                    </a:lnTo>
                    <a:lnTo>
                      <a:pt x="76" y="52"/>
                    </a:lnTo>
                    <a:lnTo>
                      <a:pt x="78" y="59"/>
                    </a:lnTo>
                    <a:lnTo>
                      <a:pt x="78" y="78"/>
                    </a:lnTo>
                    <a:lnTo>
                      <a:pt x="79" y="83"/>
                    </a:lnTo>
                    <a:lnTo>
                      <a:pt x="79" y="97"/>
                    </a:lnTo>
                    <a:lnTo>
                      <a:pt x="81" y="102"/>
                    </a:lnTo>
                    <a:lnTo>
                      <a:pt x="81" y="113"/>
                    </a:lnTo>
                    <a:lnTo>
                      <a:pt x="83" y="118"/>
                    </a:lnTo>
                    <a:lnTo>
                      <a:pt x="83" y="128"/>
                    </a:lnTo>
                    <a:lnTo>
                      <a:pt x="84" y="132"/>
                    </a:lnTo>
                    <a:lnTo>
                      <a:pt x="84" y="137"/>
                    </a:lnTo>
                    <a:lnTo>
                      <a:pt x="86" y="142"/>
                    </a:lnTo>
                    <a:lnTo>
                      <a:pt x="86" y="140"/>
                    </a:lnTo>
                    <a:lnTo>
                      <a:pt x="88" y="146"/>
                    </a:lnTo>
                    <a:lnTo>
                      <a:pt x="90" y="146"/>
                    </a:lnTo>
                    <a:lnTo>
                      <a:pt x="88" y="147"/>
                    </a:lnTo>
                    <a:lnTo>
                      <a:pt x="91" y="151"/>
                    </a:lnTo>
                    <a:lnTo>
                      <a:pt x="100" y="151"/>
                    </a:lnTo>
                    <a:lnTo>
                      <a:pt x="100" y="149"/>
                    </a:lnTo>
                    <a:lnTo>
                      <a:pt x="102" y="149"/>
                    </a:lnTo>
                    <a:lnTo>
                      <a:pt x="105" y="146"/>
                    </a:lnTo>
                    <a:lnTo>
                      <a:pt x="105" y="144"/>
                    </a:lnTo>
                    <a:lnTo>
                      <a:pt x="107" y="142"/>
                    </a:lnTo>
                    <a:lnTo>
                      <a:pt x="107" y="140"/>
                    </a:lnTo>
                    <a:lnTo>
                      <a:pt x="109" y="139"/>
                    </a:lnTo>
                    <a:lnTo>
                      <a:pt x="109" y="135"/>
                    </a:lnTo>
                    <a:lnTo>
                      <a:pt x="110" y="133"/>
                    </a:lnTo>
                    <a:lnTo>
                      <a:pt x="110" y="130"/>
                    </a:lnTo>
                    <a:lnTo>
                      <a:pt x="112" y="127"/>
                    </a:lnTo>
                    <a:lnTo>
                      <a:pt x="112" y="125"/>
                    </a:lnTo>
                    <a:lnTo>
                      <a:pt x="114" y="121"/>
                    </a:lnTo>
                    <a:lnTo>
                      <a:pt x="114" y="118"/>
                    </a:lnTo>
                    <a:lnTo>
                      <a:pt x="115" y="118"/>
                    </a:lnTo>
                    <a:lnTo>
                      <a:pt x="109" y="114"/>
                    </a:lnTo>
                    <a:lnTo>
                      <a:pt x="110" y="114"/>
                    </a:lnTo>
                    <a:lnTo>
                      <a:pt x="107" y="116"/>
                    </a:lnTo>
                    <a:lnTo>
                      <a:pt x="107" y="121"/>
                    </a:lnTo>
                    <a:lnTo>
                      <a:pt x="105" y="125"/>
                    </a:lnTo>
                    <a:lnTo>
                      <a:pt x="105" y="127"/>
                    </a:lnTo>
                    <a:lnTo>
                      <a:pt x="103" y="130"/>
                    </a:lnTo>
                    <a:lnTo>
                      <a:pt x="102" y="132"/>
                    </a:lnTo>
                    <a:lnTo>
                      <a:pt x="102" y="135"/>
                    </a:lnTo>
                    <a:lnTo>
                      <a:pt x="100" y="137"/>
                    </a:lnTo>
                    <a:lnTo>
                      <a:pt x="100" y="139"/>
                    </a:lnTo>
                    <a:lnTo>
                      <a:pt x="98" y="140"/>
                    </a:lnTo>
                    <a:lnTo>
                      <a:pt x="98" y="142"/>
                    </a:lnTo>
                    <a:lnTo>
                      <a:pt x="97" y="144"/>
                    </a:lnTo>
                    <a:lnTo>
                      <a:pt x="98" y="146"/>
                    </a:lnTo>
                    <a:lnTo>
                      <a:pt x="97" y="146"/>
                    </a:lnTo>
                    <a:lnTo>
                      <a:pt x="97" y="147"/>
                    </a:lnTo>
                    <a:lnTo>
                      <a:pt x="95" y="147"/>
                    </a:lnTo>
                    <a:lnTo>
                      <a:pt x="97" y="146"/>
                    </a:lnTo>
                    <a:lnTo>
                      <a:pt x="93" y="142"/>
                    </a:lnTo>
                    <a:lnTo>
                      <a:pt x="91" y="142"/>
                    </a:lnTo>
                    <a:lnTo>
                      <a:pt x="93" y="140"/>
                    </a:lnTo>
                    <a:lnTo>
                      <a:pt x="93" y="139"/>
                    </a:lnTo>
                    <a:lnTo>
                      <a:pt x="91" y="137"/>
                    </a:lnTo>
                    <a:lnTo>
                      <a:pt x="91" y="132"/>
                    </a:lnTo>
                    <a:lnTo>
                      <a:pt x="90" y="128"/>
                    </a:lnTo>
                    <a:lnTo>
                      <a:pt x="90" y="118"/>
                    </a:lnTo>
                    <a:lnTo>
                      <a:pt x="88" y="113"/>
                    </a:lnTo>
                    <a:lnTo>
                      <a:pt x="88" y="102"/>
                    </a:lnTo>
                    <a:lnTo>
                      <a:pt x="86" y="97"/>
                    </a:lnTo>
                    <a:lnTo>
                      <a:pt x="86" y="83"/>
                    </a:lnTo>
                    <a:lnTo>
                      <a:pt x="84" y="78"/>
                    </a:lnTo>
                    <a:lnTo>
                      <a:pt x="84" y="59"/>
                    </a:lnTo>
                    <a:lnTo>
                      <a:pt x="83" y="52"/>
                    </a:lnTo>
                    <a:lnTo>
                      <a:pt x="83" y="42"/>
                    </a:lnTo>
                    <a:lnTo>
                      <a:pt x="81" y="35"/>
                    </a:lnTo>
                    <a:lnTo>
                      <a:pt x="81" y="21"/>
                    </a:lnTo>
                    <a:lnTo>
                      <a:pt x="79" y="16"/>
                    </a:lnTo>
                    <a:lnTo>
                      <a:pt x="79" y="4"/>
                    </a:lnTo>
                    <a:lnTo>
                      <a:pt x="72" y="0"/>
                    </a:lnTo>
                    <a:lnTo>
                      <a:pt x="71" y="6"/>
                    </a:lnTo>
                    <a:lnTo>
                      <a:pt x="72" y="2"/>
                    </a:lnTo>
                    <a:lnTo>
                      <a:pt x="74" y="2"/>
                    </a:lnTo>
                    <a:lnTo>
                      <a:pt x="71" y="4"/>
                    </a:lnTo>
                    <a:lnTo>
                      <a:pt x="69" y="7"/>
                    </a:lnTo>
                    <a:lnTo>
                      <a:pt x="67" y="9"/>
                    </a:lnTo>
                    <a:lnTo>
                      <a:pt x="65" y="16"/>
                    </a:lnTo>
                    <a:lnTo>
                      <a:pt x="65" y="19"/>
                    </a:lnTo>
                    <a:lnTo>
                      <a:pt x="64" y="25"/>
                    </a:lnTo>
                    <a:lnTo>
                      <a:pt x="64" y="32"/>
                    </a:lnTo>
                    <a:lnTo>
                      <a:pt x="62" y="37"/>
                    </a:lnTo>
                    <a:lnTo>
                      <a:pt x="62" y="52"/>
                    </a:lnTo>
                    <a:lnTo>
                      <a:pt x="60" y="59"/>
                    </a:lnTo>
                    <a:lnTo>
                      <a:pt x="60" y="68"/>
                    </a:lnTo>
                    <a:lnTo>
                      <a:pt x="59" y="76"/>
                    </a:lnTo>
                    <a:lnTo>
                      <a:pt x="59" y="94"/>
                    </a:lnTo>
                    <a:lnTo>
                      <a:pt x="57" y="102"/>
                    </a:lnTo>
                    <a:lnTo>
                      <a:pt x="57" y="120"/>
                    </a:lnTo>
                    <a:lnTo>
                      <a:pt x="55" y="128"/>
                    </a:lnTo>
                    <a:lnTo>
                      <a:pt x="55" y="146"/>
                    </a:lnTo>
                    <a:lnTo>
                      <a:pt x="53" y="154"/>
                    </a:lnTo>
                    <a:lnTo>
                      <a:pt x="53" y="161"/>
                    </a:lnTo>
                    <a:lnTo>
                      <a:pt x="52" y="168"/>
                    </a:lnTo>
                    <a:lnTo>
                      <a:pt x="52" y="182"/>
                    </a:lnTo>
                    <a:lnTo>
                      <a:pt x="50" y="187"/>
                    </a:lnTo>
                    <a:lnTo>
                      <a:pt x="50" y="192"/>
                    </a:lnTo>
                    <a:lnTo>
                      <a:pt x="48" y="197"/>
                    </a:lnTo>
                    <a:lnTo>
                      <a:pt x="48" y="201"/>
                    </a:lnTo>
                    <a:lnTo>
                      <a:pt x="46" y="204"/>
                    </a:lnTo>
                    <a:lnTo>
                      <a:pt x="46" y="206"/>
                    </a:lnTo>
                    <a:lnTo>
                      <a:pt x="46" y="204"/>
                    </a:lnTo>
                    <a:lnTo>
                      <a:pt x="50" y="203"/>
                    </a:lnTo>
                    <a:lnTo>
                      <a:pt x="50" y="199"/>
                    </a:lnTo>
                    <a:lnTo>
                      <a:pt x="48" y="197"/>
                    </a:lnTo>
                    <a:lnTo>
                      <a:pt x="46" y="194"/>
                    </a:lnTo>
                    <a:lnTo>
                      <a:pt x="46" y="190"/>
                    </a:lnTo>
                    <a:lnTo>
                      <a:pt x="45" y="187"/>
                    </a:lnTo>
                    <a:lnTo>
                      <a:pt x="45" y="184"/>
                    </a:lnTo>
                    <a:lnTo>
                      <a:pt x="43" y="178"/>
                    </a:lnTo>
                    <a:lnTo>
                      <a:pt x="43" y="175"/>
                    </a:lnTo>
                    <a:lnTo>
                      <a:pt x="41" y="170"/>
                    </a:lnTo>
                    <a:lnTo>
                      <a:pt x="41" y="166"/>
                    </a:lnTo>
                    <a:lnTo>
                      <a:pt x="40" y="161"/>
                    </a:lnTo>
                    <a:lnTo>
                      <a:pt x="40" y="156"/>
                    </a:lnTo>
                    <a:lnTo>
                      <a:pt x="38" y="152"/>
                    </a:lnTo>
                    <a:lnTo>
                      <a:pt x="38" y="147"/>
                    </a:lnTo>
                    <a:lnTo>
                      <a:pt x="36" y="142"/>
                    </a:lnTo>
                    <a:lnTo>
                      <a:pt x="36" y="133"/>
                    </a:lnTo>
                    <a:lnTo>
                      <a:pt x="34" y="130"/>
                    </a:lnTo>
                    <a:lnTo>
                      <a:pt x="34" y="127"/>
                    </a:lnTo>
                    <a:lnTo>
                      <a:pt x="33" y="121"/>
                    </a:lnTo>
                    <a:lnTo>
                      <a:pt x="33" y="113"/>
                    </a:lnTo>
                    <a:lnTo>
                      <a:pt x="31" y="111"/>
                    </a:lnTo>
                    <a:lnTo>
                      <a:pt x="31" y="104"/>
                    </a:lnTo>
                    <a:lnTo>
                      <a:pt x="29" y="104"/>
                    </a:lnTo>
                    <a:lnTo>
                      <a:pt x="29" y="102"/>
                    </a:lnTo>
                    <a:lnTo>
                      <a:pt x="22" y="95"/>
                    </a:lnTo>
                    <a:lnTo>
                      <a:pt x="21" y="97"/>
                    </a:lnTo>
                    <a:lnTo>
                      <a:pt x="21" y="95"/>
                    </a:lnTo>
                    <a:lnTo>
                      <a:pt x="14" y="95"/>
                    </a:lnTo>
                    <a:lnTo>
                      <a:pt x="14" y="97"/>
                    </a:lnTo>
                    <a:lnTo>
                      <a:pt x="12" y="95"/>
                    </a:lnTo>
                    <a:lnTo>
                      <a:pt x="8" y="99"/>
                    </a:lnTo>
                    <a:lnTo>
                      <a:pt x="8" y="101"/>
                    </a:lnTo>
                    <a:lnTo>
                      <a:pt x="5" y="104"/>
                    </a:lnTo>
                    <a:lnTo>
                      <a:pt x="5" y="108"/>
                    </a:lnTo>
                    <a:lnTo>
                      <a:pt x="3" y="109"/>
                    </a:lnTo>
                    <a:lnTo>
                      <a:pt x="3" y="113"/>
                    </a:lnTo>
                    <a:lnTo>
                      <a:pt x="2" y="116"/>
                    </a:lnTo>
                    <a:lnTo>
                      <a:pt x="0" y="118"/>
                    </a:lnTo>
                    <a:lnTo>
                      <a:pt x="0" y="123"/>
                    </a:lnTo>
                    <a:lnTo>
                      <a:pt x="0" y="121"/>
                    </a:lnTo>
                    <a:lnTo>
                      <a:pt x="7" y="125"/>
                    </a:lnTo>
                    <a:close/>
                  </a:path>
                </a:pathLst>
              </a:custGeom>
              <a:solidFill>
                <a:srgbClr val="000000"/>
              </a:solidFill>
              <a:ln w="12700">
                <a:solidFill>
                  <a:srgbClr val="000000"/>
                </a:solidFill>
                <a:round/>
                <a:headEnd/>
                <a:tailEnd/>
              </a:ln>
            </p:spPr>
            <p:txBody>
              <a:bodyPr/>
              <a:lstStyle/>
              <a:p>
                <a:endParaRPr lang="fr-FR"/>
              </a:p>
            </p:txBody>
          </p:sp>
          <p:sp>
            <p:nvSpPr>
              <p:cNvPr id="27793" name="Freeform 33"/>
              <p:cNvSpPr>
                <a:spLocks/>
              </p:cNvSpPr>
              <p:nvPr/>
            </p:nvSpPr>
            <p:spPr bwMode="auto">
              <a:xfrm>
                <a:off x="2140" y="2047"/>
                <a:ext cx="97" cy="97"/>
              </a:xfrm>
              <a:custGeom>
                <a:avLst/>
                <a:gdLst>
                  <a:gd name="T0" fmla="*/ 0 w 97"/>
                  <a:gd name="T1" fmla="*/ 0 h 97"/>
                  <a:gd name="T2" fmla="*/ 0 w 97"/>
                  <a:gd name="T3" fmla="*/ 97 h 97"/>
                  <a:gd name="T4" fmla="*/ 97 w 97"/>
                  <a:gd name="T5" fmla="*/ 97 h 97"/>
                  <a:gd name="T6" fmla="*/ 97 w 97"/>
                  <a:gd name="T7" fmla="*/ 0 h 97"/>
                  <a:gd name="T8" fmla="*/ 0 w 97"/>
                  <a:gd name="T9" fmla="*/ 0 h 97"/>
                  <a:gd name="T10" fmla="*/ 2 w 97"/>
                  <a:gd name="T11" fmla="*/ 6 h 97"/>
                  <a:gd name="T12" fmla="*/ 95 w 97"/>
                  <a:gd name="T13" fmla="*/ 6 h 97"/>
                  <a:gd name="T14" fmla="*/ 92 w 97"/>
                  <a:gd name="T15" fmla="*/ 2 h 97"/>
                  <a:gd name="T16" fmla="*/ 92 w 97"/>
                  <a:gd name="T17" fmla="*/ 95 h 97"/>
                  <a:gd name="T18" fmla="*/ 95 w 97"/>
                  <a:gd name="T19" fmla="*/ 92 h 97"/>
                  <a:gd name="T20" fmla="*/ 2 w 97"/>
                  <a:gd name="T21" fmla="*/ 92 h 97"/>
                  <a:gd name="T22" fmla="*/ 5 w 97"/>
                  <a:gd name="T23" fmla="*/ 95 h 97"/>
                  <a:gd name="T24" fmla="*/ 5 w 97"/>
                  <a:gd name="T25" fmla="*/ 2 h 97"/>
                  <a:gd name="T26" fmla="*/ 2 w 97"/>
                  <a:gd name="T27" fmla="*/ 6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6"/>
                    </a:lnTo>
                    <a:lnTo>
                      <a:pt x="95" y="6"/>
                    </a:lnTo>
                    <a:lnTo>
                      <a:pt x="92" y="2"/>
                    </a:lnTo>
                    <a:lnTo>
                      <a:pt x="92" y="95"/>
                    </a:lnTo>
                    <a:lnTo>
                      <a:pt x="95" y="92"/>
                    </a:lnTo>
                    <a:lnTo>
                      <a:pt x="2" y="92"/>
                    </a:lnTo>
                    <a:lnTo>
                      <a:pt x="5" y="95"/>
                    </a:lnTo>
                    <a:lnTo>
                      <a:pt x="5" y="2"/>
                    </a:lnTo>
                    <a:lnTo>
                      <a:pt x="2" y="6"/>
                    </a:lnTo>
                    <a:lnTo>
                      <a:pt x="0" y="0"/>
                    </a:lnTo>
                    <a:close/>
                  </a:path>
                </a:pathLst>
              </a:custGeom>
              <a:solidFill>
                <a:srgbClr val="000000"/>
              </a:solidFill>
              <a:ln w="12700">
                <a:solidFill>
                  <a:srgbClr val="000000"/>
                </a:solidFill>
                <a:round/>
                <a:headEnd/>
                <a:tailEnd/>
              </a:ln>
            </p:spPr>
            <p:txBody>
              <a:bodyPr/>
              <a:lstStyle/>
              <a:p>
                <a:endParaRPr lang="fr-FR"/>
              </a:p>
            </p:txBody>
          </p:sp>
          <p:sp>
            <p:nvSpPr>
              <p:cNvPr id="27794" name="Rectangle 34"/>
              <p:cNvSpPr>
                <a:spLocks noChangeArrowheads="1"/>
              </p:cNvSpPr>
              <p:nvPr/>
            </p:nvSpPr>
            <p:spPr bwMode="auto">
              <a:xfrm>
                <a:off x="1012" y="2092"/>
                <a:ext cx="1114"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95" name="Rectangle 35"/>
              <p:cNvSpPr>
                <a:spLocks noChangeArrowheads="1"/>
              </p:cNvSpPr>
              <p:nvPr/>
            </p:nvSpPr>
            <p:spPr bwMode="auto">
              <a:xfrm>
                <a:off x="1414" y="2092"/>
                <a:ext cx="186"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96" name="Freeform 36"/>
              <p:cNvSpPr>
                <a:spLocks/>
              </p:cNvSpPr>
              <p:nvPr/>
            </p:nvSpPr>
            <p:spPr bwMode="auto">
              <a:xfrm>
                <a:off x="1968" y="1968"/>
                <a:ext cx="115" cy="209"/>
              </a:xfrm>
              <a:custGeom>
                <a:avLst/>
                <a:gdLst>
                  <a:gd name="T0" fmla="*/ 8 w 115"/>
                  <a:gd name="T1" fmla="*/ 116 h 209"/>
                  <a:gd name="T2" fmla="*/ 15 w 115"/>
                  <a:gd name="T3" fmla="*/ 104 h 209"/>
                  <a:gd name="T4" fmla="*/ 17 w 115"/>
                  <a:gd name="T5" fmla="*/ 100 h 209"/>
                  <a:gd name="T6" fmla="*/ 25 w 115"/>
                  <a:gd name="T7" fmla="*/ 107 h 209"/>
                  <a:gd name="T8" fmla="*/ 25 w 115"/>
                  <a:gd name="T9" fmla="*/ 116 h 209"/>
                  <a:gd name="T10" fmla="*/ 29 w 115"/>
                  <a:gd name="T11" fmla="*/ 133 h 209"/>
                  <a:gd name="T12" fmla="*/ 32 w 115"/>
                  <a:gd name="T13" fmla="*/ 155 h 209"/>
                  <a:gd name="T14" fmla="*/ 36 w 115"/>
                  <a:gd name="T15" fmla="*/ 174 h 209"/>
                  <a:gd name="T16" fmla="*/ 39 w 115"/>
                  <a:gd name="T17" fmla="*/ 190 h 209"/>
                  <a:gd name="T18" fmla="*/ 43 w 115"/>
                  <a:gd name="T19" fmla="*/ 202 h 209"/>
                  <a:gd name="T20" fmla="*/ 53 w 115"/>
                  <a:gd name="T21" fmla="*/ 207 h 209"/>
                  <a:gd name="T22" fmla="*/ 57 w 115"/>
                  <a:gd name="T23" fmla="*/ 192 h 209"/>
                  <a:gd name="T24" fmla="*/ 60 w 115"/>
                  <a:gd name="T25" fmla="*/ 161 h 209"/>
                  <a:gd name="T26" fmla="*/ 63 w 115"/>
                  <a:gd name="T27" fmla="*/ 119 h 209"/>
                  <a:gd name="T28" fmla="*/ 67 w 115"/>
                  <a:gd name="T29" fmla="*/ 67 h 209"/>
                  <a:gd name="T30" fmla="*/ 70 w 115"/>
                  <a:gd name="T31" fmla="*/ 31 h 209"/>
                  <a:gd name="T32" fmla="*/ 74 w 115"/>
                  <a:gd name="T33" fmla="*/ 12 h 209"/>
                  <a:gd name="T34" fmla="*/ 77 w 115"/>
                  <a:gd name="T35" fmla="*/ 7 h 209"/>
                  <a:gd name="T36" fmla="*/ 72 w 115"/>
                  <a:gd name="T37" fmla="*/ 16 h 209"/>
                  <a:gd name="T38" fmla="*/ 76 w 115"/>
                  <a:gd name="T39" fmla="*/ 52 h 209"/>
                  <a:gd name="T40" fmla="*/ 79 w 115"/>
                  <a:gd name="T41" fmla="*/ 97 h 209"/>
                  <a:gd name="T42" fmla="*/ 82 w 115"/>
                  <a:gd name="T43" fmla="*/ 128 h 209"/>
                  <a:gd name="T44" fmla="*/ 86 w 115"/>
                  <a:gd name="T45" fmla="*/ 140 h 209"/>
                  <a:gd name="T46" fmla="*/ 91 w 115"/>
                  <a:gd name="T47" fmla="*/ 150 h 209"/>
                  <a:gd name="T48" fmla="*/ 105 w 115"/>
                  <a:gd name="T49" fmla="*/ 145 h 209"/>
                  <a:gd name="T50" fmla="*/ 108 w 115"/>
                  <a:gd name="T51" fmla="*/ 138 h 209"/>
                  <a:gd name="T52" fmla="*/ 112 w 115"/>
                  <a:gd name="T53" fmla="*/ 126 h 209"/>
                  <a:gd name="T54" fmla="*/ 115 w 115"/>
                  <a:gd name="T55" fmla="*/ 117 h 209"/>
                  <a:gd name="T56" fmla="*/ 107 w 115"/>
                  <a:gd name="T57" fmla="*/ 121 h 209"/>
                  <a:gd name="T58" fmla="*/ 101 w 115"/>
                  <a:gd name="T59" fmla="*/ 131 h 209"/>
                  <a:gd name="T60" fmla="*/ 98 w 115"/>
                  <a:gd name="T61" fmla="*/ 140 h 209"/>
                  <a:gd name="T62" fmla="*/ 96 w 115"/>
                  <a:gd name="T63" fmla="*/ 145 h 209"/>
                  <a:gd name="T64" fmla="*/ 93 w 115"/>
                  <a:gd name="T65" fmla="*/ 142 h 209"/>
                  <a:gd name="T66" fmla="*/ 91 w 115"/>
                  <a:gd name="T67" fmla="*/ 136 h 209"/>
                  <a:gd name="T68" fmla="*/ 88 w 115"/>
                  <a:gd name="T69" fmla="*/ 112 h 209"/>
                  <a:gd name="T70" fmla="*/ 84 w 115"/>
                  <a:gd name="T71" fmla="*/ 78 h 209"/>
                  <a:gd name="T72" fmla="*/ 81 w 115"/>
                  <a:gd name="T73" fmla="*/ 35 h 209"/>
                  <a:gd name="T74" fmla="*/ 72 w 115"/>
                  <a:gd name="T75" fmla="*/ 0 h 209"/>
                  <a:gd name="T76" fmla="*/ 70 w 115"/>
                  <a:gd name="T77" fmla="*/ 3 h 209"/>
                  <a:gd name="T78" fmla="*/ 65 w 115"/>
                  <a:gd name="T79" fmla="*/ 19 h 209"/>
                  <a:gd name="T80" fmla="*/ 62 w 115"/>
                  <a:gd name="T81" fmla="*/ 52 h 209"/>
                  <a:gd name="T82" fmla="*/ 58 w 115"/>
                  <a:gd name="T83" fmla="*/ 93 h 209"/>
                  <a:gd name="T84" fmla="*/ 55 w 115"/>
                  <a:gd name="T85" fmla="*/ 145 h 209"/>
                  <a:gd name="T86" fmla="*/ 51 w 115"/>
                  <a:gd name="T87" fmla="*/ 181 h 209"/>
                  <a:gd name="T88" fmla="*/ 48 w 115"/>
                  <a:gd name="T89" fmla="*/ 200 h 209"/>
                  <a:gd name="T90" fmla="*/ 50 w 115"/>
                  <a:gd name="T91" fmla="*/ 202 h 209"/>
                  <a:gd name="T92" fmla="*/ 46 w 115"/>
                  <a:gd name="T93" fmla="*/ 190 h 209"/>
                  <a:gd name="T94" fmla="*/ 43 w 115"/>
                  <a:gd name="T95" fmla="*/ 174 h 209"/>
                  <a:gd name="T96" fmla="*/ 39 w 115"/>
                  <a:gd name="T97" fmla="*/ 155 h 209"/>
                  <a:gd name="T98" fmla="*/ 36 w 115"/>
                  <a:gd name="T99" fmla="*/ 133 h 209"/>
                  <a:gd name="T100" fmla="*/ 32 w 115"/>
                  <a:gd name="T101" fmla="*/ 112 h 209"/>
                  <a:gd name="T102" fmla="*/ 29 w 115"/>
                  <a:gd name="T103" fmla="*/ 102 h 209"/>
                  <a:gd name="T104" fmla="*/ 13 w 115"/>
                  <a:gd name="T105" fmla="*/ 95 h 209"/>
                  <a:gd name="T106" fmla="*/ 8 w 115"/>
                  <a:gd name="T107" fmla="*/ 100 h 209"/>
                  <a:gd name="T108" fmla="*/ 3 w 115"/>
                  <a:gd name="T109" fmla="*/ 112 h 209"/>
                  <a:gd name="T110" fmla="*/ 0 w 115"/>
                  <a:gd name="T111" fmla="*/ 121 h 2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209"/>
                  <a:gd name="T170" fmla="*/ 115 w 115"/>
                  <a:gd name="T171" fmla="*/ 209 h 2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209">
                    <a:moveTo>
                      <a:pt x="6" y="124"/>
                    </a:moveTo>
                    <a:lnTo>
                      <a:pt x="6" y="121"/>
                    </a:lnTo>
                    <a:lnTo>
                      <a:pt x="8" y="119"/>
                    </a:lnTo>
                    <a:lnTo>
                      <a:pt x="8" y="116"/>
                    </a:lnTo>
                    <a:lnTo>
                      <a:pt x="10" y="112"/>
                    </a:lnTo>
                    <a:lnTo>
                      <a:pt x="12" y="111"/>
                    </a:lnTo>
                    <a:lnTo>
                      <a:pt x="12" y="107"/>
                    </a:lnTo>
                    <a:lnTo>
                      <a:pt x="15" y="104"/>
                    </a:lnTo>
                    <a:lnTo>
                      <a:pt x="15" y="102"/>
                    </a:lnTo>
                    <a:lnTo>
                      <a:pt x="17" y="100"/>
                    </a:lnTo>
                    <a:lnTo>
                      <a:pt x="17" y="98"/>
                    </a:lnTo>
                    <a:lnTo>
                      <a:pt x="17" y="100"/>
                    </a:lnTo>
                    <a:lnTo>
                      <a:pt x="22" y="105"/>
                    </a:lnTo>
                    <a:lnTo>
                      <a:pt x="24" y="104"/>
                    </a:lnTo>
                    <a:lnTo>
                      <a:pt x="22" y="105"/>
                    </a:lnTo>
                    <a:lnTo>
                      <a:pt x="25" y="107"/>
                    </a:lnTo>
                    <a:lnTo>
                      <a:pt x="24" y="107"/>
                    </a:lnTo>
                    <a:lnTo>
                      <a:pt x="24" y="105"/>
                    </a:lnTo>
                    <a:lnTo>
                      <a:pt x="24" y="114"/>
                    </a:lnTo>
                    <a:lnTo>
                      <a:pt x="25" y="116"/>
                    </a:lnTo>
                    <a:lnTo>
                      <a:pt x="25" y="121"/>
                    </a:lnTo>
                    <a:lnTo>
                      <a:pt x="27" y="126"/>
                    </a:lnTo>
                    <a:lnTo>
                      <a:pt x="27" y="130"/>
                    </a:lnTo>
                    <a:lnTo>
                      <a:pt x="29" y="133"/>
                    </a:lnTo>
                    <a:lnTo>
                      <a:pt x="29" y="142"/>
                    </a:lnTo>
                    <a:lnTo>
                      <a:pt x="31" y="147"/>
                    </a:lnTo>
                    <a:lnTo>
                      <a:pt x="31" y="152"/>
                    </a:lnTo>
                    <a:lnTo>
                      <a:pt x="32" y="155"/>
                    </a:lnTo>
                    <a:lnTo>
                      <a:pt x="32" y="161"/>
                    </a:lnTo>
                    <a:lnTo>
                      <a:pt x="34" y="166"/>
                    </a:lnTo>
                    <a:lnTo>
                      <a:pt x="34" y="169"/>
                    </a:lnTo>
                    <a:lnTo>
                      <a:pt x="36" y="174"/>
                    </a:lnTo>
                    <a:lnTo>
                      <a:pt x="36" y="178"/>
                    </a:lnTo>
                    <a:lnTo>
                      <a:pt x="38" y="183"/>
                    </a:lnTo>
                    <a:lnTo>
                      <a:pt x="38" y="187"/>
                    </a:lnTo>
                    <a:lnTo>
                      <a:pt x="39" y="190"/>
                    </a:lnTo>
                    <a:lnTo>
                      <a:pt x="39" y="193"/>
                    </a:lnTo>
                    <a:lnTo>
                      <a:pt x="41" y="197"/>
                    </a:lnTo>
                    <a:lnTo>
                      <a:pt x="41" y="200"/>
                    </a:lnTo>
                    <a:lnTo>
                      <a:pt x="43" y="202"/>
                    </a:lnTo>
                    <a:lnTo>
                      <a:pt x="43" y="206"/>
                    </a:lnTo>
                    <a:lnTo>
                      <a:pt x="46" y="209"/>
                    </a:lnTo>
                    <a:lnTo>
                      <a:pt x="50" y="209"/>
                    </a:lnTo>
                    <a:lnTo>
                      <a:pt x="53" y="207"/>
                    </a:lnTo>
                    <a:lnTo>
                      <a:pt x="53" y="204"/>
                    </a:lnTo>
                    <a:lnTo>
                      <a:pt x="55" y="200"/>
                    </a:lnTo>
                    <a:lnTo>
                      <a:pt x="55" y="197"/>
                    </a:lnTo>
                    <a:lnTo>
                      <a:pt x="57" y="192"/>
                    </a:lnTo>
                    <a:lnTo>
                      <a:pt x="57" y="187"/>
                    </a:lnTo>
                    <a:lnTo>
                      <a:pt x="58" y="181"/>
                    </a:lnTo>
                    <a:lnTo>
                      <a:pt x="58" y="168"/>
                    </a:lnTo>
                    <a:lnTo>
                      <a:pt x="60" y="161"/>
                    </a:lnTo>
                    <a:lnTo>
                      <a:pt x="60" y="154"/>
                    </a:lnTo>
                    <a:lnTo>
                      <a:pt x="62" y="145"/>
                    </a:lnTo>
                    <a:lnTo>
                      <a:pt x="62" y="128"/>
                    </a:lnTo>
                    <a:lnTo>
                      <a:pt x="63" y="119"/>
                    </a:lnTo>
                    <a:lnTo>
                      <a:pt x="63" y="102"/>
                    </a:lnTo>
                    <a:lnTo>
                      <a:pt x="65" y="93"/>
                    </a:lnTo>
                    <a:lnTo>
                      <a:pt x="65" y="76"/>
                    </a:lnTo>
                    <a:lnTo>
                      <a:pt x="67" y="67"/>
                    </a:lnTo>
                    <a:lnTo>
                      <a:pt x="67" y="59"/>
                    </a:lnTo>
                    <a:lnTo>
                      <a:pt x="69" y="52"/>
                    </a:lnTo>
                    <a:lnTo>
                      <a:pt x="69" y="36"/>
                    </a:lnTo>
                    <a:lnTo>
                      <a:pt x="70" y="31"/>
                    </a:lnTo>
                    <a:lnTo>
                      <a:pt x="70" y="24"/>
                    </a:lnTo>
                    <a:lnTo>
                      <a:pt x="72" y="19"/>
                    </a:lnTo>
                    <a:lnTo>
                      <a:pt x="72" y="16"/>
                    </a:lnTo>
                    <a:lnTo>
                      <a:pt x="74" y="12"/>
                    </a:lnTo>
                    <a:lnTo>
                      <a:pt x="76" y="10"/>
                    </a:lnTo>
                    <a:lnTo>
                      <a:pt x="74" y="7"/>
                    </a:lnTo>
                    <a:lnTo>
                      <a:pt x="74" y="9"/>
                    </a:lnTo>
                    <a:lnTo>
                      <a:pt x="77" y="7"/>
                    </a:lnTo>
                    <a:lnTo>
                      <a:pt x="77" y="5"/>
                    </a:lnTo>
                    <a:lnTo>
                      <a:pt x="76" y="7"/>
                    </a:lnTo>
                    <a:lnTo>
                      <a:pt x="72" y="7"/>
                    </a:lnTo>
                    <a:lnTo>
                      <a:pt x="72" y="16"/>
                    </a:lnTo>
                    <a:lnTo>
                      <a:pt x="74" y="21"/>
                    </a:lnTo>
                    <a:lnTo>
                      <a:pt x="74" y="35"/>
                    </a:lnTo>
                    <a:lnTo>
                      <a:pt x="76" y="41"/>
                    </a:lnTo>
                    <a:lnTo>
                      <a:pt x="76" y="52"/>
                    </a:lnTo>
                    <a:lnTo>
                      <a:pt x="77" y="59"/>
                    </a:lnTo>
                    <a:lnTo>
                      <a:pt x="77" y="78"/>
                    </a:lnTo>
                    <a:lnTo>
                      <a:pt x="79" y="83"/>
                    </a:lnTo>
                    <a:lnTo>
                      <a:pt x="79" y="97"/>
                    </a:lnTo>
                    <a:lnTo>
                      <a:pt x="81" y="102"/>
                    </a:lnTo>
                    <a:lnTo>
                      <a:pt x="81" y="112"/>
                    </a:lnTo>
                    <a:lnTo>
                      <a:pt x="82" y="117"/>
                    </a:lnTo>
                    <a:lnTo>
                      <a:pt x="82" y="128"/>
                    </a:lnTo>
                    <a:lnTo>
                      <a:pt x="84" y="131"/>
                    </a:lnTo>
                    <a:lnTo>
                      <a:pt x="84" y="136"/>
                    </a:lnTo>
                    <a:lnTo>
                      <a:pt x="86" y="142"/>
                    </a:lnTo>
                    <a:lnTo>
                      <a:pt x="86" y="140"/>
                    </a:lnTo>
                    <a:lnTo>
                      <a:pt x="88" y="145"/>
                    </a:lnTo>
                    <a:lnTo>
                      <a:pt x="89" y="145"/>
                    </a:lnTo>
                    <a:lnTo>
                      <a:pt x="88" y="147"/>
                    </a:lnTo>
                    <a:lnTo>
                      <a:pt x="91" y="150"/>
                    </a:lnTo>
                    <a:lnTo>
                      <a:pt x="100" y="150"/>
                    </a:lnTo>
                    <a:lnTo>
                      <a:pt x="100" y="149"/>
                    </a:lnTo>
                    <a:lnTo>
                      <a:pt x="101" y="149"/>
                    </a:lnTo>
                    <a:lnTo>
                      <a:pt x="105" y="145"/>
                    </a:lnTo>
                    <a:lnTo>
                      <a:pt x="105" y="143"/>
                    </a:lnTo>
                    <a:lnTo>
                      <a:pt x="107" y="142"/>
                    </a:lnTo>
                    <a:lnTo>
                      <a:pt x="107" y="140"/>
                    </a:lnTo>
                    <a:lnTo>
                      <a:pt x="108" y="138"/>
                    </a:lnTo>
                    <a:lnTo>
                      <a:pt x="108" y="135"/>
                    </a:lnTo>
                    <a:lnTo>
                      <a:pt x="110" y="133"/>
                    </a:lnTo>
                    <a:lnTo>
                      <a:pt x="110" y="130"/>
                    </a:lnTo>
                    <a:lnTo>
                      <a:pt x="112" y="126"/>
                    </a:lnTo>
                    <a:lnTo>
                      <a:pt x="112" y="124"/>
                    </a:lnTo>
                    <a:lnTo>
                      <a:pt x="113" y="121"/>
                    </a:lnTo>
                    <a:lnTo>
                      <a:pt x="113" y="117"/>
                    </a:lnTo>
                    <a:lnTo>
                      <a:pt x="115" y="117"/>
                    </a:lnTo>
                    <a:lnTo>
                      <a:pt x="108" y="114"/>
                    </a:lnTo>
                    <a:lnTo>
                      <a:pt x="110" y="114"/>
                    </a:lnTo>
                    <a:lnTo>
                      <a:pt x="107" y="116"/>
                    </a:lnTo>
                    <a:lnTo>
                      <a:pt x="107" y="121"/>
                    </a:lnTo>
                    <a:lnTo>
                      <a:pt x="105" y="124"/>
                    </a:lnTo>
                    <a:lnTo>
                      <a:pt x="105" y="126"/>
                    </a:lnTo>
                    <a:lnTo>
                      <a:pt x="103" y="130"/>
                    </a:lnTo>
                    <a:lnTo>
                      <a:pt x="101" y="131"/>
                    </a:lnTo>
                    <a:lnTo>
                      <a:pt x="101" y="135"/>
                    </a:lnTo>
                    <a:lnTo>
                      <a:pt x="100" y="136"/>
                    </a:lnTo>
                    <a:lnTo>
                      <a:pt x="100" y="138"/>
                    </a:lnTo>
                    <a:lnTo>
                      <a:pt x="98" y="140"/>
                    </a:lnTo>
                    <a:lnTo>
                      <a:pt x="98" y="142"/>
                    </a:lnTo>
                    <a:lnTo>
                      <a:pt x="96" y="143"/>
                    </a:lnTo>
                    <a:lnTo>
                      <a:pt x="98" y="145"/>
                    </a:lnTo>
                    <a:lnTo>
                      <a:pt x="96" y="145"/>
                    </a:lnTo>
                    <a:lnTo>
                      <a:pt x="96" y="147"/>
                    </a:lnTo>
                    <a:lnTo>
                      <a:pt x="94" y="147"/>
                    </a:lnTo>
                    <a:lnTo>
                      <a:pt x="96" y="145"/>
                    </a:lnTo>
                    <a:lnTo>
                      <a:pt x="93" y="142"/>
                    </a:lnTo>
                    <a:lnTo>
                      <a:pt x="91" y="142"/>
                    </a:lnTo>
                    <a:lnTo>
                      <a:pt x="93" y="140"/>
                    </a:lnTo>
                    <a:lnTo>
                      <a:pt x="93" y="138"/>
                    </a:lnTo>
                    <a:lnTo>
                      <a:pt x="91" y="136"/>
                    </a:lnTo>
                    <a:lnTo>
                      <a:pt x="91" y="131"/>
                    </a:lnTo>
                    <a:lnTo>
                      <a:pt x="89" y="128"/>
                    </a:lnTo>
                    <a:lnTo>
                      <a:pt x="89" y="117"/>
                    </a:lnTo>
                    <a:lnTo>
                      <a:pt x="88" y="112"/>
                    </a:lnTo>
                    <a:lnTo>
                      <a:pt x="88" y="102"/>
                    </a:lnTo>
                    <a:lnTo>
                      <a:pt x="86" y="97"/>
                    </a:lnTo>
                    <a:lnTo>
                      <a:pt x="86" y="83"/>
                    </a:lnTo>
                    <a:lnTo>
                      <a:pt x="84" y="78"/>
                    </a:lnTo>
                    <a:lnTo>
                      <a:pt x="84" y="59"/>
                    </a:lnTo>
                    <a:lnTo>
                      <a:pt x="82" y="52"/>
                    </a:lnTo>
                    <a:lnTo>
                      <a:pt x="82" y="41"/>
                    </a:lnTo>
                    <a:lnTo>
                      <a:pt x="81" y="35"/>
                    </a:lnTo>
                    <a:lnTo>
                      <a:pt x="81" y="21"/>
                    </a:lnTo>
                    <a:lnTo>
                      <a:pt x="79" y="16"/>
                    </a:lnTo>
                    <a:lnTo>
                      <a:pt x="79" y="3"/>
                    </a:lnTo>
                    <a:lnTo>
                      <a:pt x="72" y="0"/>
                    </a:lnTo>
                    <a:lnTo>
                      <a:pt x="70" y="5"/>
                    </a:lnTo>
                    <a:lnTo>
                      <a:pt x="72" y="2"/>
                    </a:lnTo>
                    <a:lnTo>
                      <a:pt x="74" y="2"/>
                    </a:lnTo>
                    <a:lnTo>
                      <a:pt x="70" y="3"/>
                    </a:lnTo>
                    <a:lnTo>
                      <a:pt x="69" y="7"/>
                    </a:lnTo>
                    <a:lnTo>
                      <a:pt x="67" y="9"/>
                    </a:lnTo>
                    <a:lnTo>
                      <a:pt x="65" y="16"/>
                    </a:lnTo>
                    <a:lnTo>
                      <a:pt x="65" y="19"/>
                    </a:lnTo>
                    <a:lnTo>
                      <a:pt x="63" y="24"/>
                    </a:lnTo>
                    <a:lnTo>
                      <a:pt x="63" y="31"/>
                    </a:lnTo>
                    <a:lnTo>
                      <a:pt x="62" y="36"/>
                    </a:lnTo>
                    <a:lnTo>
                      <a:pt x="62" y="52"/>
                    </a:lnTo>
                    <a:lnTo>
                      <a:pt x="60" y="59"/>
                    </a:lnTo>
                    <a:lnTo>
                      <a:pt x="60" y="67"/>
                    </a:lnTo>
                    <a:lnTo>
                      <a:pt x="58" y="76"/>
                    </a:lnTo>
                    <a:lnTo>
                      <a:pt x="58" y="93"/>
                    </a:lnTo>
                    <a:lnTo>
                      <a:pt x="57" y="102"/>
                    </a:lnTo>
                    <a:lnTo>
                      <a:pt x="57" y="119"/>
                    </a:lnTo>
                    <a:lnTo>
                      <a:pt x="55" y="128"/>
                    </a:lnTo>
                    <a:lnTo>
                      <a:pt x="55" y="145"/>
                    </a:lnTo>
                    <a:lnTo>
                      <a:pt x="53" y="154"/>
                    </a:lnTo>
                    <a:lnTo>
                      <a:pt x="53" y="161"/>
                    </a:lnTo>
                    <a:lnTo>
                      <a:pt x="51" y="168"/>
                    </a:lnTo>
                    <a:lnTo>
                      <a:pt x="51" y="181"/>
                    </a:lnTo>
                    <a:lnTo>
                      <a:pt x="50" y="187"/>
                    </a:lnTo>
                    <a:lnTo>
                      <a:pt x="50" y="192"/>
                    </a:lnTo>
                    <a:lnTo>
                      <a:pt x="48" y="197"/>
                    </a:lnTo>
                    <a:lnTo>
                      <a:pt x="48" y="200"/>
                    </a:lnTo>
                    <a:lnTo>
                      <a:pt x="46" y="204"/>
                    </a:lnTo>
                    <a:lnTo>
                      <a:pt x="46" y="206"/>
                    </a:lnTo>
                    <a:lnTo>
                      <a:pt x="46" y="204"/>
                    </a:lnTo>
                    <a:lnTo>
                      <a:pt x="50" y="202"/>
                    </a:lnTo>
                    <a:lnTo>
                      <a:pt x="50" y="199"/>
                    </a:lnTo>
                    <a:lnTo>
                      <a:pt x="48" y="197"/>
                    </a:lnTo>
                    <a:lnTo>
                      <a:pt x="46" y="193"/>
                    </a:lnTo>
                    <a:lnTo>
                      <a:pt x="46" y="190"/>
                    </a:lnTo>
                    <a:lnTo>
                      <a:pt x="44" y="187"/>
                    </a:lnTo>
                    <a:lnTo>
                      <a:pt x="44" y="183"/>
                    </a:lnTo>
                    <a:lnTo>
                      <a:pt x="43" y="178"/>
                    </a:lnTo>
                    <a:lnTo>
                      <a:pt x="43" y="174"/>
                    </a:lnTo>
                    <a:lnTo>
                      <a:pt x="41" y="169"/>
                    </a:lnTo>
                    <a:lnTo>
                      <a:pt x="41" y="166"/>
                    </a:lnTo>
                    <a:lnTo>
                      <a:pt x="39" y="161"/>
                    </a:lnTo>
                    <a:lnTo>
                      <a:pt x="39" y="155"/>
                    </a:lnTo>
                    <a:lnTo>
                      <a:pt x="38" y="152"/>
                    </a:lnTo>
                    <a:lnTo>
                      <a:pt x="38" y="147"/>
                    </a:lnTo>
                    <a:lnTo>
                      <a:pt x="36" y="142"/>
                    </a:lnTo>
                    <a:lnTo>
                      <a:pt x="36" y="133"/>
                    </a:lnTo>
                    <a:lnTo>
                      <a:pt x="34" y="130"/>
                    </a:lnTo>
                    <a:lnTo>
                      <a:pt x="34" y="126"/>
                    </a:lnTo>
                    <a:lnTo>
                      <a:pt x="32" y="121"/>
                    </a:lnTo>
                    <a:lnTo>
                      <a:pt x="32" y="112"/>
                    </a:lnTo>
                    <a:lnTo>
                      <a:pt x="31" y="111"/>
                    </a:lnTo>
                    <a:lnTo>
                      <a:pt x="31" y="104"/>
                    </a:lnTo>
                    <a:lnTo>
                      <a:pt x="29" y="104"/>
                    </a:lnTo>
                    <a:lnTo>
                      <a:pt x="29" y="102"/>
                    </a:lnTo>
                    <a:lnTo>
                      <a:pt x="22" y="95"/>
                    </a:lnTo>
                    <a:lnTo>
                      <a:pt x="20" y="97"/>
                    </a:lnTo>
                    <a:lnTo>
                      <a:pt x="20" y="95"/>
                    </a:lnTo>
                    <a:lnTo>
                      <a:pt x="13" y="95"/>
                    </a:lnTo>
                    <a:lnTo>
                      <a:pt x="13" y="97"/>
                    </a:lnTo>
                    <a:lnTo>
                      <a:pt x="12" y="95"/>
                    </a:lnTo>
                    <a:lnTo>
                      <a:pt x="8" y="98"/>
                    </a:lnTo>
                    <a:lnTo>
                      <a:pt x="8" y="100"/>
                    </a:lnTo>
                    <a:lnTo>
                      <a:pt x="5" y="104"/>
                    </a:lnTo>
                    <a:lnTo>
                      <a:pt x="5" y="107"/>
                    </a:lnTo>
                    <a:lnTo>
                      <a:pt x="3" y="109"/>
                    </a:lnTo>
                    <a:lnTo>
                      <a:pt x="3" y="112"/>
                    </a:lnTo>
                    <a:lnTo>
                      <a:pt x="1" y="116"/>
                    </a:lnTo>
                    <a:lnTo>
                      <a:pt x="0" y="117"/>
                    </a:lnTo>
                    <a:lnTo>
                      <a:pt x="0" y="123"/>
                    </a:lnTo>
                    <a:lnTo>
                      <a:pt x="0" y="121"/>
                    </a:lnTo>
                    <a:lnTo>
                      <a:pt x="6" y="124"/>
                    </a:lnTo>
                    <a:close/>
                  </a:path>
                </a:pathLst>
              </a:custGeom>
              <a:solidFill>
                <a:srgbClr val="000000"/>
              </a:solidFill>
              <a:ln w="12700">
                <a:solidFill>
                  <a:srgbClr val="000000"/>
                </a:solidFill>
                <a:round/>
                <a:headEnd/>
                <a:tailEnd/>
              </a:ln>
            </p:spPr>
            <p:txBody>
              <a:bodyPr/>
              <a:lstStyle/>
              <a:p>
                <a:endParaRPr lang="fr-FR"/>
              </a:p>
            </p:txBody>
          </p:sp>
          <p:sp>
            <p:nvSpPr>
              <p:cNvPr id="27797" name="Freeform 37"/>
              <p:cNvSpPr>
                <a:spLocks/>
              </p:cNvSpPr>
              <p:nvPr/>
            </p:nvSpPr>
            <p:spPr bwMode="auto">
              <a:xfrm>
                <a:off x="2987" y="1208"/>
                <a:ext cx="194" cy="596"/>
              </a:xfrm>
              <a:custGeom>
                <a:avLst/>
                <a:gdLst>
                  <a:gd name="T0" fmla="*/ 149 w 194"/>
                  <a:gd name="T1" fmla="*/ 5 h 596"/>
                  <a:gd name="T2" fmla="*/ 123 w 194"/>
                  <a:gd name="T3" fmla="*/ 24 h 596"/>
                  <a:gd name="T4" fmla="*/ 107 w 194"/>
                  <a:gd name="T5" fmla="*/ 42 h 596"/>
                  <a:gd name="T6" fmla="*/ 92 w 194"/>
                  <a:gd name="T7" fmla="*/ 55 h 596"/>
                  <a:gd name="T8" fmla="*/ 78 w 194"/>
                  <a:gd name="T9" fmla="*/ 71 h 596"/>
                  <a:gd name="T10" fmla="*/ 52 w 194"/>
                  <a:gd name="T11" fmla="*/ 105 h 596"/>
                  <a:gd name="T12" fmla="*/ 42 w 194"/>
                  <a:gd name="T13" fmla="*/ 123 h 596"/>
                  <a:gd name="T14" fmla="*/ 32 w 194"/>
                  <a:gd name="T15" fmla="*/ 142 h 596"/>
                  <a:gd name="T16" fmla="*/ 23 w 194"/>
                  <a:gd name="T17" fmla="*/ 161 h 596"/>
                  <a:gd name="T18" fmla="*/ 13 w 194"/>
                  <a:gd name="T19" fmla="*/ 190 h 596"/>
                  <a:gd name="T20" fmla="*/ 7 w 194"/>
                  <a:gd name="T21" fmla="*/ 213 h 596"/>
                  <a:gd name="T22" fmla="*/ 2 w 194"/>
                  <a:gd name="T23" fmla="*/ 245 h 596"/>
                  <a:gd name="T24" fmla="*/ 0 w 194"/>
                  <a:gd name="T25" fmla="*/ 266 h 596"/>
                  <a:gd name="T26" fmla="*/ 2 w 194"/>
                  <a:gd name="T27" fmla="*/ 325 h 596"/>
                  <a:gd name="T28" fmla="*/ 7 w 194"/>
                  <a:gd name="T29" fmla="*/ 359 h 596"/>
                  <a:gd name="T30" fmla="*/ 13 w 194"/>
                  <a:gd name="T31" fmla="*/ 382 h 596"/>
                  <a:gd name="T32" fmla="*/ 21 w 194"/>
                  <a:gd name="T33" fmla="*/ 406 h 596"/>
                  <a:gd name="T34" fmla="*/ 30 w 194"/>
                  <a:gd name="T35" fmla="*/ 427 h 596"/>
                  <a:gd name="T36" fmla="*/ 38 w 194"/>
                  <a:gd name="T37" fmla="*/ 449 h 596"/>
                  <a:gd name="T38" fmla="*/ 51 w 194"/>
                  <a:gd name="T39" fmla="*/ 468 h 596"/>
                  <a:gd name="T40" fmla="*/ 64 w 194"/>
                  <a:gd name="T41" fmla="*/ 487 h 596"/>
                  <a:gd name="T42" fmla="*/ 87 w 194"/>
                  <a:gd name="T43" fmla="*/ 515 h 596"/>
                  <a:gd name="T44" fmla="*/ 139 w 194"/>
                  <a:gd name="T45" fmla="*/ 563 h 596"/>
                  <a:gd name="T46" fmla="*/ 159 w 194"/>
                  <a:gd name="T47" fmla="*/ 577 h 596"/>
                  <a:gd name="T48" fmla="*/ 180 w 194"/>
                  <a:gd name="T49" fmla="*/ 589 h 596"/>
                  <a:gd name="T50" fmla="*/ 194 w 194"/>
                  <a:gd name="T51" fmla="*/ 589 h 596"/>
                  <a:gd name="T52" fmla="*/ 171 w 194"/>
                  <a:gd name="T53" fmla="*/ 577 h 596"/>
                  <a:gd name="T54" fmla="*/ 152 w 194"/>
                  <a:gd name="T55" fmla="*/ 565 h 596"/>
                  <a:gd name="T56" fmla="*/ 125 w 194"/>
                  <a:gd name="T57" fmla="*/ 542 h 596"/>
                  <a:gd name="T58" fmla="*/ 90 w 194"/>
                  <a:gd name="T59" fmla="*/ 511 h 596"/>
                  <a:gd name="T60" fmla="*/ 71 w 194"/>
                  <a:gd name="T61" fmla="*/ 484 h 596"/>
                  <a:gd name="T62" fmla="*/ 57 w 194"/>
                  <a:gd name="T63" fmla="*/ 465 h 596"/>
                  <a:gd name="T64" fmla="*/ 45 w 194"/>
                  <a:gd name="T65" fmla="*/ 446 h 596"/>
                  <a:gd name="T66" fmla="*/ 37 w 194"/>
                  <a:gd name="T67" fmla="*/ 423 h 596"/>
                  <a:gd name="T68" fmla="*/ 28 w 194"/>
                  <a:gd name="T69" fmla="*/ 403 h 596"/>
                  <a:gd name="T70" fmla="*/ 19 w 194"/>
                  <a:gd name="T71" fmla="*/ 382 h 596"/>
                  <a:gd name="T72" fmla="*/ 14 w 194"/>
                  <a:gd name="T73" fmla="*/ 359 h 596"/>
                  <a:gd name="T74" fmla="*/ 9 w 194"/>
                  <a:gd name="T75" fmla="*/ 325 h 596"/>
                  <a:gd name="T76" fmla="*/ 7 w 194"/>
                  <a:gd name="T77" fmla="*/ 266 h 596"/>
                  <a:gd name="T78" fmla="*/ 9 w 194"/>
                  <a:gd name="T79" fmla="*/ 245 h 596"/>
                  <a:gd name="T80" fmla="*/ 14 w 194"/>
                  <a:gd name="T81" fmla="*/ 213 h 596"/>
                  <a:gd name="T82" fmla="*/ 19 w 194"/>
                  <a:gd name="T83" fmla="*/ 194 h 596"/>
                  <a:gd name="T84" fmla="*/ 30 w 194"/>
                  <a:gd name="T85" fmla="*/ 164 h 596"/>
                  <a:gd name="T86" fmla="*/ 38 w 194"/>
                  <a:gd name="T87" fmla="*/ 145 h 596"/>
                  <a:gd name="T88" fmla="*/ 49 w 194"/>
                  <a:gd name="T89" fmla="*/ 126 h 596"/>
                  <a:gd name="T90" fmla="*/ 59 w 194"/>
                  <a:gd name="T91" fmla="*/ 109 h 596"/>
                  <a:gd name="T92" fmla="*/ 82 w 194"/>
                  <a:gd name="T93" fmla="*/ 74 h 596"/>
                  <a:gd name="T94" fmla="*/ 95 w 194"/>
                  <a:gd name="T95" fmla="*/ 59 h 596"/>
                  <a:gd name="T96" fmla="*/ 111 w 194"/>
                  <a:gd name="T97" fmla="*/ 45 h 596"/>
                  <a:gd name="T98" fmla="*/ 126 w 194"/>
                  <a:gd name="T99" fmla="*/ 31 h 596"/>
                  <a:gd name="T100" fmla="*/ 152 w 194"/>
                  <a:gd name="T101" fmla="*/ 12 h 596"/>
                  <a:gd name="T102" fmla="*/ 159 w 194"/>
                  <a:gd name="T103" fmla="*/ 0 h 5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596"/>
                  <a:gd name="T158" fmla="*/ 194 w 194"/>
                  <a:gd name="T159" fmla="*/ 596 h 5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596">
                    <a:moveTo>
                      <a:pt x="159" y="0"/>
                    </a:moveTo>
                    <a:lnTo>
                      <a:pt x="149" y="5"/>
                    </a:lnTo>
                    <a:lnTo>
                      <a:pt x="132" y="19"/>
                    </a:lnTo>
                    <a:lnTo>
                      <a:pt x="123" y="24"/>
                    </a:lnTo>
                    <a:lnTo>
                      <a:pt x="114" y="33"/>
                    </a:lnTo>
                    <a:lnTo>
                      <a:pt x="107" y="42"/>
                    </a:lnTo>
                    <a:lnTo>
                      <a:pt x="99" y="48"/>
                    </a:lnTo>
                    <a:lnTo>
                      <a:pt x="92" y="55"/>
                    </a:lnTo>
                    <a:lnTo>
                      <a:pt x="85" y="64"/>
                    </a:lnTo>
                    <a:lnTo>
                      <a:pt x="78" y="71"/>
                    </a:lnTo>
                    <a:lnTo>
                      <a:pt x="63" y="88"/>
                    </a:lnTo>
                    <a:lnTo>
                      <a:pt x="52" y="105"/>
                    </a:lnTo>
                    <a:lnTo>
                      <a:pt x="45" y="114"/>
                    </a:lnTo>
                    <a:lnTo>
                      <a:pt x="42" y="123"/>
                    </a:lnTo>
                    <a:lnTo>
                      <a:pt x="37" y="133"/>
                    </a:lnTo>
                    <a:lnTo>
                      <a:pt x="32" y="142"/>
                    </a:lnTo>
                    <a:lnTo>
                      <a:pt x="28" y="152"/>
                    </a:lnTo>
                    <a:lnTo>
                      <a:pt x="23" y="161"/>
                    </a:lnTo>
                    <a:lnTo>
                      <a:pt x="16" y="181"/>
                    </a:lnTo>
                    <a:lnTo>
                      <a:pt x="13" y="190"/>
                    </a:lnTo>
                    <a:lnTo>
                      <a:pt x="11" y="202"/>
                    </a:lnTo>
                    <a:lnTo>
                      <a:pt x="7" y="213"/>
                    </a:lnTo>
                    <a:lnTo>
                      <a:pt x="4" y="233"/>
                    </a:lnTo>
                    <a:lnTo>
                      <a:pt x="2" y="245"/>
                    </a:lnTo>
                    <a:lnTo>
                      <a:pt x="2" y="256"/>
                    </a:lnTo>
                    <a:lnTo>
                      <a:pt x="0" y="266"/>
                    </a:lnTo>
                    <a:lnTo>
                      <a:pt x="0" y="313"/>
                    </a:lnTo>
                    <a:lnTo>
                      <a:pt x="2" y="325"/>
                    </a:lnTo>
                    <a:lnTo>
                      <a:pt x="4" y="335"/>
                    </a:lnTo>
                    <a:lnTo>
                      <a:pt x="7" y="359"/>
                    </a:lnTo>
                    <a:lnTo>
                      <a:pt x="11" y="371"/>
                    </a:lnTo>
                    <a:lnTo>
                      <a:pt x="13" y="382"/>
                    </a:lnTo>
                    <a:lnTo>
                      <a:pt x="16" y="396"/>
                    </a:lnTo>
                    <a:lnTo>
                      <a:pt x="21" y="406"/>
                    </a:lnTo>
                    <a:lnTo>
                      <a:pt x="25" y="416"/>
                    </a:lnTo>
                    <a:lnTo>
                      <a:pt x="30" y="427"/>
                    </a:lnTo>
                    <a:lnTo>
                      <a:pt x="33" y="439"/>
                    </a:lnTo>
                    <a:lnTo>
                      <a:pt x="38" y="449"/>
                    </a:lnTo>
                    <a:lnTo>
                      <a:pt x="45" y="458"/>
                    </a:lnTo>
                    <a:lnTo>
                      <a:pt x="51" y="468"/>
                    </a:lnTo>
                    <a:lnTo>
                      <a:pt x="57" y="479"/>
                    </a:lnTo>
                    <a:lnTo>
                      <a:pt x="64" y="487"/>
                    </a:lnTo>
                    <a:lnTo>
                      <a:pt x="71" y="498"/>
                    </a:lnTo>
                    <a:lnTo>
                      <a:pt x="87" y="515"/>
                    </a:lnTo>
                    <a:lnTo>
                      <a:pt x="121" y="549"/>
                    </a:lnTo>
                    <a:lnTo>
                      <a:pt x="139" y="563"/>
                    </a:lnTo>
                    <a:lnTo>
                      <a:pt x="149" y="572"/>
                    </a:lnTo>
                    <a:lnTo>
                      <a:pt x="159" y="577"/>
                    </a:lnTo>
                    <a:lnTo>
                      <a:pt x="168" y="584"/>
                    </a:lnTo>
                    <a:lnTo>
                      <a:pt x="180" y="589"/>
                    </a:lnTo>
                    <a:lnTo>
                      <a:pt x="190" y="596"/>
                    </a:lnTo>
                    <a:lnTo>
                      <a:pt x="194" y="589"/>
                    </a:lnTo>
                    <a:lnTo>
                      <a:pt x="183" y="582"/>
                    </a:lnTo>
                    <a:lnTo>
                      <a:pt x="171" y="577"/>
                    </a:lnTo>
                    <a:lnTo>
                      <a:pt x="163" y="570"/>
                    </a:lnTo>
                    <a:lnTo>
                      <a:pt x="152" y="565"/>
                    </a:lnTo>
                    <a:lnTo>
                      <a:pt x="142" y="556"/>
                    </a:lnTo>
                    <a:lnTo>
                      <a:pt x="125" y="542"/>
                    </a:lnTo>
                    <a:lnTo>
                      <a:pt x="114" y="536"/>
                    </a:lnTo>
                    <a:lnTo>
                      <a:pt x="90" y="511"/>
                    </a:lnTo>
                    <a:lnTo>
                      <a:pt x="78" y="494"/>
                    </a:lnTo>
                    <a:lnTo>
                      <a:pt x="71" y="484"/>
                    </a:lnTo>
                    <a:lnTo>
                      <a:pt x="64" y="475"/>
                    </a:lnTo>
                    <a:lnTo>
                      <a:pt x="57" y="465"/>
                    </a:lnTo>
                    <a:lnTo>
                      <a:pt x="52" y="454"/>
                    </a:lnTo>
                    <a:lnTo>
                      <a:pt x="45" y="446"/>
                    </a:lnTo>
                    <a:lnTo>
                      <a:pt x="40" y="435"/>
                    </a:lnTo>
                    <a:lnTo>
                      <a:pt x="37" y="423"/>
                    </a:lnTo>
                    <a:lnTo>
                      <a:pt x="32" y="413"/>
                    </a:lnTo>
                    <a:lnTo>
                      <a:pt x="28" y="403"/>
                    </a:lnTo>
                    <a:lnTo>
                      <a:pt x="23" y="392"/>
                    </a:lnTo>
                    <a:lnTo>
                      <a:pt x="19" y="382"/>
                    </a:lnTo>
                    <a:lnTo>
                      <a:pt x="18" y="371"/>
                    </a:lnTo>
                    <a:lnTo>
                      <a:pt x="14" y="359"/>
                    </a:lnTo>
                    <a:lnTo>
                      <a:pt x="11" y="335"/>
                    </a:lnTo>
                    <a:lnTo>
                      <a:pt x="9" y="325"/>
                    </a:lnTo>
                    <a:lnTo>
                      <a:pt x="7" y="313"/>
                    </a:lnTo>
                    <a:lnTo>
                      <a:pt x="7" y="266"/>
                    </a:lnTo>
                    <a:lnTo>
                      <a:pt x="9" y="256"/>
                    </a:lnTo>
                    <a:lnTo>
                      <a:pt x="9" y="245"/>
                    </a:lnTo>
                    <a:lnTo>
                      <a:pt x="11" y="233"/>
                    </a:lnTo>
                    <a:lnTo>
                      <a:pt x="14" y="213"/>
                    </a:lnTo>
                    <a:lnTo>
                      <a:pt x="18" y="202"/>
                    </a:lnTo>
                    <a:lnTo>
                      <a:pt x="19" y="194"/>
                    </a:lnTo>
                    <a:lnTo>
                      <a:pt x="23" y="185"/>
                    </a:lnTo>
                    <a:lnTo>
                      <a:pt x="30" y="164"/>
                    </a:lnTo>
                    <a:lnTo>
                      <a:pt x="35" y="156"/>
                    </a:lnTo>
                    <a:lnTo>
                      <a:pt x="38" y="145"/>
                    </a:lnTo>
                    <a:lnTo>
                      <a:pt x="44" y="137"/>
                    </a:lnTo>
                    <a:lnTo>
                      <a:pt x="49" y="126"/>
                    </a:lnTo>
                    <a:lnTo>
                      <a:pt x="52" y="118"/>
                    </a:lnTo>
                    <a:lnTo>
                      <a:pt x="59" y="109"/>
                    </a:lnTo>
                    <a:lnTo>
                      <a:pt x="69" y="92"/>
                    </a:lnTo>
                    <a:lnTo>
                      <a:pt x="82" y="74"/>
                    </a:lnTo>
                    <a:lnTo>
                      <a:pt x="88" y="67"/>
                    </a:lnTo>
                    <a:lnTo>
                      <a:pt x="95" y="59"/>
                    </a:lnTo>
                    <a:lnTo>
                      <a:pt x="102" y="52"/>
                    </a:lnTo>
                    <a:lnTo>
                      <a:pt x="111" y="45"/>
                    </a:lnTo>
                    <a:lnTo>
                      <a:pt x="118" y="36"/>
                    </a:lnTo>
                    <a:lnTo>
                      <a:pt x="126" y="31"/>
                    </a:lnTo>
                    <a:lnTo>
                      <a:pt x="135" y="26"/>
                    </a:lnTo>
                    <a:lnTo>
                      <a:pt x="152" y="12"/>
                    </a:lnTo>
                    <a:lnTo>
                      <a:pt x="163" y="7"/>
                    </a:lnTo>
                    <a:lnTo>
                      <a:pt x="159" y="0"/>
                    </a:lnTo>
                    <a:close/>
                  </a:path>
                </a:pathLst>
              </a:custGeom>
              <a:solidFill>
                <a:srgbClr val="000000"/>
              </a:solidFill>
              <a:ln w="12700">
                <a:solidFill>
                  <a:srgbClr val="000000"/>
                </a:solidFill>
                <a:round/>
                <a:headEnd/>
                <a:tailEnd/>
              </a:ln>
            </p:spPr>
            <p:txBody>
              <a:bodyPr/>
              <a:lstStyle/>
              <a:p>
                <a:endParaRPr lang="fr-FR"/>
              </a:p>
            </p:txBody>
          </p:sp>
          <p:sp>
            <p:nvSpPr>
              <p:cNvPr id="27798" name="Freeform 38"/>
              <p:cNvSpPr>
                <a:spLocks/>
              </p:cNvSpPr>
              <p:nvPr/>
            </p:nvSpPr>
            <p:spPr bwMode="auto">
              <a:xfrm>
                <a:off x="2711" y="913"/>
                <a:ext cx="454" cy="1216"/>
              </a:xfrm>
              <a:custGeom>
                <a:avLst/>
                <a:gdLst>
                  <a:gd name="T0" fmla="*/ 396 w 454"/>
                  <a:gd name="T1" fmla="*/ 8 h 1216"/>
                  <a:gd name="T2" fmla="*/ 328 w 454"/>
                  <a:gd name="T3" fmla="*/ 41 h 1216"/>
                  <a:gd name="T4" fmla="*/ 268 w 454"/>
                  <a:gd name="T5" fmla="*/ 79 h 1216"/>
                  <a:gd name="T6" fmla="*/ 228 w 454"/>
                  <a:gd name="T7" fmla="*/ 109 h 1216"/>
                  <a:gd name="T8" fmla="*/ 128 w 454"/>
                  <a:gd name="T9" fmla="*/ 216 h 1216"/>
                  <a:gd name="T10" fmla="*/ 100 w 454"/>
                  <a:gd name="T11" fmla="*/ 255 h 1216"/>
                  <a:gd name="T12" fmla="*/ 76 w 454"/>
                  <a:gd name="T13" fmla="*/ 295 h 1216"/>
                  <a:gd name="T14" fmla="*/ 56 w 454"/>
                  <a:gd name="T15" fmla="*/ 338 h 1216"/>
                  <a:gd name="T16" fmla="*/ 38 w 454"/>
                  <a:gd name="T17" fmla="*/ 383 h 1216"/>
                  <a:gd name="T18" fmla="*/ 23 w 454"/>
                  <a:gd name="T19" fmla="*/ 430 h 1216"/>
                  <a:gd name="T20" fmla="*/ 4 w 454"/>
                  <a:gd name="T21" fmla="*/ 528 h 1216"/>
                  <a:gd name="T22" fmla="*/ 0 w 454"/>
                  <a:gd name="T23" fmla="*/ 628 h 1216"/>
                  <a:gd name="T24" fmla="*/ 9 w 454"/>
                  <a:gd name="T25" fmla="*/ 704 h 1216"/>
                  <a:gd name="T26" fmla="*/ 18 w 454"/>
                  <a:gd name="T27" fmla="*/ 755 h 1216"/>
                  <a:gd name="T28" fmla="*/ 33 w 454"/>
                  <a:gd name="T29" fmla="*/ 806 h 1216"/>
                  <a:gd name="T30" fmla="*/ 50 w 454"/>
                  <a:gd name="T31" fmla="*/ 853 h 1216"/>
                  <a:gd name="T32" fmla="*/ 83 w 454"/>
                  <a:gd name="T33" fmla="*/ 920 h 1216"/>
                  <a:gd name="T34" fmla="*/ 109 w 454"/>
                  <a:gd name="T35" fmla="*/ 962 h 1216"/>
                  <a:gd name="T36" fmla="*/ 138 w 454"/>
                  <a:gd name="T37" fmla="*/ 1001 h 1216"/>
                  <a:gd name="T38" fmla="*/ 173 w 454"/>
                  <a:gd name="T39" fmla="*/ 1039 h 1216"/>
                  <a:gd name="T40" fmla="*/ 209 w 454"/>
                  <a:gd name="T41" fmla="*/ 1077 h 1216"/>
                  <a:gd name="T42" fmla="*/ 268 w 454"/>
                  <a:gd name="T43" fmla="*/ 1124 h 1216"/>
                  <a:gd name="T44" fmla="*/ 332 w 454"/>
                  <a:gd name="T45" fmla="*/ 1166 h 1216"/>
                  <a:gd name="T46" fmla="*/ 378 w 454"/>
                  <a:gd name="T47" fmla="*/ 1188 h 1216"/>
                  <a:gd name="T48" fmla="*/ 425 w 454"/>
                  <a:gd name="T49" fmla="*/ 1207 h 1216"/>
                  <a:gd name="T50" fmla="*/ 454 w 454"/>
                  <a:gd name="T51" fmla="*/ 1209 h 1216"/>
                  <a:gd name="T52" fmla="*/ 404 w 454"/>
                  <a:gd name="T53" fmla="*/ 1191 h 1216"/>
                  <a:gd name="T54" fmla="*/ 358 w 454"/>
                  <a:gd name="T55" fmla="*/ 1169 h 1216"/>
                  <a:gd name="T56" fmla="*/ 313 w 454"/>
                  <a:gd name="T57" fmla="*/ 1145 h 1216"/>
                  <a:gd name="T58" fmla="*/ 251 w 454"/>
                  <a:gd name="T59" fmla="*/ 1102 h 1216"/>
                  <a:gd name="T60" fmla="*/ 194 w 454"/>
                  <a:gd name="T61" fmla="*/ 1055 h 1216"/>
                  <a:gd name="T62" fmla="*/ 163 w 454"/>
                  <a:gd name="T63" fmla="*/ 1019 h 1216"/>
                  <a:gd name="T64" fmla="*/ 132 w 454"/>
                  <a:gd name="T65" fmla="*/ 979 h 1216"/>
                  <a:gd name="T66" fmla="*/ 102 w 454"/>
                  <a:gd name="T67" fmla="*/ 938 h 1216"/>
                  <a:gd name="T68" fmla="*/ 78 w 454"/>
                  <a:gd name="T69" fmla="*/ 894 h 1216"/>
                  <a:gd name="T70" fmla="*/ 47 w 454"/>
                  <a:gd name="T71" fmla="*/ 825 h 1216"/>
                  <a:gd name="T72" fmla="*/ 31 w 454"/>
                  <a:gd name="T73" fmla="*/ 779 h 1216"/>
                  <a:gd name="T74" fmla="*/ 19 w 454"/>
                  <a:gd name="T75" fmla="*/ 730 h 1216"/>
                  <a:gd name="T76" fmla="*/ 11 w 454"/>
                  <a:gd name="T77" fmla="*/ 680 h 1216"/>
                  <a:gd name="T78" fmla="*/ 7 w 454"/>
                  <a:gd name="T79" fmla="*/ 577 h 1216"/>
                  <a:gd name="T80" fmla="*/ 14 w 454"/>
                  <a:gd name="T81" fmla="*/ 504 h 1216"/>
                  <a:gd name="T82" fmla="*/ 37 w 454"/>
                  <a:gd name="T83" fmla="*/ 411 h 1216"/>
                  <a:gd name="T84" fmla="*/ 52 w 454"/>
                  <a:gd name="T85" fmla="*/ 364 h 1216"/>
                  <a:gd name="T86" fmla="*/ 73 w 454"/>
                  <a:gd name="T87" fmla="*/ 321 h 1216"/>
                  <a:gd name="T88" fmla="*/ 95 w 454"/>
                  <a:gd name="T89" fmla="*/ 278 h 1216"/>
                  <a:gd name="T90" fmla="*/ 121 w 454"/>
                  <a:gd name="T91" fmla="*/ 238 h 1216"/>
                  <a:gd name="T92" fmla="*/ 166 w 454"/>
                  <a:gd name="T93" fmla="*/ 181 h 1216"/>
                  <a:gd name="T94" fmla="*/ 214 w 454"/>
                  <a:gd name="T95" fmla="*/ 129 h 1216"/>
                  <a:gd name="T96" fmla="*/ 251 w 454"/>
                  <a:gd name="T97" fmla="*/ 102 h 1216"/>
                  <a:gd name="T98" fmla="*/ 290 w 454"/>
                  <a:gd name="T99" fmla="*/ 72 h 1216"/>
                  <a:gd name="T100" fmla="*/ 354 w 454"/>
                  <a:gd name="T101" fmla="*/ 36 h 1216"/>
                  <a:gd name="T102" fmla="*/ 423 w 454"/>
                  <a:gd name="T103" fmla="*/ 7 h 1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54"/>
                  <a:gd name="T157" fmla="*/ 0 h 1216"/>
                  <a:gd name="T158" fmla="*/ 454 w 454"/>
                  <a:gd name="T159" fmla="*/ 1216 h 12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54" h="1216">
                    <a:moveTo>
                      <a:pt x="420" y="0"/>
                    </a:moveTo>
                    <a:lnTo>
                      <a:pt x="396" y="8"/>
                    </a:lnTo>
                    <a:lnTo>
                      <a:pt x="351" y="29"/>
                    </a:lnTo>
                    <a:lnTo>
                      <a:pt x="328" y="41"/>
                    </a:lnTo>
                    <a:lnTo>
                      <a:pt x="287" y="65"/>
                    </a:lnTo>
                    <a:lnTo>
                      <a:pt x="268" y="79"/>
                    </a:lnTo>
                    <a:lnTo>
                      <a:pt x="247" y="95"/>
                    </a:lnTo>
                    <a:lnTo>
                      <a:pt x="228" y="109"/>
                    </a:lnTo>
                    <a:lnTo>
                      <a:pt x="159" y="178"/>
                    </a:lnTo>
                    <a:lnTo>
                      <a:pt x="128" y="216"/>
                    </a:lnTo>
                    <a:lnTo>
                      <a:pt x="114" y="235"/>
                    </a:lnTo>
                    <a:lnTo>
                      <a:pt x="100" y="255"/>
                    </a:lnTo>
                    <a:lnTo>
                      <a:pt x="88" y="274"/>
                    </a:lnTo>
                    <a:lnTo>
                      <a:pt x="76" y="295"/>
                    </a:lnTo>
                    <a:lnTo>
                      <a:pt x="66" y="318"/>
                    </a:lnTo>
                    <a:lnTo>
                      <a:pt x="56" y="338"/>
                    </a:lnTo>
                    <a:lnTo>
                      <a:pt x="45" y="361"/>
                    </a:lnTo>
                    <a:lnTo>
                      <a:pt x="38" y="383"/>
                    </a:lnTo>
                    <a:lnTo>
                      <a:pt x="30" y="407"/>
                    </a:lnTo>
                    <a:lnTo>
                      <a:pt x="23" y="430"/>
                    </a:lnTo>
                    <a:lnTo>
                      <a:pt x="7" y="504"/>
                    </a:lnTo>
                    <a:lnTo>
                      <a:pt x="4" y="528"/>
                    </a:lnTo>
                    <a:lnTo>
                      <a:pt x="0" y="577"/>
                    </a:lnTo>
                    <a:lnTo>
                      <a:pt x="0" y="628"/>
                    </a:lnTo>
                    <a:lnTo>
                      <a:pt x="4" y="680"/>
                    </a:lnTo>
                    <a:lnTo>
                      <a:pt x="9" y="704"/>
                    </a:lnTo>
                    <a:lnTo>
                      <a:pt x="12" y="730"/>
                    </a:lnTo>
                    <a:lnTo>
                      <a:pt x="18" y="755"/>
                    </a:lnTo>
                    <a:lnTo>
                      <a:pt x="25" y="782"/>
                    </a:lnTo>
                    <a:lnTo>
                      <a:pt x="33" y="806"/>
                    </a:lnTo>
                    <a:lnTo>
                      <a:pt x="40" y="829"/>
                    </a:lnTo>
                    <a:lnTo>
                      <a:pt x="50" y="853"/>
                    </a:lnTo>
                    <a:lnTo>
                      <a:pt x="71" y="898"/>
                    </a:lnTo>
                    <a:lnTo>
                      <a:pt x="83" y="920"/>
                    </a:lnTo>
                    <a:lnTo>
                      <a:pt x="95" y="941"/>
                    </a:lnTo>
                    <a:lnTo>
                      <a:pt x="109" y="962"/>
                    </a:lnTo>
                    <a:lnTo>
                      <a:pt x="125" y="982"/>
                    </a:lnTo>
                    <a:lnTo>
                      <a:pt x="138" y="1001"/>
                    </a:lnTo>
                    <a:lnTo>
                      <a:pt x="156" y="1022"/>
                    </a:lnTo>
                    <a:lnTo>
                      <a:pt x="173" y="1039"/>
                    </a:lnTo>
                    <a:lnTo>
                      <a:pt x="190" y="1058"/>
                    </a:lnTo>
                    <a:lnTo>
                      <a:pt x="209" y="1077"/>
                    </a:lnTo>
                    <a:lnTo>
                      <a:pt x="247" y="1109"/>
                    </a:lnTo>
                    <a:lnTo>
                      <a:pt x="268" y="1124"/>
                    </a:lnTo>
                    <a:lnTo>
                      <a:pt x="309" y="1152"/>
                    </a:lnTo>
                    <a:lnTo>
                      <a:pt x="332" y="1166"/>
                    </a:lnTo>
                    <a:lnTo>
                      <a:pt x="354" y="1176"/>
                    </a:lnTo>
                    <a:lnTo>
                      <a:pt x="378" y="1188"/>
                    </a:lnTo>
                    <a:lnTo>
                      <a:pt x="401" y="1198"/>
                    </a:lnTo>
                    <a:lnTo>
                      <a:pt x="425" y="1207"/>
                    </a:lnTo>
                    <a:lnTo>
                      <a:pt x="451" y="1216"/>
                    </a:lnTo>
                    <a:lnTo>
                      <a:pt x="454" y="1209"/>
                    </a:lnTo>
                    <a:lnTo>
                      <a:pt x="428" y="1200"/>
                    </a:lnTo>
                    <a:lnTo>
                      <a:pt x="404" y="1191"/>
                    </a:lnTo>
                    <a:lnTo>
                      <a:pt x="382" y="1181"/>
                    </a:lnTo>
                    <a:lnTo>
                      <a:pt x="358" y="1169"/>
                    </a:lnTo>
                    <a:lnTo>
                      <a:pt x="335" y="1159"/>
                    </a:lnTo>
                    <a:lnTo>
                      <a:pt x="313" y="1145"/>
                    </a:lnTo>
                    <a:lnTo>
                      <a:pt x="271" y="1117"/>
                    </a:lnTo>
                    <a:lnTo>
                      <a:pt x="251" y="1102"/>
                    </a:lnTo>
                    <a:lnTo>
                      <a:pt x="213" y="1071"/>
                    </a:lnTo>
                    <a:lnTo>
                      <a:pt x="194" y="1055"/>
                    </a:lnTo>
                    <a:lnTo>
                      <a:pt x="176" y="1036"/>
                    </a:lnTo>
                    <a:lnTo>
                      <a:pt x="163" y="1019"/>
                    </a:lnTo>
                    <a:lnTo>
                      <a:pt x="145" y="998"/>
                    </a:lnTo>
                    <a:lnTo>
                      <a:pt x="132" y="979"/>
                    </a:lnTo>
                    <a:lnTo>
                      <a:pt x="116" y="958"/>
                    </a:lnTo>
                    <a:lnTo>
                      <a:pt x="102" y="938"/>
                    </a:lnTo>
                    <a:lnTo>
                      <a:pt x="90" y="917"/>
                    </a:lnTo>
                    <a:lnTo>
                      <a:pt x="78" y="894"/>
                    </a:lnTo>
                    <a:lnTo>
                      <a:pt x="57" y="850"/>
                    </a:lnTo>
                    <a:lnTo>
                      <a:pt x="47" y="825"/>
                    </a:lnTo>
                    <a:lnTo>
                      <a:pt x="40" y="803"/>
                    </a:lnTo>
                    <a:lnTo>
                      <a:pt x="31" y="779"/>
                    </a:lnTo>
                    <a:lnTo>
                      <a:pt x="25" y="755"/>
                    </a:lnTo>
                    <a:lnTo>
                      <a:pt x="19" y="730"/>
                    </a:lnTo>
                    <a:lnTo>
                      <a:pt x="16" y="704"/>
                    </a:lnTo>
                    <a:lnTo>
                      <a:pt x="11" y="680"/>
                    </a:lnTo>
                    <a:lnTo>
                      <a:pt x="7" y="628"/>
                    </a:lnTo>
                    <a:lnTo>
                      <a:pt x="7" y="577"/>
                    </a:lnTo>
                    <a:lnTo>
                      <a:pt x="11" y="528"/>
                    </a:lnTo>
                    <a:lnTo>
                      <a:pt x="14" y="504"/>
                    </a:lnTo>
                    <a:lnTo>
                      <a:pt x="30" y="433"/>
                    </a:lnTo>
                    <a:lnTo>
                      <a:pt x="37" y="411"/>
                    </a:lnTo>
                    <a:lnTo>
                      <a:pt x="45" y="387"/>
                    </a:lnTo>
                    <a:lnTo>
                      <a:pt x="52" y="364"/>
                    </a:lnTo>
                    <a:lnTo>
                      <a:pt x="62" y="342"/>
                    </a:lnTo>
                    <a:lnTo>
                      <a:pt x="73" y="321"/>
                    </a:lnTo>
                    <a:lnTo>
                      <a:pt x="83" y="299"/>
                    </a:lnTo>
                    <a:lnTo>
                      <a:pt x="95" y="278"/>
                    </a:lnTo>
                    <a:lnTo>
                      <a:pt x="107" y="259"/>
                    </a:lnTo>
                    <a:lnTo>
                      <a:pt x="121" y="238"/>
                    </a:lnTo>
                    <a:lnTo>
                      <a:pt x="135" y="219"/>
                    </a:lnTo>
                    <a:lnTo>
                      <a:pt x="166" y="181"/>
                    </a:lnTo>
                    <a:lnTo>
                      <a:pt x="180" y="164"/>
                    </a:lnTo>
                    <a:lnTo>
                      <a:pt x="214" y="129"/>
                    </a:lnTo>
                    <a:lnTo>
                      <a:pt x="232" y="116"/>
                    </a:lnTo>
                    <a:lnTo>
                      <a:pt x="251" y="102"/>
                    </a:lnTo>
                    <a:lnTo>
                      <a:pt x="271" y="86"/>
                    </a:lnTo>
                    <a:lnTo>
                      <a:pt x="290" y="72"/>
                    </a:lnTo>
                    <a:lnTo>
                      <a:pt x="332" y="48"/>
                    </a:lnTo>
                    <a:lnTo>
                      <a:pt x="354" y="36"/>
                    </a:lnTo>
                    <a:lnTo>
                      <a:pt x="399" y="15"/>
                    </a:lnTo>
                    <a:lnTo>
                      <a:pt x="423" y="7"/>
                    </a:lnTo>
                    <a:lnTo>
                      <a:pt x="420" y="0"/>
                    </a:lnTo>
                    <a:close/>
                  </a:path>
                </a:pathLst>
              </a:custGeom>
              <a:solidFill>
                <a:srgbClr val="000000"/>
              </a:solidFill>
              <a:ln w="12700">
                <a:solidFill>
                  <a:srgbClr val="000000"/>
                </a:solidFill>
                <a:round/>
                <a:headEnd/>
                <a:tailEnd/>
              </a:ln>
            </p:spPr>
            <p:txBody>
              <a:bodyPr/>
              <a:lstStyle/>
              <a:p>
                <a:endParaRPr lang="fr-FR"/>
              </a:p>
            </p:txBody>
          </p:sp>
          <p:sp>
            <p:nvSpPr>
              <p:cNvPr id="27799" name="Freeform 39"/>
              <p:cNvSpPr>
                <a:spLocks/>
              </p:cNvSpPr>
              <p:nvPr/>
            </p:nvSpPr>
            <p:spPr bwMode="auto">
              <a:xfrm>
                <a:off x="2879" y="1079"/>
                <a:ext cx="115" cy="100"/>
              </a:xfrm>
              <a:custGeom>
                <a:avLst/>
                <a:gdLst>
                  <a:gd name="T0" fmla="*/ 0 w 115"/>
                  <a:gd name="T1" fmla="*/ 7 h 100"/>
                  <a:gd name="T2" fmla="*/ 112 w 115"/>
                  <a:gd name="T3" fmla="*/ 100 h 100"/>
                  <a:gd name="T4" fmla="*/ 115 w 115"/>
                  <a:gd name="T5" fmla="*/ 93 h 100"/>
                  <a:gd name="T6" fmla="*/ 3 w 115"/>
                  <a:gd name="T7" fmla="*/ 0 h 100"/>
                  <a:gd name="T8" fmla="*/ 0 w 115"/>
                  <a:gd name="T9" fmla="*/ 7 h 100"/>
                  <a:gd name="T10" fmla="*/ 0 60000 65536"/>
                  <a:gd name="T11" fmla="*/ 0 60000 65536"/>
                  <a:gd name="T12" fmla="*/ 0 60000 65536"/>
                  <a:gd name="T13" fmla="*/ 0 60000 65536"/>
                  <a:gd name="T14" fmla="*/ 0 60000 65536"/>
                  <a:gd name="T15" fmla="*/ 0 w 115"/>
                  <a:gd name="T16" fmla="*/ 0 h 100"/>
                  <a:gd name="T17" fmla="*/ 115 w 115"/>
                  <a:gd name="T18" fmla="*/ 100 h 100"/>
                </a:gdLst>
                <a:ahLst/>
                <a:cxnLst>
                  <a:cxn ang="T10">
                    <a:pos x="T0" y="T1"/>
                  </a:cxn>
                  <a:cxn ang="T11">
                    <a:pos x="T2" y="T3"/>
                  </a:cxn>
                  <a:cxn ang="T12">
                    <a:pos x="T4" y="T5"/>
                  </a:cxn>
                  <a:cxn ang="T13">
                    <a:pos x="T6" y="T7"/>
                  </a:cxn>
                  <a:cxn ang="T14">
                    <a:pos x="T8" y="T9"/>
                  </a:cxn>
                </a:cxnLst>
                <a:rect l="T15" t="T16" r="T17" b="T18"/>
                <a:pathLst>
                  <a:path w="115" h="100">
                    <a:moveTo>
                      <a:pt x="0" y="7"/>
                    </a:moveTo>
                    <a:lnTo>
                      <a:pt x="112" y="100"/>
                    </a:lnTo>
                    <a:lnTo>
                      <a:pt x="115" y="93"/>
                    </a:lnTo>
                    <a:lnTo>
                      <a:pt x="3" y="0"/>
                    </a:lnTo>
                    <a:lnTo>
                      <a:pt x="0" y="7"/>
                    </a:lnTo>
                    <a:close/>
                  </a:path>
                </a:pathLst>
              </a:custGeom>
              <a:solidFill>
                <a:srgbClr val="000000"/>
              </a:solidFill>
              <a:ln w="12700">
                <a:solidFill>
                  <a:srgbClr val="000000"/>
                </a:solidFill>
                <a:round/>
                <a:headEnd/>
                <a:tailEnd/>
              </a:ln>
            </p:spPr>
            <p:txBody>
              <a:bodyPr/>
              <a:lstStyle/>
              <a:p>
                <a:endParaRPr lang="fr-FR"/>
              </a:p>
            </p:txBody>
          </p:sp>
          <p:sp>
            <p:nvSpPr>
              <p:cNvPr id="27800" name="Freeform 40"/>
              <p:cNvSpPr>
                <a:spLocks/>
              </p:cNvSpPr>
              <p:nvPr/>
            </p:nvSpPr>
            <p:spPr bwMode="auto">
              <a:xfrm>
                <a:off x="2931" y="1117"/>
                <a:ext cx="62" cy="58"/>
              </a:xfrm>
              <a:custGeom>
                <a:avLst/>
                <a:gdLst>
                  <a:gd name="T0" fmla="*/ 36 w 62"/>
                  <a:gd name="T1" fmla="*/ 0 h 58"/>
                  <a:gd name="T2" fmla="*/ 62 w 62"/>
                  <a:gd name="T3" fmla="*/ 58 h 58"/>
                  <a:gd name="T4" fmla="*/ 0 w 62"/>
                  <a:gd name="T5" fmla="*/ 43 h 58"/>
                  <a:gd name="T6" fmla="*/ 39 w 62"/>
                  <a:gd name="T7" fmla="*/ 39 h 58"/>
                  <a:gd name="T8" fmla="*/ 36 w 62"/>
                  <a:gd name="T9" fmla="*/ 0 h 58"/>
                  <a:gd name="T10" fmla="*/ 0 60000 65536"/>
                  <a:gd name="T11" fmla="*/ 0 60000 65536"/>
                  <a:gd name="T12" fmla="*/ 0 60000 65536"/>
                  <a:gd name="T13" fmla="*/ 0 60000 65536"/>
                  <a:gd name="T14" fmla="*/ 0 60000 65536"/>
                  <a:gd name="T15" fmla="*/ 0 w 62"/>
                  <a:gd name="T16" fmla="*/ 0 h 58"/>
                  <a:gd name="T17" fmla="*/ 62 w 62"/>
                  <a:gd name="T18" fmla="*/ 58 h 58"/>
                </a:gdLst>
                <a:ahLst/>
                <a:cxnLst>
                  <a:cxn ang="T10">
                    <a:pos x="T0" y="T1"/>
                  </a:cxn>
                  <a:cxn ang="T11">
                    <a:pos x="T2" y="T3"/>
                  </a:cxn>
                  <a:cxn ang="T12">
                    <a:pos x="T4" y="T5"/>
                  </a:cxn>
                  <a:cxn ang="T13">
                    <a:pos x="T6" y="T7"/>
                  </a:cxn>
                  <a:cxn ang="T14">
                    <a:pos x="T8" y="T9"/>
                  </a:cxn>
                </a:cxnLst>
                <a:rect l="T15" t="T16" r="T17" b="T18"/>
                <a:pathLst>
                  <a:path w="62" h="58">
                    <a:moveTo>
                      <a:pt x="36" y="0"/>
                    </a:moveTo>
                    <a:lnTo>
                      <a:pt x="62" y="58"/>
                    </a:lnTo>
                    <a:lnTo>
                      <a:pt x="0" y="43"/>
                    </a:lnTo>
                    <a:lnTo>
                      <a:pt x="39" y="39"/>
                    </a:lnTo>
                    <a:lnTo>
                      <a:pt x="36" y="0"/>
                    </a:lnTo>
                    <a:close/>
                  </a:path>
                </a:pathLst>
              </a:custGeom>
              <a:solidFill>
                <a:srgbClr val="000000"/>
              </a:solidFill>
              <a:ln w="12700">
                <a:solidFill>
                  <a:srgbClr val="000000"/>
                </a:solidFill>
                <a:round/>
                <a:headEnd/>
                <a:tailEnd/>
              </a:ln>
            </p:spPr>
            <p:txBody>
              <a:bodyPr/>
              <a:lstStyle/>
              <a:p>
                <a:endParaRPr lang="fr-FR"/>
              </a:p>
            </p:txBody>
          </p:sp>
          <p:sp>
            <p:nvSpPr>
              <p:cNvPr id="27801" name="Freeform 41"/>
              <p:cNvSpPr>
                <a:spLocks/>
              </p:cNvSpPr>
              <p:nvPr/>
            </p:nvSpPr>
            <p:spPr bwMode="auto">
              <a:xfrm>
                <a:off x="2910" y="1096"/>
                <a:ext cx="88" cy="84"/>
              </a:xfrm>
              <a:custGeom>
                <a:avLst/>
                <a:gdLst>
                  <a:gd name="T0" fmla="*/ 60 w 88"/>
                  <a:gd name="T1" fmla="*/ 21 h 84"/>
                  <a:gd name="T2" fmla="*/ 53 w 88"/>
                  <a:gd name="T3" fmla="*/ 22 h 84"/>
                  <a:gd name="T4" fmla="*/ 79 w 88"/>
                  <a:gd name="T5" fmla="*/ 81 h 84"/>
                  <a:gd name="T6" fmla="*/ 83 w 88"/>
                  <a:gd name="T7" fmla="*/ 76 h 84"/>
                  <a:gd name="T8" fmla="*/ 21 w 88"/>
                  <a:gd name="T9" fmla="*/ 60 h 84"/>
                  <a:gd name="T10" fmla="*/ 21 w 88"/>
                  <a:gd name="T11" fmla="*/ 67 h 84"/>
                  <a:gd name="T12" fmla="*/ 64 w 88"/>
                  <a:gd name="T13" fmla="*/ 62 h 84"/>
                  <a:gd name="T14" fmla="*/ 60 w 88"/>
                  <a:gd name="T15" fmla="*/ 21 h 84"/>
                  <a:gd name="T16" fmla="*/ 52 w 88"/>
                  <a:gd name="T17" fmla="*/ 0 h 84"/>
                  <a:gd name="T18" fmla="*/ 57 w 88"/>
                  <a:gd name="T19" fmla="*/ 60 h 84"/>
                  <a:gd name="T20" fmla="*/ 60 w 88"/>
                  <a:gd name="T21" fmla="*/ 57 h 84"/>
                  <a:gd name="T22" fmla="*/ 0 w 88"/>
                  <a:gd name="T23" fmla="*/ 62 h 84"/>
                  <a:gd name="T24" fmla="*/ 88 w 88"/>
                  <a:gd name="T25" fmla="*/ 84 h 84"/>
                  <a:gd name="T26" fmla="*/ 52 w 88"/>
                  <a:gd name="T27" fmla="*/ 0 h 84"/>
                  <a:gd name="T28" fmla="*/ 60 w 88"/>
                  <a:gd name="T29" fmla="*/ 21 h 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
                  <a:gd name="T46" fmla="*/ 0 h 84"/>
                  <a:gd name="T47" fmla="*/ 88 w 88"/>
                  <a:gd name="T48" fmla="*/ 84 h 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 h="84">
                    <a:moveTo>
                      <a:pt x="60" y="21"/>
                    </a:moveTo>
                    <a:lnTo>
                      <a:pt x="53" y="22"/>
                    </a:lnTo>
                    <a:lnTo>
                      <a:pt x="79" y="81"/>
                    </a:lnTo>
                    <a:lnTo>
                      <a:pt x="83" y="76"/>
                    </a:lnTo>
                    <a:lnTo>
                      <a:pt x="21" y="60"/>
                    </a:lnTo>
                    <a:lnTo>
                      <a:pt x="21" y="67"/>
                    </a:lnTo>
                    <a:lnTo>
                      <a:pt x="64" y="62"/>
                    </a:lnTo>
                    <a:lnTo>
                      <a:pt x="60" y="21"/>
                    </a:lnTo>
                    <a:lnTo>
                      <a:pt x="52" y="0"/>
                    </a:lnTo>
                    <a:lnTo>
                      <a:pt x="57" y="60"/>
                    </a:lnTo>
                    <a:lnTo>
                      <a:pt x="60" y="57"/>
                    </a:lnTo>
                    <a:lnTo>
                      <a:pt x="0" y="62"/>
                    </a:lnTo>
                    <a:lnTo>
                      <a:pt x="88" y="84"/>
                    </a:lnTo>
                    <a:lnTo>
                      <a:pt x="52" y="0"/>
                    </a:lnTo>
                    <a:lnTo>
                      <a:pt x="60" y="21"/>
                    </a:lnTo>
                    <a:close/>
                  </a:path>
                </a:pathLst>
              </a:custGeom>
              <a:solidFill>
                <a:srgbClr val="000000"/>
              </a:solidFill>
              <a:ln w="12700">
                <a:solidFill>
                  <a:srgbClr val="000000"/>
                </a:solidFill>
                <a:round/>
                <a:headEnd/>
                <a:tailEnd/>
              </a:ln>
            </p:spPr>
            <p:txBody>
              <a:bodyPr/>
              <a:lstStyle/>
              <a:p>
                <a:endParaRPr lang="fr-FR"/>
              </a:p>
            </p:txBody>
          </p:sp>
          <p:sp>
            <p:nvSpPr>
              <p:cNvPr id="27802" name="Rectangle 42"/>
              <p:cNvSpPr>
                <a:spLocks noChangeArrowheads="1"/>
              </p:cNvSpPr>
              <p:nvPr/>
            </p:nvSpPr>
            <p:spPr bwMode="auto">
              <a:xfrm>
                <a:off x="2713" y="1490"/>
                <a:ext cx="148"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803" name="Freeform 43"/>
              <p:cNvSpPr>
                <a:spLocks/>
              </p:cNvSpPr>
              <p:nvPr/>
            </p:nvSpPr>
            <p:spPr bwMode="auto">
              <a:xfrm>
                <a:off x="2805" y="1464"/>
                <a:ext cx="56" cy="58"/>
              </a:xfrm>
              <a:custGeom>
                <a:avLst/>
                <a:gdLst>
                  <a:gd name="T0" fmla="*/ 0 w 56"/>
                  <a:gd name="T1" fmla="*/ 0 h 58"/>
                  <a:gd name="T2" fmla="*/ 56 w 56"/>
                  <a:gd name="T3" fmla="*/ 29 h 58"/>
                  <a:gd name="T4" fmla="*/ 0 w 56"/>
                  <a:gd name="T5" fmla="*/ 58 h 58"/>
                  <a:gd name="T6" fmla="*/ 29 w 56"/>
                  <a:gd name="T7" fmla="*/ 29 h 58"/>
                  <a:gd name="T8" fmla="*/ 0 w 56"/>
                  <a:gd name="T9" fmla="*/ 0 h 58"/>
                  <a:gd name="T10" fmla="*/ 0 60000 65536"/>
                  <a:gd name="T11" fmla="*/ 0 60000 65536"/>
                  <a:gd name="T12" fmla="*/ 0 60000 65536"/>
                  <a:gd name="T13" fmla="*/ 0 60000 65536"/>
                  <a:gd name="T14" fmla="*/ 0 60000 65536"/>
                  <a:gd name="T15" fmla="*/ 0 w 56"/>
                  <a:gd name="T16" fmla="*/ 0 h 58"/>
                  <a:gd name="T17" fmla="*/ 56 w 56"/>
                  <a:gd name="T18" fmla="*/ 58 h 58"/>
                </a:gdLst>
                <a:ahLst/>
                <a:cxnLst>
                  <a:cxn ang="T10">
                    <a:pos x="T0" y="T1"/>
                  </a:cxn>
                  <a:cxn ang="T11">
                    <a:pos x="T2" y="T3"/>
                  </a:cxn>
                  <a:cxn ang="T12">
                    <a:pos x="T4" y="T5"/>
                  </a:cxn>
                  <a:cxn ang="T13">
                    <a:pos x="T6" y="T7"/>
                  </a:cxn>
                  <a:cxn ang="T14">
                    <a:pos x="T8" y="T9"/>
                  </a:cxn>
                </a:cxnLst>
                <a:rect l="T15" t="T16" r="T17" b="T18"/>
                <a:pathLst>
                  <a:path w="56" h="58">
                    <a:moveTo>
                      <a:pt x="0" y="0"/>
                    </a:moveTo>
                    <a:lnTo>
                      <a:pt x="56" y="29"/>
                    </a:lnTo>
                    <a:lnTo>
                      <a:pt x="0" y="58"/>
                    </a:lnTo>
                    <a:lnTo>
                      <a:pt x="29" y="29"/>
                    </a:lnTo>
                    <a:lnTo>
                      <a:pt x="0" y="0"/>
                    </a:lnTo>
                    <a:close/>
                  </a:path>
                </a:pathLst>
              </a:custGeom>
              <a:solidFill>
                <a:srgbClr val="000000"/>
              </a:solidFill>
              <a:ln w="12700">
                <a:solidFill>
                  <a:srgbClr val="000000"/>
                </a:solidFill>
                <a:round/>
                <a:headEnd/>
                <a:tailEnd/>
              </a:ln>
            </p:spPr>
            <p:txBody>
              <a:bodyPr/>
              <a:lstStyle/>
              <a:p>
                <a:endParaRPr lang="fr-FR"/>
              </a:p>
            </p:txBody>
          </p:sp>
          <p:sp>
            <p:nvSpPr>
              <p:cNvPr id="27804" name="Freeform 44"/>
              <p:cNvSpPr>
                <a:spLocks/>
              </p:cNvSpPr>
              <p:nvPr/>
            </p:nvSpPr>
            <p:spPr bwMode="auto">
              <a:xfrm>
                <a:off x="2787" y="1452"/>
                <a:ext cx="81" cy="83"/>
              </a:xfrm>
              <a:custGeom>
                <a:avLst/>
                <a:gdLst>
                  <a:gd name="T0" fmla="*/ 19 w 81"/>
                  <a:gd name="T1" fmla="*/ 10 h 83"/>
                  <a:gd name="T2" fmla="*/ 16 w 81"/>
                  <a:gd name="T3" fmla="*/ 15 h 83"/>
                  <a:gd name="T4" fmla="*/ 73 w 81"/>
                  <a:gd name="T5" fmla="*/ 45 h 83"/>
                  <a:gd name="T6" fmla="*/ 73 w 81"/>
                  <a:gd name="T7" fmla="*/ 38 h 83"/>
                  <a:gd name="T8" fmla="*/ 16 w 81"/>
                  <a:gd name="T9" fmla="*/ 67 h 83"/>
                  <a:gd name="T10" fmla="*/ 19 w 81"/>
                  <a:gd name="T11" fmla="*/ 72 h 83"/>
                  <a:gd name="T12" fmla="*/ 50 w 81"/>
                  <a:gd name="T13" fmla="*/ 41 h 83"/>
                  <a:gd name="T14" fmla="*/ 19 w 81"/>
                  <a:gd name="T15" fmla="*/ 10 h 83"/>
                  <a:gd name="T16" fmla="*/ 0 w 81"/>
                  <a:gd name="T17" fmla="*/ 0 h 83"/>
                  <a:gd name="T18" fmla="*/ 45 w 81"/>
                  <a:gd name="T19" fmla="*/ 43 h 83"/>
                  <a:gd name="T20" fmla="*/ 45 w 81"/>
                  <a:gd name="T21" fmla="*/ 39 h 83"/>
                  <a:gd name="T22" fmla="*/ 0 w 81"/>
                  <a:gd name="T23" fmla="*/ 83 h 83"/>
                  <a:gd name="T24" fmla="*/ 81 w 81"/>
                  <a:gd name="T25" fmla="*/ 41 h 83"/>
                  <a:gd name="T26" fmla="*/ 0 w 81"/>
                  <a:gd name="T27" fmla="*/ 0 h 83"/>
                  <a:gd name="T28" fmla="*/ 19 w 81"/>
                  <a:gd name="T29" fmla="*/ 1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1"/>
                  <a:gd name="T46" fmla="*/ 0 h 83"/>
                  <a:gd name="T47" fmla="*/ 81 w 81"/>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1" h="83">
                    <a:moveTo>
                      <a:pt x="19" y="10"/>
                    </a:moveTo>
                    <a:lnTo>
                      <a:pt x="16" y="15"/>
                    </a:lnTo>
                    <a:lnTo>
                      <a:pt x="73" y="45"/>
                    </a:lnTo>
                    <a:lnTo>
                      <a:pt x="73" y="38"/>
                    </a:lnTo>
                    <a:lnTo>
                      <a:pt x="16" y="67"/>
                    </a:lnTo>
                    <a:lnTo>
                      <a:pt x="19" y="72"/>
                    </a:lnTo>
                    <a:lnTo>
                      <a:pt x="50" y="41"/>
                    </a:lnTo>
                    <a:lnTo>
                      <a:pt x="19" y="10"/>
                    </a:lnTo>
                    <a:lnTo>
                      <a:pt x="0" y="0"/>
                    </a:lnTo>
                    <a:lnTo>
                      <a:pt x="45" y="43"/>
                    </a:lnTo>
                    <a:lnTo>
                      <a:pt x="45" y="39"/>
                    </a:lnTo>
                    <a:lnTo>
                      <a:pt x="0" y="83"/>
                    </a:lnTo>
                    <a:lnTo>
                      <a:pt x="81" y="41"/>
                    </a:lnTo>
                    <a:lnTo>
                      <a:pt x="0" y="0"/>
                    </a:lnTo>
                    <a:lnTo>
                      <a:pt x="19" y="10"/>
                    </a:lnTo>
                    <a:close/>
                  </a:path>
                </a:pathLst>
              </a:custGeom>
              <a:solidFill>
                <a:srgbClr val="000000"/>
              </a:solidFill>
              <a:ln w="12700">
                <a:solidFill>
                  <a:srgbClr val="000000"/>
                </a:solidFill>
                <a:round/>
                <a:headEnd/>
                <a:tailEnd/>
              </a:ln>
            </p:spPr>
            <p:txBody>
              <a:bodyPr/>
              <a:lstStyle/>
              <a:p>
                <a:endParaRPr lang="fr-FR"/>
              </a:p>
            </p:txBody>
          </p:sp>
          <p:sp>
            <p:nvSpPr>
              <p:cNvPr id="27805" name="Freeform 45"/>
              <p:cNvSpPr>
                <a:spLocks/>
              </p:cNvSpPr>
              <p:nvPr/>
            </p:nvSpPr>
            <p:spPr bwMode="auto">
              <a:xfrm>
                <a:off x="2879" y="1826"/>
                <a:ext cx="134" cy="120"/>
              </a:xfrm>
              <a:custGeom>
                <a:avLst/>
                <a:gdLst>
                  <a:gd name="T0" fmla="*/ 3 w 134"/>
                  <a:gd name="T1" fmla="*/ 120 h 120"/>
                  <a:gd name="T2" fmla="*/ 134 w 134"/>
                  <a:gd name="T3" fmla="*/ 7 h 120"/>
                  <a:gd name="T4" fmla="*/ 131 w 134"/>
                  <a:gd name="T5" fmla="*/ 0 h 120"/>
                  <a:gd name="T6" fmla="*/ 0 w 134"/>
                  <a:gd name="T7" fmla="*/ 113 h 120"/>
                  <a:gd name="T8" fmla="*/ 3 w 134"/>
                  <a:gd name="T9" fmla="*/ 120 h 120"/>
                  <a:gd name="T10" fmla="*/ 0 60000 65536"/>
                  <a:gd name="T11" fmla="*/ 0 60000 65536"/>
                  <a:gd name="T12" fmla="*/ 0 60000 65536"/>
                  <a:gd name="T13" fmla="*/ 0 60000 65536"/>
                  <a:gd name="T14" fmla="*/ 0 60000 65536"/>
                  <a:gd name="T15" fmla="*/ 0 w 134"/>
                  <a:gd name="T16" fmla="*/ 0 h 120"/>
                  <a:gd name="T17" fmla="*/ 134 w 134"/>
                  <a:gd name="T18" fmla="*/ 120 h 120"/>
                </a:gdLst>
                <a:ahLst/>
                <a:cxnLst>
                  <a:cxn ang="T10">
                    <a:pos x="T0" y="T1"/>
                  </a:cxn>
                  <a:cxn ang="T11">
                    <a:pos x="T2" y="T3"/>
                  </a:cxn>
                  <a:cxn ang="T12">
                    <a:pos x="T4" y="T5"/>
                  </a:cxn>
                  <a:cxn ang="T13">
                    <a:pos x="T6" y="T7"/>
                  </a:cxn>
                  <a:cxn ang="T14">
                    <a:pos x="T8" y="T9"/>
                  </a:cxn>
                </a:cxnLst>
                <a:rect l="T15" t="T16" r="T17" b="T18"/>
                <a:pathLst>
                  <a:path w="134" h="120">
                    <a:moveTo>
                      <a:pt x="3" y="120"/>
                    </a:moveTo>
                    <a:lnTo>
                      <a:pt x="134" y="7"/>
                    </a:lnTo>
                    <a:lnTo>
                      <a:pt x="131" y="0"/>
                    </a:lnTo>
                    <a:lnTo>
                      <a:pt x="0" y="113"/>
                    </a:lnTo>
                    <a:lnTo>
                      <a:pt x="3" y="120"/>
                    </a:lnTo>
                    <a:close/>
                  </a:path>
                </a:pathLst>
              </a:custGeom>
              <a:solidFill>
                <a:srgbClr val="000000"/>
              </a:solidFill>
              <a:ln w="12700">
                <a:solidFill>
                  <a:srgbClr val="000000"/>
                </a:solidFill>
                <a:round/>
                <a:headEnd/>
                <a:tailEnd/>
              </a:ln>
            </p:spPr>
            <p:txBody>
              <a:bodyPr/>
              <a:lstStyle/>
              <a:p>
                <a:endParaRPr lang="fr-FR"/>
              </a:p>
            </p:txBody>
          </p:sp>
          <p:sp>
            <p:nvSpPr>
              <p:cNvPr id="27806" name="Freeform 46"/>
              <p:cNvSpPr>
                <a:spLocks/>
              </p:cNvSpPr>
              <p:nvPr/>
            </p:nvSpPr>
            <p:spPr bwMode="auto">
              <a:xfrm>
                <a:off x="2948" y="1830"/>
                <a:ext cx="64" cy="59"/>
              </a:xfrm>
              <a:custGeom>
                <a:avLst/>
                <a:gdLst>
                  <a:gd name="T0" fmla="*/ 0 w 64"/>
                  <a:gd name="T1" fmla="*/ 15 h 59"/>
                  <a:gd name="T2" fmla="*/ 64 w 64"/>
                  <a:gd name="T3" fmla="*/ 0 h 59"/>
                  <a:gd name="T4" fmla="*/ 38 w 64"/>
                  <a:gd name="T5" fmla="*/ 59 h 59"/>
                  <a:gd name="T6" fmla="*/ 41 w 64"/>
                  <a:gd name="T7" fmla="*/ 19 h 59"/>
                  <a:gd name="T8" fmla="*/ 0 w 64"/>
                  <a:gd name="T9" fmla="*/ 15 h 59"/>
                  <a:gd name="T10" fmla="*/ 0 60000 65536"/>
                  <a:gd name="T11" fmla="*/ 0 60000 65536"/>
                  <a:gd name="T12" fmla="*/ 0 60000 65536"/>
                  <a:gd name="T13" fmla="*/ 0 60000 65536"/>
                  <a:gd name="T14" fmla="*/ 0 60000 65536"/>
                  <a:gd name="T15" fmla="*/ 0 w 64"/>
                  <a:gd name="T16" fmla="*/ 0 h 59"/>
                  <a:gd name="T17" fmla="*/ 64 w 64"/>
                  <a:gd name="T18" fmla="*/ 59 h 59"/>
                </a:gdLst>
                <a:ahLst/>
                <a:cxnLst>
                  <a:cxn ang="T10">
                    <a:pos x="T0" y="T1"/>
                  </a:cxn>
                  <a:cxn ang="T11">
                    <a:pos x="T2" y="T3"/>
                  </a:cxn>
                  <a:cxn ang="T12">
                    <a:pos x="T4" y="T5"/>
                  </a:cxn>
                  <a:cxn ang="T13">
                    <a:pos x="T6" y="T7"/>
                  </a:cxn>
                  <a:cxn ang="T14">
                    <a:pos x="T8" y="T9"/>
                  </a:cxn>
                </a:cxnLst>
                <a:rect l="T15" t="T16" r="T17" b="T18"/>
                <a:pathLst>
                  <a:path w="64" h="59">
                    <a:moveTo>
                      <a:pt x="0" y="15"/>
                    </a:moveTo>
                    <a:lnTo>
                      <a:pt x="64" y="0"/>
                    </a:lnTo>
                    <a:lnTo>
                      <a:pt x="38" y="59"/>
                    </a:lnTo>
                    <a:lnTo>
                      <a:pt x="41" y="19"/>
                    </a:lnTo>
                    <a:lnTo>
                      <a:pt x="0" y="15"/>
                    </a:lnTo>
                    <a:close/>
                  </a:path>
                </a:pathLst>
              </a:custGeom>
              <a:solidFill>
                <a:srgbClr val="000000"/>
              </a:solidFill>
              <a:ln w="12700">
                <a:solidFill>
                  <a:srgbClr val="000000"/>
                </a:solidFill>
                <a:round/>
                <a:headEnd/>
                <a:tailEnd/>
              </a:ln>
            </p:spPr>
            <p:txBody>
              <a:bodyPr/>
              <a:lstStyle/>
              <a:p>
                <a:endParaRPr lang="fr-FR"/>
              </a:p>
            </p:txBody>
          </p:sp>
          <p:sp>
            <p:nvSpPr>
              <p:cNvPr id="27807" name="Freeform 47"/>
              <p:cNvSpPr>
                <a:spLocks/>
              </p:cNvSpPr>
              <p:nvPr/>
            </p:nvSpPr>
            <p:spPr bwMode="auto">
              <a:xfrm>
                <a:off x="2927" y="1825"/>
                <a:ext cx="90" cy="84"/>
              </a:xfrm>
              <a:custGeom>
                <a:avLst/>
                <a:gdLst>
                  <a:gd name="T0" fmla="*/ 21 w 90"/>
                  <a:gd name="T1" fmla="*/ 17 h 84"/>
                  <a:gd name="T2" fmla="*/ 21 w 90"/>
                  <a:gd name="T3" fmla="*/ 24 h 84"/>
                  <a:gd name="T4" fmla="*/ 85 w 90"/>
                  <a:gd name="T5" fmla="*/ 8 h 84"/>
                  <a:gd name="T6" fmla="*/ 81 w 90"/>
                  <a:gd name="T7" fmla="*/ 3 h 84"/>
                  <a:gd name="T8" fmla="*/ 55 w 90"/>
                  <a:gd name="T9" fmla="*/ 62 h 84"/>
                  <a:gd name="T10" fmla="*/ 62 w 90"/>
                  <a:gd name="T11" fmla="*/ 64 h 84"/>
                  <a:gd name="T12" fmla="*/ 66 w 90"/>
                  <a:gd name="T13" fmla="*/ 22 h 84"/>
                  <a:gd name="T14" fmla="*/ 21 w 90"/>
                  <a:gd name="T15" fmla="*/ 17 h 84"/>
                  <a:gd name="T16" fmla="*/ 0 w 90"/>
                  <a:gd name="T17" fmla="*/ 22 h 84"/>
                  <a:gd name="T18" fmla="*/ 62 w 90"/>
                  <a:gd name="T19" fmla="*/ 27 h 84"/>
                  <a:gd name="T20" fmla="*/ 59 w 90"/>
                  <a:gd name="T21" fmla="*/ 24 h 84"/>
                  <a:gd name="T22" fmla="*/ 54 w 90"/>
                  <a:gd name="T23" fmla="*/ 84 h 84"/>
                  <a:gd name="T24" fmla="*/ 90 w 90"/>
                  <a:gd name="T25" fmla="*/ 0 h 84"/>
                  <a:gd name="T26" fmla="*/ 0 w 90"/>
                  <a:gd name="T27" fmla="*/ 22 h 84"/>
                  <a:gd name="T28" fmla="*/ 21 w 90"/>
                  <a:gd name="T29" fmla="*/ 17 h 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0"/>
                  <a:gd name="T46" fmla="*/ 0 h 84"/>
                  <a:gd name="T47" fmla="*/ 90 w 90"/>
                  <a:gd name="T48" fmla="*/ 84 h 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0" h="84">
                    <a:moveTo>
                      <a:pt x="21" y="17"/>
                    </a:moveTo>
                    <a:lnTo>
                      <a:pt x="21" y="24"/>
                    </a:lnTo>
                    <a:lnTo>
                      <a:pt x="85" y="8"/>
                    </a:lnTo>
                    <a:lnTo>
                      <a:pt x="81" y="3"/>
                    </a:lnTo>
                    <a:lnTo>
                      <a:pt x="55" y="62"/>
                    </a:lnTo>
                    <a:lnTo>
                      <a:pt x="62" y="64"/>
                    </a:lnTo>
                    <a:lnTo>
                      <a:pt x="66" y="22"/>
                    </a:lnTo>
                    <a:lnTo>
                      <a:pt x="21" y="17"/>
                    </a:lnTo>
                    <a:lnTo>
                      <a:pt x="0" y="22"/>
                    </a:lnTo>
                    <a:lnTo>
                      <a:pt x="62" y="27"/>
                    </a:lnTo>
                    <a:lnTo>
                      <a:pt x="59" y="24"/>
                    </a:lnTo>
                    <a:lnTo>
                      <a:pt x="54" y="84"/>
                    </a:lnTo>
                    <a:lnTo>
                      <a:pt x="90" y="0"/>
                    </a:lnTo>
                    <a:lnTo>
                      <a:pt x="0" y="22"/>
                    </a:lnTo>
                    <a:lnTo>
                      <a:pt x="21" y="17"/>
                    </a:lnTo>
                    <a:close/>
                  </a:path>
                </a:pathLst>
              </a:custGeom>
              <a:solidFill>
                <a:srgbClr val="000000"/>
              </a:solidFill>
              <a:ln w="12700">
                <a:solidFill>
                  <a:srgbClr val="000000"/>
                </a:solidFill>
                <a:round/>
                <a:headEnd/>
                <a:tailEnd/>
              </a:ln>
            </p:spPr>
            <p:txBody>
              <a:bodyPr/>
              <a:lstStyle/>
              <a:p>
                <a:endParaRPr lang="fr-FR"/>
              </a:p>
            </p:txBody>
          </p:sp>
          <p:sp>
            <p:nvSpPr>
              <p:cNvPr id="27808" name="Freeform 48"/>
              <p:cNvSpPr>
                <a:spLocks/>
              </p:cNvSpPr>
              <p:nvPr/>
            </p:nvSpPr>
            <p:spPr bwMode="auto">
              <a:xfrm>
                <a:off x="3084" y="1602"/>
                <a:ext cx="133" cy="119"/>
              </a:xfrm>
              <a:custGeom>
                <a:avLst/>
                <a:gdLst>
                  <a:gd name="T0" fmla="*/ 4 w 133"/>
                  <a:gd name="T1" fmla="*/ 119 h 119"/>
                  <a:gd name="T2" fmla="*/ 133 w 133"/>
                  <a:gd name="T3" fmla="*/ 7 h 119"/>
                  <a:gd name="T4" fmla="*/ 130 w 133"/>
                  <a:gd name="T5" fmla="*/ 0 h 119"/>
                  <a:gd name="T6" fmla="*/ 0 w 133"/>
                  <a:gd name="T7" fmla="*/ 112 h 119"/>
                  <a:gd name="T8" fmla="*/ 4 w 133"/>
                  <a:gd name="T9" fmla="*/ 119 h 119"/>
                  <a:gd name="T10" fmla="*/ 0 60000 65536"/>
                  <a:gd name="T11" fmla="*/ 0 60000 65536"/>
                  <a:gd name="T12" fmla="*/ 0 60000 65536"/>
                  <a:gd name="T13" fmla="*/ 0 60000 65536"/>
                  <a:gd name="T14" fmla="*/ 0 60000 65536"/>
                  <a:gd name="T15" fmla="*/ 0 w 133"/>
                  <a:gd name="T16" fmla="*/ 0 h 119"/>
                  <a:gd name="T17" fmla="*/ 133 w 133"/>
                  <a:gd name="T18" fmla="*/ 119 h 119"/>
                </a:gdLst>
                <a:ahLst/>
                <a:cxnLst>
                  <a:cxn ang="T10">
                    <a:pos x="T0" y="T1"/>
                  </a:cxn>
                  <a:cxn ang="T11">
                    <a:pos x="T2" y="T3"/>
                  </a:cxn>
                  <a:cxn ang="T12">
                    <a:pos x="T4" y="T5"/>
                  </a:cxn>
                  <a:cxn ang="T13">
                    <a:pos x="T6" y="T7"/>
                  </a:cxn>
                  <a:cxn ang="T14">
                    <a:pos x="T8" y="T9"/>
                  </a:cxn>
                </a:cxnLst>
                <a:rect l="T15" t="T16" r="T17" b="T18"/>
                <a:pathLst>
                  <a:path w="133" h="119">
                    <a:moveTo>
                      <a:pt x="4" y="119"/>
                    </a:moveTo>
                    <a:lnTo>
                      <a:pt x="133" y="7"/>
                    </a:lnTo>
                    <a:lnTo>
                      <a:pt x="130" y="0"/>
                    </a:lnTo>
                    <a:lnTo>
                      <a:pt x="0" y="112"/>
                    </a:lnTo>
                    <a:lnTo>
                      <a:pt x="4" y="119"/>
                    </a:lnTo>
                    <a:close/>
                  </a:path>
                </a:pathLst>
              </a:custGeom>
              <a:solidFill>
                <a:srgbClr val="000000"/>
              </a:solidFill>
              <a:ln w="12700">
                <a:solidFill>
                  <a:srgbClr val="000000"/>
                </a:solidFill>
                <a:round/>
                <a:headEnd/>
                <a:tailEnd/>
              </a:ln>
            </p:spPr>
            <p:txBody>
              <a:bodyPr/>
              <a:lstStyle/>
              <a:p>
                <a:endParaRPr lang="fr-FR"/>
              </a:p>
            </p:txBody>
          </p:sp>
          <p:sp>
            <p:nvSpPr>
              <p:cNvPr id="27809" name="Freeform 49"/>
              <p:cNvSpPr>
                <a:spLocks/>
              </p:cNvSpPr>
              <p:nvPr/>
            </p:nvSpPr>
            <p:spPr bwMode="auto">
              <a:xfrm>
                <a:off x="3153" y="1605"/>
                <a:ext cx="62" cy="59"/>
              </a:xfrm>
              <a:custGeom>
                <a:avLst/>
                <a:gdLst>
                  <a:gd name="T0" fmla="*/ 0 w 62"/>
                  <a:gd name="T1" fmla="*/ 16 h 59"/>
                  <a:gd name="T2" fmla="*/ 62 w 62"/>
                  <a:gd name="T3" fmla="*/ 0 h 59"/>
                  <a:gd name="T4" fmla="*/ 38 w 62"/>
                  <a:gd name="T5" fmla="*/ 59 h 59"/>
                  <a:gd name="T6" fmla="*/ 42 w 62"/>
                  <a:gd name="T7" fmla="*/ 19 h 59"/>
                  <a:gd name="T8" fmla="*/ 0 w 62"/>
                  <a:gd name="T9" fmla="*/ 16 h 59"/>
                  <a:gd name="T10" fmla="*/ 0 60000 65536"/>
                  <a:gd name="T11" fmla="*/ 0 60000 65536"/>
                  <a:gd name="T12" fmla="*/ 0 60000 65536"/>
                  <a:gd name="T13" fmla="*/ 0 60000 65536"/>
                  <a:gd name="T14" fmla="*/ 0 60000 65536"/>
                  <a:gd name="T15" fmla="*/ 0 w 62"/>
                  <a:gd name="T16" fmla="*/ 0 h 59"/>
                  <a:gd name="T17" fmla="*/ 62 w 62"/>
                  <a:gd name="T18" fmla="*/ 59 h 59"/>
                </a:gdLst>
                <a:ahLst/>
                <a:cxnLst>
                  <a:cxn ang="T10">
                    <a:pos x="T0" y="T1"/>
                  </a:cxn>
                  <a:cxn ang="T11">
                    <a:pos x="T2" y="T3"/>
                  </a:cxn>
                  <a:cxn ang="T12">
                    <a:pos x="T4" y="T5"/>
                  </a:cxn>
                  <a:cxn ang="T13">
                    <a:pos x="T6" y="T7"/>
                  </a:cxn>
                  <a:cxn ang="T14">
                    <a:pos x="T8" y="T9"/>
                  </a:cxn>
                </a:cxnLst>
                <a:rect l="T15" t="T16" r="T17" b="T18"/>
                <a:pathLst>
                  <a:path w="62" h="59">
                    <a:moveTo>
                      <a:pt x="0" y="16"/>
                    </a:moveTo>
                    <a:lnTo>
                      <a:pt x="62" y="0"/>
                    </a:lnTo>
                    <a:lnTo>
                      <a:pt x="38" y="59"/>
                    </a:lnTo>
                    <a:lnTo>
                      <a:pt x="42" y="19"/>
                    </a:lnTo>
                    <a:lnTo>
                      <a:pt x="0" y="16"/>
                    </a:lnTo>
                    <a:close/>
                  </a:path>
                </a:pathLst>
              </a:custGeom>
              <a:solidFill>
                <a:srgbClr val="000000"/>
              </a:solidFill>
              <a:ln w="12700">
                <a:solidFill>
                  <a:srgbClr val="000000"/>
                </a:solidFill>
                <a:round/>
                <a:headEnd/>
                <a:tailEnd/>
              </a:ln>
            </p:spPr>
            <p:txBody>
              <a:bodyPr/>
              <a:lstStyle/>
              <a:p>
                <a:endParaRPr lang="fr-FR"/>
              </a:p>
            </p:txBody>
          </p:sp>
          <p:sp>
            <p:nvSpPr>
              <p:cNvPr id="27810" name="Freeform 50"/>
              <p:cNvSpPr>
                <a:spLocks/>
              </p:cNvSpPr>
              <p:nvPr/>
            </p:nvSpPr>
            <p:spPr bwMode="auto">
              <a:xfrm>
                <a:off x="3132" y="1600"/>
                <a:ext cx="88" cy="87"/>
              </a:xfrm>
              <a:custGeom>
                <a:avLst/>
                <a:gdLst>
                  <a:gd name="T0" fmla="*/ 21 w 88"/>
                  <a:gd name="T1" fmla="*/ 17 h 87"/>
                  <a:gd name="T2" fmla="*/ 21 w 88"/>
                  <a:gd name="T3" fmla="*/ 24 h 87"/>
                  <a:gd name="T4" fmla="*/ 83 w 88"/>
                  <a:gd name="T5" fmla="*/ 9 h 87"/>
                  <a:gd name="T6" fmla="*/ 80 w 88"/>
                  <a:gd name="T7" fmla="*/ 4 h 87"/>
                  <a:gd name="T8" fmla="*/ 56 w 88"/>
                  <a:gd name="T9" fmla="*/ 62 h 87"/>
                  <a:gd name="T10" fmla="*/ 63 w 88"/>
                  <a:gd name="T11" fmla="*/ 64 h 87"/>
                  <a:gd name="T12" fmla="*/ 66 w 88"/>
                  <a:gd name="T13" fmla="*/ 23 h 87"/>
                  <a:gd name="T14" fmla="*/ 21 w 88"/>
                  <a:gd name="T15" fmla="*/ 17 h 87"/>
                  <a:gd name="T16" fmla="*/ 0 w 88"/>
                  <a:gd name="T17" fmla="*/ 23 h 87"/>
                  <a:gd name="T18" fmla="*/ 63 w 88"/>
                  <a:gd name="T19" fmla="*/ 28 h 87"/>
                  <a:gd name="T20" fmla="*/ 59 w 88"/>
                  <a:gd name="T21" fmla="*/ 24 h 87"/>
                  <a:gd name="T22" fmla="*/ 54 w 88"/>
                  <a:gd name="T23" fmla="*/ 87 h 87"/>
                  <a:gd name="T24" fmla="*/ 88 w 88"/>
                  <a:gd name="T25" fmla="*/ 0 h 87"/>
                  <a:gd name="T26" fmla="*/ 0 w 88"/>
                  <a:gd name="T27" fmla="*/ 23 h 87"/>
                  <a:gd name="T28" fmla="*/ 21 w 88"/>
                  <a:gd name="T29" fmla="*/ 17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
                  <a:gd name="T46" fmla="*/ 0 h 87"/>
                  <a:gd name="T47" fmla="*/ 88 w 88"/>
                  <a:gd name="T48" fmla="*/ 87 h 8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 h="87">
                    <a:moveTo>
                      <a:pt x="21" y="17"/>
                    </a:moveTo>
                    <a:lnTo>
                      <a:pt x="21" y="24"/>
                    </a:lnTo>
                    <a:lnTo>
                      <a:pt x="83" y="9"/>
                    </a:lnTo>
                    <a:lnTo>
                      <a:pt x="80" y="4"/>
                    </a:lnTo>
                    <a:lnTo>
                      <a:pt x="56" y="62"/>
                    </a:lnTo>
                    <a:lnTo>
                      <a:pt x="63" y="64"/>
                    </a:lnTo>
                    <a:lnTo>
                      <a:pt x="66" y="23"/>
                    </a:lnTo>
                    <a:lnTo>
                      <a:pt x="21" y="17"/>
                    </a:lnTo>
                    <a:lnTo>
                      <a:pt x="0" y="23"/>
                    </a:lnTo>
                    <a:lnTo>
                      <a:pt x="63" y="28"/>
                    </a:lnTo>
                    <a:lnTo>
                      <a:pt x="59" y="24"/>
                    </a:lnTo>
                    <a:lnTo>
                      <a:pt x="54" y="87"/>
                    </a:lnTo>
                    <a:lnTo>
                      <a:pt x="88" y="0"/>
                    </a:lnTo>
                    <a:lnTo>
                      <a:pt x="0" y="23"/>
                    </a:lnTo>
                    <a:lnTo>
                      <a:pt x="21" y="17"/>
                    </a:lnTo>
                    <a:close/>
                  </a:path>
                </a:pathLst>
              </a:custGeom>
              <a:solidFill>
                <a:srgbClr val="000000"/>
              </a:solidFill>
              <a:ln w="12700">
                <a:solidFill>
                  <a:srgbClr val="000000"/>
                </a:solidFill>
                <a:round/>
                <a:headEnd/>
                <a:tailEnd/>
              </a:ln>
            </p:spPr>
            <p:txBody>
              <a:bodyPr/>
              <a:lstStyle/>
              <a:p>
                <a:endParaRPr lang="fr-FR"/>
              </a:p>
            </p:txBody>
          </p:sp>
          <p:sp>
            <p:nvSpPr>
              <p:cNvPr id="27811" name="Rectangle 51"/>
              <p:cNvSpPr>
                <a:spLocks noChangeArrowheads="1"/>
              </p:cNvSpPr>
              <p:nvPr/>
            </p:nvSpPr>
            <p:spPr bwMode="auto">
              <a:xfrm>
                <a:off x="2993" y="1493"/>
                <a:ext cx="148" cy="7"/>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812" name="Freeform 52"/>
              <p:cNvSpPr>
                <a:spLocks/>
              </p:cNvSpPr>
              <p:nvPr/>
            </p:nvSpPr>
            <p:spPr bwMode="auto">
              <a:xfrm>
                <a:off x="3084" y="1467"/>
                <a:ext cx="57" cy="57"/>
              </a:xfrm>
              <a:custGeom>
                <a:avLst/>
                <a:gdLst>
                  <a:gd name="T0" fmla="*/ 0 w 57"/>
                  <a:gd name="T1" fmla="*/ 0 h 57"/>
                  <a:gd name="T2" fmla="*/ 57 w 57"/>
                  <a:gd name="T3" fmla="*/ 30 h 57"/>
                  <a:gd name="T4" fmla="*/ 0 w 57"/>
                  <a:gd name="T5" fmla="*/ 57 h 57"/>
                  <a:gd name="T6" fmla="*/ 29 w 57"/>
                  <a:gd name="T7" fmla="*/ 30 h 57"/>
                  <a:gd name="T8" fmla="*/ 0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0" y="0"/>
                    </a:moveTo>
                    <a:lnTo>
                      <a:pt x="57" y="30"/>
                    </a:lnTo>
                    <a:lnTo>
                      <a:pt x="0" y="57"/>
                    </a:lnTo>
                    <a:lnTo>
                      <a:pt x="29" y="30"/>
                    </a:lnTo>
                    <a:lnTo>
                      <a:pt x="0" y="0"/>
                    </a:lnTo>
                    <a:close/>
                  </a:path>
                </a:pathLst>
              </a:custGeom>
              <a:solidFill>
                <a:srgbClr val="000000"/>
              </a:solidFill>
              <a:ln w="12700">
                <a:solidFill>
                  <a:srgbClr val="000000"/>
                </a:solidFill>
                <a:round/>
                <a:headEnd/>
                <a:tailEnd/>
              </a:ln>
            </p:spPr>
            <p:txBody>
              <a:bodyPr/>
              <a:lstStyle/>
              <a:p>
                <a:endParaRPr lang="fr-FR"/>
              </a:p>
            </p:txBody>
          </p:sp>
          <p:sp>
            <p:nvSpPr>
              <p:cNvPr id="27813" name="Freeform 53"/>
              <p:cNvSpPr>
                <a:spLocks/>
              </p:cNvSpPr>
              <p:nvPr/>
            </p:nvSpPr>
            <p:spPr bwMode="auto">
              <a:xfrm>
                <a:off x="3065" y="1455"/>
                <a:ext cx="83" cy="81"/>
              </a:xfrm>
              <a:custGeom>
                <a:avLst/>
                <a:gdLst>
                  <a:gd name="T0" fmla="*/ 21 w 83"/>
                  <a:gd name="T1" fmla="*/ 10 h 81"/>
                  <a:gd name="T2" fmla="*/ 17 w 83"/>
                  <a:gd name="T3" fmla="*/ 16 h 81"/>
                  <a:gd name="T4" fmla="*/ 74 w 83"/>
                  <a:gd name="T5" fmla="*/ 45 h 81"/>
                  <a:gd name="T6" fmla="*/ 74 w 83"/>
                  <a:gd name="T7" fmla="*/ 38 h 81"/>
                  <a:gd name="T8" fmla="*/ 17 w 83"/>
                  <a:gd name="T9" fmla="*/ 66 h 81"/>
                  <a:gd name="T10" fmla="*/ 21 w 83"/>
                  <a:gd name="T11" fmla="*/ 71 h 81"/>
                  <a:gd name="T12" fmla="*/ 52 w 83"/>
                  <a:gd name="T13" fmla="*/ 42 h 81"/>
                  <a:gd name="T14" fmla="*/ 21 w 83"/>
                  <a:gd name="T15" fmla="*/ 10 h 81"/>
                  <a:gd name="T16" fmla="*/ 2 w 83"/>
                  <a:gd name="T17" fmla="*/ 0 h 81"/>
                  <a:gd name="T18" fmla="*/ 47 w 83"/>
                  <a:gd name="T19" fmla="*/ 43 h 81"/>
                  <a:gd name="T20" fmla="*/ 47 w 83"/>
                  <a:gd name="T21" fmla="*/ 40 h 81"/>
                  <a:gd name="T22" fmla="*/ 0 w 83"/>
                  <a:gd name="T23" fmla="*/ 81 h 81"/>
                  <a:gd name="T24" fmla="*/ 83 w 83"/>
                  <a:gd name="T25" fmla="*/ 42 h 81"/>
                  <a:gd name="T26" fmla="*/ 2 w 83"/>
                  <a:gd name="T27" fmla="*/ 0 h 81"/>
                  <a:gd name="T28" fmla="*/ 21 w 83"/>
                  <a:gd name="T29" fmla="*/ 10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3"/>
                  <a:gd name="T46" fmla="*/ 0 h 81"/>
                  <a:gd name="T47" fmla="*/ 83 w 83"/>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3" h="81">
                    <a:moveTo>
                      <a:pt x="21" y="10"/>
                    </a:moveTo>
                    <a:lnTo>
                      <a:pt x="17" y="16"/>
                    </a:lnTo>
                    <a:lnTo>
                      <a:pt x="74" y="45"/>
                    </a:lnTo>
                    <a:lnTo>
                      <a:pt x="74" y="38"/>
                    </a:lnTo>
                    <a:lnTo>
                      <a:pt x="17" y="66"/>
                    </a:lnTo>
                    <a:lnTo>
                      <a:pt x="21" y="71"/>
                    </a:lnTo>
                    <a:lnTo>
                      <a:pt x="52" y="42"/>
                    </a:lnTo>
                    <a:lnTo>
                      <a:pt x="21" y="10"/>
                    </a:lnTo>
                    <a:lnTo>
                      <a:pt x="2" y="0"/>
                    </a:lnTo>
                    <a:lnTo>
                      <a:pt x="47" y="43"/>
                    </a:lnTo>
                    <a:lnTo>
                      <a:pt x="47" y="40"/>
                    </a:lnTo>
                    <a:lnTo>
                      <a:pt x="0" y="81"/>
                    </a:lnTo>
                    <a:lnTo>
                      <a:pt x="83" y="42"/>
                    </a:lnTo>
                    <a:lnTo>
                      <a:pt x="2" y="0"/>
                    </a:lnTo>
                    <a:lnTo>
                      <a:pt x="21" y="10"/>
                    </a:lnTo>
                    <a:close/>
                  </a:path>
                </a:pathLst>
              </a:custGeom>
              <a:solidFill>
                <a:srgbClr val="000000"/>
              </a:solidFill>
              <a:ln w="12700">
                <a:solidFill>
                  <a:srgbClr val="000000"/>
                </a:solidFill>
                <a:round/>
                <a:headEnd/>
                <a:tailEnd/>
              </a:ln>
            </p:spPr>
            <p:txBody>
              <a:bodyPr/>
              <a:lstStyle/>
              <a:p>
                <a:endParaRPr lang="fr-FR"/>
              </a:p>
            </p:txBody>
          </p:sp>
          <p:sp>
            <p:nvSpPr>
              <p:cNvPr id="27814" name="Freeform 54"/>
              <p:cNvSpPr>
                <a:spLocks/>
              </p:cNvSpPr>
              <p:nvPr/>
            </p:nvSpPr>
            <p:spPr bwMode="auto">
              <a:xfrm>
                <a:off x="3101" y="1293"/>
                <a:ext cx="116" cy="100"/>
              </a:xfrm>
              <a:custGeom>
                <a:avLst/>
                <a:gdLst>
                  <a:gd name="T0" fmla="*/ 0 w 116"/>
                  <a:gd name="T1" fmla="*/ 7 h 100"/>
                  <a:gd name="T2" fmla="*/ 113 w 116"/>
                  <a:gd name="T3" fmla="*/ 100 h 100"/>
                  <a:gd name="T4" fmla="*/ 116 w 116"/>
                  <a:gd name="T5" fmla="*/ 93 h 100"/>
                  <a:gd name="T6" fmla="*/ 4 w 116"/>
                  <a:gd name="T7" fmla="*/ 0 h 100"/>
                  <a:gd name="T8" fmla="*/ 0 w 116"/>
                  <a:gd name="T9" fmla="*/ 7 h 100"/>
                  <a:gd name="T10" fmla="*/ 0 60000 65536"/>
                  <a:gd name="T11" fmla="*/ 0 60000 65536"/>
                  <a:gd name="T12" fmla="*/ 0 60000 65536"/>
                  <a:gd name="T13" fmla="*/ 0 60000 65536"/>
                  <a:gd name="T14" fmla="*/ 0 60000 65536"/>
                  <a:gd name="T15" fmla="*/ 0 w 116"/>
                  <a:gd name="T16" fmla="*/ 0 h 100"/>
                  <a:gd name="T17" fmla="*/ 116 w 116"/>
                  <a:gd name="T18" fmla="*/ 100 h 100"/>
                </a:gdLst>
                <a:ahLst/>
                <a:cxnLst>
                  <a:cxn ang="T10">
                    <a:pos x="T0" y="T1"/>
                  </a:cxn>
                  <a:cxn ang="T11">
                    <a:pos x="T2" y="T3"/>
                  </a:cxn>
                  <a:cxn ang="T12">
                    <a:pos x="T4" y="T5"/>
                  </a:cxn>
                  <a:cxn ang="T13">
                    <a:pos x="T6" y="T7"/>
                  </a:cxn>
                  <a:cxn ang="T14">
                    <a:pos x="T8" y="T9"/>
                  </a:cxn>
                </a:cxnLst>
                <a:rect l="T15" t="T16" r="T17" b="T18"/>
                <a:pathLst>
                  <a:path w="116" h="100">
                    <a:moveTo>
                      <a:pt x="0" y="7"/>
                    </a:moveTo>
                    <a:lnTo>
                      <a:pt x="113" y="100"/>
                    </a:lnTo>
                    <a:lnTo>
                      <a:pt x="116" y="93"/>
                    </a:lnTo>
                    <a:lnTo>
                      <a:pt x="4" y="0"/>
                    </a:lnTo>
                    <a:lnTo>
                      <a:pt x="0" y="7"/>
                    </a:lnTo>
                    <a:close/>
                  </a:path>
                </a:pathLst>
              </a:custGeom>
              <a:solidFill>
                <a:srgbClr val="000000"/>
              </a:solidFill>
              <a:ln w="12700">
                <a:solidFill>
                  <a:srgbClr val="000000"/>
                </a:solidFill>
                <a:round/>
                <a:headEnd/>
                <a:tailEnd/>
              </a:ln>
            </p:spPr>
            <p:txBody>
              <a:bodyPr/>
              <a:lstStyle/>
              <a:p>
                <a:endParaRPr lang="fr-FR"/>
              </a:p>
            </p:txBody>
          </p:sp>
          <p:sp>
            <p:nvSpPr>
              <p:cNvPr id="27815" name="Freeform 55"/>
              <p:cNvSpPr>
                <a:spLocks/>
              </p:cNvSpPr>
              <p:nvPr/>
            </p:nvSpPr>
            <p:spPr bwMode="auto">
              <a:xfrm>
                <a:off x="3151" y="1331"/>
                <a:ext cx="64" cy="58"/>
              </a:xfrm>
              <a:custGeom>
                <a:avLst/>
                <a:gdLst>
                  <a:gd name="T0" fmla="*/ 38 w 64"/>
                  <a:gd name="T1" fmla="*/ 0 h 58"/>
                  <a:gd name="T2" fmla="*/ 64 w 64"/>
                  <a:gd name="T3" fmla="*/ 58 h 58"/>
                  <a:gd name="T4" fmla="*/ 0 w 64"/>
                  <a:gd name="T5" fmla="*/ 45 h 58"/>
                  <a:gd name="T6" fmla="*/ 42 w 64"/>
                  <a:gd name="T7" fmla="*/ 41 h 58"/>
                  <a:gd name="T8" fmla="*/ 38 w 64"/>
                  <a:gd name="T9" fmla="*/ 0 h 58"/>
                  <a:gd name="T10" fmla="*/ 0 60000 65536"/>
                  <a:gd name="T11" fmla="*/ 0 60000 65536"/>
                  <a:gd name="T12" fmla="*/ 0 60000 65536"/>
                  <a:gd name="T13" fmla="*/ 0 60000 65536"/>
                  <a:gd name="T14" fmla="*/ 0 60000 65536"/>
                  <a:gd name="T15" fmla="*/ 0 w 64"/>
                  <a:gd name="T16" fmla="*/ 0 h 58"/>
                  <a:gd name="T17" fmla="*/ 64 w 64"/>
                  <a:gd name="T18" fmla="*/ 58 h 58"/>
                </a:gdLst>
                <a:ahLst/>
                <a:cxnLst>
                  <a:cxn ang="T10">
                    <a:pos x="T0" y="T1"/>
                  </a:cxn>
                  <a:cxn ang="T11">
                    <a:pos x="T2" y="T3"/>
                  </a:cxn>
                  <a:cxn ang="T12">
                    <a:pos x="T4" y="T5"/>
                  </a:cxn>
                  <a:cxn ang="T13">
                    <a:pos x="T6" y="T7"/>
                  </a:cxn>
                  <a:cxn ang="T14">
                    <a:pos x="T8" y="T9"/>
                  </a:cxn>
                </a:cxnLst>
                <a:rect l="T15" t="T16" r="T17" b="T18"/>
                <a:pathLst>
                  <a:path w="64" h="58">
                    <a:moveTo>
                      <a:pt x="38" y="0"/>
                    </a:moveTo>
                    <a:lnTo>
                      <a:pt x="64" y="58"/>
                    </a:lnTo>
                    <a:lnTo>
                      <a:pt x="0" y="45"/>
                    </a:lnTo>
                    <a:lnTo>
                      <a:pt x="42" y="41"/>
                    </a:lnTo>
                    <a:lnTo>
                      <a:pt x="38" y="0"/>
                    </a:lnTo>
                    <a:close/>
                  </a:path>
                </a:pathLst>
              </a:custGeom>
              <a:solidFill>
                <a:srgbClr val="000000"/>
              </a:solidFill>
              <a:ln w="12700">
                <a:solidFill>
                  <a:srgbClr val="000000"/>
                </a:solidFill>
                <a:round/>
                <a:headEnd/>
                <a:tailEnd/>
              </a:ln>
            </p:spPr>
            <p:txBody>
              <a:bodyPr/>
              <a:lstStyle/>
              <a:p>
                <a:endParaRPr lang="fr-FR"/>
              </a:p>
            </p:txBody>
          </p:sp>
          <p:sp>
            <p:nvSpPr>
              <p:cNvPr id="27816" name="Freeform 56"/>
              <p:cNvSpPr>
                <a:spLocks/>
              </p:cNvSpPr>
              <p:nvPr/>
            </p:nvSpPr>
            <p:spPr bwMode="auto">
              <a:xfrm>
                <a:off x="3129" y="1310"/>
                <a:ext cx="91" cy="85"/>
              </a:xfrm>
              <a:custGeom>
                <a:avLst/>
                <a:gdLst>
                  <a:gd name="T0" fmla="*/ 64 w 91"/>
                  <a:gd name="T1" fmla="*/ 21 h 85"/>
                  <a:gd name="T2" fmla="*/ 57 w 91"/>
                  <a:gd name="T3" fmla="*/ 22 h 85"/>
                  <a:gd name="T4" fmla="*/ 83 w 91"/>
                  <a:gd name="T5" fmla="*/ 81 h 85"/>
                  <a:gd name="T6" fmla="*/ 86 w 91"/>
                  <a:gd name="T7" fmla="*/ 76 h 85"/>
                  <a:gd name="T8" fmla="*/ 22 w 91"/>
                  <a:gd name="T9" fmla="*/ 62 h 85"/>
                  <a:gd name="T10" fmla="*/ 22 w 91"/>
                  <a:gd name="T11" fmla="*/ 69 h 85"/>
                  <a:gd name="T12" fmla="*/ 67 w 91"/>
                  <a:gd name="T13" fmla="*/ 64 h 85"/>
                  <a:gd name="T14" fmla="*/ 64 w 91"/>
                  <a:gd name="T15" fmla="*/ 21 h 85"/>
                  <a:gd name="T16" fmla="*/ 55 w 91"/>
                  <a:gd name="T17" fmla="*/ 0 h 85"/>
                  <a:gd name="T18" fmla="*/ 60 w 91"/>
                  <a:gd name="T19" fmla="*/ 62 h 85"/>
                  <a:gd name="T20" fmla="*/ 64 w 91"/>
                  <a:gd name="T21" fmla="*/ 59 h 85"/>
                  <a:gd name="T22" fmla="*/ 0 w 91"/>
                  <a:gd name="T23" fmla="*/ 64 h 85"/>
                  <a:gd name="T24" fmla="*/ 91 w 91"/>
                  <a:gd name="T25" fmla="*/ 85 h 85"/>
                  <a:gd name="T26" fmla="*/ 55 w 91"/>
                  <a:gd name="T27" fmla="*/ 0 h 85"/>
                  <a:gd name="T28" fmla="*/ 64 w 91"/>
                  <a:gd name="T29" fmla="*/ 21 h 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1"/>
                  <a:gd name="T46" fmla="*/ 0 h 85"/>
                  <a:gd name="T47" fmla="*/ 91 w 91"/>
                  <a:gd name="T48" fmla="*/ 85 h 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1" h="85">
                    <a:moveTo>
                      <a:pt x="64" y="21"/>
                    </a:moveTo>
                    <a:lnTo>
                      <a:pt x="57" y="22"/>
                    </a:lnTo>
                    <a:lnTo>
                      <a:pt x="83" y="81"/>
                    </a:lnTo>
                    <a:lnTo>
                      <a:pt x="86" y="76"/>
                    </a:lnTo>
                    <a:lnTo>
                      <a:pt x="22" y="62"/>
                    </a:lnTo>
                    <a:lnTo>
                      <a:pt x="22" y="69"/>
                    </a:lnTo>
                    <a:lnTo>
                      <a:pt x="67" y="64"/>
                    </a:lnTo>
                    <a:lnTo>
                      <a:pt x="64" y="21"/>
                    </a:lnTo>
                    <a:lnTo>
                      <a:pt x="55" y="0"/>
                    </a:lnTo>
                    <a:lnTo>
                      <a:pt x="60" y="62"/>
                    </a:lnTo>
                    <a:lnTo>
                      <a:pt x="64" y="59"/>
                    </a:lnTo>
                    <a:lnTo>
                      <a:pt x="0" y="64"/>
                    </a:lnTo>
                    <a:lnTo>
                      <a:pt x="91" y="85"/>
                    </a:lnTo>
                    <a:lnTo>
                      <a:pt x="55" y="0"/>
                    </a:lnTo>
                    <a:lnTo>
                      <a:pt x="64" y="21"/>
                    </a:lnTo>
                    <a:close/>
                  </a:path>
                </a:pathLst>
              </a:custGeom>
              <a:solidFill>
                <a:srgbClr val="000000"/>
              </a:solidFill>
              <a:ln w="12700">
                <a:solidFill>
                  <a:srgbClr val="000000"/>
                </a:solidFill>
                <a:round/>
                <a:headEnd/>
                <a:tailEnd/>
              </a:ln>
            </p:spPr>
            <p:txBody>
              <a:bodyPr/>
              <a:lstStyle/>
              <a:p>
                <a:endParaRPr lang="fr-FR"/>
              </a:p>
            </p:txBody>
          </p:sp>
          <p:sp>
            <p:nvSpPr>
              <p:cNvPr id="27817" name="Freeform 57"/>
              <p:cNvSpPr>
                <a:spLocks/>
              </p:cNvSpPr>
              <p:nvPr/>
            </p:nvSpPr>
            <p:spPr bwMode="auto">
              <a:xfrm>
                <a:off x="3436" y="915"/>
                <a:ext cx="116" cy="1079"/>
              </a:xfrm>
              <a:custGeom>
                <a:avLst/>
                <a:gdLst>
                  <a:gd name="T0" fmla="*/ 9 w 116"/>
                  <a:gd name="T1" fmla="*/ 588 h 1079"/>
                  <a:gd name="T2" fmla="*/ 12 w 116"/>
                  <a:gd name="T3" fmla="*/ 544 h 1079"/>
                  <a:gd name="T4" fmla="*/ 16 w 116"/>
                  <a:gd name="T5" fmla="*/ 512 h 1079"/>
                  <a:gd name="T6" fmla="*/ 17 w 116"/>
                  <a:gd name="T7" fmla="*/ 497 h 1079"/>
                  <a:gd name="T8" fmla="*/ 19 w 116"/>
                  <a:gd name="T9" fmla="*/ 509 h 1079"/>
                  <a:gd name="T10" fmla="*/ 24 w 116"/>
                  <a:gd name="T11" fmla="*/ 537 h 1079"/>
                  <a:gd name="T12" fmla="*/ 28 w 116"/>
                  <a:gd name="T13" fmla="*/ 640 h 1079"/>
                  <a:gd name="T14" fmla="*/ 31 w 116"/>
                  <a:gd name="T15" fmla="*/ 759 h 1079"/>
                  <a:gd name="T16" fmla="*/ 35 w 116"/>
                  <a:gd name="T17" fmla="*/ 861 h 1079"/>
                  <a:gd name="T18" fmla="*/ 38 w 116"/>
                  <a:gd name="T19" fmla="*/ 955 h 1079"/>
                  <a:gd name="T20" fmla="*/ 42 w 116"/>
                  <a:gd name="T21" fmla="*/ 1031 h 1079"/>
                  <a:gd name="T22" fmla="*/ 48 w 116"/>
                  <a:gd name="T23" fmla="*/ 1079 h 1079"/>
                  <a:gd name="T24" fmla="*/ 55 w 116"/>
                  <a:gd name="T25" fmla="*/ 994 h 1079"/>
                  <a:gd name="T26" fmla="*/ 59 w 116"/>
                  <a:gd name="T27" fmla="*/ 830 h 1079"/>
                  <a:gd name="T28" fmla="*/ 62 w 116"/>
                  <a:gd name="T29" fmla="*/ 614 h 1079"/>
                  <a:gd name="T30" fmla="*/ 66 w 116"/>
                  <a:gd name="T31" fmla="*/ 431 h 1079"/>
                  <a:gd name="T32" fmla="*/ 69 w 116"/>
                  <a:gd name="T33" fmla="*/ 260 h 1079"/>
                  <a:gd name="T34" fmla="*/ 73 w 116"/>
                  <a:gd name="T35" fmla="*/ 119 h 1079"/>
                  <a:gd name="T36" fmla="*/ 76 w 116"/>
                  <a:gd name="T37" fmla="*/ 6 h 1079"/>
                  <a:gd name="T38" fmla="*/ 71 w 116"/>
                  <a:gd name="T39" fmla="*/ 150 h 1079"/>
                  <a:gd name="T40" fmla="*/ 74 w 116"/>
                  <a:gd name="T41" fmla="*/ 364 h 1079"/>
                  <a:gd name="T42" fmla="*/ 78 w 116"/>
                  <a:gd name="T43" fmla="*/ 550 h 1079"/>
                  <a:gd name="T44" fmla="*/ 81 w 116"/>
                  <a:gd name="T45" fmla="*/ 671 h 1079"/>
                  <a:gd name="T46" fmla="*/ 85 w 116"/>
                  <a:gd name="T47" fmla="*/ 730 h 1079"/>
                  <a:gd name="T48" fmla="*/ 88 w 116"/>
                  <a:gd name="T49" fmla="*/ 758 h 1079"/>
                  <a:gd name="T50" fmla="*/ 100 w 116"/>
                  <a:gd name="T51" fmla="*/ 765 h 1079"/>
                  <a:gd name="T52" fmla="*/ 104 w 116"/>
                  <a:gd name="T53" fmla="*/ 746 h 1079"/>
                  <a:gd name="T54" fmla="*/ 107 w 116"/>
                  <a:gd name="T55" fmla="*/ 718 h 1079"/>
                  <a:gd name="T56" fmla="*/ 111 w 116"/>
                  <a:gd name="T57" fmla="*/ 677 h 1079"/>
                  <a:gd name="T58" fmla="*/ 114 w 116"/>
                  <a:gd name="T59" fmla="*/ 621 h 1079"/>
                  <a:gd name="T60" fmla="*/ 107 w 116"/>
                  <a:gd name="T61" fmla="*/ 606 h 1079"/>
                  <a:gd name="T62" fmla="*/ 104 w 116"/>
                  <a:gd name="T63" fmla="*/ 664 h 1079"/>
                  <a:gd name="T64" fmla="*/ 100 w 116"/>
                  <a:gd name="T65" fmla="*/ 709 h 1079"/>
                  <a:gd name="T66" fmla="*/ 97 w 116"/>
                  <a:gd name="T67" fmla="*/ 740 h 1079"/>
                  <a:gd name="T68" fmla="*/ 93 w 116"/>
                  <a:gd name="T69" fmla="*/ 759 h 1079"/>
                  <a:gd name="T70" fmla="*/ 95 w 116"/>
                  <a:gd name="T71" fmla="*/ 758 h 1079"/>
                  <a:gd name="T72" fmla="*/ 92 w 116"/>
                  <a:gd name="T73" fmla="*/ 730 h 1079"/>
                  <a:gd name="T74" fmla="*/ 88 w 116"/>
                  <a:gd name="T75" fmla="*/ 671 h 1079"/>
                  <a:gd name="T76" fmla="*/ 85 w 116"/>
                  <a:gd name="T77" fmla="*/ 550 h 1079"/>
                  <a:gd name="T78" fmla="*/ 81 w 116"/>
                  <a:gd name="T79" fmla="*/ 364 h 1079"/>
                  <a:gd name="T80" fmla="*/ 78 w 116"/>
                  <a:gd name="T81" fmla="*/ 150 h 1079"/>
                  <a:gd name="T82" fmla="*/ 69 w 116"/>
                  <a:gd name="T83" fmla="*/ 6 h 1079"/>
                  <a:gd name="T84" fmla="*/ 66 w 116"/>
                  <a:gd name="T85" fmla="*/ 119 h 1079"/>
                  <a:gd name="T86" fmla="*/ 62 w 116"/>
                  <a:gd name="T87" fmla="*/ 260 h 1079"/>
                  <a:gd name="T88" fmla="*/ 59 w 116"/>
                  <a:gd name="T89" fmla="*/ 431 h 1079"/>
                  <a:gd name="T90" fmla="*/ 55 w 116"/>
                  <a:gd name="T91" fmla="*/ 614 h 1079"/>
                  <a:gd name="T92" fmla="*/ 52 w 116"/>
                  <a:gd name="T93" fmla="*/ 830 h 1079"/>
                  <a:gd name="T94" fmla="*/ 48 w 116"/>
                  <a:gd name="T95" fmla="*/ 994 h 1079"/>
                  <a:gd name="T96" fmla="*/ 45 w 116"/>
                  <a:gd name="T97" fmla="*/ 1072 h 1079"/>
                  <a:gd name="T98" fmla="*/ 48 w 116"/>
                  <a:gd name="T99" fmla="*/ 1044 h 1079"/>
                  <a:gd name="T100" fmla="*/ 45 w 116"/>
                  <a:gd name="T101" fmla="*/ 977 h 1079"/>
                  <a:gd name="T102" fmla="*/ 42 w 116"/>
                  <a:gd name="T103" fmla="*/ 885 h 1079"/>
                  <a:gd name="T104" fmla="*/ 38 w 116"/>
                  <a:gd name="T105" fmla="*/ 784 h 1079"/>
                  <a:gd name="T106" fmla="*/ 35 w 116"/>
                  <a:gd name="T107" fmla="*/ 663 h 1079"/>
                  <a:gd name="T108" fmla="*/ 31 w 116"/>
                  <a:gd name="T109" fmla="*/ 568 h 1079"/>
                  <a:gd name="T110" fmla="*/ 26 w 116"/>
                  <a:gd name="T111" fmla="*/ 512 h 1079"/>
                  <a:gd name="T112" fmla="*/ 23 w 116"/>
                  <a:gd name="T113" fmla="*/ 499 h 1079"/>
                  <a:gd name="T114" fmla="*/ 10 w 116"/>
                  <a:gd name="T115" fmla="*/ 502 h 1079"/>
                  <a:gd name="T116" fmla="*/ 7 w 116"/>
                  <a:gd name="T117" fmla="*/ 528 h 1079"/>
                  <a:gd name="T118" fmla="*/ 4 w 116"/>
                  <a:gd name="T119" fmla="*/ 569 h 1079"/>
                  <a:gd name="T120" fmla="*/ 0 w 116"/>
                  <a:gd name="T121" fmla="*/ 613 h 10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6"/>
                  <a:gd name="T184" fmla="*/ 0 h 1079"/>
                  <a:gd name="T185" fmla="*/ 116 w 116"/>
                  <a:gd name="T186" fmla="*/ 1079 h 10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6" h="1079">
                    <a:moveTo>
                      <a:pt x="7" y="625"/>
                    </a:moveTo>
                    <a:lnTo>
                      <a:pt x="7" y="613"/>
                    </a:lnTo>
                    <a:lnTo>
                      <a:pt x="9" y="601"/>
                    </a:lnTo>
                    <a:lnTo>
                      <a:pt x="9" y="588"/>
                    </a:lnTo>
                    <a:lnTo>
                      <a:pt x="10" y="578"/>
                    </a:lnTo>
                    <a:lnTo>
                      <a:pt x="10" y="569"/>
                    </a:lnTo>
                    <a:lnTo>
                      <a:pt x="12" y="559"/>
                    </a:lnTo>
                    <a:lnTo>
                      <a:pt x="12" y="544"/>
                    </a:lnTo>
                    <a:lnTo>
                      <a:pt x="14" y="535"/>
                    </a:lnTo>
                    <a:lnTo>
                      <a:pt x="14" y="528"/>
                    </a:lnTo>
                    <a:lnTo>
                      <a:pt x="16" y="523"/>
                    </a:lnTo>
                    <a:lnTo>
                      <a:pt x="16" y="512"/>
                    </a:lnTo>
                    <a:lnTo>
                      <a:pt x="17" y="507"/>
                    </a:lnTo>
                    <a:lnTo>
                      <a:pt x="17" y="502"/>
                    </a:lnTo>
                    <a:lnTo>
                      <a:pt x="19" y="499"/>
                    </a:lnTo>
                    <a:lnTo>
                      <a:pt x="17" y="497"/>
                    </a:lnTo>
                    <a:lnTo>
                      <a:pt x="16" y="499"/>
                    </a:lnTo>
                    <a:lnTo>
                      <a:pt x="17" y="502"/>
                    </a:lnTo>
                    <a:lnTo>
                      <a:pt x="17" y="504"/>
                    </a:lnTo>
                    <a:lnTo>
                      <a:pt x="19" y="509"/>
                    </a:lnTo>
                    <a:lnTo>
                      <a:pt x="19" y="512"/>
                    </a:lnTo>
                    <a:lnTo>
                      <a:pt x="23" y="523"/>
                    </a:lnTo>
                    <a:lnTo>
                      <a:pt x="23" y="530"/>
                    </a:lnTo>
                    <a:lnTo>
                      <a:pt x="24" y="537"/>
                    </a:lnTo>
                    <a:lnTo>
                      <a:pt x="24" y="568"/>
                    </a:lnTo>
                    <a:lnTo>
                      <a:pt x="26" y="583"/>
                    </a:lnTo>
                    <a:lnTo>
                      <a:pt x="26" y="620"/>
                    </a:lnTo>
                    <a:lnTo>
                      <a:pt x="28" y="640"/>
                    </a:lnTo>
                    <a:lnTo>
                      <a:pt x="28" y="663"/>
                    </a:lnTo>
                    <a:lnTo>
                      <a:pt x="29" y="685"/>
                    </a:lnTo>
                    <a:lnTo>
                      <a:pt x="29" y="734"/>
                    </a:lnTo>
                    <a:lnTo>
                      <a:pt x="31" y="759"/>
                    </a:lnTo>
                    <a:lnTo>
                      <a:pt x="31" y="784"/>
                    </a:lnTo>
                    <a:lnTo>
                      <a:pt x="33" y="810"/>
                    </a:lnTo>
                    <a:lnTo>
                      <a:pt x="33" y="835"/>
                    </a:lnTo>
                    <a:lnTo>
                      <a:pt x="35" y="861"/>
                    </a:lnTo>
                    <a:lnTo>
                      <a:pt x="35" y="885"/>
                    </a:lnTo>
                    <a:lnTo>
                      <a:pt x="36" y="910"/>
                    </a:lnTo>
                    <a:lnTo>
                      <a:pt x="36" y="934"/>
                    </a:lnTo>
                    <a:lnTo>
                      <a:pt x="38" y="955"/>
                    </a:lnTo>
                    <a:lnTo>
                      <a:pt x="38" y="977"/>
                    </a:lnTo>
                    <a:lnTo>
                      <a:pt x="40" y="996"/>
                    </a:lnTo>
                    <a:lnTo>
                      <a:pt x="40" y="1013"/>
                    </a:lnTo>
                    <a:lnTo>
                      <a:pt x="42" y="1031"/>
                    </a:lnTo>
                    <a:lnTo>
                      <a:pt x="42" y="1044"/>
                    </a:lnTo>
                    <a:lnTo>
                      <a:pt x="43" y="1055"/>
                    </a:lnTo>
                    <a:lnTo>
                      <a:pt x="43" y="1070"/>
                    </a:lnTo>
                    <a:lnTo>
                      <a:pt x="48" y="1079"/>
                    </a:lnTo>
                    <a:lnTo>
                      <a:pt x="52" y="1072"/>
                    </a:lnTo>
                    <a:lnTo>
                      <a:pt x="54" y="1069"/>
                    </a:lnTo>
                    <a:lnTo>
                      <a:pt x="54" y="1018"/>
                    </a:lnTo>
                    <a:lnTo>
                      <a:pt x="55" y="994"/>
                    </a:lnTo>
                    <a:lnTo>
                      <a:pt x="55" y="937"/>
                    </a:lnTo>
                    <a:lnTo>
                      <a:pt x="57" y="904"/>
                    </a:lnTo>
                    <a:lnTo>
                      <a:pt x="57" y="868"/>
                    </a:lnTo>
                    <a:lnTo>
                      <a:pt x="59" y="830"/>
                    </a:lnTo>
                    <a:lnTo>
                      <a:pt x="59" y="747"/>
                    </a:lnTo>
                    <a:lnTo>
                      <a:pt x="61" y="704"/>
                    </a:lnTo>
                    <a:lnTo>
                      <a:pt x="61" y="659"/>
                    </a:lnTo>
                    <a:lnTo>
                      <a:pt x="62" y="614"/>
                    </a:lnTo>
                    <a:lnTo>
                      <a:pt x="62" y="568"/>
                    </a:lnTo>
                    <a:lnTo>
                      <a:pt x="64" y="523"/>
                    </a:lnTo>
                    <a:lnTo>
                      <a:pt x="64" y="476"/>
                    </a:lnTo>
                    <a:lnTo>
                      <a:pt x="66" y="431"/>
                    </a:lnTo>
                    <a:lnTo>
                      <a:pt x="66" y="386"/>
                    </a:lnTo>
                    <a:lnTo>
                      <a:pt x="67" y="343"/>
                    </a:lnTo>
                    <a:lnTo>
                      <a:pt x="67" y="300"/>
                    </a:lnTo>
                    <a:lnTo>
                      <a:pt x="69" y="260"/>
                    </a:lnTo>
                    <a:lnTo>
                      <a:pt x="69" y="221"/>
                    </a:lnTo>
                    <a:lnTo>
                      <a:pt x="71" y="184"/>
                    </a:lnTo>
                    <a:lnTo>
                      <a:pt x="71" y="150"/>
                    </a:lnTo>
                    <a:lnTo>
                      <a:pt x="73" y="119"/>
                    </a:lnTo>
                    <a:lnTo>
                      <a:pt x="73" y="65"/>
                    </a:lnTo>
                    <a:lnTo>
                      <a:pt x="74" y="44"/>
                    </a:lnTo>
                    <a:lnTo>
                      <a:pt x="74" y="15"/>
                    </a:lnTo>
                    <a:lnTo>
                      <a:pt x="76" y="6"/>
                    </a:lnTo>
                    <a:lnTo>
                      <a:pt x="73" y="0"/>
                    </a:lnTo>
                    <a:lnTo>
                      <a:pt x="69" y="27"/>
                    </a:lnTo>
                    <a:lnTo>
                      <a:pt x="71" y="41"/>
                    </a:lnTo>
                    <a:lnTo>
                      <a:pt x="71" y="150"/>
                    </a:lnTo>
                    <a:lnTo>
                      <a:pt x="73" y="177"/>
                    </a:lnTo>
                    <a:lnTo>
                      <a:pt x="73" y="267"/>
                    </a:lnTo>
                    <a:lnTo>
                      <a:pt x="74" y="300"/>
                    </a:lnTo>
                    <a:lnTo>
                      <a:pt x="74" y="364"/>
                    </a:lnTo>
                    <a:lnTo>
                      <a:pt x="76" y="397"/>
                    </a:lnTo>
                    <a:lnTo>
                      <a:pt x="76" y="461"/>
                    </a:lnTo>
                    <a:lnTo>
                      <a:pt x="78" y="492"/>
                    </a:lnTo>
                    <a:lnTo>
                      <a:pt x="78" y="550"/>
                    </a:lnTo>
                    <a:lnTo>
                      <a:pt x="80" y="578"/>
                    </a:lnTo>
                    <a:lnTo>
                      <a:pt x="80" y="606"/>
                    </a:lnTo>
                    <a:lnTo>
                      <a:pt x="81" y="630"/>
                    </a:lnTo>
                    <a:lnTo>
                      <a:pt x="81" y="671"/>
                    </a:lnTo>
                    <a:lnTo>
                      <a:pt x="83" y="689"/>
                    </a:lnTo>
                    <a:lnTo>
                      <a:pt x="83" y="702"/>
                    </a:lnTo>
                    <a:lnTo>
                      <a:pt x="85" y="715"/>
                    </a:lnTo>
                    <a:lnTo>
                      <a:pt x="85" y="730"/>
                    </a:lnTo>
                    <a:lnTo>
                      <a:pt x="86" y="737"/>
                    </a:lnTo>
                    <a:lnTo>
                      <a:pt x="86" y="749"/>
                    </a:lnTo>
                    <a:lnTo>
                      <a:pt x="88" y="754"/>
                    </a:lnTo>
                    <a:lnTo>
                      <a:pt x="88" y="758"/>
                    </a:lnTo>
                    <a:lnTo>
                      <a:pt x="90" y="761"/>
                    </a:lnTo>
                    <a:lnTo>
                      <a:pt x="92" y="766"/>
                    </a:lnTo>
                    <a:lnTo>
                      <a:pt x="97" y="768"/>
                    </a:lnTo>
                    <a:lnTo>
                      <a:pt x="100" y="765"/>
                    </a:lnTo>
                    <a:lnTo>
                      <a:pt x="100" y="763"/>
                    </a:lnTo>
                    <a:lnTo>
                      <a:pt x="102" y="761"/>
                    </a:lnTo>
                    <a:lnTo>
                      <a:pt x="102" y="751"/>
                    </a:lnTo>
                    <a:lnTo>
                      <a:pt x="104" y="746"/>
                    </a:lnTo>
                    <a:lnTo>
                      <a:pt x="104" y="740"/>
                    </a:lnTo>
                    <a:lnTo>
                      <a:pt x="105" y="734"/>
                    </a:lnTo>
                    <a:lnTo>
                      <a:pt x="105" y="727"/>
                    </a:lnTo>
                    <a:lnTo>
                      <a:pt x="107" y="718"/>
                    </a:lnTo>
                    <a:lnTo>
                      <a:pt x="107" y="709"/>
                    </a:lnTo>
                    <a:lnTo>
                      <a:pt x="109" y="699"/>
                    </a:lnTo>
                    <a:lnTo>
                      <a:pt x="109" y="689"/>
                    </a:lnTo>
                    <a:lnTo>
                      <a:pt x="111" y="677"/>
                    </a:lnTo>
                    <a:lnTo>
                      <a:pt x="111" y="664"/>
                    </a:lnTo>
                    <a:lnTo>
                      <a:pt x="112" y="651"/>
                    </a:lnTo>
                    <a:lnTo>
                      <a:pt x="112" y="637"/>
                    </a:lnTo>
                    <a:lnTo>
                      <a:pt x="114" y="621"/>
                    </a:lnTo>
                    <a:lnTo>
                      <a:pt x="114" y="606"/>
                    </a:lnTo>
                    <a:lnTo>
                      <a:pt x="116" y="590"/>
                    </a:lnTo>
                    <a:lnTo>
                      <a:pt x="109" y="590"/>
                    </a:lnTo>
                    <a:lnTo>
                      <a:pt x="107" y="606"/>
                    </a:lnTo>
                    <a:lnTo>
                      <a:pt x="107" y="621"/>
                    </a:lnTo>
                    <a:lnTo>
                      <a:pt x="105" y="637"/>
                    </a:lnTo>
                    <a:lnTo>
                      <a:pt x="105" y="651"/>
                    </a:lnTo>
                    <a:lnTo>
                      <a:pt x="104" y="664"/>
                    </a:lnTo>
                    <a:lnTo>
                      <a:pt x="104" y="677"/>
                    </a:lnTo>
                    <a:lnTo>
                      <a:pt x="102" y="689"/>
                    </a:lnTo>
                    <a:lnTo>
                      <a:pt x="102" y="699"/>
                    </a:lnTo>
                    <a:lnTo>
                      <a:pt x="100" y="709"/>
                    </a:lnTo>
                    <a:lnTo>
                      <a:pt x="100" y="718"/>
                    </a:lnTo>
                    <a:lnTo>
                      <a:pt x="98" y="727"/>
                    </a:lnTo>
                    <a:lnTo>
                      <a:pt x="98" y="734"/>
                    </a:lnTo>
                    <a:lnTo>
                      <a:pt x="97" y="740"/>
                    </a:lnTo>
                    <a:lnTo>
                      <a:pt x="97" y="746"/>
                    </a:lnTo>
                    <a:lnTo>
                      <a:pt x="95" y="751"/>
                    </a:lnTo>
                    <a:lnTo>
                      <a:pt x="95" y="758"/>
                    </a:lnTo>
                    <a:lnTo>
                      <a:pt x="93" y="759"/>
                    </a:lnTo>
                    <a:lnTo>
                      <a:pt x="93" y="761"/>
                    </a:lnTo>
                    <a:lnTo>
                      <a:pt x="95" y="763"/>
                    </a:lnTo>
                    <a:lnTo>
                      <a:pt x="97" y="761"/>
                    </a:lnTo>
                    <a:lnTo>
                      <a:pt x="95" y="758"/>
                    </a:lnTo>
                    <a:lnTo>
                      <a:pt x="95" y="754"/>
                    </a:lnTo>
                    <a:lnTo>
                      <a:pt x="93" y="749"/>
                    </a:lnTo>
                    <a:lnTo>
                      <a:pt x="93" y="737"/>
                    </a:lnTo>
                    <a:lnTo>
                      <a:pt x="92" y="730"/>
                    </a:lnTo>
                    <a:lnTo>
                      <a:pt x="92" y="715"/>
                    </a:lnTo>
                    <a:lnTo>
                      <a:pt x="90" y="702"/>
                    </a:lnTo>
                    <a:lnTo>
                      <a:pt x="90" y="689"/>
                    </a:lnTo>
                    <a:lnTo>
                      <a:pt x="88" y="671"/>
                    </a:lnTo>
                    <a:lnTo>
                      <a:pt x="88" y="630"/>
                    </a:lnTo>
                    <a:lnTo>
                      <a:pt x="86" y="606"/>
                    </a:lnTo>
                    <a:lnTo>
                      <a:pt x="86" y="578"/>
                    </a:lnTo>
                    <a:lnTo>
                      <a:pt x="85" y="550"/>
                    </a:lnTo>
                    <a:lnTo>
                      <a:pt x="85" y="492"/>
                    </a:lnTo>
                    <a:lnTo>
                      <a:pt x="83" y="461"/>
                    </a:lnTo>
                    <a:lnTo>
                      <a:pt x="83" y="397"/>
                    </a:lnTo>
                    <a:lnTo>
                      <a:pt x="81" y="364"/>
                    </a:lnTo>
                    <a:lnTo>
                      <a:pt x="81" y="300"/>
                    </a:lnTo>
                    <a:lnTo>
                      <a:pt x="80" y="267"/>
                    </a:lnTo>
                    <a:lnTo>
                      <a:pt x="80" y="177"/>
                    </a:lnTo>
                    <a:lnTo>
                      <a:pt x="78" y="150"/>
                    </a:lnTo>
                    <a:lnTo>
                      <a:pt x="78" y="41"/>
                    </a:lnTo>
                    <a:lnTo>
                      <a:pt x="76" y="27"/>
                    </a:lnTo>
                    <a:lnTo>
                      <a:pt x="73" y="6"/>
                    </a:lnTo>
                    <a:lnTo>
                      <a:pt x="69" y="6"/>
                    </a:lnTo>
                    <a:lnTo>
                      <a:pt x="67" y="15"/>
                    </a:lnTo>
                    <a:lnTo>
                      <a:pt x="67" y="44"/>
                    </a:lnTo>
                    <a:lnTo>
                      <a:pt x="66" y="65"/>
                    </a:lnTo>
                    <a:lnTo>
                      <a:pt x="66" y="119"/>
                    </a:lnTo>
                    <a:lnTo>
                      <a:pt x="64" y="150"/>
                    </a:lnTo>
                    <a:lnTo>
                      <a:pt x="64" y="184"/>
                    </a:lnTo>
                    <a:lnTo>
                      <a:pt x="62" y="221"/>
                    </a:lnTo>
                    <a:lnTo>
                      <a:pt x="62" y="260"/>
                    </a:lnTo>
                    <a:lnTo>
                      <a:pt x="61" y="300"/>
                    </a:lnTo>
                    <a:lnTo>
                      <a:pt x="61" y="343"/>
                    </a:lnTo>
                    <a:lnTo>
                      <a:pt x="59" y="386"/>
                    </a:lnTo>
                    <a:lnTo>
                      <a:pt x="59" y="431"/>
                    </a:lnTo>
                    <a:lnTo>
                      <a:pt x="57" y="476"/>
                    </a:lnTo>
                    <a:lnTo>
                      <a:pt x="57" y="523"/>
                    </a:lnTo>
                    <a:lnTo>
                      <a:pt x="55" y="568"/>
                    </a:lnTo>
                    <a:lnTo>
                      <a:pt x="55" y="614"/>
                    </a:lnTo>
                    <a:lnTo>
                      <a:pt x="54" y="659"/>
                    </a:lnTo>
                    <a:lnTo>
                      <a:pt x="54" y="704"/>
                    </a:lnTo>
                    <a:lnTo>
                      <a:pt x="52" y="747"/>
                    </a:lnTo>
                    <a:lnTo>
                      <a:pt x="52" y="830"/>
                    </a:lnTo>
                    <a:lnTo>
                      <a:pt x="50" y="868"/>
                    </a:lnTo>
                    <a:lnTo>
                      <a:pt x="50" y="904"/>
                    </a:lnTo>
                    <a:lnTo>
                      <a:pt x="48" y="937"/>
                    </a:lnTo>
                    <a:lnTo>
                      <a:pt x="48" y="994"/>
                    </a:lnTo>
                    <a:lnTo>
                      <a:pt x="47" y="1018"/>
                    </a:lnTo>
                    <a:lnTo>
                      <a:pt x="47" y="1067"/>
                    </a:lnTo>
                    <a:lnTo>
                      <a:pt x="47" y="1065"/>
                    </a:lnTo>
                    <a:lnTo>
                      <a:pt x="45" y="1072"/>
                    </a:lnTo>
                    <a:lnTo>
                      <a:pt x="48" y="1072"/>
                    </a:lnTo>
                    <a:lnTo>
                      <a:pt x="50" y="1070"/>
                    </a:lnTo>
                    <a:lnTo>
                      <a:pt x="50" y="1055"/>
                    </a:lnTo>
                    <a:lnTo>
                      <a:pt x="48" y="1044"/>
                    </a:lnTo>
                    <a:lnTo>
                      <a:pt x="48" y="1031"/>
                    </a:lnTo>
                    <a:lnTo>
                      <a:pt x="47" y="1013"/>
                    </a:lnTo>
                    <a:lnTo>
                      <a:pt x="47" y="996"/>
                    </a:lnTo>
                    <a:lnTo>
                      <a:pt x="45" y="977"/>
                    </a:lnTo>
                    <a:lnTo>
                      <a:pt x="45" y="955"/>
                    </a:lnTo>
                    <a:lnTo>
                      <a:pt x="43" y="934"/>
                    </a:lnTo>
                    <a:lnTo>
                      <a:pt x="43" y="910"/>
                    </a:lnTo>
                    <a:lnTo>
                      <a:pt x="42" y="885"/>
                    </a:lnTo>
                    <a:lnTo>
                      <a:pt x="42" y="861"/>
                    </a:lnTo>
                    <a:lnTo>
                      <a:pt x="40" y="835"/>
                    </a:lnTo>
                    <a:lnTo>
                      <a:pt x="40" y="810"/>
                    </a:lnTo>
                    <a:lnTo>
                      <a:pt x="38" y="784"/>
                    </a:lnTo>
                    <a:lnTo>
                      <a:pt x="38" y="759"/>
                    </a:lnTo>
                    <a:lnTo>
                      <a:pt x="36" y="734"/>
                    </a:lnTo>
                    <a:lnTo>
                      <a:pt x="36" y="685"/>
                    </a:lnTo>
                    <a:lnTo>
                      <a:pt x="35" y="663"/>
                    </a:lnTo>
                    <a:lnTo>
                      <a:pt x="35" y="640"/>
                    </a:lnTo>
                    <a:lnTo>
                      <a:pt x="33" y="620"/>
                    </a:lnTo>
                    <a:lnTo>
                      <a:pt x="33" y="583"/>
                    </a:lnTo>
                    <a:lnTo>
                      <a:pt x="31" y="568"/>
                    </a:lnTo>
                    <a:lnTo>
                      <a:pt x="31" y="537"/>
                    </a:lnTo>
                    <a:lnTo>
                      <a:pt x="29" y="530"/>
                    </a:lnTo>
                    <a:lnTo>
                      <a:pt x="29" y="523"/>
                    </a:lnTo>
                    <a:lnTo>
                      <a:pt x="26" y="512"/>
                    </a:lnTo>
                    <a:lnTo>
                      <a:pt x="26" y="509"/>
                    </a:lnTo>
                    <a:lnTo>
                      <a:pt x="24" y="504"/>
                    </a:lnTo>
                    <a:lnTo>
                      <a:pt x="24" y="502"/>
                    </a:lnTo>
                    <a:lnTo>
                      <a:pt x="23" y="499"/>
                    </a:lnTo>
                    <a:lnTo>
                      <a:pt x="21" y="493"/>
                    </a:lnTo>
                    <a:lnTo>
                      <a:pt x="14" y="493"/>
                    </a:lnTo>
                    <a:lnTo>
                      <a:pt x="12" y="499"/>
                    </a:lnTo>
                    <a:lnTo>
                      <a:pt x="10" y="502"/>
                    </a:lnTo>
                    <a:lnTo>
                      <a:pt x="10" y="507"/>
                    </a:lnTo>
                    <a:lnTo>
                      <a:pt x="9" y="512"/>
                    </a:lnTo>
                    <a:lnTo>
                      <a:pt x="9" y="523"/>
                    </a:lnTo>
                    <a:lnTo>
                      <a:pt x="7" y="528"/>
                    </a:lnTo>
                    <a:lnTo>
                      <a:pt x="7" y="535"/>
                    </a:lnTo>
                    <a:lnTo>
                      <a:pt x="5" y="544"/>
                    </a:lnTo>
                    <a:lnTo>
                      <a:pt x="5" y="559"/>
                    </a:lnTo>
                    <a:lnTo>
                      <a:pt x="4" y="569"/>
                    </a:lnTo>
                    <a:lnTo>
                      <a:pt x="4" y="578"/>
                    </a:lnTo>
                    <a:lnTo>
                      <a:pt x="2" y="588"/>
                    </a:lnTo>
                    <a:lnTo>
                      <a:pt x="2" y="601"/>
                    </a:lnTo>
                    <a:lnTo>
                      <a:pt x="0" y="613"/>
                    </a:lnTo>
                    <a:lnTo>
                      <a:pt x="0" y="625"/>
                    </a:lnTo>
                    <a:lnTo>
                      <a:pt x="7" y="625"/>
                    </a:lnTo>
                    <a:close/>
                  </a:path>
                </a:pathLst>
              </a:custGeom>
              <a:solidFill>
                <a:srgbClr val="000000"/>
              </a:solidFill>
              <a:ln w="12700">
                <a:solidFill>
                  <a:srgbClr val="000000"/>
                </a:solidFill>
                <a:round/>
                <a:headEnd/>
                <a:tailEnd/>
              </a:ln>
            </p:spPr>
            <p:txBody>
              <a:bodyPr/>
              <a:lstStyle/>
              <a:p>
                <a:endParaRPr lang="fr-FR"/>
              </a:p>
            </p:txBody>
          </p:sp>
          <p:sp>
            <p:nvSpPr>
              <p:cNvPr id="27818" name="Oval 58"/>
              <p:cNvSpPr>
                <a:spLocks noChangeArrowheads="1"/>
              </p:cNvSpPr>
              <p:nvPr/>
            </p:nvSpPr>
            <p:spPr bwMode="auto">
              <a:xfrm>
                <a:off x="3327" y="1474"/>
                <a:ext cx="56" cy="57"/>
              </a:xfrm>
              <a:prstGeom prst="ellipse">
                <a:avLst/>
              </a:prstGeom>
              <a:solidFill>
                <a:srgbClr val="000000"/>
              </a:solidFill>
              <a:ln w="1270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819" name="Freeform 59"/>
              <p:cNvSpPr>
                <a:spLocks/>
              </p:cNvSpPr>
              <p:nvPr/>
            </p:nvSpPr>
            <p:spPr bwMode="auto">
              <a:xfrm>
                <a:off x="3324" y="1471"/>
                <a:ext cx="66" cy="65"/>
              </a:xfrm>
              <a:custGeom>
                <a:avLst/>
                <a:gdLst>
                  <a:gd name="T0" fmla="*/ 0 w 66"/>
                  <a:gd name="T1" fmla="*/ 41 h 65"/>
                  <a:gd name="T2" fmla="*/ 2 w 66"/>
                  <a:gd name="T3" fmla="*/ 46 h 65"/>
                  <a:gd name="T4" fmla="*/ 9 w 66"/>
                  <a:gd name="T5" fmla="*/ 51 h 65"/>
                  <a:gd name="T6" fmla="*/ 12 w 66"/>
                  <a:gd name="T7" fmla="*/ 58 h 65"/>
                  <a:gd name="T8" fmla="*/ 14 w 66"/>
                  <a:gd name="T9" fmla="*/ 58 h 65"/>
                  <a:gd name="T10" fmla="*/ 19 w 66"/>
                  <a:gd name="T11" fmla="*/ 62 h 65"/>
                  <a:gd name="T12" fmla="*/ 24 w 66"/>
                  <a:gd name="T13" fmla="*/ 64 h 65"/>
                  <a:gd name="T14" fmla="*/ 38 w 66"/>
                  <a:gd name="T15" fmla="*/ 65 h 65"/>
                  <a:gd name="T16" fmla="*/ 43 w 66"/>
                  <a:gd name="T17" fmla="*/ 64 h 65"/>
                  <a:gd name="T18" fmla="*/ 48 w 66"/>
                  <a:gd name="T19" fmla="*/ 60 h 65"/>
                  <a:gd name="T20" fmla="*/ 50 w 66"/>
                  <a:gd name="T21" fmla="*/ 60 h 65"/>
                  <a:gd name="T22" fmla="*/ 59 w 66"/>
                  <a:gd name="T23" fmla="*/ 48 h 65"/>
                  <a:gd name="T24" fmla="*/ 62 w 66"/>
                  <a:gd name="T25" fmla="*/ 45 h 65"/>
                  <a:gd name="T26" fmla="*/ 64 w 66"/>
                  <a:gd name="T27" fmla="*/ 39 h 65"/>
                  <a:gd name="T28" fmla="*/ 66 w 66"/>
                  <a:gd name="T29" fmla="*/ 26 h 65"/>
                  <a:gd name="T30" fmla="*/ 64 w 66"/>
                  <a:gd name="T31" fmla="*/ 20 h 65"/>
                  <a:gd name="T32" fmla="*/ 62 w 66"/>
                  <a:gd name="T33" fmla="*/ 17 h 65"/>
                  <a:gd name="T34" fmla="*/ 57 w 66"/>
                  <a:gd name="T35" fmla="*/ 13 h 65"/>
                  <a:gd name="T36" fmla="*/ 53 w 66"/>
                  <a:gd name="T37" fmla="*/ 7 h 65"/>
                  <a:gd name="T38" fmla="*/ 52 w 66"/>
                  <a:gd name="T39" fmla="*/ 7 h 65"/>
                  <a:gd name="T40" fmla="*/ 43 w 66"/>
                  <a:gd name="T41" fmla="*/ 1 h 65"/>
                  <a:gd name="T42" fmla="*/ 24 w 66"/>
                  <a:gd name="T43" fmla="*/ 0 h 65"/>
                  <a:gd name="T44" fmla="*/ 19 w 66"/>
                  <a:gd name="T45" fmla="*/ 1 h 65"/>
                  <a:gd name="T46" fmla="*/ 15 w 66"/>
                  <a:gd name="T47" fmla="*/ 3 h 65"/>
                  <a:gd name="T48" fmla="*/ 10 w 66"/>
                  <a:gd name="T49" fmla="*/ 10 h 65"/>
                  <a:gd name="T50" fmla="*/ 3 w 66"/>
                  <a:gd name="T51" fmla="*/ 15 h 65"/>
                  <a:gd name="T52" fmla="*/ 2 w 66"/>
                  <a:gd name="T53" fmla="*/ 19 h 65"/>
                  <a:gd name="T54" fmla="*/ 0 w 66"/>
                  <a:gd name="T55" fmla="*/ 24 h 65"/>
                  <a:gd name="T56" fmla="*/ 7 w 66"/>
                  <a:gd name="T57" fmla="*/ 32 h 65"/>
                  <a:gd name="T58" fmla="*/ 9 w 66"/>
                  <a:gd name="T59" fmla="*/ 26 h 65"/>
                  <a:gd name="T60" fmla="*/ 10 w 66"/>
                  <a:gd name="T61" fmla="*/ 20 h 65"/>
                  <a:gd name="T62" fmla="*/ 14 w 66"/>
                  <a:gd name="T63" fmla="*/ 15 h 65"/>
                  <a:gd name="T64" fmla="*/ 14 w 66"/>
                  <a:gd name="T65" fmla="*/ 13 h 65"/>
                  <a:gd name="T66" fmla="*/ 15 w 66"/>
                  <a:gd name="T67" fmla="*/ 13 h 65"/>
                  <a:gd name="T68" fmla="*/ 21 w 66"/>
                  <a:gd name="T69" fmla="*/ 10 h 65"/>
                  <a:gd name="T70" fmla="*/ 26 w 66"/>
                  <a:gd name="T71" fmla="*/ 8 h 65"/>
                  <a:gd name="T72" fmla="*/ 38 w 66"/>
                  <a:gd name="T73" fmla="*/ 7 h 65"/>
                  <a:gd name="T74" fmla="*/ 43 w 66"/>
                  <a:gd name="T75" fmla="*/ 8 h 65"/>
                  <a:gd name="T76" fmla="*/ 48 w 66"/>
                  <a:gd name="T77" fmla="*/ 10 h 65"/>
                  <a:gd name="T78" fmla="*/ 53 w 66"/>
                  <a:gd name="T79" fmla="*/ 17 h 65"/>
                  <a:gd name="T80" fmla="*/ 53 w 66"/>
                  <a:gd name="T81" fmla="*/ 19 h 65"/>
                  <a:gd name="T82" fmla="*/ 55 w 66"/>
                  <a:gd name="T83" fmla="*/ 22 h 65"/>
                  <a:gd name="T84" fmla="*/ 57 w 66"/>
                  <a:gd name="T85" fmla="*/ 27 h 65"/>
                  <a:gd name="T86" fmla="*/ 59 w 66"/>
                  <a:gd name="T87" fmla="*/ 34 h 65"/>
                  <a:gd name="T88" fmla="*/ 57 w 66"/>
                  <a:gd name="T89" fmla="*/ 39 h 65"/>
                  <a:gd name="T90" fmla="*/ 57 w 66"/>
                  <a:gd name="T91" fmla="*/ 45 h 65"/>
                  <a:gd name="T92" fmla="*/ 50 w 66"/>
                  <a:gd name="T93" fmla="*/ 50 h 65"/>
                  <a:gd name="T94" fmla="*/ 50 w 66"/>
                  <a:gd name="T95" fmla="*/ 50 h 65"/>
                  <a:gd name="T96" fmla="*/ 45 w 66"/>
                  <a:gd name="T97" fmla="*/ 57 h 65"/>
                  <a:gd name="T98" fmla="*/ 40 w 66"/>
                  <a:gd name="T99" fmla="*/ 57 h 65"/>
                  <a:gd name="T100" fmla="*/ 34 w 66"/>
                  <a:gd name="T101" fmla="*/ 58 h 65"/>
                  <a:gd name="T102" fmla="*/ 28 w 66"/>
                  <a:gd name="T103" fmla="*/ 57 h 65"/>
                  <a:gd name="T104" fmla="*/ 22 w 66"/>
                  <a:gd name="T105" fmla="*/ 55 h 65"/>
                  <a:gd name="T106" fmla="*/ 19 w 66"/>
                  <a:gd name="T107" fmla="*/ 53 h 65"/>
                  <a:gd name="T108" fmla="*/ 17 w 66"/>
                  <a:gd name="T109" fmla="*/ 53 h 65"/>
                  <a:gd name="T110" fmla="*/ 10 w 66"/>
                  <a:gd name="T111" fmla="*/ 48 h 65"/>
                  <a:gd name="T112" fmla="*/ 9 w 66"/>
                  <a:gd name="T113" fmla="*/ 43 h 65"/>
                  <a:gd name="T114" fmla="*/ 7 w 66"/>
                  <a:gd name="T115" fmla="*/ 38 h 65"/>
                  <a:gd name="T116" fmla="*/ 0 w 66"/>
                  <a:gd name="T117" fmla="*/ 32 h 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
                  <a:gd name="T178" fmla="*/ 0 h 65"/>
                  <a:gd name="T179" fmla="*/ 66 w 66"/>
                  <a:gd name="T180" fmla="*/ 65 h 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 h="65">
                    <a:moveTo>
                      <a:pt x="0" y="32"/>
                    </a:moveTo>
                    <a:lnTo>
                      <a:pt x="0" y="41"/>
                    </a:lnTo>
                    <a:lnTo>
                      <a:pt x="2" y="43"/>
                    </a:lnTo>
                    <a:lnTo>
                      <a:pt x="2" y="46"/>
                    </a:lnTo>
                    <a:lnTo>
                      <a:pt x="7" y="51"/>
                    </a:lnTo>
                    <a:lnTo>
                      <a:pt x="9" y="51"/>
                    </a:lnTo>
                    <a:lnTo>
                      <a:pt x="7" y="53"/>
                    </a:lnTo>
                    <a:lnTo>
                      <a:pt x="12" y="58"/>
                    </a:lnTo>
                    <a:lnTo>
                      <a:pt x="14" y="57"/>
                    </a:lnTo>
                    <a:lnTo>
                      <a:pt x="14" y="58"/>
                    </a:lnTo>
                    <a:lnTo>
                      <a:pt x="17" y="62"/>
                    </a:lnTo>
                    <a:lnTo>
                      <a:pt x="19" y="62"/>
                    </a:lnTo>
                    <a:lnTo>
                      <a:pt x="21" y="64"/>
                    </a:lnTo>
                    <a:lnTo>
                      <a:pt x="24" y="64"/>
                    </a:lnTo>
                    <a:lnTo>
                      <a:pt x="26" y="65"/>
                    </a:lnTo>
                    <a:lnTo>
                      <a:pt x="38" y="65"/>
                    </a:lnTo>
                    <a:lnTo>
                      <a:pt x="40" y="64"/>
                    </a:lnTo>
                    <a:lnTo>
                      <a:pt x="43" y="64"/>
                    </a:lnTo>
                    <a:lnTo>
                      <a:pt x="45" y="62"/>
                    </a:lnTo>
                    <a:lnTo>
                      <a:pt x="48" y="60"/>
                    </a:lnTo>
                    <a:lnTo>
                      <a:pt x="48" y="58"/>
                    </a:lnTo>
                    <a:lnTo>
                      <a:pt x="50" y="60"/>
                    </a:lnTo>
                    <a:lnTo>
                      <a:pt x="60" y="50"/>
                    </a:lnTo>
                    <a:lnTo>
                      <a:pt x="59" y="48"/>
                    </a:lnTo>
                    <a:lnTo>
                      <a:pt x="60" y="48"/>
                    </a:lnTo>
                    <a:lnTo>
                      <a:pt x="62" y="45"/>
                    </a:lnTo>
                    <a:lnTo>
                      <a:pt x="64" y="43"/>
                    </a:lnTo>
                    <a:lnTo>
                      <a:pt x="64" y="39"/>
                    </a:lnTo>
                    <a:lnTo>
                      <a:pt x="66" y="38"/>
                    </a:lnTo>
                    <a:lnTo>
                      <a:pt x="66" y="26"/>
                    </a:lnTo>
                    <a:lnTo>
                      <a:pt x="64" y="24"/>
                    </a:lnTo>
                    <a:lnTo>
                      <a:pt x="64" y="20"/>
                    </a:lnTo>
                    <a:lnTo>
                      <a:pt x="62" y="19"/>
                    </a:lnTo>
                    <a:lnTo>
                      <a:pt x="62" y="17"/>
                    </a:lnTo>
                    <a:lnTo>
                      <a:pt x="59" y="13"/>
                    </a:lnTo>
                    <a:lnTo>
                      <a:pt x="57" y="13"/>
                    </a:lnTo>
                    <a:lnTo>
                      <a:pt x="59" y="12"/>
                    </a:lnTo>
                    <a:lnTo>
                      <a:pt x="53" y="7"/>
                    </a:lnTo>
                    <a:lnTo>
                      <a:pt x="52" y="8"/>
                    </a:lnTo>
                    <a:lnTo>
                      <a:pt x="52" y="7"/>
                    </a:lnTo>
                    <a:lnTo>
                      <a:pt x="47" y="1"/>
                    </a:lnTo>
                    <a:lnTo>
                      <a:pt x="43" y="1"/>
                    </a:lnTo>
                    <a:lnTo>
                      <a:pt x="41" y="0"/>
                    </a:lnTo>
                    <a:lnTo>
                      <a:pt x="24" y="0"/>
                    </a:lnTo>
                    <a:lnTo>
                      <a:pt x="22" y="1"/>
                    </a:lnTo>
                    <a:lnTo>
                      <a:pt x="19" y="1"/>
                    </a:lnTo>
                    <a:lnTo>
                      <a:pt x="17" y="3"/>
                    </a:lnTo>
                    <a:lnTo>
                      <a:pt x="15" y="3"/>
                    </a:lnTo>
                    <a:lnTo>
                      <a:pt x="10" y="8"/>
                    </a:lnTo>
                    <a:lnTo>
                      <a:pt x="10" y="10"/>
                    </a:lnTo>
                    <a:lnTo>
                      <a:pt x="9" y="10"/>
                    </a:lnTo>
                    <a:lnTo>
                      <a:pt x="3" y="15"/>
                    </a:lnTo>
                    <a:lnTo>
                      <a:pt x="3" y="17"/>
                    </a:lnTo>
                    <a:lnTo>
                      <a:pt x="2" y="19"/>
                    </a:lnTo>
                    <a:lnTo>
                      <a:pt x="2" y="22"/>
                    </a:lnTo>
                    <a:lnTo>
                      <a:pt x="0" y="24"/>
                    </a:lnTo>
                    <a:lnTo>
                      <a:pt x="0" y="32"/>
                    </a:lnTo>
                    <a:lnTo>
                      <a:pt x="7" y="32"/>
                    </a:lnTo>
                    <a:lnTo>
                      <a:pt x="7" y="27"/>
                    </a:lnTo>
                    <a:lnTo>
                      <a:pt x="9" y="26"/>
                    </a:lnTo>
                    <a:lnTo>
                      <a:pt x="9" y="22"/>
                    </a:lnTo>
                    <a:lnTo>
                      <a:pt x="10" y="20"/>
                    </a:lnTo>
                    <a:lnTo>
                      <a:pt x="10" y="19"/>
                    </a:lnTo>
                    <a:lnTo>
                      <a:pt x="14" y="15"/>
                    </a:lnTo>
                    <a:lnTo>
                      <a:pt x="12" y="13"/>
                    </a:lnTo>
                    <a:lnTo>
                      <a:pt x="14" y="13"/>
                    </a:lnTo>
                    <a:lnTo>
                      <a:pt x="14" y="12"/>
                    </a:lnTo>
                    <a:lnTo>
                      <a:pt x="15" y="13"/>
                    </a:lnTo>
                    <a:lnTo>
                      <a:pt x="19" y="10"/>
                    </a:lnTo>
                    <a:lnTo>
                      <a:pt x="21" y="10"/>
                    </a:lnTo>
                    <a:lnTo>
                      <a:pt x="22" y="8"/>
                    </a:lnTo>
                    <a:lnTo>
                      <a:pt x="26" y="8"/>
                    </a:lnTo>
                    <a:lnTo>
                      <a:pt x="28" y="7"/>
                    </a:lnTo>
                    <a:lnTo>
                      <a:pt x="38" y="7"/>
                    </a:lnTo>
                    <a:lnTo>
                      <a:pt x="40" y="8"/>
                    </a:lnTo>
                    <a:lnTo>
                      <a:pt x="43" y="8"/>
                    </a:lnTo>
                    <a:lnTo>
                      <a:pt x="47" y="12"/>
                    </a:lnTo>
                    <a:lnTo>
                      <a:pt x="48" y="10"/>
                    </a:lnTo>
                    <a:lnTo>
                      <a:pt x="48" y="12"/>
                    </a:lnTo>
                    <a:lnTo>
                      <a:pt x="53" y="17"/>
                    </a:lnTo>
                    <a:lnTo>
                      <a:pt x="55" y="17"/>
                    </a:lnTo>
                    <a:lnTo>
                      <a:pt x="53" y="19"/>
                    </a:lnTo>
                    <a:lnTo>
                      <a:pt x="55" y="20"/>
                    </a:lnTo>
                    <a:lnTo>
                      <a:pt x="55" y="22"/>
                    </a:lnTo>
                    <a:lnTo>
                      <a:pt x="57" y="24"/>
                    </a:lnTo>
                    <a:lnTo>
                      <a:pt x="57" y="27"/>
                    </a:lnTo>
                    <a:lnTo>
                      <a:pt x="59" y="29"/>
                    </a:lnTo>
                    <a:lnTo>
                      <a:pt x="59" y="34"/>
                    </a:lnTo>
                    <a:lnTo>
                      <a:pt x="57" y="36"/>
                    </a:lnTo>
                    <a:lnTo>
                      <a:pt x="57" y="39"/>
                    </a:lnTo>
                    <a:lnTo>
                      <a:pt x="55" y="41"/>
                    </a:lnTo>
                    <a:lnTo>
                      <a:pt x="57" y="45"/>
                    </a:lnTo>
                    <a:lnTo>
                      <a:pt x="55" y="45"/>
                    </a:lnTo>
                    <a:lnTo>
                      <a:pt x="50" y="50"/>
                    </a:lnTo>
                    <a:lnTo>
                      <a:pt x="52" y="51"/>
                    </a:lnTo>
                    <a:lnTo>
                      <a:pt x="50" y="50"/>
                    </a:lnTo>
                    <a:lnTo>
                      <a:pt x="45" y="55"/>
                    </a:lnTo>
                    <a:lnTo>
                      <a:pt x="45" y="57"/>
                    </a:lnTo>
                    <a:lnTo>
                      <a:pt x="41" y="55"/>
                    </a:lnTo>
                    <a:lnTo>
                      <a:pt x="40" y="57"/>
                    </a:lnTo>
                    <a:lnTo>
                      <a:pt x="36" y="57"/>
                    </a:lnTo>
                    <a:lnTo>
                      <a:pt x="34" y="58"/>
                    </a:lnTo>
                    <a:lnTo>
                      <a:pt x="29" y="58"/>
                    </a:lnTo>
                    <a:lnTo>
                      <a:pt x="28" y="57"/>
                    </a:lnTo>
                    <a:lnTo>
                      <a:pt x="24" y="57"/>
                    </a:lnTo>
                    <a:lnTo>
                      <a:pt x="22" y="55"/>
                    </a:lnTo>
                    <a:lnTo>
                      <a:pt x="21" y="55"/>
                    </a:lnTo>
                    <a:lnTo>
                      <a:pt x="19" y="53"/>
                    </a:lnTo>
                    <a:lnTo>
                      <a:pt x="17" y="55"/>
                    </a:lnTo>
                    <a:lnTo>
                      <a:pt x="17" y="53"/>
                    </a:lnTo>
                    <a:lnTo>
                      <a:pt x="12" y="48"/>
                    </a:lnTo>
                    <a:lnTo>
                      <a:pt x="10" y="48"/>
                    </a:lnTo>
                    <a:lnTo>
                      <a:pt x="12" y="46"/>
                    </a:lnTo>
                    <a:lnTo>
                      <a:pt x="9" y="43"/>
                    </a:lnTo>
                    <a:lnTo>
                      <a:pt x="9" y="39"/>
                    </a:lnTo>
                    <a:lnTo>
                      <a:pt x="7" y="38"/>
                    </a:lnTo>
                    <a:lnTo>
                      <a:pt x="7" y="32"/>
                    </a:lnTo>
                    <a:lnTo>
                      <a:pt x="0" y="32"/>
                    </a:lnTo>
                    <a:close/>
                  </a:path>
                </a:pathLst>
              </a:custGeom>
              <a:solidFill>
                <a:srgbClr val="000000"/>
              </a:solidFill>
              <a:ln w="12700">
                <a:solidFill>
                  <a:srgbClr val="000000"/>
                </a:solidFill>
                <a:round/>
                <a:headEnd/>
                <a:tailEnd/>
              </a:ln>
            </p:spPr>
            <p:txBody>
              <a:bodyPr/>
              <a:lstStyle/>
              <a:p>
                <a:endParaRPr lang="fr-FR"/>
              </a:p>
            </p:txBody>
          </p:sp>
        </p:grpSp>
        <p:grpSp>
          <p:nvGrpSpPr>
            <p:cNvPr id="27731" name="Groupe 168"/>
            <p:cNvGrpSpPr>
              <a:grpSpLocks/>
            </p:cNvGrpSpPr>
            <p:nvPr/>
          </p:nvGrpSpPr>
          <p:grpSpPr bwMode="auto">
            <a:xfrm>
              <a:off x="7380518" y="1200992"/>
              <a:ext cx="214312" cy="2298700"/>
              <a:chOff x="214282" y="2542218"/>
              <a:chExt cx="214314" cy="1899301"/>
            </a:xfrm>
          </p:grpSpPr>
          <p:grpSp>
            <p:nvGrpSpPr>
              <p:cNvPr id="27751" name="Group 31"/>
              <p:cNvGrpSpPr>
                <a:grpSpLocks/>
              </p:cNvGrpSpPr>
              <p:nvPr/>
            </p:nvGrpSpPr>
            <p:grpSpPr bwMode="auto">
              <a:xfrm>
                <a:off x="214282" y="3479482"/>
                <a:ext cx="214314" cy="962037"/>
                <a:chOff x="3648" y="4364"/>
                <a:chExt cx="48" cy="580"/>
              </a:xfrm>
            </p:grpSpPr>
            <p:sp>
              <p:nvSpPr>
                <p:cNvPr id="27760" name="Rectangle 32"/>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1" name="Rectangle 33"/>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2"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3"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4"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5"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66" name="Rectangle 38"/>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grpSp>
          <p:grpSp>
            <p:nvGrpSpPr>
              <p:cNvPr id="27752" name="Group 39"/>
              <p:cNvGrpSpPr>
                <a:grpSpLocks/>
              </p:cNvGrpSpPr>
              <p:nvPr/>
            </p:nvGrpSpPr>
            <p:grpSpPr bwMode="auto">
              <a:xfrm>
                <a:off x="214282" y="2542218"/>
                <a:ext cx="214314" cy="962037"/>
                <a:chOff x="3648" y="4364"/>
                <a:chExt cx="48" cy="580"/>
              </a:xfrm>
            </p:grpSpPr>
            <p:sp>
              <p:nvSpPr>
                <p:cNvPr id="27753" name="Rectangle 40"/>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4" name="Rectangle 41"/>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5"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6" name="Rectangle 43"/>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7"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8"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9" name="Rectangle 46"/>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grpSp>
        </p:grpSp>
      </p:grpSp>
      <p:grpSp>
        <p:nvGrpSpPr>
          <p:cNvPr id="7" name="Groupe 6">
            <a:extLst>
              <a:ext uri="{FF2B5EF4-FFF2-40B4-BE49-F238E27FC236}">
                <a16:creationId xmlns:a16="http://schemas.microsoft.com/office/drawing/2014/main" id="{3A3BDB12-D400-4CAB-8EB1-E901F6EF5251}"/>
              </a:ext>
            </a:extLst>
          </p:cNvPr>
          <p:cNvGrpSpPr/>
          <p:nvPr/>
        </p:nvGrpSpPr>
        <p:grpSpPr>
          <a:xfrm>
            <a:off x="4908459" y="3956050"/>
            <a:ext cx="4693961" cy="2330450"/>
            <a:chOff x="4908459" y="3956050"/>
            <a:chExt cx="4693961" cy="2330450"/>
          </a:xfrm>
        </p:grpSpPr>
        <p:sp>
          <p:nvSpPr>
            <p:cNvPr id="27657" name="Rectangle 62"/>
            <p:cNvSpPr>
              <a:spLocks noChangeArrowheads="1"/>
            </p:cNvSpPr>
            <p:nvPr/>
          </p:nvSpPr>
          <p:spPr bwMode="auto">
            <a:xfrm>
              <a:off x="5638755" y="4152155"/>
              <a:ext cx="1771650" cy="11113"/>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58" name="Rectangle 63"/>
            <p:cNvSpPr>
              <a:spLocks noChangeArrowheads="1"/>
            </p:cNvSpPr>
            <p:nvPr/>
          </p:nvSpPr>
          <p:spPr bwMode="auto">
            <a:xfrm>
              <a:off x="6223143" y="4139454"/>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60" name="Rectangle 65"/>
            <p:cNvSpPr>
              <a:spLocks noChangeArrowheads="1"/>
            </p:cNvSpPr>
            <p:nvPr/>
          </p:nvSpPr>
          <p:spPr bwMode="auto">
            <a:xfrm>
              <a:off x="5917121" y="4139454"/>
              <a:ext cx="193675"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59" name="Freeform 64"/>
            <p:cNvSpPr>
              <a:spLocks/>
            </p:cNvSpPr>
            <p:nvPr/>
          </p:nvSpPr>
          <p:spPr bwMode="auto">
            <a:xfrm>
              <a:off x="7196047" y="3956050"/>
              <a:ext cx="182563" cy="331788"/>
            </a:xfrm>
            <a:custGeom>
              <a:avLst/>
              <a:gdLst>
                <a:gd name="T0" fmla="*/ 2147483646 w 115"/>
                <a:gd name="T1" fmla="*/ 2147483646 h 209"/>
                <a:gd name="T2" fmla="*/ 2147483646 w 115"/>
                <a:gd name="T3" fmla="*/ 2147483646 h 209"/>
                <a:gd name="T4" fmla="*/ 2147483646 w 115"/>
                <a:gd name="T5" fmla="*/ 2147483646 h 209"/>
                <a:gd name="T6" fmla="*/ 2147483646 w 115"/>
                <a:gd name="T7" fmla="*/ 2147483646 h 209"/>
                <a:gd name="T8" fmla="*/ 2147483646 w 115"/>
                <a:gd name="T9" fmla="*/ 2147483646 h 209"/>
                <a:gd name="T10" fmla="*/ 2147483646 w 115"/>
                <a:gd name="T11" fmla="*/ 2147483646 h 209"/>
                <a:gd name="T12" fmla="*/ 2147483646 w 115"/>
                <a:gd name="T13" fmla="*/ 2147483646 h 209"/>
                <a:gd name="T14" fmla="*/ 2147483646 w 115"/>
                <a:gd name="T15" fmla="*/ 2147483646 h 209"/>
                <a:gd name="T16" fmla="*/ 2147483646 w 115"/>
                <a:gd name="T17" fmla="*/ 2147483646 h 209"/>
                <a:gd name="T18" fmla="*/ 2147483646 w 115"/>
                <a:gd name="T19" fmla="*/ 2147483646 h 209"/>
                <a:gd name="T20" fmla="*/ 2147483646 w 115"/>
                <a:gd name="T21" fmla="*/ 2147483646 h 209"/>
                <a:gd name="T22" fmla="*/ 2147483646 w 115"/>
                <a:gd name="T23" fmla="*/ 2147483646 h 209"/>
                <a:gd name="T24" fmla="*/ 2147483646 w 115"/>
                <a:gd name="T25" fmla="*/ 2147483646 h 209"/>
                <a:gd name="T26" fmla="*/ 2147483646 w 115"/>
                <a:gd name="T27" fmla="*/ 2147483646 h 209"/>
                <a:gd name="T28" fmla="*/ 2147483646 w 115"/>
                <a:gd name="T29" fmla="*/ 2147483646 h 209"/>
                <a:gd name="T30" fmla="*/ 2147483646 w 115"/>
                <a:gd name="T31" fmla="*/ 2147483646 h 209"/>
                <a:gd name="T32" fmla="*/ 2147483646 w 115"/>
                <a:gd name="T33" fmla="*/ 2147483646 h 209"/>
                <a:gd name="T34" fmla="*/ 2147483646 w 115"/>
                <a:gd name="T35" fmla="*/ 2147483646 h 209"/>
                <a:gd name="T36" fmla="*/ 2147483646 w 115"/>
                <a:gd name="T37" fmla="*/ 2147483646 h 209"/>
                <a:gd name="T38" fmla="*/ 2147483646 w 115"/>
                <a:gd name="T39" fmla="*/ 2147483646 h 209"/>
                <a:gd name="T40" fmla="*/ 2147483646 w 115"/>
                <a:gd name="T41" fmla="*/ 2147483646 h 209"/>
                <a:gd name="T42" fmla="*/ 2147483646 w 115"/>
                <a:gd name="T43" fmla="*/ 2147483646 h 209"/>
                <a:gd name="T44" fmla="*/ 2147483646 w 115"/>
                <a:gd name="T45" fmla="*/ 2147483646 h 209"/>
                <a:gd name="T46" fmla="*/ 2147483646 w 115"/>
                <a:gd name="T47" fmla="*/ 2147483646 h 209"/>
                <a:gd name="T48" fmla="*/ 2147483646 w 115"/>
                <a:gd name="T49" fmla="*/ 2147483646 h 209"/>
                <a:gd name="T50" fmla="*/ 2147483646 w 115"/>
                <a:gd name="T51" fmla="*/ 2147483646 h 209"/>
                <a:gd name="T52" fmla="*/ 2147483646 w 115"/>
                <a:gd name="T53" fmla="*/ 2147483646 h 209"/>
                <a:gd name="T54" fmla="*/ 2147483646 w 115"/>
                <a:gd name="T55" fmla="*/ 2147483646 h 209"/>
                <a:gd name="T56" fmla="*/ 2147483646 w 115"/>
                <a:gd name="T57" fmla="*/ 2147483646 h 209"/>
                <a:gd name="T58" fmla="*/ 2147483646 w 115"/>
                <a:gd name="T59" fmla="*/ 2147483646 h 209"/>
                <a:gd name="T60" fmla="*/ 2147483646 w 115"/>
                <a:gd name="T61" fmla="*/ 2147483646 h 209"/>
                <a:gd name="T62" fmla="*/ 2147483646 w 115"/>
                <a:gd name="T63" fmla="*/ 2147483646 h 209"/>
                <a:gd name="T64" fmla="*/ 2147483646 w 115"/>
                <a:gd name="T65" fmla="*/ 2147483646 h 209"/>
                <a:gd name="T66" fmla="*/ 2147483646 w 115"/>
                <a:gd name="T67" fmla="*/ 2147483646 h 209"/>
                <a:gd name="T68" fmla="*/ 2147483646 w 115"/>
                <a:gd name="T69" fmla="*/ 2147483646 h 209"/>
                <a:gd name="T70" fmla="*/ 2147483646 w 115"/>
                <a:gd name="T71" fmla="*/ 2147483646 h 209"/>
                <a:gd name="T72" fmla="*/ 2147483646 w 115"/>
                <a:gd name="T73" fmla="*/ 0 h 209"/>
                <a:gd name="T74" fmla="*/ 2147483646 w 115"/>
                <a:gd name="T75" fmla="*/ 2147483646 h 209"/>
                <a:gd name="T76" fmla="*/ 2147483646 w 115"/>
                <a:gd name="T77" fmla="*/ 2147483646 h 209"/>
                <a:gd name="T78" fmla="*/ 2147483646 w 115"/>
                <a:gd name="T79" fmla="*/ 2147483646 h 209"/>
                <a:gd name="T80" fmla="*/ 2147483646 w 115"/>
                <a:gd name="T81" fmla="*/ 2147483646 h 209"/>
                <a:gd name="T82" fmla="*/ 2147483646 w 115"/>
                <a:gd name="T83" fmla="*/ 2147483646 h 209"/>
                <a:gd name="T84" fmla="*/ 2147483646 w 115"/>
                <a:gd name="T85" fmla="*/ 2147483646 h 209"/>
                <a:gd name="T86" fmla="*/ 2147483646 w 115"/>
                <a:gd name="T87" fmla="*/ 2147483646 h 209"/>
                <a:gd name="T88" fmla="*/ 2147483646 w 115"/>
                <a:gd name="T89" fmla="*/ 2147483646 h 209"/>
                <a:gd name="T90" fmla="*/ 2147483646 w 115"/>
                <a:gd name="T91" fmla="*/ 2147483646 h 209"/>
                <a:gd name="T92" fmla="*/ 2147483646 w 115"/>
                <a:gd name="T93" fmla="*/ 2147483646 h 209"/>
                <a:gd name="T94" fmla="*/ 2147483646 w 115"/>
                <a:gd name="T95" fmla="*/ 2147483646 h 209"/>
                <a:gd name="T96" fmla="*/ 2147483646 w 115"/>
                <a:gd name="T97" fmla="*/ 2147483646 h 209"/>
                <a:gd name="T98" fmla="*/ 2147483646 w 115"/>
                <a:gd name="T99" fmla="*/ 2147483646 h 209"/>
                <a:gd name="T100" fmla="*/ 2147483646 w 115"/>
                <a:gd name="T101" fmla="*/ 2147483646 h 209"/>
                <a:gd name="T102" fmla="*/ 2147483646 w 115"/>
                <a:gd name="T103" fmla="*/ 2147483646 h 209"/>
                <a:gd name="T104" fmla="*/ 2147483646 w 115"/>
                <a:gd name="T105" fmla="*/ 2147483646 h 209"/>
                <a:gd name="T106" fmla="*/ 2147483646 w 115"/>
                <a:gd name="T107" fmla="*/ 2147483646 h 209"/>
                <a:gd name="T108" fmla="*/ 2147483646 w 115"/>
                <a:gd name="T109" fmla="*/ 2147483646 h 209"/>
                <a:gd name="T110" fmla="*/ 2147483646 w 115"/>
                <a:gd name="T111" fmla="*/ 2147483646 h 2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209"/>
                <a:gd name="T170" fmla="*/ 115 w 115"/>
                <a:gd name="T171" fmla="*/ 209 h 2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209">
                  <a:moveTo>
                    <a:pt x="7" y="123"/>
                  </a:moveTo>
                  <a:lnTo>
                    <a:pt x="7" y="119"/>
                  </a:lnTo>
                  <a:lnTo>
                    <a:pt x="8" y="118"/>
                  </a:lnTo>
                  <a:lnTo>
                    <a:pt x="8" y="116"/>
                  </a:lnTo>
                  <a:lnTo>
                    <a:pt x="10" y="114"/>
                  </a:lnTo>
                  <a:lnTo>
                    <a:pt x="10" y="112"/>
                  </a:lnTo>
                  <a:lnTo>
                    <a:pt x="12" y="111"/>
                  </a:lnTo>
                  <a:lnTo>
                    <a:pt x="10" y="107"/>
                  </a:lnTo>
                  <a:lnTo>
                    <a:pt x="12" y="107"/>
                  </a:lnTo>
                  <a:lnTo>
                    <a:pt x="15" y="104"/>
                  </a:lnTo>
                  <a:lnTo>
                    <a:pt x="13" y="102"/>
                  </a:lnTo>
                  <a:lnTo>
                    <a:pt x="15" y="102"/>
                  </a:lnTo>
                  <a:lnTo>
                    <a:pt x="15" y="100"/>
                  </a:lnTo>
                  <a:lnTo>
                    <a:pt x="17" y="100"/>
                  </a:lnTo>
                  <a:lnTo>
                    <a:pt x="17" y="99"/>
                  </a:lnTo>
                  <a:lnTo>
                    <a:pt x="17" y="100"/>
                  </a:lnTo>
                  <a:lnTo>
                    <a:pt x="22" y="105"/>
                  </a:lnTo>
                  <a:lnTo>
                    <a:pt x="24" y="104"/>
                  </a:lnTo>
                  <a:lnTo>
                    <a:pt x="22" y="105"/>
                  </a:lnTo>
                  <a:lnTo>
                    <a:pt x="26" y="107"/>
                  </a:lnTo>
                  <a:lnTo>
                    <a:pt x="24" y="107"/>
                  </a:lnTo>
                  <a:lnTo>
                    <a:pt x="24" y="105"/>
                  </a:lnTo>
                  <a:lnTo>
                    <a:pt x="24" y="114"/>
                  </a:lnTo>
                  <a:lnTo>
                    <a:pt x="26" y="116"/>
                  </a:lnTo>
                  <a:lnTo>
                    <a:pt x="26" y="121"/>
                  </a:lnTo>
                  <a:lnTo>
                    <a:pt x="27" y="126"/>
                  </a:lnTo>
                  <a:lnTo>
                    <a:pt x="27" y="130"/>
                  </a:lnTo>
                  <a:lnTo>
                    <a:pt x="29" y="133"/>
                  </a:lnTo>
                  <a:lnTo>
                    <a:pt x="29" y="142"/>
                  </a:lnTo>
                  <a:lnTo>
                    <a:pt x="31" y="147"/>
                  </a:lnTo>
                  <a:lnTo>
                    <a:pt x="31" y="152"/>
                  </a:lnTo>
                  <a:lnTo>
                    <a:pt x="32" y="156"/>
                  </a:lnTo>
                  <a:lnTo>
                    <a:pt x="32" y="161"/>
                  </a:lnTo>
                  <a:lnTo>
                    <a:pt x="34" y="166"/>
                  </a:lnTo>
                  <a:lnTo>
                    <a:pt x="34" y="169"/>
                  </a:lnTo>
                  <a:lnTo>
                    <a:pt x="36" y="174"/>
                  </a:lnTo>
                  <a:lnTo>
                    <a:pt x="36" y="178"/>
                  </a:lnTo>
                  <a:lnTo>
                    <a:pt x="38" y="183"/>
                  </a:lnTo>
                  <a:lnTo>
                    <a:pt x="38" y="187"/>
                  </a:lnTo>
                  <a:lnTo>
                    <a:pt x="39" y="190"/>
                  </a:lnTo>
                  <a:lnTo>
                    <a:pt x="39" y="193"/>
                  </a:lnTo>
                  <a:lnTo>
                    <a:pt x="41" y="197"/>
                  </a:lnTo>
                  <a:lnTo>
                    <a:pt x="41" y="200"/>
                  </a:lnTo>
                  <a:lnTo>
                    <a:pt x="43" y="202"/>
                  </a:lnTo>
                  <a:lnTo>
                    <a:pt x="43" y="206"/>
                  </a:lnTo>
                  <a:lnTo>
                    <a:pt x="46" y="209"/>
                  </a:lnTo>
                  <a:lnTo>
                    <a:pt x="50" y="209"/>
                  </a:lnTo>
                  <a:lnTo>
                    <a:pt x="53" y="207"/>
                  </a:lnTo>
                  <a:lnTo>
                    <a:pt x="53" y="204"/>
                  </a:lnTo>
                  <a:lnTo>
                    <a:pt x="55" y="200"/>
                  </a:lnTo>
                  <a:lnTo>
                    <a:pt x="55" y="197"/>
                  </a:lnTo>
                  <a:lnTo>
                    <a:pt x="57" y="192"/>
                  </a:lnTo>
                  <a:lnTo>
                    <a:pt x="57" y="187"/>
                  </a:lnTo>
                  <a:lnTo>
                    <a:pt x="58" y="181"/>
                  </a:lnTo>
                  <a:lnTo>
                    <a:pt x="58" y="168"/>
                  </a:lnTo>
                  <a:lnTo>
                    <a:pt x="60" y="161"/>
                  </a:lnTo>
                  <a:lnTo>
                    <a:pt x="60" y="154"/>
                  </a:lnTo>
                  <a:lnTo>
                    <a:pt x="62" y="145"/>
                  </a:lnTo>
                  <a:lnTo>
                    <a:pt x="62" y="128"/>
                  </a:lnTo>
                  <a:lnTo>
                    <a:pt x="64" y="119"/>
                  </a:lnTo>
                  <a:lnTo>
                    <a:pt x="64" y="102"/>
                  </a:lnTo>
                  <a:lnTo>
                    <a:pt x="65" y="93"/>
                  </a:lnTo>
                  <a:lnTo>
                    <a:pt x="65" y="76"/>
                  </a:lnTo>
                  <a:lnTo>
                    <a:pt x="67" y="67"/>
                  </a:lnTo>
                  <a:lnTo>
                    <a:pt x="67" y="59"/>
                  </a:lnTo>
                  <a:lnTo>
                    <a:pt x="69" y="52"/>
                  </a:lnTo>
                  <a:lnTo>
                    <a:pt x="69" y="36"/>
                  </a:lnTo>
                  <a:lnTo>
                    <a:pt x="70" y="31"/>
                  </a:lnTo>
                  <a:lnTo>
                    <a:pt x="70" y="24"/>
                  </a:lnTo>
                  <a:lnTo>
                    <a:pt x="72" y="19"/>
                  </a:lnTo>
                  <a:lnTo>
                    <a:pt x="72" y="16"/>
                  </a:lnTo>
                  <a:lnTo>
                    <a:pt x="74" y="12"/>
                  </a:lnTo>
                  <a:lnTo>
                    <a:pt x="76" y="11"/>
                  </a:lnTo>
                  <a:lnTo>
                    <a:pt x="74" y="7"/>
                  </a:lnTo>
                  <a:lnTo>
                    <a:pt x="74" y="9"/>
                  </a:lnTo>
                  <a:lnTo>
                    <a:pt x="77" y="7"/>
                  </a:lnTo>
                  <a:lnTo>
                    <a:pt x="77" y="5"/>
                  </a:lnTo>
                  <a:lnTo>
                    <a:pt x="76" y="7"/>
                  </a:lnTo>
                  <a:lnTo>
                    <a:pt x="72" y="7"/>
                  </a:lnTo>
                  <a:lnTo>
                    <a:pt x="72" y="17"/>
                  </a:lnTo>
                  <a:lnTo>
                    <a:pt x="74" y="21"/>
                  </a:lnTo>
                  <a:lnTo>
                    <a:pt x="74" y="35"/>
                  </a:lnTo>
                  <a:lnTo>
                    <a:pt x="76" y="40"/>
                  </a:lnTo>
                  <a:lnTo>
                    <a:pt x="76" y="52"/>
                  </a:lnTo>
                  <a:lnTo>
                    <a:pt x="77" y="57"/>
                  </a:lnTo>
                  <a:lnTo>
                    <a:pt x="77" y="76"/>
                  </a:lnTo>
                  <a:lnTo>
                    <a:pt x="79" y="83"/>
                  </a:lnTo>
                  <a:lnTo>
                    <a:pt x="79" y="95"/>
                  </a:lnTo>
                  <a:lnTo>
                    <a:pt x="81" y="100"/>
                  </a:lnTo>
                  <a:lnTo>
                    <a:pt x="81" y="111"/>
                  </a:lnTo>
                  <a:lnTo>
                    <a:pt x="83" y="116"/>
                  </a:lnTo>
                  <a:lnTo>
                    <a:pt x="83" y="124"/>
                  </a:lnTo>
                  <a:lnTo>
                    <a:pt x="84" y="130"/>
                  </a:lnTo>
                  <a:lnTo>
                    <a:pt x="84" y="135"/>
                  </a:lnTo>
                  <a:lnTo>
                    <a:pt x="86" y="140"/>
                  </a:lnTo>
                  <a:lnTo>
                    <a:pt x="86" y="138"/>
                  </a:lnTo>
                  <a:lnTo>
                    <a:pt x="86" y="142"/>
                  </a:lnTo>
                  <a:lnTo>
                    <a:pt x="91" y="147"/>
                  </a:lnTo>
                  <a:lnTo>
                    <a:pt x="102" y="147"/>
                  </a:lnTo>
                  <a:lnTo>
                    <a:pt x="105" y="143"/>
                  </a:lnTo>
                  <a:lnTo>
                    <a:pt x="105" y="142"/>
                  </a:lnTo>
                  <a:lnTo>
                    <a:pt x="107" y="140"/>
                  </a:lnTo>
                  <a:lnTo>
                    <a:pt x="107" y="138"/>
                  </a:lnTo>
                  <a:lnTo>
                    <a:pt x="108" y="137"/>
                  </a:lnTo>
                  <a:lnTo>
                    <a:pt x="108" y="135"/>
                  </a:lnTo>
                  <a:lnTo>
                    <a:pt x="110" y="133"/>
                  </a:lnTo>
                  <a:lnTo>
                    <a:pt x="110" y="130"/>
                  </a:lnTo>
                  <a:lnTo>
                    <a:pt x="112" y="128"/>
                  </a:lnTo>
                  <a:lnTo>
                    <a:pt x="112" y="123"/>
                  </a:lnTo>
                  <a:lnTo>
                    <a:pt x="114" y="119"/>
                  </a:lnTo>
                  <a:lnTo>
                    <a:pt x="114" y="118"/>
                  </a:lnTo>
                  <a:lnTo>
                    <a:pt x="115" y="116"/>
                  </a:lnTo>
                  <a:lnTo>
                    <a:pt x="108" y="112"/>
                  </a:lnTo>
                  <a:lnTo>
                    <a:pt x="107" y="118"/>
                  </a:lnTo>
                  <a:lnTo>
                    <a:pt x="107" y="119"/>
                  </a:lnTo>
                  <a:lnTo>
                    <a:pt x="105" y="123"/>
                  </a:lnTo>
                  <a:lnTo>
                    <a:pt x="105" y="124"/>
                  </a:lnTo>
                  <a:lnTo>
                    <a:pt x="103" y="126"/>
                  </a:lnTo>
                  <a:lnTo>
                    <a:pt x="103" y="130"/>
                  </a:lnTo>
                  <a:lnTo>
                    <a:pt x="102" y="131"/>
                  </a:lnTo>
                  <a:lnTo>
                    <a:pt x="102" y="133"/>
                  </a:lnTo>
                  <a:lnTo>
                    <a:pt x="100" y="135"/>
                  </a:lnTo>
                  <a:lnTo>
                    <a:pt x="100" y="137"/>
                  </a:lnTo>
                  <a:lnTo>
                    <a:pt x="98" y="138"/>
                  </a:lnTo>
                  <a:lnTo>
                    <a:pt x="98" y="140"/>
                  </a:lnTo>
                  <a:lnTo>
                    <a:pt x="96" y="142"/>
                  </a:lnTo>
                  <a:lnTo>
                    <a:pt x="98" y="143"/>
                  </a:lnTo>
                  <a:lnTo>
                    <a:pt x="95" y="143"/>
                  </a:lnTo>
                  <a:lnTo>
                    <a:pt x="96" y="142"/>
                  </a:lnTo>
                  <a:lnTo>
                    <a:pt x="93" y="138"/>
                  </a:lnTo>
                  <a:lnTo>
                    <a:pt x="93" y="137"/>
                  </a:lnTo>
                  <a:lnTo>
                    <a:pt x="91" y="135"/>
                  </a:lnTo>
                  <a:lnTo>
                    <a:pt x="91" y="130"/>
                  </a:lnTo>
                  <a:lnTo>
                    <a:pt x="89" y="124"/>
                  </a:lnTo>
                  <a:lnTo>
                    <a:pt x="89" y="116"/>
                  </a:lnTo>
                  <a:lnTo>
                    <a:pt x="88" y="111"/>
                  </a:lnTo>
                  <a:lnTo>
                    <a:pt x="88" y="100"/>
                  </a:lnTo>
                  <a:lnTo>
                    <a:pt x="86" y="95"/>
                  </a:lnTo>
                  <a:lnTo>
                    <a:pt x="86" y="83"/>
                  </a:lnTo>
                  <a:lnTo>
                    <a:pt x="84" y="76"/>
                  </a:lnTo>
                  <a:lnTo>
                    <a:pt x="84" y="57"/>
                  </a:lnTo>
                  <a:lnTo>
                    <a:pt x="83" y="52"/>
                  </a:lnTo>
                  <a:lnTo>
                    <a:pt x="83" y="40"/>
                  </a:lnTo>
                  <a:lnTo>
                    <a:pt x="81" y="35"/>
                  </a:lnTo>
                  <a:lnTo>
                    <a:pt x="81" y="21"/>
                  </a:lnTo>
                  <a:lnTo>
                    <a:pt x="79" y="17"/>
                  </a:lnTo>
                  <a:lnTo>
                    <a:pt x="79" y="4"/>
                  </a:lnTo>
                  <a:lnTo>
                    <a:pt x="72" y="0"/>
                  </a:lnTo>
                  <a:lnTo>
                    <a:pt x="70" y="5"/>
                  </a:lnTo>
                  <a:lnTo>
                    <a:pt x="72" y="2"/>
                  </a:lnTo>
                  <a:lnTo>
                    <a:pt x="74" y="2"/>
                  </a:lnTo>
                  <a:lnTo>
                    <a:pt x="70" y="4"/>
                  </a:lnTo>
                  <a:lnTo>
                    <a:pt x="69" y="7"/>
                  </a:lnTo>
                  <a:lnTo>
                    <a:pt x="67" y="9"/>
                  </a:lnTo>
                  <a:lnTo>
                    <a:pt x="65" y="16"/>
                  </a:lnTo>
                  <a:lnTo>
                    <a:pt x="65" y="19"/>
                  </a:lnTo>
                  <a:lnTo>
                    <a:pt x="64" y="24"/>
                  </a:lnTo>
                  <a:lnTo>
                    <a:pt x="64" y="31"/>
                  </a:lnTo>
                  <a:lnTo>
                    <a:pt x="62" y="36"/>
                  </a:lnTo>
                  <a:lnTo>
                    <a:pt x="62" y="52"/>
                  </a:lnTo>
                  <a:lnTo>
                    <a:pt x="60" y="59"/>
                  </a:lnTo>
                  <a:lnTo>
                    <a:pt x="60" y="67"/>
                  </a:lnTo>
                  <a:lnTo>
                    <a:pt x="58" y="76"/>
                  </a:lnTo>
                  <a:lnTo>
                    <a:pt x="58" y="93"/>
                  </a:lnTo>
                  <a:lnTo>
                    <a:pt x="57" y="102"/>
                  </a:lnTo>
                  <a:lnTo>
                    <a:pt x="57" y="119"/>
                  </a:lnTo>
                  <a:lnTo>
                    <a:pt x="55" y="128"/>
                  </a:lnTo>
                  <a:lnTo>
                    <a:pt x="55" y="145"/>
                  </a:lnTo>
                  <a:lnTo>
                    <a:pt x="53" y="154"/>
                  </a:lnTo>
                  <a:lnTo>
                    <a:pt x="53" y="161"/>
                  </a:lnTo>
                  <a:lnTo>
                    <a:pt x="51" y="168"/>
                  </a:lnTo>
                  <a:lnTo>
                    <a:pt x="51" y="181"/>
                  </a:lnTo>
                  <a:lnTo>
                    <a:pt x="50" y="187"/>
                  </a:lnTo>
                  <a:lnTo>
                    <a:pt x="50" y="192"/>
                  </a:lnTo>
                  <a:lnTo>
                    <a:pt x="48" y="197"/>
                  </a:lnTo>
                  <a:lnTo>
                    <a:pt x="48" y="200"/>
                  </a:lnTo>
                  <a:lnTo>
                    <a:pt x="46" y="204"/>
                  </a:lnTo>
                  <a:lnTo>
                    <a:pt x="46" y="206"/>
                  </a:lnTo>
                  <a:lnTo>
                    <a:pt x="46" y="204"/>
                  </a:lnTo>
                  <a:lnTo>
                    <a:pt x="50" y="202"/>
                  </a:lnTo>
                  <a:lnTo>
                    <a:pt x="50" y="199"/>
                  </a:lnTo>
                  <a:lnTo>
                    <a:pt x="48" y="197"/>
                  </a:lnTo>
                  <a:lnTo>
                    <a:pt x="46" y="193"/>
                  </a:lnTo>
                  <a:lnTo>
                    <a:pt x="46" y="190"/>
                  </a:lnTo>
                  <a:lnTo>
                    <a:pt x="45" y="187"/>
                  </a:lnTo>
                  <a:lnTo>
                    <a:pt x="45" y="183"/>
                  </a:lnTo>
                  <a:lnTo>
                    <a:pt x="43" y="178"/>
                  </a:lnTo>
                  <a:lnTo>
                    <a:pt x="43" y="174"/>
                  </a:lnTo>
                  <a:lnTo>
                    <a:pt x="41" y="169"/>
                  </a:lnTo>
                  <a:lnTo>
                    <a:pt x="41" y="166"/>
                  </a:lnTo>
                  <a:lnTo>
                    <a:pt x="39" y="161"/>
                  </a:lnTo>
                  <a:lnTo>
                    <a:pt x="39" y="156"/>
                  </a:lnTo>
                  <a:lnTo>
                    <a:pt x="38" y="152"/>
                  </a:lnTo>
                  <a:lnTo>
                    <a:pt x="38" y="147"/>
                  </a:lnTo>
                  <a:lnTo>
                    <a:pt x="36" y="142"/>
                  </a:lnTo>
                  <a:lnTo>
                    <a:pt x="36" y="133"/>
                  </a:lnTo>
                  <a:lnTo>
                    <a:pt x="34" y="130"/>
                  </a:lnTo>
                  <a:lnTo>
                    <a:pt x="34" y="126"/>
                  </a:lnTo>
                  <a:lnTo>
                    <a:pt x="32" y="121"/>
                  </a:lnTo>
                  <a:lnTo>
                    <a:pt x="32" y="112"/>
                  </a:lnTo>
                  <a:lnTo>
                    <a:pt x="31" y="111"/>
                  </a:lnTo>
                  <a:lnTo>
                    <a:pt x="31" y="104"/>
                  </a:lnTo>
                  <a:lnTo>
                    <a:pt x="29" y="104"/>
                  </a:lnTo>
                  <a:lnTo>
                    <a:pt x="29" y="102"/>
                  </a:lnTo>
                  <a:lnTo>
                    <a:pt x="22" y="95"/>
                  </a:lnTo>
                  <a:lnTo>
                    <a:pt x="20" y="97"/>
                  </a:lnTo>
                  <a:lnTo>
                    <a:pt x="20" y="95"/>
                  </a:lnTo>
                  <a:lnTo>
                    <a:pt x="13" y="95"/>
                  </a:lnTo>
                  <a:lnTo>
                    <a:pt x="13" y="97"/>
                  </a:lnTo>
                  <a:lnTo>
                    <a:pt x="12" y="97"/>
                  </a:lnTo>
                  <a:lnTo>
                    <a:pt x="12" y="99"/>
                  </a:lnTo>
                  <a:lnTo>
                    <a:pt x="10" y="99"/>
                  </a:lnTo>
                  <a:lnTo>
                    <a:pt x="7" y="102"/>
                  </a:lnTo>
                  <a:lnTo>
                    <a:pt x="8" y="104"/>
                  </a:lnTo>
                  <a:lnTo>
                    <a:pt x="7" y="104"/>
                  </a:lnTo>
                  <a:lnTo>
                    <a:pt x="5" y="107"/>
                  </a:lnTo>
                  <a:lnTo>
                    <a:pt x="3" y="109"/>
                  </a:lnTo>
                  <a:lnTo>
                    <a:pt x="3" y="111"/>
                  </a:lnTo>
                  <a:lnTo>
                    <a:pt x="1" y="112"/>
                  </a:lnTo>
                  <a:lnTo>
                    <a:pt x="1" y="114"/>
                  </a:lnTo>
                  <a:lnTo>
                    <a:pt x="0" y="116"/>
                  </a:lnTo>
                  <a:lnTo>
                    <a:pt x="0" y="121"/>
                  </a:lnTo>
                  <a:lnTo>
                    <a:pt x="0" y="119"/>
                  </a:lnTo>
                  <a:lnTo>
                    <a:pt x="7" y="123"/>
                  </a:lnTo>
                  <a:close/>
                </a:path>
              </a:pathLst>
            </a:custGeom>
            <a:solidFill>
              <a:srgbClr val="000000"/>
            </a:solidFill>
            <a:ln w="12700">
              <a:solidFill>
                <a:srgbClr val="000000"/>
              </a:solidFill>
              <a:round/>
              <a:headEnd/>
              <a:tailEnd/>
            </a:ln>
          </p:spPr>
          <p:txBody>
            <a:bodyPr/>
            <a:lstStyle/>
            <a:p>
              <a:endParaRPr lang="fr-FR"/>
            </a:p>
          </p:txBody>
        </p:sp>
        <p:sp>
          <p:nvSpPr>
            <p:cNvPr id="27661" name="Freeform 66"/>
            <p:cNvSpPr>
              <a:spLocks/>
            </p:cNvSpPr>
            <p:nvPr/>
          </p:nvSpPr>
          <p:spPr bwMode="auto">
            <a:xfrm>
              <a:off x="5768884" y="3981450"/>
              <a:ext cx="184150" cy="331788"/>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0 w 116"/>
                <a:gd name="T115" fmla="*/ 2147483646 h 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6"/>
                <a:gd name="T175" fmla="*/ 0 h 209"/>
                <a:gd name="T176" fmla="*/ 116 w 116"/>
                <a:gd name="T177" fmla="*/ 209 h 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6" h="209">
                  <a:moveTo>
                    <a:pt x="7" y="122"/>
                  </a:moveTo>
                  <a:lnTo>
                    <a:pt x="7" y="119"/>
                  </a:lnTo>
                  <a:lnTo>
                    <a:pt x="9" y="117"/>
                  </a:lnTo>
                  <a:lnTo>
                    <a:pt x="9" y="115"/>
                  </a:lnTo>
                  <a:lnTo>
                    <a:pt x="11" y="114"/>
                  </a:lnTo>
                  <a:lnTo>
                    <a:pt x="11" y="112"/>
                  </a:lnTo>
                  <a:lnTo>
                    <a:pt x="12" y="110"/>
                  </a:lnTo>
                  <a:lnTo>
                    <a:pt x="11" y="107"/>
                  </a:lnTo>
                  <a:lnTo>
                    <a:pt x="12" y="107"/>
                  </a:lnTo>
                  <a:lnTo>
                    <a:pt x="16" y="103"/>
                  </a:lnTo>
                  <a:lnTo>
                    <a:pt x="14" y="102"/>
                  </a:lnTo>
                  <a:lnTo>
                    <a:pt x="16" y="102"/>
                  </a:lnTo>
                  <a:lnTo>
                    <a:pt x="16" y="100"/>
                  </a:lnTo>
                  <a:lnTo>
                    <a:pt x="18" y="100"/>
                  </a:lnTo>
                  <a:lnTo>
                    <a:pt x="18" y="98"/>
                  </a:lnTo>
                  <a:lnTo>
                    <a:pt x="18" y="100"/>
                  </a:lnTo>
                  <a:lnTo>
                    <a:pt x="23" y="105"/>
                  </a:lnTo>
                  <a:lnTo>
                    <a:pt x="25" y="103"/>
                  </a:lnTo>
                  <a:lnTo>
                    <a:pt x="23" y="105"/>
                  </a:lnTo>
                  <a:lnTo>
                    <a:pt x="26" y="107"/>
                  </a:lnTo>
                  <a:lnTo>
                    <a:pt x="25" y="107"/>
                  </a:lnTo>
                  <a:lnTo>
                    <a:pt x="25" y="105"/>
                  </a:lnTo>
                  <a:lnTo>
                    <a:pt x="25" y="114"/>
                  </a:lnTo>
                  <a:lnTo>
                    <a:pt x="26" y="115"/>
                  </a:lnTo>
                  <a:lnTo>
                    <a:pt x="26" y="121"/>
                  </a:lnTo>
                  <a:lnTo>
                    <a:pt x="28" y="126"/>
                  </a:lnTo>
                  <a:lnTo>
                    <a:pt x="28" y="129"/>
                  </a:lnTo>
                  <a:lnTo>
                    <a:pt x="30" y="133"/>
                  </a:lnTo>
                  <a:lnTo>
                    <a:pt x="30" y="141"/>
                  </a:lnTo>
                  <a:lnTo>
                    <a:pt x="31" y="146"/>
                  </a:lnTo>
                  <a:lnTo>
                    <a:pt x="31" y="152"/>
                  </a:lnTo>
                  <a:lnTo>
                    <a:pt x="33" y="155"/>
                  </a:lnTo>
                  <a:lnTo>
                    <a:pt x="33" y="160"/>
                  </a:lnTo>
                  <a:lnTo>
                    <a:pt x="35" y="165"/>
                  </a:lnTo>
                  <a:lnTo>
                    <a:pt x="35" y="169"/>
                  </a:lnTo>
                  <a:lnTo>
                    <a:pt x="37" y="174"/>
                  </a:lnTo>
                  <a:lnTo>
                    <a:pt x="37" y="177"/>
                  </a:lnTo>
                  <a:lnTo>
                    <a:pt x="38" y="183"/>
                  </a:lnTo>
                  <a:lnTo>
                    <a:pt x="38" y="186"/>
                  </a:lnTo>
                  <a:lnTo>
                    <a:pt x="40" y="190"/>
                  </a:lnTo>
                  <a:lnTo>
                    <a:pt x="40" y="193"/>
                  </a:lnTo>
                  <a:lnTo>
                    <a:pt x="42" y="196"/>
                  </a:lnTo>
                  <a:lnTo>
                    <a:pt x="42" y="200"/>
                  </a:lnTo>
                  <a:lnTo>
                    <a:pt x="44" y="202"/>
                  </a:lnTo>
                  <a:lnTo>
                    <a:pt x="44" y="205"/>
                  </a:lnTo>
                  <a:lnTo>
                    <a:pt x="47" y="209"/>
                  </a:lnTo>
                  <a:lnTo>
                    <a:pt x="50" y="209"/>
                  </a:lnTo>
                  <a:lnTo>
                    <a:pt x="54" y="207"/>
                  </a:lnTo>
                  <a:lnTo>
                    <a:pt x="54" y="196"/>
                  </a:lnTo>
                  <a:lnTo>
                    <a:pt x="56" y="191"/>
                  </a:lnTo>
                  <a:lnTo>
                    <a:pt x="56" y="181"/>
                  </a:lnTo>
                  <a:lnTo>
                    <a:pt x="57" y="174"/>
                  </a:lnTo>
                  <a:lnTo>
                    <a:pt x="57" y="167"/>
                  </a:lnTo>
                  <a:lnTo>
                    <a:pt x="59" y="160"/>
                  </a:lnTo>
                  <a:lnTo>
                    <a:pt x="59" y="145"/>
                  </a:lnTo>
                  <a:lnTo>
                    <a:pt x="61" y="136"/>
                  </a:lnTo>
                  <a:lnTo>
                    <a:pt x="61" y="127"/>
                  </a:lnTo>
                  <a:lnTo>
                    <a:pt x="63" y="119"/>
                  </a:lnTo>
                  <a:lnTo>
                    <a:pt x="63" y="110"/>
                  </a:lnTo>
                  <a:lnTo>
                    <a:pt x="64" y="102"/>
                  </a:lnTo>
                  <a:lnTo>
                    <a:pt x="64" y="93"/>
                  </a:lnTo>
                  <a:lnTo>
                    <a:pt x="66" y="84"/>
                  </a:lnTo>
                  <a:lnTo>
                    <a:pt x="66" y="76"/>
                  </a:lnTo>
                  <a:lnTo>
                    <a:pt x="68" y="67"/>
                  </a:lnTo>
                  <a:lnTo>
                    <a:pt x="68" y="58"/>
                  </a:lnTo>
                  <a:lnTo>
                    <a:pt x="69" y="51"/>
                  </a:lnTo>
                  <a:lnTo>
                    <a:pt x="69" y="43"/>
                  </a:lnTo>
                  <a:lnTo>
                    <a:pt x="71" y="36"/>
                  </a:lnTo>
                  <a:lnTo>
                    <a:pt x="71" y="31"/>
                  </a:lnTo>
                  <a:lnTo>
                    <a:pt x="73" y="24"/>
                  </a:lnTo>
                  <a:lnTo>
                    <a:pt x="73" y="15"/>
                  </a:lnTo>
                  <a:lnTo>
                    <a:pt x="75" y="10"/>
                  </a:lnTo>
                  <a:lnTo>
                    <a:pt x="73" y="7"/>
                  </a:lnTo>
                  <a:lnTo>
                    <a:pt x="73" y="8"/>
                  </a:lnTo>
                  <a:lnTo>
                    <a:pt x="76" y="7"/>
                  </a:lnTo>
                  <a:lnTo>
                    <a:pt x="76" y="5"/>
                  </a:lnTo>
                  <a:lnTo>
                    <a:pt x="73" y="0"/>
                  </a:lnTo>
                  <a:lnTo>
                    <a:pt x="69" y="7"/>
                  </a:lnTo>
                  <a:lnTo>
                    <a:pt x="71" y="10"/>
                  </a:lnTo>
                  <a:lnTo>
                    <a:pt x="71" y="29"/>
                  </a:lnTo>
                  <a:lnTo>
                    <a:pt x="73" y="34"/>
                  </a:lnTo>
                  <a:lnTo>
                    <a:pt x="73" y="51"/>
                  </a:lnTo>
                  <a:lnTo>
                    <a:pt x="75" y="57"/>
                  </a:lnTo>
                  <a:lnTo>
                    <a:pt x="75" y="69"/>
                  </a:lnTo>
                  <a:lnTo>
                    <a:pt x="76" y="76"/>
                  </a:lnTo>
                  <a:lnTo>
                    <a:pt x="76" y="88"/>
                  </a:lnTo>
                  <a:lnTo>
                    <a:pt x="78" y="95"/>
                  </a:lnTo>
                  <a:lnTo>
                    <a:pt x="78" y="105"/>
                  </a:lnTo>
                  <a:lnTo>
                    <a:pt x="80" y="110"/>
                  </a:lnTo>
                  <a:lnTo>
                    <a:pt x="80" y="115"/>
                  </a:lnTo>
                  <a:lnTo>
                    <a:pt x="82" y="121"/>
                  </a:lnTo>
                  <a:lnTo>
                    <a:pt x="82" y="129"/>
                  </a:lnTo>
                  <a:lnTo>
                    <a:pt x="83" y="133"/>
                  </a:lnTo>
                  <a:lnTo>
                    <a:pt x="83" y="134"/>
                  </a:lnTo>
                  <a:lnTo>
                    <a:pt x="85" y="140"/>
                  </a:lnTo>
                  <a:lnTo>
                    <a:pt x="85" y="138"/>
                  </a:lnTo>
                  <a:lnTo>
                    <a:pt x="85" y="141"/>
                  </a:lnTo>
                  <a:lnTo>
                    <a:pt x="88" y="145"/>
                  </a:lnTo>
                  <a:lnTo>
                    <a:pt x="90" y="145"/>
                  </a:lnTo>
                  <a:lnTo>
                    <a:pt x="90" y="146"/>
                  </a:lnTo>
                  <a:lnTo>
                    <a:pt x="101" y="146"/>
                  </a:lnTo>
                  <a:lnTo>
                    <a:pt x="101" y="145"/>
                  </a:lnTo>
                  <a:lnTo>
                    <a:pt x="102" y="145"/>
                  </a:lnTo>
                  <a:lnTo>
                    <a:pt x="102" y="143"/>
                  </a:lnTo>
                  <a:lnTo>
                    <a:pt x="104" y="143"/>
                  </a:lnTo>
                  <a:lnTo>
                    <a:pt x="107" y="140"/>
                  </a:lnTo>
                  <a:lnTo>
                    <a:pt x="107" y="138"/>
                  </a:lnTo>
                  <a:lnTo>
                    <a:pt x="109" y="136"/>
                  </a:lnTo>
                  <a:lnTo>
                    <a:pt x="109" y="134"/>
                  </a:lnTo>
                  <a:lnTo>
                    <a:pt x="111" y="133"/>
                  </a:lnTo>
                  <a:lnTo>
                    <a:pt x="111" y="129"/>
                  </a:lnTo>
                  <a:lnTo>
                    <a:pt x="113" y="127"/>
                  </a:lnTo>
                  <a:lnTo>
                    <a:pt x="113" y="122"/>
                  </a:lnTo>
                  <a:lnTo>
                    <a:pt x="114" y="119"/>
                  </a:lnTo>
                  <a:lnTo>
                    <a:pt x="114" y="117"/>
                  </a:lnTo>
                  <a:lnTo>
                    <a:pt x="116" y="115"/>
                  </a:lnTo>
                  <a:lnTo>
                    <a:pt x="116" y="114"/>
                  </a:lnTo>
                  <a:lnTo>
                    <a:pt x="109" y="114"/>
                  </a:lnTo>
                  <a:lnTo>
                    <a:pt x="109" y="112"/>
                  </a:lnTo>
                  <a:lnTo>
                    <a:pt x="107" y="117"/>
                  </a:lnTo>
                  <a:lnTo>
                    <a:pt x="107" y="119"/>
                  </a:lnTo>
                  <a:lnTo>
                    <a:pt x="106" y="122"/>
                  </a:lnTo>
                  <a:lnTo>
                    <a:pt x="106" y="124"/>
                  </a:lnTo>
                  <a:lnTo>
                    <a:pt x="104" y="126"/>
                  </a:lnTo>
                  <a:lnTo>
                    <a:pt x="104" y="129"/>
                  </a:lnTo>
                  <a:lnTo>
                    <a:pt x="102" y="131"/>
                  </a:lnTo>
                  <a:lnTo>
                    <a:pt x="102" y="133"/>
                  </a:lnTo>
                  <a:lnTo>
                    <a:pt x="101" y="134"/>
                  </a:lnTo>
                  <a:lnTo>
                    <a:pt x="101" y="136"/>
                  </a:lnTo>
                  <a:lnTo>
                    <a:pt x="99" y="138"/>
                  </a:lnTo>
                  <a:lnTo>
                    <a:pt x="101" y="140"/>
                  </a:lnTo>
                  <a:lnTo>
                    <a:pt x="99" y="140"/>
                  </a:lnTo>
                  <a:lnTo>
                    <a:pt x="99" y="141"/>
                  </a:lnTo>
                  <a:lnTo>
                    <a:pt x="97" y="141"/>
                  </a:lnTo>
                  <a:lnTo>
                    <a:pt x="97" y="143"/>
                  </a:lnTo>
                  <a:lnTo>
                    <a:pt x="94" y="143"/>
                  </a:lnTo>
                  <a:lnTo>
                    <a:pt x="94" y="141"/>
                  </a:lnTo>
                  <a:lnTo>
                    <a:pt x="92" y="141"/>
                  </a:lnTo>
                  <a:lnTo>
                    <a:pt x="94" y="140"/>
                  </a:lnTo>
                  <a:lnTo>
                    <a:pt x="92" y="138"/>
                  </a:lnTo>
                  <a:lnTo>
                    <a:pt x="92" y="136"/>
                  </a:lnTo>
                  <a:lnTo>
                    <a:pt x="90" y="134"/>
                  </a:lnTo>
                  <a:lnTo>
                    <a:pt x="90" y="133"/>
                  </a:lnTo>
                  <a:lnTo>
                    <a:pt x="88" y="129"/>
                  </a:lnTo>
                  <a:lnTo>
                    <a:pt x="88" y="121"/>
                  </a:lnTo>
                  <a:lnTo>
                    <a:pt x="87" y="115"/>
                  </a:lnTo>
                  <a:lnTo>
                    <a:pt x="87" y="110"/>
                  </a:lnTo>
                  <a:lnTo>
                    <a:pt x="85" y="105"/>
                  </a:lnTo>
                  <a:lnTo>
                    <a:pt x="85" y="95"/>
                  </a:lnTo>
                  <a:lnTo>
                    <a:pt x="83" y="88"/>
                  </a:lnTo>
                  <a:lnTo>
                    <a:pt x="83" y="76"/>
                  </a:lnTo>
                  <a:lnTo>
                    <a:pt x="82" y="69"/>
                  </a:lnTo>
                  <a:lnTo>
                    <a:pt x="82" y="57"/>
                  </a:lnTo>
                  <a:lnTo>
                    <a:pt x="80" y="51"/>
                  </a:lnTo>
                  <a:lnTo>
                    <a:pt x="80" y="34"/>
                  </a:lnTo>
                  <a:lnTo>
                    <a:pt x="78" y="29"/>
                  </a:lnTo>
                  <a:lnTo>
                    <a:pt x="78" y="10"/>
                  </a:lnTo>
                  <a:lnTo>
                    <a:pt x="76" y="7"/>
                  </a:lnTo>
                  <a:lnTo>
                    <a:pt x="73" y="7"/>
                  </a:lnTo>
                  <a:lnTo>
                    <a:pt x="69" y="5"/>
                  </a:lnTo>
                  <a:lnTo>
                    <a:pt x="69" y="3"/>
                  </a:lnTo>
                  <a:lnTo>
                    <a:pt x="73" y="1"/>
                  </a:lnTo>
                  <a:lnTo>
                    <a:pt x="69" y="3"/>
                  </a:lnTo>
                  <a:lnTo>
                    <a:pt x="68" y="10"/>
                  </a:lnTo>
                  <a:lnTo>
                    <a:pt x="66" y="15"/>
                  </a:lnTo>
                  <a:lnTo>
                    <a:pt x="66" y="24"/>
                  </a:lnTo>
                  <a:lnTo>
                    <a:pt x="64" y="31"/>
                  </a:lnTo>
                  <a:lnTo>
                    <a:pt x="64" y="36"/>
                  </a:lnTo>
                  <a:lnTo>
                    <a:pt x="63" y="43"/>
                  </a:lnTo>
                  <a:lnTo>
                    <a:pt x="63" y="51"/>
                  </a:lnTo>
                  <a:lnTo>
                    <a:pt x="61" y="58"/>
                  </a:lnTo>
                  <a:lnTo>
                    <a:pt x="61" y="67"/>
                  </a:lnTo>
                  <a:lnTo>
                    <a:pt x="59" y="76"/>
                  </a:lnTo>
                  <a:lnTo>
                    <a:pt x="59" y="84"/>
                  </a:lnTo>
                  <a:lnTo>
                    <a:pt x="57" y="93"/>
                  </a:lnTo>
                  <a:lnTo>
                    <a:pt x="57" y="102"/>
                  </a:lnTo>
                  <a:lnTo>
                    <a:pt x="56" y="110"/>
                  </a:lnTo>
                  <a:lnTo>
                    <a:pt x="56" y="119"/>
                  </a:lnTo>
                  <a:lnTo>
                    <a:pt x="54" y="127"/>
                  </a:lnTo>
                  <a:lnTo>
                    <a:pt x="54" y="136"/>
                  </a:lnTo>
                  <a:lnTo>
                    <a:pt x="52" y="145"/>
                  </a:lnTo>
                  <a:lnTo>
                    <a:pt x="52" y="160"/>
                  </a:lnTo>
                  <a:lnTo>
                    <a:pt x="50" y="167"/>
                  </a:lnTo>
                  <a:lnTo>
                    <a:pt x="50" y="174"/>
                  </a:lnTo>
                  <a:lnTo>
                    <a:pt x="49" y="181"/>
                  </a:lnTo>
                  <a:lnTo>
                    <a:pt x="49" y="191"/>
                  </a:lnTo>
                  <a:lnTo>
                    <a:pt x="47" y="196"/>
                  </a:lnTo>
                  <a:lnTo>
                    <a:pt x="47" y="205"/>
                  </a:lnTo>
                  <a:lnTo>
                    <a:pt x="47" y="203"/>
                  </a:lnTo>
                  <a:lnTo>
                    <a:pt x="50" y="202"/>
                  </a:lnTo>
                  <a:lnTo>
                    <a:pt x="50" y="198"/>
                  </a:lnTo>
                  <a:lnTo>
                    <a:pt x="49" y="196"/>
                  </a:lnTo>
                  <a:lnTo>
                    <a:pt x="47" y="193"/>
                  </a:lnTo>
                  <a:lnTo>
                    <a:pt x="47" y="190"/>
                  </a:lnTo>
                  <a:lnTo>
                    <a:pt x="45" y="186"/>
                  </a:lnTo>
                  <a:lnTo>
                    <a:pt x="45" y="183"/>
                  </a:lnTo>
                  <a:lnTo>
                    <a:pt x="44" y="177"/>
                  </a:lnTo>
                  <a:lnTo>
                    <a:pt x="44" y="174"/>
                  </a:lnTo>
                  <a:lnTo>
                    <a:pt x="42" y="169"/>
                  </a:lnTo>
                  <a:lnTo>
                    <a:pt x="42" y="165"/>
                  </a:lnTo>
                  <a:lnTo>
                    <a:pt x="40" y="160"/>
                  </a:lnTo>
                  <a:lnTo>
                    <a:pt x="40" y="155"/>
                  </a:lnTo>
                  <a:lnTo>
                    <a:pt x="38" y="152"/>
                  </a:lnTo>
                  <a:lnTo>
                    <a:pt x="38" y="146"/>
                  </a:lnTo>
                  <a:lnTo>
                    <a:pt x="37" y="141"/>
                  </a:lnTo>
                  <a:lnTo>
                    <a:pt x="37" y="133"/>
                  </a:lnTo>
                  <a:lnTo>
                    <a:pt x="35" y="129"/>
                  </a:lnTo>
                  <a:lnTo>
                    <a:pt x="35" y="126"/>
                  </a:lnTo>
                  <a:lnTo>
                    <a:pt x="33" y="121"/>
                  </a:lnTo>
                  <a:lnTo>
                    <a:pt x="33" y="112"/>
                  </a:lnTo>
                  <a:lnTo>
                    <a:pt x="31" y="110"/>
                  </a:lnTo>
                  <a:lnTo>
                    <a:pt x="31" y="103"/>
                  </a:lnTo>
                  <a:lnTo>
                    <a:pt x="30" y="103"/>
                  </a:lnTo>
                  <a:lnTo>
                    <a:pt x="30" y="102"/>
                  </a:lnTo>
                  <a:lnTo>
                    <a:pt x="23" y="95"/>
                  </a:lnTo>
                  <a:lnTo>
                    <a:pt x="21" y="96"/>
                  </a:lnTo>
                  <a:lnTo>
                    <a:pt x="21" y="95"/>
                  </a:lnTo>
                  <a:lnTo>
                    <a:pt x="14" y="95"/>
                  </a:lnTo>
                  <a:lnTo>
                    <a:pt x="14" y="96"/>
                  </a:lnTo>
                  <a:lnTo>
                    <a:pt x="12" y="96"/>
                  </a:lnTo>
                  <a:lnTo>
                    <a:pt x="12" y="98"/>
                  </a:lnTo>
                  <a:lnTo>
                    <a:pt x="11" y="98"/>
                  </a:lnTo>
                  <a:lnTo>
                    <a:pt x="7" y="102"/>
                  </a:lnTo>
                  <a:lnTo>
                    <a:pt x="9" y="103"/>
                  </a:lnTo>
                  <a:lnTo>
                    <a:pt x="7" y="103"/>
                  </a:lnTo>
                  <a:lnTo>
                    <a:pt x="6" y="107"/>
                  </a:lnTo>
                  <a:lnTo>
                    <a:pt x="4" y="108"/>
                  </a:lnTo>
                  <a:lnTo>
                    <a:pt x="4" y="110"/>
                  </a:lnTo>
                  <a:lnTo>
                    <a:pt x="2" y="112"/>
                  </a:lnTo>
                  <a:lnTo>
                    <a:pt x="2" y="114"/>
                  </a:lnTo>
                  <a:lnTo>
                    <a:pt x="0" y="115"/>
                  </a:lnTo>
                  <a:lnTo>
                    <a:pt x="0" y="121"/>
                  </a:lnTo>
                  <a:lnTo>
                    <a:pt x="0" y="119"/>
                  </a:lnTo>
                  <a:lnTo>
                    <a:pt x="7" y="122"/>
                  </a:lnTo>
                  <a:close/>
                </a:path>
              </a:pathLst>
            </a:custGeom>
            <a:solidFill>
              <a:srgbClr val="000000"/>
            </a:solidFill>
            <a:ln w="12700">
              <a:solidFill>
                <a:srgbClr val="000000"/>
              </a:solidFill>
              <a:round/>
              <a:headEnd/>
              <a:tailEnd/>
            </a:ln>
          </p:spPr>
          <p:txBody>
            <a:bodyPr/>
            <a:lstStyle/>
            <a:p>
              <a:endParaRPr lang="fr-FR"/>
            </a:p>
          </p:txBody>
        </p:sp>
        <p:sp>
          <p:nvSpPr>
            <p:cNvPr id="27662" name="Freeform 67"/>
            <p:cNvSpPr>
              <a:spLocks/>
            </p:cNvSpPr>
            <p:nvPr/>
          </p:nvSpPr>
          <p:spPr bwMode="auto">
            <a:xfrm>
              <a:off x="7469096" y="4352925"/>
              <a:ext cx="153988" cy="153988"/>
            </a:xfrm>
            <a:custGeom>
              <a:avLst/>
              <a:gdLst>
                <a:gd name="T0" fmla="*/ 0 w 97"/>
                <a:gd name="T1" fmla="*/ 0 h 97"/>
                <a:gd name="T2" fmla="*/ 0 w 97"/>
                <a:gd name="T3" fmla="*/ 2147483646 h 97"/>
                <a:gd name="T4" fmla="*/ 2147483646 w 97"/>
                <a:gd name="T5" fmla="*/ 2147483646 h 97"/>
                <a:gd name="T6" fmla="*/ 2147483646 w 97"/>
                <a:gd name="T7" fmla="*/ 0 h 97"/>
                <a:gd name="T8" fmla="*/ 0 w 97"/>
                <a:gd name="T9" fmla="*/ 0 h 97"/>
                <a:gd name="T10" fmla="*/ 2147483646 w 97"/>
                <a:gd name="T11" fmla="*/ 2147483646 h 97"/>
                <a:gd name="T12" fmla="*/ 2147483646 w 97"/>
                <a:gd name="T13" fmla="*/ 2147483646 h 97"/>
                <a:gd name="T14" fmla="*/ 2147483646 w 97"/>
                <a:gd name="T15" fmla="*/ 2147483646 h 97"/>
                <a:gd name="T16" fmla="*/ 2147483646 w 97"/>
                <a:gd name="T17" fmla="*/ 2147483646 h 97"/>
                <a:gd name="T18" fmla="*/ 2147483646 w 97"/>
                <a:gd name="T19" fmla="*/ 2147483646 h 97"/>
                <a:gd name="T20" fmla="*/ 2147483646 w 97"/>
                <a:gd name="T21" fmla="*/ 2147483646 h 97"/>
                <a:gd name="T22" fmla="*/ 2147483646 w 97"/>
                <a:gd name="T23" fmla="*/ 2147483646 h 97"/>
                <a:gd name="T24" fmla="*/ 2147483646 w 97"/>
                <a:gd name="T25" fmla="*/ 2147483646 h 97"/>
                <a:gd name="T26" fmla="*/ 2147483646 w 97"/>
                <a:gd name="T27" fmla="*/ 2147483646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6"/>
                  </a:lnTo>
                  <a:lnTo>
                    <a:pt x="95" y="6"/>
                  </a:lnTo>
                  <a:lnTo>
                    <a:pt x="92" y="2"/>
                  </a:lnTo>
                  <a:lnTo>
                    <a:pt x="92" y="95"/>
                  </a:lnTo>
                  <a:lnTo>
                    <a:pt x="95" y="92"/>
                  </a:lnTo>
                  <a:lnTo>
                    <a:pt x="2" y="92"/>
                  </a:lnTo>
                  <a:lnTo>
                    <a:pt x="6" y="95"/>
                  </a:lnTo>
                  <a:lnTo>
                    <a:pt x="6" y="2"/>
                  </a:lnTo>
                  <a:lnTo>
                    <a:pt x="2" y="6"/>
                  </a:lnTo>
                  <a:lnTo>
                    <a:pt x="0" y="0"/>
                  </a:lnTo>
                  <a:close/>
                </a:path>
              </a:pathLst>
            </a:custGeom>
            <a:solidFill>
              <a:srgbClr val="000000"/>
            </a:solidFill>
            <a:ln w="12700">
              <a:solidFill>
                <a:srgbClr val="000000"/>
              </a:solidFill>
              <a:round/>
              <a:headEnd/>
              <a:tailEnd/>
            </a:ln>
          </p:spPr>
          <p:txBody>
            <a:bodyPr/>
            <a:lstStyle/>
            <a:p>
              <a:endParaRPr lang="fr-FR"/>
            </a:p>
          </p:txBody>
        </p:sp>
        <p:sp>
          <p:nvSpPr>
            <p:cNvPr id="27663" name="Rectangle 68"/>
            <p:cNvSpPr>
              <a:spLocks noChangeArrowheads="1"/>
            </p:cNvSpPr>
            <p:nvPr/>
          </p:nvSpPr>
          <p:spPr bwMode="auto">
            <a:xfrm>
              <a:off x="5676809" y="4424363"/>
              <a:ext cx="1771650" cy="11112"/>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64" name="Rectangle 69"/>
            <p:cNvSpPr>
              <a:spLocks noChangeArrowheads="1"/>
            </p:cNvSpPr>
            <p:nvPr/>
          </p:nvSpPr>
          <p:spPr bwMode="auto">
            <a:xfrm>
              <a:off x="6251485" y="4411663"/>
              <a:ext cx="293687"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65" name="Freeform 70"/>
            <p:cNvSpPr>
              <a:spLocks/>
            </p:cNvSpPr>
            <p:nvPr/>
          </p:nvSpPr>
          <p:spPr bwMode="auto">
            <a:xfrm>
              <a:off x="7049997" y="4227514"/>
              <a:ext cx="180975" cy="331787"/>
            </a:xfrm>
            <a:custGeom>
              <a:avLst/>
              <a:gdLst>
                <a:gd name="T0" fmla="*/ 2147483646 w 114"/>
                <a:gd name="T1" fmla="*/ 2147483646 h 209"/>
                <a:gd name="T2" fmla="*/ 2147483646 w 114"/>
                <a:gd name="T3" fmla="*/ 2147483646 h 209"/>
                <a:gd name="T4" fmla="*/ 2147483646 w 114"/>
                <a:gd name="T5" fmla="*/ 2147483646 h 209"/>
                <a:gd name="T6" fmla="*/ 2147483646 w 114"/>
                <a:gd name="T7" fmla="*/ 2147483646 h 209"/>
                <a:gd name="T8" fmla="*/ 2147483646 w 114"/>
                <a:gd name="T9" fmla="*/ 2147483646 h 209"/>
                <a:gd name="T10" fmla="*/ 2147483646 w 114"/>
                <a:gd name="T11" fmla="*/ 2147483646 h 209"/>
                <a:gd name="T12" fmla="*/ 2147483646 w 114"/>
                <a:gd name="T13" fmla="*/ 2147483646 h 209"/>
                <a:gd name="T14" fmla="*/ 2147483646 w 114"/>
                <a:gd name="T15" fmla="*/ 2147483646 h 209"/>
                <a:gd name="T16" fmla="*/ 2147483646 w 114"/>
                <a:gd name="T17" fmla="*/ 2147483646 h 209"/>
                <a:gd name="T18" fmla="*/ 2147483646 w 114"/>
                <a:gd name="T19" fmla="*/ 2147483646 h 209"/>
                <a:gd name="T20" fmla="*/ 2147483646 w 114"/>
                <a:gd name="T21" fmla="*/ 2147483646 h 209"/>
                <a:gd name="T22" fmla="*/ 2147483646 w 114"/>
                <a:gd name="T23" fmla="*/ 2147483646 h 209"/>
                <a:gd name="T24" fmla="*/ 2147483646 w 114"/>
                <a:gd name="T25" fmla="*/ 2147483646 h 209"/>
                <a:gd name="T26" fmla="*/ 2147483646 w 114"/>
                <a:gd name="T27" fmla="*/ 2147483646 h 209"/>
                <a:gd name="T28" fmla="*/ 2147483646 w 114"/>
                <a:gd name="T29" fmla="*/ 2147483646 h 209"/>
                <a:gd name="T30" fmla="*/ 2147483646 w 114"/>
                <a:gd name="T31" fmla="*/ 2147483646 h 209"/>
                <a:gd name="T32" fmla="*/ 2147483646 w 114"/>
                <a:gd name="T33" fmla="*/ 2147483646 h 209"/>
                <a:gd name="T34" fmla="*/ 2147483646 w 114"/>
                <a:gd name="T35" fmla="*/ 2147483646 h 209"/>
                <a:gd name="T36" fmla="*/ 2147483646 w 114"/>
                <a:gd name="T37" fmla="*/ 2147483646 h 209"/>
                <a:gd name="T38" fmla="*/ 2147483646 w 114"/>
                <a:gd name="T39" fmla="*/ 2147483646 h 209"/>
                <a:gd name="T40" fmla="*/ 2147483646 w 114"/>
                <a:gd name="T41" fmla="*/ 2147483646 h 209"/>
                <a:gd name="T42" fmla="*/ 2147483646 w 114"/>
                <a:gd name="T43" fmla="*/ 2147483646 h 209"/>
                <a:gd name="T44" fmla="*/ 2147483646 w 114"/>
                <a:gd name="T45" fmla="*/ 2147483646 h 209"/>
                <a:gd name="T46" fmla="*/ 2147483646 w 114"/>
                <a:gd name="T47" fmla="*/ 2147483646 h 209"/>
                <a:gd name="T48" fmla="*/ 2147483646 w 114"/>
                <a:gd name="T49" fmla="*/ 2147483646 h 209"/>
                <a:gd name="T50" fmla="*/ 2147483646 w 114"/>
                <a:gd name="T51" fmla="*/ 2147483646 h 209"/>
                <a:gd name="T52" fmla="*/ 2147483646 w 114"/>
                <a:gd name="T53" fmla="*/ 2147483646 h 209"/>
                <a:gd name="T54" fmla="*/ 2147483646 w 114"/>
                <a:gd name="T55" fmla="*/ 2147483646 h 209"/>
                <a:gd name="T56" fmla="*/ 2147483646 w 114"/>
                <a:gd name="T57" fmla="*/ 2147483646 h 209"/>
                <a:gd name="T58" fmla="*/ 2147483646 w 114"/>
                <a:gd name="T59" fmla="*/ 2147483646 h 209"/>
                <a:gd name="T60" fmla="*/ 2147483646 w 114"/>
                <a:gd name="T61" fmla="*/ 2147483646 h 209"/>
                <a:gd name="T62" fmla="*/ 2147483646 w 114"/>
                <a:gd name="T63" fmla="*/ 2147483646 h 209"/>
                <a:gd name="T64" fmla="*/ 2147483646 w 114"/>
                <a:gd name="T65" fmla="*/ 2147483646 h 209"/>
                <a:gd name="T66" fmla="*/ 2147483646 w 114"/>
                <a:gd name="T67" fmla="*/ 2147483646 h 209"/>
                <a:gd name="T68" fmla="*/ 2147483646 w 114"/>
                <a:gd name="T69" fmla="*/ 2147483646 h 209"/>
                <a:gd name="T70" fmla="*/ 2147483646 w 114"/>
                <a:gd name="T71" fmla="*/ 2147483646 h 209"/>
                <a:gd name="T72" fmla="*/ 2147483646 w 114"/>
                <a:gd name="T73" fmla="*/ 2147483646 h 209"/>
                <a:gd name="T74" fmla="*/ 2147483646 w 114"/>
                <a:gd name="T75" fmla="*/ 2147483646 h 209"/>
                <a:gd name="T76" fmla="*/ 2147483646 w 114"/>
                <a:gd name="T77" fmla="*/ 2147483646 h 209"/>
                <a:gd name="T78" fmla="*/ 2147483646 w 114"/>
                <a:gd name="T79" fmla="*/ 2147483646 h 209"/>
                <a:gd name="T80" fmla="*/ 2147483646 w 114"/>
                <a:gd name="T81" fmla="*/ 2147483646 h 209"/>
                <a:gd name="T82" fmla="*/ 2147483646 w 114"/>
                <a:gd name="T83" fmla="*/ 2147483646 h 209"/>
                <a:gd name="T84" fmla="*/ 2147483646 w 114"/>
                <a:gd name="T85" fmla="*/ 2147483646 h 209"/>
                <a:gd name="T86" fmla="*/ 2147483646 w 114"/>
                <a:gd name="T87" fmla="*/ 2147483646 h 209"/>
                <a:gd name="T88" fmla="*/ 2147483646 w 114"/>
                <a:gd name="T89" fmla="*/ 2147483646 h 209"/>
                <a:gd name="T90" fmla="*/ 2147483646 w 114"/>
                <a:gd name="T91" fmla="*/ 2147483646 h 209"/>
                <a:gd name="T92" fmla="*/ 2147483646 w 114"/>
                <a:gd name="T93" fmla="*/ 2147483646 h 209"/>
                <a:gd name="T94" fmla="*/ 2147483646 w 114"/>
                <a:gd name="T95" fmla="*/ 2147483646 h 209"/>
                <a:gd name="T96" fmla="*/ 2147483646 w 114"/>
                <a:gd name="T97" fmla="*/ 2147483646 h 209"/>
                <a:gd name="T98" fmla="*/ 2147483646 w 114"/>
                <a:gd name="T99" fmla="*/ 2147483646 h 209"/>
                <a:gd name="T100" fmla="*/ 2147483646 w 114"/>
                <a:gd name="T101" fmla="*/ 2147483646 h 209"/>
                <a:gd name="T102" fmla="*/ 2147483646 w 114"/>
                <a:gd name="T103" fmla="*/ 2147483646 h 209"/>
                <a:gd name="T104" fmla="*/ 2147483646 w 114"/>
                <a:gd name="T105" fmla="*/ 2147483646 h 209"/>
                <a:gd name="T106" fmla="*/ 0 w 114"/>
                <a:gd name="T107" fmla="*/ 2147483646 h 2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4"/>
                <a:gd name="T163" fmla="*/ 0 h 209"/>
                <a:gd name="T164" fmla="*/ 114 w 114"/>
                <a:gd name="T165" fmla="*/ 209 h 2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4" h="209">
                  <a:moveTo>
                    <a:pt x="7" y="121"/>
                  </a:moveTo>
                  <a:lnTo>
                    <a:pt x="7" y="116"/>
                  </a:lnTo>
                  <a:lnTo>
                    <a:pt x="9" y="114"/>
                  </a:lnTo>
                  <a:lnTo>
                    <a:pt x="9" y="111"/>
                  </a:lnTo>
                  <a:lnTo>
                    <a:pt x="10" y="109"/>
                  </a:lnTo>
                  <a:lnTo>
                    <a:pt x="9" y="107"/>
                  </a:lnTo>
                  <a:lnTo>
                    <a:pt x="10" y="107"/>
                  </a:lnTo>
                  <a:lnTo>
                    <a:pt x="10" y="104"/>
                  </a:lnTo>
                  <a:lnTo>
                    <a:pt x="12" y="104"/>
                  </a:lnTo>
                  <a:lnTo>
                    <a:pt x="12" y="102"/>
                  </a:lnTo>
                  <a:lnTo>
                    <a:pt x="14" y="102"/>
                  </a:lnTo>
                  <a:lnTo>
                    <a:pt x="14" y="100"/>
                  </a:lnTo>
                  <a:lnTo>
                    <a:pt x="17" y="100"/>
                  </a:lnTo>
                  <a:lnTo>
                    <a:pt x="17" y="98"/>
                  </a:lnTo>
                  <a:lnTo>
                    <a:pt x="17" y="100"/>
                  </a:lnTo>
                  <a:lnTo>
                    <a:pt x="21" y="100"/>
                  </a:lnTo>
                  <a:lnTo>
                    <a:pt x="19" y="102"/>
                  </a:lnTo>
                  <a:lnTo>
                    <a:pt x="21" y="104"/>
                  </a:lnTo>
                  <a:lnTo>
                    <a:pt x="21" y="105"/>
                  </a:lnTo>
                  <a:lnTo>
                    <a:pt x="24" y="107"/>
                  </a:lnTo>
                  <a:lnTo>
                    <a:pt x="23" y="107"/>
                  </a:lnTo>
                  <a:lnTo>
                    <a:pt x="23" y="105"/>
                  </a:lnTo>
                  <a:lnTo>
                    <a:pt x="23" y="109"/>
                  </a:lnTo>
                  <a:lnTo>
                    <a:pt x="24" y="111"/>
                  </a:lnTo>
                  <a:lnTo>
                    <a:pt x="24" y="114"/>
                  </a:lnTo>
                  <a:lnTo>
                    <a:pt x="26" y="116"/>
                  </a:lnTo>
                  <a:lnTo>
                    <a:pt x="26" y="117"/>
                  </a:lnTo>
                  <a:lnTo>
                    <a:pt x="28" y="121"/>
                  </a:lnTo>
                  <a:lnTo>
                    <a:pt x="28" y="129"/>
                  </a:lnTo>
                  <a:lnTo>
                    <a:pt x="29" y="133"/>
                  </a:lnTo>
                  <a:lnTo>
                    <a:pt x="29" y="138"/>
                  </a:lnTo>
                  <a:lnTo>
                    <a:pt x="31" y="142"/>
                  </a:lnTo>
                  <a:lnTo>
                    <a:pt x="31" y="152"/>
                  </a:lnTo>
                  <a:lnTo>
                    <a:pt x="33" y="155"/>
                  </a:lnTo>
                  <a:lnTo>
                    <a:pt x="33" y="166"/>
                  </a:lnTo>
                  <a:lnTo>
                    <a:pt x="35" y="169"/>
                  </a:lnTo>
                  <a:lnTo>
                    <a:pt x="35" y="178"/>
                  </a:lnTo>
                  <a:lnTo>
                    <a:pt x="36" y="183"/>
                  </a:lnTo>
                  <a:lnTo>
                    <a:pt x="36" y="186"/>
                  </a:lnTo>
                  <a:lnTo>
                    <a:pt x="38" y="190"/>
                  </a:lnTo>
                  <a:lnTo>
                    <a:pt x="38" y="199"/>
                  </a:lnTo>
                  <a:lnTo>
                    <a:pt x="40" y="200"/>
                  </a:lnTo>
                  <a:lnTo>
                    <a:pt x="42" y="205"/>
                  </a:lnTo>
                  <a:lnTo>
                    <a:pt x="45" y="209"/>
                  </a:lnTo>
                  <a:lnTo>
                    <a:pt x="50" y="209"/>
                  </a:lnTo>
                  <a:lnTo>
                    <a:pt x="54" y="207"/>
                  </a:lnTo>
                  <a:lnTo>
                    <a:pt x="54" y="197"/>
                  </a:lnTo>
                  <a:lnTo>
                    <a:pt x="55" y="192"/>
                  </a:lnTo>
                  <a:lnTo>
                    <a:pt x="55" y="181"/>
                  </a:lnTo>
                  <a:lnTo>
                    <a:pt x="57" y="174"/>
                  </a:lnTo>
                  <a:lnTo>
                    <a:pt x="57" y="167"/>
                  </a:lnTo>
                  <a:lnTo>
                    <a:pt x="59" y="161"/>
                  </a:lnTo>
                  <a:lnTo>
                    <a:pt x="59" y="145"/>
                  </a:lnTo>
                  <a:lnTo>
                    <a:pt x="61" y="136"/>
                  </a:lnTo>
                  <a:lnTo>
                    <a:pt x="61" y="128"/>
                  </a:lnTo>
                  <a:lnTo>
                    <a:pt x="62" y="119"/>
                  </a:lnTo>
                  <a:lnTo>
                    <a:pt x="62" y="111"/>
                  </a:lnTo>
                  <a:lnTo>
                    <a:pt x="64" y="102"/>
                  </a:lnTo>
                  <a:lnTo>
                    <a:pt x="64" y="93"/>
                  </a:lnTo>
                  <a:lnTo>
                    <a:pt x="66" y="85"/>
                  </a:lnTo>
                  <a:lnTo>
                    <a:pt x="66" y="76"/>
                  </a:lnTo>
                  <a:lnTo>
                    <a:pt x="67" y="67"/>
                  </a:lnTo>
                  <a:lnTo>
                    <a:pt x="67" y="59"/>
                  </a:lnTo>
                  <a:lnTo>
                    <a:pt x="69" y="52"/>
                  </a:lnTo>
                  <a:lnTo>
                    <a:pt x="69" y="43"/>
                  </a:lnTo>
                  <a:lnTo>
                    <a:pt x="71" y="36"/>
                  </a:lnTo>
                  <a:lnTo>
                    <a:pt x="71" y="31"/>
                  </a:lnTo>
                  <a:lnTo>
                    <a:pt x="73" y="24"/>
                  </a:lnTo>
                  <a:lnTo>
                    <a:pt x="73" y="16"/>
                  </a:lnTo>
                  <a:lnTo>
                    <a:pt x="74" y="10"/>
                  </a:lnTo>
                  <a:lnTo>
                    <a:pt x="73" y="7"/>
                  </a:lnTo>
                  <a:lnTo>
                    <a:pt x="73" y="9"/>
                  </a:lnTo>
                  <a:lnTo>
                    <a:pt x="76" y="7"/>
                  </a:lnTo>
                  <a:lnTo>
                    <a:pt x="76" y="5"/>
                  </a:lnTo>
                  <a:lnTo>
                    <a:pt x="74" y="7"/>
                  </a:lnTo>
                  <a:lnTo>
                    <a:pt x="71" y="7"/>
                  </a:lnTo>
                  <a:lnTo>
                    <a:pt x="71" y="17"/>
                  </a:lnTo>
                  <a:lnTo>
                    <a:pt x="73" y="21"/>
                  </a:lnTo>
                  <a:lnTo>
                    <a:pt x="73" y="35"/>
                  </a:lnTo>
                  <a:lnTo>
                    <a:pt x="74" y="40"/>
                  </a:lnTo>
                  <a:lnTo>
                    <a:pt x="74" y="52"/>
                  </a:lnTo>
                  <a:lnTo>
                    <a:pt x="76" y="57"/>
                  </a:lnTo>
                  <a:lnTo>
                    <a:pt x="76" y="76"/>
                  </a:lnTo>
                  <a:lnTo>
                    <a:pt x="78" y="83"/>
                  </a:lnTo>
                  <a:lnTo>
                    <a:pt x="78" y="95"/>
                  </a:lnTo>
                  <a:lnTo>
                    <a:pt x="80" y="100"/>
                  </a:lnTo>
                  <a:lnTo>
                    <a:pt x="80" y="111"/>
                  </a:lnTo>
                  <a:lnTo>
                    <a:pt x="81" y="116"/>
                  </a:lnTo>
                  <a:lnTo>
                    <a:pt x="81" y="124"/>
                  </a:lnTo>
                  <a:lnTo>
                    <a:pt x="83" y="129"/>
                  </a:lnTo>
                  <a:lnTo>
                    <a:pt x="83" y="135"/>
                  </a:lnTo>
                  <a:lnTo>
                    <a:pt x="85" y="140"/>
                  </a:lnTo>
                  <a:lnTo>
                    <a:pt x="85" y="138"/>
                  </a:lnTo>
                  <a:lnTo>
                    <a:pt x="85" y="142"/>
                  </a:lnTo>
                  <a:lnTo>
                    <a:pt x="90" y="147"/>
                  </a:lnTo>
                  <a:lnTo>
                    <a:pt x="100" y="147"/>
                  </a:lnTo>
                  <a:lnTo>
                    <a:pt x="104" y="143"/>
                  </a:lnTo>
                  <a:lnTo>
                    <a:pt x="104" y="142"/>
                  </a:lnTo>
                  <a:lnTo>
                    <a:pt x="105" y="140"/>
                  </a:lnTo>
                  <a:lnTo>
                    <a:pt x="105" y="138"/>
                  </a:lnTo>
                  <a:lnTo>
                    <a:pt x="107" y="136"/>
                  </a:lnTo>
                  <a:lnTo>
                    <a:pt x="107" y="135"/>
                  </a:lnTo>
                  <a:lnTo>
                    <a:pt x="109" y="133"/>
                  </a:lnTo>
                  <a:lnTo>
                    <a:pt x="109" y="129"/>
                  </a:lnTo>
                  <a:lnTo>
                    <a:pt x="111" y="128"/>
                  </a:lnTo>
                  <a:lnTo>
                    <a:pt x="111" y="123"/>
                  </a:lnTo>
                  <a:lnTo>
                    <a:pt x="112" y="119"/>
                  </a:lnTo>
                  <a:lnTo>
                    <a:pt x="112" y="117"/>
                  </a:lnTo>
                  <a:lnTo>
                    <a:pt x="114" y="116"/>
                  </a:lnTo>
                  <a:lnTo>
                    <a:pt x="107" y="112"/>
                  </a:lnTo>
                  <a:lnTo>
                    <a:pt x="105" y="117"/>
                  </a:lnTo>
                  <a:lnTo>
                    <a:pt x="105" y="119"/>
                  </a:lnTo>
                  <a:lnTo>
                    <a:pt x="104" y="123"/>
                  </a:lnTo>
                  <a:lnTo>
                    <a:pt x="104" y="124"/>
                  </a:lnTo>
                  <a:lnTo>
                    <a:pt x="102" y="126"/>
                  </a:lnTo>
                  <a:lnTo>
                    <a:pt x="102" y="129"/>
                  </a:lnTo>
                  <a:lnTo>
                    <a:pt x="100" y="131"/>
                  </a:lnTo>
                  <a:lnTo>
                    <a:pt x="100" y="133"/>
                  </a:lnTo>
                  <a:lnTo>
                    <a:pt x="99" y="135"/>
                  </a:lnTo>
                  <a:lnTo>
                    <a:pt x="99" y="136"/>
                  </a:lnTo>
                  <a:lnTo>
                    <a:pt x="97" y="138"/>
                  </a:lnTo>
                  <a:lnTo>
                    <a:pt x="97" y="140"/>
                  </a:lnTo>
                  <a:lnTo>
                    <a:pt x="95" y="142"/>
                  </a:lnTo>
                  <a:lnTo>
                    <a:pt x="97" y="143"/>
                  </a:lnTo>
                  <a:lnTo>
                    <a:pt x="93" y="143"/>
                  </a:lnTo>
                  <a:lnTo>
                    <a:pt x="95" y="142"/>
                  </a:lnTo>
                  <a:lnTo>
                    <a:pt x="92" y="138"/>
                  </a:lnTo>
                  <a:lnTo>
                    <a:pt x="92" y="136"/>
                  </a:lnTo>
                  <a:lnTo>
                    <a:pt x="90" y="135"/>
                  </a:lnTo>
                  <a:lnTo>
                    <a:pt x="90" y="129"/>
                  </a:lnTo>
                  <a:lnTo>
                    <a:pt x="88" y="124"/>
                  </a:lnTo>
                  <a:lnTo>
                    <a:pt x="88" y="116"/>
                  </a:lnTo>
                  <a:lnTo>
                    <a:pt x="86" y="111"/>
                  </a:lnTo>
                  <a:lnTo>
                    <a:pt x="86" y="100"/>
                  </a:lnTo>
                  <a:lnTo>
                    <a:pt x="85" y="95"/>
                  </a:lnTo>
                  <a:lnTo>
                    <a:pt x="85" y="83"/>
                  </a:lnTo>
                  <a:lnTo>
                    <a:pt x="83" y="76"/>
                  </a:lnTo>
                  <a:lnTo>
                    <a:pt x="83" y="57"/>
                  </a:lnTo>
                  <a:lnTo>
                    <a:pt x="81" y="52"/>
                  </a:lnTo>
                  <a:lnTo>
                    <a:pt x="81" y="40"/>
                  </a:lnTo>
                  <a:lnTo>
                    <a:pt x="80" y="35"/>
                  </a:lnTo>
                  <a:lnTo>
                    <a:pt x="80" y="21"/>
                  </a:lnTo>
                  <a:lnTo>
                    <a:pt x="78" y="17"/>
                  </a:lnTo>
                  <a:lnTo>
                    <a:pt x="78" y="3"/>
                  </a:lnTo>
                  <a:lnTo>
                    <a:pt x="71" y="0"/>
                  </a:lnTo>
                  <a:lnTo>
                    <a:pt x="69" y="5"/>
                  </a:lnTo>
                  <a:lnTo>
                    <a:pt x="69" y="3"/>
                  </a:lnTo>
                  <a:lnTo>
                    <a:pt x="73" y="2"/>
                  </a:lnTo>
                  <a:lnTo>
                    <a:pt x="69" y="3"/>
                  </a:lnTo>
                  <a:lnTo>
                    <a:pt x="67" y="10"/>
                  </a:lnTo>
                  <a:lnTo>
                    <a:pt x="66" y="16"/>
                  </a:lnTo>
                  <a:lnTo>
                    <a:pt x="66" y="24"/>
                  </a:lnTo>
                  <a:lnTo>
                    <a:pt x="64" y="31"/>
                  </a:lnTo>
                  <a:lnTo>
                    <a:pt x="64" y="36"/>
                  </a:lnTo>
                  <a:lnTo>
                    <a:pt x="62" y="43"/>
                  </a:lnTo>
                  <a:lnTo>
                    <a:pt x="62" y="52"/>
                  </a:lnTo>
                  <a:lnTo>
                    <a:pt x="61" y="59"/>
                  </a:lnTo>
                  <a:lnTo>
                    <a:pt x="61" y="67"/>
                  </a:lnTo>
                  <a:lnTo>
                    <a:pt x="59" y="76"/>
                  </a:lnTo>
                  <a:lnTo>
                    <a:pt x="59" y="85"/>
                  </a:lnTo>
                  <a:lnTo>
                    <a:pt x="57" y="93"/>
                  </a:lnTo>
                  <a:lnTo>
                    <a:pt x="57" y="102"/>
                  </a:lnTo>
                  <a:lnTo>
                    <a:pt x="55" y="111"/>
                  </a:lnTo>
                  <a:lnTo>
                    <a:pt x="55" y="119"/>
                  </a:lnTo>
                  <a:lnTo>
                    <a:pt x="54" y="128"/>
                  </a:lnTo>
                  <a:lnTo>
                    <a:pt x="54" y="136"/>
                  </a:lnTo>
                  <a:lnTo>
                    <a:pt x="52" y="145"/>
                  </a:lnTo>
                  <a:lnTo>
                    <a:pt x="52" y="161"/>
                  </a:lnTo>
                  <a:lnTo>
                    <a:pt x="50" y="167"/>
                  </a:lnTo>
                  <a:lnTo>
                    <a:pt x="50" y="174"/>
                  </a:lnTo>
                  <a:lnTo>
                    <a:pt x="48" y="181"/>
                  </a:lnTo>
                  <a:lnTo>
                    <a:pt x="48" y="192"/>
                  </a:lnTo>
                  <a:lnTo>
                    <a:pt x="47" y="197"/>
                  </a:lnTo>
                  <a:lnTo>
                    <a:pt x="47" y="205"/>
                  </a:lnTo>
                  <a:lnTo>
                    <a:pt x="48" y="202"/>
                  </a:lnTo>
                  <a:lnTo>
                    <a:pt x="50" y="202"/>
                  </a:lnTo>
                  <a:lnTo>
                    <a:pt x="48" y="202"/>
                  </a:lnTo>
                  <a:lnTo>
                    <a:pt x="47" y="200"/>
                  </a:lnTo>
                  <a:lnTo>
                    <a:pt x="47" y="197"/>
                  </a:lnTo>
                  <a:lnTo>
                    <a:pt x="45" y="195"/>
                  </a:lnTo>
                  <a:lnTo>
                    <a:pt x="45" y="190"/>
                  </a:lnTo>
                  <a:lnTo>
                    <a:pt x="43" y="186"/>
                  </a:lnTo>
                  <a:lnTo>
                    <a:pt x="43" y="183"/>
                  </a:lnTo>
                  <a:lnTo>
                    <a:pt x="42" y="178"/>
                  </a:lnTo>
                  <a:lnTo>
                    <a:pt x="42" y="169"/>
                  </a:lnTo>
                  <a:lnTo>
                    <a:pt x="40" y="166"/>
                  </a:lnTo>
                  <a:lnTo>
                    <a:pt x="40" y="155"/>
                  </a:lnTo>
                  <a:lnTo>
                    <a:pt x="38" y="152"/>
                  </a:lnTo>
                  <a:lnTo>
                    <a:pt x="38" y="142"/>
                  </a:lnTo>
                  <a:lnTo>
                    <a:pt x="36" y="138"/>
                  </a:lnTo>
                  <a:lnTo>
                    <a:pt x="36" y="133"/>
                  </a:lnTo>
                  <a:lnTo>
                    <a:pt x="35" y="129"/>
                  </a:lnTo>
                  <a:lnTo>
                    <a:pt x="35" y="121"/>
                  </a:lnTo>
                  <a:lnTo>
                    <a:pt x="33" y="117"/>
                  </a:lnTo>
                  <a:lnTo>
                    <a:pt x="33" y="112"/>
                  </a:lnTo>
                  <a:lnTo>
                    <a:pt x="31" y="111"/>
                  </a:lnTo>
                  <a:lnTo>
                    <a:pt x="31" y="107"/>
                  </a:lnTo>
                  <a:lnTo>
                    <a:pt x="29" y="105"/>
                  </a:lnTo>
                  <a:lnTo>
                    <a:pt x="29" y="104"/>
                  </a:lnTo>
                  <a:lnTo>
                    <a:pt x="28" y="104"/>
                  </a:lnTo>
                  <a:lnTo>
                    <a:pt x="28" y="100"/>
                  </a:lnTo>
                  <a:lnTo>
                    <a:pt x="24" y="97"/>
                  </a:lnTo>
                  <a:lnTo>
                    <a:pt x="21" y="97"/>
                  </a:lnTo>
                  <a:lnTo>
                    <a:pt x="21" y="95"/>
                  </a:lnTo>
                  <a:lnTo>
                    <a:pt x="14" y="95"/>
                  </a:lnTo>
                  <a:lnTo>
                    <a:pt x="14" y="97"/>
                  </a:lnTo>
                  <a:lnTo>
                    <a:pt x="10" y="97"/>
                  </a:lnTo>
                  <a:lnTo>
                    <a:pt x="10" y="98"/>
                  </a:lnTo>
                  <a:lnTo>
                    <a:pt x="9" y="98"/>
                  </a:lnTo>
                  <a:lnTo>
                    <a:pt x="9" y="100"/>
                  </a:lnTo>
                  <a:lnTo>
                    <a:pt x="7" y="100"/>
                  </a:lnTo>
                  <a:lnTo>
                    <a:pt x="7" y="104"/>
                  </a:lnTo>
                  <a:lnTo>
                    <a:pt x="5" y="104"/>
                  </a:lnTo>
                  <a:lnTo>
                    <a:pt x="2" y="107"/>
                  </a:lnTo>
                  <a:lnTo>
                    <a:pt x="2" y="111"/>
                  </a:lnTo>
                  <a:lnTo>
                    <a:pt x="0" y="112"/>
                  </a:lnTo>
                  <a:lnTo>
                    <a:pt x="0" y="121"/>
                  </a:lnTo>
                  <a:lnTo>
                    <a:pt x="7" y="121"/>
                  </a:lnTo>
                  <a:close/>
                </a:path>
              </a:pathLst>
            </a:custGeom>
            <a:solidFill>
              <a:srgbClr val="000000"/>
            </a:solidFill>
            <a:ln w="12700">
              <a:solidFill>
                <a:srgbClr val="000000"/>
              </a:solidFill>
              <a:round/>
              <a:headEnd/>
              <a:tailEnd/>
            </a:ln>
          </p:spPr>
          <p:txBody>
            <a:bodyPr/>
            <a:lstStyle/>
            <a:p>
              <a:endParaRPr lang="fr-FR"/>
            </a:p>
          </p:txBody>
        </p:sp>
        <p:sp>
          <p:nvSpPr>
            <p:cNvPr id="27666" name="Freeform 71"/>
            <p:cNvSpPr>
              <a:spLocks/>
            </p:cNvSpPr>
            <p:nvPr/>
          </p:nvSpPr>
          <p:spPr bwMode="auto">
            <a:xfrm>
              <a:off x="5768884" y="4252913"/>
              <a:ext cx="184150" cy="330200"/>
            </a:xfrm>
            <a:custGeom>
              <a:avLst/>
              <a:gdLst>
                <a:gd name="T0" fmla="*/ 2147483646 w 116"/>
                <a:gd name="T1" fmla="*/ 2147483646 h 208"/>
                <a:gd name="T2" fmla="*/ 2147483646 w 116"/>
                <a:gd name="T3" fmla="*/ 2147483646 h 208"/>
                <a:gd name="T4" fmla="*/ 2147483646 w 116"/>
                <a:gd name="T5" fmla="*/ 2147483646 h 208"/>
                <a:gd name="T6" fmla="*/ 2147483646 w 116"/>
                <a:gd name="T7" fmla="*/ 2147483646 h 208"/>
                <a:gd name="T8" fmla="*/ 2147483646 w 116"/>
                <a:gd name="T9" fmla="*/ 2147483646 h 208"/>
                <a:gd name="T10" fmla="*/ 2147483646 w 116"/>
                <a:gd name="T11" fmla="*/ 2147483646 h 208"/>
                <a:gd name="T12" fmla="*/ 2147483646 w 116"/>
                <a:gd name="T13" fmla="*/ 2147483646 h 208"/>
                <a:gd name="T14" fmla="*/ 2147483646 w 116"/>
                <a:gd name="T15" fmla="*/ 2147483646 h 208"/>
                <a:gd name="T16" fmla="*/ 2147483646 w 116"/>
                <a:gd name="T17" fmla="*/ 2147483646 h 208"/>
                <a:gd name="T18" fmla="*/ 2147483646 w 116"/>
                <a:gd name="T19" fmla="*/ 2147483646 h 208"/>
                <a:gd name="T20" fmla="*/ 2147483646 w 116"/>
                <a:gd name="T21" fmla="*/ 2147483646 h 208"/>
                <a:gd name="T22" fmla="*/ 2147483646 w 116"/>
                <a:gd name="T23" fmla="*/ 2147483646 h 208"/>
                <a:gd name="T24" fmla="*/ 2147483646 w 116"/>
                <a:gd name="T25" fmla="*/ 2147483646 h 208"/>
                <a:gd name="T26" fmla="*/ 2147483646 w 116"/>
                <a:gd name="T27" fmla="*/ 2147483646 h 208"/>
                <a:gd name="T28" fmla="*/ 2147483646 w 116"/>
                <a:gd name="T29" fmla="*/ 2147483646 h 208"/>
                <a:gd name="T30" fmla="*/ 2147483646 w 116"/>
                <a:gd name="T31" fmla="*/ 2147483646 h 208"/>
                <a:gd name="T32" fmla="*/ 2147483646 w 116"/>
                <a:gd name="T33" fmla="*/ 2147483646 h 208"/>
                <a:gd name="T34" fmla="*/ 2147483646 w 116"/>
                <a:gd name="T35" fmla="*/ 2147483646 h 208"/>
                <a:gd name="T36" fmla="*/ 2147483646 w 116"/>
                <a:gd name="T37" fmla="*/ 2147483646 h 208"/>
                <a:gd name="T38" fmla="*/ 2147483646 w 116"/>
                <a:gd name="T39" fmla="*/ 2147483646 h 208"/>
                <a:gd name="T40" fmla="*/ 2147483646 w 116"/>
                <a:gd name="T41" fmla="*/ 2147483646 h 208"/>
                <a:gd name="T42" fmla="*/ 2147483646 w 116"/>
                <a:gd name="T43" fmla="*/ 2147483646 h 208"/>
                <a:gd name="T44" fmla="*/ 2147483646 w 116"/>
                <a:gd name="T45" fmla="*/ 2147483646 h 208"/>
                <a:gd name="T46" fmla="*/ 2147483646 w 116"/>
                <a:gd name="T47" fmla="*/ 2147483646 h 208"/>
                <a:gd name="T48" fmla="*/ 2147483646 w 116"/>
                <a:gd name="T49" fmla="*/ 2147483646 h 208"/>
                <a:gd name="T50" fmla="*/ 2147483646 w 116"/>
                <a:gd name="T51" fmla="*/ 2147483646 h 208"/>
                <a:gd name="T52" fmla="*/ 2147483646 w 116"/>
                <a:gd name="T53" fmla="*/ 2147483646 h 208"/>
                <a:gd name="T54" fmla="*/ 2147483646 w 116"/>
                <a:gd name="T55" fmla="*/ 2147483646 h 208"/>
                <a:gd name="T56" fmla="*/ 2147483646 w 116"/>
                <a:gd name="T57" fmla="*/ 2147483646 h 208"/>
                <a:gd name="T58" fmla="*/ 2147483646 w 116"/>
                <a:gd name="T59" fmla="*/ 2147483646 h 208"/>
                <a:gd name="T60" fmla="*/ 2147483646 w 116"/>
                <a:gd name="T61" fmla="*/ 2147483646 h 208"/>
                <a:gd name="T62" fmla="*/ 2147483646 w 116"/>
                <a:gd name="T63" fmla="*/ 2147483646 h 208"/>
                <a:gd name="T64" fmla="*/ 2147483646 w 116"/>
                <a:gd name="T65" fmla="*/ 2147483646 h 208"/>
                <a:gd name="T66" fmla="*/ 2147483646 w 116"/>
                <a:gd name="T67" fmla="*/ 2147483646 h 208"/>
                <a:gd name="T68" fmla="*/ 2147483646 w 116"/>
                <a:gd name="T69" fmla="*/ 2147483646 h 208"/>
                <a:gd name="T70" fmla="*/ 2147483646 w 116"/>
                <a:gd name="T71" fmla="*/ 2147483646 h 208"/>
                <a:gd name="T72" fmla="*/ 2147483646 w 116"/>
                <a:gd name="T73" fmla="*/ 2147483646 h 208"/>
                <a:gd name="T74" fmla="*/ 2147483646 w 116"/>
                <a:gd name="T75" fmla="*/ 2147483646 h 208"/>
                <a:gd name="T76" fmla="*/ 2147483646 w 116"/>
                <a:gd name="T77" fmla="*/ 2147483646 h 208"/>
                <a:gd name="T78" fmla="*/ 2147483646 w 116"/>
                <a:gd name="T79" fmla="*/ 2147483646 h 208"/>
                <a:gd name="T80" fmla="*/ 2147483646 w 116"/>
                <a:gd name="T81" fmla="*/ 2147483646 h 208"/>
                <a:gd name="T82" fmla="*/ 2147483646 w 116"/>
                <a:gd name="T83" fmla="*/ 2147483646 h 208"/>
                <a:gd name="T84" fmla="*/ 2147483646 w 116"/>
                <a:gd name="T85" fmla="*/ 2147483646 h 208"/>
                <a:gd name="T86" fmla="*/ 2147483646 w 116"/>
                <a:gd name="T87" fmla="*/ 2147483646 h 208"/>
                <a:gd name="T88" fmla="*/ 2147483646 w 116"/>
                <a:gd name="T89" fmla="*/ 2147483646 h 208"/>
                <a:gd name="T90" fmla="*/ 2147483646 w 116"/>
                <a:gd name="T91" fmla="*/ 2147483646 h 208"/>
                <a:gd name="T92" fmla="*/ 2147483646 w 116"/>
                <a:gd name="T93" fmla="*/ 2147483646 h 208"/>
                <a:gd name="T94" fmla="*/ 2147483646 w 116"/>
                <a:gd name="T95" fmla="*/ 2147483646 h 208"/>
                <a:gd name="T96" fmla="*/ 2147483646 w 116"/>
                <a:gd name="T97" fmla="*/ 2147483646 h 208"/>
                <a:gd name="T98" fmla="*/ 2147483646 w 116"/>
                <a:gd name="T99" fmla="*/ 2147483646 h 208"/>
                <a:gd name="T100" fmla="*/ 2147483646 w 116"/>
                <a:gd name="T101" fmla="*/ 2147483646 h 208"/>
                <a:gd name="T102" fmla="*/ 2147483646 w 116"/>
                <a:gd name="T103" fmla="*/ 2147483646 h 208"/>
                <a:gd name="T104" fmla="*/ 2147483646 w 116"/>
                <a:gd name="T105" fmla="*/ 2147483646 h 208"/>
                <a:gd name="T106" fmla="*/ 2147483646 w 116"/>
                <a:gd name="T107" fmla="*/ 2147483646 h 208"/>
                <a:gd name="T108" fmla="*/ 2147483646 w 116"/>
                <a:gd name="T109" fmla="*/ 2147483646 h 208"/>
                <a:gd name="T110" fmla="*/ 2147483646 w 116"/>
                <a:gd name="T111" fmla="*/ 2147483646 h 208"/>
                <a:gd name="T112" fmla="*/ 2147483646 w 116"/>
                <a:gd name="T113" fmla="*/ 2147483646 h 208"/>
                <a:gd name="T114" fmla="*/ 2147483646 w 116"/>
                <a:gd name="T115" fmla="*/ 2147483646 h 208"/>
                <a:gd name="T116" fmla="*/ 0 w 116"/>
                <a:gd name="T117" fmla="*/ 2147483646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
                <a:gd name="T178" fmla="*/ 0 h 208"/>
                <a:gd name="T179" fmla="*/ 116 w 116"/>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 h="208">
                  <a:moveTo>
                    <a:pt x="7" y="122"/>
                  </a:moveTo>
                  <a:lnTo>
                    <a:pt x="7" y="119"/>
                  </a:lnTo>
                  <a:lnTo>
                    <a:pt x="9" y="117"/>
                  </a:lnTo>
                  <a:lnTo>
                    <a:pt x="9" y="115"/>
                  </a:lnTo>
                  <a:lnTo>
                    <a:pt x="11" y="113"/>
                  </a:lnTo>
                  <a:lnTo>
                    <a:pt x="11" y="112"/>
                  </a:lnTo>
                  <a:lnTo>
                    <a:pt x="12" y="110"/>
                  </a:lnTo>
                  <a:lnTo>
                    <a:pt x="11" y="107"/>
                  </a:lnTo>
                  <a:lnTo>
                    <a:pt x="12" y="107"/>
                  </a:lnTo>
                  <a:lnTo>
                    <a:pt x="16" y="103"/>
                  </a:lnTo>
                  <a:lnTo>
                    <a:pt x="14" y="101"/>
                  </a:lnTo>
                  <a:lnTo>
                    <a:pt x="16" y="101"/>
                  </a:lnTo>
                  <a:lnTo>
                    <a:pt x="16" y="100"/>
                  </a:lnTo>
                  <a:lnTo>
                    <a:pt x="18" y="100"/>
                  </a:lnTo>
                  <a:lnTo>
                    <a:pt x="18" y="98"/>
                  </a:lnTo>
                  <a:lnTo>
                    <a:pt x="18" y="100"/>
                  </a:lnTo>
                  <a:lnTo>
                    <a:pt x="23" y="105"/>
                  </a:lnTo>
                  <a:lnTo>
                    <a:pt x="25" y="103"/>
                  </a:lnTo>
                  <a:lnTo>
                    <a:pt x="23" y="105"/>
                  </a:lnTo>
                  <a:lnTo>
                    <a:pt x="26" y="107"/>
                  </a:lnTo>
                  <a:lnTo>
                    <a:pt x="25" y="107"/>
                  </a:lnTo>
                  <a:lnTo>
                    <a:pt x="25" y="105"/>
                  </a:lnTo>
                  <a:lnTo>
                    <a:pt x="25" y="112"/>
                  </a:lnTo>
                  <a:lnTo>
                    <a:pt x="26" y="113"/>
                  </a:lnTo>
                  <a:lnTo>
                    <a:pt x="26" y="119"/>
                  </a:lnTo>
                  <a:lnTo>
                    <a:pt x="28" y="122"/>
                  </a:lnTo>
                  <a:lnTo>
                    <a:pt x="28" y="126"/>
                  </a:lnTo>
                  <a:lnTo>
                    <a:pt x="30" y="131"/>
                  </a:lnTo>
                  <a:lnTo>
                    <a:pt x="30" y="139"/>
                  </a:lnTo>
                  <a:lnTo>
                    <a:pt x="31" y="145"/>
                  </a:lnTo>
                  <a:lnTo>
                    <a:pt x="31" y="150"/>
                  </a:lnTo>
                  <a:lnTo>
                    <a:pt x="33" y="153"/>
                  </a:lnTo>
                  <a:lnTo>
                    <a:pt x="33" y="158"/>
                  </a:lnTo>
                  <a:lnTo>
                    <a:pt x="35" y="164"/>
                  </a:lnTo>
                  <a:lnTo>
                    <a:pt x="35" y="169"/>
                  </a:lnTo>
                  <a:lnTo>
                    <a:pt x="37" y="172"/>
                  </a:lnTo>
                  <a:lnTo>
                    <a:pt x="37" y="177"/>
                  </a:lnTo>
                  <a:lnTo>
                    <a:pt x="38" y="181"/>
                  </a:lnTo>
                  <a:lnTo>
                    <a:pt x="38" y="186"/>
                  </a:lnTo>
                  <a:lnTo>
                    <a:pt x="40" y="189"/>
                  </a:lnTo>
                  <a:lnTo>
                    <a:pt x="40" y="195"/>
                  </a:lnTo>
                  <a:lnTo>
                    <a:pt x="42" y="196"/>
                  </a:lnTo>
                  <a:lnTo>
                    <a:pt x="42" y="200"/>
                  </a:lnTo>
                  <a:lnTo>
                    <a:pt x="44" y="202"/>
                  </a:lnTo>
                  <a:lnTo>
                    <a:pt x="44" y="205"/>
                  </a:lnTo>
                  <a:lnTo>
                    <a:pt x="50" y="208"/>
                  </a:lnTo>
                  <a:lnTo>
                    <a:pt x="50" y="205"/>
                  </a:lnTo>
                  <a:lnTo>
                    <a:pt x="50" y="207"/>
                  </a:lnTo>
                  <a:lnTo>
                    <a:pt x="54" y="205"/>
                  </a:lnTo>
                  <a:lnTo>
                    <a:pt x="54" y="195"/>
                  </a:lnTo>
                  <a:lnTo>
                    <a:pt x="56" y="189"/>
                  </a:lnTo>
                  <a:lnTo>
                    <a:pt x="56" y="179"/>
                  </a:lnTo>
                  <a:lnTo>
                    <a:pt x="57" y="172"/>
                  </a:lnTo>
                  <a:lnTo>
                    <a:pt x="57" y="165"/>
                  </a:lnTo>
                  <a:lnTo>
                    <a:pt x="59" y="158"/>
                  </a:lnTo>
                  <a:lnTo>
                    <a:pt x="59" y="143"/>
                  </a:lnTo>
                  <a:lnTo>
                    <a:pt x="61" y="134"/>
                  </a:lnTo>
                  <a:lnTo>
                    <a:pt x="61" y="126"/>
                  </a:lnTo>
                  <a:lnTo>
                    <a:pt x="63" y="117"/>
                  </a:lnTo>
                  <a:lnTo>
                    <a:pt x="63" y="108"/>
                  </a:lnTo>
                  <a:lnTo>
                    <a:pt x="64" y="100"/>
                  </a:lnTo>
                  <a:lnTo>
                    <a:pt x="64" y="91"/>
                  </a:lnTo>
                  <a:lnTo>
                    <a:pt x="66" y="82"/>
                  </a:lnTo>
                  <a:lnTo>
                    <a:pt x="66" y="74"/>
                  </a:lnTo>
                  <a:lnTo>
                    <a:pt x="68" y="67"/>
                  </a:lnTo>
                  <a:lnTo>
                    <a:pt x="68" y="58"/>
                  </a:lnTo>
                  <a:lnTo>
                    <a:pt x="69" y="51"/>
                  </a:lnTo>
                  <a:lnTo>
                    <a:pt x="69" y="43"/>
                  </a:lnTo>
                  <a:lnTo>
                    <a:pt x="71" y="36"/>
                  </a:lnTo>
                  <a:lnTo>
                    <a:pt x="71" y="31"/>
                  </a:lnTo>
                  <a:lnTo>
                    <a:pt x="73" y="24"/>
                  </a:lnTo>
                  <a:lnTo>
                    <a:pt x="73" y="15"/>
                  </a:lnTo>
                  <a:lnTo>
                    <a:pt x="75" y="12"/>
                  </a:lnTo>
                  <a:lnTo>
                    <a:pt x="73" y="6"/>
                  </a:lnTo>
                  <a:lnTo>
                    <a:pt x="73" y="8"/>
                  </a:lnTo>
                  <a:lnTo>
                    <a:pt x="76" y="6"/>
                  </a:lnTo>
                  <a:lnTo>
                    <a:pt x="76" y="5"/>
                  </a:lnTo>
                  <a:lnTo>
                    <a:pt x="73" y="0"/>
                  </a:lnTo>
                  <a:lnTo>
                    <a:pt x="69" y="6"/>
                  </a:lnTo>
                  <a:lnTo>
                    <a:pt x="71" y="10"/>
                  </a:lnTo>
                  <a:lnTo>
                    <a:pt x="71" y="29"/>
                  </a:lnTo>
                  <a:lnTo>
                    <a:pt x="73" y="34"/>
                  </a:lnTo>
                  <a:lnTo>
                    <a:pt x="73" y="51"/>
                  </a:lnTo>
                  <a:lnTo>
                    <a:pt x="75" y="57"/>
                  </a:lnTo>
                  <a:lnTo>
                    <a:pt x="75" y="69"/>
                  </a:lnTo>
                  <a:lnTo>
                    <a:pt x="76" y="76"/>
                  </a:lnTo>
                  <a:lnTo>
                    <a:pt x="76" y="88"/>
                  </a:lnTo>
                  <a:lnTo>
                    <a:pt x="78" y="95"/>
                  </a:lnTo>
                  <a:lnTo>
                    <a:pt x="78" y="105"/>
                  </a:lnTo>
                  <a:lnTo>
                    <a:pt x="80" y="110"/>
                  </a:lnTo>
                  <a:lnTo>
                    <a:pt x="80" y="115"/>
                  </a:lnTo>
                  <a:lnTo>
                    <a:pt x="82" y="120"/>
                  </a:lnTo>
                  <a:lnTo>
                    <a:pt x="82" y="129"/>
                  </a:lnTo>
                  <a:lnTo>
                    <a:pt x="83" y="132"/>
                  </a:lnTo>
                  <a:lnTo>
                    <a:pt x="83" y="134"/>
                  </a:lnTo>
                  <a:lnTo>
                    <a:pt x="85" y="139"/>
                  </a:lnTo>
                  <a:lnTo>
                    <a:pt x="85" y="138"/>
                  </a:lnTo>
                  <a:lnTo>
                    <a:pt x="85" y="141"/>
                  </a:lnTo>
                  <a:lnTo>
                    <a:pt x="88" y="145"/>
                  </a:lnTo>
                  <a:lnTo>
                    <a:pt x="90" y="145"/>
                  </a:lnTo>
                  <a:lnTo>
                    <a:pt x="90" y="146"/>
                  </a:lnTo>
                  <a:lnTo>
                    <a:pt x="101" y="146"/>
                  </a:lnTo>
                  <a:lnTo>
                    <a:pt x="101" y="145"/>
                  </a:lnTo>
                  <a:lnTo>
                    <a:pt x="102" y="145"/>
                  </a:lnTo>
                  <a:lnTo>
                    <a:pt x="102" y="143"/>
                  </a:lnTo>
                  <a:lnTo>
                    <a:pt x="104" y="143"/>
                  </a:lnTo>
                  <a:lnTo>
                    <a:pt x="107" y="139"/>
                  </a:lnTo>
                  <a:lnTo>
                    <a:pt x="107" y="138"/>
                  </a:lnTo>
                  <a:lnTo>
                    <a:pt x="109" y="136"/>
                  </a:lnTo>
                  <a:lnTo>
                    <a:pt x="109" y="134"/>
                  </a:lnTo>
                  <a:lnTo>
                    <a:pt x="111" y="132"/>
                  </a:lnTo>
                  <a:lnTo>
                    <a:pt x="111" y="129"/>
                  </a:lnTo>
                  <a:lnTo>
                    <a:pt x="113" y="127"/>
                  </a:lnTo>
                  <a:lnTo>
                    <a:pt x="113" y="122"/>
                  </a:lnTo>
                  <a:lnTo>
                    <a:pt x="114" y="119"/>
                  </a:lnTo>
                  <a:lnTo>
                    <a:pt x="114" y="117"/>
                  </a:lnTo>
                  <a:lnTo>
                    <a:pt x="116" y="115"/>
                  </a:lnTo>
                  <a:lnTo>
                    <a:pt x="116" y="113"/>
                  </a:lnTo>
                  <a:lnTo>
                    <a:pt x="109" y="113"/>
                  </a:lnTo>
                  <a:lnTo>
                    <a:pt x="109" y="112"/>
                  </a:lnTo>
                  <a:lnTo>
                    <a:pt x="107" y="117"/>
                  </a:lnTo>
                  <a:lnTo>
                    <a:pt x="107" y="119"/>
                  </a:lnTo>
                  <a:lnTo>
                    <a:pt x="106" y="122"/>
                  </a:lnTo>
                  <a:lnTo>
                    <a:pt x="106" y="124"/>
                  </a:lnTo>
                  <a:lnTo>
                    <a:pt x="104" y="126"/>
                  </a:lnTo>
                  <a:lnTo>
                    <a:pt x="104" y="129"/>
                  </a:lnTo>
                  <a:lnTo>
                    <a:pt x="102" y="131"/>
                  </a:lnTo>
                  <a:lnTo>
                    <a:pt x="102" y="132"/>
                  </a:lnTo>
                  <a:lnTo>
                    <a:pt x="101" y="134"/>
                  </a:lnTo>
                  <a:lnTo>
                    <a:pt x="101" y="136"/>
                  </a:lnTo>
                  <a:lnTo>
                    <a:pt x="99" y="138"/>
                  </a:lnTo>
                  <a:lnTo>
                    <a:pt x="101" y="139"/>
                  </a:lnTo>
                  <a:lnTo>
                    <a:pt x="99" y="139"/>
                  </a:lnTo>
                  <a:lnTo>
                    <a:pt x="99" y="141"/>
                  </a:lnTo>
                  <a:lnTo>
                    <a:pt x="97" y="141"/>
                  </a:lnTo>
                  <a:lnTo>
                    <a:pt x="97" y="143"/>
                  </a:lnTo>
                  <a:lnTo>
                    <a:pt x="94" y="143"/>
                  </a:lnTo>
                  <a:lnTo>
                    <a:pt x="94" y="141"/>
                  </a:lnTo>
                  <a:lnTo>
                    <a:pt x="92" y="141"/>
                  </a:lnTo>
                  <a:lnTo>
                    <a:pt x="94" y="139"/>
                  </a:lnTo>
                  <a:lnTo>
                    <a:pt x="92" y="138"/>
                  </a:lnTo>
                  <a:lnTo>
                    <a:pt x="92" y="136"/>
                  </a:lnTo>
                  <a:lnTo>
                    <a:pt x="90" y="134"/>
                  </a:lnTo>
                  <a:lnTo>
                    <a:pt x="90" y="132"/>
                  </a:lnTo>
                  <a:lnTo>
                    <a:pt x="88" y="129"/>
                  </a:lnTo>
                  <a:lnTo>
                    <a:pt x="88" y="120"/>
                  </a:lnTo>
                  <a:lnTo>
                    <a:pt x="87" y="115"/>
                  </a:lnTo>
                  <a:lnTo>
                    <a:pt x="87" y="110"/>
                  </a:lnTo>
                  <a:lnTo>
                    <a:pt x="85" y="105"/>
                  </a:lnTo>
                  <a:lnTo>
                    <a:pt x="85" y="95"/>
                  </a:lnTo>
                  <a:lnTo>
                    <a:pt x="83" y="88"/>
                  </a:lnTo>
                  <a:lnTo>
                    <a:pt x="83" y="76"/>
                  </a:lnTo>
                  <a:lnTo>
                    <a:pt x="82" y="69"/>
                  </a:lnTo>
                  <a:lnTo>
                    <a:pt x="82" y="57"/>
                  </a:lnTo>
                  <a:lnTo>
                    <a:pt x="80" y="51"/>
                  </a:lnTo>
                  <a:lnTo>
                    <a:pt x="80" y="34"/>
                  </a:lnTo>
                  <a:lnTo>
                    <a:pt x="78" y="29"/>
                  </a:lnTo>
                  <a:lnTo>
                    <a:pt x="78" y="10"/>
                  </a:lnTo>
                  <a:lnTo>
                    <a:pt x="76" y="6"/>
                  </a:lnTo>
                  <a:lnTo>
                    <a:pt x="73" y="6"/>
                  </a:lnTo>
                  <a:lnTo>
                    <a:pt x="69" y="5"/>
                  </a:lnTo>
                  <a:lnTo>
                    <a:pt x="69" y="3"/>
                  </a:lnTo>
                  <a:lnTo>
                    <a:pt x="73" y="1"/>
                  </a:lnTo>
                  <a:lnTo>
                    <a:pt x="69" y="3"/>
                  </a:lnTo>
                  <a:lnTo>
                    <a:pt x="68" y="12"/>
                  </a:lnTo>
                  <a:lnTo>
                    <a:pt x="66" y="15"/>
                  </a:lnTo>
                  <a:lnTo>
                    <a:pt x="66" y="24"/>
                  </a:lnTo>
                  <a:lnTo>
                    <a:pt x="64" y="31"/>
                  </a:lnTo>
                  <a:lnTo>
                    <a:pt x="64" y="36"/>
                  </a:lnTo>
                  <a:lnTo>
                    <a:pt x="63" y="43"/>
                  </a:lnTo>
                  <a:lnTo>
                    <a:pt x="63" y="51"/>
                  </a:lnTo>
                  <a:lnTo>
                    <a:pt x="61" y="58"/>
                  </a:lnTo>
                  <a:lnTo>
                    <a:pt x="61" y="67"/>
                  </a:lnTo>
                  <a:lnTo>
                    <a:pt x="59" y="74"/>
                  </a:lnTo>
                  <a:lnTo>
                    <a:pt x="59" y="82"/>
                  </a:lnTo>
                  <a:lnTo>
                    <a:pt x="57" y="91"/>
                  </a:lnTo>
                  <a:lnTo>
                    <a:pt x="57" y="100"/>
                  </a:lnTo>
                  <a:lnTo>
                    <a:pt x="56" y="108"/>
                  </a:lnTo>
                  <a:lnTo>
                    <a:pt x="56" y="117"/>
                  </a:lnTo>
                  <a:lnTo>
                    <a:pt x="54" y="126"/>
                  </a:lnTo>
                  <a:lnTo>
                    <a:pt x="54" y="134"/>
                  </a:lnTo>
                  <a:lnTo>
                    <a:pt x="52" y="143"/>
                  </a:lnTo>
                  <a:lnTo>
                    <a:pt x="52" y="158"/>
                  </a:lnTo>
                  <a:lnTo>
                    <a:pt x="50" y="165"/>
                  </a:lnTo>
                  <a:lnTo>
                    <a:pt x="50" y="172"/>
                  </a:lnTo>
                  <a:lnTo>
                    <a:pt x="49" y="179"/>
                  </a:lnTo>
                  <a:lnTo>
                    <a:pt x="49" y="189"/>
                  </a:lnTo>
                  <a:lnTo>
                    <a:pt x="47" y="195"/>
                  </a:lnTo>
                  <a:lnTo>
                    <a:pt x="47" y="203"/>
                  </a:lnTo>
                  <a:lnTo>
                    <a:pt x="47" y="202"/>
                  </a:lnTo>
                  <a:lnTo>
                    <a:pt x="50" y="200"/>
                  </a:lnTo>
                  <a:lnTo>
                    <a:pt x="47" y="202"/>
                  </a:lnTo>
                  <a:lnTo>
                    <a:pt x="50" y="202"/>
                  </a:lnTo>
                  <a:lnTo>
                    <a:pt x="50" y="198"/>
                  </a:lnTo>
                  <a:lnTo>
                    <a:pt x="49" y="196"/>
                  </a:lnTo>
                  <a:lnTo>
                    <a:pt x="49" y="193"/>
                  </a:lnTo>
                  <a:lnTo>
                    <a:pt x="47" y="191"/>
                  </a:lnTo>
                  <a:lnTo>
                    <a:pt x="47" y="189"/>
                  </a:lnTo>
                  <a:lnTo>
                    <a:pt x="45" y="186"/>
                  </a:lnTo>
                  <a:lnTo>
                    <a:pt x="45" y="181"/>
                  </a:lnTo>
                  <a:lnTo>
                    <a:pt x="44" y="177"/>
                  </a:lnTo>
                  <a:lnTo>
                    <a:pt x="44" y="172"/>
                  </a:lnTo>
                  <a:lnTo>
                    <a:pt x="42" y="169"/>
                  </a:lnTo>
                  <a:lnTo>
                    <a:pt x="42" y="164"/>
                  </a:lnTo>
                  <a:lnTo>
                    <a:pt x="40" y="158"/>
                  </a:lnTo>
                  <a:lnTo>
                    <a:pt x="40" y="153"/>
                  </a:lnTo>
                  <a:lnTo>
                    <a:pt x="38" y="150"/>
                  </a:lnTo>
                  <a:lnTo>
                    <a:pt x="38" y="145"/>
                  </a:lnTo>
                  <a:lnTo>
                    <a:pt x="37" y="139"/>
                  </a:lnTo>
                  <a:lnTo>
                    <a:pt x="37" y="131"/>
                  </a:lnTo>
                  <a:lnTo>
                    <a:pt x="35" y="126"/>
                  </a:lnTo>
                  <a:lnTo>
                    <a:pt x="35" y="122"/>
                  </a:lnTo>
                  <a:lnTo>
                    <a:pt x="33" y="119"/>
                  </a:lnTo>
                  <a:lnTo>
                    <a:pt x="33" y="110"/>
                  </a:lnTo>
                  <a:lnTo>
                    <a:pt x="31" y="108"/>
                  </a:lnTo>
                  <a:lnTo>
                    <a:pt x="31" y="103"/>
                  </a:lnTo>
                  <a:lnTo>
                    <a:pt x="30" y="103"/>
                  </a:lnTo>
                  <a:lnTo>
                    <a:pt x="30" y="101"/>
                  </a:lnTo>
                  <a:lnTo>
                    <a:pt x="23" y="95"/>
                  </a:lnTo>
                  <a:lnTo>
                    <a:pt x="21" y="96"/>
                  </a:lnTo>
                  <a:lnTo>
                    <a:pt x="21" y="95"/>
                  </a:lnTo>
                  <a:lnTo>
                    <a:pt x="14" y="95"/>
                  </a:lnTo>
                  <a:lnTo>
                    <a:pt x="14" y="96"/>
                  </a:lnTo>
                  <a:lnTo>
                    <a:pt x="12" y="96"/>
                  </a:lnTo>
                  <a:lnTo>
                    <a:pt x="12" y="98"/>
                  </a:lnTo>
                  <a:lnTo>
                    <a:pt x="11" y="98"/>
                  </a:lnTo>
                  <a:lnTo>
                    <a:pt x="7" y="101"/>
                  </a:lnTo>
                  <a:lnTo>
                    <a:pt x="9" y="103"/>
                  </a:lnTo>
                  <a:lnTo>
                    <a:pt x="7" y="103"/>
                  </a:lnTo>
                  <a:lnTo>
                    <a:pt x="6" y="107"/>
                  </a:lnTo>
                  <a:lnTo>
                    <a:pt x="4" y="108"/>
                  </a:lnTo>
                  <a:lnTo>
                    <a:pt x="4" y="110"/>
                  </a:lnTo>
                  <a:lnTo>
                    <a:pt x="2" y="112"/>
                  </a:lnTo>
                  <a:lnTo>
                    <a:pt x="2" y="113"/>
                  </a:lnTo>
                  <a:lnTo>
                    <a:pt x="0" y="115"/>
                  </a:lnTo>
                  <a:lnTo>
                    <a:pt x="0" y="120"/>
                  </a:lnTo>
                  <a:lnTo>
                    <a:pt x="0" y="119"/>
                  </a:lnTo>
                  <a:lnTo>
                    <a:pt x="7" y="122"/>
                  </a:lnTo>
                  <a:close/>
                </a:path>
              </a:pathLst>
            </a:custGeom>
            <a:solidFill>
              <a:srgbClr val="000000"/>
            </a:solidFill>
            <a:ln w="12700">
              <a:solidFill>
                <a:srgbClr val="000000"/>
              </a:solidFill>
              <a:round/>
              <a:headEnd/>
              <a:tailEnd/>
            </a:ln>
          </p:spPr>
          <p:txBody>
            <a:bodyPr/>
            <a:lstStyle/>
            <a:p>
              <a:endParaRPr lang="fr-FR"/>
            </a:p>
          </p:txBody>
        </p:sp>
        <p:sp>
          <p:nvSpPr>
            <p:cNvPr id="27667" name="Freeform 72"/>
            <p:cNvSpPr>
              <a:spLocks/>
            </p:cNvSpPr>
            <p:nvPr/>
          </p:nvSpPr>
          <p:spPr bwMode="auto">
            <a:xfrm>
              <a:off x="7469096" y="4649789"/>
              <a:ext cx="153988" cy="153987"/>
            </a:xfrm>
            <a:custGeom>
              <a:avLst/>
              <a:gdLst>
                <a:gd name="T0" fmla="*/ 0 w 97"/>
                <a:gd name="T1" fmla="*/ 0 h 97"/>
                <a:gd name="T2" fmla="*/ 0 w 97"/>
                <a:gd name="T3" fmla="*/ 2147483646 h 97"/>
                <a:gd name="T4" fmla="*/ 2147483646 w 97"/>
                <a:gd name="T5" fmla="*/ 2147483646 h 97"/>
                <a:gd name="T6" fmla="*/ 2147483646 w 97"/>
                <a:gd name="T7" fmla="*/ 0 h 97"/>
                <a:gd name="T8" fmla="*/ 0 w 97"/>
                <a:gd name="T9" fmla="*/ 0 h 97"/>
                <a:gd name="T10" fmla="*/ 2147483646 w 97"/>
                <a:gd name="T11" fmla="*/ 2147483646 h 97"/>
                <a:gd name="T12" fmla="*/ 2147483646 w 97"/>
                <a:gd name="T13" fmla="*/ 2147483646 h 97"/>
                <a:gd name="T14" fmla="*/ 2147483646 w 97"/>
                <a:gd name="T15" fmla="*/ 2147483646 h 97"/>
                <a:gd name="T16" fmla="*/ 2147483646 w 97"/>
                <a:gd name="T17" fmla="*/ 2147483646 h 97"/>
                <a:gd name="T18" fmla="*/ 2147483646 w 97"/>
                <a:gd name="T19" fmla="*/ 2147483646 h 97"/>
                <a:gd name="T20" fmla="*/ 2147483646 w 97"/>
                <a:gd name="T21" fmla="*/ 2147483646 h 97"/>
                <a:gd name="T22" fmla="*/ 2147483646 w 97"/>
                <a:gd name="T23" fmla="*/ 2147483646 h 97"/>
                <a:gd name="T24" fmla="*/ 2147483646 w 97"/>
                <a:gd name="T25" fmla="*/ 2147483646 h 97"/>
                <a:gd name="T26" fmla="*/ 2147483646 w 97"/>
                <a:gd name="T27" fmla="*/ 2147483646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5"/>
                  </a:lnTo>
                  <a:lnTo>
                    <a:pt x="95" y="5"/>
                  </a:lnTo>
                  <a:lnTo>
                    <a:pt x="92" y="2"/>
                  </a:lnTo>
                  <a:lnTo>
                    <a:pt x="92" y="95"/>
                  </a:lnTo>
                  <a:lnTo>
                    <a:pt x="95" y="91"/>
                  </a:lnTo>
                  <a:lnTo>
                    <a:pt x="2" y="91"/>
                  </a:lnTo>
                  <a:lnTo>
                    <a:pt x="6" y="95"/>
                  </a:lnTo>
                  <a:lnTo>
                    <a:pt x="6" y="2"/>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668" name="Rectangle 73"/>
            <p:cNvSpPr>
              <a:spLocks noChangeArrowheads="1"/>
            </p:cNvSpPr>
            <p:nvPr/>
          </p:nvSpPr>
          <p:spPr bwMode="auto">
            <a:xfrm>
              <a:off x="5651409" y="4721226"/>
              <a:ext cx="1771650" cy="11113"/>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69" name="Rectangle 74"/>
            <p:cNvSpPr>
              <a:spLocks noChangeArrowheads="1"/>
            </p:cNvSpPr>
            <p:nvPr/>
          </p:nvSpPr>
          <p:spPr bwMode="auto">
            <a:xfrm>
              <a:off x="6291172" y="4706938"/>
              <a:ext cx="295275"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0" name="Freeform 75"/>
            <p:cNvSpPr>
              <a:spLocks/>
            </p:cNvSpPr>
            <p:nvPr/>
          </p:nvSpPr>
          <p:spPr bwMode="auto">
            <a:xfrm>
              <a:off x="6902359" y="4522789"/>
              <a:ext cx="184150" cy="331787"/>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0 w 116"/>
                <a:gd name="T115" fmla="*/ 2147483646 h 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6"/>
                <a:gd name="T175" fmla="*/ 0 h 209"/>
                <a:gd name="T176" fmla="*/ 116 w 116"/>
                <a:gd name="T177" fmla="*/ 209 h 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6" h="209">
                  <a:moveTo>
                    <a:pt x="7" y="121"/>
                  </a:moveTo>
                  <a:lnTo>
                    <a:pt x="7" y="116"/>
                  </a:lnTo>
                  <a:lnTo>
                    <a:pt x="8" y="114"/>
                  </a:lnTo>
                  <a:lnTo>
                    <a:pt x="8" y="111"/>
                  </a:lnTo>
                  <a:lnTo>
                    <a:pt x="10" y="109"/>
                  </a:lnTo>
                  <a:lnTo>
                    <a:pt x="8" y="107"/>
                  </a:lnTo>
                  <a:lnTo>
                    <a:pt x="10" y="107"/>
                  </a:lnTo>
                  <a:lnTo>
                    <a:pt x="10" y="104"/>
                  </a:lnTo>
                  <a:lnTo>
                    <a:pt x="12" y="104"/>
                  </a:lnTo>
                  <a:lnTo>
                    <a:pt x="12" y="102"/>
                  </a:lnTo>
                  <a:lnTo>
                    <a:pt x="14" y="102"/>
                  </a:lnTo>
                  <a:lnTo>
                    <a:pt x="14" y="101"/>
                  </a:lnTo>
                  <a:lnTo>
                    <a:pt x="17" y="101"/>
                  </a:lnTo>
                  <a:lnTo>
                    <a:pt x="17" y="99"/>
                  </a:lnTo>
                  <a:lnTo>
                    <a:pt x="17" y="101"/>
                  </a:lnTo>
                  <a:lnTo>
                    <a:pt x="21" y="101"/>
                  </a:lnTo>
                  <a:lnTo>
                    <a:pt x="19" y="102"/>
                  </a:lnTo>
                  <a:lnTo>
                    <a:pt x="21" y="104"/>
                  </a:lnTo>
                  <a:lnTo>
                    <a:pt x="21" y="106"/>
                  </a:lnTo>
                  <a:lnTo>
                    <a:pt x="24" y="107"/>
                  </a:lnTo>
                  <a:lnTo>
                    <a:pt x="22" y="107"/>
                  </a:lnTo>
                  <a:lnTo>
                    <a:pt x="24" y="107"/>
                  </a:lnTo>
                  <a:lnTo>
                    <a:pt x="24" y="113"/>
                  </a:lnTo>
                  <a:lnTo>
                    <a:pt x="26" y="114"/>
                  </a:lnTo>
                  <a:lnTo>
                    <a:pt x="26" y="116"/>
                  </a:lnTo>
                  <a:lnTo>
                    <a:pt x="27" y="120"/>
                  </a:lnTo>
                  <a:lnTo>
                    <a:pt x="27" y="126"/>
                  </a:lnTo>
                  <a:lnTo>
                    <a:pt x="29" y="132"/>
                  </a:lnTo>
                  <a:lnTo>
                    <a:pt x="29" y="135"/>
                  </a:lnTo>
                  <a:lnTo>
                    <a:pt x="31" y="140"/>
                  </a:lnTo>
                  <a:lnTo>
                    <a:pt x="31" y="151"/>
                  </a:lnTo>
                  <a:lnTo>
                    <a:pt x="33" y="154"/>
                  </a:lnTo>
                  <a:lnTo>
                    <a:pt x="33" y="164"/>
                  </a:lnTo>
                  <a:lnTo>
                    <a:pt x="34" y="170"/>
                  </a:lnTo>
                  <a:lnTo>
                    <a:pt x="34" y="178"/>
                  </a:lnTo>
                  <a:lnTo>
                    <a:pt x="36" y="182"/>
                  </a:lnTo>
                  <a:lnTo>
                    <a:pt x="36" y="187"/>
                  </a:lnTo>
                  <a:lnTo>
                    <a:pt x="38" y="190"/>
                  </a:lnTo>
                  <a:lnTo>
                    <a:pt x="38" y="195"/>
                  </a:lnTo>
                  <a:lnTo>
                    <a:pt x="40" y="199"/>
                  </a:lnTo>
                  <a:lnTo>
                    <a:pt x="40" y="202"/>
                  </a:lnTo>
                  <a:lnTo>
                    <a:pt x="41" y="204"/>
                  </a:lnTo>
                  <a:lnTo>
                    <a:pt x="41" y="206"/>
                  </a:lnTo>
                  <a:lnTo>
                    <a:pt x="45" y="209"/>
                  </a:lnTo>
                  <a:lnTo>
                    <a:pt x="50" y="208"/>
                  </a:lnTo>
                  <a:lnTo>
                    <a:pt x="50" y="206"/>
                  </a:lnTo>
                  <a:lnTo>
                    <a:pt x="50" y="208"/>
                  </a:lnTo>
                  <a:lnTo>
                    <a:pt x="53" y="206"/>
                  </a:lnTo>
                  <a:lnTo>
                    <a:pt x="53" y="195"/>
                  </a:lnTo>
                  <a:lnTo>
                    <a:pt x="55" y="190"/>
                  </a:lnTo>
                  <a:lnTo>
                    <a:pt x="55" y="180"/>
                  </a:lnTo>
                  <a:lnTo>
                    <a:pt x="57" y="173"/>
                  </a:lnTo>
                  <a:lnTo>
                    <a:pt x="57" y="166"/>
                  </a:lnTo>
                  <a:lnTo>
                    <a:pt x="59" y="159"/>
                  </a:lnTo>
                  <a:lnTo>
                    <a:pt x="59" y="144"/>
                  </a:lnTo>
                  <a:lnTo>
                    <a:pt x="60" y="135"/>
                  </a:lnTo>
                  <a:lnTo>
                    <a:pt x="60" y="126"/>
                  </a:lnTo>
                  <a:lnTo>
                    <a:pt x="62" y="118"/>
                  </a:lnTo>
                  <a:lnTo>
                    <a:pt x="62" y="109"/>
                  </a:lnTo>
                  <a:lnTo>
                    <a:pt x="64" y="101"/>
                  </a:lnTo>
                  <a:lnTo>
                    <a:pt x="64" y="92"/>
                  </a:lnTo>
                  <a:lnTo>
                    <a:pt x="65" y="83"/>
                  </a:lnTo>
                  <a:lnTo>
                    <a:pt x="65" y="75"/>
                  </a:lnTo>
                  <a:lnTo>
                    <a:pt x="67" y="68"/>
                  </a:lnTo>
                  <a:lnTo>
                    <a:pt x="67" y="59"/>
                  </a:lnTo>
                  <a:lnTo>
                    <a:pt x="69" y="52"/>
                  </a:lnTo>
                  <a:lnTo>
                    <a:pt x="69" y="44"/>
                  </a:lnTo>
                  <a:lnTo>
                    <a:pt x="71" y="37"/>
                  </a:lnTo>
                  <a:lnTo>
                    <a:pt x="71" y="32"/>
                  </a:lnTo>
                  <a:lnTo>
                    <a:pt x="72" y="25"/>
                  </a:lnTo>
                  <a:lnTo>
                    <a:pt x="72" y="16"/>
                  </a:lnTo>
                  <a:lnTo>
                    <a:pt x="74" y="13"/>
                  </a:lnTo>
                  <a:lnTo>
                    <a:pt x="72" y="7"/>
                  </a:lnTo>
                  <a:lnTo>
                    <a:pt x="72" y="9"/>
                  </a:lnTo>
                  <a:lnTo>
                    <a:pt x="76" y="7"/>
                  </a:lnTo>
                  <a:lnTo>
                    <a:pt x="76" y="6"/>
                  </a:lnTo>
                  <a:lnTo>
                    <a:pt x="72" y="0"/>
                  </a:lnTo>
                  <a:lnTo>
                    <a:pt x="69" y="7"/>
                  </a:lnTo>
                  <a:lnTo>
                    <a:pt x="71" y="11"/>
                  </a:lnTo>
                  <a:lnTo>
                    <a:pt x="71" y="30"/>
                  </a:lnTo>
                  <a:lnTo>
                    <a:pt x="72" y="35"/>
                  </a:lnTo>
                  <a:lnTo>
                    <a:pt x="72" y="52"/>
                  </a:lnTo>
                  <a:lnTo>
                    <a:pt x="74" y="57"/>
                  </a:lnTo>
                  <a:lnTo>
                    <a:pt x="74" y="69"/>
                  </a:lnTo>
                  <a:lnTo>
                    <a:pt x="76" y="76"/>
                  </a:lnTo>
                  <a:lnTo>
                    <a:pt x="76" y="88"/>
                  </a:lnTo>
                  <a:lnTo>
                    <a:pt x="78" y="95"/>
                  </a:lnTo>
                  <a:lnTo>
                    <a:pt x="78" y="106"/>
                  </a:lnTo>
                  <a:lnTo>
                    <a:pt x="79" y="111"/>
                  </a:lnTo>
                  <a:lnTo>
                    <a:pt x="79" y="116"/>
                  </a:lnTo>
                  <a:lnTo>
                    <a:pt x="81" y="121"/>
                  </a:lnTo>
                  <a:lnTo>
                    <a:pt x="81" y="130"/>
                  </a:lnTo>
                  <a:lnTo>
                    <a:pt x="83" y="133"/>
                  </a:lnTo>
                  <a:lnTo>
                    <a:pt x="83" y="135"/>
                  </a:lnTo>
                  <a:lnTo>
                    <a:pt x="84" y="140"/>
                  </a:lnTo>
                  <a:lnTo>
                    <a:pt x="84" y="139"/>
                  </a:lnTo>
                  <a:lnTo>
                    <a:pt x="84" y="142"/>
                  </a:lnTo>
                  <a:lnTo>
                    <a:pt x="88" y="145"/>
                  </a:lnTo>
                  <a:lnTo>
                    <a:pt x="90" y="145"/>
                  </a:lnTo>
                  <a:lnTo>
                    <a:pt x="90" y="147"/>
                  </a:lnTo>
                  <a:lnTo>
                    <a:pt x="100" y="147"/>
                  </a:lnTo>
                  <a:lnTo>
                    <a:pt x="100" y="145"/>
                  </a:lnTo>
                  <a:lnTo>
                    <a:pt x="102" y="145"/>
                  </a:lnTo>
                  <a:lnTo>
                    <a:pt x="102" y="144"/>
                  </a:lnTo>
                  <a:lnTo>
                    <a:pt x="103" y="144"/>
                  </a:lnTo>
                  <a:lnTo>
                    <a:pt x="107" y="140"/>
                  </a:lnTo>
                  <a:lnTo>
                    <a:pt x="107" y="139"/>
                  </a:lnTo>
                  <a:lnTo>
                    <a:pt x="109" y="137"/>
                  </a:lnTo>
                  <a:lnTo>
                    <a:pt x="109" y="135"/>
                  </a:lnTo>
                  <a:lnTo>
                    <a:pt x="110" y="133"/>
                  </a:lnTo>
                  <a:lnTo>
                    <a:pt x="110" y="130"/>
                  </a:lnTo>
                  <a:lnTo>
                    <a:pt x="112" y="128"/>
                  </a:lnTo>
                  <a:lnTo>
                    <a:pt x="112" y="123"/>
                  </a:lnTo>
                  <a:lnTo>
                    <a:pt x="114" y="120"/>
                  </a:lnTo>
                  <a:lnTo>
                    <a:pt x="114" y="118"/>
                  </a:lnTo>
                  <a:lnTo>
                    <a:pt x="116" y="116"/>
                  </a:lnTo>
                  <a:lnTo>
                    <a:pt x="116" y="114"/>
                  </a:lnTo>
                  <a:lnTo>
                    <a:pt x="109" y="114"/>
                  </a:lnTo>
                  <a:lnTo>
                    <a:pt x="109" y="113"/>
                  </a:lnTo>
                  <a:lnTo>
                    <a:pt x="107" y="118"/>
                  </a:lnTo>
                  <a:lnTo>
                    <a:pt x="107" y="120"/>
                  </a:lnTo>
                  <a:lnTo>
                    <a:pt x="105" y="123"/>
                  </a:lnTo>
                  <a:lnTo>
                    <a:pt x="105" y="125"/>
                  </a:lnTo>
                  <a:lnTo>
                    <a:pt x="103" y="126"/>
                  </a:lnTo>
                  <a:lnTo>
                    <a:pt x="103" y="130"/>
                  </a:lnTo>
                  <a:lnTo>
                    <a:pt x="102" y="132"/>
                  </a:lnTo>
                  <a:lnTo>
                    <a:pt x="102" y="133"/>
                  </a:lnTo>
                  <a:lnTo>
                    <a:pt x="100" y="135"/>
                  </a:lnTo>
                  <a:lnTo>
                    <a:pt x="100" y="137"/>
                  </a:lnTo>
                  <a:lnTo>
                    <a:pt x="98" y="139"/>
                  </a:lnTo>
                  <a:lnTo>
                    <a:pt x="100" y="140"/>
                  </a:lnTo>
                  <a:lnTo>
                    <a:pt x="98" y="140"/>
                  </a:lnTo>
                  <a:lnTo>
                    <a:pt x="98" y="142"/>
                  </a:lnTo>
                  <a:lnTo>
                    <a:pt x="97" y="142"/>
                  </a:lnTo>
                  <a:lnTo>
                    <a:pt x="97" y="144"/>
                  </a:lnTo>
                  <a:lnTo>
                    <a:pt x="93" y="144"/>
                  </a:lnTo>
                  <a:lnTo>
                    <a:pt x="93" y="142"/>
                  </a:lnTo>
                  <a:lnTo>
                    <a:pt x="91" y="142"/>
                  </a:lnTo>
                  <a:lnTo>
                    <a:pt x="93" y="140"/>
                  </a:lnTo>
                  <a:lnTo>
                    <a:pt x="91" y="139"/>
                  </a:lnTo>
                  <a:lnTo>
                    <a:pt x="91" y="137"/>
                  </a:lnTo>
                  <a:lnTo>
                    <a:pt x="90" y="135"/>
                  </a:lnTo>
                  <a:lnTo>
                    <a:pt x="90" y="133"/>
                  </a:lnTo>
                  <a:lnTo>
                    <a:pt x="88" y="130"/>
                  </a:lnTo>
                  <a:lnTo>
                    <a:pt x="88" y="121"/>
                  </a:lnTo>
                  <a:lnTo>
                    <a:pt x="86" y="116"/>
                  </a:lnTo>
                  <a:lnTo>
                    <a:pt x="86" y="111"/>
                  </a:lnTo>
                  <a:lnTo>
                    <a:pt x="84" y="106"/>
                  </a:lnTo>
                  <a:lnTo>
                    <a:pt x="84" y="95"/>
                  </a:lnTo>
                  <a:lnTo>
                    <a:pt x="83" y="88"/>
                  </a:lnTo>
                  <a:lnTo>
                    <a:pt x="83" y="76"/>
                  </a:lnTo>
                  <a:lnTo>
                    <a:pt x="81" y="69"/>
                  </a:lnTo>
                  <a:lnTo>
                    <a:pt x="81" y="57"/>
                  </a:lnTo>
                  <a:lnTo>
                    <a:pt x="79" y="52"/>
                  </a:lnTo>
                  <a:lnTo>
                    <a:pt x="79" y="35"/>
                  </a:lnTo>
                  <a:lnTo>
                    <a:pt x="78" y="30"/>
                  </a:lnTo>
                  <a:lnTo>
                    <a:pt x="78" y="11"/>
                  </a:lnTo>
                  <a:lnTo>
                    <a:pt x="76" y="7"/>
                  </a:lnTo>
                  <a:lnTo>
                    <a:pt x="72" y="7"/>
                  </a:lnTo>
                  <a:lnTo>
                    <a:pt x="69" y="6"/>
                  </a:lnTo>
                  <a:lnTo>
                    <a:pt x="69" y="4"/>
                  </a:lnTo>
                  <a:lnTo>
                    <a:pt x="72" y="2"/>
                  </a:lnTo>
                  <a:lnTo>
                    <a:pt x="69" y="4"/>
                  </a:lnTo>
                  <a:lnTo>
                    <a:pt x="67" y="13"/>
                  </a:lnTo>
                  <a:lnTo>
                    <a:pt x="65" y="16"/>
                  </a:lnTo>
                  <a:lnTo>
                    <a:pt x="65" y="25"/>
                  </a:lnTo>
                  <a:lnTo>
                    <a:pt x="64" y="32"/>
                  </a:lnTo>
                  <a:lnTo>
                    <a:pt x="64" y="37"/>
                  </a:lnTo>
                  <a:lnTo>
                    <a:pt x="62" y="44"/>
                  </a:lnTo>
                  <a:lnTo>
                    <a:pt x="62" y="52"/>
                  </a:lnTo>
                  <a:lnTo>
                    <a:pt x="60" y="59"/>
                  </a:lnTo>
                  <a:lnTo>
                    <a:pt x="60" y="68"/>
                  </a:lnTo>
                  <a:lnTo>
                    <a:pt x="59" y="75"/>
                  </a:lnTo>
                  <a:lnTo>
                    <a:pt x="59" y="83"/>
                  </a:lnTo>
                  <a:lnTo>
                    <a:pt x="57" y="92"/>
                  </a:lnTo>
                  <a:lnTo>
                    <a:pt x="57" y="101"/>
                  </a:lnTo>
                  <a:lnTo>
                    <a:pt x="55" y="109"/>
                  </a:lnTo>
                  <a:lnTo>
                    <a:pt x="55" y="118"/>
                  </a:lnTo>
                  <a:lnTo>
                    <a:pt x="53" y="126"/>
                  </a:lnTo>
                  <a:lnTo>
                    <a:pt x="53" y="135"/>
                  </a:lnTo>
                  <a:lnTo>
                    <a:pt x="52" y="144"/>
                  </a:lnTo>
                  <a:lnTo>
                    <a:pt x="52" y="159"/>
                  </a:lnTo>
                  <a:lnTo>
                    <a:pt x="50" y="166"/>
                  </a:lnTo>
                  <a:lnTo>
                    <a:pt x="50" y="173"/>
                  </a:lnTo>
                  <a:lnTo>
                    <a:pt x="48" y="180"/>
                  </a:lnTo>
                  <a:lnTo>
                    <a:pt x="48" y="190"/>
                  </a:lnTo>
                  <a:lnTo>
                    <a:pt x="46" y="195"/>
                  </a:lnTo>
                  <a:lnTo>
                    <a:pt x="46" y="204"/>
                  </a:lnTo>
                  <a:lnTo>
                    <a:pt x="46" y="202"/>
                  </a:lnTo>
                  <a:lnTo>
                    <a:pt x="50" y="201"/>
                  </a:lnTo>
                  <a:lnTo>
                    <a:pt x="46" y="202"/>
                  </a:lnTo>
                  <a:lnTo>
                    <a:pt x="46" y="204"/>
                  </a:lnTo>
                  <a:lnTo>
                    <a:pt x="48" y="202"/>
                  </a:lnTo>
                  <a:lnTo>
                    <a:pt x="48" y="201"/>
                  </a:lnTo>
                  <a:lnTo>
                    <a:pt x="46" y="199"/>
                  </a:lnTo>
                  <a:lnTo>
                    <a:pt x="45" y="195"/>
                  </a:lnTo>
                  <a:lnTo>
                    <a:pt x="45" y="190"/>
                  </a:lnTo>
                  <a:lnTo>
                    <a:pt x="43" y="187"/>
                  </a:lnTo>
                  <a:lnTo>
                    <a:pt x="43" y="182"/>
                  </a:lnTo>
                  <a:lnTo>
                    <a:pt x="41" y="178"/>
                  </a:lnTo>
                  <a:lnTo>
                    <a:pt x="41" y="170"/>
                  </a:lnTo>
                  <a:lnTo>
                    <a:pt x="40" y="164"/>
                  </a:lnTo>
                  <a:lnTo>
                    <a:pt x="40" y="154"/>
                  </a:lnTo>
                  <a:lnTo>
                    <a:pt x="38" y="151"/>
                  </a:lnTo>
                  <a:lnTo>
                    <a:pt x="38" y="140"/>
                  </a:lnTo>
                  <a:lnTo>
                    <a:pt x="36" y="135"/>
                  </a:lnTo>
                  <a:lnTo>
                    <a:pt x="36" y="132"/>
                  </a:lnTo>
                  <a:lnTo>
                    <a:pt x="34" y="126"/>
                  </a:lnTo>
                  <a:lnTo>
                    <a:pt x="34" y="120"/>
                  </a:lnTo>
                  <a:lnTo>
                    <a:pt x="33" y="116"/>
                  </a:lnTo>
                  <a:lnTo>
                    <a:pt x="33" y="111"/>
                  </a:lnTo>
                  <a:lnTo>
                    <a:pt x="31" y="109"/>
                  </a:lnTo>
                  <a:lnTo>
                    <a:pt x="31" y="106"/>
                  </a:lnTo>
                  <a:lnTo>
                    <a:pt x="27" y="104"/>
                  </a:lnTo>
                  <a:lnTo>
                    <a:pt x="29" y="104"/>
                  </a:lnTo>
                  <a:lnTo>
                    <a:pt x="27" y="104"/>
                  </a:lnTo>
                  <a:lnTo>
                    <a:pt x="27" y="101"/>
                  </a:lnTo>
                  <a:lnTo>
                    <a:pt x="24" y="97"/>
                  </a:lnTo>
                  <a:lnTo>
                    <a:pt x="21" y="97"/>
                  </a:lnTo>
                  <a:lnTo>
                    <a:pt x="21" y="95"/>
                  </a:lnTo>
                  <a:lnTo>
                    <a:pt x="14" y="95"/>
                  </a:lnTo>
                  <a:lnTo>
                    <a:pt x="14" y="97"/>
                  </a:lnTo>
                  <a:lnTo>
                    <a:pt x="10" y="97"/>
                  </a:lnTo>
                  <a:lnTo>
                    <a:pt x="10" y="99"/>
                  </a:lnTo>
                  <a:lnTo>
                    <a:pt x="8" y="99"/>
                  </a:lnTo>
                  <a:lnTo>
                    <a:pt x="8" y="101"/>
                  </a:lnTo>
                  <a:lnTo>
                    <a:pt x="7" y="101"/>
                  </a:lnTo>
                  <a:lnTo>
                    <a:pt x="7" y="104"/>
                  </a:lnTo>
                  <a:lnTo>
                    <a:pt x="5" y="104"/>
                  </a:lnTo>
                  <a:lnTo>
                    <a:pt x="2" y="107"/>
                  </a:lnTo>
                  <a:lnTo>
                    <a:pt x="2" y="111"/>
                  </a:lnTo>
                  <a:lnTo>
                    <a:pt x="0" y="113"/>
                  </a:lnTo>
                  <a:lnTo>
                    <a:pt x="0" y="121"/>
                  </a:lnTo>
                  <a:lnTo>
                    <a:pt x="7" y="121"/>
                  </a:lnTo>
                  <a:close/>
                </a:path>
              </a:pathLst>
            </a:custGeom>
            <a:solidFill>
              <a:srgbClr val="000000"/>
            </a:solidFill>
            <a:ln w="12700">
              <a:solidFill>
                <a:srgbClr val="000000"/>
              </a:solidFill>
              <a:round/>
              <a:headEnd/>
              <a:tailEnd/>
            </a:ln>
          </p:spPr>
          <p:txBody>
            <a:bodyPr/>
            <a:lstStyle/>
            <a:p>
              <a:endParaRPr lang="fr-FR"/>
            </a:p>
          </p:txBody>
        </p:sp>
        <p:sp>
          <p:nvSpPr>
            <p:cNvPr id="27671" name="Rectangle 76"/>
            <p:cNvSpPr>
              <a:spLocks noChangeArrowheads="1"/>
            </p:cNvSpPr>
            <p:nvPr/>
          </p:nvSpPr>
          <p:spPr bwMode="auto">
            <a:xfrm>
              <a:off x="6243547" y="4706938"/>
              <a:ext cx="441325"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2" name="Rectangle 77"/>
            <p:cNvSpPr>
              <a:spLocks noChangeArrowheads="1"/>
            </p:cNvSpPr>
            <p:nvPr/>
          </p:nvSpPr>
          <p:spPr bwMode="auto">
            <a:xfrm>
              <a:off x="6314984" y="4706938"/>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3" name="Freeform 78"/>
            <p:cNvSpPr>
              <a:spLocks/>
            </p:cNvSpPr>
            <p:nvPr/>
          </p:nvSpPr>
          <p:spPr bwMode="auto">
            <a:xfrm>
              <a:off x="5768884" y="4548189"/>
              <a:ext cx="184150" cy="331787"/>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2147483646 w 116"/>
                <a:gd name="T115" fmla="*/ 2147483646 h 209"/>
                <a:gd name="T116" fmla="*/ 0 w 116"/>
                <a:gd name="T117" fmla="*/ 2147483646 h 2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
                <a:gd name="T178" fmla="*/ 0 h 209"/>
                <a:gd name="T179" fmla="*/ 116 w 116"/>
                <a:gd name="T180" fmla="*/ 209 h 2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 h="209">
                  <a:moveTo>
                    <a:pt x="7" y="123"/>
                  </a:moveTo>
                  <a:lnTo>
                    <a:pt x="7" y="119"/>
                  </a:lnTo>
                  <a:lnTo>
                    <a:pt x="9" y="117"/>
                  </a:lnTo>
                  <a:lnTo>
                    <a:pt x="9" y="116"/>
                  </a:lnTo>
                  <a:lnTo>
                    <a:pt x="11" y="114"/>
                  </a:lnTo>
                  <a:lnTo>
                    <a:pt x="11" y="112"/>
                  </a:lnTo>
                  <a:lnTo>
                    <a:pt x="12" y="110"/>
                  </a:lnTo>
                  <a:lnTo>
                    <a:pt x="11" y="107"/>
                  </a:lnTo>
                  <a:lnTo>
                    <a:pt x="12" y="107"/>
                  </a:lnTo>
                  <a:lnTo>
                    <a:pt x="16" y="104"/>
                  </a:lnTo>
                  <a:lnTo>
                    <a:pt x="14" y="102"/>
                  </a:lnTo>
                  <a:lnTo>
                    <a:pt x="16" y="102"/>
                  </a:lnTo>
                  <a:lnTo>
                    <a:pt x="16" y="100"/>
                  </a:lnTo>
                  <a:lnTo>
                    <a:pt x="18" y="100"/>
                  </a:lnTo>
                  <a:lnTo>
                    <a:pt x="18" y="98"/>
                  </a:lnTo>
                  <a:lnTo>
                    <a:pt x="18" y="100"/>
                  </a:lnTo>
                  <a:lnTo>
                    <a:pt x="23" y="105"/>
                  </a:lnTo>
                  <a:lnTo>
                    <a:pt x="25" y="104"/>
                  </a:lnTo>
                  <a:lnTo>
                    <a:pt x="23" y="105"/>
                  </a:lnTo>
                  <a:lnTo>
                    <a:pt x="26" y="107"/>
                  </a:lnTo>
                  <a:lnTo>
                    <a:pt x="25" y="107"/>
                  </a:lnTo>
                  <a:lnTo>
                    <a:pt x="25" y="105"/>
                  </a:lnTo>
                  <a:lnTo>
                    <a:pt x="25" y="112"/>
                  </a:lnTo>
                  <a:lnTo>
                    <a:pt x="26" y="114"/>
                  </a:lnTo>
                  <a:lnTo>
                    <a:pt x="26" y="119"/>
                  </a:lnTo>
                  <a:lnTo>
                    <a:pt x="28" y="123"/>
                  </a:lnTo>
                  <a:lnTo>
                    <a:pt x="28" y="126"/>
                  </a:lnTo>
                  <a:lnTo>
                    <a:pt x="30" y="131"/>
                  </a:lnTo>
                  <a:lnTo>
                    <a:pt x="30" y="140"/>
                  </a:lnTo>
                  <a:lnTo>
                    <a:pt x="31" y="145"/>
                  </a:lnTo>
                  <a:lnTo>
                    <a:pt x="31" y="150"/>
                  </a:lnTo>
                  <a:lnTo>
                    <a:pt x="33" y="154"/>
                  </a:lnTo>
                  <a:lnTo>
                    <a:pt x="33" y="159"/>
                  </a:lnTo>
                  <a:lnTo>
                    <a:pt x="35" y="164"/>
                  </a:lnTo>
                  <a:lnTo>
                    <a:pt x="35" y="169"/>
                  </a:lnTo>
                  <a:lnTo>
                    <a:pt x="37" y="173"/>
                  </a:lnTo>
                  <a:lnTo>
                    <a:pt x="37" y="178"/>
                  </a:lnTo>
                  <a:lnTo>
                    <a:pt x="38" y="181"/>
                  </a:lnTo>
                  <a:lnTo>
                    <a:pt x="38" y="186"/>
                  </a:lnTo>
                  <a:lnTo>
                    <a:pt x="40" y="190"/>
                  </a:lnTo>
                  <a:lnTo>
                    <a:pt x="40" y="195"/>
                  </a:lnTo>
                  <a:lnTo>
                    <a:pt x="42" y="197"/>
                  </a:lnTo>
                  <a:lnTo>
                    <a:pt x="42" y="200"/>
                  </a:lnTo>
                  <a:lnTo>
                    <a:pt x="44" y="202"/>
                  </a:lnTo>
                  <a:lnTo>
                    <a:pt x="44" y="205"/>
                  </a:lnTo>
                  <a:lnTo>
                    <a:pt x="50" y="209"/>
                  </a:lnTo>
                  <a:lnTo>
                    <a:pt x="50" y="205"/>
                  </a:lnTo>
                  <a:lnTo>
                    <a:pt x="50" y="207"/>
                  </a:lnTo>
                  <a:lnTo>
                    <a:pt x="54" y="205"/>
                  </a:lnTo>
                  <a:lnTo>
                    <a:pt x="54" y="195"/>
                  </a:lnTo>
                  <a:lnTo>
                    <a:pt x="56" y="190"/>
                  </a:lnTo>
                  <a:lnTo>
                    <a:pt x="56" y="179"/>
                  </a:lnTo>
                  <a:lnTo>
                    <a:pt x="57" y="173"/>
                  </a:lnTo>
                  <a:lnTo>
                    <a:pt x="57" y="166"/>
                  </a:lnTo>
                  <a:lnTo>
                    <a:pt x="59" y="159"/>
                  </a:lnTo>
                  <a:lnTo>
                    <a:pt x="59" y="143"/>
                  </a:lnTo>
                  <a:lnTo>
                    <a:pt x="61" y="135"/>
                  </a:lnTo>
                  <a:lnTo>
                    <a:pt x="61" y="126"/>
                  </a:lnTo>
                  <a:lnTo>
                    <a:pt x="63" y="117"/>
                  </a:lnTo>
                  <a:lnTo>
                    <a:pt x="63" y="109"/>
                  </a:lnTo>
                  <a:lnTo>
                    <a:pt x="64" y="100"/>
                  </a:lnTo>
                  <a:lnTo>
                    <a:pt x="64" y="91"/>
                  </a:lnTo>
                  <a:lnTo>
                    <a:pt x="66" y="83"/>
                  </a:lnTo>
                  <a:lnTo>
                    <a:pt x="66" y="74"/>
                  </a:lnTo>
                  <a:lnTo>
                    <a:pt x="68" y="67"/>
                  </a:lnTo>
                  <a:lnTo>
                    <a:pt x="68" y="59"/>
                  </a:lnTo>
                  <a:lnTo>
                    <a:pt x="69" y="52"/>
                  </a:lnTo>
                  <a:lnTo>
                    <a:pt x="69" y="43"/>
                  </a:lnTo>
                  <a:lnTo>
                    <a:pt x="71" y="36"/>
                  </a:lnTo>
                  <a:lnTo>
                    <a:pt x="71" y="31"/>
                  </a:lnTo>
                  <a:lnTo>
                    <a:pt x="73" y="24"/>
                  </a:lnTo>
                  <a:lnTo>
                    <a:pt x="73" y="16"/>
                  </a:lnTo>
                  <a:lnTo>
                    <a:pt x="75" y="12"/>
                  </a:lnTo>
                  <a:lnTo>
                    <a:pt x="73" y="7"/>
                  </a:lnTo>
                  <a:lnTo>
                    <a:pt x="73" y="9"/>
                  </a:lnTo>
                  <a:lnTo>
                    <a:pt x="76" y="7"/>
                  </a:lnTo>
                  <a:lnTo>
                    <a:pt x="76" y="5"/>
                  </a:lnTo>
                  <a:lnTo>
                    <a:pt x="73" y="0"/>
                  </a:lnTo>
                  <a:lnTo>
                    <a:pt x="69" y="7"/>
                  </a:lnTo>
                  <a:lnTo>
                    <a:pt x="71" y="10"/>
                  </a:lnTo>
                  <a:lnTo>
                    <a:pt x="71" y="29"/>
                  </a:lnTo>
                  <a:lnTo>
                    <a:pt x="73" y="35"/>
                  </a:lnTo>
                  <a:lnTo>
                    <a:pt x="73" y="52"/>
                  </a:lnTo>
                  <a:lnTo>
                    <a:pt x="75" y="57"/>
                  </a:lnTo>
                  <a:lnTo>
                    <a:pt x="75" y="69"/>
                  </a:lnTo>
                  <a:lnTo>
                    <a:pt x="76" y="76"/>
                  </a:lnTo>
                  <a:lnTo>
                    <a:pt x="76" y="88"/>
                  </a:lnTo>
                  <a:lnTo>
                    <a:pt x="78" y="95"/>
                  </a:lnTo>
                  <a:lnTo>
                    <a:pt x="78" y="105"/>
                  </a:lnTo>
                  <a:lnTo>
                    <a:pt x="80" y="110"/>
                  </a:lnTo>
                  <a:lnTo>
                    <a:pt x="80" y="116"/>
                  </a:lnTo>
                  <a:lnTo>
                    <a:pt x="82" y="121"/>
                  </a:lnTo>
                  <a:lnTo>
                    <a:pt x="82" y="129"/>
                  </a:lnTo>
                  <a:lnTo>
                    <a:pt x="83" y="133"/>
                  </a:lnTo>
                  <a:lnTo>
                    <a:pt x="83" y="135"/>
                  </a:lnTo>
                  <a:lnTo>
                    <a:pt x="85" y="140"/>
                  </a:lnTo>
                  <a:lnTo>
                    <a:pt x="85" y="138"/>
                  </a:lnTo>
                  <a:lnTo>
                    <a:pt x="85" y="142"/>
                  </a:lnTo>
                  <a:lnTo>
                    <a:pt x="88" y="145"/>
                  </a:lnTo>
                  <a:lnTo>
                    <a:pt x="90" y="145"/>
                  </a:lnTo>
                  <a:lnTo>
                    <a:pt x="90" y="147"/>
                  </a:lnTo>
                  <a:lnTo>
                    <a:pt x="101" y="147"/>
                  </a:lnTo>
                  <a:lnTo>
                    <a:pt x="101" y="145"/>
                  </a:lnTo>
                  <a:lnTo>
                    <a:pt x="102" y="145"/>
                  </a:lnTo>
                  <a:lnTo>
                    <a:pt x="102" y="143"/>
                  </a:lnTo>
                  <a:lnTo>
                    <a:pt x="104" y="143"/>
                  </a:lnTo>
                  <a:lnTo>
                    <a:pt x="107" y="140"/>
                  </a:lnTo>
                  <a:lnTo>
                    <a:pt x="107" y="138"/>
                  </a:lnTo>
                  <a:lnTo>
                    <a:pt x="109" y="136"/>
                  </a:lnTo>
                  <a:lnTo>
                    <a:pt x="109" y="135"/>
                  </a:lnTo>
                  <a:lnTo>
                    <a:pt x="111" y="133"/>
                  </a:lnTo>
                  <a:lnTo>
                    <a:pt x="111" y="129"/>
                  </a:lnTo>
                  <a:lnTo>
                    <a:pt x="113" y="128"/>
                  </a:lnTo>
                  <a:lnTo>
                    <a:pt x="113" y="123"/>
                  </a:lnTo>
                  <a:lnTo>
                    <a:pt x="114" y="119"/>
                  </a:lnTo>
                  <a:lnTo>
                    <a:pt x="114" y="117"/>
                  </a:lnTo>
                  <a:lnTo>
                    <a:pt x="116" y="116"/>
                  </a:lnTo>
                  <a:lnTo>
                    <a:pt x="116" y="114"/>
                  </a:lnTo>
                  <a:lnTo>
                    <a:pt x="109" y="114"/>
                  </a:lnTo>
                  <a:lnTo>
                    <a:pt x="109" y="112"/>
                  </a:lnTo>
                  <a:lnTo>
                    <a:pt x="107" y="117"/>
                  </a:lnTo>
                  <a:lnTo>
                    <a:pt x="107" y="119"/>
                  </a:lnTo>
                  <a:lnTo>
                    <a:pt x="106" y="123"/>
                  </a:lnTo>
                  <a:lnTo>
                    <a:pt x="106" y="124"/>
                  </a:lnTo>
                  <a:lnTo>
                    <a:pt x="104" y="126"/>
                  </a:lnTo>
                  <a:lnTo>
                    <a:pt x="104" y="129"/>
                  </a:lnTo>
                  <a:lnTo>
                    <a:pt x="102" y="131"/>
                  </a:lnTo>
                  <a:lnTo>
                    <a:pt x="102" y="133"/>
                  </a:lnTo>
                  <a:lnTo>
                    <a:pt x="101" y="135"/>
                  </a:lnTo>
                  <a:lnTo>
                    <a:pt x="101" y="136"/>
                  </a:lnTo>
                  <a:lnTo>
                    <a:pt x="99" y="138"/>
                  </a:lnTo>
                  <a:lnTo>
                    <a:pt x="101" y="140"/>
                  </a:lnTo>
                  <a:lnTo>
                    <a:pt x="99" y="140"/>
                  </a:lnTo>
                  <a:lnTo>
                    <a:pt x="99" y="142"/>
                  </a:lnTo>
                  <a:lnTo>
                    <a:pt x="97" y="142"/>
                  </a:lnTo>
                  <a:lnTo>
                    <a:pt x="97" y="143"/>
                  </a:lnTo>
                  <a:lnTo>
                    <a:pt x="94" y="143"/>
                  </a:lnTo>
                  <a:lnTo>
                    <a:pt x="94" y="142"/>
                  </a:lnTo>
                  <a:lnTo>
                    <a:pt x="92" y="142"/>
                  </a:lnTo>
                  <a:lnTo>
                    <a:pt x="94" y="140"/>
                  </a:lnTo>
                  <a:lnTo>
                    <a:pt x="92" y="138"/>
                  </a:lnTo>
                  <a:lnTo>
                    <a:pt x="92" y="136"/>
                  </a:lnTo>
                  <a:lnTo>
                    <a:pt x="90" y="135"/>
                  </a:lnTo>
                  <a:lnTo>
                    <a:pt x="90" y="133"/>
                  </a:lnTo>
                  <a:lnTo>
                    <a:pt x="88" y="129"/>
                  </a:lnTo>
                  <a:lnTo>
                    <a:pt x="88" y="121"/>
                  </a:lnTo>
                  <a:lnTo>
                    <a:pt x="87" y="116"/>
                  </a:lnTo>
                  <a:lnTo>
                    <a:pt x="87" y="110"/>
                  </a:lnTo>
                  <a:lnTo>
                    <a:pt x="85" y="105"/>
                  </a:lnTo>
                  <a:lnTo>
                    <a:pt x="85" y="95"/>
                  </a:lnTo>
                  <a:lnTo>
                    <a:pt x="83" y="88"/>
                  </a:lnTo>
                  <a:lnTo>
                    <a:pt x="83" y="76"/>
                  </a:lnTo>
                  <a:lnTo>
                    <a:pt x="82" y="69"/>
                  </a:lnTo>
                  <a:lnTo>
                    <a:pt x="82" y="57"/>
                  </a:lnTo>
                  <a:lnTo>
                    <a:pt x="80" y="52"/>
                  </a:lnTo>
                  <a:lnTo>
                    <a:pt x="80" y="35"/>
                  </a:lnTo>
                  <a:lnTo>
                    <a:pt x="78" y="29"/>
                  </a:lnTo>
                  <a:lnTo>
                    <a:pt x="78" y="10"/>
                  </a:lnTo>
                  <a:lnTo>
                    <a:pt x="76" y="7"/>
                  </a:lnTo>
                  <a:lnTo>
                    <a:pt x="73" y="7"/>
                  </a:lnTo>
                  <a:lnTo>
                    <a:pt x="69" y="5"/>
                  </a:lnTo>
                  <a:lnTo>
                    <a:pt x="69" y="3"/>
                  </a:lnTo>
                  <a:lnTo>
                    <a:pt x="73" y="2"/>
                  </a:lnTo>
                  <a:lnTo>
                    <a:pt x="69" y="3"/>
                  </a:lnTo>
                  <a:lnTo>
                    <a:pt x="68" y="12"/>
                  </a:lnTo>
                  <a:lnTo>
                    <a:pt x="66" y="16"/>
                  </a:lnTo>
                  <a:lnTo>
                    <a:pt x="66" y="24"/>
                  </a:lnTo>
                  <a:lnTo>
                    <a:pt x="64" y="31"/>
                  </a:lnTo>
                  <a:lnTo>
                    <a:pt x="64" y="36"/>
                  </a:lnTo>
                  <a:lnTo>
                    <a:pt x="63" y="43"/>
                  </a:lnTo>
                  <a:lnTo>
                    <a:pt x="63" y="52"/>
                  </a:lnTo>
                  <a:lnTo>
                    <a:pt x="61" y="59"/>
                  </a:lnTo>
                  <a:lnTo>
                    <a:pt x="61" y="67"/>
                  </a:lnTo>
                  <a:lnTo>
                    <a:pt x="59" y="74"/>
                  </a:lnTo>
                  <a:lnTo>
                    <a:pt x="59" y="83"/>
                  </a:lnTo>
                  <a:lnTo>
                    <a:pt x="57" y="91"/>
                  </a:lnTo>
                  <a:lnTo>
                    <a:pt x="57" y="100"/>
                  </a:lnTo>
                  <a:lnTo>
                    <a:pt x="56" y="109"/>
                  </a:lnTo>
                  <a:lnTo>
                    <a:pt x="56" y="117"/>
                  </a:lnTo>
                  <a:lnTo>
                    <a:pt x="54" y="126"/>
                  </a:lnTo>
                  <a:lnTo>
                    <a:pt x="54" y="135"/>
                  </a:lnTo>
                  <a:lnTo>
                    <a:pt x="52" y="143"/>
                  </a:lnTo>
                  <a:lnTo>
                    <a:pt x="52" y="159"/>
                  </a:lnTo>
                  <a:lnTo>
                    <a:pt x="50" y="166"/>
                  </a:lnTo>
                  <a:lnTo>
                    <a:pt x="50" y="173"/>
                  </a:lnTo>
                  <a:lnTo>
                    <a:pt x="49" y="179"/>
                  </a:lnTo>
                  <a:lnTo>
                    <a:pt x="49" y="190"/>
                  </a:lnTo>
                  <a:lnTo>
                    <a:pt x="47" y="195"/>
                  </a:lnTo>
                  <a:lnTo>
                    <a:pt x="47" y="204"/>
                  </a:lnTo>
                  <a:lnTo>
                    <a:pt x="47" y="202"/>
                  </a:lnTo>
                  <a:lnTo>
                    <a:pt x="50" y="200"/>
                  </a:lnTo>
                  <a:lnTo>
                    <a:pt x="47" y="202"/>
                  </a:lnTo>
                  <a:lnTo>
                    <a:pt x="50" y="202"/>
                  </a:lnTo>
                  <a:lnTo>
                    <a:pt x="50" y="198"/>
                  </a:lnTo>
                  <a:lnTo>
                    <a:pt x="49" y="197"/>
                  </a:lnTo>
                  <a:lnTo>
                    <a:pt x="49" y="193"/>
                  </a:lnTo>
                  <a:lnTo>
                    <a:pt x="47" y="192"/>
                  </a:lnTo>
                  <a:lnTo>
                    <a:pt x="47" y="190"/>
                  </a:lnTo>
                  <a:lnTo>
                    <a:pt x="45" y="186"/>
                  </a:lnTo>
                  <a:lnTo>
                    <a:pt x="45" y="181"/>
                  </a:lnTo>
                  <a:lnTo>
                    <a:pt x="44" y="178"/>
                  </a:lnTo>
                  <a:lnTo>
                    <a:pt x="44" y="173"/>
                  </a:lnTo>
                  <a:lnTo>
                    <a:pt x="42" y="169"/>
                  </a:lnTo>
                  <a:lnTo>
                    <a:pt x="42" y="164"/>
                  </a:lnTo>
                  <a:lnTo>
                    <a:pt x="40" y="159"/>
                  </a:lnTo>
                  <a:lnTo>
                    <a:pt x="40" y="154"/>
                  </a:lnTo>
                  <a:lnTo>
                    <a:pt x="38" y="150"/>
                  </a:lnTo>
                  <a:lnTo>
                    <a:pt x="38" y="145"/>
                  </a:lnTo>
                  <a:lnTo>
                    <a:pt x="37" y="140"/>
                  </a:lnTo>
                  <a:lnTo>
                    <a:pt x="37" y="131"/>
                  </a:lnTo>
                  <a:lnTo>
                    <a:pt x="35" y="126"/>
                  </a:lnTo>
                  <a:lnTo>
                    <a:pt x="35" y="123"/>
                  </a:lnTo>
                  <a:lnTo>
                    <a:pt x="33" y="119"/>
                  </a:lnTo>
                  <a:lnTo>
                    <a:pt x="33" y="110"/>
                  </a:lnTo>
                  <a:lnTo>
                    <a:pt x="31" y="109"/>
                  </a:lnTo>
                  <a:lnTo>
                    <a:pt x="31" y="104"/>
                  </a:lnTo>
                  <a:lnTo>
                    <a:pt x="30" y="104"/>
                  </a:lnTo>
                  <a:lnTo>
                    <a:pt x="30" y="102"/>
                  </a:lnTo>
                  <a:lnTo>
                    <a:pt x="23" y="95"/>
                  </a:lnTo>
                  <a:lnTo>
                    <a:pt x="21" y="97"/>
                  </a:lnTo>
                  <a:lnTo>
                    <a:pt x="21" y="95"/>
                  </a:lnTo>
                  <a:lnTo>
                    <a:pt x="14" y="95"/>
                  </a:lnTo>
                  <a:lnTo>
                    <a:pt x="14" y="97"/>
                  </a:lnTo>
                  <a:lnTo>
                    <a:pt x="12" y="97"/>
                  </a:lnTo>
                  <a:lnTo>
                    <a:pt x="12" y="98"/>
                  </a:lnTo>
                  <a:lnTo>
                    <a:pt x="11" y="98"/>
                  </a:lnTo>
                  <a:lnTo>
                    <a:pt x="7" y="102"/>
                  </a:lnTo>
                  <a:lnTo>
                    <a:pt x="9" y="104"/>
                  </a:lnTo>
                  <a:lnTo>
                    <a:pt x="7" y="104"/>
                  </a:lnTo>
                  <a:lnTo>
                    <a:pt x="6" y="107"/>
                  </a:lnTo>
                  <a:lnTo>
                    <a:pt x="4" y="109"/>
                  </a:lnTo>
                  <a:lnTo>
                    <a:pt x="4" y="110"/>
                  </a:lnTo>
                  <a:lnTo>
                    <a:pt x="2" y="112"/>
                  </a:lnTo>
                  <a:lnTo>
                    <a:pt x="2" y="114"/>
                  </a:lnTo>
                  <a:lnTo>
                    <a:pt x="0" y="116"/>
                  </a:lnTo>
                  <a:lnTo>
                    <a:pt x="0" y="121"/>
                  </a:lnTo>
                  <a:lnTo>
                    <a:pt x="0" y="119"/>
                  </a:lnTo>
                  <a:lnTo>
                    <a:pt x="7" y="123"/>
                  </a:lnTo>
                  <a:close/>
                </a:path>
              </a:pathLst>
            </a:custGeom>
            <a:solidFill>
              <a:srgbClr val="000000"/>
            </a:solidFill>
            <a:ln w="12700">
              <a:solidFill>
                <a:srgbClr val="000000"/>
              </a:solidFill>
              <a:round/>
              <a:headEnd/>
              <a:tailEnd/>
            </a:ln>
          </p:spPr>
          <p:txBody>
            <a:bodyPr/>
            <a:lstStyle/>
            <a:p>
              <a:endParaRPr lang="fr-FR"/>
            </a:p>
          </p:txBody>
        </p:sp>
        <p:sp>
          <p:nvSpPr>
            <p:cNvPr id="27674" name="Freeform 79"/>
            <p:cNvSpPr>
              <a:spLocks/>
            </p:cNvSpPr>
            <p:nvPr/>
          </p:nvSpPr>
          <p:spPr bwMode="auto">
            <a:xfrm>
              <a:off x="7469096" y="4921250"/>
              <a:ext cx="153988" cy="152400"/>
            </a:xfrm>
            <a:custGeom>
              <a:avLst/>
              <a:gdLst>
                <a:gd name="T0" fmla="*/ 0 w 97"/>
                <a:gd name="T1" fmla="*/ 0 h 96"/>
                <a:gd name="T2" fmla="*/ 0 w 97"/>
                <a:gd name="T3" fmla="*/ 2147483646 h 96"/>
                <a:gd name="T4" fmla="*/ 2147483646 w 97"/>
                <a:gd name="T5" fmla="*/ 2147483646 h 96"/>
                <a:gd name="T6" fmla="*/ 2147483646 w 97"/>
                <a:gd name="T7" fmla="*/ 0 h 96"/>
                <a:gd name="T8" fmla="*/ 0 w 97"/>
                <a:gd name="T9" fmla="*/ 0 h 96"/>
                <a:gd name="T10" fmla="*/ 2147483646 w 97"/>
                <a:gd name="T11" fmla="*/ 2147483646 h 96"/>
                <a:gd name="T12" fmla="*/ 2147483646 w 97"/>
                <a:gd name="T13" fmla="*/ 2147483646 h 96"/>
                <a:gd name="T14" fmla="*/ 2147483646 w 97"/>
                <a:gd name="T15" fmla="*/ 2147483646 h 96"/>
                <a:gd name="T16" fmla="*/ 2147483646 w 97"/>
                <a:gd name="T17" fmla="*/ 2147483646 h 96"/>
                <a:gd name="T18" fmla="*/ 2147483646 w 97"/>
                <a:gd name="T19" fmla="*/ 2147483646 h 96"/>
                <a:gd name="T20" fmla="*/ 2147483646 w 97"/>
                <a:gd name="T21" fmla="*/ 2147483646 h 96"/>
                <a:gd name="T22" fmla="*/ 2147483646 w 97"/>
                <a:gd name="T23" fmla="*/ 2147483646 h 96"/>
                <a:gd name="T24" fmla="*/ 2147483646 w 97"/>
                <a:gd name="T25" fmla="*/ 2147483646 h 96"/>
                <a:gd name="T26" fmla="*/ 2147483646 w 97"/>
                <a:gd name="T27" fmla="*/ 2147483646 h 96"/>
                <a:gd name="T28" fmla="*/ 0 w 97"/>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6"/>
                <a:gd name="T47" fmla="*/ 97 w 97"/>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6">
                  <a:moveTo>
                    <a:pt x="0" y="0"/>
                  </a:moveTo>
                  <a:lnTo>
                    <a:pt x="0" y="96"/>
                  </a:lnTo>
                  <a:lnTo>
                    <a:pt x="97" y="96"/>
                  </a:lnTo>
                  <a:lnTo>
                    <a:pt x="97" y="0"/>
                  </a:lnTo>
                  <a:lnTo>
                    <a:pt x="0" y="0"/>
                  </a:lnTo>
                  <a:lnTo>
                    <a:pt x="2" y="5"/>
                  </a:lnTo>
                  <a:lnTo>
                    <a:pt x="95" y="5"/>
                  </a:lnTo>
                  <a:lnTo>
                    <a:pt x="92" y="1"/>
                  </a:lnTo>
                  <a:lnTo>
                    <a:pt x="92" y="95"/>
                  </a:lnTo>
                  <a:lnTo>
                    <a:pt x="95" y="91"/>
                  </a:lnTo>
                  <a:lnTo>
                    <a:pt x="2" y="91"/>
                  </a:lnTo>
                  <a:lnTo>
                    <a:pt x="6" y="95"/>
                  </a:lnTo>
                  <a:lnTo>
                    <a:pt x="6" y="1"/>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675" name="Rectangle 80"/>
            <p:cNvSpPr>
              <a:spLocks noChangeArrowheads="1"/>
            </p:cNvSpPr>
            <p:nvPr/>
          </p:nvSpPr>
          <p:spPr bwMode="auto">
            <a:xfrm>
              <a:off x="5676809" y="4992689"/>
              <a:ext cx="1771650" cy="9525"/>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6" name="Rectangle 81"/>
            <p:cNvSpPr>
              <a:spLocks noChangeArrowheads="1"/>
            </p:cNvSpPr>
            <p:nvPr/>
          </p:nvSpPr>
          <p:spPr bwMode="auto">
            <a:xfrm>
              <a:off x="6314984" y="4978400"/>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7" name="Freeform 82"/>
            <p:cNvSpPr>
              <a:spLocks/>
            </p:cNvSpPr>
            <p:nvPr/>
          </p:nvSpPr>
          <p:spPr bwMode="auto">
            <a:xfrm>
              <a:off x="6827746" y="4819650"/>
              <a:ext cx="184150" cy="331788"/>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0 w 116"/>
                <a:gd name="T115" fmla="*/ 2147483646 h 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6"/>
                <a:gd name="T175" fmla="*/ 0 h 209"/>
                <a:gd name="T176" fmla="*/ 116 w 116"/>
                <a:gd name="T177" fmla="*/ 209 h 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6" h="209">
                  <a:moveTo>
                    <a:pt x="7" y="121"/>
                  </a:moveTo>
                  <a:lnTo>
                    <a:pt x="7" y="115"/>
                  </a:lnTo>
                  <a:lnTo>
                    <a:pt x="9" y="114"/>
                  </a:lnTo>
                  <a:lnTo>
                    <a:pt x="9" y="110"/>
                  </a:lnTo>
                  <a:lnTo>
                    <a:pt x="11" y="109"/>
                  </a:lnTo>
                  <a:lnTo>
                    <a:pt x="9" y="107"/>
                  </a:lnTo>
                  <a:lnTo>
                    <a:pt x="11" y="107"/>
                  </a:lnTo>
                  <a:lnTo>
                    <a:pt x="11" y="103"/>
                  </a:lnTo>
                  <a:lnTo>
                    <a:pt x="12" y="103"/>
                  </a:lnTo>
                  <a:lnTo>
                    <a:pt x="12" y="102"/>
                  </a:lnTo>
                  <a:lnTo>
                    <a:pt x="14" y="102"/>
                  </a:lnTo>
                  <a:lnTo>
                    <a:pt x="14" y="100"/>
                  </a:lnTo>
                  <a:lnTo>
                    <a:pt x="17" y="100"/>
                  </a:lnTo>
                  <a:lnTo>
                    <a:pt x="17" y="98"/>
                  </a:lnTo>
                  <a:lnTo>
                    <a:pt x="17" y="100"/>
                  </a:lnTo>
                  <a:lnTo>
                    <a:pt x="21" y="100"/>
                  </a:lnTo>
                  <a:lnTo>
                    <a:pt x="19" y="102"/>
                  </a:lnTo>
                  <a:lnTo>
                    <a:pt x="21" y="103"/>
                  </a:lnTo>
                  <a:lnTo>
                    <a:pt x="21" y="105"/>
                  </a:lnTo>
                  <a:lnTo>
                    <a:pt x="24" y="107"/>
                  </a:lnTo>
                  <a:lnTo>
                    <a:pt x="23" y="107"/>
                  </a:lnTo>
                  <a:lnTo>
                    <a:pt x="24" y="107"/>
                  </a:lnTo>
                  <a:lnTo>
                    <a:pt x="24" y="112"/>
                  </a:lnTo>
                  <a:lnTo>
                    <a:pt x="26" y="114"/>
                  </a:lnTo>
                  <a:lnTo>
                    <a:pt x="26" y="115"/>
                  </a:lnTo>
                  <a:lnTo>
                    <a:pt x="28" y="119"/>
                  </a:lnTo>
                  <a:lnTo>
                    <a:pt x="28" y="126"/>
                  </a:lnTo>
                  <a:lnTo>
                    <a:pt x="30" y="131"/>
                  </a:lnTo>
                  <a:lnTo>
                    <a:pt x="30" y="134"/>
                  </a:lnTo>
                  <a:lnTo>
                    <a:pt x="31" y="140"/>
                  </a:lnTo>
                  <a:lnTo>
                    <a:pt x="31" y="150"/>
                  </a:lnTo>
                  <a:lnTo>
                    <a:pt x="33" y="153"/>
                  </a:lnTo>
                  <a:lnTo>
                    <a:pt x="33" y="164"/>
                  </a:lnTo>
                  <a:lnTo>
                    <a:pt x="35" y="169"/>
                  </a:lnTo>
                  <a:lnTo>
                    <a:pt x="35" y="178"/>
                  </a:lnTo>
                  <a:lnTo>
                    <a:pt x="36" y="181"/>
                  </a:lnTo>
                  <a:lnTo>
                    <a:pt x="36" y="186"/>
                  </a:lnTo>
                  <a:lnTo>
                    <a:pt x="38" y="190"/>
                  </a:lnTo>
                  <a:lnTo>
                    <a:pt x="38" y="195"/>
                  </a:lnTo>
                  <a:lnTo>
                    <a:pt x="40" y="198"/>
                  </a:lnTo>
                  <a:lnTo>
                    <a:pt x="40" y="202"/>
                  </a:lnTo>
                  <a:lnTo>
                    <a:pt x="42" y="204"/>
                  </a:lnTo>
                  <a:lnTo>
                    <a:pt x="42" y="205"/>
                  </a:lnTo>
                  <a:lnTo>
                    <a:pt x="45" y="209"/>
                  </a:lnTo>
                  <a:lnTo>
                    <a:pt x="50" y="207"/>
                  </a:lnTo>
                  <a:lnTo>
                    <a:pt x="50" y="205"/>
                  </a:lnTo>
                  <a:lnTo>
                    <a:pt x="50" y="207"/>
                  </a:lnTo>
                  <a:lnTo>
                    <a:pt x="54" y="205"/>
                  </a:lnTo>
                  <a:lnTo>
                    <a:pt x="54" y="195"/>
                  </a:lnTo>
                  <a:lnTo>
                    <a:pt x="55" y="190"/>
                  </a:lnTo>
                  <a:lnTo>
                    <a:pt x="55" y="179"/>
                  </a:lnTo>
                  <a:lnTo>
                    <a:pt x="57" y="172"/>
                  </a:lnTo>
                  <a:lnTo>
                    <a:pt x="57" y="166"/>
                  </a:lnTo>
                  <a:lnTo>
                    <a:pt x="59" y="159"/>
                  </a:lnTo>
                  <a:lnTo>
                    <a:pt x="59" y="143"/>
                  </a:lnTo>
                  <a:lnTo>
                    <a:pt x="61" y="134"/>
                  </a:lnTo>
                  <a:lnTo>
                    <a:pt x="61" y="126"/>
                  </a:lnTo>
                  <a:lnTo>
                    <a:pt x="62" y="117"/>
                  </a:lnTo>
                  <a:lnTo>
                    <a:pt x="62" y="109"/>
                  </a:lnTo>
                  <a:lnTo>
                    <a:pt x="64" y="100"/>
                  </a:lnTo>
                  <a:lnTo>
                    <a:pt x="64" y="91"/>
                  </a:lnTo>
                  <a:lnTo>
                    <a:pt x="66" y="83"/>
                  </a:lnTo>
                  <a:lnTo>
                    <a:pt x="66" y="74"/>
                  </a:lnTo>
                  <a:lnTo>
                    <a:pt x="68" y="67"/>
                  </a:lnTo>
                  <a:lnTo>
                    <a:pt x="68" y="59"/>
                  </a:lnTo>
                  <a:lnTo>
                    <a:pt x="69" y="52"/>
                  </a:lnTo>
                  <a:lnTo>
                    <a:pt x="69" y="43"/>
                  </a:lnTo>
                  <a:lnTo>
                    <a:pt x="71" y="36"/>
                  </a:lnTo>
                  <a:lnTo>
                    <a:pt x="71" y="31"/>
                  </a:lnTo>
                  <a:lnTo>
                    <a:pt x="73" y="24"/>
                  </a:lnTo>
                  <a:lnTo>
                    <a:pt x="73" y="15"/>
                  </a:lnTo>
                  <a:lnTo>
                    <a:pt x="74" y="12"/>
                  </a:lnTo>
                  <a:lnTo>
                    <a:pt x="73" y="7"/>
                  </a:lnTo>
                  <a:lnTo>
                    <a:pt x="73" y="8"/>
                  </a:lnTo>
                  <a:lnTo>
                    <a:pt x="76" y="7"/>
                  </a:lnTo>
                  <a:lnTo>
                    <a:pt x="76" y="5"/>
                  </a:lnTo>
                  <a:lnTo>
                    <a:pt x="73" y="0"/>
                  </a:lnTo>
                  <a:lnTo>
                    <a:pt x="69" y="7"/>
                  </a:lnTo>
                  <a:lnTo>
                    <a:pt x="71" y="10"/>
                  </a:lnTo>
                  <a:lnTo>
                    <a:pt x="71" y="29"/>
                  </a:lnTo>
                  <a:lnTo>
                    <a:pt x="73" y="34"/>
                  </a:lnTo>
                  <a:lnTo>
                    <a:pt x="73" y="52"/>
                  </a:lnTo>
                  <a:lnTo>
                    <a:pt x="74" y="57"/>
                  </a:lnTo>
                  <a:lnTo>
                    <a:pt x="74" y="69"/>
                  </a:lnTo>
                  <a:lnTo>
                    <a:pt x="76" y="76"/>
                  </a:lnTo>
                  <a:lnTo>
                    <a:pt x="76" y="88"/>
                  </a:lnTo>
                  <a:lnTo>
                    <a:pt x="78" y="95"/>
                  </a:lnTo>
                  <a:lnTo>
                    <a:pt x="78" y="105"/>
                  </a:lnTo>
                  <a:lnTo>
                    <a:pt x="80" y="110"/>
                  </a:lnTo>
                  <a:lnTo>
                    <a:pt x="80" y="115"/>
                  </a:lnTo>
                  <a:lnTo>
                    <a:pt x="81" y="121"/>
                  </a:lnTo>
                  <a:lnTo>
                    <a:pt x="81" y="129"/>
                  </a:lnTo>
                  <a:lnTo>
                    <a:pt x="83" y="133"/>
                  </a:lnTo>
                  <a:lnTo>
                    <a:pt x="83" y="134"/>
                  </a:lnTo>
                  <a:lnTo>
                    <a:pt x="85" y="140"/>
                  </a:lnTo>
                  <a:lnTo>
                    <a:pt x="85" y="138"/>
                  </a:lnTo>
                  <a:lnTo>
                    <a:pt x="85" y="141"/>
                  </a:lnTo>
                  <a:lnTo>
                    <a:pt x="88" y="145"/>
                  </a:lnTo>
                  <a:lnTo>
                    <a:pt x="90" y="145"/>
                  </a:lnTo>
                  <a:lnTo>
                    <a:pt x="90" y="147"/>
                  </a:lnTo>
                  <a:lnTo>
                    <a:pt x="100" y="147"/>
                  </a:lnTo>
                  <a:lnTo>
                    <a:pt x="100" y="145"/>
                  </a:lnTo>
                  <a:lnTo>
                    <a:pt x="102" y="145"/>
                  </a:lnTo>
                  <a:lnTo>
                    <a:pt x="102" y="143"/>
                  </a:lnTo>
                  <a:lnTo>
                    <a:pt x="104" y="143"/>
                  </a:lnTo>
                  <a:lnTo>
                    <a:pt x="107" y="140"/>
                  </a:lnTo>
                  <a:lnTo>
                    <a:pt x="107" y="138"/>
                  </a:lnTo>
                  <a:lnTo>
                    <a:pt x="109" y="136"/>
                  </a:lnTo>
                  <a:lnTo>
                    <a:pt x="109" y="134"/>
                  </a:lnTo>
                  <a:lnTo>
                    <a:pt x="111" y="133"/>
                  </a:lnTo>
                  <a:lnTo>
                    <a:pt x="111" y="129"/>
                  </a:lnTo>
                  <a:lnTo>
                    <a:pt x="112" y="128"/>
                  </a:lnTo>
                  <a:lnTo>
                    <a:pt x="112" y="122"/>
                  </a:lnTo>
                  <a:lnTo>
                    <a:pt x="114" y="119"/>
                  </a:lnTo>
                  <a:lnTo>
                    <a:pt x="114" y="117"/>
                  </a:lnTo>
                  <a:lnTo>
                    <a:pt x="116" y="115"/>
                  </a:lnTo>
                  <a:lnTo>
                    <a:pt x="116" y="114"/>
                  </a:lnTo>
                  <a:lnTo>
                    <a:pt x="109" y="114"/>
                  </a:lnTo>
                  <a:lnTo>
                    <a:pt x="109" y="112"/>
                  </a:lnTo>
                  <a:lnTo>
                    <a:pt x="107" y="117"/>
                  </a:lnTo>
                  <a:lnTo>
                    <a:pt x="107" y="119"/>
                  </a:lnTo>
                  <a:lnTo>
                    <a:pt x="106" y="122"/>
                  </a:lnTo>
                  <a:lnTo>
                    <a:pt x="106" y="124"/>
                  </a:lnTo>
                  <a:lnTo>
                    <a:pt x="104" y="126"/>
                  </a:lnTo>
                  <a:lnTo>
                    <a:pt x="104" y="129"/>
                  </a:lnTo>
                  <a:lnTo>
                    <a:pt x="102" y="131"/>
                  </a:lnTo>
                  <a:lnTo>
                    <a:pt x="102" y="133"/>
                  </a:lnTo>
                  <a:lnTo>
                    <a:pt x="100" y="134"/>
                  </a:lnTo>
                  <a:lnTo>
                    <a:pt x="100" y="136"/>
                  </a:lnTo>
                  <a:lnTo>
                    <a:pt x="99" y="138"/>
                  </a:lnTo>
                  <a:lnTo>
                    <a:pt x="100" y="140"/>
                  </a:lnTo>
                  <a:lnTo>
                    <a:pt x="99" y="140"/>
                  </a:lnTo>
                  <a:lnTo>
                    <a:pt x="99" y="141"/>
                  </a:lnTo>
                  <a:lnTo>
                    <a:pt x="97" y="141"/>
                  </a:lnTo>
                  <a:lnTo>
                    <a:pt x="97" y="143"/>
                  </a:lnTo>
                  <a:lnTo>
                    <a:pt x="93" y="143"/>
                  </a:lnTo>
                  <a:lnTo>
                    <a:pt x="93" y="141"/>
                  </a:lnTo>
                  <a:lnTo>
                    <a:pt x="92" y="141"/>
                  </a:lnTo>
                  <a:lnTo>
                    <a:pt x="93" y="140"/>
                  </a:lnTo>
                  <a:lnTo>
                    <a:pt x="92" y="138"/>
                  </a:lnTo>
                  <a:lnTo>
                    <a:pt x="92" y="136"/>
                  </a:lnTo>
                  <a:lnTo>
                    <a:pt x="90" y="134"/>
                  </a:lnTo>
                  <a:lnTo>
                    <a:pt x="90" y="133"/>
                  </a:lnTo>
                  <a:lnTo>
                    <a:pt x="88" y="129"/>
                  </a:lnTo>
                  <a:lnTo>
                    <a:pt x="88" y="121"/>
                  </a:lnTo>
                  <a:lnTo>
                    <a:pt x="87" y="115"/>
                  </a:lnTo>
                  <a:lnTo>
                    <a:pt x="87" y="110"/>
                  </a:lnTo>
                  <a:lnTo>
                    <a:pt x="85" y="105"/>
                  </a:lnTo>
                  <a:lnTo>
                    <a:pt x="85" y="95"/>
                  </a:lnTo>
                  <a:lnTo>
                    <a:pt x="83" y="88"/>
                  </a:lnTo>
                  <a:lnTo>
                    <a:pt x="83" y="76"/>
                  </a:lnTo>
                  <a:lnTo>
                    <a:pt x="81" y="69"/>
                  </a:lnTo>
                  <a:lnTo>
                    <a:pt x="81" y="57"/>
                  </a:lnTo>
                  <a:lnTo>
                    <a:pt x="80" y="52"/>
                  </a:lnTo>
                  <a:lnTo>
                    <a:pt x="80" y="34"/>
                  </a:lnTo>
                  <a:lnTo>
                    <a:pt x="78" y="29"/>
                  </a:lnTo>
                  <a:lnTo>
                    <a:pt x="78" y="10"/>
                  </a:lnTo>
                  <a:lnTo>
                    <a:pt x="76" y="7"/>
                  </a:lnTo>
                  <a:lnTo>
                    <a:pt x="73" y="7"/>
                  </a:lnTo>
                  <a:lnTo>
                    <a:pt x="69" y="5"/>
                  </a:lnTo>
                  <a:lnTo>
                    <a:pt x="69" y="3"/>
                  </a:lnTo>
                  <a:lnTo>
                    <a:pt x="73" y="2"/>
                  </a:lnTo>
                  <a:lnTo>
                    <a:pt x="69" y="3"/>
                  </a:lnTo>
                  <a:lnTo>
                    <a:pt x="68" y="12"/>
                  </a:lnTo>
                  <a:lnTo>
                    <a:pt x="66" y="15"/>
                  </a:lnTo>
                  <a:lnTo>
                    <a:pt x="66" y="24"/>
                  </a:lnTo>
                  <a:lnTo>
                    <a:pt x="64" y="31"/>
                  </a:lnTo>
                  <a:lnTo>
                    <a:pt x="64" y="36"/>
                  </a:lnTo>
                  <a:lnTo>
                    <a:pt x="62" y="43"/>
                  </a:lnTo>
                  <a:lnTo>
                    <a:pt x="62" y="52"/>
                  </a:lnTo>
                  <a:lnTo>
                    <a:pt x="61" y="59"/>
                  </a:lnTo>
                  <a:lnTo>
                    <a:pt x="61" y="67"/>
                  </a:lnTo>
                  <a:lnTo>
                    <a:pt x="59" y="74"/>
                  </a:lnTo>
                  <a:lnTo>
                    <a:pt x="59" y="83"/>
                  </a:lnTo>
                  <a:lnTo>
                    <a:pt x="57" y="91"/>
                  </a:lnTo>
                  <a:lnTo>
                    <a:pt x="57" y="100"/>
                  </a:lnTo>
                  <a:lnTo>
                    <a:pt x="55" y="109"/>
                  </a:lnTo>
                  <a:lnTo>
                    <a:pt x="55" y="117"/>
                  </a:lnTo>
                  <a:lnTo>
                    <a:pt x="54" y="126"/>
                  </a:lnTo>
                  <a:lnTo>
                    <a:pt x="54" y="134"/>
                  </a:lnTo>
                  <a:lnTo>
                    <a:pt x="52" y="143"/>
                  </a:lnTo>
                  <a:lnTo>
                    <a:pt x="52" y="159"/>
                  </a:lnTo>
                  <a:lnTo>
                    <a:pt x="50" y="166"/>
                  </a:lnTo>
                  <a:lnTo>
                    <a:pt x="50" y="172"/>
                  </a:lnTo>
                  <a:lnTo>
                    <a:pt x="49" y="179"/>
                  </a:lnTo>
                  <a:lnTo>
                    <a:pt x="49" y="190"/>
                  </a:lnTo>
                  <a:lnTo>
                    <a:pt x="47" y="195"/>
                  </a:lnTo>
                  <a:lnTo>
                    <a:pt x="47" y="204"/>
                  </a:lnTo>
                  <a:lnTo>
                    <a:pt x="47" y="202"/>
                  </a:lnTo>
                  <a:lnTo>
                    <a:pt x="50" y="200"/>
                  </a:lnTo>
                  <a:lnTo>
                    <a:pt x="47" y="202"/>
                  </a:lnTo>
                  <a:lnTo>
                    <a:pt x="47" y="204"/>
                  </a:lnTo>
                  <a:lnTo>
                    <a:pt x="49" y="202"/>
                  </a:lnTo>
                  <a:lnTo>
                    <a:pt x="49" y="200"/>
                  </a:lnTo>
                  <a:lnTo>
                    <a:pt x="47" y="198"/>
                  </a:lnTo>
                  <a:lnTo>
                    <a:pt x="45" y="195"/>
                  </a:lnTo>
                  <a:lnTo>
                    <a:pt x="45" y="190"/>
                  </a:lnTo>
                  <a:lnTo>
                    <a:pt x="43" y="186"/>
                  </a:lnTo>
                  <a:lnTo>
                    <a:pt x="43" y="181"/>
                  </a:lnTo>
                  <a:lnTo>
                    <a:pt x="42" y="178"/>
                  </a:lnTo>
                  <a:lnTo>
                    <a:pt x="42" y="169"/>
                  </a:lnTo>
                  <a:lnTo>
                    <a:pt x="40" y="164"/>
                  </a:lnTo>
                  <a:lnTo>
                    <a:pt x="40" y="153"/>
                  </a:lnTo>
                  <a:lnTo>
                    <a:pt x="38" y="150"/>
                  </a:lnTo>
                  <a:lnTo>
                    <a:pt x="38" y="140"/>
                  </a:lnTo>
                  <a:lnTo>
                    <a:pt x="36" y="134"/>
                  </a:lnTo>
                  <a:lnTo>
                    <a:pt x="36" y="131"/>
                  </a:lnTo>
                  <a:lnTo>
                    <a:pt x="35" y="126"/>
                  </a:lnTo>
                  <a:lnTo>
                    <a:pt x="35" y="119"/>
                  </a:lnTo>
                  <a:lnTo>
                    <a:pt x="33" y="115"/>
                  </a:lnTo>
                  <a:lnTo>
                    <a:pt x="33" y="110"/>
                  </a:lnTo>
                  <a:lnTo>
                    <a:pt x="31" y="109"/>
                  </a:lnTo>
                  <a:lnTo>
                    <a:pt x="31" y="105"/>
                  </a:lnTo>
                  <a:lnTo>
                    <a:pt x="28" y="103"/>
                  </a:lnTo>
                  <a:lnTo>
                    <a:pt x="30" y="103"/>
                  </a:lnTo>
                  <a:lnTo>
                    <a:pt x="28" y="103"/>
                  </a:lnTo>
                  <a:lnTo>
                    <a:pt x="28" y="100"/>
                  </a:lnTo>
                  <a:lnTo>
                    <a:pt x="24" y="97"/>
                  </a:lnTo>
                  <a:lnTo>
                    <a:pt x="21" y="97"/>
                  </a:lnTo>
                  <a:lnTo>
                    <a:pt x="21" y="95"/>
                  </a:lnTo>
                  <a:lnTo>
                    <a:pt x="14" y="95"/>
                  </a:lnTo>
                  <a:lnTo>
                    <a:pt x="14" y="97"/>
                  </a:lnTo>
                  <a:lnTo>
                    <a:pt x="11" y="97"/>
                  </a:lnTo>
                  <a:lnTo>
                    <a:pt x="11" y="98"/>
                  </a:lnTo>
                  <a:lnTo>
                    <a:pt x="9" y="98"/>
                  </a:lnTo>
                  <a:lnTo>
                    <a:pt x="9" y="100"/>
                  </a:lnTo>
                  <a:lnTo>
                    <a:pt x="7" y="100"/>
                  </a:lnTo>
                  <a:lnTo>
                    <a:pt x="7" y="103"/>
                  </a:lnTo>
                  <a:lnTo>
                    <a:pt x="5" y="103"/>
                  </a:lnTo>
                  <a:lnTo>
                    <a:pt x="2" y="107"/>
                  </a:lnTo>
                  <a:lnTo>
                    <a:pt x="2" y="110"/>
                  </a:lnTo>
                  <a:lnTo>
                    <a:pt x="0" y="112"/>
                  </a:lnTo>
                  <a:lnTo>
                    <a:pt x="0" y="121"/>
                  </a:lnTo>
                  <a:lnTo>
                    <a:pt x="7" y="121"/>
                  </a:lnTo>
                  <a:close/>
                </a:path>
              </a:pathLst>
            </a:custGeom>
            <a:solidFill>
              <a:srgbClr val="000000"/>
            </a:solidFill>
            <a:ln w="12700">
              <a:solidFill>
                <a:srgbClr val="000000"/>
              </a:solidFill>
              <a:round/>
              <a:headEnd/>
              <a:tailEnd/>
            </a:ln>
          </p:spPr>
          <p:txBody>
            <a:bodyPr/>
            <a:lstStyle/>
            <a:p>
              <a:endParaRPr lang="fr-FR"/>
            </a:p>
          </p:txBody>
        </p:sp>
        <p:sp>
          <p:nvSpPr>
            <p:cNvPr id="27678" name="Rectangle 83"/>
            <p:cNvSpPr>
              <a:spLocks noChangeArrowheads="1"/>
            </p:cNvSpPr>
            <p:nvPr/>
          </p:nvSpPr>
          <p:spPr bwMode="auto">
            <a:xfrm>
              <a:off x="6268946" y="4978400"/>
              <a:ext cx="490538"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79" name="Freeform 84"/>
            <p:cNvSpPr>
              <a:spLocks/>
            </p:cNvSpPr>
            <p:nvPr/>
          </p:nvSpPr>
          <p:spPr bwMode="auto">
            <a:xfrm>
              <a:off x="5768884" y="4819650"/>
              <a:ext cx="184150" cy="331788"/>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2147483646 w 116"/>
                <a:gd name="T115" fmla="*/ 2147483646 h 209"/>
                <a:gd name="T116" fmla="*/ 0 w 116"/>
                <a:gd name="T117" fmla="*/ 2147483646 h 2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
                <a:gd name="T178" fmla="*/ 0 h 209"/>
                <a:gd name="T179" fmla="*/ 116 w 116"/>
                <a:gd name="T180" fmla="*/ 209 h 2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 h="209">
                  <a:moveTo>
                    <a:pt x="7" y="122"/>
                  </a:moveTo>
                  <a:lnTo>
                    <a:pt x="7" y="119"/>
                  </a:lnTo>
                  <a:lnTo>
                    <a:pt x="9" y="117"/>
                  </a:lnTo>
                  <a:lnTo>
                    <a:pt x="9" y="115"/>
                  </a:lnTo>
                  <a:lnTo>
                    <a:pt x="11" y="114"/>
                  </a:lnTo>
                  <a:lnTo>
                    <a:pt x="11" y="112"/>
                  </a:lnTo>
                  <a:lnTo>
                    <a:pt x="12" y="110"/>
                  </a:lnTo>
                  <a:lnTo>
                    <a:pt x="11" y="107"/>
                  </a:lnTo>
                  <a:lnTo>
                    <a:pt x="12" y="107"/>
                  </a:lnTo>
                  <a:lnTo>
                    <a:pt x="16" y="103"/>
                  </a:lnTo>
                  <a:lnTo>
                    <a:pt x="14" y="102"/>
                  </a:lnTo>
                  <a:lnTo>
                    <a:pt x="16" y="102"/>
                  </a:lnTo>
                  <a:lnTo>
                    <a:pt x="16" y="100"/>
                  </a:lnTo>
                  <a:lnTo>
                    <a:pt x="18" y="100"/>
                  </a:lnTo>
                  <a:lnTo>
                    <a:pt x="18" y="98"/>
                  </a:lnTo>
                  <a:lnTo>
                    <a:pt x="18" y="100"/>
                  </a:lnTo>
                  <a:lnTo>
                    <a:pt x="23" y="105"/>
                  </a:lnTo>
                  <a:lnTo>
                    <a:pt x="25" y="103"/>
                  </a:lnTo>
                  <a:lnTo>
                    <a:pt x="23" y="105"/>
                  </a:lnTo>
                  <a:lnTo>
                    <a:pt x="26" y="107"/>
                  </a:lnTo>
                  <a:lnTo>
                    <a:pt x="25" y="107"/>
                  </a:lnTo>
                  <a:lnTo>
                    <a:pt x="25" y="105"/>
                  </a:lnTo>
                  <a:lnTo>
                    <a:pt x="25" y="112"/>
                  </a:lnTo>
                  <a:lnTo>
                    <a:pt x="26" y="114"/>
                  </a:lnTo>
                  <a:lnTo>
                    <a:pt x="26" y="119"/>
                  </a:lnTo>
                  <a:lnTo>
                    <a:pt x="28" y="122"/>
                  </a:lnTo>
                  <a:lnTo>
                    <a:pt x="28" y="126"/>
                  </a:lnTo>
                  <a:lnTo>
                    <a:pt x="30" y="131"/>
                  </a:lnTo>
                  <a:lnTo>
                    <a:pt x="30" y="140"/>
                  </a:lnTo>
                  <a:lnTo>
                    <a:pt x="31" y="145"/>
                  </a:lnTo>
                  <a:lnTo>
                    <a:pt x="31" y="150"/>
                  </a:lnTo>
                  <a:lnTo>
                    <a:pt x="33" y="153"/>
                  </a:lnTo>
                  <a:lnTo>
                    <a:pt x="33" y="159"/>
                  </a:lnTo>
                  <a:lnTo>
                    <a:pt x="35" y="164"/>
                  </a:lnTo>
                  <a:lnTo>
                    <a:pt x="35" y="169"/>
                  </a:lnTo>
                  <a:lnTo>
                    <a:pt x="37" y="172"/>
                  </a:lnTo>
                  <a:lnTo>
                    <a:pt x="37" y="178"/>
                  </a:lnTo>
                  <a:lnTo>
                    <a:pt x="38" y="181"/>
                  </a:lnTo>
                  <a:lnTo>
                    <a:pt x="38" y="186"/>
                  </a:lnTo>
                  <a:lnTo>
                    <a:pt x="40" y="190"/>
                  </a:lnTo>
                  <a:lnTo>
                    <a:pt x="40" y="195"/>
                  </a:lnTo>
                  <a:lnTo>
                    <a:pt x="42" y="197"/>
                  </a:lnTo>
                  <a:lnTo>
                    <a:pt x="42" y="200"/>
                  </a:lnTo>
                  <a:lnTo>
                    <a:pt x="44" y="202"/>
                  </a:lnTo>
                  <a:lnTo>
                    <a:pt x="44" y="205"/>
                  </a:lnTo>
                  <a:lnTo>
                    <a:pt x="50" y="209"/>
                  </a:lnTo>
                  <a:lnTo>
                    <a:pt x="50" y="205"/>
                  </a:lnTo>
                  <a:lnTo>
                    <a:pt x="50" y="207"/>
                  </a:lnTo>
                  <a:lnTo>
                    <a:pt x="54" y="205"/>
                  </a:lnTo>
                  <a:lnTo>
                    <a:pt x="54" y="195"/>
                  </a:lnTo>
                  <a:lnTo>
                    <a:pt x="56" y="190"/>
                  </a:lnTo>
                  <a:lnTo>
                    <a:pt x="56" y="179"/>
                  </a:lnTo>
                  <a:lnTo>
                    <a:pt x="57" y="172"/>
                  </a:lnTo>
                  <a:lnTo>
                    <a:pt x="57" y="166"/>
                  </a:lnTo>
                  <a:lnTo>
                    <a:pt x="59" y="159"/>
                  </a:lnTo>
                  <a:lnTo>
                    <a:pt x="59" y="143"/>
                  </a:lnTo>
                  <a:lnTo>
                    <a:pt x="61" y="134"/>
                  </a:lnTo>
                  <a:lnTo>
                    <a:pt x="61" y="126"/>
                  </a:lnTo>
                  <a:lnTo>
                    <a:pt x="63" y="117"/>
                  </a:lnTo>
                  <a:lnTo>
                    <a:pt x="63" y="109"/>
                  </a:lnTo>
                  <a:lnTo>
                    <a:pt x="64" y="100"/>
                  </a:lnTo>
                  <a:lnTo>
                    <a:pt x="64" y="91"/>
                  </a:lnTo>
                  <a:lnTo>
                    <a:pt x="66" y="83"/>
                  </a:lnTo>
                  <a:lnTo>
                    <a:pt x="66" y="74"/>
                  </a:lnTo>
                  <a:lnTo>
                    <a:pt x="68" y="67"/>
                  </a:lnTo>
                  <a:lnTo>
                    <a:pt x="68" y="59"/>
                  </a:lnTo>
                  <a:lnTo>
                    <a:pt x="69" y="52"/>
                  </a:lnTo>
                  <a:lnTo>
                    <a:pt x="69" y="43"/>
                  </a:lnTo>
                  <a:lnTo>
                    <a:pt x="71" y="36"/>
                  </a:lnTo>
                  <a:lnTo>
                    <a:pt x="71" y="31"/>
                  </a:lnTo>
                  <a:lnTo>
                    <a:pt x="73" y="24"/>
                  </a:lnTo>
                  <a:lnTo>
                    <a:pt x="73" y="15"/>
                  </a:lnTo>
                  <a:lnTo>
                    <a:pt x="75" y="12"/>
                  </a:lnTo>
                  <a:lnTo>
                    <a:pt x="73" y="7"/>
                  </a:lnTo>
                  <a:lnTo>
                    <a:pt x="73" y="8"/>
                  </a:lnTo>
                  <a:lnTo>
                    <a:pt x="76" y="7"/>
                  </a:lnTo>
                  <a:lnTo>
                    <a:pt x="76" y="5"/>
                  </a:lnTo>
                  <a:lnTo>
                    <a:pt x="73" y="0"/>
                  </a:lnTo>
                  <a:lnTo>
                    <a:pt x="69" y="7"/>
                  </a:lnTo>
                  <a:lnTo>
                    <a:pt x="71" y="10"/>
                  </a:lnTo>
                  <a:lnTo>
                    <a:pt x="71" y="29"/>
                  </a:lnTo>
                  <a:lnTo>
                    <a:pt x="73" y="34"/>
                  </a:lnTo>
                  <a:lnTo>
                    <a:pt x="73" y="52"/>
                  </a:lnTo>
                  <a:lnTo>
                    <a:pt x="75" y="57"/>
                  </a:lnTo>
                  <a:lnTo>
                    <a:pt x="75" y="69"/>
                  </a:lnTo>
                  <a:lnTo>
                    <a:pt x="76" y="76"/>
                  </a:lnTo>
                  <a:lnTo>
                    <a:pt x="76" y="88"/>
                  </a:lnTo>
                  <a:lnTo>
                    <a:pt x="78" y="95"/>
                  </a:lnTo>
                  <a:lnTo>
                    <a:pt x="78" y="105"/>
                  </a:lnTo>
                  <a:lnTo>
                    <a:pt x="80" y="110"/>
                  </a:lnTo>
                  <a:lnTo>
                    <a:pt x="80" y="115"/>
                  </a:lnTo>
                  <a:lnTo>
                    <a:pt x="82" y="121"/>
                  </a:lnTo>
                  <a:lnTo>
                    <a:pt x="82" y="129"/>
                  </a:lnTo>
                  <a:lnTo>
                    <a:pt x="83" y="133"/>
                  </a:lnTo>
                  <a:lnTo>
                    <a:pt x="83" y="134"/>
                  </a:lnTo>
                  <a:lnTo>
                    <a:pt x="85" y="140"/>
                  </a:lnTo>
                  <a:lnTo>
                    <a:pt x="85" y="138"/>
                  </a:lnTo>
                  <a:lnTo>
                    <a:pt x="85" y="141"/>
                  </a:lnTo>
                  <a:lnTo>
                    <a:pt x="88" y="145"/>
                  </a:lnTo>
                  <a:lnTo>
                    <a:pt x="90" y="145"/>
                  </a:lnTo>
                  <a:lnTo>
                    <a:pt x="90" y="147"/>
                  </a:lnTo>
                  <a:lnTo>
                    <a:pt x="101" y="147"/>
                  </a:lnTo>
                  <a:lnTo>
                    <a:pt x="101" y="145"/>
                  </a:lnTo>
                  <a:lnTo>
                    <a:pt x="102" y="145"/>
                  </a:lnTo>
                  <a:lnTo>
                    <a:pt x="102" y="143"/>
                  </a:lnTo>
                  <a:lnTo>
                    <a:pt x="104" y="143"/>
                  </a:lnTo>
                  <a:lnTo>
                    <a:pt x="107" y="140"/>
                  </a:lnTo>
                  <a:lnTo>
                    <a:pt x="107" y="138"/>
                  </a:lnTo>
                  <a:lnTo>
                    <a:pt x="109" y="136"/>
                  </a:lnTo>
                  <a:lnTo>
                    <a:pt x="109" y="134"/>
                  </a:lnTo>
                  <a:lnTo>
                    <a:pt x="111" y="133"/>
                  </a:lnTo>
                  <a:lnTo>
                    <a:pt x="111" y="129"/>
                  </a:lnTo>
                  <a:lnTo>
                    <a:pt x="113" y="128"/>
                  </a:lnTo>
                  <a:lnTo>
                    <a:pt x="113" y="122"/>
                  </a:lnTo>
                  <a:lnTo>
                    <a:pt x="114" y="119"/>
                  </a:lnTo>
                  <a:lnTo>
                    <a:pt x="114" y="117"/>
                  </a:lnTo>
                  <a:lnTo>
                    <a:pt x="116" y="115"/>
                  </a:lnTo>
                  <a:lnTo>
                    <a:pt x="116" y="114"/>
                  </a:lnTo>
                  <a:lnTo>
                    <a:pt x="109" y="114"/>
                  </a:lnTo>
                  <a:lnTo>
                    <a:pt x="109" y="112"/>
                  </a:lnTo>
                  <a:lnTo>
                    <a:pt x="107" y="117"/>
                  </a:lnTo>
                  <a:lnTo>
                    <a:pt x="107" y="119"/>
                  </a:lnTo>
                  <a:lnTo>
                    <a:pt x="106" y="122"/>
                  </a:lnTo>
                  <a:lnTo>
                    <a:pt x="106" y="124"/>
                  </a:lnTo>
                  <a:lnTo>
                    <a:pt x="104" y="126"/>
                  </a:lnTo>
                  <a:lnTo>
                    <a:pt x="104" y="129"/>
                  </a:lnTo>
                  <a:lnTo>
                    <a:pt x="102" y="131"/>
                  </a:lnTo>
                  <a:lnTo>
                    <a:pt x="102" y="133"/>
                  </a:lnTo>
                  <a:lnTo>
                    <a:pt x="101" y="134"/>
                  </a:lnTo>
                  <a:lnTo>
                    <a:pt x="101" y="136"/>
                  </a:lnTo>
                  <a:lnTo>
                    <a:pt x="99" y="138"/>
                  </a:lnTo>
                  <a:lnTo>
                    <a:pt x="101" y="140"/>
                  </a:lnTo>
                  <a:lnTo>
                    <a:pt x="99" y="140"/>
                  </a:lnTo>
                  <a:lnTo>
                    <a:pt x="99" y="141"/>
                  </a:lnTo>
                  <a:lnTo>
                    <a:pt x="97" y="141"/>
                  </a:lnTo>
                  <a:lnTo>
                    <a:pt x="97" y="143"/>
                  </a:lnTo>
                  <a:lnTo>
                    <a:pt x="94" y="143"/>
                  </a:lnTo>
                  <a:lnTo>
                    <a:pt x="94" y="141"/>
                  </a:lnTo>
                  <a:lnTo>
                    <a:pt x="92" y="141"/>
                  </a:lnTo>
                  <a:lnTo>
                    <a:pt x="94" y="140"/>
                  </a:lnTo>
                  <a:lnTo>
                    <a:pt x="92" y="138"/>
                  </a:lnTo>
                  <a:lnTo>
                    <a:pt x="92" y="136"/>
                  </a:lnTo>
                  <a:lnTo>
                    <a:pt x="90" y="134"/>
                  </a:lnTo>
                  <a:lnTo>
                    <a:pt x="90" y="133"/>
                  </a:lnTo>
                  <a:lnTo>
                    <a:pt x="88" y="129"/>
                  </a:lnTo>
                  <a:lnTo>
                    <a:pt x="88" y="121"/>
                  </a:lnTo>
                  <a:lnTo>
                    <a:pt x="87" y="115"/>
                  </a:lnTo>
                  <a:lnTo>
                    <a:pt x="87" y="110"/>
                  </a:lnTo>
                  <a:lnTo>
                    <a:pt x="85" y="105"/>
                  </a:lnTo>
                  <a:lnTo>
                    <a:pt x="85" y="95"/>
                  </a:lnTo>
                  <a:lnTo>
                    <a:pt x="83" y="88"/>
                  </a:lnTo>
                  <a:lnTo>
                    <a:pt x="83" y="76"/>
                  </a:lnTo>
                  <a:lnTo>
                    <a:pt x="82" y="69"/>
                  </a:lnTo>
                  <a:lnTo>
                    <a:pt x="82" y="57"/>
                  </a:lnTo>
                  <a:lnTo>
                    <a:pt x="80" y="52"/>
                  </a:lnTo>
                  <a:lnTo>
                    <a:pt x="80" y="34"/>
                  </a:lnTo>
                  <a:lnTo>
                    <a:pt x="78" y="29"/>
                  </a:lnTo>
                  <a:lnTo>
                    <a:pt x="78" y="10"/>
                  </a:lnTo>
                  <a:lnTo>
                    <a:pt x="76" y="7"/>
                  </a:lnTo>
                  <a:lnTo>
                    <a:pt x="73" y="7"/>
                  </a:lnTo>
                  <a:lnTo>
                    <a:pt x="69" y="5"/>
                  </a:lnTo>
                  <a:lnTo>
                    <a:pt x="69" y="3"/>
                  </a:lnTo>
                  <a:lnTo>
                    <a:pt x="73" y="2"/>
                  </a:lnTo>
                  <a:lnTo>
                    <a:pt x="69" y="3"/>
                  </a:lnTo>
                  <a:lnTo>
                    <a:pt x="68" y="12"/>
                  </a:lnTo>
                  <a:lnTo>
                    <a:pt x="66" y="15"/>
                  </a:lnTo>
                  <a:lnTo>
                    <a:pt x="66" y="24"/>
                  </a:lnTo>
                  <a:lnTo>
                    <a:pt x="64" y="31"/>
                  </a:lnTo>
                  <a:lnTo>
                    <a:pt x="64" y="36"/>
                  </a:lnTo>
                  <a:lnTo>
                    <a:pt x="63" y="43"/>
                  </a:lnTo>
                  <a:lnTo>
                    <a:pt x="63" y="52"/>
                  </a:lnTo>
                  <a:lnTo>
                    <a:pt x="61" y="59"/>
                  </a:lnTo>
                  <a:lnTo>
                    <a:pt x="61" y="67"/>
                  </a:lnTo>
                  <a:lnTo>
                    <a:pt x="59" y="74"/>
                  </a:lnTo>
                  <a:lnTo>
                    <a:pt x="59" y="83"/>
                  </a:lnTo>
                  <a:lnTo>
                    <a:pt x="57" y="91"/>
                  </a:lnTo>
                  <a:lnTo>
                    <a:pt x="57" y="100"/>
                  </a:lnTo>
                  <a:lnTo>
                    <a:pt x="56" y="109"/>
                  </a:lnTo>
                  <a:lnTo>
                    <a:pt x="56" y="117"/>
                  </a:lnTo>
                  <a:lnTo>
                    <a:pt x="54" y="126"/>
                  </a:lnTo>
                  <a:lnTo>
                    <a:pt x="54" y="134"/>
                  </a:lnTo>
                  <a:lnTo>
                    <a:pt x="52" y="143"/>
                  </a:lnTo>
                  <a:lnTo>
                    <a:pt x="52" y="159"/>
                  </a:lnTo>
                  <a:lnTo>
                    <a:pt x="50" y="166"/>
                  </a:lnTo>
                  <a:lnTo>
                    <a:pt x="50" y="172"/>
                  </a:lnTo>
                  <a:lnTo>
                    <a:pt x="49" y="179"/>
                  </a:lnTo>
                  <a:lnTo>
                    <a:pt x="49" y="190"/>
                  </a:lnTo>
                  <a:lnTo>
                    <a:pt x="47" y="195"/>
                  </a:lnTo>
                  <a:lnTo>
                    <a:pt x="47" y="204"/>
                  </a:lnTo>
                  <a:lnTo>
                    <a:pt x="47" y="202"/>
                  </a:lnTo>
                  <a:lnTo>
                    <a:pt x="50" y="200"/>
                  </a:lnTo>
                  <a:lnTo>
                    <a:pt x="47" y="202"/>
                  </a:lnTo>
                  <a:lnTo>
                    <a:pt x="50" y="202"/>
                  </a:lnTo>
                  <a:lnTo>
                    <a:pt x="50" y="198"/>
                  </a:lnTo>
                  <a:lnTo>
                    <a:pt x="49" y="197"/>
                  </a:lnTo>
                  <a:lnTo>
                    <a:pt x="49" y="193"/>
                  </a:lnTo>
                  <a:lnTo>
                    <a:pt x="47" y="191"/>
                  </a:lnTo>
                  <a:lnTo>
                    <a:pt x="47" y="190"/>
                  </a:lnTo>
                  <a:lnTo>
                    <a:pt x="45" y="186"/>
                  </a:lnTo>
                  <a:lnTo>
                    <a:pt x="45" y="181"/>
                  </a:lnTo>
                  <a:lnTo>
                    <a:pt x="44" y="178"/>
                  </a:lnTo>
                  <a:lnTo>
                    <a:pt x="44" y="172"/>
                  </a:lnTo>
                  <a:lnTo>
                    <a:pt x="42" y="169"/>
                  </a:lnTo>
                  <a:lnTo>
                    <a:pt x="42" y="164"/>
                  </a:lnTo>
                  <a:lnTo>
                    <a:pt x="40" y="159"/>
                  </a:lnTo>
                  <a:lnTo>
                    <a:pt x="40" y="153"/>
                  </a:lnTo>
                  <a:lnTo>
                    <a:pt x="38" y="150"/>
                  </a:lnTo>
                  <a:lnTo>
                    <a:pt x="38" y="145"/>
                  </a:lnTo>
                  <a:lnTo>
                    <a:pt x="37" y="140"/>
                  </a:lnTo>
                  <a:lnTo>
                    <a:pt x="37" y="131"/>
                  </a:lnTo>
                  <a:lnTo>
                    <a:pt x="35" y="126"/>
                  </a:lnTo>
                  <a:lnTo>
                    <a:pt x="35" y="122"/>
                  </a:lnTo>
                  <a:lnTo>
                    <a:pt x="33" y="119"/>
                  </a:lnTo>
                  <a:lnTo>
                    <a:pt x="33" y="110"/>
                  </a:lnTo>
                  <a:lnTo>
                    <a:pt x="31" y="109"/>
                  </a:lnTo>
                  <a:lnTo>
                    <a:pt x="31" y="103"/>
                  </a:lnTo>
                  <a:lnTo>
                    <a:pt x="30" y="103"/>
                  </a:lnTo>
                  <a:lnTo>
                    <a:pt x="30" y="102"/>
                  </a:lnTo>
                  <a:lnTo>
                    <a:pt x="23" y="95"/>
                  </a:lnTo>
                  <a:lnTo>
                    <a:pt x="21" y="97"/>
                  </a:lnTo>
                  <a:lnTo>
                    <a:pt x="21" y="95"/>
                  </a:lnTo>
                  <a:lnTo>
                    <a:pt x="14" y="95"/>
                  </a:lnTo>
                  <a:lnTo>
                    <a:pt x="14" y="97"/>
                  </a:lnTo>
                  <a:lnTo>
                    <a:pt x="12" y="97"/>
                  </a:lnTo>
                  <a:lnTo>
                    <a:pt x="12" y="98"/>
                  </a:lnTo>
                  <a:lnTo>
                    <a:pt x="11" y="98"/>
                  </a:lnTo>
                  <a:lnTo>
                    <a:pt x="7" y="102"/>
                  </a:lnTo>
                  <a:lnTo>
                    <a:pt x="9" y="103"/>
                  </a:lnTo>
                  <a:lnTo>
                    <a:pt x="7" y="103"/>
                  </a:lnTo>
                  <a:lnTo>
                    <a:pt x="6" y="107"/>
                  </a:lnTo>
                  <a:lnTo>
                    <a:pt x="4" y="109"/>
                  </a:lnTo>
                  <a:lnTo>
                    <a:pt x="4" y="110"/>
                  </a:lnTo>
                  <a:lnTo>
                    <a:pt x="2" y="112"/>
                  </a:lnTo>
                  <a:lnTo>
                    <a:pt x="2" y="114"/>
                  </a:lnTo>
                  <a:lnTo>
                    <a:pt x="0" y="115"/>
                  </a:lnTo>
                  <a:lnTo>
                    <a:pt x="0" y="121"/>
                  </a:lnTo>
                  <a:lnTo>
                    <a:pt x="0" y="119"/>
                  </a:lnTo>
                  <a:lnTo>
                    <a:pt x="7" y="122"/>
                  </a:lnTo>
                  <a:close/>
                </a:path>
              </a:pathLst>
            </a:custGeom>
            <a:solidFill>
              <a:srgbClr val="000000"/>
            </a:solidFill>
            <a:ln w="12700">
              <a:solidFill>
                <a:srgbClr val="000000"/>
              </a:solidFill>
              <a:round/>
              <a:headEnd/>
              <a:tailEnd/>
            </a:ln>
          </p:spPr>
          <p:txBody>
            <a:bodyPr/>
            <a:lstStyle/>
            <a:p>
              <a:endParaRPr lang="fr-FR"/>
            </a:p>
          </p:txBody>
        </p:sp>
        <p:sp>
          <p:nvSpPr>
            <p:cNvPr id="27680" name="Freeform 85"/>
            <p:cNvSpPr>
              <a:spLocks/>
            </p:cNvSpPr>
            <p:nvPr/>
          </p:nvSpPr>
          <p:spPr bwMode="auto">
            <a:xfrm>
              <a:off x="7469096" y="5192713"/>
              <a:ext cx="153988" cy="152400"/>
            </a:xfrm>
            <a:custGeom>
              <a:avLst/>
              <a:gdLst>
                <a:gd name="T0" fmla="*/ 0 w 97"/>
                <a:gd name="T1" fmla="*/ 0 h 96"/>
                <a:gd name="T2" fmla="*/ 0 w 97"/>
                <a:gd name="T3" fmla="*/ 2147483646 h 96"/>
                <a:gd name="T4" fmla="*/ 2147483646 w 97"/>
                <a:gd name="T5" fmla="*/ 2147483646 h 96"/>
                <a:gd name="T6" fmla="*/ 2147483646 w 97"/>
                <a:gd name="T7" fmla="*/ 0 h 96"/>
                <a:gd name="T8" fmla="*/ 0 w 97"/>
                <a:gd name="T9" fmla="*/ 0 h 96"/>
                <a:gd name="T10" fmla="*/ 2147483646 w 97"/>
                <a:gd name="T11" fmla="*/ 2147483646 h 96"/>
                <a:gd name="T12" fmla="*/ 2147483646 w 97"/>
                <a:gd name="T13" fmla="*/ 2147483646 h 96"/>
                <a:gd name="T14" fmla="*/ 2147483646 w 97"/>
                <a:gd name="T15" fmla="*/ 2147483646 h 96"/>
                <a:gd name="T16" fmla="*/ 2147483646 w 97"/>
                <a:gd name="T17" fmla="*/ 2147483646 h 96"/>
                <a:gd name="T18" fmla="*/ 2147483646 w 97"/>
                <a:gd name="T19" fmla="*/ 2147483646 h 96"/>
                <a:gd name="T20" fmla="*/ 2147483646 w 97"/>
                <a:gd name="T21" fmla="*/ 2147483646 h 96"/>
                <a:gd name="T22" fmla="*/ 2147483646 w 97"/>
                <a:gd name="T23" fmla="*/ 2147483646 h 96"/>
                <a:gd name="T24" fmla="*/ 2147483646 w 97"/>
                <a:gd name="T25" fmla="*/ 2147483646 h 96"/>
                <a:gd name="T26" fmla="*/ 2147483646 w 97"/>
                <a:gd name="T27" fmla="*/ 2147483646 h 96"/>
                <a:gd name="T28" fmla="*/ 0 w 97"/>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6"/>
                <a:gd name="T47" fmla="*/ 97 w 97"/>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6">
                  <a:moveTo>
                    <a:pt x="0" y="0"/>
                  </a:moveTo>
                  <a:lnTo>
                    <a:pt x="0" y="96"/>
                  </a:lnTo>
                  <a:lnTo>
                    <a:pt x="97" y="96"/>
                  </a:lnTo>
                  <a:lnTo>
                    <a:pt x="97" y="0"/>
                  </a:lnTo>
                  <a:lnTo>
                    <a:pt x="0" y="0"/>
                  </a:lnTo>
                  <a:lnTo>
                    <a:pt x="2" y="5"/>
                  </a:lnTo>
                  <a:lnTo>
                    <a:pt x="95" y="5"/>
                  </a:lnTo>
                  <a:lnTo>
                    <a:pt x="92" y="1"/>
                  </a:lnTo>
                  <a:lnTo>
                    <a:pt x="92" y="95"/>
                  </a:lnTo>
                  <a:lnTo>
                    <a:pt x="95" y="91"/>
                  </a:lnTo>
                  <a:lnTo>
                    <a:pt x="2" y="91"/>
                  </a:lnTo>
                  <a:lnTo>
                    <a:pt x="6" y="95"/>
                  </a:lnTo>
                  <a:lnTo>
                    <a:pt x="6" y="1"/>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681" name="Rectangle 86"/>
            <p:cNvSpPr>
              <a:spLocks noChangeArrowheads="1"/>
            </p:cNvSpPr>
            <p:nvPr/>
          </p:nvSpPr>
          <p:spPr bwMode="auto">
            <a:xfrm>
              <a:off x="5676809" y="5262563"/>
              <a:ext cx="1771650" cy="11112"/>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82" name="Rectangle 87"/>
            <p:cNvSpPr>
              <a:spLocks noChangeArrowheads="1"/>
            </p:cNvSpPr>
            <p:nvPr/>
          </p:nvSpPr>
          <p:spPr bwMode="auto">
            <a:xfrm>
              <a:off x="6314984" y="5249863"/>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83" name="Freeform 88"/>
            <p:cNvSpPr>
              <a:spLocks/>
            </p:cNvSpPr>
            <p:nvPr/>
          </p:nvSpPr>
          <p:spPr bwMode="auto">
            <a:xfrm>
              <a:off x="6853147" y="5091114"/>
              <a:ext cx="182563" cy="331787"/>
            </a:xfrm>
            <a:custGeom>
              <a:avLst/>
              <a:gdLst>
                <a:gd name="T0" fmla="*/ 2147483646 w 115"/>
                <a:gd name="T1" fmla="*/ 2147483646 h 209"/>
                <a:gd name="T2" fmla="*/ 2147483646 w 115"/>
                <a:gd name="T3" fmla="*/ 2147483646 h 209"/>
                <a:gd name="T4" fmla="*/ 2147483646 w 115"/>
                <a:gd name="T5" fmla="*/ 2147483646 h 209"/>
                <a:gd name="T6" fmla="*/ 2147483646 w 115"/>
                <a:gd name="T7" fmla="*/ 2147483646 h 209"/>
                <a:gd name="T8" fmla="*/ 2147483646 w 115"/>
                <a:gd name="T9" fmla="*/ 2147483646 h 209"/>
                <a:gd name="T10" fmla="*/ 2147483646 w 115"/>
                <a:gd name="T11" fmla="*/ 2147483646 h 209"/>
                <a:gd name="T12" fmla="*/ 2147483646 w 115"/>
                <a:gd name="T13" fmla="*/ 2147483646 h 209"/>
                <a:gd name="T14" fmla="*/ 2147483646 w 115"/>
                <a:gd name="T15" fmla="*/ 2147483646 h 209"/>
                <a:gd name="T16" fmla="*/ 2147483646 w 115"/>
                <a:gd name="T17" fmla="*/ 2147483646 h 209"/>
                <a:gd name="T18" fmla="*/ 2147483646 w 115"/>
                <a:gd name="T19" fmla="*/ 2147483646 h 209"/>
                <a:gd name="T20" fmla="*/ 2147483646 w 115"/>
                <a:gd name="T21" fmla="*/ 2147483646 h 209"/>
                <a:gd name="T22" fmla="*/ 2147483646 w 115"/>
                <a:gd name="T23" fmla="*/ 2147483646 h 209"/>
                <a:gd name="T24" fmla="*/ 2147483646 w 115"/>
                <a:gd name="T25" fmla="*/ 2147483646 h 209"/>
                <a:gd name="T26" fmla="*/ 2147483646 w 115"/>
                <a:gd name="T27" fmla="*/ 2147483646 h 209"/>
                <a:gd name="T28" fmla="*/ 2147483646 w 115"/>
                <a:gd name="T29" fmla="*/ 2147483646 h 209"/>
                <a:gd name="T30" fmla="*/ 2147483646 w 115"/>
                <a:gd name="T31" fmla="*/ 2147483646 h 209"/>
                <a:gd name="T32" fmla="*/ 2147483646 w 115"/>
                <a:gd name="T33" fmla="*/ 2147483646 h 209"/>
                <a:gd name="T34" fmla="*/ 2147483646 w 115"/>
                <a:gd name="T35" fmla="*/ 2147483646 h 209"/>
                <a:gd name="T36" fmla="*/ 2147483646 w 115"/>
                <a:gd name="T37" fmla="*/ 2147483646 h 209"/>
                <a:gd name="T38" fmla="*/ 2147483646 w 115"/>
                <a:gd name="T39" fmla="*/ 2147483646 h 209"/>
                <a:gd name="T40" fmla="*/ 2147483646 w 115"/>
                <a:gd name="T41" fmla="*/ 2147483646 h 209"/>
                <a:gd name="T42" fmla="*/ 2147483646 w 115"/>
                <a:gd name="T43" fmla="*/ 2147483646 h 209"/>
                <a:gd name="T44" fmla="*/ 2147483646 w 115"/>
                <a:gd name="T45" fmla="*/ 2147483646 h 209"/>
                <a:gd name="T46" fmla="*/ 2147483646 w 115"/>
                <a:gd name="T47" fmla="*/ 2147483646 h 209"/>
                <a:gd name="T48" fmla="*/ 2147483646 w 115"/>
                <a:gd name="T49" fmla="*/ 2147483646 h 209"/>
                <a:gd name="T50" fmla="*/ 2147483646 w 115"/>
                <a:gd name="T51" fmla="*/ 2147483646 h 209"/>
                <a:gd name="T52" fmla="*/ 2147483646 w 115"/>
                <a:gd name="T53" fmla="*/ 2147483646 h 209"/>
                <a:gd name="T54" fmla="*/ 2147483646 w 115"/>
                <a:gd name="T55" fmla="*/ 2147483646 h 209"/>
                <a:gd name="T56" fmla="*/ 2147483646 w 115"/>
                <a:gd name="T57" fmla="*/ 2147483646 h 209"/>
                <a:gd name="T58" fmla="*/ 2147483646 w 115"/>
                <a:gd name="T59" fmla="*/ 2147483646 h 209"/>
                <a:gd name="T60" fmla="*/ 2147483646 w 115"/>
                <a:gd name="T61" fmla="*/ 2147483646 h 209"/>
                <a:gd name="T62" fmla="*/ 2147483646 w 115"/>
                <a:gd name="T63" fmla="*/ 2147483646 h 209"/>
                <a:gd name="T64" fmla="*/ 2147483646 w 115"/>
                <a:gd name="T65" fmla="*/ 2147483646 h 209"/>
                <a:gd name="T66" fmla="*/ 2147483646 w 115"/>
                <a:gd name="T67" fmla="*/ 2147483646 h 209"/>
                <a:gd name="T68" fmla="*/ 2147483646 w 115"/>
                <a:gd name="T69" fmla="*/ 2147483646 h 209"/>
                <a:gd name="T70" fmla="*/ 2147483646 w 115"/>
                <a:gd name="T71" fmla="*/ 2147483646 h 209"/>
                <a:gd name="T72" fmla="*/ 2147483646 w 115"/>
                <a:gd name="T73" fmla="*/ 2147483646 h 209"/>
                <a:gd name="T74" fmla="*/ 2147483646 w 115"/>
                <a:gd name="T75" fmla="*/ 2147483646 h 209"/>
                <a:gd name="T76" fmla="*/ 2147483646 w 115"/>
                <a:gd name="T77" fmla="*/ 2147483646 h 209"/>
                <a:gd name="T78" fmla="*/ 2147483646 w 115"/>
                <a:gd name="T79" fmla="*/ 2147483646 h 209"/>
                <a:gd name="T80" fmla="*/ 2147483646 w 115"/>
                <a:gd name="T81" fmla="*/ 2147483646 h 209"/>
                <a:gd name="T82" fmla="*/ 2147483646 w 115"/>
                <a:gd name="T83" fmla="*/ 2147483646 h 209"/>
                <a:gd name="T84" fmla="*/ 2147483646 w 115"/>
                <a:gd name="T85" fmla="*/ 2147483646 h 209"/>
                <a:gd name="T86" fmla="*/ 2147483646 w 115"/>
                <a:gd name="T87" fmla="*/ 2147483646 h 209"/>
                <a:gd name="T88" fmla="*/ 2147483646 w 115"/>
                <a:gd name="T89" fmla="*/ 2147483646 h 209"/>
                <a:gd name="T90" fmla="*/ 2147483646 w 115"/>
                <a:gd name="T91" fmla="*/ 2147483646 h 209"/>
                <a:gd name="T92" fmla="*/ 2147483646 w 115"/>
                <a:gd name="T93" fmla="*/ 2147483646 h 209"/>
                <a:gd name="T94" fmla="*/ 2147483646 w 115"/>
                <a:gd name="T95" fmla="*/ 2147483646 h 209"/>
                <a:gd name="T96" fmla="*/ 2147483646 w 115"/>
                <a:gd name="T97" fmla="*/ 2147483646 h 209"/>
                <a:gd name="T98" fmla="*/ 2147483646 w 115"/>
                <a:gd name="T99" fmla="*/ 2147483646 h 209"/>
                <a:gd name="T100" fmla="*/ 2147483646 w 115"/>
                <a:gd name="T101" fmla="*/ 2147483646 h 209"/>
                <a:gd name="T102" fmla="*/ 2147483646 w 115"/>
                <a:gd name="T103" fmla="*/ 2147483646 h 209"/>
                <a:gd name="T104" fmla="*/ 2147483646 w 115"/>
                <a:gd name="T105" fmla="*/ 2147483646 h 209"/>
                <a:gd name="T106" fmla="*/ 2147483646 w 115"/>
                <a:gd name="T107" fmla="*/ 2147483646 h 209"/>
                <a:gd name="T108" fmla="*/ 2147483646 w 115"/>
                <a:gd name="T109" fmla="*/ 2147483646 h 209"/>
                <a:gd name="T110" fmla="*/ 2147483646 w 115"/>
                <a:gd name="T111" fmla="*/ 2147483646 h 209"/>
                <a:gd name="T112" fmla="*/ 2147483646 w 115"/>
                <a:gd name="T113" fmla="*/ 2147483646 h 209"/>
                <a:gd name="T114" fmla="*/ 0 w 115"/>
                <a:gd name="T115" fmla="*/ 2147483646 h 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5"/>
                <a:gd name="T175" fmla="*/ 0 h 209"/>
                <a:gd name="T176" fmla="*/ 115 w 115"/>
                <a:gd name="T177" fmla="*/ 209 h 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5" h="209">
                  <a:moveTo>
                    <a:pt x="7" y="121"/>
                  </a:moveTo>
                  <a:lnTo>
                    <a:pt x="7" y="115"/>
                  </a:lnTo>
                  <a:lnTo>
                    <a:pt x="8" y="114"/>
                  </a:lnTo>
                  <a:lnTo>
                    <a:pt x="8" y="110"/>
                  </a:lnTo>
                  <a:lnTo>
                    <a:pt x="10" y="108"/>
                  </a:lnTo>
                  <a:lnTo>
                    <a:pt x="8" y="107"/>
                  </a:lnTo>
                  <a:lnTo>
                    <a:pt x="10" y="107"/>
                  </a:lnTo>
                  <a:lnTo>
                    <a:pt x="10" y="103"/>
                  </a:lnTo>
                  <a:lnTo>
                    <a:pt x="12" y="103"/>
                  </a:lnTo>
                  <a:lnTo>
                    <a:pt x="12" y="102"/>
                  </a:lnTo>
                  <a:lnTo>
                    <a:pt x="14" y="102"/>
                  </a:lnTo>
                  <a:lnTo>
                    <a:pt x="14" y="100"/>
                  </a:lnTo>
                  <a:lnTo>
                    <a:pt x="17" y="100"/>
                  </a:lnTo>
                  <a:lnTo>
                    <a:pt x="17" y="98"/>
                  </a:lnTo>
                  <a:lnTo>
                    <a:pt x="17" y="100"/>
                  </a:lnTo>
                  <a:lnTo>
                    <a:pt x="20" y="100"/>
                  </a:lnTo>
                  <a:lnTo>
                    <a:pt x="19" y="102"/>
                  </a:lnTo>
                  <a:lnTo>
                    <a:pt x="20" y="103"/>
                  </a:lnTo>
                  <a:lnTo>
                    <a:pt x="20" y="105"/>
                  </a:lnTo>
                  <a:lnTo>
                    <a:pt x="24" y="107"/>
                  </a:lnTo>
                  <a:lnTo>
                    <a:pt x="22" y="107"/>
                  </a:lnTo>
                  <a:lnTo>
                    <a:pt x="24" y="107"/>
                  </a:lnTo>
                  <a:lnTo>
                    <a:pt x="24" y="112"/>
                  </a:lnTo>
                  <a:lnTo>
                    <a:pt x="26" y="114"/>
                  </a:lnTo>
                  <a:lnTo>
                    <a:pt x="26" y="115"/>
                  </a:lnTo>
                  <a:lnTo>
                    <a:pt x="27" y="119"/>
                  </a:lnTo>
                  <a:lnTo>
                    <a:pt x="27" y="126"/>
                  </a:lnTo>
                  <a:lnTo>
                    <a:pt x="29" y="131"/>
                  </a:lnTo>
                  <a:lnTo>
                    <a:pt x="29" y="134"/>
                  </a:lnTo>
                  <a:lnTo>
                    <a:pt x="31" y="140"/>
                  </a:lnTo>
                  <a:lnTo>
                    <a:pt x="31" y="150"/>
                  </a:lnTo>
                  <a:lnTo>
                    <a:pt x="33" y="153"/>
                  </a:lnTo>
                  <a:lnTo>
                    <a:pt x="33" y="164"/>
                  </a:lnTo>
                  <a:lnTo>
                    <a:pt x="34" y="169"/>
                  </a:lnTo>
                  <a:lnTo>
                    <a:pt x="34" y="178"/>
                  </a:lnTo>
                  <a:lnTo>
                    <a:pt x="36" y="181"/>
                  </a:lnTo>
                  <a:lnTo>
                    <a:pt x="36" y="186"/>
                  </a:lnTo>
                  <a:lnTo>
                    <a:pt x="38" y="190"/>
                  </a:lnTo>
                  <a:lnTo>
                    <a:pt x="38" y="195"/>
                  </a:lnTo>
                  <a:lnTo>
                    <a:pt x="39" y="198"/>
                  </a:lnTo>
                  <a:lnTo>
                    <a:pt x="39" y="202"/>
                  </a:lnTo>
                  <a:lnTo>
                    <a:pt x="41" y="203"/>
                  </a:lnTo>
                  <a:lnTo>
                    <a:pt x="41" y="205"/>
                  </a:lnTo>
                  <a:lnTo>
                    <a:pt x="45" y="209"/>
                  </a:lnTo>
                  <a:lnTo>
                    <a:pt x="50" y="207"/>
                  </a:lnTo>
                  <a:lnTo>
                    <a:pt x="50" y="205"/>
                  </a:lnTo>
                  <a:lnTo>
                    <a:pt x="50" y="207"/>
                  </a:lnTo>
                  <a:lnTo>
                    <a:pt x="53" y="205"/>
                  </a:lnTo>
                  <a:lnTo>
                    <a:pt x="53" y="195"/>
                  </a:lnTo>
                  <a:lnTo>
                    <a:pt x="55" y="190"/>
                  </a:lnTo>
                  <a:lnTo>
                    <a:pt x="55" y="179"/>
                  </a:lnTo>
                  <a:lnTo>
                    <a:pt x="57" y="172"/>
                  </a:lnTo>
                  <a:lnTo>
                    <a:pt x="57" y="165"/>
                  </a:lnTo>
                  <a:lnTo>
                    <a:pt x="58" y="159"/>
                  </a:lnTo>
                  <a:lnTo>
                    <a:pt x="58" y="143"/>
                  </a:lnTo>
                  <a:lnTo>
                    <a:pt x="60" y="134"/>
                  </a:lnTo>
                  <a:lnTo>
                    <a:pt x="60" y="126"/>
                  </a:lnTo>
                  <a:lnTo>
                    <a:pt x="62" y="117"/>
                  </a:lnTo>
                  <a:lnTo>
                    <a:pt x="62" y="108"/>
                  </a:lnTo>
                  <a:lnTo>
                    <a:pt x="64" y="100"/>
                  </a:lnTo>
                  <a:lnTo>
                    <a:pt x="64" y="91"/>
                  </a:lnTo>
                  <a:lnTo>
                    <a:pt x="65" y="83"/>
                  </a:lnTo>
                  <a:lnTo>
                    <a:pt x="65" y="74"/>
                  </a:lnTo>
                  <a:lnTo>
                    <a:pt x="67" y="67"/>
                  </a:lnTo>
                  <a:lnTo>
                    <a:pt x="67" y="58"/>
                  </a:lnTo>
                  <a:lnTo>
                    <a:pt x="69" y="52"/>
                  </a:lnTo>
                  <a:lnTo>
                    <a:pt x="69" y="43"/>
                  </a:lnTo>
                  <a:lnTo>
                    <a:pt x="71" y="36"/>
                  </a:lnTo>
                  <a:lnTo>
                    <a:pt x="71" y="31"/>
                  </a:lnTo>
                  <a:lnTo>
                    <a:pt x="72" y="24"/>
                  </a:lnTo>
                  <a:lnTo>
                    <a:pt x="72" y="15"/>
                  </a:lnTo>
                  <a:lnTo>
                    <a:pt x="74" y="12"/>
                  </a:lnTo>
                  <a:lnTo>
                    <a:pt x="72" y="7"/>
                  </a:lnTo>
                  <a:lnTo>
                    <a:pt x="72" y="8"/>
                  </a:lnTo>
                  <a:lnTo>
                    <a:pt x="76" y="7"/>
                  </a:lnTo>
                  <a:lnTo>
                    <a:pt x="76" y="5"/>
                  </a:lnTo>
                  <a:lnTo>
                    <a:pt x="72" y="0"/>
                  </a:lnTo>
                  <a:lnTo>
                    <a:pt x="69" y="7"/>
                  </a:lnTo>
                  <a:lnTo>
                    <a:pt x="71" y="10"/>
                  </a:lnTo>
                  <a:lnTo>
                    <a:pt x="71" y="29"/>
                  </a:lnTo>
                  <a:lnTo>
                    <a:pt x="72" y="34"/>
                  </a:lnTo>
                  <a:lnTo>
                    <a:pt x="72" y="52"/>
                  </a:lnTo>
                  <a:lnTo>
                    <a:pt x="74" y="57"/>
                  </a:lnTo>
                  <a:lnTo>
                    <a:pt x="74" y="69"/>
                  </a:lnTo>
                  <a:lnTo>
                    <a:pt x="76" y="76"/>
                  </a:lnTo>
                  <a:lnTo>
                    <a:pt x="76" y="88"/>
                  </a:lnTo>
                  <a:lnTo>
                    <a:pt x="77" y="95"/>
                  </a:lnTo>
                  <a:lnTo>
                    <a:pt x="77" y="105"/>
                  </a:lnTo>
                  <a:lnTo>
                    <a:pt x="79" y="110"/>
                  </a:lnTo>
                  <a:lnTo>
                    <a:pt x="79" y="115"/>
                  </a:lnTo>
                  <a:lnTo>
                    <a:pt x="81" y="121"/>
                  </a:lnTo>
                  <a:lnTo>
                    <a:pt x="81" y="129"/>
                  </a:lnTo>
                  <a:lnTo>
                    <a:pt x="83" y="133"/>
                  </a:lnTo>
                  <a:lnTo>
                    <a:pt x="83" y="134"/>
                  </a:lnTo>
                  <a:lnTo>
                    <a:pt x="84" y="140"/>
                  </a:lnTo>
                  <a:lnTo>
                    <a:pt x="84" y="138"/>
                  </a:lnTo>
                  <a:lnTo>
                    <a:pt x="84" y="141"/>
                  </a:lnTo>
                  <a:lnTo>
                    <a:pt x="88" y="145"/>
                  </a:lnTo>
                  <a:lnTo>
                    <a:pt x="90" y="145"/>
                  </a:lnTo>
                  <a:lnTo>
                    <a:pt x="90" y="146"/>
                  </a:lnTo>
                  <a:lnTo>
                    <a:pt x="100" y="146"/>
                  </a:lnTo>
                  <a:lnTo>
                    <a:pt x="100" y="145"/>
                  </a:lnTo>
                  <a:lnTo>
                    <a:pt x="102" y="145"/>
                  </a:lnTo>
                  <a:lnTo>
                    <a:pt x="102" y="143"/>
                  </a:lnTo>
                  <a:lnTo>
                    <a:pt x="103" y="143"/>
                  </a:lnTo>
                  <a:lnTo>
                    <a:pt x="107" y="140"/>
                  </a:lnTo>
                  <a:lnTo>
                    <a:pt x="107" y="138"/>
                  </a:lnTo>
                  <a:lnTo>
                    <a:pt x="109" y="136"/>
                  </a:lnTo>
                  <a:lnTo>
                    <a:pt x="109" y="134"/>
                  </a:lnTo>
                  <a:lnTo>
                    <a:pt x="110" y="133"/>
                  </a:lnTo>
                  <a:lnTo>
                    <a:pt x="110" y="129"/>
                  </a:lnTo>
                  <a:lnTo>
                    <a:pt x="112" y="127"/>
                  </a:lnTo>
                  <a:lnTo>
                    <a:pt x="112" y="122"/>
                  </a:lnTo>
                  <a:lnTo>
                    <a:pt x="114" y="119"/>
                  </a:lnTo>
                  <a:lnTo>
                    <a:pt x="114" y="117"/>
                  </a:lnTo>
                  <a:lnTo>
                    <a:pt x="115" y="115"/>
                  </a:lnTo>
                  <a:lnTo>
                    <a:pt x="115" y="114"/>
                  </a:lnTo>
                  <a:lnTo>
                    <a:pt x="109" y="114"/>
                  </a:lnTo>
                  <a:lnTo>
                    <a:pt x="109" y="112"/>
                  </a:lnTo>
                  <a:lnTo>
                    <a:pt x="107" y="117"/>
                  </a:lnTo>
                  <a:lnTo>
                    <a:pt x="107" y="119"/>
                  </a:lnTo>
                  <a:lnTo>
                    <a:pt x="105" y="122"/>
                  </a:lnTo>
                  <a:lnTo>
                    <a:pt x="105" y="124"/>
                  </a:lnTo>
                  <a:lnTo>
                    <a:pt x="103" y="126"/>
                  </a:lnTo>
                  <a:lnTo>
                    <a:pt x="103" y="129"/>
                  </a:lnTo>
                  <a:lnTo>
                    <a:pt x="102" y="131"/>
                  </a:lnTo>
                  <a:lnTo>
                    <a:pt x="102" y="133"/>
                  </a:lnTo>
                  <a:lnTo>
                    <a:pt x="100" y="134"/>
                  </a:lnTo>
                  <a:lnTo>
                    <a:pt x="100" y="136"/>
                  </a:lnTo>
                  <a:lnTo>
                    <a:pt x="98" y="138"/>
                  </a:lnTo>
                  <a:lnTo>
                    <a:pt x="100" y="140"/>
                  </a:lnTo>
                  <a:lnTo>
                    <a:pt x="98" y="140"/>
                  </a:lnTo>
                  <a:lnTo>
                    <a:pt x="98" y="141"/>
                  </a:lnTo>
                  <a:lnTo>
                    <a:pt x="96" y="141"/>
                  </a:lnTo>
                  <a:lnTo>
                    <a:pt x="96" y="143"/>
                  </a:lnTo>
                  <a:lnTo>
                    <a:pt x="93" y="143"/>
                  </a:lnTo>
                  <a:lnTo>
                    <a:pt x="93" y="141"/>
                  </a:lnTo>
                  <a:lnTo>
                    <a:pt x="91" y="141"/>
                  </a:lnTo>
                  <a:lnTo>
                    <a:pt x="93" y="140"/>
                  </a:lnTo>
                  <a:lnTo>
                    <a:pt x="91" y="138"/>
                  </a:lnTo>
                  <a:lnTo>
                    <a:pt x="91" y="136"/>
                  </a:lnTo>
                  <a:lnTo>
                    <a:pt x="90" y="134"/>
                  </a:lnTo>
                  <a:lnTo>
                    <a:pt x="90" y="133"/>
                  </a:lnTo>
                  <a:lnTo>
                    <a:pt x="88" y="129"/>
                  </a:lnTo>
                  <a:lnTo>
                    <a:pt x="88" y="121"/>
                  </a:lnTo>
                  <a:lnTo>
                    <a:pt x="86" y="115"/>
                  </a:lnTo>
                  <a:lnTo>
                    <a:pt x="86" y="110"/>
                  </a:lnTo>
                  <a:lnTo>
                    <a:pt x="84" y="105"/>
                  </a:lnTo>
                  <a:lnTo>
                    <a:pt x="84" y="95"/>
                  </a:lnTo>
                  <a:lnTo>
                    <a:pt x="83" y="88"/>
                  </a:lnTo>
                  <a:lnTo>
                    <a:pt x="83" y="76"/>
                  </a:lnTo>
                  <a:lnTo>
                    <a:pt x="81" y="69"/>
                  </a:lnTo>
                  <a:lnTo>
                    <a:pt x="81" y="57"/>
                  </a:lnTo>
                  <a:lnTo>
                    <a:pt x="79" y="52"/>
                  </a:lnTo>
                  <a:lnTo>
                    <a:pt x="79" y="34"/>
                  </a:lnTo>
                  <a:lnTo>
                    <a:pt x="77" y="29"/>
                  </a:lnTo>
                  <a:lnTo>
                    <a:pt x="77" y="10"/>
                  </a:lnTo>
                  <a:lnTo>
                    <a:pt x="76" y="7"/>
                  </a:lnTo>
                  <a:lnTo>
                    <a:pt x="72" y="7"/>
                  </a:lnTo>
                  <a:lnTo>
                    <a:pt x="69" y="5"/>
                  </a:lnTo>
                  <a:lnTo>
                    <a:pt x="69" y="3"/>
                  </a:lnTo>
                  <a:lnTo>
                    <a:pt x="72" y="1"/>
                  </a:lnTo>
                  <a:lnTo>
                    <a:pt x="69" y="3"/>
                  </a:lnTo>
                  <a:lnTo>
                    <a:pt x="67" y="12"/>
                  </a:lnTo>
                  <a:lnTo>
                    <a:pt x="65" y="15"/>
                  </a:lnTo>
                  <a:lnTo>
                    <a:pt x="65" y="24"/>
                  </a:lnTo>
                  <a:lnTo>
                    <a:pt x="64" y="31"/>
                  </a:lnTo>
                  <a:lnTo>
                    <a:pt x="64" y="36"/>
                  </a:lnTo>
                  <a:lnTo>
                    <a:pt x="62" y="43"/>
                  </a:lnTo>
                  <a:lnTo>
                    <a:pt x="62" y="52"/>
                  </a:lnTo>
                  <a:lnTo>
                    <a:pt x="60" y="58"/>
                  </a:lnTo>
                  <a:lnTo>
                    <a:pt x="60" y="67"/>
                  </a:lnTo>
                  <a:lnTo>
                    <a:pt x="58" y="74"/>
                  </a:lnTo>
                  <a:lnTo>
                    <a:pt x="58" y="83"/>
                  </a:lnTo>
                  <a:lnTo>
                    <a:pt x="57" y="91"/>
                  </a:lnTo>
                  <a:lnTo>
                    <a:pt x="57" y="100"/>
                  </a:lnTo>
                  <a:lnTo>
                    <a:pt x="55" y="108"/>
                  </a:lnTo>
                  <a:lnTo>
                    <a:pt x="55" y="117"/>
                  </a:lnTo>
                  <a:lnTo>
                    <a:pt x="53" y="126"/>
                  </a:lnTo>
                  <a:lnTo>
                    <a:pt x="53" y="134"/>
                  </a:lnTo>
                  <a:lnTo>
                    <a:pt x="52" y="143"/>
                  </a:lnTo>
                  <a:lnTo>
                    <a:pt x="52" y="159"/>
                  </a:lnTo>
                  <a:lnTo>
                    <a:pt x="50" y="165"/>
                  </a:lnTo>
                  <a:lnTo>
                    <a:pt x="50" y="172"/>
                  </a:lnTo>
                  <a:lnTo>
                    <a:pt x="48" y="179"/>
                  </a:lnTo>
                  <a:lnTo>
                    <a:pt x="48" y="190"/>
                  </a:lnTo>
                  <a:lnTo>
                    <a:pt x="46" y="195"/>
                  </a:lnTo>
                  <a:lnTo>
                    <a:pt x="46" y="203"/>
                  </a:lnTo>
                  <a:lnTo>
                    <a:pt x="46" y="202"/>
                  </a:lnTo>
                  <a:lnTo>
                    <a:pt x="50" y="200"/>
                  </a:lnTo>
                  <a:lnTo>
                    <a:pt x="46" y="202"/>
                  </a:lnTo>
                  <a:lnTo>
                    <a:pt x="46" y="203"/>
                  </a:lnTo>
                  <a:lnTo>
                    <a:pt x="48" y="202"/>
                  </a:lnTo>
                  <a:lnTo>
                    <a:pt x="48" y="200"/>
                  </a:lnTo>
                  <a:lnTo>
                    <a:pt x="46" y="198"/>
                  </a:lnTo>
                  <a:lnTo>
                    <a:pt x="45" y="195"/>
                  </a:lnTo>
                  <a:lnTo>
                    <a:pt x="45" y="190"/>
                  </a:lnTo>
                  <a:lnTo>
                    <a:pt x="43" y="186"/>
                  </a:lnTo>
                  <a:lnTo>
                    <a:pt x="43" y="181"/>
                  </a:lnTo>
                  <a:lnTo>
                    <a:pt x="41" y="178"/>
                  </a:lnTo>
                  <a:lnTo>
                    <a:pt x="41" y="169"/>
                  </a:lnTo>
                  <a:lnTo>
                    <a:pt x="39" y="164"/>
                  </a:lnTo>
                  <a:lnTo>
                    <a:pt x="39" y="153"/>
                  </a:lnTo>
                  <a:lnTo>
                    <a:pt x="38" y="150"/>
                  </a:lnTo>
                  <a:lnTo>
                    <a:pt x="38" y="140"/>
                  </a:lnTo>
                  <a:lnTo>
                    <a:pt x="36" y="134"/>
                  </a:lnTo>
                  <a:lnTo>
                    <a:pt x="36" y="131"/>
                  </a:lnTo>
                  <a:lnTo>
                    <a:pt x="34" y="126"/>
                  </a:lnTo>
                  <a:lnTo>
                    <a:pt x="34" y="119"/>
                  </a:lnTo>
                  <a:lnTo>
                    <a:pt x="33" y="115"/>
                  </a:lnTo>
                  <a:lnTo>
                    <a:pt x="33" y="110"/>
                  </a:lnTo>
                  <a:lnTo>
                    <a:pt x="31" y="108"/>
                  </a:lnTo>
                  <a:lnTo>
                    <a:pt x="31" y="105"/>
                  </a:lnTo>
                  <a:lnTo>
                    <a:pt x="27" y="103"/>
                  </a:lnTo>
                  <a:lnTo>
                    <a:pt x="29" y="103"/>
                  </a:lnTo>
                  <a:lnTo>
                    <a:pt x="27" y="103"/>
                  </a:lnTo>
                  <a:lnTo>
                    <a:pt x="27" y="100"/>
                  </a:lnTo>
                  <a:lnTo>
                    <a:pt x="24" y="96"/>
                  </a:lnTo>
                  <a:lnTo>
                    <a:pt x="20" y="96"/>
                  </a:lnTo>
                  <a:lnTo>
                    <a:pt x="20" y="95"/>
                  </a:lnTo>
                  <a:lnTo>
                    <a:pt x="14" y="95"/>
                  </a:lnTo>
                  <a:lnTo>
                    <a:pt x="14" y="96"/>
                  </a:lnTo>
                  <a:lnTo>
                    <a:pt x="10" y="96"/>
                  </a:lnTo>
                  <a:lnTo>
                    <a:pt x="10" y="98"/>
                  </a:lnTo>
                  <a:lnTo>
                    <a:pt x="8" y="98"/>
                  </a:lnTo>
                  <a:lnTo>
                    <a:pt x="8" y="100"/>
                  </a:lnTo>
                  <a:lnTo>
                    <a:pt x="7" y="100"/>
                  </a:lnTo>
                  <a:lnTo>
                    <a:pt x="7" y="103"/>
                  </a:lnTo>
                  <a:lnTo>
                    <a:pt x="5" y="103"/>
                  </a:lnTo>
                  <a:lnTo>
                    <a:pt x="1" y="107"/>
                  </a:lnTo>
                  <a:lnTo>
                    <a:pt x="1" y="110"/>
                  </a:lnTo>
                  <a:lnTo>
                    <a:pt x="0" y="112"/>
                  </a:lnTo>
                  <a:lnTo>
                    <a:pt x="0" y="121"/>
                  </a:lnTo>
                  <a:lnTo>
                    <a:pt x="7" y="121"/>
                  </a:lnTo>
                  <a:close/>
                </a:path>
              </a:pathLst>
            </a:custGeom>
            <a:solidFill>
              <a:srgbClr val="000000"/>
            </a:solidFill>
            <a:ln w="12700">
              <a:solidFill>
                <a:srgbClr val="000000"/>
              </a:solidFill>
              <a:round/>
              <a:headEnd/>
              <a:tailEnd/>
            </a:ln>
          </p:spPr>
          <p:txBody>
            <a:bodyPr/>
            <a:lstStyle/>
            <a:p>
              <a:endParaRPr lang="fr-FR"/>
            </a:p>
          </p:txBody>
        </p:sp>
        <p:sp>
          <p:nvSpPr>
            <p:cNvPr id="27684" name="Rectangle 89"/>
            <p:cNvSpPr>
              <a:spLocks noChangeArrowheads="1"/>
            </p:cNvSpPr>
            <p:nvPr/>
          </p:nvSpPr>
          <p:spPr bwMode="auto">
            <a:xfrm>
              <a:off x="6268946" y="5249863"/>
              <a:ext cx="465138"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85" name="Freeform 90"/>
            <p:cNvSpPr>
              <a:spLocks/>
            </p:cNvSpPr>
            <p:nvPr/>
          </p:nvSpPr>
          <p:spPr bwMode="auto">
            <a:xfrm>
              <a:off x="5768884" y="5091114"/>
              <a:ext cx="184150" cy="331787"/>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2147483646 w 116"/>
                <a:gd name="T109" fmla="*/ 2147483646 h 209"/>
                <a:gd name="T110" fmla="*/ 2147483646 w 116"/>
                <a:gd name="T111" fmla="*/ 2147483646 h 209"/>
                <a:gd name="T112" fmla="*/ 2147483646 w 116"/>
                <a:gd name="T113" fmla="*/ 2147483646 h 209"/>
                <a:gd name="T114" fmla="*/ 2147483646 w 116"/>
                <a:gd name="T115" fmla="*/ 2147483646 h 209"/>
                <a:gd name="T116" fmla="*/ 0 w 116"/>
                <a:gd name="T117" fmla="*/ 2147483646 h 2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
                <a:gd name="T178" fmla="*/ 0 h 209"/>
                <a:gd name="T179" fmla="*/ 116 w 116"/>
                <a:gd name="T180" fmla="*/ 209 h 2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 h="209">
                  <a:moveTo>
                    <a:pt x="7" y="122"/>
                  </a:moveTo>
                  <a:lnTo>
                    <a:pt x="7" y="119"/>
                  </a:lnTo>
                  <a:lnTo>
                    <a:pt x="9" y="117"/>
                  </a:lnTo>
                  <a:lnTo>
                    <a:pt x="9" y="115"/>
                  </a:lnTo>
                  <a:lnTo>
                    <a:pt x="11" y="114"/>
                  </a:lnTo>
                  <a:lnTo>
                    <a:pt x="11" y="112"/>
                  </a:lnTo>
                  <a:lnTo>
                    <a:pt x="12" y="110"/>
                  </a:lnTo>
                  <a:lnTo>
                    <a:pt x="11" y="107"/>
                  </a:lnTo>
                  <a:lnTo>
                    <a:pt x="12" y="107"/>
                  </a:lnTo>
                  <a:lnTo>
                    <a:pt x="16" y="103"/>
                  </a:lnTo>
                  <a:lnTo>
                    <a:pt x="14" y="102"/>
                  </a:lnTo>
                  <a:lnTo>
                    <a:pt x="16" y="102"/>
                  </a:lnTo>
                  <a:lnTo>
                    <a:pt x="16" y="100"/>
                  </a:lnTo>
                  <a:lnTo>
                    <a:pt x="18" y="100"/>
                  </a:lnTo>
                  <a:lnTo>
                    <a:pt x="18" y="98"/>
                  </a:lnTo>
                  <a:lnTo>
                    <a:pt x="18" y="100"/>
                  </a:lnTo>
                  <a:lnTo>
                    <a:pt x="23" y="105"/>
                  </a:lnTo>
                  <a:lnTo>
                    <a:pt x="25" y="103"/>
                  </a:lnTo>
                  <a:lnTo>
                    <a:pt x="23" y="105"/>
                  </a:lnTo>
                  <a:lnTo>
                    <a:pt x="26" y="107"/>
                  </a:lnTo>
                  <a:lnTo>
                    <a:pt x="25" y="107"/>
                  </a:lnTo>
                  <a:lnTo>
                    <a:pt x="25" y="105"/>
                  </a:lnTo>
                  <a:lnTo>
                    <a:pt x="25" y="112"/>
                  </a:lnTo>
                  <a:lnTo>
                    <a:pt x="26" y="114"/>
                  </a:lnTo>
                  <a:lnTo>
                    <a:pt x="26" y="119"/>
                  </a:lnTo>
                  <a:lnTo>
                    <a:pt x="28" y="122"/>
                  </a:lnTo>
                  <a:lnTo>
                    <a:pt x="28" y="126"/>
                  </a:lnTo>
                  <a:lnTo>
                    <a:pt x="30" y="131"/>
                  </a:lnTo>
                  <a:lnTo>
                    <a:pt x="30" y="140"/>
                  </a:lnTo>
                  <a:lnTo>
                    <a:pt x="31" y="145"/>
                  </a:lnTo>
                  <a:lnTo>
                    <a:pt x="31" y="150"/>
                  </a:lnTo>
                  <a:lnTo>
                    <a:pt x="33" y="153"/>
                  </a:lnTo>
                  <a:lnTo>
                    <a:pt x="33" y="159"/>
                  </a:lnTo>
                  <a:lnTo>
                    <a:pt x="35" y="164"/>
                  </a:lnTo>
                  <a:lnTo>
                    <a:pt x="35" y="169"/>
                  </a:lnTo>
                  <a:lnTo>
                    <a:pt x="37" y="172"/>
                  </a:lnTo>
                  <a:lnTo>
                    <a:pt x="37" y="178"/>
                  </a:lnTo>
                  <a:lnTo>
                    <a:pt x="38" y="181"/>
                  </a:lnTo>
                  <a:lnTo>
                    <a:pt x="38" y="186"/>
                  </a:lnTo>
                  <a:lnTo>
                    <a:pt x="40" y="190"/>
                  </a:lnTo>
                  <a:lnTo>
                    <a:pt x="40" y="195"/>
                  </a:lnTo>
                  <a:lnTo>
                    <a:pt x="42" y="196"/>
                  </a:lnTo>
                  <a:lnTo>
                    <a:pt x="42" y="200"/>
                  </a:lnTo>
                  <a:lnTo>
                    <a:pt x="44" y="202"/>
                  </a:lnTo>
                  <a:lnTo>
                    <a:pt x="44" y="205"/>
                  </a:lnTo>
                  <a:lnTo>
                    <a:pt x="50" y="209"/>
                  </a:lnTo>
                  <a:lnTo>
                    <a:pt x="50" y="205"/>
                  </a:lnTo>
                  <a:lnTo>
                    <a:pt x="50" y="207"/>
                  </a:lnTo>
                  <a:lnTo>
                    <a:pt x="54" y="205"/>
                  </a:lnTo>
                  <a:lnTo>
                    <a:pt x="54" y="195"/>
                  </a:lnTo>
                  <a:lnTo>
                    <a:pt x="56" y="190"/>
                  </a:lnTo>
                  <a:lnTo>
                    <a:pt x="56" y="179"/>
                  </a:lnTo>
                  <a:lnTo>
                    <a:pt x="57" y="172"/>
                  </a:lnTo>
                  <a:lnTo>
                    <a:pt x="57" y="165"/>
                  </a:lnTo>
                  <a:lnTo>
                    <a:pt x="59" y="159"/>
                  </a:lnTo>
                  <a:lnTo>
                    <a:pt x="59" y="143"/>
                  </a:lnTo>
                  <a:lnTo>
                    <a:pt x="61" y="134"/>
                  </a:lnTo>
                  <a:lnTo>
                    <a:pt x="61" y="126"/>
                  </a:lnTo>
                  <a:lnTo>
                    <a:pt x="63" y="117"/>
                  </a:lnTo>
                  <a:lnTo>
                    <a:pt x="63" y="108"/>
                  </a:lnTo>
                  <a:lnTo>
                    <a:pt x="64" y="100"/>
                  </a:lnTo>
                  <a:lnTo>
                    <a:pt x="64" y="91"/>
                  </a:lnTo>
                  <a:lnTo>
                    <a:pt x="66" y="83"/>
                  </a:lnTo>
                  <a:lnTo>
                    <a:pt x="66" y="74"/>
                  </a:lnTo>
                  <a:lnTo>
                    <a:pt x="68" y="67"/>
                  </a:lnTo>
                  <a:lnTo>
                    <a:pt x="68" y="58"/>
                  </a:lnTo>
                  <a:lnTo>
                    <a:pt x="69" y="52"/>
                  </a:lnTo>
                  <a:lnTo>
                    <a:pt x="69" y="43"/>
                  </a:lnTo>
                  <a:lnTo>
                    <a:pt x="71" y="36"/>
                  </a:lnTo>
                  <a:lnTo>
                    <a:pt x="71" y="31"/>
                  </a:lnTo>
                  <a:lnTo>
                    <a:pt x="73" y="24"/>
                  </a:lnTo>
                  <a:lnTo>
                    <a:pt x="73" y="15"/>
                  </a:lnTo>
                  <a:lnTo>
                    <a:pt x="75" y="12"/>
                  </a:lnTo>
                  <a:lnTo>
                    <a:pt x="73" y="7"/>
                  </a:lnTo>
                  <a:lnTo>
                    <a:pt x="73" y="8"/>
                  </a:lnTo>
                  <a:lnTo>
                    <a:pt x="76" y="7"/>
                  </a:lnTo>
                  <a:lnTo>
                    <a:pt x="76" y="5"/>
                  </a:lnTo>
                  <a:lnTo>
                    <a:pt x="73" y="0"/>
                  </a:lnTo>
                  <a:lnTo>
                    <a:pt x="69" y="7"/>
                  </a:lnTo>
                  <a:lnTo>
                    <a:pt x="71" y="10"/>
                  </a:lnTo>
                  <a:lnTo>
                    <a:pt x="71" y="29"/>
                  </a:lnTo>
                  <a:lnTo>
                    <a:pt x="73" y="34"/>
                  </a:lnTo>
                  <a:lnTo>
                    <a:pt x="73" y="52"/>
                  </a:lnTo>
                  <a:lnTo>
                    <a:pt x="75" y="57"/>
                  </a:lnTo>
                  <a:lnTo>
                    <a:pt x="75" y="69"/>
                  </a:lnTo>
                  <a:lnTo>
                    <a:pt x="76" y="76"/>
                  </a:lnTo>
                  <a:lnTo>
                    <a:pt x="76" y="88"/>
                  </a:lnTo>
                  <a:lnTo>
                    <a:pt x="78" y="95"/>
                  </a:lnTo>
                  <a:lnTo>
                    <a:pt x="78" y="105"/>
                  </a:lnTo>
                  <a:lnTo>
                    <a:pt x="80" y="110"/>
                  </a:lnTo>
                  <a:lnTo>
                    <a:pt x="80" y="115"/>
                  </a:lnTo>
                  <a:lnTo>
                    <a:pt x="82" y="121"/>
                  </a:lnTo>
                  <a:lnTo>
                    <a:pt x="82" y="129"/>
                  </a:lnTo>
                  <a:lnTo>
                    <a:pt x="83" y="133"/>
                  </a:lnTo>
                  <a:lnTo>
                    <a:pt x="83" y="134"/>
                  </a:lnTo>
                  <a:lnTo>
                    <a:pt x="85" y="140"/>
                  </a:lnTo>
                  <a:lnTo>
                    <a:pt x="85" y="138"/>
                  </a:lnTo>
                  <a:lnTo>
                    <a:pt x="85" y="141"/>
                  </a:lnTo>
                  <a:lnTo>
                    <a:pt x="88" y="145"/>
                  </a:lnTo>
                  <a:lnTo>
                    <a:pt x="90" y="145"/>
                  </a:lnTo>
                  <a:lnTo>
                    <a:pt x="90" y="146"/>
                  </a:lnTo>
                  <a:lnTo>
                    <a:pt x="101" y="146"/>
                  </a:lnTo>
                  <a:lnTo>
                    <a:pt x="101" y="145"/>
                  </a:lnTo>
                  <a:lnTo>
                    <a:pt x="102" y="145"/>
                  </a:lnTo>
                  <a:lnTo>
                    <a:pt x="102" y="143"/>
                  </a:lnTo>
                  <a:lnTo>
                    <a:pt x="104" y="143"/>
                  </a:lnTo>
                  <a:lnTo>
                    <a:pt x="107" y="140"/>
                  </a:lnTo>
                  <a:lnTo>
                    <a:pt x="107" y="138"/>
                  </a:lnTo>
                  <a:lnTo>
                    <a:pt x="109" y="136"/>
                  </a:lnTo>
                  <a:lnTo>
                    <a:pt x="109" y="134"/>
                  </a:lnTo>
                  <a:lnTo>
                    <a:pt x="111" y="133"/>
                  </a:lnTo>
                  <a:lnTo>
                    <a:pt x="111" y="129"/>
                  </a:lnTo>
                  <a:lnTo>
                    <a:pt x="113" y="127"/>
                  </a:lnTo>
                  <a:lnTo>
                    <a:pt x="113" y="122"/>
                  </a:lnTo>
                  <a:lnTo>
                    <a:pt x="114" y="119"/>
                  </a:lnTo>
                  <a:lnTo>
                    <a:pt x="114" y="117"/>
                  </a:lnTo>
                  <a:lnTo>
                    <a:pt x="116" y="115"/>
                  </a:lnTo>
                  <a:lnTo>
                    <a:pt x="116" y="114"/>
                  </a:lnTo>
                  <a:lnTo>
                    <a:pt x="109" y="114"/>
                  </a:lnTo>
                  <a:lnTo>
                    <a:pt x="109" y="112"/>
                  </a:lnTo>
                  <a:lnTo>
                    <a:pt x="107" y="117"/>
                  </a:lnTo>
                  <a:lnTo>
                    <a:pt x="107" y="119"/>
                  </a:lnTo>
                  <a:lnTo>
                    <a:pt x="106" y="122"/>
                  </a:lnTo>
                  <a:lnTo>
                    <a:pt x="106" y="124"/>
                  </a:lnTo>
                  <a:lnTo>
                    <a:pt x="104" y="126"/>
                  </a:lnTo>
                  <a:lnTo>
                    <a:pt x="104" y="129"/>
                  </a:lnTo>
                  <a:lnTo>
                    <a:pt x="102" y="131"/>
                  </a:lnTo>
                  <a:lnTo>
                    <a:pt x="102" y="133"/>
                  </a:lnTo>
                  <a:lnTo>
                    <a:pt x="101" y="134"/>
                  </a:lnTo>
                  <a:lnTo>
                    <a:pt x="101" y="136"/>
                  </a:lnTo>
                  <a:lnTo>
                    <a:pt x="99" y="138"/>
                  </a:lnTo>
                  <a:lnTo>
                    <a:pt x="101" y="140"/>
                  </a:lnTo>
                  <a:lnTo>
                    <a:pt x="99" y="140"/>
                  </a:lnTo>
                  <a:lnTo>
                    <a:pt x="99" y="141"/>
                  </a:lnTo>
                  <a:lnTo>
                    <a:pt x="97" y="141"/>
                  </a:lnTo>
                  <a:lnTo>
                    <a:pt x="97" y="143"/>
                  </a:lnTo>
                  <a:lnTo>
                    <a:pt x="94" y="143"/>
                  </a:lnTo>
                  <a:lnTo>
                    <a:pt x="94" y="141"/>
                  </a:lnTo>
                  <a:lnTo>
                    <a:pt x="92" y="141"/>
                  </a:lnTo>
                  <a:lnTo>
                    <a:pt x="94" y="140"/>
                  </a:lnTo>
                  <a:lnTo>
                    <a:pt x="92" y="138"/>
                  </a:lnTo>
                  <a:lnTo>
                    <a:pt x="92" y="136"/>
                  </a:lnTo>
                  <a:lnTo>
                    <a:pt x="90" y="134"/>
                  </a:lnTo>
                  <a:lnTo>
                    <a:pt x="90" y="133"/>
                  </a:lnTo>
                  <a:lnTo>
                    <a:pt x="88" y="129"/>
                  </a:lnTo>
                  <a:lnTo>
                    <a:pt x="88" y="121"/>
                  </a:lnTo>
                  <a:lnTo>
                    <a:pt x="87" y="115"/>
                  </a:lnTo>
                  <a:lnTo>
                    <a:pt x="87" y="110"/>
                  </a:lnTo>
                  <a:lnTo>
                    <a:pt x="85" y="105"/>
                  </a:lnTo>
                  <a:lnTo>
                    <a:pt x="85" y="95"/>
                  </a:lnTo>
                  <a:lnTo>
                    <a:pt x="83" y="88"/>
                  </a:lnTo>
                  <a:lnTo>
                    <a:pt x="83" y="76"/>
                  </a:lnTo>
                  <a:lnTo>
                    <a:pt x="82" y="69"/>
                  </a:lnTo>
                  <a:lnTo>
                    <a:pt x="82" y="57"/>
                  </a:lnTo>
                  <a:lnTo>
                    <a:pt x="80" y="52"/>
                  </a:lnTo>
                  <a:lnTo>
                    <a:pt x="80" y="34"/>
                  </a:lnTo>
                  <a:lnTo>
                    <a:pt x="78" y="29"/>
                  </a:lnTo>
                  <a:lnTo>
                    <a:pt x="78" y="10"/>
                  </a:lnTo>
                  <a:lnTo>
                    <a:pt x="76" y="7"/>
                  </a:lnTo>
                  <a:lnTo>
                    <a:pt x="73" y="7"/>
                  </a:lnTo>
                  <a:lnTo>
                    <a:pt x="69" y="5"/>
                  </a:lnTo>
                  <a:lnTo>
                    <a:pt x="69" y="3"/>
                  </a:lnTo>
                  <a:lnTo>
                    <a:pt x="73" y="1"/>
                  </a:lnTo>
                  <a:lnTo>
                    <a:pt x="69" y="3"/>
                  </a:lnTo>
                  <a:lnTo>
                    <a:pt x="68" y="12"/>
                  </a:lnTo>
                  <a:lnTo>
                    <a:pt x="66" y="15"/>
                  </a:lnTo>
                  <a:lnTo>
                    <a:pt x="66" y="24"/>
                  </a:lnTo>
                  <a:lnTo>
                    <a:pt x="64" y="31"/>
                  </a:lnTo>
                  <a:lnTo>
                    <a:pt x="64" y="36"/>
                  </a:lnTo>
                  <a:lnTo>
                    <a:pt x="63" y="43"/>
                  </a:lnTo>
                  <a:lnTo>
                    <a:pt x="63" y="52"/>
                  </a:lnTo>
                  <a:lnTo>
                    <a:pt x="61" y="58"/>
                  </a:lnTo>
                  <a:lnTo>
                    <a:pt x="61" y="67"/>
                  </a:lnTo>
                  <a:lnTo>
                    <a:pt x="59" y="74"/>
                  </a:lnTo>
                  <a:lnTo>
                    <a:pt x="59" y="83"/>
                  </a:lnTo>
                  <a:lnTo>
                    <a:pt x="57" y="91"/>
                  </a:lnTo>
                  <a:lnTo>
                    <a:pt x="57" y="100"/>
                  </a:lnTo>
                  <a:lnTo>
                    <a:pt x="56" y="108"/>
                  </a:lnTo>
                  <a:lnTo>
                    <a:pt x="56" y="117"/>
                  </a:lnTo>
                  <a:lnTo>
                    <a:pt x="54" y="126"/>
                  </a:lnTo>
                  <a:lnTo>
                    <a:pt x="54" y="134"/>
                  </a:lnTo>
                  <a:lnTo>
                    <a:pt x="52" y="143"/>
                  </a:lnTo>
                  <a:lnTo>
                    <a:pt x="52" y="159"/>
                  </a:lnTo>
                  <a:lnTo>
                    <a:pt x="50" y="165"/>
                  </a:lnTo>
                  <a:lnTo>
                    <a:pt x="50" y="172"/>
                  </a:lnTo>
                  <a:lnTo>
                    <a:pt x="49" y="179"/>
                  </a:lnTo>
                  <a:lnTo>
                    <a:pt x="49" y="190"/>
                  </a:lnTo>
                  <a:lnTo>
                    <a:pt x="47" y="195"/>
                  </a:lnTo>
                  <a:lnTo>
                    <a:pt x="47" y="203"/>
                  </a:lnTo>
                  <a:lnTo>
                    <a:pt x="47" y="202"/>
                  </a:lnTo>
                  <a:lnTo>
                    <a:pt x="50" y="200"/>
                  </a:lnTo>
                  <a:lnTo>
                    <a:pt x="47" y="202"/>
                  </a:lnTo>
                  <a:lnTo>
                    <a:pt x="50" y="202"/>
                  </a:lnTo>
                  <a:lnTo>
                    <a:pt x="50" y="198"/>
                  </a:lnTo>
                  <a:lnTo>
                    <a:pt x="49" y="196"/>
                  </a:lnTo>
                  <a:lnTo>
                    <a:pt x="49" y="193"/>
                  </a:lnTo>
                  <a:lnTo>
                    <a:pt x="47" y="191"/>
                  </a:lnTo>
                  <a:lnTo>
                    <a:pt x="47" y="190"/>
                  </a:lnTo>
                  <a:lnTo>
                    <a:pt x="45" y="186"/>
                  </a:lnTo>
                  <a:lnTo>
                    <a:pt x="45" y="181"/>
                  </a:lnTo>
                  <a:lnTo>
                    <a:pt x="44" y="178"/>
                  </a:lnTo>
                  <a:lnTo>
                    <a:pt x="44" y="172"/>
                  </a:lnTo>
                  <a:lnTo>
                    <a:pt x="42" y="169"/>
                  </a:lnTo>
                  <a:lnTo>
                    <a:pt x="42" y="164"/>
                  </a:lnTo>
                  <a:lnTo>
                    <a:pt x="40" y="159"/>
                  </a:lnTo>
                  <a:lnTo>
                    <a:pt x="40" y="153"/>
                  </a:lnTo>
                  <a:lnTo>
                    <a:pt x="38" y="150"/>
                  </a:lnTo>
                  <a:lnTo>
                    <a:pt x="38" y="145"/>
                  </a:lnTo>
                  <a:lnTo>
                    <a:pt x="37" y="140"/>
                  </a:lnTo>
                  <a:lnTo>
                    <a:pt x="37" y="131"/>
                  </a:lnTo>
                  <a:lnTo>
                    <a:pt x="35" y="126"/>
                  </a:lnTo>
                  <a:lnTo>
                    <a:pt x="35" y="122"/>
                  </a:lnTo>
                  <a:lnTo>
                    <a:pt x="33" y="119"/>
                  </a:lnTo>
                  <a:lnTo>
                    <a:pt x="33" y="110"/>
                  </a:lnTo>
                  <a:lnTo>
                    <a:pt x="31" y="108"/>
                  </a:lnTo>
                  <a:lnTo>
                    <a:pt x="31" y="103"/>
                  </a:lnTo>
                  <a:lnTo>
                    <a:pt x="30" y="103"/>
                  </a:lnTo>
                  <a:lnTo>
                    <a:pt x="30" y="102"/>
                  </a:lnTo>
                  <a:lnTo>
                    <a:pt x="23" y="95"/>
                  </a:lnTo>
                  <a:lnTo>
                    <a:pt x="21" y="96"/>
                  </a:lnTo>
                  <a:lnTo>
                    <a:pt x="21" y="95"/>
                  </a:lnTo>
                  <a:lnTo>
                    <a:pt x="14" y="95"/>
                  </a:lnTo>
                  <a:lnTo>
                    <a:pt x="14" y="96"/>
                  </a:lnTo>
                  <a:lnTo>
                    <a:pt x="12" y="96"/>
                  </a:lnTo>
                  <a:lnTo>
                    <a:pt x="12" y="98"/>
                  </a:lnTo>
                  <a:lnTo>
                    <a:pt x="11" y="98"/>
                  </a:lnTo>
                  <a:lnTo>
                    <a:pt x="7" y="102"/>
                  </a:lnTo>
                  <a:lnTo>
                    <a:pt x="9" y="103"/>
                  </a:lnTo>
                  <a:lnTo>
                    <a:pt x="7" y="103"/>
                  </a:lnTo>
                  <a:lnTo>
                    <a:pt x="6" y="107"/>
                  </a:lnTo>
                  <a:lnTo>
                    <a:pt x="4" y="108"/>
                  </a:lnTo>
                  <a:lnTo>
                    <a:pt x="4" y="110"/>
                  </a:lnTo>
                  <a:lnTo>
                    <a:pt x="2" y="112"/>
                  </a:lnTo>
                  <a:lnTo>
                    <a:pt x="2" y="114"/>
                  </a:lnTo>
                  <a:lnTo>
                    <a:pt x="0" y="115"/>
                  </a:lnTo>
                  <a:lnTo>
                    <a:pt x="0" y="121"/>
                  </a:lnTo>
                  <a:lnTo>
                    <a:pt x="0" y="119"/>
                  </a:lnTo>
                  <a:lnTo>
                    <a:pt x="7" y="122"/>
                  </a:lnTo>
                  <a:close/>
                </a:path>
              </a:pathLst>
            </a:custGeom>
            <a:solidFill>
              <a:srgbClr val="000000"/>
            </a:solidFill>
            <a:ln w="12700">
              <a:solidFill>
                <a:srgbClr val="000000"/>
              </a:solidFill>
              <a:round/>
              <a:headEnd/>
              <a:tailEnd/>
            </a:ln>
          </p:spPr>
          <p:txBody>
            <a:bodyPr/>
            <a:lstStyle/>
            <a:p>
              <a:endParaRPr lang="fr-FR"/>
            </a:p>
          </p:txBody>
        </p:sp>
        <p:sp>
          <p:nvSpPr>
            <p:cNvPr id="27686" name="Freeform 91"/>
            <p:cNvSpPr>
              <a:spLocks/>
            </p:cNvSpPr>
            <p:nvPr/>
          </p:nvSpPr>
          <p:spPr bwMode="auto">
            <a:xfrm>
              <a:off x="7469096" y="5462589"/>
              <a:ext cx="153988" cy="153987"/>
            </a:xfrm>
            <a:custGeom>
              <a:avLst/>
              <a:gdLst>
                <a:gd name="T0" fmla="*/ 0 w 97"/>
                <a:gd name="T1" fmla="*/ 0 h 97"/>
                <a:gd name="T2" fmla="*/ 0 w 97"/>
                <a:gd name="T3" fmla="*/ 2147483646 h 97"/>
                <a:gd name="T4" fmla="*/ 2147483646 w 97"/>
                <a:gd name="T5" fmla="*/ 2147483646 h 97"/>
                <a:gd name="T6" fmla="*/ 2147483646 w 97"/>
                <a:gd name="T7" fmla="*/ 0 h 97"/>
                <a:gd name="T8" fmla="*/ 0 w 97"/>
                <a:gd name="T9" fmla="*/ 0 h 97"/>
                <a:gd name="T10" fmla="*/ 2147483646 w 97"/>
                <a:gd name="T11" fmla="*/ 2147483646 h 97"/>
                <a:gd name="T12" fmla="*/ 2147483646 w 97"/>
                <a:gd name="T13" fmla="*/ 2147483646 h 97"/>
                <a:gd name="T14" fmla="*/ 2147483646 w 97"/>
                <a:gd name="T15" fmla="*/ 2147483646 h 97"/>
                <a:gd name="T16" fmla="*/ 2147483646 w 97"/>
                <a:gd name="T17" fmla="*/ 2147483646 h 97"/>
                <a:gd name="T18" fmla="*/ 2147483646 w 97"/>
                <a:gd name="T19" fmla="*/ 2147483646 h 97"/>
                <a:gd name="T20" fmla="*/ 2147483646 w 97"/>
                <a:gd name="T21" fmla="*/ 2147483646 h 97"/>
                <a:gd name="T22" fmla="*/ 2147483646 w 97"/>
                <a:gd name="T23" fmla="*/ 2147483646 h 97"/>
                <a:gd name="T24" fmla="*/ 2147483646 w 97"/>
                <a:gd name="T25" fmla="*/ 2147483646 h 97"/>
                <a:gd name="T26" fmla="*/ 2147483646 w 97"/>
                <a:gd name="T27" fmla="*/ 2147483646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6"/>
                  </a:lnTo>
                  <a:lnTo>
                    <a:pt x="95" y="6"/>
                  </a:lnTo>
                  <a:lnTo>
                    <a:pt x="92" y="2"/>
                  </a:lnTo>
                  <a:lnTo>
                    <a:pt x="92" y="95"/>
                  </a:lnTo>
                  <a:lnTo>
                    <a:pt x="95" y="92"/>
                  </a:lnTo>
                  <a:lnTo>
                    <a:pt x="2" y="92"/>
                  </a:lnTo>
                  <a:lnTo>
                    <a:pt x="6" y="95"/>
                  </a:lnTo>
                  <a:lnTo>
                    <a:pt x="6" y="2"/>
                  </a:lnTo>
                  <a:lnTo>
                    <a:pt x="2" y="6"/>
                  </a:lnTo>
                  <a:lnTo>
                    <a:pt x="0" y="0"/>
                  </a:lnTo>
                  <a:close/>
                </a:path>
              </a:pathLst>
            </a:custGeom>
            <a:solidFill>
              <a:srgbClr val="000000"/>
            </a:solidFill>
            <a:ln w="12700">
              <a:solidFill>
                <a:srgbClr val="000000"/>
              </a:solidFill>
              <a:round/>
              <a:headEnd/>
              <a:tailEnd/>
            </a:ln>
          </p:spPr>
          <p:txBody>
            <a:bodyPr/>
            <a:lstStyle/>
            <a:p>
              <a:endParaRPr lang="fr-FR"/>
            </a:p>
          </p:txBody>
        </p:sp>
        <p:sp>
          <p:nvSpPr>
            <p:cNvPr id="27687" name="Rectangle 92"/>
            <p:cNvSpPr>
              <a:spLocks noChangeArrowheads="1"/>
            </p:cNvSpPr>
            <p:nvPr/>
          </p:nvSpPr>
          <p:spPr bwMode="auto">
            <a:xfrm>
              <a:off x="5676809" y="5534026"/>
              <a:ext cx="1771650" cy="11113"/>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88" name="Rectangle 93"/>
            <p:cNvSpPr>
              <a:spLocks noChangeArrowheads="1"/>
            </p:cNvSpPr>
            <p:nvPr/>
          </p:nvSpPr>
          <p:spPr bwMode="auto">
            <a:xfrm>
              <a:off x="6314984" y="5521325"/>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89" name="Freeform 94"/>
            <p:cNvSpPr>
              <a:spLocks/>
            </p:cNvSpPr>
            <p:nvPr/>
          </p:nvSpPr>
          <p:spPr bwMode="auto">
            <a:xfrm>
              <a:off x="6902359" y="5362576"/>
              <a:ext cx="184150" cy="328613"/>
            </a:xfrm>
            <a:custGeom>
              <a:avLst/>
              <a:gdLst>
                <a:gd name="T0" fmla="*/ 2147483646 w 116"/>
                <a:gd name="T1" fmla="*/ 2147483646 h 207"/>
                <a:gd name="T2" fmla="*/ 2147483646 w 116"/>
                <a:gd name="T3" fmla="*/ 2147483646 h 207"/>
                <a:gd name="T4" fmla="*/ 2147483646 w 116"/>
                <a:gd name="T5" fmla="*/ 2147483646 h 207"/>
                <a:gd name="T6" fmla="*/ 2147483646 w 116"/>
                <a:gd name="T7" fmla="*/ 2147483646 h 207"/>
                <a:gd name="T8" fmla="*/ 2147483646 w 116"/>
                <a:gd name="T9" fmla="*/ 2147483646 h 207"/>
                <a:gd name="T10" fmla="*/ 2147483646 w 116"/>
                <a:gd name="T11" fmla="*/ 2147483646 h 207"/>
                <a:gd name="T12" fmla="*/ 2147483646 w 116"/>
                <a:gd name="T13" fmla="*/ 2147483646 h 207"/>
                <a:gd name="T14" fmla="*/ 2147483646 w 116"/>
                <a:gd name="T15" fmla="*/ 2147483646 h 207"/>
                <a:gd name="T16" fmla="*/ 2147483646 w 116"/>
                <a:gd name="T17" fmla="*/ 2147483646 h 207"/>
                <a:gd name="T18" fmla="*/ 2147483646 w 116"/>
                <a:gd name="T19" fmla="*/ 2147483646 h 207"/>
                <a:gd name="T20" fmla="*/ 2147483646 w 116"/>
                <a:gd name="T21" fmla="*/ 2147483646 h 207"/>
                <a:gd name="T22" fmla="*/ 2147483646 w 116"/>
                <a:gd name="T23" fmla="*/ 2147483646 h 207"/>
                <a:gd name="T24" fmla="*/ 2147483646 w 116"/>
                <a:gd name="T25" fmla="*/ 2147483646 h 207"/>
                <a:gd name="T26" fmla="*/ 2147483646 w 116"/>
                <a:gd name="T27" fmla="*/ 2147483646 h 207"/>
                <a:gd name="T28" fmla="*/ 2147483646 w 116"/>
                <a:gd name="T29" fmla="*/ 2147483646 h 207"/>
                <a:gd name="T30" fmla="*/ 2147483646 w 116"/>
                <a:gd name="T31" fmla="*/ 2147483646 h 207"/>
                <a:gd name="T32" fmla="*/ 2147483646 w 116"/>
                <a:gd name="T33" fmla="*/ 2147483646 h 207"/>
                <a:gd name="T34" fmla="*/ 2147483646 w 116"/>
                <a:gd name="T35" fmla="*/ 0 h 207"/>
                <a:gd name="T36" fmla="*/ 2147483646 w 116"/>
                <a:gd name="T37" fmla="*/ 2147483646 h 207"/>
                <a:gd name="T38" fmla="*/ 2147483646 w 116"/>
                <a:gd name="T39" fmla="*/ 2147483646 h 207"/>
                <a:gd name="T40" fmla="*/ 2147483646 w 116"/>
                <a:gd name="T41" fmla="*/ 2147483646 h 207"/>
                <a:gd name="T42" fmla="*/ 2147483646 w 116"/>
                <a:gd name="T43" fmla="*/ 2147483646 h 207"/>
                <a:gd name="T44" fmla="*/ 2147483646 w 116"/>
                <a:gd name="T45" fmla="*/ 2147483646 h 207"/>
                <a:gd name="T46" fmla="*/ 2147483646 w 116"/>
                <a:gd name="T47" fmla="*/ 2147483646 h 207"/>
                <a:gd name="T48" fmla="*/ 2147483646 w 116"/>
                <a:gd name="T49" fmla="*/ 2147483646 h 207"/>
                <a:gd name="T50" fmla="*/ 2147483646 w 116"/>
                <a:gd name="T51" fmla="*/ 2147483646 h 207"/>
                <a:gd name="T52" fmla="*/ 2147483646 w 116"/>
                <a:gd name="T53" fmla="*/ 2147483646 h 207"/>
                <a:gd name="T54" fmla="*/ 2147483646 w 116"/>
                <a:gd name="T55" fmla="*/ 2147483646 h 207"/>
                <a:gd name="T56" fmla="*/ 2147483646 w 116"/>
                <a:gd name="T57" fmla="*/ 2147483646 h 207"/>
                <a:gd name="T58" fmla="*/ 2147483646 w 116"/>
                <a:gd name="T59" fmla="*/ 2147483646 h 207"/>
                <a:gd name="T60" fmla="*/ 2147483646 w 116"/>
                <a:gd name="T61" fmla="*/ 2147483646 h 207"/>
                <a:gd name="T62" fmla="*/ 2147483646 w 116"/>
                <a:gd name="T63" fmla="*/ 2147483646 h 207"/>
                <a:gd name="T64" fmla="*/ 2147483646 w 116"/>
                <a:gd name="T65" fmla="*/ 2147483646 h 207"/>
                <a:gd name="T66" fmla="*/ 2147483646 w 116"/>
                <a:gd name="T67" fmla="*/ 2147483646 h 207"/>
                <a:gd name="T68" fmla="*/ 2147483646 w 116"/>
                <a:gd name="T69" fmla="*/ 2147483646 h 207"/>
                <a:gd name="T70" fmla="*/ 2147483646 w 116"/>
                <a:gd name="T71" fmla="*/ 2147483646 h 207"/>
                <a:gd name="T72" fmla="*/ 2147483646 w 116"/>
                <a:gd name="T73" fmla="*/ 2147483646 h 207"/>
                <a:gd name="T74" fmla="*/ 2147483646 w 116"/>
                <a:gd name="T75" fmla="*/ 2147483646 h 207"/>
                <a:gd name="T76" fmla="*/ 2147483646 w 116"/>
                <a:gd name="T77" fmla="*/ 2147483646 h 207"/>
                <a:gd name="T78" fmla="*/ 2147483646 w 116"/>
                <a:gd name="T79" fmla="*/ 2147483646 h 207"/>
                <a:gd name="T80" fmla="*/ 2147483646 w 116"/>
                <a:gd name="T81" fmla="*/ 2147483646 h 207"/>
                <a:gd name="T82" fmla="*/ 2147483646 w 116"/>
                <a:gd name="T83" fmla="*/ 2147483646 h 207"/>
                <a:gd name="T84" fmla="*/ 2147483646 w 116"/>
                <a:gd name="T85" fmla="*/ 2147483646 h 207"/>
                <a:gd name="T86" fmla="*/ 2147483646 w 116"/>
                <a:gd name="T87" fmla="*/ 2147483646 h 207"/>
                <a:gd name="T88" fmla="*/ 2147483646 w 116"/>
                <a:gd name="T89" fmla="*/ 2147483646 h 207"/>
                <a:gd name="T90" fmla="*/ 2147483646 w 116"/>
                <a:gd name="T91" fmla="*/ 2147483646 h 207"/>
                <a:gd name="T92" fmla="*/ 2147483646 w 116"/>
                <a:gd name="T93" fmla="*/ 2147483646 h 207"/>
                <a:gd name="T94" fmla="*/ 2147483646 w 116"/>
                <a:gd name="T95" fmla="*/ 2147483646 h 207"/>
                <a:gd name="T96" fmla="*/ 2147483646 w 116"/>
                <a:gd name="T97" fmla="*/ 2147483646 h 207"/>
                <a:gd name="T98" fmla="*/ 2147483646 w 116"/>
                <a:gd name="T99" fmla="*/ 2147483646 h 207"/>
                <a:gd name="T100" fmla="*/ 2147483646 w 116"/>
                <a:gd name="T101" fmla="*/ 2147483646 h 207"/>
                <a:gd name="T102" fmla="*/ 2147483646 w 116"/>
                <a:gd name="T103" fmla="*/ 2147483646 h 207"/>
                <a:gd name="T104" fmla="*/ 2147483646 w 116"/>
                <a:gd name="T105" fmla="*/ 2147483646 h 207"/>
                <a:gd name="T106" fmla="*/ 2147483646 w 116"/>
                <a:gd name="T107" fmla="*/ 2147483646 h 207"/>
                <a:gd name="T108" fmla="*/ 2147483646 w 116"/>
                <a:gd name="T109" fmla="*/ 2147483646 h 2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
                <a:gd name="T166" fmla="*/ 0 h 207"/>
                <a:gd name="T167" fmla="*/ 116 w 116"/>
                <a:gd name="T168" fmla="*/ 207 h 2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 h="207">
                  <a:moveTo>
                    <a:pt x="7" y="120"/>
                  </a:moveTo>
                  <a:lnTo>
                    <a:pt x="7" y="114"/>
                  </a:lnTo>
                  <a:lnTo>
                    <a:pt x="8" y="110"/>
                  </a:lnTo>
                  <a:lnTo>
                    <a:pt x="8" y="108"/>
                  </a:lnTo>
                  <a:lnTo>
                    <a:pt x="10" y="107"/>
                  </a:lnTo>
                  <a:lnTo>
                    <a:pt x="10" y="105"/>
                  </a:lnTo>
                  <a:lnTo>
                    <a:pt x="12" y="103"/>
                  </a:lnTo>
                  <a:lnTo>
                    <a:pt x="12" y="101"/>
                  </a:lnTo>
                  <a:lnTo>
                    <a:pt x="14" y="100"/>
                  </a:lnTo>
                  <a:lnTo>
                    <a:pt x="15" y="100"/>
                  </a:lnTo>
                  <a:lnTo>
                    <a:pt x="17" y="98"/>
                  </a:lnTo>
                  <a:lnTo>
                    <a:pt x="19" y="100"/>
                  </a:lnTo>
                  <a:lnTo>
                    <a:pt x="21" y="98"/>
                  </a:lnTo>
                  <a:lnTo>
                    <a:pt x="19" y="100"/>
                  </a:lnTo>
                  <a:lnTo>
                    <a:pt x="21" y="101"/>
                  </a:lnTo>
                  <a:lnTo>
                    <a:pt x="21" y="103"/>
                  </a:lnTo>
                  <a:lnTo>
                    <a:pt x="24" y="105"/>
                  </a:lnTo>
                  <a:lnTo>
                    <a:pt x="22" y="105"/>
                  </a:lnTo>
                  <a:lnTo>
                    <a:pt x="22" y="103"/>
                  </a:lnTo>
                  <a:lnTo>
                    <a:pt x="22" y="107"/>
                  </a:lnTo>
                  <a:lnTo>
                    <a:pt x="24" y="108"/>
                  </a:lnTo>
                  <a:lnTo>
                    <a:pt x="24" y="112"/>
                  </a:lnTo>
                  <a:lnTo>
                    <a:pt x="26" y="114"/>
                  </a:lnTo>
                  <a:lnTo>
                    <a:pt x="26" y="115"/>
                  </a:lnTo>
                  <a:lnTo>
                    <a:pt x="27" y="119"/>
                  </a:lnTo>
                  <a:lnTo>
                    <a:pt x="27" y="127"/>
                  </a:lnTo>
                  <a:lnTo>
                    <a:pt x="29" y="131"/>
                  </a:lnTo>
                  <a:lnTo>
                    <a:pt x="29" y="136"/>
                  </a:lnTo>
                  <a:lnTo>
                    <a:pt x="31" y="139"/>
                  </a:lnTo>
                  <a:lnTo>
                    <a:pt x="31" y="150"/>
                  </a:lnTo>
                  <a:lnTo>
                    <a:pt x="33" y="153"/>
                  </a:lnTo>
                  <a:lnTo>
                    <a:pt x="33" y="164"/>
                  </a:lnTo>
                  <a:lnTo>
                    <a:pt x="34" y="167"/>
                  </a:lnTo>
                  <a:lnTo>
                    <a:pt x="34" y="176"/>
                  </a:lnTo>
                  <a:lnTo>
                    <a:pt x="36" y="181"/>
                  </a:lnTo>
                  <a:lnTo>
                    <a:pt x="36" y="184"/>
                  </a:lnTo>
                  <a:lnTo>
                    <a:pt x="38" y="188"/>
                  </a:lnTo>
                  <a:lnTo>
                    <a:pt x="38" y="196"/>
                  </a:lnTo>
                  <a:lnTo>
                    <a:pt x="40" y="198"/>
                  </a:lnTo>
                  <a:lnTo>
                    <a:pt x="41" y="203"/>
                  </a:lnTo>
                  <a:lnTo>
                    <a:pt x="45" y="207"/>
                  </a:lnTo>
                  <a:lnTo>
                    <a:pt x="50" y="207"/>
                  </a:lnTo>
                  <a:lnTo>
                    <a:pt x="53" y="205"/>
                  </a:lnTo>
                  <a:lnTo>
                    <a:pt x="53" y="195"/>
                  </a:lnTo>
                  <a:lnTo>
                    <a:pt x="55" y="189"/>
                  </a:lnTo>
                  <a:lnTo>
                    <a:pt x="55" y="179"/>
                  </a:lnTo>
                  <a:lnTo>
                    <a:pt x="57" y="172"/>
                  </a:lnTo>
                  <a:lnTo>
                    <a:pt x="57" y="165"/>
                  </a:lnTo>
                  <a:lnTo>
                    <a:pt x="59" y="158"/>
                  </a:lnTo>
                  <a:lnTo>
                    <a:pt x="59" y="143"/>
                  </a:lnTo>
                  <a:lnTo>
                    <a:pt x="60" y="134"/>
                  </a:lnTo>
                  <a:lnTo>
                    <a:pt x="60" y="126"/>
                  </a:lnTo>
                  <a:lnTo>
                    <a:pt x="62" y="117"/>
                  </a:lnTo>
                  <a:lnTo>
                    <a:pt x="62" y="108"/>
                  </a:lnTo>
                  <a:lnTo>
                    <a:pt x="64" y="100"/>
                  </a:lnTo>
                  <a:lnTo>
                    <a:pt x="64" y="91"/>
                  </a:lnTo>
                  <a:lnTo>
                    <a:pt x="65" y="82"/>
                  </a:lnTo>
                  <a:lnTo>
                    <a:pt x="65" y="74"/>
                  </a:lnTo>
                  <a:lnTo>
                    <a:pt x="67" y="67"/>
                  </a:lnTo>
                  <a:lnTo>
                    <a:pt x="67" y="58"/>
                  </a:lnTo>
                  <a:lnTo>
                    <a:pt x="69" y="51"/>
                  </a:lnTo>
                  <a:lnTo>
                    <a:pt x="69" y="43"/>
                  </a:lnTo>
                  <a:lnTo>
                    <a:pt x="71" y="36"/>
                  </a:lnTo>
                  <a:lnTo>
                    <a:pt x="71" y="31"/>
                  </a:lnTo>
                  <a:lnTo>
                    <a:pt x="72" y="24"/>
                  </a:lnTo>
                  <a:lnTo>
                    <a:pt x="72" y="15"/>
                  </a:lnTo>
                  <a:lnTo>
                    <a:pt x="74" y="12"/>
                  </a:lnTo>
                  <a:lnTo>
                    <a:pt x="72" y="7"/>
                  </a:lnTo>
                  <a:lnTo>
                    <a:pt x="72" y="8"/>
                  </a:lnTo>
                  <a:lnTo>
                    <a:pt x="76" y="7"/>
                  </a:lnTo>
                  <a:lnTo>
                    <a:pt x="76" y="5"/>
                  </a:lnTo>
                  <a:lnTo>
                    <a:pt x="72" y="0"/>
                  </a:lnTo>
                  <a:lnTo>
                    <a:pt x="69" y="7"/>
                  </a:lnTo>
                  <a:lnTo>
                    <a:pt x="71" y="10"/>
                  </a:lnTo>
                  <a:lnTo>
                    <a:pt x="71" y="29"/>
                  </a:lnTo>
                  <a:lnTo>
                    <a:pt x="72" y="34"/>
                  </a:lnTo>
                  <a:lnTo>
                    <a:pt x="72" y="51"/>
                  </a:lnTo>
                  <a:lnTo>
                    <a:pt x="74" y="57"/>
                  </a:lnTo>
                  <a:lnTo>
                    <a:pt x="74" y="69"/>
                  </a:lnTo>
                  <a:lnTo>
                    <a:pt x="76" y="76"/>
                  </a:lnTo>
                  <a:lnTo>
                    <a:pt x="76" y="88"/>
                  </a:lnTo>
                  <a:lnTo>
                    <a:pt x="78" y="95"/>
                  </a:lnTo>
                  <a:lnTo>
                    <a:pt x="78" y="105"/>
                  </a:lnTo>
                  <a:lnTo>
                    <a:pt x="79" y="110"/>
                  </a:lnTo>
                  <a:lnTo>
                    <a:pt x="79" y="115"/>
                  </a:lnTo>
                  <a:lnTo>
                    <a:pt x="81" y="120"/>
                  </a:lnTo>
                  <a:lnTo>
                    <a:pt x="81" y="129"/>
                  </a:lnTo>
                  <a:lnTo>
                    <a:pt x="83" y="132"/>
                  </a:lnTo>
                  <a:lnTo>
                    <a:pt x="83" y="134"/>
                  </a:lnTo>
                  <a:lnTo>
                    <a:pt x="84" y="139"/>
                  </a:lnTo>
                  <a:lnTo>
                    <a:pt x="84" y="138"/>
                  </a:lnTo>
                  <a:lnTo>
                    <a:pt x="84" y="141"/>
                  </a:lnTo>
                  <a:lnTo>
                    <a:pt x="88" y="145"/>
                  </a:lnTo>
                  <a:lnTo>
                    <a:pt x="90" y="145"/>
                  </a:lnTo>
                  <a:lnTo>
                    <a:pt x="90" y="146"/>
                  </a:lnTo>
                  <a:lnTo>
                    <a:pt x="100" y="146"/>
                  </a:lnTo>
                  <a:lnTo>
                    <a:pt x="100" y="145"/>
                  </a:lnTo>
                  <a:lnTo>
                    <a:pt x="102" y="145"/>
                  </a:lnTo>
                  <a:lnTo>
                    <a:pt x="102" y="143"/>
                  </a:lnTo>
                  <a:lnTo>
                    <a:pt x="103" y="143"/>
                  </a:lnTo>
                  <a:lnTo>
                    <a:pt x="107" y="139"/>
                  </a:lnTo>
                  <a:lnTo>
                    <a:pt x="107" y="138"/>
                  </a:lnTo>
                  <a:lnTo>
                    <a:pt x="109" y="136"/>
                  </a:lnTo>
                  <a:lnTo>
                    <a:pt x="109" y="134"/>
                  </a:lnTo>
                  <a:lnTo>
                    <a:pt x="110" y="132"/>
                  </a:lnTo>
                  <a:lnTo>
                    <a:pt x="110" y="129"/>
                  </a:lnTo>
                  <a:lnTo>
                    <a:pt x="112" y="127"/>
                  </a:lnTo>
                  <a:lnTo>
                    <a:pt x="112" y="122"/>
                  </a:lnTo>
                  <a:lnTo>
                    <a:pt x="114" y="119"/>
                  </a:lnTo>
                  <a:lnTo>
                    <a:pt x="114" y="117"/>
                  </a:lnTo>
                  <a:lnTo>
                    <a:pt x="116" y="115"/>
                  </a:lnTo>
                  <a:lnTo>
                    <a:pt x="116" y="114"/>
                  </a:lnTo>
                  <a:lnTo>
                    <a:pt x="109" y="114"/>
                  </a:lnTo>
                  <a:lnTo>
                    <a:pt x="109" y="112"/>
                  </a:lnTo>
                  <a:lnTo>
                    <a:pt x="107" y="117"/>
                  </a:lnTo>
                  <a:lnTo>
                    <a:pt x="107" y="119"/>
                  </a:lnTo>
                  <a:lnTo>
                    <a:pt x="105" y="122"/>
                  </a:lnTo>
                  <a:lnTo>
                    <a:pt x="105" y="124"/>
                  </a:lnTo>
                  <a:lnTo>
                    <a:pt x="103" y="126"/>
                  </a:lnTo>
                  <a:lnTo>
                    <a:pt x="103" y="129"/>
                  </a:lnTo>
                  <a:lnTo>
                    <a:pt x="102" y="131"/>
                  </a:lnTo>
                  <a:lnTo>
                    <a:pt x="102" y="132"/>
                  </a:lnTo>
                  <a:lnTo>
                    <a:pt x="100" y="134"/>
                  </a:lnTo>
                  <a:lnTo>
                    <a:pt x="100" y="136"/>
                  </a:lnTo>
                  <a:lnTo>
                    <a:pt x="98" y="138"/>
                  </a:lnTo>
                  <a:lnTo>
                    <a:pt x="100" y="139"/>
                  </a:lnTo>
                  <a:lnTo>
                    <a:pt x="98" y="139"/>
                  </a:lnTo>
                  <a:lnTo>
                    <a:pt x="98" y="141"/>
                  </a:lnTo>
                  <a:lnTo>
                    <a:pt x="97" y="141"/>
                  </a:lnTo>
                  <a:lnTo>
                    <a:pt x="97" y="143"/>
                  </a:lnTo>
                  <a:lnTo>
                    <a:pt x="93" y="143"/>
                  </a:lnTo>
                  <a:lnTo>
                    <a:pt x="93" y="141"/>
                  </a:lnTo>
                  <a:lnTo>
                    <a:pt x="91" y="141"/>
                  </a:lnTo>
                  <a:lnTo>
                    <a:pt x="93" y="139"/>
                  </a:lnTo>
                  <a:lnTo>
                    <a:pt x="91" y="138"/>
                  </a:lnTo>
                  <a:lnTo>
                    <a:pt x="91" y="136"/>
                  </a:lnTo>
                  <a:lnTo>
                    <a:pt x="90" y="134"/>
                  </a:lnTo>
                  <a:lnTo>
                    <a:pt x="90" y="132"/>
                  </a:lnTo>
                  <a:lnTo>
                    <a:pt x="88" y="129"/>
                  </a:lnTo>
                  <a:lnTo>
                    <a:pt x="88" y="120"/>
                  </a:lnTo>
                  <a:lnTo>
                    <a:pt x="86" y="115"/>
                  </a:lnTo>
                  <a:lnTo>
                    <a:pt x="86" y="110"/>
                  </a:lnTo>
                  <a:lnTo>
                    <a:pt x="84" y="105"/>
                  </a:lnTo>
                  <a:lnTo>
                    <a:pt x="84" y="95"/>
                  </a:lnTo>
                  <a:lnTo>
                    <a:pt x="83" y="88"/>
                  </a:lnTo>
                  <a:lnTo>
                    <a:pt x="83" y="76"/>
                  </a:lnTo>
                  <a:lnTo>
                    <a:pt x="81" y="69"/>
                  </a:lnTo>
                  <a:lnTo>
                    <a:pt x="81" y="57"/>
                  </a:lnTo>
                  <a:lnTo>
                    <a:pt x="79" y="51"/>
                  </a:lnTo>
                  <a:lnTo>
                    <a:pt x="79" y="34"/>
                  </a:lnTo>
                  <a:lnTo>
                    <a:pt x="78" y="29"/>
                  </a:lnTo>
                  <a:lnTo>
                    <a:pt x="78" y="10"/>
                  </a:lnTo>
                  <a:lnTo>
                    <a:pt x="76" y="7"/>
                  </a:lnTo>
                  <a:lnTo>
                    <a:pt x="72" y="7"/>
                  </a:lnTo>
                  <a:lnTo>
                    <a:pt x="69" y="5"/>
                  </a:lnTo>
                  <a:lnTo>
                    <a:pt x="69" y="3"/>
                  </a:lnTo>
                  <a:lnTo>
                    <a:pt x="72" y="1"/>
                  </a:lnTo>
                  <a:lnTo>
                    <a:pt x="69" y="3"/>
                  </a:lnTo>
                  <a:lnTo>
                    <a:pt x="67" y="12"/>
                  </a:lnTo>
                  <a:lnTo>
                    <a:pt x="65" y="15"/>
                  </a:lnTo>
                  <a:lnTo>
                    <a:pt x="65" y="24"/>
                  </a:lnTo>
                  <a:lnTo>
                    <a:pt x="64" y="31"/>
                  </a:lnTo>
                  <a:lnTo>
                    <a:pt x="64" y="36"/>
                  </a:lnTo>
                  <a:lnTo>
                    <a:pt x="62" y="43"/>
                  </a:lnTo>
                  <a:lnTo>
                    <a:pt x="62" y="51"/>
                  </a:lnTo>
                  <a:lnTo>
                    <a:pt x="60" y="58"/>
                  </a:lnTo>
                  <a:lnTo>
                    <a:pt x="60" y="67"/>
                  </a:lnTo>
                  <a:lnTo>
                    <a:pt x="59" y="74"/>
                  </a:lnTo>
                  <a:lnTo>
                    <a:pt x="59" y="82"/>
                  </a:lnTo>
                  <a:lnTo>
                    <a:pt x="57" y="91"/>
                  </a:lnTo>
                  <a:lnTo>
                    <a:pt x="57" y="100"/>
                  </a:lnTo>
                  <a:lnTo>
                    <a:pt x="55" y="108"/>
                  </a:lnTo>
                  <a:lnTo>
                    <a:pt x="55" y="117"/>
                  </a:lnTo>
                  <a:lnTo>
                    <a:pt x="53" y="126"/>
                  </a:lnTo>
                  <a:lnTo>
                    <a:pt x="53" y="134"/>
                  </a:lnTo>
                  <a:lnTo>
                    <a:pt x="52" y="143"/>
                  </a:lnTo>
                  <a:lnTo>
                    <a:pt x="52" y="158"/>
                  </a:lnTo>
                  <a:lnTo>
                    <a:pt x="50" y="165"/>
                  </a:lnTo>
                  <a:lnTo>
                    <a:pt x="50" y="172"/>
                  </a:lnTo>
                  <a:lnTo>
                    <a:pt x="48" y="179"/>
                  </a:lnTo>
                  <a:lnTo>
                    <a:pt x="48" y="189"/>
                  </a:lnTo>
                  <a:lnTo>
                    <a:pt x="46" y="195"/>
                  </a:lnTo>
                  <a:lnTo>
                    <a:pt x="46" y="203"/>
                  </a:lnTo>
                  <a:lnTo>
                    <a:pt x="48" y="200"/>
                  </a:lnTo>
                  <a:lnTo>
                    <a:pt x="50" y="200"/>
                  </a:lnTo>
                  <a:lnTo>
                    <a:pt x="48" y="200"/>
                  </a:lnTo>
                  <a:lnTo>
                    <a:pt x="46" y="198"/>
                  </a:lnTo>
                  <a:lnTo>
                    <a:pt x="46" y="195"/>
                  </a:lnTo>
                  <a:lnTo>
                    <a:pt x="45" y="193"/>
                  </a:lnTo>
                  <a:lnTo>
                    <a:pt x="45" y="188"/>
                  </a:lnTo>
                  <a:lnTo>
                    <a:pt x="43" y="184"/>
                  </a:lnTo>
                  <a:lnTo>
                    <a:pt x="43" y="181"/>
                  </a:lnTo>
                  <a:lnTo>
                    <a:pt x="41" y="176"/>
                  </a:lnTo>
                  <a:lnTo>
                    <a:pt x="41" y="167"/>
                  </a:lnTo>
                  <a:lnTo>
                    <a:pt x="40" y="164"/>
                  </a:lnTo>
                  <a:lnTo>
                    <a:pt x="40" y="153"/>
                  </a:lnTo>
                  <a:lnTo>
                    <a:pt x="38" y="150"/>
                  </a:lnTo>
                  <a:lnTo>
                    <a:pt x="38" y="139"/>
                  </a:lnTo>
                  <a:lnTo>
                    <a:pt x="36" y="136"/>
                  </a:lnTo>
                  <a:lnTo>
                    <a:pt x="36" y="131"/>
                  </a:lnTo>
                  <a:lnTo>
                    <a:pt x="34" y="127"/>
                  </a:lnTo>
                  <a:lnTo>
                    <a:pt x="34" y="119"/>
                  </a:lnTo>
                  <a:lnTo>
                    <a:pt x="33" y="115"/>
                  </a:lnTo>
                  <a:lnTo>
                    <a:pt x="33" y="110"/>
                  </a:lnTo>
                  <a:lnTo>
                    <a:pt x="31" y="108"/>
                  </a:lnTo>
                  <a:lnTo>
                    <a:pt x="31" y="105"/>
                  </a:lnTo>
                  <a:lnTo>
                    <a:pt x="29" y="103"/>
                  </a:lnTo>
                  <a:lnTo>
                    <a:pt x="29" y="101"/>
                  </a:lnTo>
                  <a:lnTo>
                    <a:pt x="27" y="101"/>
                  </a:lnTo>
                  <a:lnTo>
                    <a:pt x="27" y="98"/>
                  </a:lnTo>
                  <a:lnTo>
                    <a:pt x="21" y="91"/>
                  </a:lnTo>
                  <a:lnTo>
                    <a:pt x="14" y="91"/>
                  </a:lnTo>
                  <a:lnTo>
                    <a:pt x="12" y="93"/>
                  </a:lnTo>
                  <a:lnTo>
                    <a:pt x="10" y="93"/>
                  </a:lnTo>
                  <a:lnTo>
                    <a:pt x="5" y="98"/>
                  </a:lnTo>
                  <a:lnTo>
                    <a:pt x="5" y="100"/>
                  </a:lnTo>
                  <a:lnTo>
                    <a:pt x="3" y="101"/>
                  </a:lnTo>
                  <a:lnTo>
                    <a:pt x="3" y="103"/>
                  </a:lnTo>
                  <a:lnTo>
                    <a:pt x="2" y="105"/>
                  </a:lnTo>
                  <a:lnTo>
                    <a:pt x="2" y="110"/>
                  </a:lnTo>
                  <a:lnTo>
                    <a:pt x="0" y="114"/>
                  </a:lnTo>
                  <a:lnTo>
                    <a:pt x="0" y="120"/>
                  </a:lnTo>
                  <a:lnTo>
                    <a:pt x="7" y="120"/>
                  </a:lnTo>
                  <a:close/>
                </a:path>
              </a:pathLst>
            </a:custGeom>
            <a:solidFill>
              <a:srgbClr val="000000"/>
            </a:solidFill>
            <a:ln w="12700">
              <a:solidFill>
                <a:srgbClr val="000000"/>
              </a:solidFill>
              <a:round/>
              <a:headEnd/>
              <a:tailEnd/>
            </a:ln>
          </p:spPr>
          <p:txBody>
            <a:bodyPr/>
            <a:lstStyle/>
            <a:p>
              <a:endParaRPr lang="fr-FR"/>
            </a:p>
          </p:txBody>
        </p:sp>
        <p:sp>
          <p:nvSpPr>
            <p:cNvPr id="27690" name="Rectangle 95"/>
            <p:cNvSpPr>
              <a:spLocks noChangeArrowheads="1"/>
            </p:cNvSpPr>
            <p:nvPr/>
          </p:nvSpPr>
          <p:spPr bwMode="auto">
            <a:xfrm>
              <a:off x="6268947" y="5521325"/>
              <a:ext cx="392113"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91" name="Freeform 96"/>
            <p:cNvSpPr>
              <a:spLocks/>
            </p:cNvSpPr>
            <p:nvPr/>
          </p:nvSpPr>
          <p:spPr bwMode="auto">
            <a:xfrm>
              <a:off x="5768884" y="5362576"/>
              <a:ext cx="184150" cy="328613"/>
            </a:xfrm>
            <a:custGeom>
              <a:avLst/>
              <a:gdLst>
                <a:gd name="T0" fmla="*/ 2147483646 w 116"/>
                <a:gd name="T1" fmla="*/ 2147483646 h 207"/>
                <a:gd name="T2" fmla="*/ 2147483646 w 116"/>
                <a:gd name="T3" fmla="*/ 2147483646 h 207"/>
                <a:gd name="T4" fmla="*/ 2147483646 w 116"/>
                <a:gd name="T5" fmla="*/ 2147483646 h 207"/>
                <a:gd name="T6" fmla="*/ 2147483646 w 116"/>
                <a:gd name="T7" fmla="*/ 2147483646 h 207"/>
                <a:gd name="T8" fmla="*/ 2147483646 w 116"/>
                <a:gd name="T9" fmla="*/ 2147483646 h 207"/>
                <a:gd name="T10" fmla="*/ 2147483646 w 116"/>
                <a:gd name="T11" fmla="*/ 2147483646 h 207"/>
                <a:gd name="T12" fmla="*/ 2147483646 w 116"/>
                <a:gd name="T13" fmla="*/ 2147483646 h 207"/>
                <a:gd name="T14" fmla="*/ 2147483646 w 116"/>
                <a:gd name="T15" fmla="*/ 2147483646 h 207"/>
                <a:gd name="T16" fmla="*/ 2147483646 w 116"/>
                <a:gd name="T17" fmla="*/ 2147483646 h 207"/>
                <a:gd name="T18" fmla="*/ 2147483646 w 116"/>
                <a:gd name="T19" fmla="*/ 2147483646 h 207"/>
                <a:gd name="T20" fmla="*/ 2147483646 w 116"/>
                <a:gd name="T21" fmla="*/ 2147483646 h 207"/>
                <a:gd name="T22" fmla="*/ 2147483646 w 116"/>
                <a:gd name="T23" fmla="*/ 2147483646 h 207"/>
                <a:gd name="T24" fmla="*/ 2147483646 w 116"/>
                <a:gd name="T25" fmla="*/ 2147483646 h 207"/>
                <a:gd name="T26" fmla="*/ 2147483646 w 116"/>
                <a:gd name="T27" fmla="*/ 2147483646 h 207"/>
                <a:gd name="T28" fmla="*/ 2147483646 w 116"/>
                <a:gd name="T29" fmla="*/ 2147483646 h 207"/>
                <a:gd name="T30" fmla="*/ 2147483646 w 116"/>
                <a:gd name="T31" fmla="*/ 2147483646 h 207"/>
                <a:gd name="T32" fmla="*/ 2147483646 w 116"/>
                <a:gd name="T33" fmla="*/ 2147483646 h 207"/>
                <a:gd name="T34" fmla="*/ 2147483646 w 116"/>
                <a:gd name="T35" fmla="*/ 2147483646 h 207"/>
                <a:gd name="T36" fmla="*/ 2147483646 w 116"/>
                <a:gd name="T37" fmla="*/ 2147483646 h 207"/>
                <a:gd name="T38" fmla="*/ 2147483646 w 116"/>
                <a:gd name="T39" fmla="*/ 2147483646 h 207"/>
                <a:gd name="T40" fmla="*/ 2147483646 w 116"/>
                <a:gd name="T41" fmla="*/ 2147483646 h 207"/>
                <a:gd name="T42" fmla="*/ 2147483646 w 116"/>
                <a:gd name="T43" fmla="*/ 2147483646 h 207"/>
                <a:gd name="T44" fmla="*/ 2147483646 w 116"/>
                <a:gd name="T45" fmla="*/ 2147483646 h 207"/>
                <a:gd name="T46" fmla="*/ 2147483646 w 116"/>
                <a:gd name="T47" fmla="*/ 2147483646 h 207"/>
                <a:gd name="T48" fmla="*/ 2147483646 w 116"/>
                <a:gd name="T49" fmla="*/ 2147483646 h 207"/>
                <a:gd name="T50" fmla="*/ 2147483646 w 116"/>
                <a:gd name="T51" fmla="*/ 2147483646 h 207"/>
                <a:gd name="T52" fmla="*/ 2147483646 w 116"/>
                <a:gd name="T53" fmla="*/ 2147483646 h 207"/>
                <a:gd name="T54" fmla="*/ 2147483646 w 116"/>
                <a:gd name="T55" fmla="*/ 2147483646 h 207"/>
                <a:gd name="T56" fmla="*/ 2147483646 w 116"/>
                <a:gd name="T57" fmla="*/ 2147483646 h 207"/>
                <a:gd name="T58" fmla="*/ 2147483646 w 116"/>
                <a:gd name="T59" fmla="*/ 2147483646 h 207"/>
                <a:gd name="T60" fmla="*/ 2147483646 w 116"/>
                <a:gd name="T61" fmla="*/ 2147483646 h 207"/>
                <a:gd name="T62" fmla="*/ 2147483646 w 116"/>
                <a:gd name="T63" fmla="*/ 2147483646 h 207"/>
                <a:gd name="T64" fmla="*/ 2147483646 w 116"/>
                <a:gd name="T65" fmla="*/ 2147483646 h 207"/>
                <a:gd name="T66" fmla="*/ 2147483646 w 116"/>
                <a:gd name="T67" fmla="*/ 2147483646 h 207"/>
                <a:gd name="T68" fmla="*/ 2147483646 w 116"/>
                <a:gd name="T69" fmla="*/ 2147483646 h 207"/>
                <a:gd name="T70" fmla="*/ 2147483646 w 116"/>
                <a:gd name="T71" fmla="*/ 2147483646 h 207"/>
                <a:gd name="T72" fmla="*/ 2147483646 w 116"/>
                <a:gd name="T73" fmla="*/ 2147483646 h 207"/>
                <a:gd name="T74" fmla="*/ 2147483646 w 116"/>
                <a:gd name="T75" fmla="*/ 2147483646 h 207"/>
                <a:gd name="T76" fmla="*/ 2147483646 w 116"/>
                <a:gd name="T77" fmla="*/ 2147483646 h 207"/>
                <a:gd name="T78" fmla="*/ 2147483646 w 116"/>
                <a:gd name="T79" fmla="*/ 2147483646 h 207"/>
                <a:gd name="T80" fmla="*/ 2147483646 w 116"/>
                <a:gd name="T81" fmla="*/ 2147483646 h 207"/>
                <a:gd name="T82" fmla="*/ 2147483646 w 116"/>
                <a:gd name="T83" fmla="*/ 2147483646 h 207"/>
                <a:gd name="T84" fmla="*/ 2147483646 w 116"/>
                <a:gd name="T85" fmla="*/ 2147483646 h 207"/>
                <a:gd name="T86" fmla="*/ 2147483646 w 116"/>
                <a:gd name="T87" fmla="*/ 2147483646 h 207"/>
                <a:gd name="T88" fmla="*/ 2147483646 w 116"/>
                <a:gd name="T89" fmla="*/ 2147483646 h 207"/>
                <a:gd name="T90" fmla="*/ 2147483646 w 116"/>
                <a:gd name="T91" fmla="*/ 2147483646 h 207"/>
                <a:gd name="T92" fmla="*/ 2147483646 w 116"/>
                <a:gd name="T93" fmla="*/ 2147483646 h 207"/>
                <a:gd name="T94" fmla="*/ 2147483646 w 116"/>
                <a:gd name="T95" fmla="*/ 2147483646 h 207"/>
                <a:gd name="T96" fmla="*/ 2147483646 w 116"/>
                <a:gd name="T97" fmla="*/ 2147483646 h 207"/>
                <a:gd name="T98" fmla="*/ 2147483646 w 116"/>
                <a:gd name="T99" fmla="*/ 2147483646 h 207"/>
                <a:gd name="T100" fmla="*/ 2147483646 w 116"/>
                <a:gd name="T101" fmla="*/ 2147483646 h 207"/>
                <a:gd name="T102" fmla="*/ 2147483646 w 116"/>
                <a:gd name="T103" fmla="*/ 2147483646 h 207"/>
                <a:gd name="T104" fmla="*/ 2147483646 w 116"/>
                <a:gd name="T105" fmla="*/ 2147483646 h 207"/>
                <a:gd name="T106" fmla="*/ 2147483646 w 116"/>
                <a:gd name="T107" fmla="*/ 2147483646 h 207"/>
                <a:gd name="T108" fmla="*/ 2147483646 w 116"/>
                <a:gd name="T109" fmla="*/ 2147483646 h 207"/>
                <a:gd name="T110" fmla="*/ 0 w 116"/>
                <a:gd name="T111" fmla="*/ 2147483646 h 2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
                <a:gd name="T169" fmla="*/ 0 h 207"/>
                <a:gd name="T170" fmla="*/ 116 w 116"/>
                <a:gd name="T171" fmla="*/ 207 h 2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 h="207">
                  <a:moveTo>
                    <a:pt x="7" y="122"/>
                  </a:moveTo>
                  <a:lnTo>
                    <a:pt x="7" y="119"/>
                  </a:lnTo>
                  <a:lnTo>
                    <a:pt x="9" y="117"/>
                  </a:lnTo>
                  <a:lnTo>
                    <a:pt x="9" y="114"/>
                  </a:lnTo>
                  <a:lnTo>
                    <a:pt x="11" y="110"/>
                  </a:lnTo>
                  <a:lnTo>
                    <a:pt x="12" y="108"/>
                  </a:lnTo>
                  <a:lnTo>
                    <a:pt x="12" y="105"/>
                  </a:lnTo>
                  <a:lnTo>
                    <a:pt x="16" y="101"/>
                  </a:lnTo>
                  <a:lnTo>
                    <a:pt x="16" y="100"/>
                  </a:lnTo>
                  <a:lnTo>
                    <a:pt x="18" y="98"/>
                  </a:lnTo>
                  <a:lnTo>
                    <a:pt x="18" y="96"/>
                  </a:lnTo>
                  <a:lnTo>
                    <a:pt x="18" y="98"/>
                  </a:lnTo>
                  <a:lnTo>
                    <a:pt x="23" y="103"/>
                  </a:lnTo>
                  <a:lnTo>
                    <a:pt x="25" y="101"/>
                  </a:lnTo>
                  <a:lnTo>
                    <a:pt x="23" y="103"/>
                  </a:lnTo>
                  <a:lnTo>
                    <a:pt x="26" y="105"/>
                  </a:lnTo>
                  <a:lnTo>
                    <a:pt x="25" y="105"/>
                  </a:lnTo>
                  <a:lnTo>
                    <a:pt x="25" y="103"/>
                  </a:lnTo>
                  <a:lnTo>
                    <a:pt x="25" y="112"/>
                  </a:lnTo>
                  <a:lnTo>
                    <a:pt x="26" y="114"/>
                  </a:lnTo>
                  <a:lnTo>
                    <a:pt x="26" y="119"/>
                  </a:lnTo>
                  <a:lnTo>
                    <a:pt x="28" y="124"/>
                  </a:lnTo>
                  <a:lnTo>
                    <a:pt x="28" y="127"/>
                  </a:lnTo>
                  <a:lnTo>
                    <a:pt x="30" y="131"/>
                  </a:lnTo>
                  <a:lnTo>
                    <a:pt x="30" y="139"/>
                  </a:lnTo>
                  <a:lnTo>
                    <a:pt x="31" y="145"/>
                  </a:lnTo>
                  <a:lnTo>
                    <a:pt x="31" y="150"/>
                  </a:lnTo>
                  <a:lnTo>
                    <a:pt x="33" y="153"/>
                  </a:lnTo>
                  <a:lnTo>
                    <a:pt x="33" y="158"/>
                  </a:lnTo>
                  <a:lnTo>
                    <a:pt x="35" y="164"/>
                  </a:lnTo>
                  <a:lnTo>
                    <a:pt x="35" y="167"/>
                  </a:lnTo>
                  <a:lnTo>
                    <a:pt x="37" y="172"/>
                  </a:lnTo>
                  <a:lnTo>
                    <a:pt x="37" y="176"/>
                  </a:lnTo>
                  <a:lnTo>
                    <a:pt x="38" y="181"/>
                  </a:lnTo>
                  <a:lnTo>
                    <a:pt x="38" y="184"/>
                  </a:lnTo>
                  <a:lnTo>
                    <a:pt x="40" y="188"/>
                  </a:lnTo>
                  <a:lnTo>
                    <a:pt x="40" y="191"/>
                  </a:lnTo>
                  <a:lnTo>
                    <a:pt x="42" y="195"/>
                  </a:lnTo>
                  <a:lnTo>
                    <a:pt x="42" y="198"/>
                  </a:lnTo>
                  <a:lnTo>
                    <a:pt x="44" y="200"/>
                  </a:lnTo>
                  <a:lnTo>
                    <a:pt x="44" y="203"/>
                  </a:lnTo>
                  <a:lnTo>
                    <a:pt x="47" y="207"/>
                  </a:lnTo>
                  <a:lnTo>
                    <a:pt x="50" y="207"/>
                  </a:lnTo>
                  <a:lnTo>
                    <a:pt x="54" y="205"/>
                  </a:lnTo>
                  <a:lnTo>
                    <a:pt x="54" y="195"/>
                  </a:lnTo>
                  <a:lnTo>
                    <a:pt x="56" y="189"/>
                  </a:lnTo>
                  <a:lnTo>
                    <a:pt x="56" y="179"/>
                  </a:lnTo>
                  <a:lnTo>
                    <a:pt x="57" y="172"/>
                  </a:lnTo>
                  <a:lnTo>
                    <a:pt x="57" y="165"/>
                  </a:lnTo>
                  <a:lnTo>
                    <a:pt x="59" y="158"/>
                  </a:lnTo>
                  <a:lnTo>
                    <a:pt x="59" y="143"/>
                  </a:lnTo>
                  <a:lnTo>
                    <a:pt x="61" y="134"/>
                  </a:lnTo>
                  <a:lnTo>
                    <a:pt x="61" y="126"/>
                  </a:lnTo>
                  <a:lnTo>
                    <a:pt x="63" y="117"/>
                  </a:lnTo>
                  <a:lnTo>
                    <a:pt x="63" y="108"/>
                  </a:lnTo>
                  <a:lnTo>
                    <a:pt x="64" y="100"/>
                  </a:lnTo>
                  <a:lnTo>
                    <a:pt x="64" y="91"/>
                  </a:lnTo>
                  <a:lnTo>
                    <a:pt x="66" y="82"/>
                  </a:lnTo>
                  <a:lnTo>
                    <a:pt x="66" y="74"/>
                  </a:lnTo>
                  <a:lnTo>
                    <a:pt x="68" y="67"/>
                  </a:lnTo>
                  <a:lnTo>
                    <a:pt x="68" y="58"/>
                  </a:lnTo>
                  <a:lnTo>
                    <a:pt x="69" y="51"/>
                  </a:lnTo>
                  <a:lnTo>
                    <a:pt x="69" y="43"/>
                  </a:lnTo>
                  <a:lnTo>
                    <a:pt x="71" y="36"/>
                  </a:lnTo>
                  <a:lnTo>
                    <a:pt x="71" y="31"/>
                  </a:lnTo>
                  <a:lnTo>
                    <a:pt x="73" y="24"/>
                  </a:lnTo>
                  <a:lnTo>
                    <a:pt x="73" y="15"/>
                  </a:lnTo>
                  <a:lnTo>
                    <a:pt x="75" y="12"/>
                  </a:lnTo>
                  <a:lnTo>
                    <a:pt x="73" y="7"/>
                  </a:lnTo>
                  <a:lnTo>
                    <a:pt x="73" y="8"/>
                  </a:lnTo>
                  <a:lnTo>
                    <a:pt x="76" y="7"/>
                  </a:lnTo>
                  <a:lnTo>
                    <a:pt x="76" y="5"/>
                  </a:lnTo>
                  <a:lnTo>
                    <a:pt x="73" y="0"/>
                  </a:lnTo>
                  <a:lnTo>
                    <a:pt x="69" y="7"/>
                  </a:lnTo>
                  <a:lnTo>
                    <a:pt x="71" y="10"/>
                  </a:lnTo>
                  <a:lnTo>
                    <a:pt x="71" y="29"/>
                  </a:lnTo>
                  <a:lnTo>
                    <a:pt x="73" y="34"/>
                  </a:lnTo>
                  <a:lnTo>
                    <a:pt x="73" y="51"/>
                  </a:lnTo>
                  <a:lnTo>
                    <a:pt x="75" y="57"/>
                  </a:lnTo>
                  <a:lnTo>
                    <a:pt x="75" y="69"/>
                  </a:lnTo>
                  <a:lnTo>
                    <a:pt x="76" y="76"/>
                  </a:lnTo>
                  <a:lnTo>
                    <a:pt x="76" y="88"/>
                  </a:lnTo>
                  <a:lnTo>
                    <a:pt x="78" y="95"/>
                  </a:lnTo>
                  <a:lnTo>
                    <a:pt x="78" y="105"/>
                  </a:lnTo>
                  <a:lnTo>
                    <a:pt x="80" y="110"/>
                  </a:lnTo>
                  <a:lnTo>
                    <a:pt x="80" y="115"/>
                  </a:lnTo>
                  <a:lnTo>
                    <a:pt x="82" y="120"/>
                  </a:lnTo>
                  <a:lnTo>
                    <a:pt x="82" y="129"/>
                  </a:lnTo>
                  <a:lnTo>
                    <a:pt x="83" y="132"/>
                  </a:lnTo>
                  <a:lnTo>
                    <a:pt x="83" y="134"/>
                  </a:lnTo>
                  <a:lnTo>
                    <a:pt x="85" y="139"/>
                  </a:lnTo>
                  <a:lnTo>
                    <a:pt x="85" y="138"/>
                  </a:lnTo>
                  <a:lnTo>
                    <a:pt x="85" y="141"/>
                  </a:lnTo>
                  <a:lnTo>
                    <a:pt x="88" y="145"/>
                  </a:lnTo>
                  <a:lnTo>
                    <a:pt x="90" y="145"/>
                  </a:lnTo>
                  <a:lnTo>
                    <a:pt x="90" y="146"/>
                  </a:lnTo>
                  <a:lnTo>
                    <a:pt x="101" y="146"/>
                  </a:lnTo>
                  <a:lnTo>
                    <a:pt x="101" y="145"/>
                  </a:lnTo>
                  <a:lnTo>
                    <a:pt x="102" y="145"/>
                  </a:lnTo>
                  <a:lnTo>
                    <a:pt x="102" y="143"/>
                  </a:lnTo>
                  <a:lnTo>
                    <a:pt x="104" y="143"/>
                  </a:lnTo>
                  <a:lnTo>
                    <a:pt x="107" y="139"/>
                  </a:lnTo>
                  <a:lnTo>
                    <a:pt x="107" y="138"/>
                  </a:lnTo>
                  <a:lnTo>
                    <a:pt x="109" y="136"/>
                  </a:lnTo>
                  <a:lnTo>
                    <a:pt x="109" y="134"/>
                  </a:lnTo>
                  <a:lnTo>
                    <a:pt x="111" y="132"/>
                  </a:lnTo>
                  <a:lnTo>
                    <a:pt x="111" y="129"/>
                  </a:lnTo>
                  <a:lnTo>
                    <a:pt x="113" y="127"/>
                  </a:lnTo>
                  <a:lnTo>
                    <a:pt x="113" y="122"/>
                  </a:lnTo>
                  <a:lnTo>
                    <a:pt x="114" y="119"/>
                  </a:lnTo>
                  <a:lnTo>
                    <a:pt x="114" y="117"/>
                  </a:lnTo>
                  <a:lnTo>
                    <a:pt x="116" y="115"/>
                  </a:lnTo>
                  <a:lnTo>
                    <a:pt x="116" y="114"/>
                  </a:lnTo>
                  <a:lnTo>
                    <a:pt x="109" y="114"/>
                  </a:lnTo>
                  <a:lnTo>
                    <a:pt x="109" y="112"/>
                  </a:lnTo>
                  <a:lnTo>
                    <a:pt x="107" y="117"/>
                  </a:lnTo>
                  <a:lnTo>
                    <a:pt x="107" y="119"/>
                  </a:lnTo>
                  <a:lnTo>
                    <a:pt x="106" y="122"/>
                  </a:lnTo>
                  <a:lnTo>
                    <a:pt x="106" y="124"/>
                  </a:lnTo>
                  <a:lnTo>
                    <a:pt x="104" y="126"/>
                  </a:lnTo>
                  <a:lnTo>
                    <a:pt x="104" y="129"/>
                  </a:lnTo>
                  <a:lnTo>
                    <a:pt x="102" y="131"/>
                  </a:lnTo>
                  <a:lnTo>
                    <a:pt x="102" y="132"/>
                  </a:lnTo>
                  <a:lnTo>
                    <a:pt x="101" y="134"/>
                  </a:lnTo>
                  <a:lnTo>
                    <a:pt x="101" y="136"/>
                  </a:lnTo>
                  <a:lnTo>
                    <a:pt x="99" y="138"/>
                  </a:lnTo>
                  <a:lnTo>
                    <a:pt x="101" y="139"/>
                  </a:lnTo>
                  <a:lnTo>
                    <a:pt x="99" y="139"/>
                  </a:lnTo>
                  <a:lnTo>
                    <a:pt x="99" y="141"/>
                  </a:lnTo>
                  <a:lnTo>
                    <a:pt x="97" y="141"/>
                  </a:lnTo>
                  <a:lnTo>
                    <a:pt x="97" y="143"/>
                  </a:lnTo>
                  <a:lnTo>
                    <a:pt x="94" y="143"/>
                  </a:lnTo>
                  <a:lnTo>
                    <a:pt x="94" y="141"/>
                  </a:lnTo>
                  <a:lnTo>
                    <a:pt x="92" y="141"/>
                  </a:lnTo>
                  <a:lnTo>
                    <a:pt x="94" y="139"/>
                  </a:lnTo>
                  <a:lnTo>
                    <a:pt x="92" y="138"/>
                  </a:lnTo>
                  <a:lnTo>
                    <a:pt x="92" y="136"/>
                  </a:lnTo>
                  <a:lnTo>
                    <a:pt x="90" y="134"/>
                  </a:lnTo>
                  <a:lnTo>
                    <a:pt x="90" y="132"/>
                  </a:lnTo>
                  <a:lnTo>
                    <a:pt x="88" y="129"/>
                  </a:lnTo>
                  <a:lnTo>
                    <a:pt x="88" y="120"/>
                  </a:lnTo>
                  <a:lnTo>
                    <a:pt x="87" y="115"/>
                  </a:lnTo>
                  <a:lnTo>
                    <a:pt x="87" y="110"/>
                  </a:lnTo>
                  <a:lnTo>
                    <a:pt x="85" y="105"/>
                  </a:lnTo>
                  <a:lnTo>
                    <a:pt x="85" y="95"/>
                  </a:lnTo>
                  <a:lnTo>
                    <a:pt x="83" y="88"/>
                  </a:lnTo>
                  <a:lnTo>
                    <a:pt x="83" y="76"/>
                  </a:lnTo>
                  <a:lnTo>
                    <a:pt x="82" y="69"/>
                  </a:lnTo>
                  <a:lnTo>
                    <a:pt x="82" y="57"/>
                  </a:lnTo>
                  <a:lnTo>
                    <a:pt x="80" y="51"/>
                  </a:lnTo>
                  <a:lnTo>
                    <a:pt x="80" y="34"/>
                  </a:lnTo>
                  <a:lnTo>
                    <a:pt x="78" y="29"/>
                  </a:lnTo>
                  <a:lnTo>
                    <a:pt x="78" y="10"/>
                  </a:lnTo>
                  <a:lnTo>
                    <a:pt x="76" y="7"/>
                  </a:lnTo>
                  <a:lnTo>
                    <a:pt x="73" y="7"/>
                  </a:lnTo>
                  <a:lnTo>
                    <a:pt x="69" y="5"/>
                  </a:lnTo>
                  <a:lnTo>
                    <a:pt x="69" y="3"/>
                  </a:lnTo>
                  <a:lnTo>
                    <a:pt x="73" y="1"/>
                  </a:lnTo>
                  <a:lnTo>
                    <a:pt x="69" y="3"/>
                  </a:lnTo>
                  <a:lnTo>
                    <a:pt x="68" y="12"/>
                  </a:lnTo>
                  <a:lnTo>
                    <a:pt x="66" y="15"/>
                  </a:lnTo>
                  <a:lnTo>
                    <a:pt x="66" y="24"/>
                  </a:lnTo>
                  <a:lnTo>
                    <a:pt x="64" y="31"/>
                  </a:lnTo>
                  <a:lnTo>
                    <a:pt x="64" y="36"/>
                  </a:lnTo>
                  <a:lnTo>
                    <a:pt x="63" y="43"/>
                  </a:lnTo>
                  <a:lnTo>
                    <a:pt x="63" y="51"/>
                  </a:lnTo>
                  <a:lnTo>
                    <a:pt x="61" y="58"/>
                  </a:lnTo>
                  <a:lnTo>
                    <a:pt x="61" y="67"/>
                  </a:lnTo>
                  <a:lnTo>
                    <a:pt x="59" y="74"/>
                  </a:lnTo>
                  <a:lnTo>
                    <a:pt x="59" y="82"/>
                  </a:lnTo>
                  <a:lnTo>
                    <a:pt x="57" y="91"/>
                  </a:lnTo>
                  <a:lnTo>
                    <a:pt x="57" y="100"/>
                  </a:lnTo>
                  <a:lnTo>
                    <a:pt x="56" y="108"/>
                  </a:lnTo>
                  <a:lnTo>
                    <a:pt x="56" y="117"/>
                  </a:lnTo>
                  <a:lnTo>
                    <a:pt x="54" y="126"/>
                  </a:lnTo>
                  <a:lnTo>
                    <a:pt x="54" y="134"/>
                  </a:lnTo>
                  <a:lnTo>
                    <a:pt x="52" y="143"/>
                  </a:lnTo>
                  <a:lnTo>
                    <a:pt x="52" y="158"/>
                  </a:lnTo>
                  <a:lnTo>
                    <a:pt x="50" y="165"/>
                  </a:lnTo>
                  <a:lnTo>
                    <a:pt x="50" y="172"/>
                  </a:lnTo>
                  <a:lnTo>
                    <a:pt x="49" y="179"/>
                  </a:lnTo>
                  <a:lnTo>
                    <a:pt x="49" y="189"/>
                  </a:lnTo>
                  <a:lnTo>
                    <a:pt x="47" y="195"/>
                  </a:lnTo>
                  <a:lnTo>
                    <a:pt x="47" y="203"/>
                  </a:lnTo>
                  <a:lnTo>
                    <a:pt x="47" y="202"/>
                  </a:lnTo>
                  <a:lnTo>
                    <a:pt x="50" y="200"/>
                  </a:lnTo>
                  <a:lnTo>
                    <a:pt x="50" y="196"/>
                  </a:lnTo>
                  <a:lnTo>
                    <a:pt x="49" y="195"/>
                  </a:lnTo>
                  <a:lnTo>
                    <a:pt x="47" y="191"/>
                  </a:lnTo>
                  <a:lnTo>
                    <a:pt x="47" y="188"/>
                  </a:lnTo>
                  <a:lnTo>
                    <a:pt x="45" y="184"/>
                  </a:lnTo>
                  <a:lnTo>
                    <a:pt x="45" y="181"/>
                  </a:lnTo>
                  <a:lnTo>
                    <a:pt x="44" y="176"/>
                  </a:lnTo>
                  <a:lnTo>
                    <a:pt x="44" y="172"/>
                  </a:lnTo>
                  <a:lnTo>
                    <a:pt x="42" y="167"/>
                  </a:lnTo>
                  <a:lnTo>
                    <a:pt x="42" y="164"/>
                  </a:lnTo>
                  <a:lnTo>
                    <a:pt x="40" y="158"/>
                  </a:lnTo>
                  <a:lnTo>
                    <a:pt x="40" y="153"/>
                  </a:lnTo>
                  <a:lnTo>
                    <a:pt x="38" y="150"/>
                  </a:lnTo>
                  <a:lnTo>
                    <a:pt x="38" y="145"/>
                  </a:lnTo>
                  <a:lnTo>
                    <a:pt x="37" y="139"/>
                  </a:lnTo>
                  <a:lnTo>
                    <a:pt x="37" y="131"/>
                  </a:lnTo>
                  <a:lnTo>
                    <a:pt x="35" y="127"/>
                  </a:lnTo>
                  <a:lnTo>
                    <a:pt x="35" y="124"/>
                  </a:lnTo>
                  <a:lnTo>
                    <a:pt x="33" y="119"/>
                  </a:lnTo>
                  <a:lnTo>
                    <a:pt x="33" y="110"/>
                  </a:lnTo>
                  <a:lnTo>
                    <a:pt x="31" y="108"/>
                  </a:lnTo>
                  <a:lnTo>
                    <a:pt x="31" y="101"/>
                  </a:lnTo>
                  <a:lnTo>
                    <a:pt x="30" y="101"/>
                  </a:lnTo>
                  <a:lnTo>
                    <a:pt x="30" y="100"/>
                  </a:lnTo>
                  <a:lnTo>
                    <a:pt x="23" y="93"/>
                  </a:lnTo>
                  <a:lnTo>
                    <a:pt x="21" y="95"/>
                  </a:lnTo>
                  <a:lnTo>
                    <a:pt x="21" y="93"/>
                  </a:lnTo>
                  <a:lnTo>
                    <a:pt x="14" y="93"/>
                  </a:lnTo>
                  <a:lnTo>
                    <a:pt x="14" y="95"/>
                  </a:lnTo>
                  <a:lnTo>
                    <a:pt x="12" y="93"/>
                  </a:lnTo>
                  <a:lnTo>
                    <a:pt x="9" y="96"/>
                  </a:lnTo>
                  <a:lnTo>
                    <a:pt x="9" y="98"/>
                  </a:lnTo>
                  <a:lnTo>
                    <a:pt x="6" y="101"/>
                  </a:lnTo>
                  <a:lnTo>
                    <a:pt x="6" y="105"/>
                  </a:lnTo>
                  <a:lnTo>
                    <a:pt x="4" y="107"/>
                  </a:lnTo>
                  <a:lnTo>
                    <a:pt x="4" y="110"/>
                  </a:lnTo>
                  <a:lnTo>
                    <a:pt x="2" y="114"/>
                  </a:lnTo>
                  <a:lnTo>
                    <a:pt x="0" y="115"/>
                  </a:lnTo>
                  <a:lnTo>
                    <a:pt x="0" y="120"/>
                  </a:lnTo>
                  <a:lnTo>
                    <a:pt x="0" y="119"/>
                  </a:lnTo>
                  <a:lnTo>
                    <a:pt x="7" y="122"/>
                  </a:lnTo>
                  <a:close/>
                </a:path>
              </a:pathLst>
            </a:custGeom>
            <a:solidFill>
              <a:srgbClr val="000000"/>
            </a:solidFill>
            <a:ln w="12700">
              <a:solidFill>
                <a:srgbClr val="000000"/>
              </a:solidFill>
              <a:round/>
              <a:headEnd/>
              <a:tailEnd/>
            </a:ln>
          </p:spPr>
          <p:txBody>
            <a:bodyPr/>
            <a:lstStyle/>
            <a:p>
              <a:endParaRPr lang="fr-FR"/>
            </a:p>
          </p:txBody>
        </p:sp>
        <p:sp>
          <p:nvSpPr>
            <p:cNvPr id="27692" name="Freeform 97"/>
            <p:cNvSpPr>
              <a:spLocks/>
            </p:cNvSpPr>
            <p:nvPr/>
          </p:nvSpPr>
          <p:spPr bwMode="auto">
            <a:xfrm>
              <a:off x="7469096" y="5734050"/>
              <a:ext cx="153988" cy="153988"/>
            </a:xfrm>
            <a:custGeom>
              <a:avLst/>
              <a:gdLst>
                <a:gd name="T0" fmla="*/ 0 w 97"/>
                <a:gd name="T1" fmla="*/ 0 h 97"/>
                <a:gd name="T2" fmla="*/ 0 w 97"/>
                <a:gd name="T3" fmla="*/ 2147483646 h 97"/>
                <a:gd name="T4" fmla="*/ 2147483646 w 97"/>
                <a:gd name="T5" fmla="*/ 2147483646 h 97"/>
                <a:gd name="T6" fmla="*/ 2147483646 w 97"/>
                <a:gd name="T7" fmla="*/ 0 h 97"/>
                <a:gd name="T8" fmla="*/ 0 w 97"/>
                <a:gd name="T9" fmla="*/ 0 h 97"/>
                <a:gd name="T10" fmla="*/ 2147483646 w 97"/>
                <a:gd name="T11" fmla="*/ 2147483646 h 97"/>
                <a:gd name="T12" fmla="*/ 2147483646 w 97"/>
                <a:gd name="T13" fmla="*/ 2147483646 h 97"/>
                <a:gd name="T14" fmla="*/ 2147483646 w 97"/>
                <a:gd name="T15" fmla="*/ 2147483646 h 97"/>
                <a:gd name="T16" fmla="*/ 2147483646 w 97"/>
                <a:gd name="T17" fmla="*/ 2147483646 h 97"/>
                <a:gd name="T18" fmla="*/ 2147483646 w 97"/>
                <a:gd name="T19" fmla="*/ 2147483646 h 97"/>
                <a:gd name="T20" fmla="*/ 2147483646 w 97"/>
                <a:gd name="T21" fmla="*/ 2147483646 h 97"/>
                <a:gd name="T22" fmla="*/ 2147483646 w 97"/>
                <a:gd name="T23" fmla="*/ 2147483646 h 97"/>
                <a:gd name="T24" fmla="*/ 2147483646 w 97"/>
                <a:gd name="T25" fmla="*/ 2147483646 h 97"/>
                <a:gd name="T26" fmla="*/ 2147483646 w 97"/>
                <a:gd name="T27" fmla="*/ 2147483646 h 97"/>
                <a:gd name="T28" fmla="*/ 0 w 97"/>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7"/>
                <a:gd name="T47" fmla="*/ 97 w 9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7">
                  <a:moveTo>
                    <a:pt x="0" y="0"/>
                  </a:moveTo>
                  <a:lnTo>
                    <a:pt x="0" y="97"/>
                  </a:lnTo>
                  <a:lnTo>
                    <a:pt x="97" y="97"/>
                  </a:lnTo>
                  <a:lnTo>
                    <a:pt x="97" y="0"/>
                  </a:lnTo>
                  <a:lnTo>
                    <a:pt x="0" y="0"/>
                  </a:lnTo>
                  <a:lnTo>
                    <a:pt x="2" y="6"/>
                  </a:lnTo>
                  <a:lnTo>
                    <a:pt x="95" y="6"/>
                  </a:lnTo>
                  <a:lnTo>
                    <a:pt x="92" y="2"/>
                  </a:lnTo>
                  <a:lnTo>
                    <a:pt x="92" y="95"/>
                  </a:lnTo>
                  <a:lnTo>
                    <a:pt x="95" y="92"/>
                  </a:lnTo>
                  <a:lnTo>
                    <a:pt x="2" y="92"/>
                  </a:lnTo>
                  <a:lnTo>
                    <a:pt x="6" y="95"/>
                  </a:lnTo>
                  <a:lnTo>
                    <a:pt x="6" y="2"/>
                  </a:lnTo>
                  <a:lnTo>
                    <a:pt x="2" y="6"/>
                  </a:lnTo>
                  <a:lnTo>
                    <a:pt x="0" y="0"/>
                  </a:lnTo>
                  <a:close/>
                </a:path>
              </a:pathLst>
            </a:custGeom>
            <a:solidFill>
              <a:srgbClr val="000000"/>
            </a:solidFill>
            <a:ln w="12700">
              <a:solidFill>
                <a:srgbClr val="000000"/>
              </a:solidFill>
              <a:round/>
              <a:headEnd/>
              <a:tailEnd/>
            </a:ln>
          </p:spPr>
          <p:txBody>
            <a:bodyPr/>
            <a:lstStyle/>
            <a:p>
              <a:endParaRPr lang="fr-FR"/>
            </a:p>
          </p:txBody>
        </p:sp>
        <p:sp>
          <p:nvSpPr>
            <p:cNvPr id="27693" name="Rectangle 98"/>
            <p:cNvSpPr>
              <a:spLocks noChangeArrowheads="1"/>
            </p:cNvSpPr>
            <p:nvPr/>
          </p:nvSpPr>
          <p:spPr bwMode="auto">
            <a:xfrm>
              <a:off x="5676809" y="5805488"/>
              <a:ext cx="1771650" cy="11112"/>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94" name="Rectangle 99"/>
            <p:cNvSpPr>
              <a:spLocks noChangeArrowheads="1"/>
            </p:cNvSpPr>
            <p:nvPr/>
          </p:nvSpPr>
          <p:spPr bwMode="auto">
            <a:xfrm>
              <a:off x="6314984" y="5792788"/>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95" name="Freeform 100"/>
            <p:cNvSpPr>
              <a:spLocks/>
            </p:cNvSpPr>
            <p:nvPr/>
          </p:nvSpPr>
          <p:spPr bwMode="auto">
            <a:xfrm>
              <a:off x="7026185" y="5608638"/>
              <a:ext cx="180975" cy="328612"/>
            </a:xfrm>
            <a:custGeom>
              <a:avLst/>
              <a:gdLst>
                <a:gd name="T0" fmla="*/ 2147483646 w 114"/>
                <a:gd name="T1" fmla="*/ 2147483646 h 207"/>
                <a:gd name="T2" fmla="*/ 2147483646 w 114"/>
                <a:gd name="T3" fmla="*/ 2147483646 h 207"/>
                <a:gd name="T4" fmla="*/ 2147483646 w 114"/>
                <a:gd name="T5" fmla="*/ 2147483646 h 207"/>
                <a:gd name="T6" fmla="*/ 2147483646 w 114"/>
                <a:gd name="T7" fmla="*/ 2147483646 h 207"/>
                <a:gd name="T8" fmla="*/ 2147483646 w 114"/>
                <a:gd name="T9" fmla="*/ 2147483646 h 207"/>
                <a:gd name="T10" fmla="*/ 2147483646 w 114"/>
                <a:gd name="T11" fmla="*/ 2147483646 h 207"/>
                <a:gd name="T12" fmla="*/ 2147483646 w 114"/>
                <a:gd name="T13" fmla="*/ 2147483646 h 207"/>
                <a:gd name="T14" fmla="*/ 2147483646 w 114"/>
                <a:gd name="T15" fmla="*/ 2147483646 h 207"/>
                <a:gd name="T16" fmla="*/ 2147483646 w 114"/>
                <a:gd name="T17" fmla="*/ 2147483646 h 207"/>
                <a:gd name="T18" fmla="*/ 2147483646 w 114"/>
                <a:gd name="T19" fmla="*/ 2147483646 h 207"/>
                <a:gd name="T20" fmla="*/ 2147483646 w 114"/>
                <a:gd name="T21" fmla="*/ 2147483646 h 207"/>
                <a:gd name="T22" fmla="*/ 2147483646 w 114"/>
                <a:gd name="T23" fmla="*/ 2147483646 h 207"/>
                <a:gd name="T24" fmla="*/ 2147483646 w 114"/>
                <a:gd name="T25" fmla="*/ 2147483646 h 207"/>
                <a:gd name="T26" fmla="*/ 2147483646 w 114"/>
                <a:gd name="T27" fmla="*/ 2147483646 h 207"/>
                <a:gd name="T28" fmla="*/ 2147483646 w 114"/>
                <a:gd name="T29" fmla="*/ 2147483646 h 207"/>
                <a:gd name="T30" fmla="*/ 2147483646 w 114"/>
                <a:gd name="T31" fmla="*/ 2147483646 h 207"/>
                <a:gd name="T32" fmla="*/ 2147483646 w 114"/>
                <a:gd name="T33" fmla="*/ 2147483646 h 207"/>
                <a:gd name="T34" fmla="*/ 2147483646 w 114"/>
                <a:gd name="T35" fmla="*/ 2147483646 h 207"/>
                <a:gd name="T36" fmla="*/ 2147483646 w 114"/>
                <a:gd name="T37" fmla="*/ 2147483646 h 207"/>
                <a:gd name="T38" fmla="*/ 2147483646 w 114"/>
                <a:gd name="T39" fmla="*/ 2147483646 h 207"/>
                <a:gd name="T40" fmla="*/ 2147483646 w 114"/>
                <a:gd name="T41" fmla="*/ 2147483646 h 207"/>
                <a:gd name="T42" fmla="*/ 2147483646 w 114"/>
                <a:gd name="T43" fmla="*/ 2147483646 h 207"/>
                <a:gd name="T44" fmla="*/ 2147483646 w 114"/>
                <a:gd name="T45" fmla="*/ 2147483646 h 207"/>
                <a:gd name="T46" fmla="*/ 2147483646 w 114"/>
                <a:gd name="T47" fmla="*/ 2147483646 h 207"/>
                <a:gd name="T48" fmla="*/ 2147483646 w 114"/>
                <a:gd name="T49" fmla="*/ 2147483646 h 207"/>
                <a:gd name="T50" fmla="*/ 2147483646 w 114"/>
                <a:gd name="T51" fmla="*/ 2147483646 h 207"/>
                <a:gd name="T52" fmla="*/ 2147483646 w 114"/>
                <a:gd name="T53" fmla="*/ 2147483646 h 207"/>
                <a:gd name="T54" fmla="*/ 2147483646 w 114"/>
                <a:gd name="T55" fmla="*/ 2147483646 h 207"/>
                <a:gd name="T56" fmla="*/ 2147483646 w 114"/>
                <a:gd name="T57" fmla="*/ 2147483646 h 207"/>
                <a:gd name="T58" fmla="*/ 2147483646 w 114"/>
                <a:gd name="T59" fmla="*/ 2147483646 h 207"/>
                <a:gd name="T60" fmla="*/ 2147483646 w 114"/>
                <a:gd name="T61" fmla="*/ 2147483646 h 207"/>
                <a:gd name="T62" fmla="*/ 2147483646 w 114"/>
                <a:gd name="T63" fmla="*/ 2147483646 h 207"/>
                <a:gd name="T64" fmla="*/ 2147483646 w 114"/>
                <a:gd name="T65" fmla="*/ 2147483646 h 207"/>
                <a:gd name="T66" fmla="*/ 2147483646 w 114"/>
                <a:gd name="T67" fmla="*/ 2147483646 h 207"/>
                <a:gd name="T68" fmla="*/ 2147483646 w 114"/>
                <a:gd name="T69" fmla="*/ 2147483646 h 207"/>
                <a:gd name="T70" fmla="*/ 2147483646 w 114"/>
                <a:gd name="T71" fmla="*/ 2147483646 h 207"/>
                <a:gd name="T72" fmla="*/ 2147483646 w 114"/>
                <a:gd name="T73" fmla="*/ 2147483646 h 207"/>
                <a:gd name="T74" fmla="*/ 2147483646 w 114"/>
                <a:gd name="T75" fmla="*/ 2147483646 h 207"/>
                <a:gd name="T76" fmla="*/ 2147483646 w 114"/>
                <a:gd name="T77" fmla="*/ 2147483646 h 207"/>
                <a:gd name="T78" fmla="*/ 2147483646 w 114"/>
                <a:gd name="T79" fmla="*/ 2147483646 h 207"/>
                <a:gd name="T80" fmla="*/ 2147483646 w 114"/>
                <a:gd name="T81" fmla="*/ 2147483646 h 207"/>
                <a:gd name="T82" fmla="*/ 2147483646 w 114"/>
                <a:gd name="T83" fmla="*/ 2147483646 h 207"/>
                <a:gd name="T84" fmla="*/ 2147483646 w 114"/>
                <a:gd name="T85" fmla="*/ 2147483646 h 207"/>
                <a:gd name="T86" fmla="*/ 2147483646 w 114"/>
                <a:gd name="T87" fmla="*/ 2147483646 h 207"/>
                <a:gd name="T88" fmla="*/ 2147483646 w 114"/>
                <a:gd name="T89" fmla="*/ 2147483646 h 207"/>
                <a:gd name="T90" fmla="*/ 2147483646 w 114"/>
                <a:gd name="T91" fmla="*/ 2147483646 h 207"/>
                <a:gd name="T92" fmla="*/ 2147483646 w 114"/>
                <a:gd name="T93" fmla="*/ 2147483646 h 207"/>
                <a:gd name="T94" fmla="*/ 2147483646 w 114"/>
                <a:gd name="T95" fmla="*/ 2147483646 h 207"/>
                <a:gd name="T96" fmla="*/ 2147483646 w 114"/>
                <a:gd name="T97" fmla="*/ 2147483646 h 207"/>
                <a:gd name="T98" fmla="*/ 2147483646 w 114"/>
                <a:gd name="T99" fmla="*/ 2147483646 h 207"/>
                <a:gd name="T100" fmla="*/ 2147483646 w 114"/>
                <a:gd name="T101" fmla="*/ 2147483646 h 207"/>
                <a:gd name="T102" fmla="*/ 2147483646 w 114"/>
                <a:gd name="T103" fmla="*/ 2147483646 h 2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4"/>
                <a:gd name="T157" fmla="*/ 0 h 207"/>
                <a:gd name="T158" fmla="*/ 114 w 114"/>
                <a:gd name="T159" fmla="*/ 207 h 2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4" h="207">
                  <a:moveTo>
                    <a:pt x="6" y="121"/>
                  </a:moveTo>
                  <a:lnTo>
                    <a:pt x="6" y="114"/>
                  </a:lnTo>
                  <a:lnTo>
                    <a:pt x="8" y="110"/>
                  </a:lnTo>
                  <a:lnTo>
                    <a:pt x="8" y="109"/>
                  </a:lnTo>
                  <a:lnTo>
                    <a:pt x="10" y="107"/>
                  </a:lnTo>
                  <a:lnTo>
                    <a:pt x="10" y="105"/>
                  </a:lnTo>
                  <a:lnTo>
                    <a:pt x="12" y="103"/>
                  </a:lnTo>
                  <a:lnTo>
                    <a:pt x="12" y="102"/>
                  </a:lnTo>
                  <a:lnTo>
                    <a:pt x="13" y="100"/>
                  </a:lnTo>
                  <a:lnTo>
                    <a:pt x="15" y="100"/>
                  </a:lnTo>
                  <a:lnTo>
                    <a:pt x="17" y="98"/>
                  </a:lnTo>
                  <a:lnTo>
                    <a:pt x="19" y="100"/>
                  </a:lnTo>
                  <a:lnTo>
                    <a:pt x="20" y="98"/>
                  </a:lnTo>
                  <a:lnTo>
                    <a:pt x="19" y="100"/>
                  </a:lnTo>
                  <a:lnTo>
                    <a:pt x="20" y="102"/>
                  </a:lnTo>
                  <a:lnTo>
                    <a:pt x="20" y="103"/>
                  </a:lnTo>
                  <a:lnTo>
                    <a:pt x="24" y="105"/>
                  </a:lnTo>
                  <a:lnTo>
                    <a:pt x="22" y="105"/>
                  </a:lnTo>
                  <a:lnTo>
                    <a:pt x="22" y="103"/>
                  </a:lnTo>
                  <a:lnTo>
                    <a:pt x="22" y="107"/>
                  </a:lnTo>
                  <a:lnTo>
                    <a:pt x="24" y="109"/>
                  </a:lnTo>
                  <a:lnTo>
                    <a:pt x="24" y="112"/>
                  </a:lnTo>
                  <a:lnTo>
                    <a:pt x="25" y="114"/>
                  </a:lnTo>
                  <a:lnTo>
                    <a:pt x="25" y="116"/>
                  </a:lnTo>
                  <a:lnTo>
                    <a:pt x="27" y="119"/>
                  </a:lnTo>
                  <a:lnTo>
                    <a:pt x="27" y="128"/>
                  </a:lnTo>
                  <a:lnTo>
                    <a:pt x="29" y="131"/>
                  </a:lnTo>
                  <a:lnTo>
                    <a:pt x="29" y="136"/>
                  </a:lnTo>
                  <a:lnTo>
                    <a:pt x="31" y="140"/>
                  </a:lnTo>
                  <a:lnTo>
                    <a:pt x="31" y="150"/>
                  </a:lnTo>
                  <a:lnTo>
                    <a:pt x="32" y="154"/>
                  </a:lnTo>
                  <a:lnTo>
                    <a:pt x="32" y="164"/>
                  </a:lnTo>
                  <a:lnTo>
                    <a:pt x="34" y="167"/>
                  </a:lnTo>
                  <a:lnTo>
                    <a:pt x="34" y="176"/>
                  </a:lnTo>
                  <a:lnTo>
                    <a:pt x="36" y="181"/>
                  </a:lnTo>
                  <a:lnTo>
                    <a:pt x="36" y="185"/>
                  </a:lnTo>
                  <a:lnTo>
                    <a:pt x="38" y="188"/>
                  </a:lnTo>
                  <a:lnTo>
                    <a:pt x="38" y="197"/>
                  </a:lnTo>
                  <a:lnTo>
                    <a:pt x="39" y="198"/>
                  </a:lnTo>
                  <a:lnTo>
                    <a:pt x="41" y="204"/>
                  </a:lnTo>
                  <a:lnTo>
                    <a:pt x="44" y="207"/>
                  </a:lnTo>
                  <a:lnTo>
                    <a:pt x="50" y="207"/>
                  </a:lnTo>
                  <a:lnTo>
                    <a:pt x="53" y="205"/>
                  </a:lnTo>
                  <a:lnTo>
                    <a:pt x="53" y="195"/>
                  </a:lnTo>
                  <a:lnTo>
                    <a:pt x="55" y="190"/>
                  </a:lnTo>
                  <a:lnTo>
                    <a:pt x="55" y="179"/>
                  </a:lnTo>
                  <a:lnTo>
                    <a:pt x="57" y="173"/>
                  </a:lnTo>
                  <a:lnTo>
                    <a:pt x="57" y="166"/>
                  </a:lnTo>
                  <a:lnTo>
                    <a:pt x="58" y="159"/>
                  </a:lnTo>
                  <a:lnTo>
                    <a:pt x="58" y="143"/>
                  </a:lnTo>
                  <a:lnTo>
                    <a:pt x="60" y="135"/>
                  </a:lnTo>
                  <a:lnTo>
                    <a:pt x="60" y="126"/>
                  </a:lnTo>
                  <a:lnTo>
                    <a:pt x="62" y="117"/>
                  </a:lnTo>
                  <a:lnTo>
                    <a:pt x="62" y="109"/>
                  </a:lnTo>
                  <a:lnTo>
                    <a:pt x="63" y="100"/>
                  </a:lnTo>
                  <a:lnTo>
                    <a:pt x="63" y="91"/>
                  </a:lnTo>
                  <a:lnTo>
                    <a:pt x="65" y="83"/>
                  </a:lnTo>
                  <a:lnTo>
                    <a:pt x="65" y="74"/>
                  </a:lnTo>
                  <a:lnTo>
                    <a:pt x="67" y="67"/>
                  </a:lnTo>
                  <a:lnTo>
                    <a:pt x="67" y="59"/>
                  </a:lnTo>
                  <a:lnTo>
                    <a:pt x="69" y="52"/>
                  </a:lnTo>
                  <a:lnTo>
                    <a:pt x="69" y="43"/>
                  </a:lnTo>
                  <a:lnTo>
                    <a:pt x="70" y="36"/>
                  </a:lnTo>
                  <a:lnTo>
                    <a:pt x="70" y="31"/>
                  </a:lnTo>
                  <a:lnTo>
                    <a:pt x="72" y="24"/>
                  </a:lnTo>
                  <a:lnTo>
                    <a:pt x="72" y="15"/>
                  </a:lnTo>
                  <a:lnTo>
                    <a:pt x="74" y="12"/>
                  </a:lnTo>
                  <a:lnTo>
                    <a:pt x="72" y="7"/>
                  </a:lnTo>
                  <a:lnTo>
                    <a:pt x="72" y="9"/>
                  </a:lnTo>
                  <a:lnTo>
                    <a:pt x="76" y="7"/>
                  </a:lnTo>
                  <a:lnTo>
                    <a:pt x="76" y="5"/>
                  </a:lnTo>
                  <a:lnTo>
                    <a:pt x="74" y="7"/>
                  </a:lnTo>
                  <a:lnTo>
                    <a:pt x="70" y="7"/>
                  </a:lnTo>
                  <a:lnTo>
                    <a:pt x="70" y="17"/>
                  </a:lnTo>
                  <a:lnTo>
                    <a:pt x="72" y="21"/>
                  </a:lnTo>
                  <a:lnTo>
                    <a:pt x="72" y="34"/>
                  </a:lnTo>
                  <a:lnTo>
                    <a:pt x="74" y="40"/>
                  </a:lnTo>
                  <a:lnTo>
                    <a:pt x="74" y="52"/>
                  </a:lnTo>
                  <a:lnTo>
                    <a:pt x="76" y="57"/>
                  </a:lnTo>
                  <a:lnTo>
                    <a:pt x="76" y="76"/>
                  </a:lnTo>
                  <a:lnTo>
                    <a:pt x="77" y="83"/>
                  </a:lnTo>
                  <a:lnTo>
                    <a:pt x="77" y="95"/>
                  </a:lnTo>
                  <a:lnTo>
                    <a:pt x="79" y="100"/>
                  </a:lnTo>
                  <a:lnTo>
                    <a:pt x="79" y="110"/>
                  </a:lnTo>
                  <a:lnTo>
                    <a:pt x="81" y="116"/>
                  </a:lnTo>
                  <a:lnTo>
                    <a:pt x="81" y="124"/>
                  </a:lnTo>
                  <a:lnTo>
                    <a:pt x="82" y="129"/>
                  </a:lnTo>
                  <a:lnTo>
                    <a:pt x="82" y="135"/>
                  </a:lnTo>
                  <a:lnTo>
                    <a:pt x="84" y="140"/>
                  </a:lnTo>
                  <a:lnTo>
                    <a:pt x="84" y="138"/>
                  </a:lnTo>
                  <a:lnTo>
                    <a:pt x="84" y="141"/>
                  </a:lnTo>
                  <a:lnTo>
                    <a:pt x="89" y="147"/>
                  </a:lnTo>
                  <a:lnTo>
                    <a:pt x="100" y="147"/>
                  </a:lnTo>
                  <a:lnTo>
                    <a:pt x="103" y="143"/>
                  </a:lnTo>
                  <a:lnTo>
                    <a:pt x="103" y="141"/>
                  </a:lnTo>
                  <a:lnTo>
                    <a:pt x="105" y="140"/>
                  </a:lnTo>
                  <a:lnTo>
                    <a:pt x="105" y="138"/>
                  </a:lnTo>
                  <a:lnTo>
                    <a:pt x="107" y="136"/>
                  </a:lnTo>
                  <a:lnTo>
                    <a:pt x="107" y="135"/>
                  </a:lnTo>
                  <a:lnTo>
                    <a:pt x="108" y="133"/>
                  </a:lnTo>
                  <a:lnTo>
                    <a:pt x="108" y="129"/>
                  </a:lnTo>
                  <a:lnTo>
                    <a:pt x="110" y="128"/>
                  </a:lnTo>
                  <a:lnTo>
                    <a:pt x="110" y="122"/>
                  </a:lnTo>
                  <a:lnTo>
                    <a:pt x="112" y="119"/>
                  </a:lnTo>
                  <a:lnTo>
                    <a:pt x="112" y="117"/>
                  </a:lnTo>
                  <a:lnTo>
                    <a:pt x="114" y="116"/>
                  </a:lnTo>
                  <a:lnTo>
                    <a:pt x="107" y="112"/>
                  </a:lnTo>
                  <a:lnTo>
                    <a:pt x="105" y="117"/>
                  </a:lnTo>
                  <a:lnTo>
                    <a:pt x="105" y="119"/>
                  </a:lnTo>
                  <a:lnTo>
                    <a:pt x="103" y="122"/>
                  </a:lnTo>
                  <a:lnTo>
                    <a:pt x="103" y="124"/>
                  </a:lnTo>
                  <a:lnTo>
                    <a:pt x="101" y="126"/>
                  </a:lnTo>
                  <a:lnTo>
                    <a:pt x="101" y="129"/>
                  </a:lnTo>
                  <a:lnTo>
                    <a:pt x="100" y="131"/>
                  </a:lnTo>
                  <a:lnTo>
                    <a:pt x="100" y="133"/>
                  </a:lnTo>
                  <a:lnTo>
                    <a:pt x="98" y="135"/>
                  </a:lnTo>
                  <a:lnTo>
                    <a:pt x="98" y="136"/>
                  </a:lnTo>
                  <a:lnTo>
                    <a:pt x="96" y="138"/>
                  </a:lnTo>
                  <a:lnTo>
                    <a:pt x="96" y="140"/>
                  </a:lnTo>
                  <a:lnTo>
                    <a:pt x="95" y="141"/>
                  </a:lnTo>
                  <a:lnTo>
                    <a:pt x="96" y="143"/>
                  </a:lnTo>
                  <a:lnTo>
                    <a:pt x="93" y="143"/>
                  </a:lnTo>
                  <a:lnTo>
                    <a:pt x="95" y="141"/>
                  </a:lnTo>
                  <a:lnTo>
                    <a:pt x="91" y="138"/>
                  </a:lnTo>
                  <a:lnTo>
                    <a:pt x="91" y="136"/>
                  </a:lnTo>
                  <a:lnTo>
                    <a:pt x="89" y="135"/>
                  </a:lnTo>
                  <a:lnTo>
                    <a:pt x="89" y="129"/>
                  </a:lnTo>
                  <a:lnTo>
                    <a:pt x="88" y="124"/>
                  </a:lnTo>
                  <a:lnTo>
                    <a:pt x="88" y="116"/>
                  </a:lnTo>
                  <a:lnTo>
                    <a:pt x="86" y="110"/>
                  </a:lnTo>
                  <a:lnTo>
                    <a:pt x="86" y="100"/>
                  </a:lnTo>
                  <a:lnTo>
                    <a:pt x="84" y="95"/>
                  </a:lnTo>
                  <a:lnTo>
                    <a:pt x="84" y="83"/>
                  </a:lnTo>
                  <a:lnTo>
                    <a:pt x="82" y="76"/>
                  </a:lnTo>
                  <a:lnTo>
                    <a:pt x="82" y="57"/>
                  </a:lnTo>
                  <a:lnTo>
                    <a:pt x="81" y="52"/>
                  </a:lnTo>
                  <a:lnTo>
                    <a:pt x="81" y="40"/>
                  </a:lnTo>
                  <a:lnTo>
                    <a:pt x="79" y="34"/>
                  </a:lnTo>
                  <a:lnTo>
                    <a:pt x="79" y="21"/>
                  </a:lnTo>
                  <a:lnTo>
                    <a:pt x="77" y="17"/>
                  </a:lnTo>
                  <a:lnTo>
                    <a:pt x="77" y="3"/>
                  </a:lnTo>
                  <a:lnTo>
                    <a:pt x="70" y="0"/>
                  </a:lnTo>
                  <a:lnTo>
                    <a:pt x="69" y="5"/>
                  </a:lnTo>
                  <a:lnTo>
                    <a:pt x="69" y="3"/>
                  </a:lnTo>
                  <a:lnTo>
                    <a:pt x="72" y="2"/>
                  </a:lnTo>
                  <a:lnTo>
                    <a:pt x="69" y="3"/>
                  </a:lnTo>
                  <a:lnTo>
                    <a:pt x="67" y="12"/>
                  </a:lnTo>
                  <a:lnTo>
                    <a:pt x="65" y="15"/>
                  </a:lnTo>
                  <a:lnTo>
                    <a:pt x="65" y="24"/>
                  </a:lnTo>
                  <a:lnTo>
                    <a:pt x="63" y="31"/>
                  </a:lnTo>
                  <a:lnTo>
                    <a:pt x="63" y="36"/>
                  </a:lnTo>
                  <a:lnTo>
                    <a:pt x="62" y="43"/>
                  </a:lnTo>
                  <a:lnTo>
                    <a:pt x="62" y="52"/>
                  </a:lnTo>
                  <a:lnTo>
                    <a:pt x="60" y="59"/>
                  </a:lnTo>
                  <a:lnTo>
                    <a:pt x="60" y="67"/>
                  </a:lnTo>
                  <a:lnTo>
                    <a:pt x="58" y="74"/>
                  </a:lnTo>
                  <a:lnTo>
                    <a:pt x="58" y="83"/>
                  </a:lnTo>
                  <a:lnTo>
                    <a:pt x="57" y="91"/>
                  </a:lnTo>
                  <a:lnTo>
                    <a:pt x="57" y="100"/>
                  </a:lnTo>
                  <a:lnTo>
                    <a:pt x="55" y="109"/>
                  </a:lnTo>
                  <a:lnTo>
                    <a:pt x="55" y="117"/>
                  </a:lnTo>
                  <a:lnTo>
                    <a:pt x="53" y="126"/>
                  </a:lnTo>
                  <a:lnTo>
                    <a:pt x="53" y="135"/>
                  </a:lnTo>
                  <a:lnTo>
                    <a:pt x="51" y="143"/>
                  </a:lnTo>
                  <a:lnTo>
                    <a:pt x="51" y="159"/>
                  </a:lnTo>
                  <a:lnTo>
                    <a:pt x="50" y="166"/>
                  </a:lnTo>
                  <a:lnTo>
                    <a:pt x="50" y="173"/>
                  </a:lnTo>
                  <a:lnTo>
                    <a:pt x="48" y="179"/>
                  </a:lnTo>
                  <a:lnTo>
                    <a:pt x="48" y="190"/>
                  </a:lnTo>
                  <a:lnTo>
                    <a:pt x="46" y="195"/>
                  </a:lnTo>
                  <a:lnTo>
                    <a:pt x="46" y="204"/>
                  </a:lnTo>
                  <a:lnTo>
                    <a:pt x="48" y="200"/>
                  </a:lnTo>
                  <a:lnTo>
                    <a:pt x="50" y="200"/>
                  </a:lnTo>
                  <a:lnTo>
                    <a:pt x="48" y="200"/>
                  </a:lnTo>
                  <a:lnTo>
                    <a:pt x="46" y="198"/>
                  </a:lnTo>
                  <a:lnTo>
                    <a:pt x="46" y="195"/>
                  </a:lnTo>
                  <a:lnTo>
                    <a:pt x="44" y="193"/>
                  </a:lnTo>
                  <a:lnTo>
                    <a:pt x="44" y="188"/>
                  </a:lnTo>
                  <a:lnTo>
                    <a:pt x="43" y="185"/>
                  </a:lnTo>
                  <a:lnTo>
                    <a:pt x="43" y="181"/>
                  </a:lnTo>
                  <a:lnTo>
                    <a:pt x="41" y="176"/>
                  </a:lnTo>
                  <a:lnTo>
                    <a:pt x="41" y="167"/>
                  </a:lnTo>
                  <a:lnTo>
                    <a:pt x="39" y="164"/>
                  </a:lnTo>
                  <a:lnTo>
                    <a:pt x="39" y="154"/>
                  </a:lnTo>
                  <a:lnTo>
                    <a:pt x="38" y="150"/>
                  </a:lnTo>
                  <a:lnTo>
                    <a:pt x="38" y="140"/>
                  </a:lnTo>
                  <a:lnTo>
                    <a:pt x="36" y="136"/>
                  </a:lnTo>
                  <a:lnTo>
                    <a:pt x="36" y="131"/>
                  </a:lnTo>
                  <a:lnTo>
                    <a:pt x="34" y="128"/>
                  </a:lnTo>
                  <a:lnTo>
                    <a:pt x="34" y="119"/>
                  </a:lnTo>
                  <a:lnTo>
                    <a:pt x="32" y="116"/>
                  </a:lnTo>
                  <a:lnTo>
                    <a:pt x="32" y="110"/>
                  </a:lnTo>
                  <a:lnTo>
                    <a:pt x="31" y="109"/>
                  </a:lnTo>
                  <a:lnTo>
                    <a:pt x="31" y="105"/>
                  </a:lnTo>
                  <a:lnTo>
                    <a:pt x="29" y="103"/>
                  </a:lnTo>
                  <a:lnTo>
                    <a:pt x="29" y="102"/>
                  </a:lnTo>
                  <a:lnTo>
                    <a:pt x="27" y="102"/>
                  </a:lnTo>
                  <a:lnTo>
                    <a:pt x="27" y="98"/>
                  </a:lnTo>
                  <a:lnTo>
                    <a:pt x="20" y="91"/>
                  </a:lnTo>
                  <a:lnTo>
                    <a:pt x="13" y="91"/>
                  </a:lnTo>
                  <a:lnTo>
                    <a:pt x="12" y="93"/>
                  </a:lnTo>
                  <a:lnTo>
                    <a:pt x="10" y="93"/>
                  </a:lnTo>
                  <a:lnTo>
                    <a:pt x="5" y="98"/>
                  </a:lnTo>
                  <a:lnTo>
                    <a:pt x="5" y="100"/>
                  </a:lnTo>
                  <a:lnTo>
                    <a:pt x="3" y="102"/>
                  </a:lnTo>
                  <a:lnTo>
                    <a:pt x="3" y="103"/>
                  </a:lnTo>
                  <a:lnTo>
                    <a:pt x="1" y="105"/>
                  </a:lnTo>
                  <a:lnTo>
                    <a:pt x="1" y="110"/>
                  </a:lnTo>
                  <a:lnTo>
                    <a:pt x="0" y="114"/>
                  </a:lnTo>
                  <a:lnTo>
                    <a:pt x="0" y="121"/>
                  </a:lnTo>
                  <a:lnTo>
                    <a:pt x="6" y="121"/>
                  </a:lnTo>
                  <a:close/>
                </a:path>
              </a:pathLst>
            </a:custGeom>
            <a:solidFill>
              <a:srgbClr val="000000"/>
            </a:solidFill>
            <a:ln w="12700">
              <a:solidFill>
                <a:srgbClr val="000000"/>
              </a:solidFill>
              <a:round/>
              <a:headEnd/>
              <a:tailEnd/>
            </a:ln>
          </p:spPr>
          <p:txBody>
            <a:bodyPr/>
            <a:lstStyle/>
            <a:p>
              <a:endParaRPr lang="fr-FR"/>
            </a:p>
          </p:txBody>
        </p:sp>
        <p:sp>
          <p:nvSpPr>
            <p:cNvPr id="27696" name="Rectangle 101"/>
            <p:cNvSpPr>
              <a:spLocks noChangeArrowheads="1"/>
            </p:cNvSpPr>
            <p:nvPr/>
          </p:nvSpPr>
          <p:spPr bwMode="auto">
            <a:xfrm>
              <a:off x="6268946" y="5792788"/>
              <a:ext cx="317500"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697" name="Freeform 102"/>
            <p:cNvSpPr>
              <a:spLocks/>
            </p:cNvSpPr>
            <p:nvPr/>
          </p:nvSpPr>
          <p:spPr bwMode="auto">
            <a:xfrm>
              <a:off x="5768884" y="5632450"/>
              <a:ext cx="184150" cy="330200"/>
            </a:xfrm>
            <a:custGeom>
              <a:avLst/>
              <a:gdLst>
                <a:gd name="T0" fmla="*/ 2147483646 w 116"/>
                <a:gd name="T1" fmla="*/ 2147483646 h 208"/>
                <a:gd name="T2" fmla="*/ 2147483646 w 116"/>
                <a:gd name="T3" fmla="*/ 2147483646 h 208"/>
                <a:gd name="T4" fmla="*/ 2147483646 w 116"/>
                <a:gd name="T5" fmla="*/ 2147483646 h 208"/>
                <a:gd name="T6" fmla="*/ 2147483646 w 116"/>
                <a:gd name="T7" fmla="*/ 2147483646 h 208"/>
                <a:gd name="T8" fmla="*/ 2147483646 w 116"/>
                <a:gd name="T9" fmla="*/ 2147483646 h 208"/>
                <a:gd name="T10" fmla="*/ 2147483646 w 116"/>
                <a:gd name="T11" fmla="*/ 2147483646 h 208"/>
                <a:gd name="T12" fmla="*/ 2147483646 w 116"/>
                <a:gd name="T13" fmla="*/ 2147483646 h 208"/>
                <a:gd name="T14" fmla="*/ 2147483646 w 116"/>
                <a:gd name="T15" fmla="*/ 2147483646 h 208"/>
                <a:gd name="T16" fmla="*/ 2147483646 w 116"/>
                <a:gd name="T17" fmla="*/ 2147483646 h 208"/>
                <a:gd name="T18" fmla="*/ 2147483646 w 116"/>
                <a:gd name="T19" fmla="*/ 2147483646 h 208"/>
                <a:gd name="T20" fmla="*/ 2147483646 w 116"/>
                <a:gd name="T21" fmla="*/ 2147483646 h 208"/>
                <a:gd name="T22" fmla="*/ 2147483646 w 116"/>
                <a:gd name="T23" fmla="*/ 2147483646 h 208"/>
                <a:gd name="T24" fmla="*/ 2147483646 w 116"/>
                <a:gd name="T25" fmla="*/ 2147483646 h 208"/>
                <a:gd name="T26" fmla="*/ 2147483646 w 116"/>
                <a:gd name="T27" fmla="*/ 2147483646 h 208"/>
                <a:gd name="T28" fmla="*/ 2147483646 w 116"/>
                <a:gd name="T29" fmla="*/ 2147483646 h 208"/>
                <a:gd name="T30" fmla="*/ 2147483646 w 116"/>
                <a:gd name="T31" fmla="*/ 2147483646 h 208"/>
                <a:gd name="T32" fmla="*/ 2147483646 w 116"/>
                <a:gd name="T33" fmla="*/ 2147483646 h 208"/>
                <a:gd name="T34" fmla="*/ 2147483646 w 116"/>
                <a:gd name="T35" fmla="*/ 2147483646 h 208"/>
                <a:gd name="T36" fmla="*/ 2147483646 w 116"/>
                <a:gd name="T37" fmla="*/ 2147483646 h 208"/>
                <a:gd name="T38" fmla="*/ 2147483646 w 116"/>
                <a:gd name="T39" fmla="*/ 2147483646 h 208"/>
                <a:gd name="T40" fmla="*/ 2147483646 w 116"/>
                <a:gd name="T41" fmla="*/ 2147483646 h 208"/>
                <a:gd name="T42" fmla="*/ 2147483646 w 116"/>
                <a:gd name="T43" fmla="*/ 2147483646 h 208"/>
                <a:gd name="T44" fmla="*/ 2147483646 w 116"/>
                <a:gd name="T45" fmla="*/ 2147483646 h 208"/>
                <a:gd name="T46" fmla="*/ 2147483646 w 116"/>
                <a:gd name="T47" fmla="*/ 2147483646 h 208"/>
                <a:gd name="T48" fmla="*/ 2147483646 w 116"/>
                <a:gd name="T49" fmla="*/ 2147483646 h 208"/>
                <a:gd name="T50" fmla="*/ 2147483646 w 116"/>
                <a:gd name="T51" fmla="*/ 2147483646 h 208"/>
                <a:gd name="T52" fmla="*/ 2147483646 w 116"/>
                <a:gd name="T53" fmla="*/ 2147483646 h 208"/>
                <a:gd name="T54" fmla="*/ 2147483646 w 116"/>
                <a:gd name="T55" fmla="*/ 2147483646 h 208"/>
                <a:gd name="T56" fmla="*/ 2147483646 w 116"/>
                <a:gd name="T57" fmla="*/ 2147483646 h 208"/>
                <a:gd name="T58" fmla="*/ 2147483646 w 116"/>
                <a:gd name="T59" fmla="*/ 2147483646 h 208"/>
                <a:gd name="T60" fmla="*/ 2147483646 w 116"/>
                <a:gd name="T61" fmla="*/ 2147483646 h 208"/>
                <a:gd name="T62" fmla="*/ 2147483646 w 116"/>
                <a:gd name="T63" fmla="*/ 2147483646 h 208"/>
                <a:gd name="T64" fmla="*/ 2147483646 w 116"/>
                <a:gd name="T65" fmla="*/ 2147483646 h 208"/>
                <a:gd name="T66" fmla="*/ 2147483646 w 116"/>
                <a:gd name="T67" fmla="*/ 2147483646 h 208"/>
                <a:gd name="T68" fmla="*/ 2147483646 w 116"/>
                <a:gd name="T69" fmla="*/ 2147483646 h 208"/>
                <a:gd name="T70" fmla="*/ 2147483646 w 116"/>
                <a:gd name="T71" fmla="*/ 2147483646 h 208"/>
                <a:gd name="T72" fmla="*/ 2147483646 w 116"/>
                <a:gd name="T73" fmla="*/ 2147483646 h 208"/>
                <a:gd name="T74" fmla="*/ 2147483646 w 116"/>
                <a:gd name="T75" fmla="*/ 2147483646 h 208"/>
                <a:gd name="T76" fmla="*/ 2147483646 w 116"/>
                <a:gd name="T77" fmla="*/ 2147483646 h 208"/>
                <a:gd name="T78" fmla="*/ 2147483646 w 116"/>
                <a:gd name="T79" fmla="*/ 2147483646 h 208"/>
                <a:gd name="T80" fmla="*/ 2147483646 w 116"/>
                <a:gd name="T81" fmla="*/ 2147483646 h 208"/>
                <a:gd name="T82" fmla="*/ 2147483646 w 116"/>
                <a:gd name="T83" fmla="*/ 2147483646 h 208"/>
                <a:gd name="T84" fmla="*/ 2147483646 w 116"/>
                <a:gd name="T85" fmla="*/ 2147483646 h 208"/>
                <a:gd name="T86" fmla="*/ 2147483646 w 116"/>
                <a:gd name="T87" fmla="*/ 2147483646 h 208"/>
                <a:gd name="T88" fmla="*/ 2147483646 w 116"/>
                <a:gd name="T89" fmla="*/ 2147483646 h 208"/>
                <a:gd name="T90" fmla="*/ 2147483646 w 116"/>
                <a:gd name="T91" fmla="*/ 2147483646 h 208"/>
                <a:gd name="T92" fmla="*/ 2147483646 w 116"/>
                <a:gd name="T93" fmla="*/ 2147483646 h 208"/>
                <a:gd name="T94" fmla="*/ 2147483646 w 116"/>
                <a:gd name="T95" fmla="*/ 2147483646 h 208"/>
                <a:gd name="T96" fmla="*/ 2147483646 w 116"/>
                <a:gd name="T97" fmla="*/ 2147483646 h 208"/>
                <a:gd name="T98" fmla="*/ 2147483646 w 116"/>
                <a:gd name="T99" fmla="*/ 2147483646 h 208"/>
                <a:gd name="T100" fmla="*/ 2147483646 w 116"/>
                <a:gd name="T101" fmla="*/ 2147483646 h 208"/>
                <a:gd name="T102" fmla="*/ 2147483646 w 116"/>
                <a:gd name="T103" fmla="*/ 2147483646 h 208"/>
                <a:gd name="T104" fmla="*/ 2147483646 w 116"/>
                <a:gd name="T105" fmla="*/ 2147483646 h 208"/>
                <a:gd name="T106" fmla="*/ 2147483646 w 116"/>
                <a:gd name="T107" fmla="*/ 2147483646 h 208"/>
                <a:gd name="T108" fmla="*/ 2147483646 w 116"/>
                <a:gd name="T109" fmla="*/ 2147483646 h 208"/>
                <a:gd name="T110" fmla="*/ 0 w 116"/>
                <a:gd name="T111" fmla="*/ 2147483646 h 2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
                <a:gd name="T169" fmla="*/ 0 h 208"/>
                <a:gd name="T170" fmla="*/ 116 w 116"/>
                <a:gd name="T171" fmla="*/ 208 h 2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 h="208">
                  <a:moveTo>
                    <a:pt x="7" y="123"/>
                  </a:moveTo>
                  <a:lnTo>
                    <a:pt x="7" y="120"/>
                  </a:lnTo>
                  <a:lnTo>
                    <a:pt x="9" y="118"/>
                  </a:lnTo>
                  <a:lnTo>
                    <a:pt x="9" y="114"/>
                  </a:lnTo>
                  <a:lnTo>
                    <a:pt x="11" y="111"/>
                  </a:lnTo>
                  <a:lnTo>
                    <a:pt x="12" y="109"/>
                  </a:lnTo>
                  <a:lnTo>
                    <a:pt x="12" y="106"/>
                  </a:lnTo>
                  <a:lnTo>
                    <a:pt x="16" y="102"/>
                  </a:lnTo>
                  <a:lnTo>
                    <a:pt x="16" y="101"/>
                  </a:lnTo>
                  <a:lnTo>
                    <a:pt x="18" y="99"/>
                  </a:lnTo>
                  <a:lnTo>
                    <a:pt x="18" y="97"/>
                  </a:lnTo>
                  <a:lnTo>
                    <a:pt x="18" y="99"/>
                  </a:lnTo>
                  <a:lnTo>
                    <a:pt x="23" y="104"/>
                  </a:lnTo>
                  <a:lnTo>
                    <a:pt x="25" y="102"/>
                  </a:lnTo>
                  <a:lnTo>
                    <a:pt x="23" y="104"/>
                  </a:lnTo>
                  <a:lnTo>
                    <a:pt x="26" y="106"/>
                  </a:lnTo>
                  <a:lnTo>
                    <a:pt x="25" y="106"/>
                  </a:lnTo>
                  <a:lnTo>
                    <a:pt x="25" y="104"/>
                  </a:lnTo>
                  <a:lnTo>
                    <a:pt x="25" y="113"/>
                  </a:lnTo>
                  <a:lnTo>
                    <a:pt x="26" y="114"/>
                  </a:lnTo>
                  <a:lnTo>
                    <a:pt x="26" y="120"/>
                  </a:lnTo>
                  <a:lnTo>
                    <a:pt x="28" y="125"/>
                  </a:lnTo>
                  <a:lnTo>
                    <a:pt x="28" y="128"/>
                  </a:lnTo>
                  <a:lnTo>
                    <a:pt x="30" y="132"/>
                  </a:lnTo>
                  <a:lnTo>
                    <a:pt x="30" y="140"/>
                  </a:lnTo>
                  <a:lnTo>
                    <a:pt x="31" y="145"/>
                  </a:lnTo>
                  <a:lnTo>
                    <a:pt x="31" y="151"/>
                  </a:lnTo>
                  <a:lnTo>
                    <a:pt x="33" y="154"/>
                  </a:lnTo>
                  <a:lnTo>
                    <a:pt x="33" y="159"/>
                  </a:lnTo>
                  <a:lnTo>
                    <a:pt x="35" y="164"/>
                  </a:lnTo>
                  <a:lnTo>
                    <a:pt x="35" y="168"/>
                  </a:lnTo>
                  <a:lnTo>
                    <a:pt x="37" y="173"/>
                  </a:lnTo>
                  <a:lnTo>
                    <a:pt x="37" y="177"/>
                  </a:lnTo>
                  <a:lnTo>
                    <a:pt x="38" y="182"/>
                  </a:lnTo>
                  <a:lnTo>
                    <a:pt x="38" y="185"/>
                  </a:lnTo>
                  <a:lnTo>
                    <a:pt x="40" y="189"/>
                  </a:lnTo>
                  <a:lnTo>
                    <a:pt x="40" y="192"/>
                  </a:lnTo>
                  <a:lnTo>
                    <a:pt x="42" y="196"/>
                  </a:lnTo>
                  <a:lnTo>
                    <a:pt x="42" y="199"/>
                  </a:lnTo>
                  <a:lnTo>
                    <a:pt x="44" y="201"/>
                  </a:lnTo>
                  <a:lnTo>
                    <a:pt x="44" y="204"/>
                  </a:lnTo>
                  <a:lnTo>
                    <a:pt x="47" y="208"/>
                  </a:lnTo>
                  <a:lnTo>
                    <a:pt x="50" y="208"/>
                  </a:lnTo>
                  <a:lnTo>
                    <a:pt x="54" y="206"/>
                  </a:lnTo>
                  <a:lnTo>
                    <a:pt x="54" y="196"/>
                  </a:lnTo>
                  <a:lnTo>
                    <a:pt x="56" y="190"/>
                  </a:lnTo>
                  <a:lnTo>
                    <a:pt x="56" y="180"/>
                  </a:lnTo>
                  <a:lnTo>
                    <a:pt x="57" y="173"/>
                  </a:lnTo>
                  <a:lnTo>
                    <a:pt x="57" y="166"/>
                  </a:lnTo>
                  <a:lnTo>
                    <a:pt x="59" y="159"/>
                  </a:lnTo>
                  <a:lnTo>
                    <a:pt x="59" y="144"/>
                  </a:lnTo>
                  <a:lnTo>
                    <a:pt x="61" y="135"/>
                  </a:lnTo>
                  <a:lnTo>
                    <a:pt x="61" y="126"/>
                  </a:lnTo>
                  <a:lnTo>
                    <a:pt x="63" y="118"/>
                  </a:lnTo>
                  <a:lnTo>
                    <a:pt x="63" y="109"/>
                  </a:lnTo>
                  <a:lnTo>
                    <a:pt x="64" y="101"/>
                  </a:lnTo>
                  <a:lnTo>
                    <a:pt x="64" y="92"/>
                  </a:lnTo>
                  <a:lnTo>
                    <a:pt x="66" y="83"/>
                  </a:lnTo>
                  <a:lnTo>
                    <a:pt x="66" y="75"/>
                  </a:lnTo>
                  <a:lnTo>
                    <a:pt x="68" y="68"/>
                  </a:lnTo>
                  <a:lnTo>
                    <a:pt x="68" y="59"/>
                  </a:lnTo>
                  <a:lnTo>
                    <a:pt x="69" y="52"/>
                  </a:lnTo>
                  <a:lnTo>
                    <a:pt x="69" y="44"/>
                  </a:lnTo>
                  <a:lnTo>
                    <a:pt x="71" y="37"/>
                  </a:lnTo>
                  <a:lnTo>
                    <a:pt x="71" y="32"/>
                  </a:lnTo>
                  <a:lnTo>
                    <a:pt x="73" y="25"/>
                  </a:lnTo>
                  <a:lnTo>
                    <a:pt x="73" y="16"/>
                  </a:lnTo>
                  <a:lnTo>
                    <a:pt x="75" y="13"/>
                  </a:lnTo>
                  <a:lnTo>
                    <a:pt x="73" y="7"/>
                  </a:lnTo>
                  <a:lnTo>
                    <a:pt x="73" y="9"/>
                  </a:lnTo>
                  <a:lnTo>
                    <a:pt x="76" y="7"/>
                  </a:lnTo>
                  <a:lnTo>
                    <a:pt x="76" y="6"/>
                  </a:lnTo>
                  <a:lnTo>
                    <a:pt x="73" y="0"/>
                  </a:lnTo>
                  <a:lnTo>
                    <a:pt x="69" y="7"/>
                  </a:lnTo>
                  <a:lnTo>
                    <a:pt x="71" y="11"/>
                  </a:lnTo>
                  <a:lnTo>
                    <a:pt x="71" y="30"/>
                  </a:lnTo>
                  <a:lnTo>
                    <a:pt x="73" y="35"/>
                  </a:lnTo>
                  <a:lnTo>
                    <a:pt x="73" y="52"/>
                  </a:lnTo>
                  <a:lnTo>
                    <a:pt x="75" y="57"/>
                  </a:lnTo>
                  <a:lnTo>
                    <a:pt x="75" y="70"/>
                  </a:lnTo>
                  <a:lnTo>
                    <a:pt x="76" y="76"/>
                  </a:lnTo>
                  <a:lnTo>
                    <a:pt x="76" y="88"/>
                  </a:lnTo>
                  <a:lnTo>
                    <a:pt x="78" y="95"/>
                  </a:lnTo>
                  <a:lnTo>
                    <a:pt x="78" y="106"/>
                  </a:lnTo>
                  <a:lnTo>
                    <a:pt x="80" y="111"/>
                  </a:lnTo>
                  <a:lnTo>
                    <a:pt x="80" y="116"/>
                  </a:lnTo>
                  <a:lnTo>
                    <a:pt x="82" y="121"/>
                  </a:lnTo>
                  <a:lnTo>
                    <a:pt x="82" y="130"/>
                  </a:lnTo>
                  <a:lnTo>
                    <a:pt x="83" y="133"/>
                  </a:lnTo>
                  <a:lnTo>
                    <a:pt x="83" y="135"/>
                  </a:lnTo>
                  <a:lnTo>
                    <a:pt x="85" y="140"/>
                  </a:lnTo>
                  <a:lnTo>
                    <a:pt x="85" y="139"/>
                  </a:lnTo>
                  <a:lnTo>
                    <a:pt x="85" y="142"/>
                  </a:lnTo>
                  <a:lnTo>
                    <a:pt x="88" y="145"/>
                  </a:lnTo>
                  <a:lnTo>
                    <a:pt x="90" y="145"/>
                  </a:lnTo>
                  <a:lnTo>
                    <a:pt x="90" y="147"/>
                  </a:lnTo>
                  <a:lnTo>
                    <a:pt x="101" y="147"/>
                  </a:lnTo>
                  <a:lnTo>
                    <a:pt x="101" y="145"/>
                  </a:lnTo>
                  <a:lnTo>
                    <a:pt x="102" y="145"/>
                  </a:lnTo>
                  <a:lnTo>
                    <a:pt x="102" y="144"/>
                  </a:lnTo>
                  <a:lnTo>
                    <a:pt x="104" y="144"/>
                  </a:lnTo>
                  <a:lnTo>
                    <a:pt x="107" y="140"/>
                  </a:lnTo>
                  <a:lnTo>
                    <a:pt x="107" y="139"/>
                  </a:lnTo>
                  <a:lnTo>
                    <a:pt x="109" y="137"/>
                  </a:lnTo>
                  <a:lnTo>
                    <a:pt x="109" y="135"/>
                  </a:lnTo>
                  <a:lnTo>
                    <a:pt x="111" y="133"/>
                  </a:lnTo>
                  <a:lnTo>
                    <a:pt x="111" y="130"/>
                  </a:lnTo>
                  <a:lnTo>
                    <a:pt x="113" y="128"/>
                  </a:lnTo>
                  <a:lnTo>
                    <a:pt x="113" y="123"/>
                  </a:lnTo>
                  <a:lnTo>
                    <a:pt x="114" y="120"/>
                  </a:lnTo>
                  <a:lnTo>
                    <a:pt x="114" y="118"/>
                  </a:lnTo>
                  <a:lnTo>
                    <a:pt x="116" y="116"/>
                  </a:lnTo>
                  <a:lnTo>
                    <a:pt x="116" y="114"/>
                  </a:lnTo>
                  <a:lnTo>
                    <a:pt x="109" y="114"/>
                  </a:lnTo>
                  <a:lnTo>
                    <a:pt x="109" y="113"/>
                  </a:lnTo>
                  <a:lnTo>
                    <a:pt x="107" y="118"/>
                  </a:lnTo>
                  <a:lnTo>
                    <a:pt x="107" y="120"/>
                  </a:lnTo>
                  <a:lnTo>
                    <a:pt x="106" y="123"/>
                  </a:lnTo>
                  <a:lnTo>
                    <a:pt x="106" y="125"/>
                  </a:lnTo>
                  <a:lnTo>
                    <a:pt x="104" y="126"/>
                  </a:lnTo>
                  <a:lnTo>
                    <a:pt x="104" y="130"/>
                  </a:lnTo>
                  <a:lnTo>
                    <a:pt x="102" y="132"/>
                  </a:lnTo>
                  <a:lnTo>
                    <a:pt x="102" y="133"/>
                  </a:lnTo>
                  <a:lnTo>
                    <a:pt x="101" y="135"/>
                  </a:lnTo>
                  <a:lnTo>
                    <a:pt x="101" y="137"/>
                  </a:lnTo>
                  <a:lnTo>
                    <a:pt x="99" y="139"/>
                  </a:lnTo>
                  <a:lnTo>
                    <a:pt x="101" y="140"/>
                  </a:lnTo>
                  <a:lnTo>
                    <a:pt x="99" y="140"/>
                  </a:lnTo>
                  <a:lnTo>
                    <a:pt x="99" y="142"/>
                  </a:lnTo>
                  <a:lnTo>
                    <a:pt x="97" y="142"/>
                  </a:lnTo>
                  <a:lnTo>
                    <a:pt x="97" y="144"/>
                  </a:lnTo>
                  <a:lnTo>
                    <a:pt x="94" y="144"/>
                  </a:lnTo>
                  <a:lnTo>
                    <a:pt x="94" y="142"/>
                  </a:lnTo>
                  <a:lnTo>
                    <a:pt x="92" y="142"/>
                  </a:lnTo>
                  <a:lnTo>
                    <a:pt x="94" y="140"/>
                  </a:lnTo>
                  <a:lnTo>
                    <a:pt x="92" y="139"/>
                  </a:lnTo>
                  <a:lnTo>
                    <a:pt x="92" y="137"/>
                  </a:lnTo>
                  <a:lnTo>
                    <a:pt x="90" y="135"/>
                  </a:lnTo>
                  <a:lnTo>
                    <a:pt x="90" y="133"/>
                  </a:lnTo>
                  <a:lnTo>
                    <a:pt x="88" y="130"/>
                  </a:lnTo>
                  <a:lnTo>
                    <a:pt x="88" y="121"/>
                  </a:lnTo>
                  <a:lnTo>
                    <a:pt x="87" y="116"/>
                  </a:lnTo>
                  <a:lnTo>
                    <a:pt x="87" y="111"/>
                  </a:lnTo>
                  <a:lnTo>
                    <a:pt x="85" y="106"/>
                  </a:lnTo>
                  <a:lnTo>
                    <a:pt x="85" y="95"/>
                  </a:lnTo>
                  <a:lnTo>
                    <a:pt x="83" y="88"/>
                  </a:lnTo>
                  <a:lnTo>
                    <a:pt x="83" y="76"/>
                  </a:lnTo>
                  <a:lnTo>
                    <a:pt x="82" y="70"/>
                  </a:lnTo>
                  <a:lnTo>
                    <a:pt x="82" y="57"/>
                  </a:lnTo>
                  <a:lnTo>
                    <a:pt x="80" y="52"/>
                  </a:lnTo>
                  <a:lnTo>
                    <a:pt x="80" y="35"/>
                  </a:lnTo>
                  <a:lnTo>
                    <a:pt x="78" y="30"/>
                  </a:lnTo>
                  <a:lnTo>
                    <a:pt x="78" y="11"/>
                  </a:lnTo>
                  <a:lnTo>
                    <a:pt x="76" y="7"/>
                  </a:lnTo>
                  <a:lnTo>
                    <a:pt x="73" y="7"/>
                  </a:lnTo>
                  <a:lnTo>
                    <a:pt x="69" y="6"/>
                  </a:lnTo>
                  <a:lnTo>
                    <a:pt x="69" y="4"/>
                  </a:lnTo>
                  <a:lnTo>
                    <a:pt x="73" y="2"/>
                  </a:lnTo>
                  <a:lnTo>
                    <a:pt x="69" y="4"/>
                  </a:lnTo>
                  <a:lnTo>
                    <a:pt x="68" y="13"/>
                  </a:lnTo>
                  <a:lnTo>
                    <a:pt x="66" y="16"/>
                  </a:lnTo>
                  <a:lnTo>
                    <a:pt x="66" y="25"/>
                  </a:lnTo>
                  <a:lnTo>
                    <a:pt x="64" y="32"/>
                  </a:lnTo>
                  <a:lnTo>
                    <a:pt x="64" y="37"/>
                  </a:lnTo>
                  <a:lnTo>
                    <a:pt x="63" y="44"/>
                  </a:lnTo>
                  <a:lnTo>
                    <a:pt x="63" y="52"/>
                  </a:lnTo>
                  <a:lnTo>
                    <a:pt x="61" y="59"/>
                  </a:lnTo>
                  <a:lnTo>
                    <a:pt x="61" y="68"/>
                  </a:lnTo>
                  <a:lnTo>
                    <a:pt x="59" y="75"/>
                  </a:lnTo>
                  <a:lnTo>
                    <a:pt x="59" y="83"/>
                  </a:lnTo>
                  <a:lnTo>
                    <a:pt x="57" y="92"/>
                  </a:lnTo>
                  <a:lnTo>
                    <a:pt x="57" y="101"/>
                  </a:lnTo>
                  <a:lnTo>
                    <a:pt x="56" y="109"/>
                  </a:lnTo>
                  <a:lnTo>
                    <a:pt x="56" y="118"/>
                  </a:lnTo>
                  <a:lnTo>
                    <a:pt x="54" y="126"/>
                  </a:lnTo>
                  <a:lnTo>
                    <a:pt x="54" y="135"/>
                  </a:lnTo>
                  <a:lnTo>
                    <a:pt x="52" y="144"/>
                  </a:lnTo>
                  <a:lnTo>
                    <a:pt x="52" y="159"/>
                  </a:lnTo>
                  <a:lnTo>
                    <a:pt x="50" y="166"/>
                  </a:lnTo>
                  <a:lnTo>
                    <a:pt x="50" y="173"/>
                  </a:lnTo>
                  <a:lnTo>
                    <a:pt x="49" y="180"/>
                  </a:lnTo>
                  <a:lnTo>
                    <a:pt x="49" y="190"/>
                  </a:lnTo>
                  <a:lnTo>
                    <a:pt x="47" y="196"/>
                  </a:lnTo>
                  <a:lnTo>
                    <a:pt x="47" y="204"/>
                  </a:lnTo>
                  <a:lnTo>
                    <a:pt x="47" y="202"/>
                  </a:lnTo>
                  <a:lnTo>
                    <a:pt x="50" y="201"/>
                  </a:lnTo>
                  <a:lnTo>
                    <a:pt x="50" y="197"/>
                  </a:lnTo>
                  <a:lnTo>
                    <a:pt x="49" y="196"/>
                  </a:lnTo>
                  <a:lnTo>
                    <a:pt x="47" y="192"/>
                  </a:lnTo>
                  <a:lnTo>
                    <a:pt x="47" y="189"/>
                  </a:lnTo>
                  <a:lnTo>
                    <a:pt x="45" y="185"/>
                  </a:lnTo>
                  <a:lnTo>
                    <a:pt x="45" y="182"/>
                  </a:lnTo>
                  <a:lnTo>
                    <a:pt x="44" y="177"/>
                  </a:lnTo>
                  <a:lnTo>
                    <a:pt x="44" y="173"/>
                  </a:lnTo>
                  <a:lnTo>
                    <a:pt x="42" y="168"/>
                  </a:lnTo>
                  <a:lnTo>
                    <a:pt x="42" y="164"/>
                  </a:lnTo>
                  <a:lnTo>
                    <a:pt x="40" y="159"/>
                  </a:lnTo>
                  <a:lnTo>
                    <a:pt x="40" y="154"/>
                  </a:lnTo>
                  <a:lnTo>
                    <a:pt x="38" y="151"/>
                  </a:lnTo>
                  <a:lnTo>
                    <a:pt x="38" y="145"/>
                  </a:lnTo>
                  <a:lnTo>
                    <a:pt x="37" y="140"/>
                  </a:lnTo>
                  <a:lnTo>
                    <a:pt x="37" y="132"/>
                  </a:lnTo>
                  <a:lnTo>
                    <a:pt x="35" y="128"/>
                  </a:lnTo>
                  <a:lnTo>
                    <a:pt x="35" y="125"/>
                  </a:lnTo>
                  <a:lnTo>
                    <a:pt x="33" y="120"/>
                  </a:lnTo>
                  <a:lnTo>
                    <a:pt x="33" y="111"/>
                  </a:lnTo>
                  <a:lnTo>
                    <a:pt x="31" y="109"/>
                  </a:lnTo>
                  <a:lnTo>
                    <a:pt x="31" y="102"/>
                  </a:lnTo>
                  <a:lnTo>
                    <a:pt x="30" y="102"/>
                  </a:lnTo>
                  <a:lnTo>
                    <a:pt x="30" y="101"/>
                  </a:lnTo>
                  <a:lnTo>
                    <a:pt x="23" y="94"/>
                  </a:lnTo>
                  <a:lnTo>
                    <a:pt x="21" y="95"/>
                  </a:lnTo>
                  <a:lnTo>
                    <a:pt x="21" y="94"/>
                  </a:lnTo>
                  <a:lnTo>
                    <a:pt x="14" y="94"/>
                  </a:lnTo>
                  <a:lnTo>
                    <a:pt x="14" y="95"/>
                  </a:lnTo>
                  <a:lnTo>
                    <a:pt x="12" y="94"/>
                  </a:lnTo>
                  <a:lnTo>
                    <a:pt x="9" y="97"/>
                  </a:lnTo>
                  <a:lnTo>
                    <a:pt x="9" y="99"/>
                  </a:lnTo>
                  <a:lnTo>
                    <a:pt x="6" y="102"/>
                  </a:lnTo>
                  <a:lnTo>
                    <a:pt x="6" y="106"/>
                  </a:lnTo>
                  <a:lnTo>
                    <a:pt x="4" y="107"/>
                  </a:lnTo>
                  <a:lnTo>
                    <a:pt x="4" y="111"/>
                  </a:lnTo>
                  <a:lnTo>
                    <a:pt x="2" y="114"/>
                  </a:lnTo>
                  <a:lnTo>
                    <a:pt x="0" y="116"/>
                  </a:lnTo>
                  <a:lnTo>
                    <a:pt x="0" y="121"/>
                  </a:lnTo>
                  <a:lnTo>
                    <a:pt x="0" y="120"/>
                  </a:lnTo>
                  <a:lnTo>
                    <a:pt x="7" y="123"/>
                  </a:lnTo>
                  <a:close/>
                </a:path>
              </a:pathLst>
            </a:custGeom>
            <a:solidFill>
              <a:srgbClr val="000000"/>
            </a:solidFill>
            <a:ln w="12700">
              <a:solidFill>
                <a:srgbClr val="000000"/>
              </a:solidFill>
              <a:round/>
              <a:headEnd/>
              <a:tailEnd/>
            </a:ln>
          </p:spPr>
          <p:txBody>
            <a:bodyPr/>
            <a:lstStyle/>
            <a:p>
              <a:endParaRPr lang="fr-FR"/>
            </a:p>
          </p:txBody>
        </p:sp>
        <p:sp>
          <p:nvSpPr>
            <p:cNvPr id="27698" name="Freeform 103"/>
            <p:cNvSpPr>
              <a:spLocks/>
            </p:cNvSpPr>
            <p:nvPr/>
          </p:nvSpPr>
          <p:spPr bwMode="auto">
            <a:xfrm>
              <a:off x="7469096" y="6030913"/>
              <a:ext cx="153988" cy="152400"/>
            </a:xfrm>
            <a:custGeom>
              <a:avLst/>
              <a:gdLst>
                <a:gd name="T0" fmla="*/ 0 w 97"/>
                <a:gd name="T1" fmla="*/ 0 h 96"/>
                <a:gd name="T2" fmla="*/ 0 w 97"/>
                <a:gd name="T3" fmla="*/ 2147483646 h 96"/>
                <a:gd name="T4" fmla="*/ 2147483646 w 97"/>
                <a:gd name="T5" fmla="*/ 2147483646 h 96"/>
                <a:gd name="T6" fmla="*/ 2147483646 w 97"/>
                <a:gd name="T7" fmla="*/ 0 h 96"/>
                <a:gd name="T8" fmla="*/ 0 w 97"/>
                <a:gd name="T9" fmla="*/ 0 h 96"/>
                <a:gd name="T10" fmla="*/ 2147483646 w 97"/>
                <a:gd name="T11" fmla="*/ 2147483646 h 96"/>
                <a:gd name="T12" fmla="*/ 2147483646 w 97"/>
                <a:gd name="T13" fmla="*/ 2147483646 h 96"/>
                <a:gd name="T14" fmla="*/ 2147483646 w 97"/>
                <a:gd name="T15" fmla="*/ 2147483646 h 96"/>
                <a:gd name="T16" fmla="*/ 2147483646 w 97"/>
                <a:gd name="T17" fmla="*/ 2147483646 h 96"/>
                <a:gd name="T18" fmla="*/ 2147483646 w 97"/>
                <a:gd name="T19" fmla="*/ 2147483646 h 96"/>
                <a:gd name="T20" fmla="*/ 2147483646 w 97"/>
                <a:gd name="T21" fmla="*/ 2147483646 h 96"/>
                <a:gd name="T22" fmla="*/ 2147483646 w 97"/>
                <a:gd name="T23" fmla="*/ 2147483646 h 96"/>
                <a:gd name="T24" fmla="*/ 2147483646 w 97"/>
                <a:gd name="T25" fmla="*/ 2147483646 h 96"/>
                <a:gd name="T26" fmla="*/ 2147483646 w 97"/>
                <a:gd name="T27" fmla="*/ 2147483646 h 96"/>
                <a:gd name="T28" fmla="*/ 0 w 97"/>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96"/>
                <a:gd name="T47" fmla="*/ 97 w 97"/>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96">
                  <a:moveTo>
                    <a:pt x="0" y="0"/>
                  </a:moveTo>
                  <a:lnTo>
                    <a:pt x="0" y="96"/>
                  </a:lnTo>
                  <a:lnTo>
                    <a:pt x="97" y="96"/>
                  </a:lnTo>
                  <a:lnTo>
                    <a:pt x="97" y="0"/>
                  </a:lnTo>
                  <a:lnTo>
                    <a:pt x="0" y="0"/>
                  </a:lnTo>
                  <a:lnTo>
                    <a:pt x="2" y="5"/>
                  </a:lnTo>
                  <a:lnTo>
                    <a:pt x="95" y="5"/>
                  </a:lnTo>
                  <a:lnTo>
                    <a:pt x="92" y="1"/>
                  </a:lnTo>
                  <a:lnTo>
                    <a:pt x="92" y="95"/>
                  </a:lnTo>
                  <a:lnTo>
                    <a:pt x="95" y="91"/>
                  </a:lnTo>
                  <a:lnTo>
                    <a:pt x="2" y="91"/>
                  </a:lnTo>
                  <a:lnTo>
                    <a:pt x="6" y="95"/>
                  </a:lnTo>
                  <a:lnTo>
                    <a:pt x="6" y="1"/>
                  </a:lnTo>
                  <a:lnTo>
                    <a:pt x="2" y="5"/>
                  </a:lnTo>
                  <a:lnTo>
                    <a:pt x="0" y="0"/>
                  </a:lnTo>
                  <a:close/>
                </a:path>
              </a:pathLst>
            </a:custGeom>
            <a:solidFill>
              <a:srgbClr val="000000"/>
            </a:solidFill>
            <a:ln w="12700">
              <a:solidFill>
                <a:srgbClr val="000000"/>
              </a:solidFill>
              <a:round/>
              <a:headEnd/>
              <a:tailEnd/>
            </a:ln>
          </p:spPr>
          <p:txBody>
            <a:bodyPr/>
            <a:lstStyle/>
            <a:p>
              <a:endParaRPr lang="fr-FR"/>
            </a:p>
          </p:txBody>
        </p:sp>
        <p:sp>
          <p:nvSpPr>
            <p:cNvPr id="27699" name="Rectangle 104"/>
            <p:cNvSpPr>
              <a:spLocks noChangeArrowheads="1"/>
            </p:cNvSpPr>
            <p:nvPr/>
          </p:nvSpPr>
          <p:spPr bwMode="auto">
            <a:xfrm>
              <a:off x="5291046" y="6102351"/>
              <a:ext cx="1771650"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00" name="Rectangle 105"/>
            <p:cNvSpPr>
              <a:spLocks noChangeArrowheads="1"/>
            </p:cNvSpPr>
            <p:nvPr/>
          </p:nvSpPr>
          <p:spPr bwMode="auto">
            <a:xfrm>
              <a:off x="6314984" y="6088063"/>
              <a:ext cx="296862"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01" name="Freeform 106"/>
            <p:cNvSpPr>
              <a:spLocks/>
            </p:cNvSpPr>
            <p:nvPr/>
          </p:nvSpPr>
          <p:spPr bwMode="auto">
            <a:xfrm>
              <a:off x="7196047" y="5902325"/>
              <a:ext cx="182563" cy="330200"/>
            </a:xfrm>
            <a:custGeom>
              <a:avLst/>
              <a:gdLst>
                <a:gd name="T0" fmla="*/ 2147483646 w 115"/>
                <a:gd name="T1" fmla="*/ 2147483646 h 208"/>
                <a:gd name="T2" fmla="*/ 2147483646 w 115"/>
                <a:gd name="T3" fmla="*/ 2147483646 h 208"/>
                <a:gd name="T4" fmla="*/ 2147483646 w 115"/>
                <a:gd name="T5" fmla="*/ 2147483646 h 208"/>
                <a:gd name="T6" fmla="*/ 2147483646 w 115"/>
                <a:gd name="T7" fmla="*/ 2147483646 h 208"/>
                <a:gd name="T8" fmla="*/ 2147483646 w 115"/>
                <a:gd name="T9" fmla="*/ 2147483646 h 208"/>
                <a:gd name="T10" fmla="*/ 2147483646 w 115"/>
                <a:gd name="T11" fmla="*/ 2147483646 h 208"/>
                <a:gd name="T12" fmla="*/ 2147483646 w 115"/>
                <a:gd name="T13" fmla="*/ 2147483646 h 208"/>
                <a:gd name="T14" fmla="*/ 2147483646 w 115"/>
                <a:gd name="T15" fmla="*/ 2147483646 h 208"/>
                <a:gd name="T16" fmla="*/ 2147483646 w 115"/>
                <a:gd name="T17" fmla="*/ 2147483646 h 208"/>
                <a:gd name="T18" fmla="*/ 2147483646 w 115"/>
                <a:gd name="T19" fmla="*/ 2147483646 h 208"/>
                <a:gd name="T20" fmla="*/ 2147483646 w 115"/>
                <a:gd name="T21" fmla="*/ 2147483646 h 208"/>
                <a:gd name="T22" fmla="*/ 2147483646 w 115"/>
                <a:gd name="T23" fmla="*/ 2147483646 h 208"/>
                <a:gd name="T24" fmla="*/ 2147483646 w 115"/>
                <a:gd name="T25" fmla="*/ 2147483646 h 208"/>
                <a:gd name="T26" fmla="*/ 2147483646 w 115"/>
                <a:gd name="T27" fmla="*/ 2147483646 h 208"/>
                <a:gd name="T28" fmla="*/ 2147483646 w 115"/>
                <a:gd name="T29" fmla="*/ 2147483646 h 208"/>
                <a:gd name="T30" fmla="*/ 2147483646 w 115"/>
                <a:gd name="T31" fmla="*/ 2147483646 h 208"/>
                <a:gd name="T32" fmla="*/ 2147483646 w 115"/>
                <a:gd name="T33" fmla="*/ 2147483646 h 208"/>
                <a:gd name="T34" fmla="*/ 2147483646 w 115"/>
                <a:gd name="T35" fmla="*/ 2147483646 h 208"/>
                <a:gd name="T36" fmla="*/ 2147483646 w 115"/>
                <a:gd name="T37" fmla="*/ 2147483646 h 208"/>
                <a:gd name="T38" fmla="*/ 2147483646 w 115"/>
                <a:gd name="T39" fmla="*/ 2147483646 h 208"/>
                <a:gd name="T40" fmla="*/ 2147483646 w 115"/>
                <a:gd name="T41" fmla="*/ 2147483646 h 208"/>
                <a:gd name="T42" fmla="*/ 2147483646 w 115"/>
                <a:gd name="T43" fmla="*/ 2147483646 h 208"/>
                <a:gd name="T44" fmla="*/ 2147483646 w 115"/>
                <a:gd name="T45" fmla="*/ 2147483646 h 208"/>
                <a:gd name="T46" fmla="*/ 2147483646 w 115"/>
                <a:gd name="T47" fmla="*/ 2147483646 h 208"/>
                <a:gd name="T48" fmla="*/ 2147483646 w 115"/>
                <a:gd name="T49" fmla="*/ 2147483646 h 208"/>
                <a:gd name="T50" fmla="*/ 2147483646 w 115"/>
                <a:gd name="T51" fmla="*/ 2147483646 h 208"/>
                <a:gd name="T52" fmla="*/ 2147483646 w 115"/>
                <a:gd name="T53" fmla="*/ 2147483646 h 208"/>
                <a:gd name="T54" fmla="*/ 2147483646 w 115"/>
                <a:gd name="T55" fmla="*/ 2147483646 h 208"/>
                <a:gd name="T56" fmla="*/ 2147483646 w 115"/>
                <a:gd name="T57" fmla="*/ 2147483646 h 208"/>
                <a:gd name="T58" fmla="*/ 2147483646 w 115"/>
                <a:gd name="T59" fmla="*/ 2147483646 h 208"/>
                <a:gd name="T60" fmla="*/ 2147483646 w 115"/>
                <a:gd name="T61" fmla="*/ 2147483646 h 208"/>
                <a:gd name="T62" fmla="*/ 2147483646 w 115"/>
                <a:gd name="T63" fmla="*/ 2147483646 h 208"/>
                <a:gd name="T64" fmla="*/ 2147483646 w 115"/>
                <a:gd name="T65" fmla="*/ 2147483646 h 208"/>
                <a:gd name="T66" fmla="*/ 2147483646 w 115"/>
                <a:gd name="T67" fmla="*/ 2147483646 h 208"/>
                <a:gd name="T68" fmla="*/ 2147483646 w 115"/>
                <a:gd name="T69" fmla="*/ 2147483646 h 208"/>
                <a:gd name="T70" fmla="*/ 2147483646 w 115"/>
                <a:gd name="T71" fmla="*/ 2147483646 h 208"/>
                <a:gd name="T72" fmla="*/ 2147483646 w 115"/>
                <a:gd name="T73" fmla="*/ 2147483646 h 208"/>
                <a:gd name="T74" fmla="*/ 2147483646 w 115"/>
                <a:gd name="T75" fmla="*/ 0 h 208"/>
                <a:gd name="T76" fmla="*/ 2147483646 w 115"/>
                <a:gd name="T77" fmla="*/ 2147483646 h 208"/>
                <a:gd name="T78" fmla="*/ 2147483646 w 115"/>
                <a:gd name="T79" fmla="*/ 2147483646 h 208"/>
                <a:gd name="T80" fmla="*/ 2147483646 w 115"/>
                <a:gd name="T81" fmla="*/ 2147483646 h 208"/>
                <a:gd name="T82" fmla="*/ 2147483646 w 115"/>
                <a:gd name="T83" fmla="*/ 2147483646 h 208"/>
                <a:gd name="T84" fmla="*/ 2147483646 w 115"/>
                <a:gd name="T85" fmla="*/ 2147483646 h 208"/>
                <a:gd name="T86" fmla="*/ 2147483646 w 115"/>
                <a:gd name="T87" fmla="*/ 2147483646 h 208"/>
                <a:gd name="T88" fmla="*/ 2147483646 w 115"/>
                <a:gd name="T89" fmla="*/ 2147483646 h 208"/>
                <a:gd name="T90" fmla="*/ 2147483646 w 115"/>
                <a:gd name="T91" fmla="*/ 2147483646 h 208"/>
                <a:gd name="T92" fmla="*/ 2147483646 w 115"/>
                <a:gd name="T93" fmla="*/ 2147483646 h 208"/>
                <a:gd name="T94" fmla="*/ 2147483646 w 115"/>
                <a:gd name="T95" fmla="*/ 2147483646 h 208"/>
                <a:gd name="T96" fmla="*/ 2147483646 w 115"/>
                <a:gd name="T97" fmla="*/ 2147483646 h 208"/>
                <a:gd name="T98" fmla="*/ 2147483646 w 115"/>
                <a:gd name="T99" fmla="*/ 2147483646 h 208"/>
                <a:gd name="T100" fmla="*/ 2147483646 w 115"/>
                <a:gd name="T101" fmla="*/ 2147483646 h 208"/>
                <a:gd name="T102" fmla="*/ 2147483646 w 115"/>
                <a:gd name="T103" fmla="*/ 2147483646 h 208"/>
                <a:gd name="T104" fmla="*/ 2147483646 w 115"/>
                <a:gd name="T105" fmla="*/ 2147483646 h 208"/>
                <a:gd name="T106" fmla="*/ 2147483646 w 115"/>
                <a:gd name="T107" fmla="*/ 2147483646 h 208"/>
                <a:gd name="T108" fmla="*/ 2147483646 w 115"/>
                <a:gd name="T109" fmla="*/ 2147483646 h 208"/>
                <a:gd name="T110" fmla="*/ 0 w 115"/>
                <a:gd name="T111" fmla="*/ 2147483646 h 2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208"/>
                <a:gd name="T170" fmla="*/ 115 w 115"/>
                <a:gd name="T171" fmla="*/ 208 h 2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208">
                  <a:moveTo>
                    <a:pt x="7" y="124"/>
                  </a:moveTo>
                  <a:lnTo>
                    <a:pt x="7" y="120"/>
                  </a:lnTo>
                  <a:lnTo>
                    <a:pt x="8" y="119"/>
                  </a:lnTo>
                  <a:lnTo>
                    <a:pt x="8" y="115"/>
                  </a:lnTo>
                  <a:lnTo>
                    <a:pt x="10" y="112"/>
                  </a:lnTo>
                  <a:lnTo>
                    <a:pt x="12" y="110"/>
                  </a:lnTo>
                  <a:lnTo>
                    <a:pt x="12" y="107"/>
                  </a:lnTo>
                  <a:lnTo>
                    <a:pt x="15" y="103"/>
                  </a:lnTo>
                  <a:lnTo>
                    <a:pt x="15" y="101"/>
                  </a:lnTo>
                  <a:lnTo>
                    <a:pt x="17" y="100"/>
                  </a:lnTo>
                  <a:lnTo>
                    <a:pt x="17" y="98"/>
                  </a:lnTo>
                  <a:lnTo>
                    <a:pt x="17" y="100"/>
                  </a:lnTo>
                  <a:lnTo>
                    <a:pt x="22" y="105"/>
                  </a:lnTo>
                  <a:lnTo>
                    <a:pt x="24" y="103"/>
                  </a:lnTo>
                  <a:lnTo>
                    <a:pt x="22" y="105"/>
                  </a:lnTo>
                  <a:lnTo>
                    <a:pt x="26" y="107"/>
                  </a:lnTo>
                  <a:lnTo>
                    <a:pt x="24" y="107"/>
                  </a:lnTo>
                  <a:lnTo>
                    <a:pt x="24" y="105"/>
                  </a:lnTo>
                  <a:lnTo>
                    <a:pt x="24" y="114"/>
                  </a:lnTo>
                  <a:lnTo>
                    <a:pt x="26" y="115"/>
                  </a:lnTo>
                  <a:lnTo>
                    <a:pt x="26" y="120"/>
                  </a:lnTo>
                  <a:lnTo>
                    <a:pt x="27" y="126"/>
                  </a:lnTo>
                  <a:lnTo>
                    <a:pt x="27" y="129"/>
                  </a:lnTo>
                  <a:lnTo>
                    <a:pt x="29" y="133"/>
                  </a:lnTo>
                  <a:lnTo>
                    <a:pt x="29" y="141"/>
                  </a:lnTo>
                  <a:lnTo>
                    <a:pt x="31" y="146"/>
                  </a:lnTo>
                  <a:lnTo>
                    <a:pt x="31" y="152"/>
                  </a:lnTo>
                  <a:lnTo>
                    <a:pt x="32" y="155"/>
                  </a:lnTo>
                  <a:lnTo>
                    <a:pt x="32" y="160"/>
                  </a:lnTo>
                  <a:lnTo>
                    <a:pt x="34" y="165"/>
                  </a:lnTo>
                  <a:lnTo>
                    <a:pt x="34" y="169"/>
                  </a:lnTo>
                  <a:lnTo>
                    <a:pt x="36" y="174"/>
                  </a:lnTo>
                  <a:lnTo>
                    <a:pt x="36" y="177"/>
                  </a:lnTo>
                  <a:lnTo>
                    <a:pt x="38" y="183"/>
                  </a:lnTo>
                  <a:lnTo>
                    <a:pt x="38" y="186"/>
                  </a:lnTo>
                  <a:lnTo>
                    <a:pt x="39" y="189"/>
                  </a:lnTo>
                  <a:lnTo>
                    <a:pt x="39" y="193"/>
                  </a:lnTo>
                  <a:lnTo>
                    <a:pt x="41" y="196"/>
                  </a:lnTo>
                  <a:lnTo>
                    <a:pt x="41" y="200"/>
                  </a:lnTo>
                  <a:lnTo>
                    <a:pt x="43" y="202"/>
                  </a:lnTo>
                  <a:lnTo>
                    <a:pt x="43" y="205"/>
                  </a:lnTo>
                  <a:lnTo>
                    <a:pt x="46" y="208"/>
                  </a:lnTo>
                  <a:lnTo>
                    <a:pt x="50" y="208"/>
                  </a:lnTo>
                  <a:lnTo>
                    <a:pt x="53" y="207"/>
                  </a:lnTo>
                  <a:lnTo>
                    <a:pt x="53" y="203"/>
                  </a:lnTo>
                  <a:lnTo>
                    <a:pt x="55" y="200"/>
                  </a:lnTo>
                  <a:lnTo>
                    <a:pt x="55" y="196"/>
                  </a:lnTo>
                  <a:lnTo>
                    <a:pt x="57" y="191"/>
                  </a:lnTo>
                  <a:lnTo>
                    <a:pt x="57" y="186"/>
                  </a:lnTo>
                  <a:lnTo>
                    <a:pt x="58" y="181"/>
                  </a:lnTo>
                  <a:lnTo>
                    <a:pt x="58" y="167"/>
                  </a:lnTo>
                  <a:lnTo>
                    <a:pt x="60" y="160"/>
                  </a:lnTo>
                  <a:lnTo>
                    <a:pt x="60" y="153"/>
                  </a:lnTo>
                  <a:lnTo>
                    <a:pt x="62" y="145"/>
                  </a:lnTo>
                  <a:lnTo>
                    <a:pt x="62" y="127"/>
                  </a:lnTo>
                  <a:lnTo>
                    <a:pt x="64" y="119"/>
                  </a:lnTo>
                  <a:lnTo>
                    <a:pt x="64" y="101"/>
                  </a:lnTo>
                  <a:lnTo>
                    <a:pt x="65" y="93"/>
                  </a:lnTo>
                  <a:lnTo>
                    <a:pt x="65" y="76"/>
                  </a:lnTo>
                  <a:lnTo>
                    <a:pt x="67" y="67"/>
                  </a:lnTo>
                  <a:lnTo>
                    <a:pt x="67" y="58"/>
                  </a:lnTo>
                  <a:lnTo>
                    <a:pt x="69" y="51"/>
                  </a:lnTo>
                  <a:lnTo>
                    <a:pt x="69" y="36"/>
                  </a:lnTo>
                  <a:lnTo>
                    <a:pt x="70" y="31"/>
                  </a:lnTo>
                  <a:lnTo>
                    <a:pt x="70" y="24"/>
                  </a:lnTo>
                  <a:lnTo>
                    <a:pt x="72" y="19"/>
                  </a:lnTo>
                  <a:lnTo>
                    <a:pt x="72" y="15"/>
                  </a:lnTo>
                  <a:lnTo>
                    <a:pt x="74" y="12"/>
                  </a:lnTo>
                  <a:lnTo>
                    <a:pt x="76" y="10"/>
                  </a:lnTo>
                  <a:lnTo>
                    <a:pt x="74" y="7"/>
                  </a:lnTo>
                  <a:lnTo>
                    <a:pt x="74" y="8"/>
                  </a:lnTo>
                  <a:lnTo>
                    <a:pt x="77" y="7"/>
                  </a:lnTo>
                  <a:lnTo>
                    <a:pt x="77" y="5"/>
                  </a:lnTo>
                  <a:lnTo>
                    <a:pt x="76" y="7"/>
                  </a:lnTo>
                  <a:lnTo>
                    <a:pt x="72" y="7"/>
                  </a:lnTo>
                  <a:lnTo>
                    <a:pt x="72" y="15"/>
                  </a:lnTo>
                  <a:lnTo>
                    <a:pt x="74" y="20"/>
                  </a:lnTo>
                  <a:lnTo>
                    <a:pt x="74" y="34"/>
                  </a:lnTo>
                  <a:lnTo>
                    <a:pt x="76" y="41"/>
                  </a:lnTo>
                  <a:lnTo>
                    <a:pt x="76" y="51"/>
                  </a:lnTo>
                  <a:lnTo>
                    <a:pt x="77" y="58"/>
                  </a:lnTo>
                  <a:lnTo>
                    <a:pt x="77" y="77"/>
                  </a:lnTo>
                  <a:lnTo>
                    <a:pt x="79" y="82"/>
                  </a:lnTo>
                  <a:lnTo>
                    <a:pt x="79" y="96"/>
                  </a:lnTo>
                  <a:lnTo>
                    <a:pt x="81" y="101"/>
                  </a:lnTo>
                  <a:lnTo>
                    <a:pt x="81" y="112"/>
                  </a:lnTo>
                  <a:lnTo>
                    <a:pt x="83" y="117"/>
                  </a:lnTo>
                  <a:lnTo>
                    <a:pt x="83" y="127"/>
                  </a:lnTo>
                  <a:lnTo>
                    <a:pt x="84" y="131"/>
                  </a:lnTo>
                  <a:lnTo>
                    <a:pt x="84" y="136"/>
                  </a:lnTo>
                  <a:lnTo>
                    <a:pt x="86" y="141"/>
                  </a:lnTo>
                  <a:lnTo>
                    <a:pt x="86" y="139"/>
                  </a:lnTo>
                  <a:lnTo>
                    <a:pt x="88" y="145"/>
                  </a:lnTo>
                  <a:lnTo>
                    <a:pt x="89" y="145"/>
                  </a:lnTo>
                  <a:lnTo>
                    <a:pt x="88" y="146"/>
                  </a:lnTo>
                  <a:lnTo>
                    <a:pt x="91" y="150"/>
                  </a:lnTo>
                  <a:lnTo>
                    <a:pt x="100" y="150"/>
                  </a:lnTo>
                  <a:lnTo>
                    <a:pt x="100" y="148"/>
                  </a:lnTo>
                  <a:lnTo>
                    <a:pt x="102" y="148"/>
                  </a:lnTo>
                  <a:lnTo>
                    <a:pt x="105" y="145"/>
                  </a:lnTo>
                  <a:lnTo>
                    <a:pt x="105" y="143"/>
                  </a:lnTo>
                  <a:lnTo>
                    <a:pt x="107" y="141"/>
                  </a:lnTo>
                  <a:lnTo>
                    <a:pt x="107" y="139"/>
                  </a:lnTo>
                  <a:lnTo>
                    <a:pt x="108" y="138"/>
                  </a:lnTo>
                  <a:lnTo>
                    <a:pt x="108" y="134"/>
                  </a:lnTo>
                  <a:lnTo>
                    <a:pt x="110" y="133"/>
                  </a:lnTo>
                  <a:lnTo>
                    <a:pt x="110" y="129"/>
                  </a:lnTo>
                  <a:lnTo>
                    <a:pt x="112" y="126"/>
                  </a:lnTo>
                  <a:lnTo>
                    <a:pt x="112" y="124"/>
                  </a:lnTo>
                  <a:lnTo>
                    <a:pt x="114" y="120"/>
                  </a:lnTo>
                  <a:lnTo>
                    <a:pt x="114" y="117"/>
                  </a:lnTo>
                  <a:lnTo>
                    <a:pt x="115" y="117"/>
                  </a:lnTo>
                  <a:lnTo>
                    <a:pt x="108" y="114"/>
                  </a:lnTo>
                  <a:lnTo>
                    <a:pt x="110" y="114"/>
                  </a:lnTo>
                  <a:lnTo>
                    <a:pt x="107" y="115"/>
                  </a:lnTo>
                  <a:lnTo>
                    <a:pt x="107" y="120"/>
                  </a:lnTo>
                  <a:lnTo>
                    <a:pt x="105" y="124"/>
                  </a:lnTo>
                  <a:lnTo>
                    <a:pt x="105" y="126"/>
                  </a:lnTo>
                  <a:lnTo>
                    <a:pt x="103" y="129"/>
                  </a:lnTo>
                  <a:lnTo>
                    <a:pt x="102" y="131"/>
                  </a:lnTo>
                  <a:lnTo>
                    <a:pt x="102" y="134"/>
                  </a:lnTo>
                  <a:lnTo>
                    <a:pt x="100" y="136"/>
                  </a:lnTo>
                  <a:lnTo>
                    <a:pt x="100" y="138"/>
                  </a:lnTo>
                  <a:lnTo>
                    <a:pt x="98" y="139"/>
                  </a:lnTo>
                  <a:lnTo>
                    <a:pt x="98" y="141"/>
                  </a:lnTo>
                  <a:lnTo>
                    <a:pt x="96" y="143"/>
                  </a:lnTo>
                  <a:lnTo>
                    <a:pt x="98" y="145"/>
                  </a:lnTo>
                  <a:lnTo>
                    <a:pt x="96" y="145"/>
                  </a:lnTo>
                  <a:lnTo>
                    <a:pt x="96" y="146"/>
                  </a:lnTo>
                  <a:lnTo>
                    <a:pt x="95" y="146"/>
                  </a:lnTo>
                  <a:lnTo>
                    <a:pt x="96" y="145"/>
                  </a:lnTo>
                  <a:lnTo>
                    <a:pt x="93" y="141"/>
                  </a:lnTo>
                  <a:lnTo>
                    <a:pt x="91" y="141"/>
                  </a:lnTo>
                  <a:lnTo>
                    <a:pt x="93" y="139"/>
                  </a:lnTo>
                  <a:lnTo>
                    <a:pt x="93" y="138"/>
                  </a:lnTo>
                  <a:lnTo>
                    <a:pt x="91" y="136"/>
                  </a:lnTo>
                  <a:lnTo>
                    <a:pt x="91" y="131"/>
                  </a:lnTo>
                  <a:lnTo>
                    <a:pt x="89" y="127"/>
                  </a:lnTo>
                  <a:lnTo>
                    <a:pt x="89" y="117"/>
                  </a:lnTo>
                  <a:lnTo>
                    <a:pt x="88" y="112"/>
                  </a:lnTo>
                  <a:lnTo>
                    <a:pt x="88" y="101"/>
                  </a:lnTo>
                  <a:lnTo>
                    <a:pt x="86" y="96"/>
                  </a:lnTo>
                  <a:lnTo>
                    <a:pt x="86" y="82"/>
                  </a:lnTo>
                  <a:lnTo>
                    <a:pt x="84" y="77"/>
                  </a:lnTo>
                  <a:lnTo>
                    <a:pt x="84" y="58"/>
                  </a:lnTo>
                  <a:lnTo>
                    <a:pt x="83" y="51"/>
                  </a:lnTo>
                  <a:lnTo>
                    <a:pt x="83" y="41"/>
                  </a:lnTo>
                  <a:lnTo>
                    <a:pt x="81" y="34"/>
                  </a:lnTo>
                  <a:lnTo>
                    <a:pt x="81" y="20"/>
                  </a:lnTo>
                  <a:lnTo>
                    <a:pt x="79" y="15"/>
                  </a:lnTo>
                  <a:lnTo>
                    <a:pt x="79" y="3"/>
                  </a:lnTo>
                  <a:lnTo>
                    <a:pt x="72" y="0"/>
                  </a:lnTo>
                  <a:lnTo>
                    <a:pt x="70" y="5"/>
                  </a:lnTo>
                  <a:lnTo>
                    <a:pt x="72" y="1"/>
                  </a:lnTo>
                  <a:lnTo>
                    <a:pt x="74" y="1"/>
                  </a:lnTo>
                  <a:lnTo>
                    <a:pt x="70" y="3"/>
                  </a:lnTo>
                  <a:lnTo>
                    <a:pt x="69" y="7"/>
                  </a:lnTo>
                  <a:lnTo>
                    <a:pt x="67" y="8"/>
                  </a:lnTo>
                  <a:lnTo>
                    <a:pt x="65" y="15"/>
                  </a:lnTo>
                  <a:lnTo>
                    <a:pt x="65" y="19"/>
                  </a:lnTo>
                  <a:lnTo>
                    <a:pt x="64" y="24"/>
                  </a:lnTo>
                  <a:lnTo>
                    <a:pt x="64" y="31"/>
                  </a:lnTo>
                  <a:lnTo>
                    <a:pt x="62" y="36"/>
                  </a:lnTo>
                  <a:lnTo>
                    <a:pt x="62" y="51"/>
                  </a:lnTo>
                  <a:lnTo>
                    <a:pt x="60" y="58"/>
                  </a:lnTo>
                  <a:lnTo>
                    <a:pt x="60" y="67"/>
                  </a:lnTo>
                  <a:lnTo>
                    <a:pt x="58" y="76"/>
                  </a:lnTo>
                  <a:lnTo>
                    <a:pt x="58" y="93"/>
                  </a:lnTo>
                  <a:lnTo>
                    <a:pt x="57" y="101"/>
                  </a:lnTo>
                  <a:lnTo>
                    <a:pt x="57" y="119"/>
                  </a:lnTo>
                  <a:lnTo>
                    <a:pt x="55" y="127"/>
                  </a:lnTo>
                  <a:lnTo>
                    <a:pt x="55" y="145"/>
                  </a:lnTo>
                  <a:lnTo>
                    <a:pt x="53" y="153"/>
                  </a:lnTo>
                  <a:lnTo>
                    <a:pt x="53" y="160"/>
                  </a:lnTo>
                  <a:lnTo>
                    <a:pt x="51" y="167"/>
                  </a:lnTo>
                  <a:lnTo>
                    <a:pt x="51" y="181"/>
                  </a:lnTo>
                  <a:lnTo>
                    <a:pt x="50" y="186"/>
                  </a:lnTo>
                  <a:lnTo>
                    <a:pt x="50" y="191"/>
                  </a:lnTo>
                  <a:lnTo>
                    <a:pt x="48" y="196"/>
                  </a:lnTo>
                  <a:lnTo>
                    <a:pt x="48" y="200"/>
                  </a:lnTo>
                  <a:lnTo>
                    <a:pt x="46" y="203"/>
                  </a:lnTo>
                  <a:lnTo>
                    <a:pt x="46" y="205"/>
                  </a:lnTo>
                  <a:lnTo>
                    <a:pt x="46" y="203"/>
                  </a:lnTo>
                  <a:lnTo>
                    <a:pt x="50" y="202"/>
                  </a:lnTo>
                  <a:lnTo>
                    <a:pt x="50" y="198"/>
                  </a:lnTo>
                  <a:lnTo>
                    <a:pt x="48" y="196"/>
                  </a:lnTo>
                  <a:lnTo>
                    <a:pt x="46" y="193"/>
                  </a:lnTo>
                  <a:lnTo>
                    <a:pt x="46" y="189"/>
                  </a:lnTo>
                  <a:lnTo>
                    <a:pt x="45" y="186"/>
                  </a:lnTo>
                  <a:lnTo>
                    <a:pt x="45" y="183"/>
                  </a:lnTo>
                  <a:lnTo>
                    <a:pt x="43" y="177"/>
                  </a:lnTo>
                  <a:lnTo>
                    <a:pt x="43" y="174"/>
                  </a:lnTo>
                  <a:lnTo>
                    <a:pt x="41" y="169"/>
                  </a:lnTo>
                  <a:lnTo>
                    <a:pt x="41" y="165"/>
                  </a:lnTo>
                  <a:lnTo>
                    <a:pt x="39" y="160"/>
                  </a:lnTo>
                  <a:lnTo>
                    <a:pt x="39" y="155"/>
                  </a:lnTo>
                  <a:lnTo>
                    <a:pt x="38" y="152"/>
                  </a:lnTo>
                  <a:lnTo>
                    <a:pt x="38" y="146"/>
                  </a:lnTo>
                  <a:lnTo>
                    <a:pt x="36" y="141"/>
                  </a:lnTo>
                  <a:lnTo>
                    <a:pt x="36" y="133"/>
                  </a:lnTo>
                  <a:lnTo>
                    <a:pt x="34" y="129"/>
                  </a:lnTo>
                  <a:lnTo>
                    <a:pt x="34" y="126"/>
                  </a:lnTo>
                  <a:lnTo>
                    <a:pt x="32" y="120"/>
                  </a:lnTo>
                  <a:lnTo>
                    <a:pt x="32" y="112"/>
                  </a:lnTo>
                  <a:lnTo>
                    <a:pt x="31" y="110"/>
                  </a:lnTo>
                  <a:lnTo>
                    <a:pt x="31" y="103"/>
                  </a:lnTo>
                  <a:lnTo>
                    <a:pt x="29" y="103"/>
                  </a:lnTo>
                  <a:lnTo>
                    <a:pt x="29" y="101"/>
                  </a:lnTo>
                  <a:lnTo>
                    <a:pt x="22" y="95"/>
                  </a:lnTo>
                  <a:lnTo>
                    <a:pt x="20" y="96"/>
                  </a:lnTo>
                  <a:lnTo>
                    <a:pt x="20" y="95"/>
                  </a:lnTo>
                  <a:lnTo>
                    <a:pt x="13" y="95"/>
                  </a:lnTo>
                  <a:lnTo>
                    <a:pt x="13" y="96"/>
                  </a:lnTo>
                  <a:lnTo>
                    <a:pt x="12" y="95"/>
                  </a:lnTo>
                  <a:lnTo>
                    <a:pt x="8" y="98"/>
                  </a:lnTo>
                  <a:lnTo>
                    <a:pt x="8" y="100"/>
                  </a:lnTo>
                  <a:lnTo>
                    <a:pt x="5" y="103"/>
                  </a:lnTo>
                  <a:lnTo>
                    <a:pt x="5" y="107"/>
                  </a:lnTo>
                  <a:lnTo>
                    <a:pt x="3" y="108"/>
                  </a:lnTo>
                  <a:lnTo>
                    <a:pt x="3" y="112"/>
                  </a:lnTo>
                  <a:lnTo>
                    <a:pt x="1" y="115"/>
                  </a:lnTo>
                  <a:lnTo>
                    <a:pt x="0" y="117"/>
                  </a:lnTo>
                  <a:lnTo>
                    <a:pt x="0" y="122"/>
                  </a:lnTo>
                  <a:lnTo>
                    <a:pt x="0" y="120"/>
                  </a:lnTo>
                  <a:lnTo>
                    <a:pt x="7" y="124"/>
                  </a:lnTo>
                  <a:close/>
                </a:path>
              </a:pathLst>
            </a:custGeom>
            <a:solidFill>
              <a:srgbClr val="000000"/>
            </a:solidFill>
            <a:ln w="12700">
              <a:solidFill>
                <a:srgbClr val="000000"/>
              </a:solidFill>
              <a:round/>
              <a:headEnd/>
              <a:tailEnd/>
            </a:ln>
          </p:spPr>
          <p:txBody>
            <a:bodyPr/>
            <a:lstStyle/>
            <a:p>
              <a:endParaRPr lang="fr-FR"/>
            </a:p>
          </p:txBody>
        </p:sp>
        <p:sp>
          <p:nvSpPr>
            <p:cNvPr id="27702" name="Rectangle 107"/>
            <p:cNvSpPr>
              <a:spLocks noChangeArrowheads="1"/>
            </p:cNvSpPr>
            <p:nvPr/>
          </p:nvSpPr>
          <p:spPr bwMode="auto">
            <a:xfrm>
              <a:off x="6268947" y="6088063"/>
              <a:ext cx="219075" cy="38100"/>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03" name="Freeform 108"/>
            <p:cNvSpPr>
              <a:spLocks/>
            </p:cNvSpPr>
            <p:nvPr/>
          </p:nvSpPr>
          <p:spPr bwMode="auto">
            <a:xfrm>
              <a:off x="5768884" y="5926139"/>
              <a:ext cx="184150" cy="331787"/>
            </a:xfrm>
            <a:custGeom>
              <a:avLst/>
              <a:gdLst>
                <a:gd name="T0" fmla="*/ 2147483646 w 116"/>
                <a:gd name="T1" fmla="*/ 2147483646 h 209"/>
                <a:gd name="T2" fmla="*/ 2147483646 w 116"/>
                <a:gd name="T3" fmla="*/ 2147483646 h 209"/>
                <a:gd name="T4" fmla="*/ 2147483646 w 116"/>
                <a:gd name="T5" fmla="*/ 2147483646 h 209"/>
                <a:gd name="T6" fmla="*/ 2147483646 w 116"/>
                <a:gd name="T7" fmla="*/ 2147483646 h 209"/>
                <a:gd name="T8" fmla="*/ 2147483646 w 116"/>
                <a:gd name="T9" fmla="*/ 2147483646 h 209"/>
                <a:gd name="T10" fmla="*/ 2147483646 w 116"/>
                <a:gd name="T11" fmla="*/ 2147483646 h 209"/>
                <a:gd name="T12" fmla="*/ 2147483646 w 116"/>
                <a:gd name="T13" fmla="*/ 2147483646 h 209"/>
                <a:gd name="T14" fmla="*/ 2147483646 w 116"/>
                <a:gd name="T15" fmla="*/ 2147483646 h 209"/>
                <a:gd name="T16" fmla="*/ 2147483646 w 116"/>
                <a:gd name="T17" fmla="*/ 2147483646 h 209"/>
                <a:gd name="T18" fmla="*/ 2147483646 w 116"/>
                <a:gd name="T19" fmla="*/ 2147483646 h 209"/>
                <a:gd name="T20" fmla="*/ 2147483646 w 116"/>
                <a:gd name="T21" fmla="*/ 2147483646 h 209"/>
                <a:gd name="T22" fmla="*/ 2147483646 w 116"/>
                <a:gd name="T23" fmla="*/ 2147483646 h 209"/>
                <a:gd name="T24" fmla="*/ 2147483646 w 116"/>
                <a:gd name="T25" fmla="*/ 2147483646 h 209"/>
                <a:gd name="T26" fmla="*/ 2147483646 w 116"/>
                <a:gd name="T27" fmla="*/ 2147483646 h 209"/>
                <a:gd name="T28" fmla="*/ 2147483646 w 116"/>
                <a:gd name="T29" fmla="*/ 2147483646 h 209"/>
                <a:gd name="T30" fmla="*/ 2147483646 w 116"/>
                <a:gd name="T31" fmla="*/ 2147483646 h 209"/>
                <a:gd name="T32" fmla="*/ 2147483646 w 116"/>
                <a:gd name="T33" fmla="*/ 2147483646 h 209"/>
                <a:gd name="T34" fmla="*/ 2147483646 w 116"/>
                <a:gd name="T35" fmla="*/ 2147483646 h 209"/>
                <a:gd name="T36" fmla="*/ 2147483646 w 116"/>
                <a:gd name="T37" fmla="*/ 2147483646 h 209"/>
                <a:gd name="T38" fmla="*/ 2147483646 w 116"/>
                <a:gd name="T39" fmla="*/ 2147483646 h 209"/>
                <a:gd name="T40" fmla="*/ 2147483646 w 116"/>
                <a:gd name="T41" fmla="*/ 2147483646 h 209"/>
                <a:gd name="T42" fmla="*/ 2147483646 w 116"/>
                <a:gd name="T43" fmla="*/ 2147483646 h 209"/>
                <a:gd name="T44" fmla="*/ 2147483646 w 116"/>
                <a:gd name="T45" fmla="*/ 2147483646 h 209"/>
                <a:gd name="T46" fmla="*/ 2147483646 w 116"/>
                <a:gd name="T47" fmla="*/ 2147483646 h 209"/>
                <a:gd name="T48" fmla="*/ 2147483646 w 116"/>
                <a:gd name="T49" fmla="*/ 2147483646 h 209"/>
                <a:gd name="T50" fmla="*/ 2147483646 w 116"/>
                <a:gd name="T51" fmla="*/ 2147483646 h 209"/>
                <a:gd name="T52" fmla="*/ 2147483646 w 116"/>
                <a:gd name="T53" fmla="*/ 2147483646 h 209"/>
                <a:gd name="T54" fmla="*/ 2147483646 w 116"/>
                <a:gd name="T55" fmla="*/ 2147483646 h 209"/>
                <a:gd name="T56" fmla="*/ 2147483646 w 116"/>
                <a:gd name="T57" fmla="*/ 2147483646 h 209"/>
                <a:gd name="T58" fmla="*/ 2147483646 w 116"/>
                <a:gd name="T59" fmla="*/ 2147483646 h 209"/>
                <a:gd name="T60" fmla="*/ 2147483646 w 116"/>
                <a:gd name="T61" fmla="*/ 2147483646 h 209"/>
                <a:gd name="T62" fmla="*/ 2147483646 w 116"/>
                <a:gd name="T63" fmla="*/ 2147483646 h 209"/>
                <a:gd name="T64" fmla="*/ 2147483646 w 116"/>
                <a:gd name="T65" fmla="*/ 2147483646 h 209"/>
                <a:gd name="T66" fmla="*/ 2147483646 w 116"/>
                <a:gd name="T67" fmla="*/ 2147483646 h 209"/>
                <a:gd name="T68" fmla="*/ 2147483646 w 116"/>
                <a:gd name="T69" fmla="*/ 2147483646 h 209"/>
                <a:gd name="T70" fmla="*/ 2147483646 w 116"/>
                <a:gd name="T71" fmla="*/ 2147483646 h 209"/>
                <a:gd name="T72" fmla="*/ 2147483646 w 116"/>
                <a:gd name="T73" fmla="*/ 2147483646 h 209"/>
                <a:gd name="T74" fmla="*/ 2147483646 w 116"/>
                <a:gd name="T75" fmla="*/ 2147483646 h 209"/>
                <a:gd name="T76" fmla="*/ 2147483646 w 116"/>
                <a:gd name="T77" fmla="*/ 2147483646 h 209"/>
                <a:gd name="T78" fmla="*/ 2147483646 w 116"/>
                <a:gd name="T79" fmla="*/ 2147483646 h 209"/>
                <a:gd name="T80" fmla="*/ 2147483646 w 116"/>
                <a:gd name="T81" fmla="*/ 2147483646 h 209"/>
                <a:gd name="T82" fmla="*/ 2147483646 w 116"/>
                <a:gd name="T83" fmla="*/ 2147483646 h 209"/>
                <a:gd name="T84" fmla="*/ 2147483646 w 116"/>
                <a:gd name="T85" fmla="*/ 2147483646 h 209"/>
                <a:gd name="T86" fmla="*/ 2147483646 w 116"/>
                <a:gd name="T87" fmla="*/ 2147483646 h 209"/>
                <a:gd name="T88" fmla="*/ 2147483646 w 116"/>
                <a:gd name="T89" fmla="*/ 2147483646 h 209"/>
                <a:gd name="T90" fmla="*/ 2147483646 w 116"/>
                <a:gd name="T91" fmla="*/ 2147483646 h 209"/>
                <a:gd name="T92" fmla="*/ 2147483646 w 116"/>
                <a:gd name="T93" fmla="*/ 2147483646 h 209"/>
                <a:gd name="T94" fmla="*/ 2147483646 w 116"/>
                <a:gd name="T95" fmla="*/ 2147483646 h 209"/>
                <a:gd name="T96" fmla="*/ 2147483646 w 116"/>
                <a:gd name="T97" fmla="*/ 2147483646 h 209"/>
                <a:gd name="T98" fmla="*/ 2147483646 w 116"/>
                <a:gd name="T99" fmla="*/ 2147483646 h 209"/>
                <a:gd name="T100" fmla="*/ 2147483646 w 116"/>
                <a:gd name="T101" fmla="*/ 2147483646 h 209"/>
                <a:gd name="T102" fmla="*/ 2147483646 w 116"/>
                <a:gd name="T103" fmla="*/ 2147483646 h 209"/>
                <a:gd name="T104" fmla="*/ 2147483646 w 116"/>
                <a:gd name="T105" fmla="*/ 2147483646 h 209"/>
                <a:gd name="T106" fmla="*/ 2147483646 w 116"/>
                <a:gd name="T107" fmla="*/ 2147483646 h 209"/>
                <a:gd name="T108" fmla="*/ 0 w 116"/>
                <a:gd name="T109" fmla="*/ 2147483646 h 2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
                <a:gd name="T166" fmla="*/ 0 h 209"/>
                <a:gd name="T167" fmla="*/ 116 w 116"/>
                <a:gd name="T168" fmla="*/ 209 h 2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 h="209">
                  <a:moveTo>
                    <a:pt x="7" y="124"/>
                  </a:moveTo>
                  <a:lnTo>
                    <a:pt x="7" y="121"/>
                  </a:lnTo>
                  <a:lnTo>
                    <a:pt x="9" y="119"/>
                  </a:lnTo>
                  <a:lnTo>
                    <a:pt x="9" y="116"/>
                  </a:lnTo>
                  <a:lnTo>
                    <a:pt x="11" y="112"/>
                  </a:lnTo>
                  <a:lnTo>
                    <a:pt x="12" y="111"/>
                  </a:lnTo>
                  <a:lnTo>
                    <a:pt x="12" y="107"/>
                  </a:lnTo>
                  <a:lnTo>
                    <a:pt x="16" y="104"/>
                  </a:lnTo>
                  <a:lnTo>
                    <a:pt x="16" y="102"/>
                  </a:lnTo>
                  <a:lnTo>
                    <a:pt x="18" y="100"/>
                  </a:lnTo>
                  <a:lnTo>
                    <a:pt x="18" y="99"/>
                  </a:lnTo>
                  <a:lnTo>
                    <a:pt x="18" y="100"/>
                  </a:lnTo>
                  <a:lnTo>
                    <a:pt x="23" y="105"/>
                  </a:lnTo>
                  <a:lnTo>
                    <a:pt x="25" y="104"/>
                  </a:lnTo>
                  <a:lnTo>
                    <a:pt x="23" y="105"/>
                  </a:lnTo>
                  <a:lnTo>
                    <a:pt x="26" y="107"/>
                  </a:lnTo>
                  <a:lnTo>
                    <a:pt x="25" y="107"/>
                  </a:lnTo>
                  <a:lnTo>
                    <a:pt x="25" y="105"/>
                  </a:lnTo>
                  <a:lnTo>
                    <a:pt x="25" y="114"/>
                  </a:lnTo>
                  <a:lnTo>
                    <a:pt x="26" y="116"/>
                  </a:lnTo>
                  <a:lnTo>
                    <a:pt x="26" y="121"/>
                  </a:lnTo>
                  <a:lnTo>
                    <a:pt x="28" y="126"/>
                  </a:lnTo>
                  <a:lnTo>
                    <a:pt x="28" y="130"/>
                  </a:lnTo>
                  <a:lnTo>
                    <a:pt x="30" y="133"/>
                  </a:lnTo>
                  <a:lnTo>
                    <a:pt x="30" y="142"/>
                  </a:lnTo>
                  <a:lnTo>
                    <a:pt x="31" y="147"/>
                  </a:lnTo>
                  <a:lnTo>
                    <a:pt x="31" y="152"/>
                  </a:lnTo>
                  <a:lnTo>
                    <a:pt x="33" y="155"/>
                  </a:lnTo>
                  <a:lnTo>
                    <a:pt x="33" y="161"/>
                  </a:lnTo>
                  <a:lnTo>
                    <a:pt x="35" y="166"/>
                  </a:lnTo>
                  <a:lnTo>
                    <a:pt x="35" y="169"/>
                  </a:lnTo>
                  <a:lnTo>
                    <a:pt x="37" y="174"/>
                  </a:lnTo>
                  <a:lnTo>
                    <a:pt x="37" y="178"/>
                  </a:lnTo>
                  <a:lnTo>
                    <a:pt x="38" y="183"/>
                  </a:lnTo>
                  <a:lnTo>
                    <a:pt x="38" y="187"/>
                  </a:lnTo>
                  <a:lnTo>
                    <a:pt x="40" y="190"/>
                  </a:lnTo>
                  <a:lnTo>
                    <a:pt x="40" y="193"/>
                  </a:lnTo>
                  <a:lnTo>
                    <a:pt x="42" y="197"/>
                  </a:lnTo>
                  <a:lnTo>
                    <a:pt x="42" y="200"/>
                  </a:lnTo>
                  <a:lnTo>
                    <a:pt x="44" y="202"/>
                  </a:lnTo>
                  <a:lnTo>
                    <a:pt x="44" y="206"/>
                  </a:lnTo>
                  <a:lnTo>
                    <a:pt x="47" y="209"/>
                  </a:lnTo>
                  <a:lnTo>
                    <a:pt x="50" y="209"/>
                  </a:lnTo>
                  <a:lnTo>
                    <a:pt x="54" y="207"/>
                  </a:lnTo>
                  <a:lnTo>
                    <a:pt x="54" y="197"/>
                  </a:lnTo>
                  <a:lnTo>
                    <a:pt x="56" y="192"/>
                  </a:lnTo>
                  <a:lnTo>
                    <a:pt x="56" y="181"/>
                  </a:lnTo>
                  <a:lnTo>
                    <a:pt x="57" y="174"/>
                  </a:lnTo>
                  <a:lnTo>
                    <a:pt x="57" y="168"/>
                  </a:lnTo>
                  <a:lnTo>
                    <a:pt x="59" y="161"/>
                  </a:lnTo>
                  <a:lnTo>
                    <a:pt x="59" y="145"/>
                  </a:lnTo>
                  <a:lnTo>
                    <a:pt x="61" y="137"/>
                  </a:lnTo>
                  <a:lnTo>
                    <a:pt x="61" y="128"/>
                  </a:lnTo>
                  <a:lnTo>
                    <a:pt x="63" y="119"/>
                  </a:lnTo>
                  <a:lnTo>
                    <a:pt x="63" y="111"/>
                  </a:lnTo>
                  <a:lnTo>
                    <a:pt x="64" y="102"/>
                  </a:lnTo>
                  <a:lnTo>
                    <a:pt x="64" y="93"/>
                  </a:lnTo>
                  <a:lnTo>
                    <a:pt x="66" y="85"/>
                  </a:lnTo>
                  <a:lnTo>
                    <a:pt x="66" y="76"/>
                  </a:lnTo>
                  <a:lnTo>
                    <a:pt x="68" y="67"/>
                  </a:lnTo>
                  <a:lnTo>
                    <a:pt x="68" y="59"/>
                  </a:lnTo>
                  <a:lnTo>
                    <a:pt x="69" y="52"/>
                  </a:lnTo>
                  <a:lnTo>
                    <a:pt x="69" y="43"/>
                  </a:lnTo>
                  <a:lnTo>
                    <a:pt x="71" y="36"/>
                  </a:lnTo>
                  <a:lnTo>
                    <a:pt x="71" y="31"/>
                  </a:lnTo>
                  <a:lnTo>
                    <a:pt x="73" y="24"/>
                  </a:lnTo>
                  <a:lnTo>
                    <a:pt x="73" y="16"/>
                  </a:lnTo>
                  <a:lnTo>
                    <a:pt x="75" y="11"/>
                  </a:lnTo>
                  <a:lnTo>
                    <a:pt x="73" y="7"/>
                  </a:lnTo>
                  <a:lnTo>
                    <a:pt x="73" y="9"/>
                  </a:lnTo>
                  <a:lnTo>
                    <a:pt x="76" y="7"/>
                  </a:lnTo>
                  <a:lnTo>
                    <a:pt x="76" y="5"/>
                  </a:lnTo>
                  <a:lnTo>
                    <a:pt x="73" y="0"/>
                  </a:lnTo>
                  <a:lnTo>
                    <a:pt x="69" y="7"/>
                  </a:lnTo>
                  <a:lnTo>
                    <a:pt x="71" y="11"/>
                  </a:lnTo>
                  <a:lnTo>
                    <a:pt x="71" y="29"/>
                  </a:lnTo>
                  <a:lnTo>
                    <a:pt x="73" y="35"/>
                  </a:lnTo>
                  <a:lnTo>
                    <a:pt x="73" y="52"/>
                  </a:lnTo>
                  <a:lnTo>
                    <a:pt x="75" y="59"/>
                  </a:lnTo>
                  <a:lnTo>
                    <a:pt x="75" y="71"/>
                  </a:lnTo>
                  <a:lnTo>
                    <a:pt x="76" y="78"/>
                  </a:lnTo>
                  <a:lnTo>
                    <a:pt x="76" y="90"/>
                  </a:lnTo>
                  <a:lnTo>
                    <a:pt x="78" y="97"/>
                  </a:lnTo>
                  <a:lnTo>
                    <a:pt x="78" y="107"/>
                  </a:lnTo>
                  <a:lnTo>
                    <a:pt x="80" y="112"/>
                  </a:lnTo>
                  <a:lnTo>
                    <a:pt x="80" y="118"/>
                  </a:lnTo>
                  <a:lnTo>
                    <a:pt x="82" y="123"/>
                  </a:lnTo>
                  <a:lnTo>
                    <a:pt x="82" y="131"/>
                  </a:lnTo>
                  <a:lnTo>
                    <a:pt x="83" y="135"/>
                  </a:lnTo>
                  <a:lnTo>
                    <a:pt x="83" y="137"/>
                  </a:lnTo>
                  <a:lnTo>
                    <a:pt x="85" y="142"/>
                  </a:lnTo>
                  <a:lnTo>
                    <a:pt x="85" y="140"/>
                  </a:lnTo>
                  <a:lnTo>
                    <a:pt x="87" y="145"/>
                  </a:lnTo>
                  <a:lnTo>
                    <a:pt x="88" y="145"/>
                  </a:lnTo>
                  <a:lnTo>
                    <a:pt x="88" y="149"/>
                  </a:lnTo>
                  <a:lnTo>
                    <a:pt x="90" y="149"/>
                  </a:lnTo>
                  <a:lnTo>
                    <a:pt x="90" y="150"/>
                  </a:lnTo>
                  <a:lnTo>
                    <a:pt x="99" y="152"/>
                  </a:lnTo>
                  <a:lnTo>
                    <a:pt x="102" y="149"/>
                  </a:lnTo>
                  <a:lnTo>
                    <a:pt x="101" y="147"/>
                  </a:lnTo>
                  <a:lnTo>
                    <a:pt x="102" y="147"/>
                  </a:lnTo>
                  <a:lnTo>
                    <a:pt x="107" y="142"/>
                  </a:lnTo>
                  <a:lnTo>
                    <a:pt x="107" y="140"/>
                  </a:lnTo>
                  <a:lnTo>
                    <a:pt x="109" y="138"/>
                  </a:lnTo>
                  <a:lnTo>
                    <a:pt x="109" y="135"/>
                  </a:lnTo>
                  <a:lnTo>
                    <a:pt x="111" y="133"/>
                  </a:lnTo>
                  <a:lnTo>
                    <a:pt x="111" y="130"/>
                  </a:lnTo>
                  <a:lnTo>
                    <a:pt x="113" y="126"/>
                  </a:lnTo>
                  <a:lnTo>
                    <a:pt x="113" y="124"/>
                  </a:lnTo>
                  <a:lnTo>
                    <a:pt x="114" y="121"/>
                  </a:lnTo>
                  <a:lnTo>
                    <a:pt x="114" y="118"/>
                  </a:lnTo>
                  <a:lnTo>
                    <a:pt x="116" y="118"/>
                  </a:lnTo>
                  <a:lnTo>
                    <a:pt x="109" y="114"/>
                  </a:lnTo>
                  <a:lnTo>
                    <a:pt x="111" y="114"/>
                  </a:lnTo>
                  <a:lnTo>
                    <a:pt x="107" y="116"/>
                  </a:lnTo>
                  <a:lnTo>
                    <a:pt x="107" y="121"/>
                  </a:lnTo>
                  <a:lnTo>
                    <a:pt x="106" y="124"/>
                  </a:lnTo>
                  <a:lnTo>
                    <a:pt x="106" y="126"/>
                  </a:lnTo>
                  <a:lnTo>
                    <a:pt x="104" y="130"/>
                  </a:lnTo>
                  <a:lnTo>
                    <a:pt x="102" y="131"/>
                  </a:lnTo>
                  <a:lnTo>
                    <a:pt x="102" y="135"/>
                  </a:lnTo>
                  <a:lnTo>
                    <a:pt x="101" y="137"/>
                  </a:lnTo>
                  <a:lnTo>
                    <a:pt x="101" y="138"/>
                  </a:lnTo>
                  <a:lnTo>
                    <a:pt x="97" y="142"/>
                  </a:lnTo>
                  <a:lnTo>
                    <a:pt x="99" y="143"/>
                  </a:lnTo>
                  <a:lnTo>
                    <a:pt x="97" y="143"/>
                  </a:lnTo>
                  <a:lnTo>
                    <a:pt x="94" y="147"/>
                  </a:lnTo>
                  <a:lnTo>
                    <a:pt x="94" y="145"/>
                  </a:lnTo>
                  <a:lnTo>
                    <a:pt x="92" y="145"/>
                  </a:lnTo>
                  <a:lnTo>
                    <a:pt x="92" y="142"/>
                  </a:lnTo>
                  <a:lnTo>
                    <a:pt x="90" y="142"/>
                  </a:lnTo>
                  <a:lnTo>
                    <a:pt x="92" y="140"/>
                  </a:lnTo>
                  <a:lnTo>
                    <a:pt x="92" y="138"/>
                  </a:lnTo>
                  <a:lnTo>
                    <a:pt x="90" y="137"/>
                  </a:lnTo>
                  <a:lnTo>
                    <a:pt x="90" y="135"/>
                  </a:lnTo>
                  <a:lnTo>
                    <a:pt x="88" y="131"/>
                  </a:lnTo>
                  <a:lnTo>
                    <a:pt x="88" y="123"/>
                  </a:lnTo>
                  <a:lnTo>
                    <a:pt x="87" y="118"/>
                  </a:lnTo>
                  <a:lnTo>
                    <a:pt x="87" y="112"/>
                  </a:lnTo>
                  <a:lnTo>
                    <a:pt x="85" y="107"/>
                  </a:lnTo>
                  <a:lnTo>
                    <a:pt x="85" y="97"/>
                  </a:lnTo>
                  <a:lnTo>
                    <a:pt x="83" y="90"/>
                  </a:lnTo>
                  <a:lnTo>
                    <a:pt x="83" y="78"/>
                  </a:lnTo>
                  <a:lnTo>
                    <a:pt x="82" y="71"/>
                  </a:lnTo>
                  <a:lnTo>
                    <a:pt x="82" y="59"/>
                  </a:lnTo>
                  <a:lnTo>
                    <a:pt x="80" y="52"/>
                  </a:lnTo>
                  <a:lnTo>
                    <a:pt x="80" y="35"/>
                  </a:lnTo>
                  <a:lnTo>
                    <a:pt x="78" y="29"/>
                  </a:lnTo>
                  <a:lnTo>
                    <a:pt x="78" y="11"/>
                  </a:lnTo>
                  <a:lnTo>
                    <a:pt x="76" y="7"/>
                  </a:lnTo>
                  <a:lnTo>
                    <a:pt x="73" y="7"/>
                  </a:lnTo>
                  <a:lnTo>
                    <a:pt x="69" y="5"/>
                  </a:lnTo>
                  <a:lnTo>
                    <a:pt x="69" y="4"/>
                  </a:lnTo>
                  <a:lnTo>
                    <a:pt x="73" y="2"/>
                  </a:lnTo>
                  <a:lnTo>
                    <a:pt x="69" y="4"/>
                  </a:lnTo>
                  <a:lnTo>
                    <a:pt x="68" y="11"/>
                  </a:lnTo>
                  <a:lnTo>
                    <a:pt x="66" y="16"/>
                  </a:lnTo>
                  <a:lnTo>
                    <a:pt x="66" y="24"/>
                  </a:lnTo>
                  <a:lnTo>
                    <a:pt x="64" y="31"/>
                  </a:lnTo>
                  <a:lnTo>
                    <a:pt x="64" y="36"/>
                  </a:lnTo>
                  <a:lnTo>
                    <a:pt x="63" y="43"/>
                  </a:lnTo>
                  <a:lnTo>
                    <a:pt x="63" y="52"/>
                  </a:lnTo>
                  <a:lnTo>
                    <a:pt x="61" y="59"/>
                  </a:lnTo>
                  <a:lnTo>
                    <a:pt x="61" y="67"/>
                  </a:lnTo>
                  <a:lnTo>
                    <a:pt x="59" y="76"/>
                  </a:lnTo>
                  <a:lnTo>
                    <a:pt x="59" y="85"/>
                  </a:lnTo>
                  <a:lnTo>
                    <a:pt x="57" y="93"/>
                  </a:lnTo>
                  <a:lnTo>
                    <a:pt x="57" y="102"/>
                  </a:lnTo>
                  <a:lnTo>
                    <a:pt x="56" y="111"/>
                  </a:lnTo>
                  <a:lnTo>
                    <a:pt x="56" y="119"/>
                  </a:lnTo>
                  <a:lnTo>
                    <a:pt x="54" y="128"/>
                  </a:lnTo>
                  <a:lnTo>
                    <a:pt x="54" y="137"/>
                  </a:lnTo>
                  <a:lnTo>
                    <a:pt x="52" y="145"/>
                  </a:lnTo>
                  <a:lnTo>
                    <a:pt x="52" y="161"/>
                  </a:lnTo>
                  <a:lnTo>
                    <a:pt x="50" y="168"/>
                  </a:lnTo>
                  <a:lnTo>
                    <a:pt x="50" y="174"/>
                  </a:lnTo>
                  <a:lnTo>
                    <a:pt x="49" y="181"/>
                  </a:lnTo>
                  <a:lnTo>
                    <a:pt x="49" y="192"/>
                  </a:lnTo>
                  <a:lnTo>
                    <a:pt x="47" y="197"/>
                  </a:lnTo>
                  <a:lnTo>
                    <a:pt x="47" y="206"/>
                  </a:lnTo>
                  <a:lnTo>
                    <a:pt x="47" y="204"/>
                  </a:lnTo>
                  <a:lnTo>
                    <a:pt x="50" y="202"/>
                  </a:lnTo>
                  <a:lnTo>
                    <a:pt x="50" y="199"/>
                  </a:lnTo>
                  <a:lnTo>
                    <a:pt x="49" y="197"/>
                  </a:lnTo>
                  <a:lnTo>
                    <a:pt x="47" y="193"/>
                  </a:lnTo>
                  <a:lnTo>
                    <a:pt x="47" y="190"/>
                  </a:lnTo>
                  <a:lnTo>
                    <a:pt x="45" y="187"/>
                  </a:lnTo>
                  <a:lnTo>
                    <a:pt x="45" y="183"/>
                  </a:lnTo>
                  <a:lnTo>
                    <a:pt x="44" y="178"/>
                  </a:lnTo>
                  <a:lnTo>
                    <a:pt x="44" y="174"/>
                  </a:lnTo>
                  <a:lnTo>
                    <a:pt x="42" y="169"/>
                  </a:lnTo>
                  <a:lnTo>
                    <a:pt x="42" y="166"/>
                  </a:lnTo>
                  <a:lnTo>
                    <a:pt x="40" y="161"/>
                  </a:lnTo>
                  <a:lnTo>
                    <a:pt x="40" y="155"/>
                  </a:lnTo>
                  <a:lnTo>
                    <a:pt x="38" y="152"/>
                  </a:lnTo>
                  <a:lnTo>
                    <a:pt x="38" y="147"/>
                  </a:lnTo>
                  <a:lnTo>
                    <a:pt x="37" y="142"/>
                  </a:lnTo>
                  <a:lnTo>
                    <a:pt x="37" y="133"/>
                  </a:lnTo>
                  <a:lnTo>
                    <a:pt x="35" y="130"/>
                  </a:lnTo>
                  <a:lnTo>
                    <a:pt x="35" y="126"/>
                  </a:lnTo>
                  <a:lnTo>
                    <a:pt x="33" y="121"/>
                  </a:lnTo>
                  <a:lnTo>
                    <a:pt x="33" y="112"/>
                  </a:lnTo>
                  <a:lnTo>
                    <a:pt x="31" y="111"/>
                  </a:lnTo>
                  <a:lnTo>
                    <a:pt x="31" y="104"/>
                  </a:lnTo>
                  <a:lnTo>
                    <a:pt x="30" y="104"/>
                  </a:lnTo>
                  <a:lnTo>
                    <a:pt x="30" y="102"/>
                  </a:lnTo>
                  <a:lnTo>
                    <a:pt x="23" y="95"/>
                  </a:lnTo>
                  <a:lnTo>
                    <a:pt x="21" y="97"/>
                  </a:lnTo>
                  <a:lnTo>
                    <a:pt x="21" y="95"/>
                  </a:lnTo>
                  <a:lnTo>
                    <a:pt x="14" y="95"/>
                  </a:lnTo>
                  <a:lnTo>
                    <a:pt x="14" y="97"/>
                  </a:lnTo>
                  <a:lnTo>
                    <a:pt x="12" y="95"/>
                  </a:lnTo>
                  <a:lnTo>
                    <a:pt x="9" y="99"/>
                  </a:lnTo>
                  <a:lnTo>
                    <a:pt x="9" y="100"/>
                  </a:lnTo>
                  <a:lnTo>
                    <a:pt x="6" y="104"/>
                  </a:lnTo>
                  <a:lnTo>
                    <a:pt x="6" y="107"/>
                  </a:lnTo>
                  <a:lnTo>
                    <a:pt x="4" y="109"/>
                  </a:lnTo>
                  <a:lnTo>
                    <a:pt x="4" y="112"/>
                  </a:lnTo>
                  <a:lnTo>
                    <a:pt x="2" y="116"/>
                  </a:lnTo>
                  <a:lnTo>
                    <a:pt x="0" y="118"/>
                  </a:lnTo>
                  <a:lnTo>
                    <a:pt x="0" y="123"/>
                  </a:lnTo>
                  <a:lnTo>
                    <a:pt x="0" y="121"/>
                  </a:lnTo>
                  <a:lnTo>
                    <a:pt x="7" y="124"/>
                  </a:lnTo>
                  <a:close/>
                </a:path>
              </a:pathLst>
            </a:custGeom>
            <a:solidFill>
              <a:srgbClr val="000000"/>
            </a:solidFill>
            <a:ln w="19050">
              <a:solidFill>
                <a:srgbClr val="000000"/>
              </a:solidFill>
              <a:round/>
              <a:headEnd/>
              <a:tailEnd/>
            </a:ln>
          </p:spPr>
          <p:txBody>
            <a:bodyPr/>
            <a:lstStyle/>
            <a:p>
              <a:endParaRPr lang="fr-FR"/>
            </a:p>
          </p:txBody>
        </p:sp>
        <p:sp>
          <p:nvSpPr>
            <p:cNvPr id="27704" name="Freeform 109"/>
            <p:cNvSpPr>
              <a:spLocks/>
            </p:cNvSpPr>
            <p:nvPr/>
          </p:nvSpPr>
          <p:spPr bwMode="auto">
            <a:xfrm>
              <a:off x="5179921" y="4113213"/>
              <a:ext cx="477838" cy="2019300"/>
            </a:xfrm>
            <a:custGeom>
              <a:avLst/>
              <a:gdLst>
                <a:gd name="T0" fmla="*/ 2147483646 w 301"/>
                <a:gd name="T1" fmla="*/ 2147483646 h 1272"/>
                <a:gd name="T2" fmla="*/ 2147483646 w 301"/>
                <a:gd name="T3" fmla="*/ 2147483646 h 1272"/>
                <a:gd name="T4" fmla="*/ 2147483646 w 301"/>
                <a:gd name="T5" fmla="*/ 2147483646 h 1272"/>
                <a:gd name="T6" fmla="*/ 2147483646 w 301"/>
                <a:gd name="T7" fmla="*/ 2147483646 h 1272"/>
                <a:gd name="T8" fmla="*/ 2147483646 w 301"/>
                <a:gd name="T9" fmla="*/ 2147483646 h 1272"/>
                <a:gd name="T10" fmla="*/ 2147483646 w 301"/>
                <a:gd name="T11" fmla="*/ 2147483646 h 1272"/>
                <a:gd name="T12" fmla="*/ 2147483646 w 301"/>
                <a:gd name="T13" fmla="*/ 2147483646 h 1272"/>
                <a:gd name="T14" fmla="*/ 2147483646 w 301"/>
                <a:gd name="T15" fmla="*/ 0 h 1272"/>
                <a:gd name="T16" fmla="*/ 0 w 301"/>
                <a:gd name="T17" fmla="*/ 2147483646 h 1272"/>
                <a:gd name="T18" fmla="*/ 2147483646 w 301"/>
                <a:gd name="T19" fmla="*/ 2147483646 h 1272"/>
                <a:gd name="T20" fmla="*/ 2147483646 w 301"/>
                <a:gd name="T21" fmla="*/ 0 h 1272"/>
                <a:gd name="T22" fmla="*/ 2147483646 w 301"/>
                <a:gd name="T23" fmla="*/ 2147483646 h 1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1"/>
                <a:gd name="T37" fmla="*/ 0 h 1272"/>
                <a:gd name="T38" fmla="*/ 301 w 301"/>
                <a:gd name="T39" fmla="*/ 1272 h 1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1" h="1272">
                  <a:moveTo>
                    <a:pt x="301" y="15"/>
                  </a:moveTo>
                  <a:lnTo>
                    <a:pt x="294" y="13"/>
                  </a:lnTo>
                  <a:lnTo>
                    <a:pt x="294" y="1256"/>
                  </a:lnTo>
                  <a:lnTo>
                    <a:pt x="301" y="1254"/>
                  </a:lnTo>
                  <a:lnTo>
                    <a:pt x="7" y="586"/>
                  </a:lnTo>
                  <a:lnTo>
                    <a:pt x="7" y="590"/>
                  </a:lnTo>
                  <a:lnTo>
                    <a:pt x="301" y="15"/>
                  </a:lnTo>
                  <a:lnTo>
                    <a:pt x="301" y="0"/>
                  </a:lnTo>
                  <a:lnTo>
                    <a:pt x="0" y="588"/>
                  </a:lnTo>
                  <a:lnTo>
                    <a:pt x="301" y="1272"/>
                  </a:lnTo>
                  <a:lnTo>
                    <a:pt x="301" y="0"/>
                  </a:lnTo>
                  <a:lnTo>
                    <a:pt x="301" y="15"/>
                  </a:lnTo>
                  <a:close/>
                </a:path>
              </a:pathLst>
            </a:custGeom>
            <a:solidFill>
              <a:srgbClr val="000000"/>
            </a:solidFill>
            <a:ln w="12700">
              <a:solidFill>
                <a:srgbClr val="000000"/>
              </a:solidFill>
              <a:round/>
              <a:headEnd/>
              <a:tailEnd/>
            </a:ln>
          </p:spPr>
          <p:txBody>
            <a:bodyPr/>
            <a:lstStyle/>
            <a:p>
              <a:endParaRPr lang="fr-FR"/>
            </a:p>
          </p:txBody>
        </p:sp>
        <p:sp>
          <p:nvSpPr>
            <p:cNvPr id="27705" name="Rectangle 110"/>
            <p:cNvSpPr>
              <a:spLocks noChangeArrowheads="1"/>
            </p:cNvSpPr>
            <p:nvPr/>
          </p:nvSpPr>
          <p:spPr bwMode="auto">
            <a:xfrm>
              <a:off x="5437096" y="4922838"/>
              <a:ext cx="33338" cy="296862"/>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06" name="Rectangle 111"/>
            <p:cNvSpPr>
              <a:spLocks noChangeArrowheads="1"/>
            </p:cNvSpPr>
            <p:nvPr/>
          </p:nvSpPr>
          <p:spPr bwMode="auto">
            <a:xfrm>
              <a:off x="5333910" y="5054600"/>
              <a:ext cx="219075" cy="33338"/>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07" name="Freeform 112"/>
            <p:cNvSpPr>
              <a:spLocks/>
            </p:cNvSpPr>
            <p:nvPr/>
          </p:nvSpPr>
          <p:spPr bwMode="auto">
            <a:xfrm>
              <a:off x="4908459" y="4137026"/>
              <a:ext cx="184150" cy="1712913"/>
            </a:xfrm>
            <a:custGeom>
              <a:avLst/>
              <a:gdLst>
                <a:gd name="T0" fmla="*/ 2147483646 w 116"/>
                <a:gd name="T1" fmla="*/ 2147483646 h 1079"/>
                <a:gd name="T2" fmla="*/ 2147483646 w 116"/>
                <a:gd name="T3" fmla="*/ 2147483646 h 1079"/>
                <a:gd name="T4" fmla="*/ 2147483646 w 116"/>
                <a:gd name="T5" fmla="*/ 2147483646 h 1079"/>
                <a:gd name="T6" fmla="*/ 2147483646 w 116"/>
                <a:gd name="T7" fmla="*/ 2147483646 h 1079"/>
                <a:gd name="T8" fmla="*/ 2147483646 w 116"/>
                <a:gd name="T9" fmla="*/ 2147483646 h 1079"/>
                <a:gd name="T10" fmla="*/ 2147483646 w 116"/>
                <a:gd name="T11" fmla="*/ 2147483646 h 1079"/>
                <a:gd name="T12" fmla="*/ 2147483646 w 116"/>
                <a:gd name="T13" fmla="*/ 2147483646 h 1079"/>
                <a:gd name="T14" fmla="*/ 2147483646 w 116"/>
                <a:gd name="T15" fmla="*/ 2147483646 h 1079"/>
                <a:gd name="T16" fmla="*/ 2147483646 w 116"/>
                <a:gd name="T17" fmla="*/ 2147483646 h 1079"/>
                <a:gd name="T18" fmla="*/ 2147483646 w 116"/>
                <a:gd name="T19" fmla="*/ 2147483646 h 1079"/>
                <a:gd name="T20" fmla="*/ 2147483646 w 116"/>
                <a:gd name="T21" fmla="*/ 2147483646 h 1079"/>
                <a:gd name="T22" fmla="*/ 2147483646 w 116"/>
                <a:gd name="T23" fmla="*/ 2147483646 h 1079"/>
                <a:gd name="T24" fmla="*/ 2147483646 w 116"/>
                <a:gd name="T25" fmla="*/ 2147483646 h 1079"/>
                <a:gd name="T26" fmla="*/ 2147483646 w 116"/>
                <a:gd name="T27" fmla="*/ 2147483646 h 1079"/>
                <a:gd name="T28" fmla="*/ 2147483646 w 116"/>
                <a:gd name="T29" fmla="*/ 2147483646 h 1079"/>
                <a:gd name="T30" fmla="*/ 2147483646 w 116"/>
                <a:gd name="T31" fmla="*/ 2147483646 h 1079"/>
                <a:gd name="T32" fmla="*/ 2147483646 w 116"/>
                <a:gd name="T33" fmla="*/ 2147483646 h 1079"/>
                <a:gd name="T34" fmla="*/ 2147483646 w 116"/>
                <a:gd name="T35" fmla="*/ 2147483646 h 1079"/>
                <a:gd name="T36" fmla="*/ 2147483646 w 116"/>
                <a:gd name="T37" fmla="*/ 2147483646 h 1079"/>
                <a:gd name="T38" fmla="*/ 2147483646 w 116"/>
                <a:gd name="T39" fmla="*/ 2147483646 h 1079"/>
                <a:gd name="T40" fmla="*/ 2147483646 w 116"/>
                <a:gd name="T41" fmla="*/ 2147483646 h 1079"/>
                <a:gd name="T42" fmla="*/ 2147483646 w 116"/>
                <a:gd name="T43" fmla="*/ 2147483646 h 1079"/>
                <a:gd name="T44" fmla="*/ 2147483646 w 116"/>
                <a:gd name="T45" fmla="*/ 2147483646 h 1079"/>
                <a:gd name="T46" fmla="*/ 2147483646 w 116"/>
                <a:gd name="T47" fmla="*/ 2147483646 h 1079"/>
                <a:gd name="T48" fmla="*/ 2147483646 w 116"/>
                <a:gd name="T49" fmla="*/ 2147483646 h 1079"/>
                <a:gd name="T50" fmla="*/ 2147483646 w 116"/>
                <a:gd name="T51" fmla="*/ 2147483646 h 1079"/>
                <a:gd name="T52" fmla="*/ 2147483646 w 116"/>
                <a:gd name="T53" fmla="*/ 2147483646 h 1079"/>
                <a:gd name="T54" fmla="*/ 2147483646 w 116"/>
                <a:gd name="T55" fmla="*/ 2147483646 h 1079"/>
                <a:gd name="T56" fmla="*/ 2147483646 w 116"/>
                <a:gd name="T57" fmla="*/ 2147483646 h 1079"/>
                <a:gd name="T58" fmla="*/ 2147483646 w 116"/>
                <a:gd name="T59" fmla="*/ 2147483646 h 1079"/>
                <a:gd name="T60" fmla="*/ 2147483646 w 116"/>
                <a:gd name="T61" fmla="*/ 2147483646 h 1079"/>
                <a:gd name="T62" fmla="*/ 2147483646 w 116"/>
                <a:gd name="T63" fmla="*/ 2147483646 h 1079"/>
                <a:gd name="T64" fmla="*/ 2147483646 w 116"/>
                <a:gd name="T65" fmla="*/ 2147483646 h 1079"/>
                <a:gd name="T66" fmla="*/ 2147483646 w 116"/>
                <a:gd name="T67" fmla="*/ 2147483646 h 1079"/>
                <a:gd name="T68" fmla="*/ 2147483646 w 116"/>
                <a:gd name="T69" fmla="*/ 2147483646 h 1079"/>
                <a:gd name="T70" fmla="*/ 2147483646 w 116"/>
                <a:gd name="T71" fmla="*/ 2147483646 h 1079"/>
                <a:gd name="T72" fmla="*/ 2147483646 w 116"/>
                <a:gd name="T73" fmla="*/ 2147483646 h 1079"/>
                <a:gd name="T74" fmla="*/ 2147483646 w 116"/>
                <a:gd name="T75" fmla="*/ 2147483646 h 1079"/>
                <a:gd name="T76" fmla="*/ 2147483646 w 116"/>
                <a:gd name="T77" fmla="*/ 2147483646 h 1079"/>
                <a:gd name="T78" fmla="*/ 2147483646 w 116"/>
                <a:gd name="T79" fmla="*/ 2147483646 h 1079"/>
                <a:gd name="T80" fmla="*/ 2147483646 w 116"/>
                <a:gd name="T81" fmla="*/ 2147483646 h 1079"/>
                <a:gd name="T82" fmla="*/ 2147483646 w 116"/>
                <a:gd name="T83" fmla="*/ 2147483646 h 1079"/>
                <a:gd name="T84" fmla="*/ 2147483646 w 116"/>
                <a:gd name="T85" fmla="*/ 2147483646 h 1079"/>
                <a:gd name="T86" fmla="*/ 2147483646 w 116"/>
                <a:gd name="T87" fmla="*/ 2147483646 h 1079"/>
                <a:gd name="T88" fmla="*/ 2147483646 w 116"/>
                <a:gd name="T89" fmla="*/ 2147483646 h 1079"/>
                <a:gd name="T90" fmla="*/ 2147483646 w 116"/>
                <a:gd name="T91" fmla="*/ 2147483646 h 1079"/>
                <a:gd name="T92" fmla="*/ 2147483646 w 116"/>
                <a:gd name="T93" fmla="*/ 2147483646 h 1079"/>
                <a:gd name="T94" fmla="*/ 2147483646 w 116"/>
                <a:gd name="T95" fmla="*/ 2147483646 h 1079"/>
                <a:gd name="T96" fmla="*/ 2147483646 w 116"/>
                <a:gd name="T97" fmla="*/ 2147483646 h 1079"/>
                <a:gd name="T98" fmla="*/ 2147483646 w 116"/>
                <a:gd name="T99" fmla="*/ 2147483646 h 1079"/>
                <a:gd name="T100" fmla="*/ 2147483646 w 116"/>
                <a:gd name="T101" fmla="*/ 2147483646 h 1079"/>
                <a:gd name="T102" fmla="*/ 2147483646 w 116"/>
                <a:gd name="T103" fmla="*/ 2147483646 h 1079"/>
                <a:gd name="T104" fmla="*/ 2147483646 w 116"/>
                <a:gd name="T105" fmla="*/ 2147483646 h 1079"/>
                <a:gd name="T106" fmla="*/ 2147483646 w 116"/>
                <a:gd name="T107" fmla="*/ 2147483646 h 1079"/>
                <a:gd name="T108" fmla="*/ 2147483646 w 116"/>
                <a:gd name="T109" fmla="*/ 2147483646 h 1079"/>
                <a:gd name="T110" fmla="*/ 2147483646 w 116"/>
                <a:gd name="T111" fmla="*/ 2147483646 h 1079"/>
                <a:gd name="T112" fmla="*/ 2147483646 w 116"/>
                <a:gd name="T113" fmla="*/ 2147483646 h 1079"/>
                <a:gd name="T114" fmla="*/ 2147483646 w 116"/>
                <a:gd name="T115" fmla="*/ 2147483646 h 1079"/>
                <a:gd name="T116" fmla="*/ 2147483646 w 116"/>
                <a:gd name="T117" fmla="*/ 2147483646 h 1079"/>
                <a:gd name="T118" fmla="*/ 2147483646 w 116"/>
                <a:gd name="T119" fmla="*/ 2147483646 h 1079"/>
                <a:gd name="T120" fmla="*/ 2147483646 w 116"/>
                <a:gd name="T121" fmla="*/ 2147483646 h 1079"/>
                <a:gd name="T122" fmla="*/ 2147483646 w 116"/>
                <a:gd name="T123" fmla="*/ 2147483646 h 10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6"/>
                <a:gd name="T187" fmla="*/ 0 h 1079"/>
                <a:gd name="T188" fmla="*/ 116 w 116"/>
                <a:gd name="T189" fmla="*/ 1079 h 107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6" h="1079">
                  <a:moveTo>
                    <a:pt x="7" y="625"/>
                  </a:moveTo>
                  <a:lnTo>
                    <a:pt x="7" y="613"/>
                  </a:lnTo>
                  <a:lnTo>
                    <a:pt x="9" y="601"/>
                  </a:lnTo>
                  <a:lnTo>
                    <a:pt x="9" y="589"/>
                  </a:lnTo>
                  <a:lnTo>
                    <a:pt x="10" y="578"/>
                  </a:lnTo>
                  <a:lnTo>
                    <a:pt x="10" y="570"/>
                  </a:lnTo>
                  <a:lnTo>
                    <a:pt x="12" y="559"/>
                  </a:lnTo>
                  <a:lnTo>
                    <a:pt x="12" y="544"/>
                  </a:lnTo>
                  <a:lnTo>
                    <a:pt x="14" y="535"/>
                  </a:lnTo>
                  <a:lnTo>
                    <a:pt x="14" y="528"/>
                  </a:lnTo>
                  <a:lnTo>
                    <a:pt x="16" y="523"/>
                  </a:lnTo>
                  <a:lnTo>
                    <a:pt x="16" y="513"/>
                  </a:lnTo>
                  <a:lnTo>
                    <a:pt x="17" y="508"/>
                  </a:lnTo>
                  <a:lnTo>
                    <a:pt x="17" y="502"/>
                  </a:lnTo>
                  <a:lnTo>
                    <a:pt x="19" y="499"/>
                  </a:lnTo>
                  <a:lnTo>
                    <a:pt x="17" y="497"/>
                  </a:lnTo>
                  <a:lnTo>
                    <a:pt x="16" y="499"/>
                  </a:lnTo>
                  <a:lnTo>
                    <a:pt x="17" y="502"/>
                  </a:lnTo>
                  <a:lnTo>
                    <a:pt x="17" y="504"/>
                  </a:lnTo>
                  <a:lnTo>
                    <a:pt x="19" y="509"/>
                  </a:lnTo>
                  <a:lnTo>
                    <a:pt x="19" y="513"/>
                  </a:lnTo>
                  <a:lnTo>
                    <a:pt x="22" y="523"/>
                  </a:lnTo>
                  <a:lnTo>
                    <a:pt x="22" y="530"/>
                  </a:lnTo>
                  <a:lnTo>
                    <a:pt x="24" y="537"/>
                  </a:lnTo>
                  <a:lnTo>
                    <a:pt x="24" y="568"/>
                  </a:lnTo>
                  <a:lnTo>
                    <a:pt x="26" y="583"/>
                  </a:lnTo>
                  <a:lnTo>
                    <a:pt x="26" y="620"/>
                  </a:lnTo>
                  <a:lnTo>
                    <a:pt x="28" y="640"/>
                  </a:lnTo>
                  <a:lnTo>
                    <a:pt x="28" y="663"/>
                  </a:lnTo>
                  <a:lnTo>
                    <a:pt x="29" y="685"/>
                  </a:lnTo>
                  <a:lnTo>
                    <a:pt x="29" y="734"/>
                  </a:lnTo>
                  <a:lnTo>
                    <a:pt x="31" y="760"/>
                  </a:lnTo>
                  <a:lnTo>
                    <a:pt x="31" y="784"/>
                  </a:lnTo>
                  <a:lnTo>
                    <a:pt x="33" y="810"/>
                  </a:lnTo>
                  <a:lnTo>
                    <a:pt x="33" y="835"/>
                  </a:lnTo>
                  <a:lnTo>
                    <a:pt x="35" y="861"/>
                  </a:lnTo>
                  <a:lnTo>
                    <a:pt x="35" y="886"/>
                  </a:lnTo>
                  <a:lnTo>
                    <a:pt x="36" y="910"/>
                  </a:lnTo>
                  <a:lnTo>
                    <a:pt x="36" y="934"/>
                  </a:lnTo>
                  <a:lnTo>
                    <a:pt x="38" y="955"/>
                  </a:lnTo>
                  <a:lnTo>
                    <a:pt x="38" y="977"/>
                  </a:lnTo>
                  <a:lnTo>
                    <a:pt x="40" y="996"/>
                  </a:lnTo>
                  <a:lnTo>
                    <a:pt x="40" y="1013"/>
                  </a:lnTo>
                  <a:lnTo>
                    <a:pt x="41" y="1030"/>
                  </a:lnTo>
                  <a:lnTo>
                    <a:pt x="41" y="1044"/>
                  </a:lnTo>
                  <a:lnTo>
                    <a:pt x="43" y="1055"/>
                  </a:lnTo>
                  <a:lnTo>
                    <a:pt x="43" y="1070"/>
                  </a:lnTo>
                  <a:lnTo>
                    <a:pt x="48" y="1079"/>
                  </a:lnTo>
                  <a:lnTo>
                    <a:pt x="52" y="1072"/>
                  </a:lnTo>
                  <a:lnTo>
                    <a:pt x="54" y="1068"/>
                  </a:lnTo>
                  <a:lnTo>
                    <a:pt x="54" y="1018"/>
                  </a:lnTo>
                  <a:lnTo>
                    <a:pt x="55" y="994"/>
                  </a:lnTo>
                  <a:lnTo>
                    <a:pt x="55" y="937"/>
                  </a:lnTo>
                  <a:lnTo>
                    <a:pt x="57" y="904"/>
                  </a:lnTo>
                  <a:lnTo>
                    <a:pt x="57" y="868"/>
                  </a:lnTo>
                  <a:lnTo>
                    <a:pt x="59" y="830"/>
                  </a:lnTo>
                  <a:lnTo>
                    <a:pt x="59" y="747"/>
                  </a:lnTo>
                  <a:lnTo>
                    <a:pt x="60" y="704"/>
                  </a:lnTo>
                  <a:lnTo>
                    <a:pt x="60" y="659"/>
                  </a:lnTo>
                  <a:lnTo>
                    <a:pt x="62" y="615"/>
                  </a:lnTo>
                  <a:lnTo>
                    <a:pt x="62" y="568"/>
                  </a:lnTo>
                  <a:lnTo>
                    <a:pt x="64" y="523"/>
                  </a:lnTo>
                  <a:lnTo>
                    <a:pt x="64" y="476"/>
                  </a:lnTo>
                  <a:lnTo>
                    <a:pt x="66" y="432"/>
                  </a:lnTo>
                  <a:lnTo>
                    <a:pt x="66" y="387"/>
                  </a:lnTo>
                  <a:lnTo>
                    <a:pt x="67" y="344"/>
                  </a:lnTo>
                  <a:lnTo>
                    <a:pt x="67" y="300"/>
                  </a:lnTo>
                  <a:lnTo>
                    <a:pt x="69" y="261"/>
                  </a:lnTo>
                  <a:lnTo>
                    <a:pt x="69" y="221"/>
                  </a:lnTo>
                  <a:lnTo>
                    <a:pt x="71" y="185"/>
                  </a:lnTo>
                  <a:lnTo>
                    <a:pt x="71" y="150"/>
                  </a:lnTo>
                  <a:lnTo>
                    <a:pt x="73" y="119"/>
                  </a:lnTo>
                  <a:lnTo>
                    <a:pt x="73" y="66"/>
                  </a:lnTo>
                  <a:lnTo>
                    <a:pt x="74" y="45"/>
                  </a:lnTo>
                  <a:lnTo>
                    <a:pt x="74" y="16"/>
                  </a:lnTo>
                  <a:lnTo>
                    <a:pt x="76" y="7"/>
                  </a:lnTo>
                  <a:lnTo>
                    <a:pt x="73" y="0"/>
                  </a:lnTo>
                  <a:lnTo>
                    <a:pt x="69" y="26"/>
                  </a:lnTo>
                  <a:lnTo>
                    <a:pt x="71" y="42"/>
                  </a:lnTo>
                  <a:lnTo>
                    <a:pt x="71" y="150"/>
                  </a:lnTo>
                  <a:lnTo>
                    <a:pt x="73" y="178"/>
                  </a:lnTo>
                  <a:lnTo>
                    <a:pt x="73" y="268"/>
                  </a:lnTo>
                  <a:lnTo>
                    <a:pt x="74" y="300"/>
                  </a:lnTo>
                  <a:lnTo>
                    <a:pt x="74" y="364"/>
                  </a:lnTo>
                  <a:lnTo>
                    <a:pt x="76" y="397"/>
                  </a:lnTo>
                  <a:lnTo>
                    <a:pt x="76" y="463"/>
                  </a:lnTo>
                  <a:lnTo>
                    <a:pt x="78" y="494"/>
                  </a:lnTo>
                  <a:lnTo>
                    <a:pt x="78" y="552"/>
                  </a:lnTo>
                  <a:lnTo>
                    <a:pt x="79" y="580"/>
                  </a:lnTo>
                  <a:lnTo>
                    <a:pt x="79" y="606"/>
                  </a:lnTo>
                  <a:lnTo>
                    <a:pt x="81" y="630"/>
                  </a:lnTo>
                  <a:lnTo>
                    <a:pt x="81" y="671"/>
                  </a:lnTo>
                  <a:lnTo>
                    <a:pt x="83" y="687"/>
                  </a:lnTo>
                  <a:lnTo>
                    <a:pt x="83" y="701"/>
                  </a:lnTo>
                  <a:lnTo>
                    <a:pt x="85" y="713"/>
                  </a:lnTo>
                  <a:lnTo>
                    <a:pt x="85" y="728"/>
                  </a:lnTo>
                  <a:lnTo>
                    <a:pt x="86" y="737"/>
                  </a:lnTo>
                  <a:lnTo>
                    <a:pt x="86" y="747"/>
                  </a:lnTo>
                  <a:lnTo>
                    <a:pt x="88" y="753"/>
                  </a:lnTo>
                  <a:lnTo>
                    <a:pt x="88" y="756"/>
                  </a:lnTo>
                  <a:lnTo>
                    <a:pt x="90" y="760"/>
                  </a:lnTo>
                  <a:lnTo>
                    <a:pt x="90" y="765"/>
                  </a:lnTo>
                  <a:lnTo>
                    <a:pt x="97" y="768"/>
                  </a:lnTo>
                  <a:lnTo>
                    <a:pt x="97" y="765"/>
                  </a:lnTo>
                  <a:lnTo>
                    <a:pt x="98" y="765"/>
                  </a:lnTo>
                  <a:lnTo>
                    <a:pt x="100" y="761"/>
                  </a:lnTo>
                  <a:lnTo>
                    <a:pt x="102" y="758"/>
                  </a:lnTo>
                  <a:lnTo>
                    <a:pt x="102" y="751"/>
                  </a:lnTo>
                  <a:lnTo>
                    <a:pt x="104" y="746"/>
                  </a:lnTo>
                  <a:lnTo>
                    <a:pt x="104" y="739"/>
                  </a:lnTo>
                  <a:lnTo>
                    <a:pt x="105" y="734"/>
                  </a:lnTo>
                  <a:lnTo>
                    <a:pt x="105" y="725"/>
                  </a:lnTo>
                  <a:lnTo>
                    <a:pt x="107" y="716"/>
                  </a:lnTo>
                  <a:lnTo>
                    <a:pt x="107" y="708"/>
                  </a:lnTo>
                  <a:lnTo>
                    <a:pt x="109" y="697"/>
                  </a:lnTo>
                  <a:lnTo>
                    <a:pt x="109" y="687"/>
                  </a:lnTo>
                  <a:lnTo>
                    <a:pt x="111" y="675"/>
                  </a:lnTo>
                  <a:lnTo>
                    <a:pt x="111" y="663"/>
                  </a:lnTo>
                  <a:lnTo>
                    <a:pt x="112" y="651"/>
                  </a:lnTo>
                  <a:lnTo>
                    <a:pt x="112" y="637"/>
                  </a:lnTo>
                  <a:lnTo>
                    <a:pt x="114" y="621"/>
                  </a:lnTo>
                  <a:lnTo>
                    <a:pt x="114" y="606"/>
                  </a:lnTo>
                  <a:lnTo>
                    <a:pt x="116" y="590"/>
                  </a:lnTo>
                  <a:lnTo>
                    <a:pt x="109" y="590"/>
                  </a:lnTo>
                  <a:lnTo>
                    <a:pt x="107" y="606"/>
                  </a:lnTo>
                  <a:lnTo>
                    <a:pt x="107" y="621"/>
                  </a:lnTo>
                  <a:lnTo>
                    <a:pt x="105" y="637"/>
                  </a:lnTo>
                  <a:lnTo>
                    <a:pt x="105" y="651"/>
                  </a:lnTo>
                  <a:lnTo>
                    <a:pt x="104" y="663"/>
                  </a:lnTo>
                  <a:lnTo>
                    <a:pt x="104" y="675"/>
                  </a:lnTo>
                  <a:lnTo>
                    <a:pt x="102" y="687"/>
                  </a:lnTo>
                  <a:lnTo>
                    <a:pt x="102" y="697"/>
                  </a:lnTo>
                  <a:lnTo>
                    <a:pt x="100" y="708"/>
                  </a:lnTo>
                  <a:lnTo>
                    <a:pt x="100" y="716"/>
                  </a:lnTo>
                  <a:lnTo>
                    <a:pt x="98" y="725"/>
                  </a:lnTo>
                  <a:lnTo>
                    <a:pt x="98" y="734"/>
                  </a:lnTo>
                  <a:lnTo>
                    <a:pt x="97" y="739"/>
                  </a:lnTo>
                  <a:lnTo>
                    <a:pt x="97" y="746"/>
                  </a:lnTo>
                  <a:lnTo>
                    <a:pt x="95" y="751"/>
                  </a:lnTo>
                  <a:lnTo>
                    <a:pt x="95" y="758"/>
                  </a:lnTo>
                  <a:lnTo>
                    <a:pt x="93" y="761"/>
                  </a:lnTo>
                  <a:lnTo>
                    <a:pt x="95" y="761"/>
                  </a:lnTo>
                  <a:lnTo>
                    <a:pt x="93" y="761"/>
                  </a:lnTo>
                  <a:lnTo>
                    <a:pt x="97" y="761"/>
                  </a:lnTo>
                  <a:lnTo>
                    <a:pt x="97" y="760"/>
                  </a:lnTo>
                  <a:lnTo>
                    <a:pt x="95" y="756"/>
                  </a:lnTo>
                  <a:lnTo>
                    <a:pt x="95" y="753"/>
                  </a:lnTo>
                  <a:lnTo>
                    <a:pt x="93" y="747"/>
                  </a:lnTo>
                  <a:lnTo>
                    <a:pt x="93" y="737"/>
                  </a:lnTo>
                  <a:lnTo>
                    <a:pt x="92" y="728"/>
                  </a:lnTo>
                  <a:lnTo>
                    <a:pt x="92" y="713"/>
                  </a:lnTo>
                  <a:lnTo>
                    <a:pt x="90" y="701"/>
                  </a:lnTo>
                  <a:lnTo>
                    <a:pt x="90" y="687"/>
                  </a:lnTo>
                  <a:lnTo>
                    <a:pt x="88" y="671"/>
                  </a:lnTo>
                  <a:lnTo>
                    <a:pt x="88" y="630"/>
                  </a:lnTo>
                  <a:lnTo>
                    <a:pt x="86" y="606"/>
                  </a:lnTo>
                  <a:lnTo>
                    <a:pt x="86" y="580"/>
                  </a:lnTo>
                  <a:lnTo>
                    <a:pt x="85" y="552"/>
                  </a:lnTo>
                  <a:lnTo>
                    <a:pt x="85" y="494"/>
                  </a:lnTo>
                  <a:lnTo>
                    <a:pt x="83" y="463"/>
                  </a:lnTo>
                  <a:lnTo>
                    <a:pt x="83" y="397"/>
                  </a:lnTo>
                  <a:lnTo>
                    <a:pt x="81" y="364"/>
                  </a:lnTo>
                  <a:lnTo>
                    <a:pt x="81" y="300"/>
                  </a:lnTo>
                  <a:lnTo>
                    <a:pt x="79" y="268"/>
                  </a:lnTo>
                  <a:lnTo>
                    <a:pt x="79" y="178"/>
                  </a:lnTo>
                  <a:lnTo>
                    <a:pt x="78" y="150"/>
                  </a:lnTo>
                  <a:lnTo>
                    <a:pt x="78" y="42"/>
                  </a:lnTo>
                  <a:lnTo>
                    <a:pt x="76" y="26"/>
                  </a:lnTo>
                  <a:lnTo>
                    <a:pt x="73" y="7"/>
                  </a:lnTo>
                  <a:lnTo>
                    <a:pt x="69" y="7"/>
                  </a:lnTo>
                  <a:lnTo>
                    <a:pt x="67" y="16"/>
                  </a:lnTo>
                  <a:lnTo>
                    <a:pt x="67" y="45"/>
                  </a:lnTo>
                  <a:lnTo>
                    <a:pt x="66" y="66"/>
                  </a:lnTo>
                  <a:lnTo>
                    <a:pt x="66" y="119"/>
                  </a:lnTo>
                  <a:lnTo>
                    <a:pt x="64" y="150"/>
                  </a:lnTo>
                  <a:lnTo>
                    <a:pt x="64" y="185"/>
                  </a:lnTo>
                  <a:lnTo>
                    <a:pt x="62" y="221"/>
                  </a:lnTo>
                  <a:lnTo>
                    <a:pt x="62" y="261"/>
                  </a:lnTo>
                  <a:lnTo>
                    <a:pt x="60" y="300"/>
                  </a:lnTo>
                  <a:lnTo>
                    <a:pt x="60" y="344"/>
                  </a:lnTo>
                  <a:lnTo>
                    <a:pt x="59" y="387"/>
                  </a:lnTo>
                  <a:lnTo>
                    <a:pt x="59" y="432"/>
                  </a:lnTo>
                  <a:lnTo>
                    <a:pt x="57" y="476"/>
                  </a:lnTo>
                  <a:lnTo>
                    <a:pt x="57" y="523"/>
                  </a:lnTo>
                  <a:lnTo>
                    <a:pt x="55" y="568"/>
                  </a:lnTo>
                  <a:lnTo>
                    <a:pt x="55" y="615"/>
                  </a:lnTo>
                  <a:lnTo>
                    <a:pt x="54" y="659"/>
                  </a:lnTo>
                  <a:lnTo>
                    <a:pt x="54" y="704"/>
                  </a:lnTo>
                  <a:lnTo>
                    <a:pt x="52" y="747"/>
                  </a:lnTo>
                  <a:lnTo>
                    <a:pt x="52" y="830"/>
                  </a:lnTo>
                  <a:lnTo>
                    <a:pt x="50" y="868"/>
                  </a:lnTo>
                  <a:lnTo>
                    <a:pt x="50" y="904"/>
                  </a:lnTo>
                  <a:lnTo>
                    <a:pt x="48" y="937"/>
                  </a:lnTo>
                  <a:lnTo>
                    <a:pt x="48" y="994"/>
                  </a:lnTo>
                  <a:lnTo>
                    <a:pt x="47" y="1018"/>
                  </a:lnTo>
                  <a:lnTo>
                    <a:pt x="47" y="1067"/>
                  </a:lnTo>
                  <a:lnTo>
                    <a:pt x="47" y="1065"/>
                  </a:lnTo>
                  <a:lnTo>
                    <a:pt x="45" y="1072"/>
                  </a:lnTo>
                  <a:lnTo>
                    <a:pt x="48" y="1072"/>
                  </a:lnTo>
                  <a:lnTo>
                    <a:pt x="50" y="1070"/>
                  </a:lnTo>
                  <a:lnTo>
                    <a:pt x="50" y="1055"/>
                  </a:lnTo>
                  <a:lnTo>
                    <a:pt x="48" y="1044"/>
                  </a:lnTo>
                  <a:lnTo>
                    <a:pt x="48" y="1030"/>
                  </a:lnTo>
                  <a:lnTo>
                    <a:pt x="47" y="1013"/>
                  </a:lnTo>
                  <a:lnTo>
                    <a:pt x="47" y="996"/>
                  </a:lnTo>
                  <a:lnTo>
                    <a:pt x="45" y="977"/>
                  </a:lnTo>
                  <a:lnTo>
                    <a:pt x="45" y="955"/>
                  </a:lnTo>
                  <a:lnTo>
                    <a:pt x="43" y="934"/>
                  </a:lnTo>
                  <a:lnTo>
                    <a:pt x="43" y="910"/>
                  </a:lnTo>
                  <a:lnTo>
                    <a:pt x="41" y="886"/>
                  </a:lnTo>
                  <a:lnTo>
                    <a:pt x="41" y="861"/>
                  </a:lnTo>
                  <a:lnTo>
                    <a:pt x="40" y="835"/>
                  </a:lnTo>
                  <a:lnTo>
                    <a:pt x="40" y="810"/>
                  </a:lnTo>
                  <a:lnTo>
                    <a:pt x="38" y="784"/>
                  </a:lnTo>
                  <a:lnTo>
                    <a:pt x="38" y="760"/>
                  </a:lnTo>
                  <a:lnTo>
                    <a:pt x="36" y="734"/>
                  </a:lnTo>
                  <a:lnTo>
                    <a:pt x="36" y="685"/>
                  </a:lnTo>
                  <a:lnTo>
                    <a:pt x="35" y="663"/>
                  </a:lnTo>
                  <a:lnTo>
                    <a:pt x="35" y="640"/>
                  </a:lnTo>
                  <a:lnTo>
                    <a:pt x="33" y="620"/>
                  </a:lnTo>
                  <a:lnTo>
                    <a:pt x="33" y="583"/>
                  </a:lnTo>
                  <a:lnTo>
                    <a:pt x="31" y="568"/>
                  </a:lnTo>
                  <a:lnTo>
                    <a:pt x="31" y="537"/>
                  </a:lnTo>
                  <a:lnTo>
                    <a:pt x="29" y="530"/>
                  </a:lnTo>
                  <a:lnTo>
                    <a:pt x="29" y="523"/>
                  </a:lnTo>
                  <a:lnTo>
                    <a:pt x="26" y="513"/>
                  </a:lnTo>
                  <a:lnTo>
                    <a:pt x="26" y="509"/>
                  </a:lnTo>
                  <a:lnTo>
                    <a:pt x="24" y="504"/>
                  </a:lnTo>
                  <a:lnTo>
                    <a:pt x="24" y="502"/>
                  </a:lnTo>
                  <a:lnTo>
                    <a:pt x="22" y="499"/>
                  </a:lnTo>
                  <a:lnTo>
                    <a:pt x="21" y="494"/>
                  </a:lnTo>
                  <a:lnTo>
                    <a:pt x="14" y="494"/>
                  </a:lnTo>
                  <a:lnTo>
                    <a:pt x="12" y="499"/>
                  </a:lnTo>
                  <a:lnTo>
                    <a:pt x="10" y="502"/>
                  </a:lnTo>
                  <a:lnTo>
                    <a:pt x="10" y="508"/>
                  </a:lnTo>
                  <a:lnTo>
                    <a:pt x="9" y="513"/>
                  </a:lnTo>
                  <a:lnTo>
                    <a:pt x="9" y="523"/>
                  </a:lnTo>
                  <a:lnTo>
                    <a:pt x="7" y="528"/>
                  </a:lnTo>
                  <a:lnTo>
                    <a:pt x="7" y="535"/>
                  </a:lnTo>
                  <a:lnTo>
                    <a:pt x="5" y="544"/>
                  </a:lnTo>
                  <a:lnTo>
                    <a:pt x="5" y="559"/>
                  </a:lnTo>
                  <a:lnTo>
                    <a:pt x="3" y="570"/>
                  </a:lnTo>
                  <a:lnTo>
                    <a:pt x="3" y="578"/>
                  </a:lnTo>
                  <a:lnTo>
                    <a:pt x="2" y="589"/>
                  </a:lnTo>
                  <a:lnTo>
                    <a:pt x="2" y="601"/>
                  </a:lnTo>
                  <a:lnTo>
                    <a:pt x="0" y="613"/>
                  </a:lnTo>
                  <a:lnTo>
                    <a:pt x="0" y="625"/>
                  </a:lnTo>
                  <a:lnTo>
                    <a:pt x="7" y="625"/>
                  </a:lnTo>
                  <a:close/>
                </a:path>
              </a:pathLst>
            </a:custGeom>
            <a:solidFill>
              <a:srgbClr val="000000"/>
            </a:solidFill>
            <a:ln w="12700">
              <a:solidFill>
                <a:srgbClr val="000000"/>
              </a:solidFill>
              <a:round/>
              <a:headEnd/>
              <a:tailEnd/>
            </a:ln>
          </p:spPr>
          <p:txBody>
            <a:bodyPr/>
            <a:lstStyle/>
            <a:p>
              <a:endParaRPr lang="fr-FR"/>
            </a:p>
          </p:txBody>
        </p:sp>
        <p:sp>
          <p:nvSpPr>
            <p:cNvPr id="27708" name="Freeform 113"/>
            <p:cNvSpPr>
              <a:spLocks/>
            </p:cNvSpPr>
            <p:nvPr/>
          </p:nvSpPr>
          <p:spPr bwMode="auto">
            <a:xfrm>
              <a:off x="9200782" y="4695825"/>
              <a:ext cx="307975" cy="946150"/>
            </a:xfrm>
            <a:custGeom>
              <a:avLst/>
              <a:gdLst>
                <a:gd name="T0" fmla="*/ 2147483646 w 194"/>
                <a:gd name="T1" fmla="*/ 2147483646 h 596"/>
                <a:gd name="T2" fmla="*/ 2147483646 w 194"/>
                <a:gd name="T3" fmla="*/ 2147483646 h 596"/>
                <a:gd name="T4" fmla="*/ 2147483646 w 194"/>
                <a:gd name="T5" fmla="*/ 2147483646 h 596"/>
                <a:gd name="T6" fmla="*/ 2147483646 w 194"/>
                <a:gd name="T7" fmla="*/ 2147483646 h 596"/>
                <a:gd name="T8" fmla="*/ 2147483646 w 194"/>
                <a:gd name="T9" fmla="*/ 2147483646 h 596"/>
                <a:gd name="T10" fmla="*/ 2147483646 w 194"/>
                <a:gd name="T11" fmla="*/ 2147483646 h 596"/>
                <a:gd name="T12" fmla="*/ 2147483646 w 194"/>
                <a:gd name="T13" fmla="*/ 2147483646 h 596"/>
                <a:gd name="T14" fmla="*/ 2147483646 w 194"/>
                <a:gd name="T15" fmla="*/ 2147483646 h 596"/>
                <a:gd name="T16" fmla="*/ 2147483646 w 194"/>
                <a:gd name="T17" fmla="*/ 2147483646 h 596"/>
                <a:gd name="T18" fmla="*/ 2147483646 w 194"/>
                <a:gd name="T19" fmla="*/ 2147483646 h 596"/>
                <a:gd name="T20" fmla="*/ 2147483646 w 194"/>
                <a:gd name="T21" fmla="*/ 2147483646 h 596"/>
                <a:gd name="T22" fmla="*/ 2147483646 w 194"/>
                <a:gd name="T23" fmla="*/ 2147483646 h 596"/>
                <a:gd name="T24" fmla="*/ 0 w 194"/>
                <a:gd name="T25" fmla="*/ 2147483646 h 596"/>
                <a:gd name="T26" fmla="*/ 2147483646 w 194"/>
                <a:gd name="T27" fmla="*/ 2147483646 h 596"/>
                <a:gd name="T28" fmla="*/ 2147483646 w 194"/>
                <a:gd name="T29" fmla="*/ 2147483646 h 596"/>
                <a:gd name="T30" fmla="*/ 2147483646 w 194"/>
                <a:gd name="T31" fmla="*/ 2147483646 h 596"/>
                <a:gd name="T32" fmla="*/ 2147483646 w 194"/>
                <a:gd name="T33" fmla="*/ 2147483646 h 596"/>
                <a:gd name="T34" fmla="*/ 2147483646 w 194"/>
                <a:gd name="T35" fmla="*/ 2147483646 h 596"/>
                <a:gd name="T36" fmla="*/ 2147483646 w 194"/>
                <a:gd name="T37" fmla="*/ 2147483646 h 596"/>
                <a:gd name="T38" fmla="*/ 2147483646 w 194"/>
                <a:gd name="T39" fmla="*/ 2147483646 h 596"/>
                <a:gd name="T40" fmla="*/ 2147483646 w 194"/>
                <a:gd name="T41" fmla="*/ 2147483646 h 596"/>
                <a:gd name="T42" fmla="*/ 2147483646 w 194"/>
                <a:gd name="T43" fmla="*/ 2147483646 h 596"/>
                <a:gd name="T44" fmla="*/ 2147483646 w 194"/>
                <a:gd name="T45" fmla="*/ 2147483646 h 596"/>
                <a:gd name="T46" fmla="*/ 2147483646 w 194"/>
                <a:gd name="T47" fmla="*/ 2147483646 h 596"/>
                <a:gd name="T48" fmla="*/ 2147483646 w 194"/>
                <a:gd name="T49" fmla="*/ 2147483646 h 596"/>
                <a:gd name="T50" fmla="*/ 2147483646 w 194"/>
                <a:gd name="T51" fmla="*/ 2147483646 h 596"/>
                <a:gd name="T52" fmla="*/ 2147483646 w 194"/>
                <a:gd name="T53" fmla="*/ 2147483646 h 596"/>
                <a:gd name="T54" fmla="*/ 2147483646 w 194"/>
                <a:gd name="T55" fmla="*/ 2147483646 h 596"/>
                <a:gd name="T56" fmla="*/ 2147483646 w 194"/>
                <a:gd name="T57" fmla="*/ 2147483646 h 596"/>
                <a:gd name="T58" fmla="*/ 2147483646 w 194"/>
                <a:gd name="T59" fmla="*/ 2147483646 h 596"/>
                <a:gd name="T60" fmla="*/ 2147483646 w 194"/>
                <a:gd name="T61" fmla="*/ 2147483646 h 596"/>
                <a:gd name="T62" fmla="*/ 2147483646 w 194"/>
                <a:gd name="T63" fmla="*/ 2147483646 h 596"/>
                <a:gd name="T64" fmla="*/ 2147483646 w 194"/>
                <a:gd name="T65" fmla="*/ 2147483646 h 596"/>
                <a:gd name="T66" fmla="*/ 2147483646 w 194"/>
                <a:gd name="T67" fmla="*/ 2147483646 h 596"/>
                <a:gd name="T68" fmla="*/ 2147483646 w 194"/>
                <a:gd name="T69" fmla="*/ 2147483646 h 596"/>
                <a:gd name="T70" fmla="*/ 2147483646 w 194"/>
                <a:gd name="T71" fmla="*/ 2147483646 h 596"/>
                <a:gd name="T72" fmla="*/ 2147483646 w 194"/>
                <a:gd name="T73" fmla="*/ 2147483646 h 596"/>
                <a:gd name="T74" fmla="*/ 2147483646 w 194"/>
                <a:gd name="T75" fmla="*/ 2147483646 h 596"/>
                <a:gd name="T76" fmla="*/ 2147483646 w 194"/>
                <a:gd name="T77" fmla="*/ 2147483646 h 596"/>
                <a:gd name="T78" fmla="*/ 2147483646 w 194"/>
                <a:gd name="T79" fmla="*/ 2147483646 h 596"/>
                <a:gd name="T80" fmla="*/ 2147483646 w 194"/>
                <a:gd name="T81" fmla="*/ 2147483646 h 596"/>
                <a:gd name="T82" fmla="*/ 2147483646 w 194"/>
                <a:gd name="T83" fmla="*/ 2147483646 h 596"/>
                <a:gd name="T84" fmla="*/ 2147483646 w 194"/>
                <a:gd name="T85" fmla="*/ 2147483646 h 596"/>
                <a:gd name="T86" fmla="*/ 2147483646 w 194"/>
                <a:gd name="T87" fmla="*/ 2147483646 h 596"/>
                <a:gd name="T88" fmla="*/ 2147483646 w 194"/>
                <a:gd name="T89" fmla="*/ 2147483646 h 596"/>
                <a:gd name="T90" fmla="*/ 2147483646 w 194"/>
                <a:gd name="T91" fmla="*/ 2147483646 h 596"/>
                <a:gd name="T92" fmla="*/ 2147483646 w 194"/>
                <a:gd name="T93" fmla="*/ 2147483646 h 596"/>
                <a:gd name="T94" fmla="*/ 2147483646 w 194"/>
                <a:gd name="T95" fmla="*/ 2147483646 h 596"/>
                <a:gd name="T96" fmla="*/ 2147483646 w 194"/>
                <a:gd name="T97" fmla="*/ 2147483646 h 596"/>
                <a:gd name="T98" fmla="*/ 2147483646 w 194"/>
                <a:gd name="T99" fmla="*/ 2147483646 h 596"/>
                <a:gd name="T100" fmla="*/ 2147483646 w 194"/>
                <a:gd name="T101" fmla="*/ 2147483646 h 596"/>
                <a:gd name="T102" fmla="*/ 2147483646 w 194"/>
                <a:gd name="T103" fmla="*/ 0 h 5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596"/>
                <a:gd name="T158" fmla="*/ 194 w 194"/>
                <a:gd name="T159" fmla="*/ 596 h 5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596">
                  <a:moveTo>
                    <a:pt x="159" y="0"/>
                  </a:moveTo>
                  <a:lnTo>
                    <a:pt x="149" y="5"/>
                  </a:lnTo>
                  <a:lnTo>
                    <a:pt x="132" y="19"/>
                  </a:lnTo>
                  <a:lnTo>
                    <a:pt x="123" y="24"/>
                  </a:lnTo>
                  <a:lnTo>
                    <a:pt x="114" y="33"/>
                  </a:lnTo>
                  <a:lnTo>
                    <a:pt x="108" y="42"/>
                  </a:lnTo>
                  <a:lnTo>
                    <a:pt x="99" y="49"/>
                  </a:lnTo>
                  <a:lnTo>
                    <a:pt x="92" y="55"/>
                  </a:lnTo>
                  <a:lnTo>
                    <a:pt x="85" y="64"/>
                  </a:lnTo>
                  <a:lnTo>
                    <a:pt x="78" y="71"/>
                  </a:lnTo>
                  <a:lnTo>
                    <a:pt x="63" y="88"/>
                  </a:lnTo>
                  <a:lnTo>
                    <a:pt x="52" y="105"/>
                  </a:lnTo>
                  <a:lnTo>
                    <a:pt x="45" y="114"/>
                  </a:lnTo>
                  <a:lnTo>
                    <a:pt x="42" y="123"/>
                  </a:lnTo>
                  <a:lnTo>
                    <a:pt x="37" y="133"/>
                  </a:lnTo>
                  <a:lnTo>
                    <a:pt x="32" y="142"/>
                  </a:lnTo>
                  <a:lnTo>
                    <a:pt x="28" y="152"/>
                  </a:lnTo>
                  <a:lnTo>
                    <a:pt x="23" y="161"/>
                  </a:lnTo>
                  <a:lnTo>
                    <a:pt x="16" y="181"/>
                  </a:lnTo>
                  <a:lnTo>
                    <a:pt x="13" y="190"/>
                  </a:lnTo>
                  <a:lnTo>
                    <a:pt x="11" y="202"/>
                  </a:lnTo>
                  <a:lnTo>
                    <a:pt x="7" y="212"/>
                  </a:lnTo>
                  <a:lnTo>
                    <a:pt x="4" y="233"/>
                  </a:lnTo>
                  <a:lnTo>
                    <a:pt x="2" y="245"/>
                  </a:lnTo>
                  <a:lnTo>
                    <a:pt x="2" y="256"/>
                  </a:lnTo>
                  <a:lnTo>
                    <a:pt x="0" y="266"/>
                  </a:lnTo>
                  <a:lnTo>
                    <a:pt x="0" y="313"/>
                  </a:lnTo>
                  <a:lnTo>
                    <a:pt x="2" y="325"/>
                  </a:lnTo>
                  <a:lnTo>
                    <a:pt x="4" y="335"/>
                  </a:lnTo>
                  <a:lnTo>
                    <a:pt x="7" y="359"/>
                  </a:lnTo>
                  <a:lnTo>
                    <a:pt x="11" y="371"/>
                  </a:lnTo>
                  <a:lnTo>
                    <a:pt x="13" y="382"/>
                  </a:lnTo>
                  <a:lnTo>
                    <a:pt x="16" y="395"/>
                  </a:lnTo>
                  <a:lnTo>
                    <a:pt x="21" y="406"/>
                  </a:lnTo>
                  <a:lnTo>
                    <a:pt x="25" y="416"/>
                  </a:lnTo>
                  <a:lnTo>
                    <a:pt x="30" y="427"/>
                  </a:lnTo>
                  <a:lnTo>
                    <a:pt x="33" y="439"/>
                  </a:lnTo>
                  <a:lnTo>
                    <a:pt x="38" y="449"/>
                  </a:lnTo>
                  <a:lnTo>
                    <a:pt x="45" y="458"/>
                  </a:lnTo>
                  <a:lnTo>
                    <a:pt x="51" y="468"/>
                  </a:lnTo>
                  <a:lnTo>
                    <a:pt x="57" y="478"/>
                  </a:lnTo>
                  <a:lnTo>
                    <a:pt x="64" y="487"/>
                  </a:lnTo>
                  <a:lnTo>
                    <a:pt x="71" y="497"/>
                  </a:lnTo>
                  <a:lnTo>
                    <a:pt x="87" y="515"/>
                  </a:lnTo>
                  <a:lnTo>
                    <a:pt x="121" y="549"/>
                  </a:lnTo>
                  <a:lnTo>
                    <a:pt x="139" y="563"/>
                  </a:lnTo>
                  <a:lnTo>
                    <a:pt x="149" y="571"/>
                  </a:lnTo>
                  <a:lnTo>
                    <a:pt x="159" y="577"/>
                  </a:lnTo>
                  <a:lnTo>
                    <a:pt x="168" y="584"/>
                  </a:lnTo>
                  <a:lnTo>
                    <a:pt x="180" y="589"/>
                  </a:lnTo>
                  <a:lnTo>
                    <a:pt x="190" y="596"/>
                  </a:lnTo>
                  <a:lnTo>
                    <a:pt x="194" y="589"/>
                  </a:lnTo>
                  <a:lnTo>
                    <a:pt x="184" y="582"/>
                  </a:lnTo>
                  <a:lnTo>
                    <a:pt x="171" y="577"/>
                  </a:lnTo>
                  <a:lnTo>
                    <a:pt x="163" y="570"/>
                  </a:lnTo>
                  <a:lnTo>
                    <a:pt x="152" y="565"/>
                  </a:lnTo>
                  <a:lnTo>
                    <a:pt x="142" y="556"/>
                  </a:lnTo>
                  <a:lnTo>
                    <a:pt x="125" y="542"/>
                  </a:lnTo>
                  <a:lnTo>
                    <a:pt x="114" y="535"/>
                  </a:lnTo>
                  <a:lnTo>
                    <a:pt x="90" y="511"/>
                  </a:lnTo>
                  <a:lnTo>
                    <a:pt x="78" y="494"/>
                  </a:lnTo>
                  <a:lnTo>
                    <a:pt x="71" y="483"/>
                  </a:lnTo>
                  <a:lnTo>
                    <a:pt x="64" y="475"/>
                  </a:lnTo>
                  <a:lnTo>
                    <a:pt x="57" y="464"/>
                  </a:lnTo>
                  <a:lnTo>
                    <a:pt x="52" y="454"/>
                  </a:lnTo>
                  <a:lnTo>
                    <a:pt x="45" y="445"/>
                  </a:lnTo>
                  <a:lnTo>
                    <a:pt x="40" y="435"/>
                  </a:lnTo>
                  <a:lnTo>
                    <a:pt x="37" y="423"/>
                  </a:lnTo>
                  <a:lnTo>
                    <a:pt x="32" y="413"/>
                  </a:lnTo>
                  <a:lnTo>
                    <a:pt x="28" y="402"/>
                  </a:lnTo>
                  <a:lnTo>
                    <a:pt x="23" y="392"/>
                  </a:lnTo>
                  <a:lnTo>
                    <a:pt x="19" y="382"/>
                  </a:lnTo>
                  <a:lnTo>
                    <a:pt x="18" y="371"/>
                  </a:lnTo>
                  <a:lnTo>
                    <a:pt x="14" y="359"/>
                  </a:lnTo>
                  <a:lnTo>
                    <a:pt x="11" y="335"/>
                  </a:lnTo>
                  <a:lnTo>
                    <a:pt x="9" y="325"/>
                  </a:lnTo>
                  <a:lnTo>
                    <a:pt x="7" y="313"/>
                  </a:lnTo>
                  <a:lnTo>
                    <a:pt x="7" y="266"/>
                  </a:lnTo>
                  <a:lnTo>
                    <a:pt x="9" y="256"/>
                  </a:lnTo>
                  <a:lnTo>
                    <a:pt x="9" y="245"/>
                  </a:lnTo>
                  <a:lnTo>
                    <a:pt x="11" y="233"/>
                  </a:lnTo>
                  <a:lnTo>
                    <a:pt x="14" y="212"/>
                  </a:lnTo>
                  <a:lnTo>
                    <a:pt x="18" y="202"/>
                  </a:lnTo>
                  <a:lnTo>
                    <a:pt x="19" y="193"/>
                  </a:lnTo>
                  <a:lnTo>
                    <a:pt x="23" y="185"/>
                  </a:lnTo>
                  <a:lnTo>
                    <a:pt x="30" y="164"/>
                  </a:lnTo>
                  <a:lnTo>
                    <a:pt x="35" y="156"/>
                  </a:lnTo>
                  <a:lnTo>
                    <a:pt x="38" y="145"/>
                  </a:lnTo>
                  <a:lnTo>
                    <a:pt x="44" y="137"/>
                  </a:lnTo>
                  <a:lnTo>
                    <a:pt x="49" y="126"/>
                  </a:lnTo>
                  <a:lnTo>
                    <a:pt x="52" y="118"/>
                  </a:lnTo>
                  <a:lnTo>
                    <a:pt x="59" y="109"/>
                  </a:lnTo>
                  <a:lnTo>
                    <a:pt x="70" y="92"/>
                  </a:lnTo>
                  <a:lnTo>
                    <a:pt x="82" y="74"/>
                  </a:lnTo>
                  <a:lnTo>
                    <a:pt x="89" y="68"/>
                  </a:lnTo>
                  <a:lnTo>
                    <a:pt x="95" y="59"/>
                  </a:lnTo>
                  <a:lnTo>
                    <a:pt x="102" y="52"/>
                  </a:lnTo>
                  <a:lnTo>
                    <a:pt x="111" y="45"/>
                  </a:lnTo>
                  <a:lnTo>
                    <a:pt x="118" y="36"/>
                  </a:lnTo>
                  <a:lnTo>
                    <a:pt x="127" y="31"/>
                  </a:lnTo>
                  <a:lnTo>
                    <a:pt x="135" y="26"/>
                  </a:lnTo>
                  <a:lnTo>
                    <a:pt x="152" y="12"/>
                  </a:lnTo>
                  <a:lnTo>
                    <a:pt x="163" y="7"/>
                  </a:lnTo>
                  <a:lnTo>
                    <a:pt x="159" y="0"/>
                  </a:lnTo>
                  <a:close/>
                </a:path>
              </a:pathLst>
            </a:custGeom>
            <a:solidFill>
              <a:srgbClr val="000000"/>
            </a:solidFill>
            <a:ln w="12700">
              <a:solidFill>
                <a:srgbClr val="000000"/>
              </a:solidFill>
              <a:round/>
              <a:headEnd/>
              <a:tailEnd/>
            </a:ln>
          </p:spPr>
          <p:txBody>
            <a:bodyPr/>
            <a:lstStyle/>
            <a:p>
              <a:endParaRPr lang="fr-FR"/>
            </a:p>
          </p:txBody>
        </p:sp>
        <p:sp>
          <p:nvSpPr>
            <p:cNvPr id="27709" name="Freeform 114"/>
            <p:cNvSpPr>
              <a:spLocks/>
            </p:cNvSpPr>
            <p:nvPr/>
          </p:nvSpPr>
          <p:spPr bwMode="auto">
            <a:xfrm>
              <a:off x="8762631" y="4227514"/>
              <a:ext cx="723900" cy="1931987"/>
            </a:xfrm>
            <a:custGeom>
              <a:avLst/>
              <a:gdLst>
                <a:gd name="T0" fmla="*/ 2147483646 w 456"/>
                <a:gd name="T1" fmla="*/ 2147483646 h 1217"/>
                <a:gd name="T2" fmla="*/ 2147483646 w 456"/>
                <a:gd name="T3" fmla="*/ 2147483646 h 1217"/>
                <a:gd name="T4" fmla="*/ 2147483646 w 456"/>
                <a:gd name="T5" fmla="*/ 2147483646 h 1217"/>
                <a:gd name="T6" fmla="*/ 2147483646 w 456"/>
                <a:gd name="T7" fmla="*/ 2147483646 h 1217"/>
                <a:gd name="T8" fmla="*/ 2147483646 w 456"/>
                <a:gd name="T9" fmla="*/ 2147483646 h 1217"/>
                <a:gd name="T10" fmla="*/ 2147483646 w 456"/>
                <a:gd name="T11" fmla="*/ 2147483646 h 1217"/>
                <a:gd name="T12" fmla="*/ 2147483646 w 456"/>
                <a:gd name="T13" fmla="*/ 2147483646 h 1217"/>
                <a:gd name="T14" fmla="*/ 2147483646 w 456"/>
                <a:gd name="T15" fmla="*/ 2147483646 h 1217"/>
                <a:gd name="T16" fmla="*/ 2147483646 w 456"/>
                <a:gd name="T17" fmla="*/ 2147483646 h 1217"/>
                <a:gd name="T18" fmla="*/ 2147483646 w 456"/>
                <a:gd name="T19" fmla="*/ 2147483646 h 1217"/>
                <a:gd name="T20" fmla="*/ 2147483646 w 456"/>
                <a:gd name="T21" fmla="*/ 2147483646 h 1217"/>
                <a:gd name="T22" fmla="*/ 0 w 456"/>
                <a:gd name="T23" fmla="*/ 2147483646 h 1217"/>
                <a:gd name="T24" fmla="*/ 2147483646 w 456"/>
                <a:gd name="T25" fmla="*/ 2147483646 h 1217"/>
                <a:gd name="T26" fmla="*/ 2147483646 w 456"/>
                <a:gd name="T27" fmla="*/ 2147483646 h 1217"/>
                <a:gd name="T28" fmla="*/ 2147483646 w 456"/>
                <a:gd name="T29" fmla="*/ 2147483646 h 1217"/>
                <a:gd name="T30" fmla="*/ 2147483646 w 456"/>
                <a:gd name="T31" fmla="*/ 2147483646 h 1217"/>
                <a:gd name="T32" fmla="*/ 2147483646 w 456"/>
                <a:gd name="T33" fmla="*/ 2147483646 h 1217"/>
                <a:gd name="T34" fmla="*/ 2147483646 w 456"/>
                <a:gd name="T35" fmla="*/ 2147483646 h 1217"/>
                <a:gd name="T36" fmla="*/ 2147483646 w 456"/>
                <a:gd name="T37" fmla="*/ 2147483646 h 1217"/>
                <a:gd name="T38" fmla="*/ 2147483646 w 456"/>
                <a:gd name="T39" fmla="*/ 2147483646 h 1217"/>
                <a:gd name="T40" fmla="*/ 2147483646 w 456"/>
                <a:gd name="T41" fmla="*/ 2147483646 h 1217"/>
                <a:gd name="T42" fmla="*/ 2147483646 w 456"/>
                <a:gd name="T43" fmla="*/ 2147483646 h 1217"/>
                <a:gd name="T44" fmla="*/ 2147483646 w 456"/>
                <a:gd name="T45" fmla="*/ 2147483646 h 1217"/>
                <a:gd name="T46" fmla="*/ 2147483646 w 456"/>
                <a:gd name="T47" fmla="*/ 2147483646 h 1217"/>
                <a:gd name="T48" fmla="*/ 2147483646 w 456"/>
                <a:gd name="T49" fmla="*/ 2147483646 h 1217"/>
                <a:gd name="T50" fmla="*/ 2147483646 w 456"/>
                <a:gd name="T51" fmla="*/ 2147483646 h 1217"/>
                <a:gd name="T52" fmla="*/ 2147483646 w 456"/>
                <a:gd name="T53" fmla="*/ 2147483646 h 1217"/>
                <a:gd name="T54" fmla="*/ 2147483646 w 456"/>
                <a:gd name="T55" fmla="*/ 2147483646 h 1217"/>
                <a:gd name="T56" fmla="*/ 2147483646 w 456"/>
                <a:gd name="T57" fmla="*/ 2147483646 h 1217"/>
                <a:gd name="T58" fmla="*/ 2147483646 w 456"/>
                <a:gd name="T59" fmla="*/ 2147483646 h 1217"/>
                <a:gd name="T60" fmla="*/ 2147483646 w 456"/>
                <a:gd name="T61" fmla="*/ 2147483646 h 1217"/>
                <a:gd name="T62" fmla="*/ 2147483646 w 456"/>
                <a:gd name="T63" fmla="*/ 2147483646 h 1217"/>
                <a:gd name="T64" fmla="*/ 2147483646 w 456"/>
                <a:gd name="T65" fmla="*/ 2147483646 h 1217"/>
                <a:gd name="T66" fmla="*/ 2147483646 w 456"/>
                <a:gd name="T67" fmla="*/ 2147483646 h 1217"/>
                <a:gd name="T68" fmla="*/ 2147483646 w 456"/>
                <a:gd name="T69" fmla="*/ 2147483646 h 1217"/>
                <a:gd name="T70" fmla="*/ 2147483646 w 456"/>
                <a:gd name="T71" fmla="*/ 2147483646 h 1217"/>
                <a:gd name="T72" fmla="*/ 2147483646 w 456"/>
                <a:gd name="T73" fmla="*/ 2147483646 h 1217"/>
                <a:gd name="T74" fmla="*/ 2147483646 w 456"/>
                <a:gd name="T75" fmla="*/ 2147483646 h 1217"/>
                <a:gd name="T76" fmla="*/ 2147483646 w 456"/>
                <a:gd name="T77" fmla="*/ 2147483646 h 1217"/>
                <a:gd name="T78" fmla="*/ 2147483646 w 456"/>
                <a:gd name="T79" fmla="*/ 2147483646 h 1217"/>
                <a:gd name="T80" fmla="*/ 2147483646 w 456"/>
                <a:gd name="T81" fmla="*/ 2147483646 h 1217"/>
                <a:gd name="T82" fmla="*/ 2147483646 w 456"/>
                <a:gd name="T83" fmla="*/ 2147483646 h 1217"/>
                <a:gd name="T84" fmla="*/ 2147483646 w 456"/>
                <a:gd name="T85" fmla="*/ 2147483646 h 1217"/>
                <a:gd name="T86" fmla="*/ 2147483646 w 456"/>
                <a:gd name="T87" fmla="*/ 2147483646 h 1217"/>
                <a:gd name="T88" fmla="*/ 2147483646 w 456"/>
                <a:gd name="T89" fmla="*/ 2147483646 h 1217"/>
                <a:gd name="T90" fmla="*/ 2147483646 w 456"/>
                <a:gd name="T91" fmla="*/ 2147483646 h 1217"/>
                <a:gd name="T92" fmla="*/ 2147483646 w 456"/>
                <a:gd name="T93" fmla="*/ 2147483646 h 1217"/>
                <a:gd name="T94" fmla="*/ 2147483646 w 456"/>
                <a:gd name="T95" fmla="*/ 2147483646 h 1217"/>
                <a:gd name="T96" fmla="*/ 2147483646 w 456"/>
                <a:gd name="T97" fmla="*/ 2147483646 h 12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6"/>
                <a:gd name="T148" fmla="*/ 0 h 1217"/>
                <a:gd name="T149" fmla="*/ 456 w 456"/>
                <a:gd name="T150" fmla="*/ 1217 h 12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6" h="1217">
                  <a:moveTo>
                    <a:pt x="420" y="0"/>
                  </a:moveTo>
                  <a:lnTo>
                    <a:pt x="396" y="9"/>
                  </a:lnTo>
                  <a:lnTo>
                    <a:pt x="351" y="29"/>
                  </a:lnTo>
                  <a:lnTo>
                    <a:pt x="328" y="41"/>
                  </a:lnTo>
                  <a:lnTo>
                    <a:pt x="287" y="66"/>
                  </a:lnTo>
                  <a:lnTo>
                    <a:pt x="268" y="79"/>
                  </a:lnTo>
                  <a:lnTo>
                    <a:pt x="247" y="95"/>
                  </a:lnTo>
                  <a:lnTo>
                    <a:pt x="228" y="109"/>
                  </a:lnTo>
                  <a:lnTo>
                    <a:pt x="159" y="178"/>
                  </a:lnTo>
                  <a:lnTo>
                    <a:pt x="128" y="216"/>
                  </a:lnTo>
                  <a:lnTo>
                    <a:pt x="114" y="235"/>
                  </a:lnTo>
                  <a:lnTo>
                    <a:pt x="100" y="255"/>
                  </a:lnTo>
                  <a:lnTo>
                    <a:pt x="88" y="274"/>
                  </a:lnTo>
                  <a:lnTo>
                    <a:pt x="76" y="295"/>
                  </a:lnTo>
                  <a:lnTo>
                    <a:pt x="66" y="318"/>
                  </a:lnTo>
                  <a:lnTo>
                    <a:pt x="55" y="338"/>
                  </a:lnTo>
                  <a:lnTo>
                    <a:pt x="45" y="361"/>
                  </a:lnTo>
                  <a:lnTo>
                    <a:pt x="38" y="383"/>
                  </a:lnTo>
                  <a:lnTo>
                    <a:pt x="29" y="407"/>
                  </a:lnTo>
                  <a:lnTo>
                    <a:pt x="23" y="430"/>
                  </a:lnTo>
                  <a:lnTo>
                    <a:pt x="7" y="504"/>
                  </a:lnTo>
                  <a:lnTo>
                    <a:pt x="4" y="528"/>
                  </a:lnTo>
                  <a:lnTo>
                    <a:pt x="0" y="577"/>
                  </a:lnTo>
                  <a:lnTo>
                    <a:pt x="0" y="628"/>
                  </a:lnTo>
                  <a:lnTo>
                    <a:pt x="4" y="680"/>
                  </a:lnTo>
                  <a:lnTo>
                    <a:pt x="9" y="706"/>
                  </a:lnTo>
                  <a:lnTo>
                    <a:pt x="12" y="730"/>
                  </a:lnTo>
                  <a:lnTo>
                    <a:pt x="19" y="756"/>
                  </a:lnTo>
                  <a:lnTo>
                    <a:pt x="24" y="782"/>
                  </a:lnTo>
                  <a:lnTo>
                    <a:pt x="42" y="830"/>
                  </a:lnTo>
                  <a:lnTo>
                    <a:pt x="50" y="853"/>
                  </a:lnTo>
                  <a:lnTo>
                    <a:pt x="61" y="877"/>
                  </a:lnTo>
                  <a:lnTo>
                    <a:pt x="71" y="899"/>
                  </a:lnTo>
                  <a:lnTo>
                    <a:pt x="83" y="920"/>
                  </a:lnTo>
                  <a:lnTo>
                    <a:pt x="97" y="942"/>
                  </a:lnTo>
                  <a:lnTo>
                    <a:pt x="124" y="984"/>
                  </a:lnTo>
                  <a:lnTo>
                    <a:pt x="156" y="1022"/>
                  </a:lnTo>
                  <a:lnTo>
                    <a:pt x="192" y="1060"/>
                  </a:lnTo>
                  <a:lnTo>
                    <a:pt x="211" y="1079"/>
                  </a:lnTo>
                  <a:lnTo>
                    <a:pt x="249" y="1110"/>
                  </a:lnTo>
                  <a:lnTo>
                    <a:pt x="270" y="1125"/>
                  </a:lnTo>
                  <a:lnTo>
                    <a:pt x="311" y="1153"/>
                  </a:lnTo>
                  <a:lnTo>
                    <a:pt x="333" y="1167"/>
                  </a:lnTo>
                  <a:lnTo>
                    <a:pt x="356" y="1177"/>
                  </a:lnTo>
                  <a:lnTo>
                    <a:pt x="378" y="1189"/>
                  </a:lnTo>
                  <a:lnTo>
                    <a:pt x="403" y="1200"/>
                  </a:lnTo>
                  <a:lnTo>
                    <a:pt x="427" y="1208"/>
                  </a:lnTo>
                  <a:lnTo>
                    <a:pt x="453" y="1217"/>
                  </a:lnTo>
                  <a:lnTo>
                    <a:pt x="456" y="1210"/>
                  </a:lnTo>
                  <a:lnTo>
                    <a:pt x="430" y="1201"/>
                  </a:lnTo>
                  <a:lnTo>
                    <a:pt x="406" y="1193"/>
                  </a:lnTo>
                  <a:lnTo>
                    <a:pt x="382" y="1182"/>
                  </a:lnTo>
                  <a:lnTo>
                    <a:pt x="359" y="1170"/>
                  </a:lnTo>
                  <a:lnTo>
                    <a:pt x="337" y="1160"/>
                  </a:lnTo>
                  <a:lnTo>
                    <a:pt x="314" y="1146"/>
                  </a:lnTo>
                  <a:lnTo>
                    <a:pt x="273" y="1118"/>
                  </a:lnTo>
                  <a:lnTo>
                    <a:pt x="252" y="1103"/>
                  </a:lnTo>
                  <a:lnTo>
                    <a:pt x="214" y="1072"/>
                  </a:lnTo>
                  <a:lnTo>
                    <a:pt x="195" y="1056"/>
                  </a:lnTo>
                  <a:lnTo>
                    <a:pt x="162" y="1018"/>
                  </a:lnTo>
                  <a:lnTo>
                    <a:pt x="131" y="980"/>
                  </a:lnTo>
                  <a:lnTo>
                    <a:pt x="104" y="939"/>
                  </a:lnTo>
                  <a:lnTo>
                    <a:pt x="90" y="917"/>
                  </a:lnTo>
                  <a:lnTo>
                    <a:pt x="78" y="896"/>
                  </a:lnTo>
                  <a:lnTo>
                    <a:pt x="67" y="873"/>
                  </a:lnTo>
                  <a:lnTo>
                    <a:pt x="57" y="849"/>
                  </a:lnTo>
                  <a:lnTo>
                    <a:pt x="48" y="827"/>
                  </a:lnTo>
                  <a:lnTo>
                    <a:pt x="31" y="778"/>
                  </a:lnTo>
                  <a:lnTo>
                    <a:pt x="26" y="756"/>
                  </a:lnTo>
                  <a:lnTo>
                    <a:pt x="19" y="730"/>
                  </a:lnTo>
                  <a:lnTo>
                    <a:pt x="16" y="706"/>
                  </a:lnTo>
                  <a:lnTo>
                    <a:pt x="10" y="680"/>
                  </a:lnTo>
                  <a:lnTo>
                    <a:pt x="7" y="628"/>
                  </a:lnTo>
                  <a:lnTo>
                    <a:pt x="7" y="577"/>
                  </a:lnTo>
                  <a:lnTo>
                    <a:pt x="10" y="528"/>
                  </a:lnTo>
                  <a:lnTo>
                    <a:pt x="14" y="504"/>
                  </a:lnTo>
                  <a:lnTo>
                    <a:pt x="29" y="433"/>
                  </a:lnTo>
                  <a:lnTo>
                    <a:pt x="36" y="411"/>
                  </a:lnTo>
                  <a:lnTo>
                    <a:pt x="45" y="387"/>
                  </a:lnTo>
                  <a:lnTo>
                    <a:pt x="52" y="364"/>
                  </a:lnTo>
                  <a:lnTo>
                    <a:pt x="62" y="342"/>
                  </a:lnTo>
                  <a:lnTo>
                    <a:pt x="73" y="321"/>
                  </a:lnTo>
                  <a:lnTo>
                    <a:pt x="83" y="299"/>
                  </a:lnTo>
                  <a:lnTo>
                    <a:pt x="95" y="278"/>
                  </a:lnTo>
                  <a:lnTo>
                    <a:pt x="107" y="259"/>
                  </a:lnTo>
                  <a:lnTo>
                    <a:pt x="121" y="238"/>
                  </a:lnTo>
                  <a:lnTo>
                    <a:pt x="135" y="219"/>
                  </a:lnTo>
                  <a:lnTo>
                    <a:pt x="166" y="181"/>
                  </a:lnTo>
                  <a:lnTo>
                    <a:pt x="180" y="164"/>
                  </a:lnTo>
                  <a:lnTo>
                    <a:pt x="214" y="129"/>
                  </a:lnTo>
                  <a:lnTo>
                    <a:pt x="232" y="116"/>
                  </a:lnTo>
                  <a:lnTo>
                    <a:pt x="251" y="102"/>
                  </a:lnTo>
                  <a:lnTo>
                    <a:pt x="271" y="86"/>
                  </a:lnTo>
                  <a:lnTo>
                    <a:pt x="290" y="73"/>
                  </a:lnTo>
                  <a:lnTo>
                    <a:pt x="332" y="48"/>
                  </a:lnTo>
                  <a:lnTo>
                    <a:pt x="354" y="36"/>
                  </a:lnTo>
                  <a:lnTo>
                    <a:pt x="399" y="16"/>
                  </a:lnTo>
                  <a:lnTo>
                    <a:pt x="423" y="7"/>
                  </a:lnTo>
                  <a:lnTo>
                    <a:pt x="420" y="0"/>
                  </a:lnTo>
                  <a:close/>
                </a:path>
              </a:pathLst>
            </a:custGeom>
            <a:solidFill>
              <a:srgbClr val="000000"/>
            </a:solidFill>
            <a:ln w="12700">
              <a:solidFill>
                <a:srgbClr val="000000"/>
              </a:solidFill>
              <a:round/>
              <a:headEnd/>
              <a:tailEnd/>
            </a:ln>
          </p:spPr>
          <p:txBody>
            <a:bodyPr/>
            <a:lstStyle/>
            <a:p>
              <a:endParaRPr lang="fr-FR"/>
            </a:p>
          </p:txBody>
        </p:sp>
        <p:sp>
          <p:nvSpPr>
            <p:cNvPr id="27710" name="Freeform 115"/>
            <p:cNvSpPr>
              <a:spLocks/>
            </p:cNvSpPr>
            <p:nvPr/>
          </p:nvSpPr>
          <p:spPr bwMode="auto">
            <a:xfrm>
              <a:off x="9119820" y="4613275"/>
              <a:ext cx="180975" cy="160338"/>
            </a:xfrm>
            <a:custGeom>
              <a:avLst/>
              <a:gdLst>
                <a:gd name="T0" fmla="*/ 2147483646 w 114"/>
                <a:gd name="T1" fmla="*/ 2147483646 h 101"/>
                <a:gd name="T2" fmla="*/ 2147483646 w 114"/>
                <a:gd name="T3" fmla="*/ 0 h 101"/>
                <a:gd name="T4" fmla="*/ 0 w 114"/>
                <a:gd name="T5" fmla="*/ 2147483646 h 101"/>
                <a:gd name="T6" fmla="*/ 2147483646 w 114"/>
                <a:gd name="T7" fmla="*/ 2147483646 h 101"/>
                <a:gd name="T8" fmla="*/ 2147483646 w 114"/>
                <a:gd name="T9" fmla="*/ 2147483646 h 101"/>
                <a:gd name="T10" fmla="*/ 0 60000 65536"/>
                <a:gd name="T11" fmla="*/ 0 60000 65536"/>
                <a:gd name="T12" fmla="*/ 0 60000 65536"/>
                <a:gd name="T13" fmla="*/ 0 60000 65536"/>
                <a:gd name="T14" fmla="*/ 0 60000 65536"/>
                <a:gd name="T15" fmla="*/ 0 w 114"/>
                <a:gd name="T16" fmla="*/ 0 h 101"/>
                <a:gd name="T17" fmla="*/ 114 w 114"/>
                <a:gd name="T18" fmla="*/ 101 h 101"/>
              </a:gdLst>
              <a:ahLst/>
              <a:cxnLst>
                <a:cxn ang="T10">
                  <a:pos x="T0" y="T1"/>
                </a:cxn>
                <a:cxn ang="T11">
                  <a:pos x="T2" y="T3"/>
                </a:cxn>
                <a:cxn ang="T12">
                  <a:pos x="T4" y="T5"/>
                </a:cxn>
                <a:cxn ang="T13">
                  <a:pos x="T6" y="T7"/>
                </a:cxn>
                <a:cxn ang="T14">
                  <a:pos x="T8" y="T9"/>
                </a:cxn>
              </a:cxnLst>
              <a:rect l="T15" t="T16" r="T17" b="T18"/>
              <a:pathLst>
                <a:path w="114" h="101">
                  <a:moveTo>
                    <a:pt x="114" y="94"/>
                  </a:moveTo>
                  <a:lnTo>
                    <a:pt x="3" y="0"/>
                  </a:lnTo>
                  <a:lnTo>
                    <a:pt x="0" y="7"/>
                  </a:lnTo>
                  <a:lnTo>
                    <a:pt x="110" y="101"/>
                  </a:lnTo>
                  <a:lnTo>
                    <a:pt x="114" y="94"/>
                  </a:lnTo>
                  <a:close/>
                </a:path>
              </a:pathLst>
            </a:custGeom>
            <a:solidFill>
              <a:srgbClr val="000000"/>
            </a:solidFill>
            <a:ln w="12700">
              <a:solidFill>
                <a:srgbClr val="000000"/>
              </a:solidFill>
              <a:round/>
              <a:headEnd/>
              <a:tailEnd/>
            </a:ln>
          </p:spPr>
          <p:txBody>
            <a:bodyPr/>
            <a:lstStyle/>
            <a:p>
              <a:endParaRPr lang="fr-FR"/>
            </a:p>
          </p:txBody>
        </p:sp>
        <p:sp>
          <p:nvSpPr>
            <p:cNvPr id="27711" name="Freeform 116"/>
            <p:cNvSpPr>
              <a:spLocks/>
            </p:cNvSpPr>
            <p:nvPr/>
          </p:nvSpPr>
          <p:spPr bwMode="auto">
            <a:xfrm>
              <a:off x="9121407" y="4619626"/>
              <a:ext cx="100013" cy="93663"/>
            </a:xfrm>
            <a:custGeom>
              <a:avLst/>
              <a:gdLst>
                <a:gd name="T0" fmla="*/ 2147483646 w 63"/>
                <a:gd name="T1" fmla="*/ 2147483646 h 59"/>
                <a:gd name="T2" fmla="*/ 0 w 63"/>
                <a:gd name="T3" fmla="*/ 0 h 59"/>
                <a:gd name="T4" fmla="*/ 2147483646 w 63"/>
                <a:gd name="T5" fmla="*/ 2147483646 h 59"/>
                <a:gd name="T6" fmla="*/ 2147483646 w 63"/>
                <a:gd name="T7" fmla="*/ 2147483646 h 59"/>
                <a:gd name="T8" fmla="*/ 2147483646 w 63"/>
                <a:gd name="T9" fmla="*/ 2147483646 h 59"/>
                <a:gd name="T10" fmla="*/ 0 60000 65536"/>
                <a:gd name="T11" fmla="*/ 0 60000 65536"/>
                <a:gd name="T12" fmla="*/ 0 60000 65536"/>
                <a:gd name="T13" fmla="*/ 0 60000 65536"/>
                <a:gd name="T14" fmla="*/ 0 60000 65536"/>
                <a:gd name="T15" fmla="*/ 0 w 63"/>
                <a:gd name="T16" fmla="*/ 0 h 59"/>
                <a:gd name="T17" fmla="*/ 63 w 63"/>
                <a:gd name="T18" fmla="*/ 59 h 59"/>
              </a:gdLst>
              <a:ahLst/>
              <a:cxnLst>
                <a:cxn ang="T10">
                  <a:pos x="T0" y="T1"/>
                </a:cxn>
                <a:cxn ang="T11">
                  <a:pos x="T2" y="T3"/>
                </a:cxn>
                <a:cxn ang="T12">
                  <a:pos x="T4" y="T5"/>
                </a:cxn>
                <a:cxn ang="T13">
                  <a:pos x="T6" y="T7"/>
                </a:cxn>
                <a:cxn ang="T14">
                  <a:pos x="T8" y="T9"/>
                </a:cxn>
              </a:cxnLst>
              <a:rect l="T15" t="T16" r="T17" b="T18"/>
              <a:pathLst>
                <a:path w="63" h="59">
                  <a:moveTo>
                    <a:pt x="26" y="59"/>
                  </a:moveTo>
                  <a:lnTo>
                    <a:pt x="0" y="0"/>
                  </a:lnTo>
                  <a:lnTo>
                    <a:pt x="63" y="15"/>
                  </a:lnTo>
                  <a:lnTo>
                    <a:pt x="21" y="19"/>
                  </a:lnTo>
                  <a:lnTo>
                    <a:pt x="26" y="59"/>
                  </a:lnTo>
                  <a:close/>
                </a:path>
              </a:pathLst>
            </a:custGeom>
            <a:solidFill>
              <a:srgbClr val="000000"/>
            </a:solidFill>
            <a:ln w="12700">
              <a:solidFill>
                <a:srgbClr val="000000"/>
              </a:solidFill>
              <a:round/>
              <a:headEnd/>
              <a:tailEnd/>
            </a:ln>
          </p:spPr>
          <p:txBody>
            <a:bodyPr/>
            <a:lstStyle/>
            <a:p>
              <a:endParaRPr lang="fr-FR"/>
            </a:p>
          </p:txBody>
        </p:sp>
        <p:sp>
          <p:nvSpPr>
            <p:cNvPr id="27712" name="Freeform 117"/>
            <p:cNvSpPr>
              <a:spLocks/>
            </p:cNvSpPr>
            <p:nvPr/>
          </p:nvSpPr>
          <p:spPr bwMode="auto">
            <a:xfrm>
              <a:off x="9113469" y="4611689"/>
              <a:ext cx="139700" cy="136525"/>
            </a:xfrm>
            <a:custGeom>
              <a:avLst/>
              <a:gdLst>
                <a:gd name="T0" fmla="*/ 2147483646 w 88"/>
                <a:gd name="T1" fmla="*/ 2147483646 h 86"/>
                <a:gd name="T2" fmla="*/ 2147483646 w 88"/>
                <a:gd name="T3" fmla="*/ 2147483646 h 86"/>
                <a:gd name="T4" fmla="*/ 2147483646 w 88"/>
                <a:gd name="T5" fmla="*/ 2147483646 h 86"/>
                <a:gd name="T6" fmla="*/ 2147483646 w 88"/>
                <a:gd name="T7" fmla="*/ 2147483646 h 86"/>
                <a:gd name="T8" fmla="*/ 2147483646 w 88"/>
                <a:gd name="T9" fmla="*/ 2147483646 h 86"/>
                <a:gd name="T10" fmla="*/ 2147483646 w 88"/>
                <a:gd name="T11" fmla="*/ 2147483646 h 86"/>
                <a:gd name="T12" fmla="*/ 2147483646 w 88"/>
                <a:gd name="T13" fmla="*/ 2147483646 h 86"/>
                <a:gd name="T14" fmla="*/ 2147483646 w 88"/>
                <a:gd name="T15" fmla="*/ 2147483646 h 86"/>
                <a:gd name="T16" fmla="*/ 2147483646 w 88"/>
                <a:gd name="T17" fmla="*/ 2147483646 h 86"/>
                <a:gd name="T18" fmla="*/ 2147483646 w 88"/>
                <a:gd name="T19" fmla="*/ 2147483646 h 86"/>
                <a:gd name="T20" fmla="*/ 2147483646 w 88"/>
                <a:gd name="T21" fmla="*/ 2147483646 h 86"/>
                <a:gd name="T22" fmla="*/ 2147483646 w 88"/>
                <a:gd name="T23" fmla="*/ 2147483646 h 86"/>
                <a:gd name="T24" fmla="*/ 0 w 88"/>
                <a:gd name="T25" fmla="*/ 0 h 86"/>
                <a:gd name="T26" fmla="*/ 2147483646 w 88"/>
                <a:gd name="T27" fmla="*/ 2147483646 h 86"/>
                <a:gd name="T28" fmla="*/ 2147483646 w 88"/>
                <a:gd name="T29" fmla="*/ 2147483646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
                <a:gd name="T46" fmla="*/ 0 h 86"/>
                <a:gd name="T47" fmla="*/ 88 w 88"/>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 h="86">
                  <a:moveTo>
                    <a:pt x="28" y="64"/>
                  </a:moveTo>
                  <a:lnTo>
                    <a:pt x="35" y="62"/>
                  </a:lnTo>
                  <a:lnTo>
                    <a:pt x="9" y="3"/>
                  </a:lnTo>
                  <a:lnTo>
                    <a:pt x="5" y="8"/>
                  </a:lnTo>
                  <a:lnTo>
                    <a:pt x="68" y="24"/>
                  </a:lnTo>
                  <a:lnTo>
                    <a:pt x="68" y="17"/>
                  </a:lnTo>
                  <a:lnTo>
                    <a:pt x="23" y="22"/>
                  </a:lnTo>
                  <a:lnTo>
                    <a:pt x="28" y="64"/>
                  </a:lnTo>
                  <a:lnTo>
                    <a:pt x="38" y="86"/>
                  </a:lnTo>
                  <a:lnTo>
                    <a:pt x="30" y="24"/>
                  </a:lnTo>
                  <a:lnTo>
                    <a:pt x="26" y="27"/>
                  </a:lnTo>
                  <a:lnTo>
                    <a:pt x="88" y="22"/>
                  </a:lnTo>
                  <a:lnTo>
                    <a:pt x="0" y="0"/>
                  </a:lnTo>
                  <a:lnTo>
                    <a:pt x="38" y="86"/>
                  </a:lnTo>
                  <a:lnTo>
                    <a:pt x="28" y="64"/>
                  </a:lnTo>
                  <a:close/>
                </a:path>
              </a:pathLst>
            </a:custGeom>
            <a:solidFill>
              <a:srgbClr val="000000"/>
            </a:solidFill>
            <a:ln w="12700">
              <a:solidFill>
                <a:srgbClr val="000000"/>
              </a:solidFill>
              <a:round/>
              <a:headEnd/>
              <a:tailEnd/>
            </a:ln>
          </p:spPr>
          <p:txBody>
            <a:bodyPr/>
            <a:lstStyle/>
            <a:p>
              <a:endParaRPr lang="fr-FR"/>
            </a:p>
          </p:txBody>
        </p:sp>
        <p:sp>
          <p:nvSpPr>
            <p:cNvPr id="27713" name="Freeform 118"/>
            <p:cNvSpPr>
              <a:spLocks/>
            </p:cNvSpPr>
            <p:nvPr/>
          </p:nvSpPr>
          <p:spPr bwMode="auto">
            <a:xfrm>
              <a:off x="9089657" y="5461000"/>
              <a:ext cx="182563" cy="158750"/>
            </a:xfrm>
            <a:custGeom>
              <a:avLst/>
              <a:gdLst>
                <a:gd name="T0" fmla="*/ 2147483646 w 115"/>
                <a:gd name="T1" fmla="*/ 0 h 100"/>
                <a:gd name="T2" fmla="*/ 0 w 115"/>
                <a:gd name="T3" fmla="*/ 2147483646 h 100"/>
                <a:gd name="T4" fmla="*/ 2147483646 w 115"/>
                <a:gd name="T5" fmla="*/ 2147483646 h 100"/>
                <a:gd name="T6" fmla="*/ 2147483646 w 115"/>
                <a:gd name="T7" fmla="*/ 2147483646 h 100"/>
                <a:gd name="T8" fmla="*/ 2147483646 w 115"/>
                <a:gd name="T9" fmla="*/ 0 h 100"/>
                <a:gd name="T10" fmla="*/ 0 60000 65536"/>
                <a:gd name="T11" fmla="*/ 0 60000 65536"/>
                <a:gd name="T12" fmla="*/ 0 60000 65536"/>
                <a:gd name="T13" fmla="*/ 0 60000 65536"/>
                <a:gd name="T14" fmla="*/ 0 60000 65536"/>
                <a:gd name="T15" fmla="*/ 0 w 115"/>
                <a:gd name="T16" fmla="*/ 0 h 100"/>
                <a:gd name="T17" fmla="*/ 115 w 115"/>
                <a:gd name="T18" fmla="*/ 100 h 100"/>
              </a:gdLst>
              <a:ahLst/>
              <a:cxnLst>
                <a:cxn ang="T10">
                  <a:pos x="T0" y="T1"/>
                </a:cxn>
                <a:cxn ang="T11">
                  <a:pos x="T2" y="T3"/>
                </a:cxn>
                <a:cxn ang="T12">
                  <a:pos x="T4" y="T5"/>
                </a:cxn>
                <a:cxn ang="T13">
                  <a:pos x="T6" y="T7"/>
                </a:cxn>
                <a:cxn ang="T14">
                  <a:pos x="T8" y="T9"/>
                </a:cxn>
              </a:cxnLst>
              <a:rect l="T15" t="T16" r="T17" b="T18"/>
              <a:pathLst>
                <a:path w="115" h="100">
                  <a:moveTo>
                    <a:pt x="112" y="0"/>
                  </a:moveTo>
                  <a:lnTo>
                    <a:pt x="0" y="93"/>
                  </a:lnTo>
                  <a:lnTo>
                    <a:pt x="3" y="100"/>
                  </a:lnTo>
                  <a:lnTo>
                    <a:pt x="115" y="7"/>
                  </a:lnTo>
                  <a:lnTo>
                    <a:pt x="112" y="0"/>
                  </a:lnTo>
                  <a:close/>
                </a:path>
              </a:pathLst>
            </a:custGeom>
            <a:solidFill>
              <a:srgbClr val="000000"/>
            </a:solidFill>
            <a:ln w="12700">
              <a:solidFill>
                <a:srgbClr val="000000"/>
              </a:solidFill>
              <a:round/>
              <a:headEnd/>
              <a:tailEnd/>
            </a:ln>
          </p:spPr>
          <p:txBody>
            <a:bodyPr/>
            <a:lstStyle/>
            <a:p>
              <a:endParaRPr lang="fr-FR"/>
            </a:p>
          </p:txBody>
        </p:sp>
        <p:sp>
          <p:nvSpPr>
            <p:cNvPr id="27714" name="Freeform 119"/>
            <p:cNvSpPr>
              <a:spLocks/>
            </p:cNvSpPr>
            <p:nvPr/>
          </p:nvSpPr>
          <p:spPr bwMode="auto">
            <a:xfrm>
              <a:off x="9091244" y="5521326"/>
              <a:ext cx="100012" cy="92075"/>
            </a:xfrm>
            <a:custGeom>
              <a:avLst/>
              <a:gdLst>
                <a:gd name="T0" fmla="*/ 2147483646 w 63"/>
                <a:gd name="T1" fmla="*/ 2147483646 h 58"/>
                <a:gd name="T2" fmla="*/ 0 w 63"/>
                <a:gd name="T3" fmla="*/ 2147483646 h 58"/>
                <a:gd name="T4" fmla="*/ 2147483646 w 63"/>
                <a:gd name="T5" fmla="*/ 0 h 58"/>
                <a:gd name="T6" fmla="*/ 2147483646 w 63"/>
                <a:gd name="T7" fmla="*/ 2147483646 h 58"/>
                <a:gd name="T8" fmla="*/ 2147483646 w 63"/>
                <a:gd name="T9" fmla="*/ 2147483646 h 58"/>
                <a:gd name="T10" fmla="*/ 0 60000 65536"/>
                <a:gd name="T11" fmla="*/ 0 60000 65536"/>
                <a:gd name="T12" fmla="*/ 0 60000 65536"/>
                <a:gd name="T13" fmla="*/ 0 60000 65536"/>
                <a:gd name="T14" fmla="*/ 0 60000 65536"/>
                <a:gd name="T15" fmla="*/ 0 w 63"/>
                <a:gd name="T16" fmla="*/ 0 h 58"/>
                <a:gd name="T17" fmla="*/ 63 w 63"/>
                <a:gd name="T18" fmla="*/ 58 h 58"/>
              </a:gdLst>
              <a:ahLst/>
              <a:cxnLst>
                <a:cxn ang="T10">
                  <a:pos x="T0" y="T1"/>
                </a:cxn>
                <a:cxn ang="T11">
                  <a:pos x="T2" y="T3"/>
                </a:cxn>
                <a:cxn ang="T12">
                  <a:pos x="T4" y="T5"/>
                </a:cxn>
                <a:cxn ang="T13">
                  <a:pos x="T6" y="T7"/>
                </a:cxn>
                <a:cxn ang="T14">
                  <a:pos x="T8" y="T9"/>
                </a:cxn>
              </a:cxnLst>
              <a:rect l="T15" t="T16" r="T17" b="T18"/>
              <a:pathLst>
                <a:path w="63" h="58">
                  <a:moveTo>
                    <a:pt x="63" y="45"/>
                  </a:moveTo>
                  <a:lnTo>
                    <a:pt x="0" y="58"/>
                  </a:lnTo>
                  <a:lnTo>
                    <a:pt x="26" y="0"/>
                  </a:lnTo>
                  <a:lnTo>
                    <a:pt x="23" y="39"/>
                  </a:lnTo>
                  <a:lnTo>
                    <a:pt x="63" y="45"/>
                  </a:lnTo>
                  <a:close/>
                </a:path>
              </a:pathLst>
            </a:custGeom>
            <a:solidFill>
              <a:srgbClr val="000000"/>
            </a:solidFill>
            <a:ln w="12700">
              <a:solidFill>
                <a:srgbClr val="000000"/>
              </a:solidFill>
              <a:round/>
              <a:headEnd/>
              <a:tailEnd/>
            </a:ln>
          </p:spPr>
          <p:txBody>
            <a:bodyPr/>
            <a:lstStyle/>
            <a:p>
              <a:endParaRPr lang="fr-FR"/>
            </a:p>
          </p:txBody>
        </p:sp>
        <p:sp>
          <p:nvSpPr>
            <p:cNvPr id="27715" name="Freeform 120"/>
            <p:cNvSpPr>
              <a:spLocks/>
            </p:cNvSpPr>
            <p:nvPr/>
          </p:nvSpPr>
          <p:spPr bwMode="auto">
            <a:xfrm>
              <a:off x="9083307" y="5487989"/>
              <a:ext cx="138113" cy="134937"/>
            </a:xfrm>
            <a:custGeom>
              <a:avLst/>
              <a:gdLst>
                <a:gd name="T0" fmla="*/ 2147483646 w 87"/>
                <a:gd name="T1" fmla="*/ 2147483646 h 85"/>
                <a:gd name="T2" fmla="*/ 2147483646 w 87"/>
                <a:gd name="T3" fmla="*/ 2147483646 h 85"/>
                <a:gd name="T4" fmla="*/ 2147483646 w 87"/>
                <a:gd name="T5" fmla="*/ 2147483646 h 85"/>
                <a:gd name="T6" fmla="*/ 2147483646 w 87"/>
                <a:gd name="T7" fmla="*/ 2147483646 h 85"/>
                <a:gd name="T8" fmla="*/ 2147483646 w 87"/>
                <a:gd name="T9" fmla="*/ 2147483646 h 85"/>
                <a:gd name="T10" fmla="*/ 2147483646 w 87"/>
                <a:gd name="T11" fmla="*/ 2147483646 h 85"/>
                <a:gd name="T12" fmla="*/ 2147483646 w 87"/>
                <a:gd name="T13" fmla="*/ 2147483646 h 85"/>
                <a:gd name="T14" fmla="*/ 2147483646 w 87"/>
                <a:gd name="T15" fmla="*/ 2147483646 h 85"/>
                <a:gd name="T16" fmla="*/ 2147483646 w 87"/>
                <a:gd name="T17" fmla="*/ 2147483646 h 85"/>
                <a:gd name="T18" fmla="*/ 2147483646 w 87"/>
                <a:gd name="T19" fmla="*/ 2147483646 h 85"/>
                <a:gd name="T20" fmla="*/ 2147483646 w 87"/>
                <a:gd name="T21" fmla="*/ 2147483646 h 85"/>
                <a:gd name="T22" fmla="*/ 2147483646 w 87"/>
                <a:gd name="T23" fmla="*/ 0 h 85"/>
                <a:gd name="T24" fmla="*/ 0 w 87"/>
                <a:gd name="T25" fmla="*/ 2147483646 h 85"/>
                <a:gd name="T26" fmla="*/ 2147483646 w 87"/>
                <a:gd name="T27" fmla="*/ 2147483646 h 85"/>
                <a:gd name="T28" fmla="*/ 2147483646 w 87"/>
                <a:gd name="T29" fmla="*/ 2147483646 h 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7"/>
                <a:gd name="T46" fmla="*/ 0 h 85"/>
                <a:gd name="T47" fmla="*/ 87 w 87"/>
                <a:gd name="T48" fmla="*/ 85 h 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7" h="85">
                  <a:moveTo>
                    <a:pt x="68" y="69"/>
                  </a:moveTo>
                  <a:lnTo>
                    <a:pt x="68" y="62"/>
                  </a:lnTo>
                  <a:lnTo>
                    <a:pt x="5" y="76"/>
                  </a:lnTo>
                  <a:lnTo>
                    <a:pt x="9" y="81"/>
                  </a:lnTo>
                  <a:lnTo>
                    <a:pt x="35" y="22"/>
                  </a:lnTo>
                  <a:lnTo>
                    <a:pt x="28" y="21"/>
                  </a:lnTo>
                  <a:lnTo>
                    <a:pt x="24" y="62"/>
                  </a:lnTo>
                  <a:lnTo>
                    <a:pt x="68" y="69"/>
                  </a:lnTo>
                  <a:lnTo>
                    <a:pt x="87" y="66"/>
                  </a:lnTo>
                  <a:lnTo>
                    <a:pt x="28" y="57"/>
                  </a:lnTo>
                  <a:lnTo>
                    <a:pt x="31" y="60"/>
                  </a:lnTo>
                  <a:lnTo>
                    <a:pt x="36" y="0"/>
                  </a:lnTo>
                  <a:lnTo>
                    <a:pt x="0" y="85"/>
                  </a:lnTo>
                  <a:lnTo>
                    <a:pt x="87" y="66"/>
                  </a:lnTo>
                  <a:lnTo>
                    <a:pt x="68" y="69"/>
                  </a:lnTo>
                  <a:close/>
                </a:path>
              </a:pathLst>
            </a:custGeom>
            <a:solidFill>
              <a:srgbClr val="000000"/>
            </a:solidFill>
            <a:ln w="12700">
              <a:solidFill>
                <a:srgbClr val="000000"/>
              </a:solidFill>
              <a:round/>
              <a:headEnd/>
              <a:tailEnd/>
            </a:ln>
          </p:spPr>
          <p:txBody>
            <a:bodyPr/>
            <a:lstStyle/>
            <a:p>
              <a:endParaRPr lang="fr-FR"/>
            </a:p>
          </p:txBody>
        </p:sp>
        <p:sp>
          <p:nvSpPr>
            <p:cNvPr id="27716" name="Freeform 121"/>
            <p:cNvSpPr>
              <a:spLocks/>
            </p:cNvSpPr>
            <p:nvPr/>
          </p:nvSpPr>
          <p:spPr bwMode="auto">
            <a:xfrm>
              <a:off x="8792794" y="4318000"/>
              <a:ext cx="184150" cy="158750"/>
            </a:xfrm>
            <a:custGeom>
              <a:avLst/>
              <a:gdLst>
                <a:gd name="T0" fmla="*/ 2147483646 w 116"/>
                <a:gd name="T1" fmla="*/ 2147483646 h 100"/>
                <a:gd name="T2" fmla="*/ 2147483646 w 116"/>
                <a:gd name="T3" fmla="*/ 0 h 100"/>
                <a:gd name="T4" fmla="*/ 0 w 116"/>
                <a:gd name="T5" fmla="*/ 2147483646 h 100"/>
                <a:gd name="T6" fmla="*/ 2147483646 w 116"/>
                <a:gd name="T7" fmla="*/ 2147483646 h 100"/>
                <a:gd name="T8" fmla="*/ 2147483646 w 116"/>
                <a:gd name="T9" fmla="*/ 2147483646 h 100"/>
                <a:gd name="T10" fmla="*/ 0 60000 65536"/>
                <a:gd name="T11" fmla="*/ 0 60000 65536"/>
                <a:gd name="T12" fmla="*/ 0 60000 65536"/>
                <a:gd name="T13" fmla="*/ 0 60000 65536"/>
                <a:gd name="T14" fmla="*/ 0 60000 65536"/>
                <a:gd name="T15" fmla="*/ 0 w 116"/>
                <a:gd name="T16" fmla="*/ 0 h 100"/>
                <a:gd name="T17" fmla="*/ 116 w 116"/>
                <a:gd name="T18" fmla="*/ 100 h 100"/>
              </a:gdLst>
              <a:ahLst/>
              <a:cxnLst>
                <a:cxn ang="T10">
                  <a:pos x="T0" y="T1"/>
                </a:cxn>
                <a:cxn ang="T11">
                  <a:pos x="T2" y="T3"/>
                </a:cxn>
                <a:cxn ang="T12">
                  <a:pos x="T4" y="T5"/>
                </a:cxn>
                <a:cxn ang="T13">
                  <a:pos x="T6" y="T7"/>
                </a:cxn>
                <a:cxn ang="T14">
                  <a:pos x="T8" y="T9"/>
                </a:cxn>
              </a:cxnLst>
              <a:rect l="T15" t="T16" r="T17" b="T18"/>
              <a:pathLst>
                <a:path w="116" h="100">
                  <a:moveTo>
                    <a:pt x="116" y="93"/>
                  </a:moveTo>
                  <a:lnTo>
                    <a:pt x="4" y="0"/>
                  </a:lnTo>
                  <a:lnTo>
                    <a:pt x="0" y="7"/>
                  </a:lnTo>
                  <a:lnTo>
                    <a:pt x="112" y="100"/>
                  </a:lnTo>
                  <a:lnTo>
                    <a:pt x="116" y="93"/>
                  </a:lnTo>
                  <a:close/>
                </a:path>
              </a:pathLst>
            </a:custGeom>
            <a:solidFill>
              <a:srgbClr val="000000"/>
            </a:solidFill>
            <a:ln w="12700">
              <a:solidFill>
                <a:srgbClr val="000000"/>
              </a:solidFill>
              <a:round/>
              <a:headEnd/>
              <a:tailEnd/>
            </a:ln>
          </p:spPr>
          <p:txBody>
            <a:bodyPr/>
            <a:lstStyle/>
            <a:p>
              <a:endParaRPr lang="fr-FR"/>
            </a:p>
          </p:txBody>
        </p:sp>
        <p:sp>
          <p:nvSpPr>
            <p:cNvPr id="27717" name="Freeform 122"/>
            <p:cNvSpPr>
              <a:spLocks/>
            </p:cNvSpPr>
            <p:nvPr/>
          </p:nvSpPr>
          <p:spPr bwMode="auto">
            <a:xfrm>
              <a:off x="8795970" y="4322763"/>
              <a:ext cx="98425" cy="93662"/>
            </a:xfrm>
            <a:custGeom>
              <a:avLst/>
              <a:gdLst>
                <a:gd name="T0" fmla="*/ 2147483646 w 62"/>
                <a:gd name="T1" fmla="*/ 2147483646 h 59"/>
                <a:gd name="T2" fmla="*/ 0 w 62"/>
                <a:gd name="T3" fmla="*/ 0 h 59"/>
                <a:gd name="T4" fmla="*/ 2147483646 w 62"/>
                <a:gd name="T5" fmla="*/ 2147483646 h 59"/>
                <a:gd name="T6" fmla="*/ 2147483646 w 62"/>
                <a:gd name="T7" fmla="*/ 2147483646 h 59"/>
                <a:gd name="T8" fmla="*/ 2147483646 w 62"/>
                <a:gd name="T9" fmla="*/ 2147483646 h 59"/>
                <a:gd name="T10" fmla="*/ 0 60000 65536"/>
                <a:gd name="T11" fmla="*/ 0 60000 65536"/>
                <a:gd name="T12" fmla="*/ 0 60000 65536"/>
                <a:gd name="T13" fmla="*/ 0 60000 65536"/>
                <a:gd name="T14" fmla="*/ 0 60000 65536"/>
                <a:gd name="T15" fmla="*/ 0 w 62"/>
                <a:gd name="T16" fmla="*/ 0 h 59"/>
                <a:gd name="T17" fmla="*/ 62 w 62"/>
                <a:gd name="T18" fmla="*/ 59 h 59"/>
              </a:gdLst>
              <a:ahLst/>
              <a:cxnLst>
                <a:cxn ang="T10">
                  <a:pos x="T0" y="T1"/>
                </a:cxn>
                <a:cxn ang="T11">
                  <a:pos x="T2" y="T3"/>
                </a:cxn>
                <a:cxn ang="T12">
                  <a:pos x="T4" y="T5"/>
                </a:cxn>
                <a:cxn ang="T13">
                  <a:pos x="T6" y="T7"/>
                </a:cxn>
                <a:cxn ang="T14">
                  <a:pos x="T8" y="T9"/>
                </a:cxn>
              </a:cxnLst>
              <a:rect l="T15" t="T16" r="T17" b="T18"/>
              <a:pathLst>
                <a:path w="62" h="59">
                  <a:moveTo>
                    <a:pt x="26" y="59"/>
                  </a:moveTo>
                  <a:lnTo>
                    <a:pt x="0" y="0"/>
                  </a:lnTo>
                  <a:lnTo>
                    <a:pt x="62" y="14"/>
                  </a:lnTo>
                  <a:lnTo>
                    <a:pt x="22" y="18"/>
                  </a:lnTo>
                  <a:lnTo>
                    <a:pt x="26" y="59"/>
                  </a:lnTo>
                  <a:close/>
                </a:path>
              </a:pathLst>
            </a:custGeom>
            <a:solidFill>
              <a:srgbClr val="000000"/>
            </a:solidFill>
            <a:ln w="12700">
              <a:solidFill>
                <a:srgbClr val="000000"/>
              </a:solidFill>
              <a:round/>
              <a:headEnd/>
              <a:tailEnd/>
            </a:ln>
          </p:spPr>
          <p:txBody>
            <a:bodyPr/>
            <a:lstStyle/>
            <a:p>
              <a:endParaRPr lang="fr-FR"/>
            </a:p>
          </p:txBody>
        </p:sp>
        <p:sp>
          <p:nvSpPr>
            <p:cNvPr id="27718" name="Freeform 123"/>
            <p:cNvSpPr>
              <a:spLocks/>
            </p:cNvSpPr>
            <p:nvPr/>
          </p:nvSpPr>
          <p:spPr bwMode="auto">
            <a:xfrm>
              <a:off x="8788031" y="4314825"/>
              <a:ext cx="141288" cy="134938"/>
            </a:xfrm>
            <a:custGeom>
              <a:avLst/>
              <a:gdLst>
                <a:gd name="T0" fmla="*/ 2147483646 w 89"/>
                <a:gd name="T1" fmla="*/ 2147483646 h 85"/>
                <a:gd name="T2" fmla="*/ 2147483646 w 89"/>
                <a:gd name="T3" fmla="*/ 2147483646 h 85"/>
                <a:gd name="T4" fmla="*/ 2147483646 w 89"/>
                <a:gd name="T5" fmla="*/ 2147483646 h 85"/>
                <a:gd name="T6" fmla="*/ 2147483646 w 89"/>
                <a:gd name="T7" fmla="*/ 2147483646 h 85"/>
                <a:gd name="T8" fmla="*/ 2147483646 w 89"/>
                <a:gd name="T9" fmla="*/ 2147483646 h 85"/>
                <a:gd name="T10" fmla="*/ 2147483646 w 89"/>
                <a:gd name="T11" fmla="*/ 2147483646 h 85"/>
                <a:gd name="T12" fmla="*/ 2147483646 w 89"/>
                <a:gd name="T13" fmla="*/ 2147483646 h 85"/>
                <a:gd name="T14" fmla="*/ 2147483646 w 89"/>
                <a:gd name="T15" fmla="*/ 2147483646 h 85"/>
                <a:gd name="T16" fmla="*/ 2147483646 w 89"/>
                <a:gd name="T17" fmla="*/ 2147483646 h 85"/>
                <a:gd name="T18" fmla="*/ 2147483646 w 89"/>
                <a:gd name="T19" fmla="*/ 2147483646 h 85"/>
                <a:gd name="T20" fmla="*/ 2147483646 w 89"/>
                <a:gd name="T21" fmla="*/ 2147483646 h 85"/>
                <a:gd name="T22" fmla="*/ 2147483646 w 89"/>
                <a:gd name="T23" fmla="*/ 2147483646 h 85"/>
                <a:gd name="T24" fmla="*/ 0 w 89"/>
                <a:gd name="T25" fmla="*/ 0 h 85"/>
                <a:gd name="T26" fmla="*/ 2147483646 w 89"/>
                <a:gd name="T27" fmla="*/ 2147483646 h 85"/>
                <a:gd name="T28" fmla="*/ 2147483646 w 89"/>
                <a:gd name="T29" fmla="*/ 2147483646 h 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85"/>
                <a:gd name="T47" fmla="*/ 89 w 89"/>
                <a:gd name="T48" fmla="*/ 85 h 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85">
                  <a:moveTo>
                    <a:pt x="27" y="64"/>
                  </a:moveTo>
                  <a:lnTo>
                    <a:pt x="34" y="62"/>
                  </a:lnTo>
                  <a:lnTo>
                    <a:pt x="8" y="4"/>
                  </a:lnTo>
                  <a:lnTo>
                    <a:pt x="5" y="9"/>
                  </a:lnTo>
                  <a:lnTo>
                    <a:pt x="67" y="23"/>
                  </a:lnTo>
                  <a:lnTo>
                    <a:pt x="67" y="16"/>
                  </a:lnTo>
                  <a:lnTo>
                    <a:pt x="24" y="21"/>
                  </a:lnTo>
                  <a:lnTo>
                    <a:pt x="27" y="64"/>
                  </a:lnTo>
                  <a:lnTo>
                    <a:pt x="36" y="85"/>
                  </a:lnTo>
                  <a:lnTo>
                    <a:pt x="31" y="23"/>
                  </a:lnTo>
                  <a:lnTo>
                    <a:pt x="27" y="26"/>
                  </a:lnTo>
                  <a:lnTo>
                    <a:pt x="89" y="21"/>
                  </a:lnTo>
                  <a:lnTo>
                    <a:pt x="0" y="0"/>
                  </a:lnTo>
                  <a:lnTo>
                    <a:pt x="36" y="85"/>
                  </a:lnTo>
                  <a:lnTo>
                    <a:pt x="27" y="64"/>
                  </a:lnTo>
                  <a:close/>
                </a:path>
              </a:pathLst>
            </a:custGeom>
            <a:solidFill>
              <a:srgbClr val="000000"/>
            </a:solidFill>
            <a:ln w="12700">
              <a:solidFill>
                <a:srgbClr val="000000"/>
              </a:solidFill>
              <a:round/>
              <a:headEnd/>
              <a:tailEnd/>
            </a:ln>
          </p:spPr>
          <p:txBody>
            <a:bodyPr/>
            <a:lstStyle/>
            <a:p>
              <a:endParaRPr lang="fr-FR"/>
            </a:p>
          </p:txBody>
        </p:sp>
        <p:sp>
          <p:nvSpPr>
            <p:cNvPr id="27719" name="Freeform 124"/>
            <p:cNvSpPr>
              <a:spLocks/>
            </p:cNvSpPr>
            <p:nvPr/>
          </p:nvSpPr>
          <p:spPr bwMode="auto">
            <a:xfrm>
              <a:off x="8702306" y="5756275"/>
              <a:ext cx="184150" cy="158750"/>
            </a:xfrm>
            <a:custGeom>
              <a:avLst/>
              <a:gdLst>
                <a:gd name="T0" fmla="*/ 2147483646 w 116"/>
                <a:gd name="T1" fmla="*/ 0 h 100"/>
                <a:gd name="T2" fmla="*/ 0 w 116"/>
                <a:gd name="T3" fmla="*/ 2147483646 h 100"/>
                <a:gd name="T4" fmla="*/ 2147483646 w 116"/>
                <a:gd name="T5" fmla="*/ 2147483646 h 100"/>
                <a:gd name="T6" fmla="*/ 2147483646 w 116"/>
                <a:gd name="T7" fmla="*/ 2147483646 h 100"/>
                <a:gd name="T8" fmla="*/ 2147483646 w 116"/>
                <a:gd name="T9" fmla="*/ 0 h 100"/>
                <a:gd name="T10" fmla="*/ 0 60000 65536"/>
                <a:gd name="T11" fmla="*/ 0 60000 65536"/>
                <a:gd name="T12" fmla="*/ 0 60000 65536"/>
                <a:gd name="T13" fmla="*/ 0 60000 65536"/>
                <a:gd name="T14" fmla="*/ 0 60000 65536"/>
                <a:gd name="T15" fmla="*/ 0 w 116"/>
                <a:gd name="T16" fmla="*/ 0 h 100"/>
                <a:gd name="T17" fmla="*/ 116 w 116"/>
                <a:gd name="T18" fmla="*/ 100 h 100"/>
              </a:gdLst>
              <a:ahLst/>
              <a:cxnLst>
                <a:cxn ang="T10">
                  <a:pos x="T0" y="T1"/>
                </a:cxn>
                <a:cxn ang="T11">
                  <a:pos x="T2" y="T3"/>
                </a:cxn>
                <a:cxn ang="T12">
                  <a:pos x="T4" y="T5"/>
                </a:cxn>
                <a:cxn ang="T13">
                  <a:pos x="T6" y="T7"/>
                </a:cxn>
                <a:cxn ang="T14">
                  <a:pos x="T8" y="T9"/>
                </a:cxn>
              </a:cxnLst>
              <a:rect l="T15" t="T16" r="T17" b="T18"/>
              <a:pathLst>
                <a:path w="116" h="100">
                  <a:moveTo>
                    <a:pt x="112" y="0"/>
                  </a:moveTo>
                  <a:lnTo>
                    <a:pt x="0" y="93"/>
                  </a:lnTo>
                  <a:lnTo>
                    <a:pt x="4" y="100"/>
                  </a:lnTo>
                  <a:lnTo>
                    <a:pt x="116" y="7"/>
                  </a:lnTo>
                  <a:lnTo>
                    <a:pt x="112" y="0"/>
                  </a:lnTo>
                  <a:close/>
                </a:path>
              </a:pathLst>
            </a:custGeom>
            <a:solidFill>
              <a:srgbClr val="000000"/>
            </a:solidFill>
            <a:ln w="12700">
              <a:solidFill>
                <a:srgbClr val="000000"/>
              </a:solidFill>
              <a:round/>
              <a:headEnd/>
              <a:tailEnd/>
            </a:ln>
          </p:spPr>
          <p:txBody>
            <a:bodyPr/>
            <a:lstStyle/>
            <a:p>
              <a:endParaRPr lang="fr-FR"/>
            </a:p>
          </p:txBody>
        </p:sp>
        <p:sp>
          <p:nvSpPr>
            <p:cNvPr id="27720" name="Freeform 125"/>
            <p:cNvSpPr>
              <a:spLocks/>
            </p:cNvSpPr>
            <p:nvPr/>
          </p:nvSpPr>
          <p:spPr bwMode="auto">
            <a:xfrm>
              <a:off x="8705481" y="5816601"/>
              <a:ext cx="101600" cy="93663"/>
            </a:xfrm>
            <a:custGeom>
              <a:avLst/>
              <a:gdLst>
                <a:gd name="T0" fmla="*/ 2147483646 w 64"/>
                <a:gd name="T1" fmla="*/ 2147483646 h 59"/>
                <a:gd name="T2" fmla="*/ 0 w 64"/>
                <a:gd name="T3" fmla="*/ 2147483646 h 59"/>
                <a:gd name="T4" fmla="*/ 2147483646 w 64"/>
                <a:gd name="T5" fmla="*/ 0 h 59"/>
                <a:gd name="T6" fmla="*/ 2147483646 w 64"/>
                <a:gd name="T7" fmla="*/ 2147483646 h 59"/>
                <a:gd name="T8" fmla="*/ 2147483646 w 64"/>
                <a:gd name="T9" fmla="*/ 2147483646 h 59"/>
                <a:gd name="T10" fmla="*/ 0 60000 65536"/>
                <a:gd name="T11" fmla="*/ 0 60000 65536"/>
                <a:gd name="T12" fmla="*/ 0 60000 65536"/>
                <a:gd name="T13" fmla="*/ 0 60000 65536"/>
                <a:gd name="T14" fmla="*/ 0 60000 65536"/>
                <a:gd name="T15" fmla="*/ 0 w 64"/>
                <a:gd name="T16" fmla="*/ 0 h 59"/>
                <a:gd name="T17" fmla="*/ 64 w 64"/>
                <a:gd name="T18" fmla="*/ 59 h 59"/>
              </a:gdLst>
              <a:ahLst/>
              <a:cxnLst>
                <a:cxn ang="T10">
                  <a:pos x="T0" y="T1"/>
                </a:cxn>
                <a:cxn ang="T11">
                  <a:pos x="T2" y="T3"/>
                </a:cxn>
                <a:cxn ang="T12">
                  <a:pos x="T4" y="T5"/>
                </a:cxn>
                <a:cxn ang="T13">
                  <a:pos x="T6" y="T7"/>
                </a:cxn>
                <a:cxn ang="T14">
                  <a:pos x="T8" y="T9"/>
                </a:cxn>
              </a:cxnLst>
              <a:rect l="T15" t="T16" r="T17" b="T18"/>
              <a:pathLst>
                <a:path w="64" h="59">
                  <a:moveTo>
                    <a:pt x="64" y="45"/>
                  </a:moveTo>
                  <a:lnTo>
                    <a:pt x="0" y="59"/>
                  </a:lnTo>
                  <a:lnTo>
                    <a:pt x="26" y="0"/>
                  </a:lnTo>
                  <a:lnTo>
                    <a:pt x="22" y="42"/>
                  </a:lnTo>
                  <a:lnTo>
                    <a:pt x="64" y="45"/>
                  </a:lnTo>
                  <a:close/>
                </a:path>
              </a:pathLst>
            </a:custGeom>
            <a:solidFill>
              <a:srgbClr val="000000"/>
            </a:solidFill>
            <a:ln w="12700">
              <a:solidFill>
                <a:srgbClr val="000000"/>
              </a:solidFill>
              <a:round/>
              <a:headEnd/>
              <a:tailEnd/>
            </a:ln>
          </p:spPr>
          <p:txBody>
            <a:bodyPr/>
            <a:lstStyle/>
            <a:p>
              <a:endParaRPr lang="fr-FR"/>
            </a:p>
          </p:txBody>
        </p:sp>
        <p:sp>
          <p:nvSpPr>
            <p:cNvPr id="27721" name="Freeform 126"/>
            <p:cNvSpPr>
              <a:spLocks/>
            </p:cNvSpPr>
            <p:nvPr/>
          </p:nvSpPr>
          <p:spPr bwMode="auto">
            <a:xfrm>
              <a:off x="8697544" y="5783264"/>
              <a:ext cx="144462" cy="134937"/>
            </a:xfrm>
            <a:custGeom>
              <a:avLst/>
              <a:gdLst>
                <a:gd name="T0" fmla="*/ 2147483646 w 91"/>
                <a:gd name="T1" fmla="*/ 2147483646 h 85"/>
                <a:gd name="T2" fmla="*/ 2147483646 w 91"/>
                <a:gd name="T3" fmla="*/ 2147483646 h 85"/>
                <a:gd name="T4" fmla="*/ 2147483646 w 91"/>
                <a:gd name="T5" fmla="*/ 2147483646 h 85"/>
                <a:gd name="T6" fmla="*/ 2147483646 w 91"/>
                <a:gd name="T7" fmla="*/ 2147483646 h 85"/>
                <a:gd name="T8" fmla="*/ 2147483646 w 91"/>
                <a:gd name="T9" fmla="*/ 2147483646 h 85"/>
                <a:gd name="T10" fmla="*/ 2147483646 w 91"/>
                <a:gd name="T11" fmla="*/ 2147483646 h 85"/>
                <a:gd name="T12" fmla="*/ 2147483646 w 91"/>
                <a:gd name="T13" fmla="*/ 2147483646 h 85"/>
                <a:gd name="T14" fmla="*/ 2147483646 w 91"/>
                <a:gd name="T15" fmla="*/ 2147483646 h 85"/>
                <a:gd name="T16" fmla="*/ 2147483646 w 91"/>
                <a:gd name="T17" fmla="*/ 2147483646 h 85"/>
                <a:gd name="T18" fmla="*/ 2147483646 w 91"/>
                <a:gd name="T19" fmla="*/ 2147483646 h 85"/>
                <a:gd name="T20" fmla="*/ 2147483646 w 91"/>
                <a:gd name="T21" fmla="*/ 2147483646 h 85"/>
                <a:gd name="T22" fmla="*/ 2147483646 w 91"/>
                <a:gd name="T23" fmla="*/ 0 h 85"/>
                <a:gd name="T24" fmla="*/ 0 w 91"/>
                <a:gd name="T25" fmla="*/ 2147483646 h 85"/>
                <a:gd name="T26" fmla="*/ 2147483646 w 91"/>
                <a:gd name="T27" fmla="*/ 2147483646 h 85"/>
                <a:gd name="T28" fmla="*/ 2147483646 w 91"/>
                <a:gd name="T29" fmla="*/ 2147483646 h 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1"/>
                <a:gd name="T46" fmla="*/ 0 h 85"/>
                <a:gd name="T47" fmla="*/ 91 w 91"/>
                <a:gd name="T48" fmla="*/ 85 h 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1" h="85">
                  <a:moveTo>
                    <a:pt x="69" y="69"/>
                  </a:moveTo>
                  <a:lnTo>
                    <a:pt x="69" y="63"/>
                  </a:lnTo>
                  <a:lnTo>
                    <a:pt x="5" y="76"/>
                  </a:lnTo>
                  <a:lnTo>
                    <a:pt x="8" y="82"/>
                  </a:lnTo>
                  <a:lnTo>
                    <a:pt x="34" y="23"/>
                  </a:lnTo>
                  <a:lnTo>
                    <a:pt x="27" y="21"/>
                  </a:lnTo>
                  <a:lnTo>
                    <a:pt x="24" y="64"/>
                  </a:lnTo>
                  <a:lnTo>
                    <a:pt x="69" y="69"/>
                  </a:lnTo>
                  <a:lnTo>
                    <a:pt x="91" y="64"/>
                  </a:lnTo>
                  <a:lnTo>
                    <a:pt x="27" y="59"/>
                  </a:lnTo>
                  <a:lnTo>
                    <a:pt x="31" y="63"/>
                  </a:lnTo>
                  <a:lnTo>
                    <a:pt x="36" y="0"/>
                  </a:lnTo>
                  <a:lnTo>
                    <a:pt x="0" y="85"/>
                  </a:lnTo>
                  <a:lnTo>
                    <a:pt x="91" y="64"/>
                  </a:lnTo>
                  <a:lnTo>
                    <a:pt x="69" y="69"/>
                  </a:lnTo>
                  <a:close/>
                </a:path>
              </a:pathLst>
            </a:custGeom>
            <a:solidFill>
              <a:srgbClr val="000000"/>
            </a:solidFill>
            <a:ln w="12700">
              <a:solidFill>
                <a:srgbClr val="000000"/>
              </a:solidFill>
              <a:round/>
              <a:headEnd/>
              <a:tailEnd/>
            </a:ln>
          </p:spPr>
          <p:txBody>
            <a:bodyPr/>
            <a:lstStyle/>
            <a:p>
              <a:endParaRPr lang="fr-FR"/>
            </a:p>
          </p:txBody>
        </p:sp>
        <p:sp>
          <p:nvSpPr>
            <p:cNvPr id="27722" name="Rectangle 127"/>
            <p:cNvSpPr>
              <a:spLocks noChangeArrowheads="1"/>
            </p:cNvSpPr>
            <p:nvPr/>
          </p:nvSpPr>
          <p:spPr bwMode="auto">
            <a:xfrm>
              <a:off x="8973770" y="5153026"/>
              <a:ext cx="236537" cy="11113"/>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23" name="Freeform 128"/>
            <p:cNvSpPr>
              <a:spLocks/>
            </p:cNvSpPr>
            <p:nvPr/>
          </p:nvSpPr>
          <p:spPr bwMode="auto">
            <a:xfrm>
              <a:off x="8973770" y="5113339"/>
              <a:ext cx="90487" cy="92075"/>
            </a:xfrm>
            <a:custGeom>
              <a:avLst/>
              <a:gdLst>
                <a:gd name="T0" fmla="*/ 2147483646 w 57"/>
                <a:gd name="T1" fmla="*/ 2147483646 h 58"/>
                <a:gd name="T2" fmla="*/ 0 w 57"/>
                <a:gd name="T3" fmla="*/ 2147483646 h 58"/>
                <a:gd name="T4" fmla="*/ 2147483646 w 57"/>
                <a:gd name="T5" fmla="*/ 0 h 58"/>
                <a:gd name="T6" fmla="*/ 2147483646 w 57"/>
                <a:gd name="T7" fmla="*/ 2147483646 h 58"/>
                <a:gd name="T8" fmla="*/ 2147483646 w 57"/>
                <a:gd name="T9" fmla="*/ 2147483646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57" y="58"/>
                  </a:moveTo>
                  <a:lnTo>
                    <a:pt x="0" y="29"/>
                  </a:lnTo>
                  <a:lnTo>
                    <a:pt x="57" y="0"/>
                  </a:lnTo>
                  <a:lnTo>
                    <a:pt x="28" y="29"/>
                  </a:lnTo>
                  <a:lnTo>
                    <a:pt x="57" y="58"/>
                  </a:lnTo>
                  <a:close/>
                </a:path>
              </a:pathLst>
            </a:custGeom>
            <a:solidFill>
              <a:srgbClr val="000000"/>
            </a:solidFill>
            <a:ln w="12700">
              <a:solidFill>
                <a:srgbClr val="000000"/>
              </a:solidFill>
              <a:round/>
              <a:headEnd/>
              <a:tailEnd/>
            </a:ln>
          </p:spPr>
          <p:txBody>
            <a:bodyPr/>
            <a:lstStyle/>
            <a:p>
              <a:endParaRPr lang="fr-FR"/>
            </a:p>
          </p:txBody>
        </p:sp>
        <p:sp>
          <p:nvSpPr>
            <p:cNvPr id="27724" name="Freeform 129"/>
            <p:cNvSpPr>
              <a:spLocks/>
            </p:cNvSpPr>
            <p:nvPr/>
          </p:nvSpPr>
          <p:spPr bwMode="auto">
            <a:xfrm>
              <a:off x="8962656" y="5092701"/>
              <a:ext cx="128588" cy="131763"/>
            </a:xfrm>
            <a:custGeom>
              <a:avLst/>
              <a:gdLst>
                <a:gd name="T0" fmla="*/ 2147483646 w 81"/>
                <a:gd name="T1" fmla="*/ 2147483646 h 83"/>
                <a:gd name="T2" fmla="*/ 2147483646 w 81"/>
                <a:gd name="T3" fmla="*/ 2147483646 h 83"/>
                <a:gd name="T4" fmla="*/ 2147483646 w 81"/>
                <a:gd name="T5" fmla="*/ 2147483646 h 83"/>
                <a:gd name="T6" fmla="*/ 2147483646 w 81"/>
                <a:gd name="T7" fmla="*/ 2147483646 h 83"/>
                <a:gd name="T8" fmla="*/ 2147483646 w 81"/>
                <a:gd name="T9" fmla="*/ 2147483646 h 83"/>
                <a:gd name="T10" fmla="*/ 2147483646 w 81"/>
                <a:gd name="T11" fmla="*/ 2147483646 h 83"/>
                <a:gd name="T12" fmla="*/ 2147483646 w 81"/>
                <a:gd name="T13" fmla="*/ 2147483646 h 83"/>
                <a:gd name="T14" fmla="*/ 2147483646 w 81"/>
                <a:gd name="T15" fmla="*/ 2147483646 h 83"/>
                <a:gd name="T16" fmla="*/ 2147483646 w 81"/>
                <a:gd name="T17" fmla="*/ 2147483646 h 83"/>
                <a:gd name="T18" fmla="*/ 2147483646 w 81"/>
                <a:gd name="T19" fmla="*/ 2147483646 h 83"/>
                <a:gd name="T20" fmla="*/ 2147483646 w 81"/>
                <a:gd name="T21" fmla="*/ 2147483646 h 83"/>
                <a:gd name="T22" fmla="*/ 2147483646 w 81"/>
                <a:gd name="T23" fmla="*/ 0 h 83"/>
                <a:gd name="T24" fmla="*/ 0 w 81"/>
                <a:gd name="T25" fmla="*/ 2147483646 h 83"/>
                <a:gd name="T26" fmla="*/ 2147483646 w 81"/>
                <a:gd name="T27" fmla="*/ 2147483646 h 83"/>
                <a:gd name="T28" fmla="*/ 2147483646 w 81"/>
                <a:gd name="T29" fmla="*/ 2147483646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1"/>
                <a:gd name="T46" fmla="*/ 0 h 83"/>
                <a:gd name="T47" fmla="*/ 81 w 81"/>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1" h="83">
                  <a:moveTo>
                    <a:pt x="62" y="73"/>
                  </a:moveTo>
                  <a:lnTo>
                    <a:pt x="66" y="68"/>
                  </a:lnTo>
                  <a:lnTo>
                    <a:pt x="9" y="38"/>
                  </a:lnTo>
                  <a:lnTo>
                    <a:pt x="9" y="45"/>
                  </a:lnTo>
                  <a:lnTo>
                    <a:pt x="66" y="16"/>
                  </a:lnTo>
                  <a:lnTo>
                    <a:pt x="62" y="11"/>
                  </a:lnTo>
                  <a:lnTo>
                    <a:pt x="31" y="42"/>
                  </a:lnTo>
                  <a:lnTo>
                    <a:pt x="62" y="73"/>
                  </a:lnTo>
                  <a:lnTo>
                    <a:pt x="81" y="83"/>
                  </a:lnTo>
                  <a:lnTo>
                    <a:pt x="36" y="40"/>
                  </a:lnTo>
                  <a:lnTo>
                    <a:pt x="36" y="44"/>
                  </a:lnTo>
                  <a:lnTo>
                    <a:pt x="81" y="0"/>
                  </a:lnTo>
                  <a:lnTo>
                    <a:pt x="0" y="42"/>
                  </a:lnTo>
                  <a:lnTo>
                    <a:pt x="81" y="83"/>
                  </a:lnTo>
                  <a:lnTo>
                    <a:pt x="62" y="73"/>
                  </a:lnTo>
                  <a:close/>
                </a:path>
              </a:pathLst>
            </a:custGeom>
            <a:solidFill>
              <a:srgbClr val="000000"/>
            </a:solidFill>
            <a:ln w="12700">
              <a:solidFill>
                <a:srgbClr val="000000"/>
              </a:solidFill>
              <a:round/>
              <a:headEnd/>
              <a:tailEnd/>
            </a:ln>
          </p:spPr>
          <p:txBody>
            <a:bodyPr/>
            <a:lstStyle/>
            <a:p>
              <a:endParaRPr lang="fr-FR"/>
            </a:p>
          </p:txBody>
        </p:sp>
        <p:sp>
          <p:nvSpPr>
            <p:cNvPr id="27725" name="Rectangle 130"/>
            <p:cNvSpPr>
              <a:spLocks noChangeArrowheads="1"/>
            </p:cNvSpPr>
            <p:nvPr/>
          </p:nvSpPr>
          <p:spPr bwMode="auto">
            <a:xfrm>
              <a:off x="8529270" y="5153026"/>
              <a:ext cx="236537" cy="11113"/>
            </a:xfrm>
            <a:prstGeom prst="rect">
              <a:avLst/>
            </a:prstGeom>
            <a:solidFill>
              <a:srgbClr val="000000"/>
            </a:solidFill>
            <a:ln w="12700">
              <a:solidFill>
                <a:srgbClr val="000000"/>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27" name="Freeform 132"/>
            <p:cNvSpPr>
              <a:spLocks/>
            </p:cNvSpPr>
            <p:nvPr/>
          </p:nvSpPr>
          <p:spPr bwMode="auto">
            <a:xfrm>
              <a:off x="8437478" y="5092701"/>
              <a:ext cx="130175" cy="131763"/>
            </a:xfrm>
            <a:custGeom>
              <a:avLst/>
              <a:gdLst>
                <a:gd name="T0" fmla="*/ 2147483646 w 82"/>
                <a:gd name="T1" fmla="*/ 2147483646 h 83"/>
                <a:gd name="T2" fmla="*/ 2147483646 w 82"/>
                <a:gd name="T3" fmla="*/ 2147483646 h 83"/>
                <a:gd name="T4" fmla="*/ 2147483646 w 82"/>
                <a:gd name="T5" fmla="*/ 2147483646 h 83"/>
                <a:gd name="T6" fmla="*/ 2147483646 w 82"/>
                <a:gd name="T7" fmla="*/ 2147483646 h 83"/>
                <a:gd name="T8" fmla="*/ 2147483646 w 82"/>
                <a:gd name="T9" fmla="*/ 2147483646 h 83"/>
                <a:gd name="T10" fmla="*/ 2147483646 w 82"/>
                <a:gd name="T11" fmla="*/ 2147483646 h 83"/>
                <a:gd name="T12" fmla="*/ 2147483646 w 82"/>
                <a:gd name="T13" fmla="*/ 2147483646 h 83"/>
                <a:gd name="T14" fmla="*/ 2147483646 w 82"/>
                <a:gd name="T15" fmla="*/ 2147483646 h 83"/>
                <a:gd name="T16" fmla="*/ 2147483646 w 82"/>
                <a:gd name="T17" fmla="*/ 2147483646 h 83"/>
                <a:gd name="T18" fmla="*/ 2147483646 w 82"/>
                <a:gd name="T19" fmla="*/ 2147483646 h 83"/>
                <a:gd name="T20" fmla="*/ 2147483646 w 82"/>
                <a:gd name="T21" fmla="*/ 2147483646 h 83"/>
                <a:gd name="T22" fmla="*/ 2147483646 w 82"/>
                <a:gd name="T23" fmla="*/ 0 h 83"/>
                <a:gd name="T24" fmla="*/ 0 w 82"/>
                <a:gd name="T25" fmla="*/ 2147483646 h 83"/>
                <a:gd name="T26" fmla="*/ 2147483646 w 82"/>
                <a:gd name="T27" fmla="*/ 2147483646 h 83"/>
                <a:gd name="T28" fmla="*/ 2147483646 w 82"/>
                <a:gd name="T29" fmla="*/ 2147483646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2"/>
                <a:gd name="T46" fmla="*/ 0 h 83"/>
                <a:gd name="T47" fmla="*/ 82 w 82"/>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2" h="83">
                  <a:moveTo>
                    <a:pt x="63" y="73"/>
                  </a:moveTo>
                  <a:lnTo>
                    <a:pt x="66" y="68"/>
                  </a:lnTo>
                  <a:lnTo>
                    <a:pt x="9" y="38"/>
                  </a:lnTo>
                  <a:lnTo>
                    <a:pt x="9" y="45"/>
                  </a:lnTo>
                  <a:lnTo>
                    <a:pt x="66" y="16"/>
                  </a:lnTo>
                  <a:lnTo>
                    <a:pt x="63" y="11"/>
                  </a:lnTo>
                  <a:lnTo>
                    <a:pt x="31" y="42"/>
                  </a:lnTo>
                  <a:lnTo>
                    <a:pt x="63" y="73"/>
                  </a:lnTo>
                  <a:lnTo>
                    <a:pt x="82" y="83"/>
                  </a:lnTo>
                  <a:lnTo>
                    <a:pt x="37" y="40"/>
                  </a:lnTo>
                  <a:lnTo>
                    <a:pt x="37" y="44"/>
                  </a:lnTo>
                  <a:lnTo>
                    <a:pt x="82" y="0"/>
                  </a:lnTo>
                  <a:lnTo>
                    <a:pt x="0" y="42"/>
                  </a:lnTo>
                  <a:lnTo>
                    <a:pt x="82" y="83"/>
                  </a:lnTo>
                  <a:lnTo>
                    <a:pt x="63" y="73"/>
                  </a:lnTo>
                  <a:close/>
                </a:path>
              </a:pathLst>
            </a:custGeom>
            <a:solidFill>
              <a:srgbClr val="000000"/>
            </a:solidFill>
            <a:ln w="12700">
              <a:solidFill>
                <a:srgbClr val="000000"/>
              </a:solidFill>
              <a:round/>
              <a:headEnd/>
              <a:tailEnd/>
            </a:ln>
          </p:spPr>
          <p:txBody>
            <a:bodyPr/>
            <a:lstStyle/>
            <a:p>
              <a:endParaRPr lang="fr-FR"/>
            </a:p>
          </p:txBody>
        </p:sp>
        <p:sp>
          <p:nvSpPr>
            <p:cNvPr id="27728" name="Oval 133"/>
            <p:cNvSpPr>
              <a:spLocks noChangeArrowheads="1"/>
            </p:cNvSpPr>
            <p:nvPr/>
          </p:nvSpPr>
          <p:spPr bwMode="auto">
            <a:xfrm>
              <a:off x="9502406" y="5121276"/>
              <a:ext cx="90488" cy="92075"/>
            </a:xfrm>
            <a:prstGeom prst="ellipse">
              <a:avLst/>
            </a:prstGeom>
            <a:solidFill>
              <a:srgbClr val="000000"/>
            </a:solidFill>
            <a:ln w="1270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fr-FR" sz="1800"/>
            </a:p>
          </p:txBody>
        </p:sp>
        <p:sp>
          <p:nvSpPr>
            <p:cNvPr id="27729" name="Freeform 134"/>
            <p:cNvSpPr>
              <a:spLocks/>
            </p:cNvSpPr>
            <p:nvPr/>
          </p:nvSpPr>
          <p:spPr bwMode="auto">
            <a:xfrm>
              <a:off x="9497645" y="5114925"/>
              <a:ext cx="104775" cy="107950"/>
            </a:xfrm>
            <a:custGeom>
              <a:avLst/>
              <a:gdLst>
                <a:gd name="T0" fmla="*/ 0 w 66"/>
                <a:gd name="T1" fmla="*/ 2147483646 h 68"/>
                <a:gd name="T2" fmla="*/ 2147483646 w 66"/>
                <a:gd name="T3" fmla="*/ 2147483646 h 68"/>
                <a:gd name="T4" fmla="*/ 2147483646 w 66"/>
                <a:gd name="T5" fmla="*/ 2147483646 h 68"/>
                <a:gd name="T6" fmla="*/ 2147483646 w 66"/>
                <a:gd name="T7" fmla="*/ 2147483646 h 68"/>
                <a:gd name="T8" fmla="*/ 2147483646 w 66"/>
                <a:gd name="T9" fmla="*/ 2147483646 h 68"/>
                <a:gd name="T10" fmla="*/ 2147483646 w 66"/>
                <a:gd name="T11" fmla="*/ 2147483646 h 68"/>
                <a:gd name="T12" fmla="*/ 2147483646 w 66"/>
                <a:gd name="T13" fmla="*/ 2147483646 h 68"/>
                <a:gd name="T14" fmla="*/ 2147483646 w 66"/>
                <a:gd name="T15" fmla="*/ 2147483646 h 68"/>
                <a:gd name="T16" fmla="*/ 2147483646 w 66"/>
                <a:gd name="T17" fmla="*/ 2147483646 h 68"/>
                <a:gd name="T18" fmla="*/ 2147483646 w 66"/>
                <a:gd name="T19" fmla="*/ 2147483646 h 68"/>
                <a:gd name="T20" fmla="*/ 2147483646 w 66"/>
                <a:gd name="T21" fmla="*/ 2147483646 h 68"/>
                <a:gd name="T22" fmla="*/ 2147483646 w 66"/>
                <a:gd name="T23" fmla="*/ 2147483646 h 68"/>
                <a:gd name="T24" fmla="*/ 2147483646 w 66"/>
                <a:gd name="T25" fmla="*/ 2147483646 h 68"/>
                <a:gd name="T26" fmla="*/ 2147483646 w 66"/>
                <a:gd name="T27" fmla="*/ 2147483646 h 68"/>
                <a:gd name="T28" fmla="*/ 2147483646 w 66"/>
                <a:gd name="T29" fmla="*/ 2147483646 h 68"/>
                <a:gd name="T30" fmla="*/ 2147483646 w 66"/>
                <a:gd name="T31" fmla="*/ 2147483646 h 68"/>
                <a:gd name="T32" fmla="*/ 2147483646 w 66"/>
                <a:gd name="T33" fmla="*/ 2147483646 h 68"/>
                <a:gd name="T34" fmla="*/ 2147483646 w 66"/>
                <a:gd name="T35" fmla="*/ 2147483646 h 68"/>
                <a:gd name="T36" fmla="*/ 2147483646 w 66"/>
                <a:gd name="T37" fmla="*/ 2147483646 h 68"/>
                <a:gd name="T38" fmla="*/ 2147483646 w 66"/>
                <a:gd name="T39" fmla="*/ 2147483646 h 68"/>
                <a:gd name="T40" fmla="*/ 2147483646 w 66"/>
                <a:gd name="T41" fmla="*/ 2147483646 h 68"/>
                <a:gd name="T42" fmla="*/ 2147483646 w 66"/>
                <a:gd name="T43" fmla="*/ 2147483646 h 68"/>
                <a:gd name="T44" fmla="*/ 2147483646 w 66"/>
                <a:gd name="T45" fmla="*/ 0 h 68"/>
                <a:gd name="T46" fmla="*/ 2147483646 w 66"/>
                <a:gd name="T47" fmla="*/ 2147483646 h 68"/>
                <a:gd name="T48" fmla="*/ 2147483646 w 66"/>
                <a:gd name="T49" fmla="*/ 2147483646 h 68"/>
                <a:gd name="T50" fmla="*/ 2147483646 w 66"/>
                <a:gd name="T51" fmla="*/ 2147483646 h 68"/>
                <a:gd name="T52" fmla="*/ 2147483646 w 66"/>
                <a:gd name="T53" fmla="*/ 2147483646 h 68"/>
                <a:gd name="T54" fmla="*/ 2147483646 w 66"/>
                <a:gd name="T55" fmla="*/ 2147483646 h 68"/>
                <a:gd name="T56" fmla="*/ 2147483646 w 66"/>
                <a:gd name="T57" fmla="*/ 2147483646 h 68"/>
                <a:gd name="T58" fmla="*/ 0 w 66"/>
                <a:gd name="T59" fmla="*/ 2147483646 h 68"/>
                <a:gd name="T60" fmla="*/ 2147483646 w 66"/>
                <a:gd name="T61" fmla="*/ 2147483646 h 68"/>
                <a:gd name="T62" fmla="*/ 2147483646 w 66"/>
                <a:gd name="T63" fmla="*/ 2147483646 h 68"/>
                <a:gd name="T64" fmla="*/ 2147483646 w 66"/>
                <a:gd name="T65" fmla="*/ 2147483646 h 68"/>
                <a:gd name="T66" fmla="*/ 2147483646 w 66"/>
                <a:gd name="T67" fmla="*/ 2147483646 h 68"/>
                <a:gd name="T68" fmla="*/ 2147483646 w 66"/>
                <a:gd name="T69" fmla="*/ 2147483646 h 68"/>
                <a:gd name="T70" fmla="*/ 2147483646 w 66"/>
                <a:gd name="T71" fmla="*/ 2147483646 h 68"/>
                <a:gd name="T72" fmla="*/ 2147483646 w 66"/>
                <a:gd name="T73" fmla="*/ 2147483646 h 68"/>
                <a:gd name="T74" fmla="*/ 2147483646 w 66"/>
                <a:gd name="T75" fmla="*/ 2147483646 h 68"/>
                <a:gd name="T76" fmla="*/ 2147483646 w 66"/>
                <a:gd name="T77" fmla="*/ 2147483646 h 68"/>
                <a:gd name="T78" fmla="*/ 2147483646 w 66"/>
                <a:gd name="T79" fmla="*/ 2147483646 h 68"/>
                <a:gd name="T80" fmla="*/ 2147483646 w 66"/>
                <a:gd name="T81" fmla="*/ 2147483646 h 68"/>
                <a:gd name="T82" fmla="*/ 2147483646 w 66"/>
                <a:gd name="T83" fmla="*/ 2147483646 h 68"/>
                <a:gd name="T84" fmla="*/ 2147483646 w 66"/>
                <a:gd name="T85" fmla="*/ 2147483646 h 68"/>
                <a:gd name="T86" fmla="*/ 2147483646 w 66"/>
                <a:gd name="T87" fmla="*/ 2147483646 h 68"/>
                <a:gd name="T88" fmla="*/ 2147483646 w 66"/>
                <a:gd name="T89" fmla="*/ 2147483646 h 68"/>
                <a:gd name="T90" fmla="*/ 2147483646 w 66"/>
                <a:gd name="T91" fmla="*/ 2147483646 h 68"/>
                <a:gd name="T92" fmla="*/ 2147483646 w 66"/>
                <a:gd name="T93" fmla="*/ 2147483646 h 68"/>
                <a:gd name="T94" fmla="*/ 2147483646 w 66"/>
                <a:gd name="T95" fmla="*/ 2147483646 h 68"/>
                <a:gd name="T96" fmla="*/ 2147483646 w 66"/>
                <a:gd name="T97" fmla="*/ 2147483646 h 68"/>
                <a:gd name="T98" fmla="*/ 2147483646 w 66"/>
                <a:gd name="T99" fmla="*/ 2147483646 h 68"/>
                <a:gd name="T100" fmla="*/ 2147483646 w 66"/>
                <a:gd name="T101" fmla="*/ 2147483646 h 68"/>
                <a:gd name="T102" fmla="*/ 2147483646 w 66"/>
                <a:gd name="T103" fmla="*/ 2147483646 h 68"/>
                <a:gd name="T104" fmla="*/ 2147483646 w 66"/>
                <a:gd name="T105" fmla="*/ 2147483646 h 68"/>
                <a:gd name="T106" fmla="*/ 2147483646 w 66"/>
                <a:gd name="T107" fmla="*/ 2147483646 h 68"/>
                <a:gd name="T108" fmla="*/ 2147483646 w 66"/>
                <a:gd name="T109" fmla="*/ 2147483646 h 68"/>
                <a:gd name="T110" fmla="*/ 2147483646 w 66"/>
                <a:gd name="T111" fmla="*/ 2147483646 h 68"/>
                <a:gd name="T112" fmla="*/ 2147483646 w 66"/>
                <a:gd name="T113" fmla="*/ 2147483646 h 68"/>
                <a:gd name="T114" fmla="*/ 2147483646 w 66"/>
                <a:gd name="T115" fmla="*/ 2147483646 h 68"/>
                <a:gd name="T116" fmla="*/ 2147483646 w 66"/>
                <a:gd name="T117" fmla="*/ 2147483646 h 68"/>
                <a:gd name="T118" fmla="*/ 2147483646 w 66"/>
                <a:gd name="T119" fmla="*/ 2147483646 h 68"/>
                <a:gd name="T120" fmla="*/ 2147483646 w 66"/>
                <a:gd name="T121" fmla="*/ 2147483646 h 68"/>
                <a:gd name="T122" fmla="*/ 0 w 66"/>
                <a:gd name="T123" fmla="*/ 2147483646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6"/>
                <a:gd name="T187" fmla="*/ 0 h 68"/>
                <a:gd name="T188" fmla="*/ 66 w 66"/>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6" h="68">
                  <a:moveTo>
                    <a:pt x="0" y="33"/>
                  </a:moveTo>
                  <a:lnTo>
                    <a:pt x="0" y="42"/>
                  </a:lnTo>
                  <a:lnTo>
                    <a:pt x="2" y="43"/>
                  </a:lnTo>
                  <a:lnTo>
                    <a:pt x="3" y="49"/>
                  </a:lnTo>
                  <a:lnTo>
                    <a:pt x="5" y="49"/>
                  </a:lnTo>
                  <a:lnTo>
                    <a:pt x="3" y="50"/>
                  </a:lnTo>
                  <a:lnTo>
                    <a:pt x="7" y="54"/>
                  </a:lnTo>
                  <a:lnTo>
                    <a:pt x="9" y="54"/>
                  </a:lnTo>
                  <a:lnTo>
                    <a:pt x="7" y="55"/>
                  </a:lnTo>
                  <a:lnTo>
                    <a:pt x="12" y="61"/>
                  </a:lnTo>
                  <a:lnTo>
                    <a:pt x="14" y="59"/>
                  </a:lnTo>
                  <a:lnTo>
                    <a:pt x="14" y="61"/>
                  </a:lnTo>
                  <a:lnTo>
                    <a:pt x="17" y="64"/>
                  </a:lnTo>
                  <a:lnTo>
                    <a:pt x="19" y="64"/>
                  </a:lnTo>
                  <a:lnTo>
                    <a:pt x="21" y="66"/>
                  </a:lnTo>
                  <a:lnTo>
                    <a:pt x="24" y="66"/>
                  </a:lnTo>
                  <a:lnTo>
                    <a:pt x="26" y="68"/>
                  </a:lnTo>
                  <a:lnTo>
                    <a:pt x="38" y="68"/>
                  </a:lnTo>
                  <a:lnTo>
                    <a:pt x="40" y="66"/>
                  </a:lnTo>
                  <a:lnTo>
                    <a:pt x="43" y="66"/>
                  </a:lnTo>
                  <a:lnTo>
                    <a:pt x="45" y="64"/>
                  </a:lnTo>
                  <a:lnTo>
                    <a:pt x="48" y="62"/>
                  </a:lnTo>
                  <a:lnTo>
                    <a:pt x="48" y="61"/>
                  </a:lnTo>
                  <a:lnTo>
                    <a:pt x="50" y="62"/>
                  </a:lnTo>
                  <a:lnTo>
                    <a:pt x="60" y="52"/>
                  </a:lnTo>
                  <a:lnTo>
                    <a:pt x="60" y="50"/>
                  </a:lnTo>
                  <a:lnTo>
                    <a:pt x="62" y="49"/>
                  </a:lnTo>
                  <a:lnTo>
                    <a:pt x="62" y="47"/>
                  </a:lnTo>
                  <a:lnTo>
                    <a:pt x="64" y="45"/>
                  </a:lnTo>
                  <a:lnTo>
                    <a:pt x="62" y="40"/>
                  </a:lnTo>
                  <a:lnTo>
                    <a:pt x="64" y="40"/>
                  </a:lnTo>
                  <a:lnTo>
                    <a:pt x="66" y="33"/>
                  </a:lnTo>
                  <a:lnTo>
                    <a:pt x="66" y="26"/>
                  </a:lnTo>
                  <a:lnTo>
                    <a:pt x="64" y="24"/>
                  </a:lnTo>
                  <a:lnTo>
                    <a:pt x="64" y="21"/>
                  </a:lnTo>
                  <a:lnTo>
                    <a:pt x="62" y="19"/>
                  </a:lnTo>
                  <a:lnTo>
                    <a:pt x="62" y="18"/>
                  </a:lnTo>
                  <a:lnTo>
                    <a:pt x="59" y="14"/>
                  </a:lnTo>
                  <a:lnTo>
                    <a:pt x="57" y="14"/>
                  </a:lnTo>
                  <a:lnTo>
                    <a:pt x="59" y="12"/>
                  </a:lnTo>
                  <a:lnTo>
                    <a:pt x="54" y="7"/>
                  </a:lnTo>
                  <a:lnTo>
                    <a:pt x="52" y="9"/>
                  </a:lnTo>
                  <a:lnTo>
                    <a:pt x="52" y="7"/>
                  </a:lnTo>
                  <a:lnTo>
                    <a:pt x="47" y="2"/>
                  </a:lnTo>
                  <a:lnTo>
                    <a:pt x="43" y="2"/>
                  </a:lnTo>
                  <a:lnTo>
                    <a:pt x="41" y="0"/>
                  </a:lnTo>
                  <a:lnTo>
                    <a:pt x="24" y="0"/>
                  </a:lnTo>
                  <a:lnTo>
                    <a:pt x="22" y="2"/>
                  </a:lnTo>
                  <a:lnTo>
                    <a:pt x="19" y="2"/>
                  </a:lnTo>
                  <a:lnTo>
                    <a:pt x="17" y="4"/>
                  </a:lnTo>
                  <a:lnTo>
                    <a:pt x="16" y="4"/>
                  </a:lnTo>
                  <a:lnTo>
                    <a:pt x="10" y="9"/>
                  </a:lnTo>
                  <a:lnTo>
                    <a:pt x="10" y="11"/>
                  </a:lnTo>
                  <a:lnTo>
                    <a:pt x="9" y="11"/>
                  </a:lnTo>
                  <a:lnTo>
                    <a:pt x="3" y="16"/>
                  </a:lnTo>
                  <a:lnTo>
                    <a:pt x="3" y="18"/>
                  </a:lnTo>
                  <a:lnTo>
                    <a:pt x="2" y="19"/>
                  </a:lnTo>
                  <a:lnTo>
                    <a:pt x="2" y="23"/>
                  </a:lnTo>
                  <a:lnTo>
                    <a:pt x="0" y="24"/>
                  </a:lnTo>
                  <a:lnTo>
                    <a:pt x="0" y="33"/>
                  </a:lnTo>
                  <a:lnTo>
                    <a:pt x="7" y="33"/>
                  </a:lnTo>
                  <a:lnTo>
                    <a:pt x="7" y="28"/>
                  </a:lnTo>
                  <a:lnTo>
                    <a:pt x="9" y="26"/>
                  </a:lnTo>
                  <a:lnTo>
                    <a:pt x="9" y="23"/>
                  </a:lnTo>
                  <a:lnTo>
                    <a:pt x="10" y="21"/>
                  </a:lnTo>
                  <a:lnTo>
                    <a:pt x="10" y="19"/>
                  </a:lnTo>
                  <a:lnTo>
                    <a:pt x="14" y="16"/>
                  </a:lnTo>
                  <a:lnTo>
                    <a:pt x="12" y="14"/>
                  </a:lnTo>
                  <a:lnTo>
                    <a:pt x="14" y="14"/>
                  </a:lnTo>
                  <a:lnTo>
                    <a:pt x="14" y="12"/>
                  </a:lnTo>
                  <a:lnTo>
                    <a:pt x="16" y="14"/>
                  </a:lnTo>
                  <a:lnTo>
                    <a:pt x="19" y="11"/>
                  </a:lnTo>
                  <a:lnTo>
                    <a:pt x="21" y="11"/>
                  </a:lnTo>
                  <a:lnTo>
                    <a:pt x="22" y="9"/>
                  </a:lnTo>
                  <a:lnTo>
                    <a:pt x="26" y="9"/>
                  </a:lnTo>
                  <a:lnTo>
                    <a:pt x="28" y="7"/>
                  </a:lnTo>
                  <a:lnTo>
                    <a:pt x="38" y="7"/>
                  </a:lnTo>
                  <a:lnTo>
                    <a:pt x="40" y="9"/>
                  </a:lnTo>
                  <a:lnTo>
                    <a:pt x="43" y="9"/>
                  </a:lnTo>
                  <a:lnTo>
                    <a:pt x="47" y="12"/>
                  </a:lnTo>
                  <a:lnTo>
                    <a:pt x="48" y="11"/>
                  </a:lnTo>
                  <a:lnTo>
                    <a:pt x="48" y="12"/>
                  </a:lnTo>
                  <a:lnTo>
                    <a:pt x="54" y="18"/>
                  </a:lnTo>
                  <a:lnTo>
                    <a:pt x="55" y="18"/>
                  </a:lnTo>
                  <a:lnTo>
                    <a:pt x="54" y="19"/>
                  </a:lnTo>
                  <a:lnTo>
                    <a:pt x="55" y="21"/>
                  </a:lnTo>
                  <a:lnTo>
                    <a:pt x="55" y="23"/>
                  </a:lnTo>
                  <a:lnTo>
                    <a:pt x="57" y="24"/>
                  </a:lnTo>
                  <a:lnTo>
                    <a:pt x="57" y="28"/>
                  </a:lnTo>
                  <a:lnTo>
                    <a:pt x="59" y="30"/>
                  </a:lnTo>
                  <a:lnTo>
                    <a:pt x="59" y="33"/>
                  </a:lnTo>
                  <a:lnTo>
                    <a:pt x="60" y="37"/>
                  </a:lnTo>
                  <a:lnTo>
                    <a:pt x="59" y="37"/>
                  </a:lnTo>
                  <a:lnTo>
                    <a:pt x="57" y="42"/>
                  </a:lnTo>
                  <a:lnTo>
                    <a:pt x="55" y="43"/>
                  </a:lnTo>
                  <a:lnTo>
                    <a:pt x="55" y="45"/>
                  </a:lnTo>
                  <a:lnTo>
                    <a:pt x="54" y="47"/>
                  </a:lnTo>
                  <a:lnTo>
                    <a:pt x="54" y="49"/>
                  </a:lnTo>
                  <a:lnTo>
                    <a:pt x="50" y="52"/>
                  </a:lnTo>
                  <a:lnTo>
                    <a:pt x="52" y="54"/>
                  </a:lnTo>
                  <a:lnTo>
                    <a:pt x="50" y="52"/>
                  </a:lnTo>
                  <a:lnTo>
                    <a:pt x="45" y="57"/>
                  </a:lnTo>
                  <a:lnTo>
                    <a:pt x="45" y="59"/>
                  </a:lnTo>
                  <a:lnTo>
                    <a:pt x="41" y="57"/>
                  </a:lnTo>
                  <a:lnTo>
                    <a:pt x="40" y="59"/>
                  </a:lnTo>
                  <a:lnTo>
                    <a:pt x="36" y="59"/>
                  </a:lnTo>
                  <a:lnTo>
                    <a:pt x="35" y="61"/>
                  </a:lnTo>
                  <a:lnTo>
                    <a:pt x="29" y="61"/>
                  </a:lnTo>
                  <a:lnTo>
                    <a:pt x="28" y="59"/>
                  </a:lnTo>
                  <a:lnTo>
                    <a:pt x="24" y="59"/>
                  </a:lnTo>
                  <a:lnTo>
                    <a:pt x="22" y="57"/>
                  </a:lnTo>
                  <a:lnTo>
                    <a:pt x="21" y="57"/>
                  </a:lnTo>
                  <a:lnTo>
                    <a:pt x="19" y="55"/>
                  </a:lnTo>
                  <a:lnTo>
                    <a:pt x="17" y="57"/>
                  </a:lnTo>
                  <a:lnTo>
                    <a:pt x="17" y="55"/>
                  </a:lnTo>
                  <a:lnTo>
                    <a:pt x="12" y="50"/>
                  </a:lnTo>
                  <a:lnTo>
                    <a:pt x="10" y="50"/>
                  </a:lnTo>
                  <a:lnTo>
                    <a:pt x="12" y="49"/>
                  </a:lnTo>
                  <a:lnTo>
                    <a:pt x="9" y="45"/>
                  </a:lnTo>
                  <a:lnTo>
                    <a:pt x="7" y="45"/>
                  </a:lnTo>
                  <a:lnTo>
                    <a:pt x="9" y="40"/>
                  </a:lnTo>
                  <a:lnTo>
                    <a:pt x="7" y="38"/>
                  </a:lnTo>
                  <a:lnTo>
                    <a:pt x="7" y="33"/>
                  </a:lnTo>
                  <a:lnTo>
                    <a:pt x="0" y="33"/>
                  </a:lnTo>
                  <a:close/>
                </a:path>
              </a:pathLst>
            </a:custGeom>
            <a:solidFill>
              <a:srgbClr val="000000"/>
            </a:solidFill>
            <a:ln w="12700">
              <a:solidFill>
                <a:srgbClr val="000000"/>
              </a:solidFill>
              <a:round/>
              <a:headEnd/>
              <a:tailEnd/>
            </a:ln>
          </p:spPr>
          <p:txBody>
            <a:bodyPr/>
            <a:lstStyle/>
            <a:p>
              <a:endParaRPr lang="fr-FR"/>
            </a:p>
          </p:txBody>
        </p:sp>
        <p:grpSp>
          <p:nvGrpSpPr>
            <p:cNvPr id="27732" name="Groupe 169"/>
            <p:cNvGrpSpPr>
              <a:grpSpLocks/>
            </p:cNvGrpSpPr>
            <p:nvPr/>
          </p:nvGrpSpPr>
          <p:grpSpPr bwMode="auto">
            <a:xfrm>
              <a:off x="7418297" y="3987800"/>
              <a:ext cx="214313" cy="2298700"/>
              <a:chOff x="214282" y="2542218"/>
              <a:chExt cx="214314" cy="1899301"/>
            </a:xfrm>
          </p:grpSpPr>
          <p:grpSp>
            <p:nvGrpSpPr>
              <p:cNvPr id="27735" name="Group 31"/>
              <p:cNvGrpSpPr>
                <a:grpSpLocks/>
              </p:cNvGrpSpPr>
              <p:nvPr/>
            </p:nvGrpSpPr>
            <p:grpSpPr bwMode="auto">
              <a:xfrm>
                <a:off x="214282" y="3479489"/>
                <a:ext cx="214314" cy="962038"/>
                <a:chOff x="3648" y="4364"/>
                <a:chExt cx="48" cy="580"/>
              </a:xfrm>
            </p:grpSpPr>
            <p:sp>
              <p:nvSpPr>
                <p:cNvPr id="27744" name="Rectangle 32"/>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5" name="Rectangle 33"/>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6"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7"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8"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9"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50" name="Rectangle 38"/>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grpSp>
          <p:grpSp>
            <p:nvGrpSpPr>
              <p:cNvPr id="27736" name="Group 39"/>
              <p:cNvGrpSpPr>
                <a:grpSpLocks/>
              </p:cNvGrpSpPr>
              <p:nvPr/>
            </p:nvGrpSpPr>
            <p:grpSpPr bwMode="auto">
              <a:xfrm>
                <a:off x="214282" y="2542225"/>
                <a:ext cx="214314" cy="962038"/>
                <a:chOff x="3648" y="4364"/>
                <a:chExt cx="48" cy="580"/>
              </a:xfrm>
            </p:grpSpPr>
            <p:sp>
              <p:nvSpPr>
                <p:cNvPr id="27737" name="Rectangle 40"/>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38" name="Rectangle 41"/>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39"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0" name="Rectangle 43"/>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1"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2"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sp>
              <p:nvSpPr>
                <p:cNvPr id="27743" name="Rectangle 46"/>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sz="1800"/>
                </a:p>
              </p:txBody>
            </p:sp>
          </p:grpSp>
        </p:grpSp>
      </p:grpSp>
      <p:sp>
        <p:nvSpPr>
          <p:cNvPr id="27733" name="ZoneTexte 169"/>
          <p:cNvSpPr txBox="1">
            <a:spLocks noChangeArrowheads="1"/>
          </p:cNvSpPr>
          <p:nvPr/>
        </p:nvSpPr>
        <p:spPr bwMode="auto">
          <a:xfrm>
            <a:off x="10061482" y="6011442"/>
            <a:ext cx="213391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fr-FR" sz="1800" dirty="0">
                <a:latin typeface="Arial" panose="020B0604020202020204" pitchFamily="34" charset="0"/>
              </a:rPr>
              <a:t>Double focalisation</a:t>
            </a:r>
          </a:p>
          <a:p>
            <a:pPr eaLnBrk="1" hangingPunct="1">
              <a:spcBef>
                <a:spcPct val="0"/>
              </a:spcBef>
              <a:buFontTx/>
              <a:buNone/>
            </a:pPr>
            <a:r>
              <a:rPr lang="fr-FR" sz="1800" dirty="0">
                <a:latin typeface="Arial" panose="020B0604020202020204" pitchFamily="34" charset="0"/>
              </a:rPr>
              <a:t>Confocal Imaging</a:t>
            </a:r>
          </a:p>
        </p:txBody>
      </p:sp>
      <p:graphicFrame>
        <p:nvGraphicFramePr>
          <p:cNvPr id="173" name="Object 2">
            <a:extLst>
              <a:ext uri="{FF2B5EF4-FFF2-40B4-BE49-F238E27FC236}">
                <a16:creationId xmlns:a16="http://schemas.microsoft.com/office/drawing/2014/main" id="{03477969-4A1D-498C-9AEB-230C9E2D8084}"/>
              </a:ext>
            </a:extLst>
          </p:cNvPr>
          <p:cNvGraphicFramePr>
            <a:graphicFrameLocks noChangeAspect="1"/>
          </p:cNvGraphicFramePr>
          <p:nvPr>
            <p:extLst>
              <p:ext uri="{D42A27DB-BD31-4B8C-83A1-F6EECF244321}">
                <p14:modId xmlns:p14="http://schemas.microsoft.com/office/powerpoint/2010/main" val="529297856"/>
              </p:ext>
            </p:extLst>
          </p:nvPr>
        </p:nvGraphicFramePr>
        <p:xfrm>
          <a:off x="296868" y="1219650"/>
          <a:ext cx="3000278" cy="3525462"/>
        </p:xfrm>
        <a:graphic>
          <a:graphicData uri="http://schemas.openxmlformats.org/presentationml/2006/ole">
            <mc:AlternateContent xmlns:mc="http://schemas.openxmlformats.org/markup-compatibility/2006">
              <mc:Choice xmlns:v="urn:schemas-microsoft-com:vml" Requires="v">
                <p:oleObj spid="_x0000_s4131" name="Document" r:id="rId4" imgW="1520877" imgH="1840537" progId="Word.Document.8">
                  <p:embed/>
                </p:oleObj>
              </mc:Choice>
              <mc:Fallback>
                <p:oleObj name="Document" r:id="rId4" imgW="1520877" imgH="1840537" progId="Word.Document.8">
                  <p:embed/>
                  <p:pic>
                    <p:nvPicPr>
                      <p:cNvPr id="173" name="Object 2">
                        <a:extLst>
                          <a:ext uri="{FF2B5EF4-FFF2-40B4-BE49-F238E27FC236}">
                            <a16:creationId xmlns:a16="http://schemas.microsoft.com/office/drawing/2014/main" id="{03477969-4A1D-498C-9AEB-230C9E2D80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868" y="1219650"/>
                        <a:ext cx="3000278" cy="3525462"/>
                      </a:xfrm>
                      <a:prstGeom prst="rect">
                        <a:avLst/>
                      </a:prstGeom>
                      <a:noFill/>
                      <a:ln>
                        <a:noFill/>
                      </a:ln>
                      <a:extLst/>
                    </p:spPr>
                  </p:pic>
                </p:oleObj>
              </mc:Fallback>
            </mc:AlternateContent>
          </a:graphicData>
        </a:graphic>
      </p:graphicFrame>
      <p:sp>
        <p:nvSpPr>
          <p:cNvPr id="3" name="ZoneTexte 2">
            <a:extLst>
              <a:ext uri="{FF2B5EF4-FFF2-40B4-BE49-F238E27FC236}">
                <a16:creationId xmlns:a16="http://schemas.microsoft.com/office/drawing/2014/main" id="{1F74A30C-38D5-491D-982A-CB0732142A7F}"/>
              </a:ext>
            </a:extLst>
          </p:cNvPr>
          <p:cNvSpPr txBox="1"/>
          <p:nvPr/>
        </p:nvSpPr>
        <p:spPr>
          <a:xfrm>
            <a:off x="819275" y="4972928"/>
            <a:ext cx="2963831" cy="1200329"/>
          </a:xfrm>
          <a:prstGeom prst="rect">
            <a:avLst/>
          </a:prstGeom>
          <a:noFill/>
        </p:spPr>
        <p:txBody>
          <a:bodyPr wrap="square" rtlCol="0">
            <a:spAutoFit/>
          </a:bodyPr>
          <a:lstStyle/>
          <a:p>
            <a:r>
              <a:rPr lang="fr-FR" sz="2400" dirty="0"/>
              <a:t>Réseau de centaines </a:t>
            </a:r>
          </a:p>
          <a:p>
            <a:r>
              <a:rPr lang="fr-FR" sz="2400" dirty="0"/>
              <a:t>de transducteurs </a:t>
            </a:r>
          </a:p>
          <a:p>
            <a:r>
              <a:rPr lang="fr-FR" sz="2400" dirty="0" err="1"/>
              <a:t>piezoelectriques</a:t>
            </a:r>
            <a:endParaRPr lang="fr-FR" sz="2400" dirty="0"/>
          </a:p>
        </p:txBody>
      </p:sp>
      <p:sp>
        <p:nvSpPr>
          <p:cNvPr id="2" name="ZoneTexte 1">
            <a:extLst>
              <a:ext uri="{FF2B5EF4-FFF2-40B4-BE49-F238E27FC236}">
                <a16:creationId xmlns:a16="http://schemas.microsoft.com/office/drawing/2014/main" id="{65B3E6EA-254E-41D8-86CC-1BF478772150}"/>
              </a:ext>
            </a:extLst>
          </p:cNvPr>
          <p:cNvSpPr txBox="1"/>
          <p:nvPr/>
        </p:nvSpPr>
        <p:spPr>
          <a:xfrm>
            <a:off x="819275" y="6252485"/>
            <a:ext cx="2162772" cy="584775"/>
          </a:xfrm>
          <a:prstGeom prst="rect">
            <a:avLst/>
          </a:prstGeom>
          <a:noFill/>
        </p:spPr>
        <p:txBody>
          <a:bodyPr wrap="none" rtlCol="0">
            <a:spAutoFit/>
          </a:bodyPr>
          <a:lstStyle/>
          <a:p>
            <a:r>
              <a:rPr lang="fr-FR" sz="3200" b="1" dirty="0"/>
              <a:t>1975 - 1980</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50" name="Rectangle 2"/>
          <p:cNvSpPr>
            <a:spLocks noGrp="1" noChangeArrowheads="1"/>
          </p:cNvSpPr>
          <p:nvPr>
            <p:ph type="title"/>
          </p:nvPr>
        </p:nvSpPr>
        <p:spPr>
          <a:xfrm>
            <a:off x="2024063" y="-142875"/>
            <a:ext cx="8229600" cy="1143000"/>
          </a:xfrm>
        </p:spPr>
        <p:txBody>
          <a:bodyPr>
            <a:normAutofit/>
          </a:bodyPr>
          <a:lstStyle/>
          <a:p>
            <a:pPr algn="ctr">
              <a:lnSpc>
                <a:spcPts val="2600"/>
              </a:lnSpc>
            </a:pPr>
            <a:r>
              <a:rPr lang="fr-FR" sz="3600" b="1" dirty="0" err="1">
                <a:solidFill>
                  <a:srgbClr val="FF0000"/>
                </a:solidFill>
                <a:latin typeface="Calibri" panose="020F0502020204030204" pitchFamily="34" charset="0"/>
                <a:cs typeface="Calibri" panose="020F0502020204030204" pitchFamily="34" charset="0"/>
              </a:rPr>
              <a:t>Conventional</a:t>
            </a:r>
            <a:r>
              <a:rPr lang="fr-FR" sz="3600" b="1" dirty="0">
                <a:solidFill>
                  <a:srgbClr val="FF0000"/>
                </a:solidFill>
                <a:latin typeface="Calibri" panose="020F0502020204030204" pitchFamily="34" charset="0"/>
                <a:cs typeface="Calibri" panose="020F0502020204030204" pitchFamily="34" charset="0"/>
              </a:rPr>
              <a:t> </a:t>
            </a:r>
            <a:r>
              <a:rPr lang="fr-FR" sz="3600" b="1" dirty="0" err="1">
                <a:solidFill>
                  <a:srgbClr val="FF0000"/>
                </a:solidFill>
                <a:latin typeface="Calibri" panose="020F0502020204030204" pitchFamily="34" charset="0"/>
                <a:cs typeface="Calibri" panose="020F0502020204030204" pitchFamily="34" charset="0"/>
              </a:rPr>
              <a:t>Ultrasound</a:t>
            </a:r>
            <a:r>
              <a:rPr lang="fr-FR" sz="3600" b="1" dirty="0">
                <a:solidFill>
                  <a:srgbClr val="FF0000"/>
                </a:solidFill>
                <a:latin typeface="Calibri" panose="020F0502020204030204" pitchFamily="34" charset="0"/>
                <a:cs typeface="Calibri" panose="020F0502020204030204" pitchFamily="34" charset="0"/>
              </a:rPr>
              <a:t> Imaging</a:t>
            </a:r>
            <a:endParaRPr lang="en-US" sz="3600" b="1" dirty="0">
              <a:solidFill>
                <a:srgbClr val="FF0000"/>
              </a:solidFill>
              <a:latin typeface="Calibri" panose="020F0502020204030204" pitchFamily="34" charset="0"/>
              <a:cs typeface="Calibri" panose="020F0502020204030204" pitchFamily="34" charset="0"/>
            </a:endParaRPr>
          </a:p>
        </p:txBody>
      </p:sp>
      <p:sp>
        <p:nvSpPr>
          <p:cNvPr id="14353" name="Rectangle 61"/>
          <p:cNvSpPr>
            <a:spLocks noChangeArrowheads="1"/>
          </p:cNvSpPr>
          <p:nvPr/>
        </p:nvSpPr>
        <p:spPr bwMode="auto">
          <a:xfrm>
            <a:off x="6678385" y="1089100"/>
            <a:ext cx="4639444" cy="4154984"/>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ctr"/>
            <a:r>
              <a:rPr lang="en-US" sz="2400" dirty="0"/>
              <a:t>Focusing in transmit/receive mode : double focusing – </a:t>
            </a:r>
            <a:r>
              <a:rPr lang="en-US" sz="2400" b="1" dirty="0">
                <a:solidFill>
                  <a:srgbClr val="FF0000"/>
                </a:solidFill>
              </a:rPr>
              <a:t>assumption of nearly uniform velocity ?</a:t>
            </a:r>
          </a:p>
          <a:p>
            <a:pPr algn="ctr"/>
            <a:endParaRPr lang="en-US" sz="2400" b="1" dirty="0">
              <a:solidFill>
                <a:srgbClr val="FF0000"/>
              </a:solidFill>
            </a:endParaRPr>
          </a:p>
          <a:p>
            <a:pPr algn="ctr"/>
            <a:endParaRPr lang="en-US" sz="2400" dirty="0"/>
          </a:p>
          <a:p>
            <a:pPr algn="ctr"/>
            <a:r>
              <a:rPr lang="en-US" sz="2400" dirty="0"/>
              <a:t>Analog to</a:t>
            </a:r>
            <a:r>
              <a:rPr lang="en-US" sz="2400" b="1" dirty="0"/>
              <a:t> </a:t>
            </a:r>
            <a:r>
              <a:rPr lang="en-US" sz="2400" b="1" dirty="0">
                <a:solidFill>
                  <a:srgbClr val="FF0000"/>
                </a:solidFill>
              </a:rPr>
              <a:t>Scanning Confocal Microscopy</a:t>
            </a:r>
          </a:p>
          <a:p>
            <a:pPr algn="ctr"/>
            <a:r>
              <a:rPr lang="en-US" sz="2400" b="1" dirty="0"/>
              <a:t>25 to 50  frames/sec</a:t>
            </a:r>
          </a:p>
          <a:p>
            <a:pPr algn="ctr"/>
            <a:endParaRPr lang="en-US" sz="2400" b="1" dirty="0"/>
          </a:p>
          <a:p>
            <a:pPr algn="ctr"/>
            <a:r>
              <a:rPr lang="en-US" sz="2400" dirty="0"/>
              <a:t>The time of flight is linked to depth (ballistic regime).</a:t>
            </a:r>
            <a:endParaRPr lang="en-US" sz="2400" b="1" dirty="0"/>
          </a:p>
        </p:txBody>
      </p:sp>
      <p:graphicFrame>
        <p:nvGraphicFramePr>
          <p:cNvPr id="94" name="Object 2"/>
          <p:cNvGraphicFramePr>
            <a:graphicFrameLocks noChangeAspect="1"/>
          </p:cNvGraphicFramePr>
          <p:nvPr>
            <p:extLst/>
          </p:nvPr>
        </p:nvGraphicFramePr>
        <p:xfrm>
          <a:off x="1963739" y="2770584"/>
          <a:ext cx="3527425" cy="4021138"/>
        </p:xfrm>
        <a:graphic>
          <a:graphicData uri="http://schemas.openxmlformats.org/presentationml/2006/ole">
            <mc:AlternateContent xmlns:mc="http://schemas.openxmlformats.org/markup-compatibility/2006">
              <mc:Choice xmlns:v="urn:schemas-microsoft-com:vml" Requires="v">
                <p:oleObj spid="_x0000_s1416" name="Dessin Designer 4.1" r:id="rId4" imgW="5032248" imgH="5736336" progId="">
                  <p:embed/>
                </p:oleObj>
              </mc:Choice>
              <mc:Fallback>
                <p:oleObj name="Dessin Designer 4.1" r:id="rId4" imgW="5032248" imgH="5736336" progId="">
                  <p:embed/>
                  <p:pic>
                    <p:nvPicPr>
                      <p:cNvPr id="9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3739" y="2770584"/>
                        <a:ext cx="3527425" cy="4021138"/>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5" name="Object 3"/>
          <p:cNvGraphicFramePr>
            <a:graphicFrameLocks noChangeAspect="1"/>
          </p:cNvGraphicFramePr>
          <p:nvPr>
            <p:extLst/>
          </p:nvPr>
        </p:nvGraphicFramePr>
        <p:xfrm>
          <a:off x="2366963" y="4015184"/>
          <a:ext cx="2152650" cy="2794000"/>
        </p:xfrm>
        <a:graphic>
          <a:graphicData uri="http://schemas.openxmlformats.org/presentationml/2006/ole">
            <mc:AlternateContent xmlns:mc="http://schemas.openxmlformats.org/markup-compatibility/2006">
              <mc:Choice xmlns:v="urn:schemas-microsoft-com:vml" Requires="v">
                <p:oleObj spid="_x0000_s1417" name="Dessin Designer 4.1" r:id="rId6" imgW="3072384" imgH="3986784" progId="">
                  <p:embed/>
                </p:oleObj>
              </mc:Choice>
              <mc:Fallback>
                <p:oleObj name="Dessin Designer 4.1" r:id="rId6" imgW="3072384" imgH="3986784" progId="">
                  <p:embed/>
                  <p:pic>
                    <p:nvPicPr>
                      <p:cNvPr id="95"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66963" y="4015184"/>
                        <a:ext cx="2152650" cy="2794000"/>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6" name="Object 4"/>
          <p:cNvGraphicFramePr>
            <a:graphicFrameLocks noChangeAspect="1"/>
          </p:cNvGraphicFramePr>
          <p:nvPr>
            <p:extLst/>
          </p:nvPr>
        </p:nvGraphicFramePr>
        <p:xfrm>
          <a:off x="2519363" y="3989784"/>
          <a:ext cx="2152650" cy="2794000"/>
        </p:xfrm>
        <a:graphic>
          <a:graphicData uri="http://schemas.openxmlformats.org/presentationml/2006/ole">
            <mc:AlternateContent xmlns:mc="http://schemas.openxmlformats.org/markup-compatibility/2006">
              <mc:Choice xmlns:v="urn:schemas-microsoft-com:vml" Requires="v">
                <p:oleObj spid="_x0000_s1418" name="Dessin Designer 4.1" r:id="rId8" imgW="3072384" imgH="3986784" progId="">
                  <p:embed/>
                </p:oleObj>
              </mc:Choice>
              <mc:Fallback>
                <p:oleObj name="Dessin Designer 4.1" r:id="rId8" imgW="3072384" imgH="3986784" progId="">
                  <p:embed/>
                  <p:pic>
                    <p:nvPicPr>
                      <p:cNvPr id="96"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9363" y="3989784"/>
                        <a:ext cx="2152650" cy="2794000"/>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7" name="Object 5"/>
          <p:cNvGraphicFramePr>
            <a:graphicFrameLocks noChangeAspect="1"/>
          </p:cNvGraphicFramePr>
          <p:nvPr>
            <p:extLst/>
          </p:nvPr>
        </p:nvGraphicFramePr>
        <p:xfrm>
          <a:off x="3738564" y="5208984"/>
          <a:ext cx="1169987" cy="681038"/>
        </p:xfrm>
        <a:graphic>
          <a:graphicData uri="http://schemas.openxmlformats.org/presentationml/2006/ole">
            <mc:AlternateContent xmlns:mc="http://schemas.openxmlformats.org/markup-compatibility/2006">
              <mc:Choice xmlns:v="urn:schemas-microsoft-com:vml" Requires="v">
                <p:oleObj spid="_x0000_s1419" name="Dessin Designer 4.1" r:id="rId9" imgW="1670304" imgH="972312" progId="">
                  <p:embed/>
                </p:oleObj>
              </mc:Choice>
              <mc:Fallback>
                <p:oleObj name="Dessin Designer 4.1" r:id="rId9" imgW="1670304" imgH="972312" progId="">
                  <p:embed/>
                  <p:pic>
                    <p:nvPicPr>
                      <p:cNvPr id="97" name="Object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38564" y="5208984"/>
                        <a:ext cx="1169987" cy="681038"/>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8" name="Object 6"/>
          <p:cNvGraphicFramePr>
            <a:graphicFrameLocks noChangeAspect="1"/>
          </p:cNvGraphicFramePr>
          <p:nvPr>
            <p:extLst/>
          </p:nvPr>
        </p:nvGraphicFramePr>
        <p:xfrm>
          <a:off x="3376613" y="5818585"/>
          <a:ext cx="2343150" cy="688975"/>
        </p:xfrm>
        <a:graphic>
          <a:graphicData uri="http://schemas.openxmlformats.org/presentationml/2006/ole">
            <mc:AlternateContent xmlns:mc="http://schemas.openxmlformats.org/markup-compatibility/2006">
              <mc:Choice xmlns:v="urn:schemas-microsoft-com:vml" Requires="v">
                <p:oleObj spid="_x0000_s1420" name="Dessin Designer 4.1" r:id="rId11" imgW="3343656" imgH="981456" progId="">
                  <p:embed/>
                </p:oleObj>
              </mc:Choice>
              <mc:Fallback>
                <p:oleObj name="Dessin Designer 4.1" r:id="rId11" imgW="3343656" imgH="981456" progId="">
                  <p:embed/>
                  <p:pic>
                    <p:nvPicPr>
                      <p:cNvPr id="98" name="Object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376613" y="5818585"/>
                        <a:ext cx="2343150" cy="688975"/>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9" name="Object 7"/>
          <p:cNvGraphicFramePr>
            <a:graphicFrameLocks noChangeAspect="1"/>
          </p:cNvGraphicFramePr>
          <p:nvPr>
            <p:extLst/>
          </p:nvPr>
        </p:nvGraphicFramePr>
        <p:xfrm>
          <a:off x="2214563" y="3989784"/>
          <a:ext cx="2057400" cy="2895600"/>
        </p:xfrm>
        <a:graphic>
          <a:graphicData uri="http://schemas.openxmlformats.org/presentationml/2006/ole">
            <mc:AlternateContent xmlns:mc="http://schemas.openxmlformats.org/markup-compatibility/2006">
              <mc:Choice xmlns:v="urn:schemas-microsoft-com:vml" Requires="v">
                <p:oleObj spid="_x0000_s1421" name="Dessin Designer 4.1" r:id="rId13" imgW="3072384" imgH="4175760" progId="">
                  <p:embed/>
                </p:oleObj>
              </mc:Choice>
              <mc:Fallback>
                <p:oleObj name="Dessin Designer 4.1" r:id="rId13" imgW="3072384" imgH="4175760" progId="">
                  <p:embed/>
                  <p:pic>
                    <p:nvPicPr>
                      <p:cNvPr id="99" name="Object 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214563" y="3989784"/>
                        <a:ext cx="2057400" cy="2895600"/>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0" name="Line 17"/>
          <p:cNvSpPr>
            <a:spLocks noChangeShapeType="1"/>
          </p:cNvSpPr>
          <p:nvPr/>
        </p:nvSpPr>
        <p:spPr bwMode="auto">
          <a:xfrm>
            <a:off x="2208214" y="3923109"/>
            <a:ext cx="2160587" cy="0"/>
          </a:xfrm>
          <a:prstGeom prst="line">
            <a:avLst/>
          </a:prstGeom>
          <a:noFill/>
          <a:ln w="9525">
            <a:solidFill>
              <a:srgbClr val="0000FF"/>
            </a:solidFill>
            <a:round/>
            <a:headEnd type="triangle" w="med" len="med"/>
            <a:tailEnd type="triangle" w="med" len="med"/>
          </a:ln>
          <a:extLst/>
        </p:spPr>
        <p:txBody>
          <a:bodyPr/>
          <a:lstStyle/>
          <a:p>
            <a:pPr>
              <a:defRPr/>
            </a:pPr>
            <a:endParaRPr lang="en-US">
              <a:solidFill>
                <a:prstClr val="black"/>
              </a:solidFill>
              <a:latin typeface="Calibri"/>
            </a:endParaRPr>
          </a:p>
        </p:txBody>
      </p:sp>
      <p:sp>
        <p:nvSpPr>
          <p:cNvPr id="101" name="Line 19"/>
          <p:cNvSpPr>
            <a:spLocks noChangeShapeType="1"/>
          </p:cNvSpPr>
          <p:nvPr/>
        </p:nvSpPr>
        <p:spPr bwMode="auto">
          <a:xfrm>
            <a:off x="2136775" y="4065984"/>
            <a:ext cx="0" cy="0"/>
          </a:xfrm>
          <a:prstGeom prst="line">
            <a:avLst/>
          </a:prstGeom>
          <a:noFill/>
          <a:ln>
            <a:noFill/>
          </a:ln>
          <a:extLst/>
        </p:spPr>
        <p:txBody>
          <a:bodyPr/>
          <a:lstStyle/>
          <a:p>
            <a:pPr>
              <a:defRPr/>
            </a:pPr>
            <a:endParaRPr lang="en-US">
              <a:solidFill>
                <a:prstClr val="black"/>
              </a:solidFill>
              <a:latin typeface="Calibri"/>
            </a:endParaRPr>
          </a:p>
        </p:txBody>
      </p:sp>
      <p:grpSp>
        <p:nvGrpSpPr>
          <p:cNvPr id="102" name="Group 22"/>
          <p:cNvGrpSpPr>
            <a:grpSpLocks/>
          </p:cNvGrpSpPr>
          <p:nvPr/>
        </p:nvGrpSpPr>
        <p:grpSpPr bwMode="auto">
          <a:xfrm rot="5400000">
            <a:off x="3621882" y="2131616"/>
            <a:ext cx="173038" cy="3578225"/>
            <a:chOff x="5220" y="1332"/>
            <a:chExt cx="64" cy="2751"/>
          </a:xfrm>
        </p:grpSpPr>
        <p:grpSp>
          <p:nvGrpSpPr>
            <p:cNvPr id="103" name="Group 23"/>
            <p:cNvGrpSpPr>
              <a:grpSpLocks/>
            </p:cNvGrpSpPr>
            <p:nvPr/>
          </p:nvGrpSpPr>
          <p:grpSpPr bwMode="auto">
            <a:xfrm>
              <a:off x="5220" y="1340"/>
              <a:ext cx="64" cy="699"/>
              <a:chOff x="3648" y="4364"/>
              <a:chExt cx="48" cy="580"/>
            </a:xfrm>
          </p:grpSpPr>
          <p:sp>
            <p:nvSpPr>
              <p:cNvPr id="128" name="Rectangle 24"/>
              <p:cNvSpPr>
                <a:spLocks noChangeArrowheads="1"/>
              </p:cNvSpPr>
              <p:nvPr/>
            </p:nvSpPr>
            <p:spPr bwMode="auto">
              <a:xfrm>
                <a:off x="3648" y="4615"/>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9" name="Rectangle 25"/>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30" name="Rectangle 26"/>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31" name="Rectangle 27"/>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32" name="Rectangle 28"/>
              <p:cNvSpPr>
                <a:spLocks noChangeArrowheads="1"/>
              </p:cNvSpPr>
              <p:nvPr/>
            </p:nvSpPr>
            <p:spPr bwMode="auto">
              <a:xfrm>
                <a:off x="3648" y="453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33" name="Rectangle 29"/>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34" name="Rectangle 30"/>
              <p:cNvSpPr>
                <a:spLocks noChangeArrowheads="1"/>
              </p:cNvSpPr>
              <p:nvPr/>
            </p:nvSpPr>
            <p:spPr bwMode="auto">
              <a:xfrm>
                <a:off x="3648" y="4451"/>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04" name="Group 31"/>
            <p:cNvGrpSpPr>
              <a:grpSpLocks/>
            </p:cNvGrpSpPr>
            <p:nvPr/>
          </p:nvGrpSpPr>
          <p:grpSpPr bwMode="auto">
            <a:xfrm>
              <a:off x="5220" y="3393"/>
              <a:ext cx="64" cy="699"/>
              <a:chOff x="3648" y="4364"/>
              <a:chExt cx="48" cy="580"/>
            </a:xfrm>
          </p:grpSpPr>
          <p:sp>
            <p:nvSpPr>
              <p:cNvPr id="121" name="Rectangle 32"/>
              <p:cNvSpPr>
                <a:spLocks noChangeArrowheads="1"/>
              </p:cNvSpPr>
              <p:nvPr/>
            </p:nvSpPr>
            <p:spPr bwMode="auto">
              <a:xfrm>
                <a:off x="3648" y="4613"/>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2" name="Rectangle 33"/>
              <p:cNvSpPr>
                <a:spLocks noChangeArrowheads="1"/>
              </p:cNvSpPr>
              <p:nvPr/>
            </p:nvSpPr>
            <p:spPr bwMode="auto">
              <a:xfrm>
                <a:off x="3648" y="4693"/>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3"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4"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5"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6"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7" name="Rectangle 38"/>
              <p:cNvSpPr>
                <a:spLocks noChangeArrowheads="1"/>
              </p:cNvSpPr>
              <p:nvPr/>
            </p:nvSpPr>
            <p:spPr bwMode="auto">
              <a:xfrm>
                <a:off x="3648" y="4449"/>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05" name="Group 39"/>
            <p:cNvGrpSpPr>
              <a:grpSpLocks/>
            </p:cNvGrpSpPr>
            <p:nvPr/>
          </p:nvGrpSpPr>
          <p:grpSpPr bwMode="auto">
            <a:xfrm>
              <a:off x="5220" y="2712"/>
              <a:ext cx="64" cy="699"/>
              <a:chOff x="3648" y="4364"/>
              <a:chExt cx="48" cy="580"/>
            </a:xfrm>
          </p:grpSpPr>
          <p:sp>
            <p:nvSpPr>
              <p:cNvPr id="114" name="Rectangle 40"/>
              <p:cNvSpPr>
                <a:spLocks noChangeArrowheads="1"/>
              </p:cNvSpPr>
              <p:nvPr/>
            </p:nvSpPr>
            <p:spPr bwMode="auto">
              <a:xfrm>
                <a:off x="3648" y="4613"/>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5" name="Rectangle 41"/>
              <p:cNvSpPr>
                <a:spLocks noChangeArrowheads="1"/>
              </p:cNvSpPr>
              <p:nvPr/>
            </p:nvSpPr>
            <p:spPr bwMode="auto">
              <a:xfrm>
                <a:off x="3648" y="4693"/>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6"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7" name="Rectangle 43"/>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8"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9"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20" name="Rectangle 46"/>
              <p:cNvSpPr>
                <a:spLocks noChangeArrowheads="1"/>
              </p:cNvSpPr>
              <p:nvPr/>
            </p:nvSpPr>
            <p:spPr bwMode="auto">
              <a:xfrm>
                <a:off x="3648" y="4449"/>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06" name="Group 47"/>
            <p:cNvGrpSpPr>
              <a:grpSpLocks/>
            </p:cNvGrpSpPr>
            <p:nvPr/>
          </p:nvGrpSpPr>
          <p:grpSpPr bwMode="auto">
            <a:xfrm>
              <a:off x="5220" y="2032"/>
              <a:ext cx="64" cy="699"/>
              <a:chOff x="3648" y="4364"/>
              <a:chExt cx="48" cy="580"/>
            </a:xfrm>
          </p:grpSpPr>
          <p:sp>
            <p:nvSpPr>
              <p:cNvPr id="107" name="Rectangle 48"/>
              <p:cNvSpPr>
                <a:spLocks noChangeArrowheads="1"/>
              </p:cNvSpPr>
              <p:nvPr/>
            </p:nvSpPr>
            <p:spPr bwMode="auto">
              <a:xfrm>
                <a:off x="3648" y="4615"/>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08" name="Rectangle 49"/>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09" name="Rectangle 50"/>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0" name="Rectangle 51"/>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1" name="Rectangle 52"/>
              <p:cNvSpPr>
                <a:spLocks noChangeArrowheads="1"/>
              </p:cNvSpPr>
              <p:nvPr/>
            </p:nvSpPr>
            <p:spPr bwMode="auto">
              <a:xfrm>
                <a:off x="3648" y="453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2" name="Rectangle 53"/>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13" name="Rectangle 54"/>
              <p:cNvSpPr>
                <a:spLocks noChangeArrowheads="1"/>
              </p:cNvSpPr>
              <p:nvPr/>
            </p:nvSpPr>
            <p:spPr bwMode="auto">
              <a:xfrm>
                <a:off x="3648" y="4451"/>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sp>
        <p:nvSpPr>
          <p:cNvPr id="2" name="ZoneTexte 1"/>
          <p:cNvSpPr txBox="1"/>
          <p:nvPr/>
        </p:nvSpPr>
        <p:spPr>
          <a:xfrm>
            <a:off x="1676400" y="6239054"/>
            <a:ext cx="1300356" cy="646331"/>
          </a:xfrm>
          <a:prstGeom prst="rect">
            <a:avLst/>
          </a:prstGeom>
          <a:noFill/>
        </p:spPr>
        <p:txBody>
          <a:bodyPr wrap="none" rtlCol="0">
            <a:spAutoFit/>
          </a:bodyPr>
          <a:lstStyle/>
          <a:p>
            <a:r>
              <a:rPr lang="fr-FR" b="1" dirty="0" err="1">
                <a:latin typeface="Arial" pitchFamily="34" charset="0"/>
                <a:cs typeface="Arial" pitchFamily="34" charset="0"/>
              </a:rPr>
              <a:t>Reflection</a:t>
            </a:r>
            <a:endParaRPr lang="fr-FR" b="1" dirty="0">
              <a:latin typeface="Arial" pitchFamily="34" charset="0"/>
              <a:cs typeface="Arial" pitchFamily="34" charset="0"/>
            </a:endParaRPr>
          </a:p>
          <a:p>
            <a:r>
              <a:rPr lang="fr-FR" b="1" dirty="0">
                <a:latin typeface="Arial" pitchFamily="34" charset="0"/>
                <a:cs typeface="Arial" pitchFamily="34" charset="0"/>
              </a:rPr>
              <a:t>Mode</a:t>
            </a:r>
          </a:p>
        </p:txBody>
      </p:sp>
      <p:grpSp>
        <p:nvGrpSpPr>
          <p:cNvPr id="56" name="Groupe 55"/>
          <p:cNvGrpSpPr/>
          <p:nvPr/>
        </p:nvGrpSpPr>
        <p:grpSpPr>
          <a:xfrm>
            <a:off x="2639616" y="4077072"/>
            <a:ext cx="1481640" cy="517154"/>
            <a:chOff x="2152832" y="12687635"/>
            <a:chExt cx="1701284" cy="410931"/>
          </a:xfrm>
        </p:grpSpPr>
        <p:sp>
          <p:nvSpPr>
            <p:cNvPr id="59" name="Freeform 57"/>
            <p:cNvSpPr>
              <a:spLocks/>
            </p:cNvSpPr>
            <p:nvPr/>
          </p:nvSpPr>
          <p:spPr bwMode="auto">
            <a:xfrm rot="5400000">
              <a:off x="2527741" y="12775056"/>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0" name="Freeform 57"/>
            <p:cNvSpPr>
              <a:spLocks/>
            </p:cNvSpPr>
            <p:nvPr/>
          </p:nvSpPr>
          <p:spPr bwMode="auto">
            <a:xfrm rot="5400000">
              <a:off x="2124479" y="12950987"/>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2" name="Freeform 57"/>
            <p:cNvSpPr>
              <a:spLocks/>
            </p:cNvSpPr>
            <p:nvPr/>
          </p:nvSpPr>
          <p:spPr bwMode="auto">
            <a:xfrm rot="5400000">
              <a:off x="2266500" y="12862702"/>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3" name="Freeform 57"/>
            <p:cNvSpPr>
              <a:spLocks/>
            </p:cNvSpPr>
            <p:nvPr/>
          </p:nvSpPr>
          <p:spPr bwMode="auto">
            <a:xfrm rot="5400000">
              <a:off x="2396826" y="12804271"/>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4" name="Freeform 57"/>
            <p:cNvSpPr>
              <a:spLocks/>
            </p:cNvSpPr>
            <p:nvPr/>
          </p:nvSpPr>
          <p:spPr bwMode="auto">
            <a:xfrm rot="5400000">
              <a:off x="2658361" y="12745837"/>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5" name="Freeform 57"/>
            <p:cNvSpPr>
              <a:spLocks/>
            </p:cNvSpPr>
            <p:nvPr/>
          </p:nvSpPr>
          <p:spPr bwMode="auto">
            <a:xfrm rot="5400000">
              <a:off x="2788980" y="12716622"/>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6" name="Freeform 57"/>
            <p:cNvSpPr>
              <a:spLocks/>
            </p:cNvSpPr>
            <p:nvPr/>
          </p:nvSpPr>
          <p:spPr bwMode="auto">
            <a:xfrm rot="5400000">
              <a:off x="3706538" y="12950353"/>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7" name="Freeform 57"/>
            <p:cNvSpPr>
              <a:spLocks/>
            </p:cNvSpPr>
            <p:nvPr/>
          </p:nvSpPr>
          <p:spPr bwMode="auto">
            <a:xfrm rot="5400000">
              <a:off x="3574331" y="12862702"/>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8" name="Freeform 57"/>
            <p:cNvSpPr>
              <a:spLocks/>
            </p:cNvSpPr>
            <p:nvPr/>
          </p:nvSpPr>
          <p:spPr bwMode="auto">
            <a:xfrm rot="5400000">
              <a:off x="3443712" y="12803636"/>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69" name="Freeform 57"/>
            <p:cNvSpPr>
              <a:spLocks/>
            </p:cNvSpPr>
            <p:nvPr/>
          </p:nvSpPr>
          <p:spPr bwMode="auto">
            <a:xfrm rot="5400000">
              <a:off x="3313092" y="12775056"/>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70" name="Freeform 57"/>
            <p:cNvSpPr>
              <a:spLocks/>
            </p:cNvSpPr>
            <p:nvPr/>
          </p:nvSpPr>
          <p:spPr bwMode="auto">
            <a:xfrm rot="5400000">
              <a:off x="3180843" y="12745205"/>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71" name="Freeform 57"/>
            <p:cNvSpPr>
              <a:spLocks/>
            </p:cNvSpPr>
            <p:nvPr/>
          </p:nvSpPr>
          <p:spPr bwMode="auto">
            <a:xfrm rot="5400000">
              <a:off x="3050220" y="12716622"/>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sp>
          <p:nvSpPr>
            <p:cNvPr id="72" name="Freeform 57"/>
            <p:cNvSpPr>
              <a:spLocks/>
            </p:cNvSpPr>
            <p:nvPr/>
          </p:nvSpPr>
          <p:spPr bwMode="auto">
            <a:xfrm rot="5400000">
              <a:off x="2918798" y="12715988"/>
              <a:ext cx="175932" cy="119225"/>
            </a:xfrm>
            <a:custGeom>
              <a:avLst/>
              <a:gdLst>
                <a:gd name="T0" fmla="*/ 11 w 885"/>
                <a:gd name="T1" fmla="*/ 630 h 1284"/>
                <a:gd name="T2" fmla="*/ 36 w 885"/>
                <a:gd name="T3" fmla="*/ 528 h 1284"/>
                <a:gd name="T4" fmla="*/ 58 w 885"/>
                <a:gd name="T5" fmla="*/ 414 h 1284"/>
                <a:gd name="T6" fmla="*/ 84 w 885"/>
                <a:gd name="T7" fmla="*/ 354 h 1284"/>
                <a:gd name="T8" fmla="*/ 106 w 885"/>
                <a:gd name="T9" fmla="*/ 408 h 1284"/>
                <a:gd name="T10" fmla="*/ 132 w 885"/>
                <a:gd name="T11" fmla="*/ 576 h 1284"/>
                <a:gd name="T12" fmla="*/ 154 w 885"/>
                <a:gd name="T13" fmla="*/ 834 h 1284"/>
                <a:gd name="T14" fmla="*/ 180 w 885"/>
                <a:gd name="T15" fmla="*/ 1092 h 1284"/>
                <a:gd name="T16" fmla="*/ 202 w 885"/>
                <a:gd name="T17" fmla="*/ 1254 h 1284"/>
                <a:gd name="T18" fmla="*/ 227 w 885"/>
                <a:gd name="T19" fmla="*/ 1260 h 1284"/>
                <a:gd name="T20" fmla="*/ 249 w 885"/>
                <a:gd name="T21" fmla="*/ 1086 h 1284"/>
                <a:gd name="T22" fmla="*/ 275 w 885"/>
                <a:gd name="T23" fmla="*/ 774 h 1284"/>
                <a:gd name="T24" fmla="*/ 297 w 885"/>
                <a:gd name="T25" fmla="*/ 420 h 1284"/>
                <a:gd name="T26" fmla="*/ 323 w 885"/>
                <a:gd name="T27" fmla="*/ 132 h 1284"/>
                <a:gd name="T28" fmla="*/ 345 w 885"/>
                <a:gd name="T29" fmla="*/ 0 h 1284"/>
                <a:gd name="T30" fmla="*/ 371 w 885"/>
                <a:gd name="T31" fmla="*/ 60 h 1284"/>
                <a:gd name="T32" fmla="*/ 393 w 885"/>
                <a:gd name="T33" fmla="*/ 288 h 1284"/>
                <a:gd name="T34" fmla="*/ 418 w 885"/>
                <a:gd name="T35" fmla="*/ 612 h 1284"/>
                <a:gd name="T36" fmla="*/ 440 w 885"/>
                <a:gd name="T37" fmla="*/ 924 h 1284"/>
                <a:gd name="T38" fmla="*/ 466 w 885"/>
                <a:gd name="T39" fmla="*/ 1134 h 1284"/>
                <a:gd name="T40" fmla="*/ 492 w 885"/>
                <a:gd name="T41" fmla="*/ 1194 h 1284"/>
                <a:gd name="T42" fmla="*/ 514 w 885"/>
                <a:gd name="T43" fmla="*/ 1104 h 1284"/>
                <a:gd name="T44" fmla="*/ 540 w 885"/>
                <a:gd name="T45" fmla="*/ 912 h 1284"/>
                <a:gd name="T46" fmla="*/ 562 w 885"/>
                <a:gd name="T47" fmla="*/ 690 h 1284"/>
                <a:gd name="T48" fmla="*/ 587 w 885"/>
                <a:gd name="T49" fmla="*/ 510 h 1284"/>
                <a:gd name="T50" fmla="*/ 609 w 885"/>
                <a:gd name="T51" fmla="*/ 414 h 1284"/>
                <a:gd name="T52" fmla="*/ 635 w 885"/>
                <a:gd name="T53" fmla="*/ 414 h 1284"/>
                <a:gd name="T54" fmla="*/ 657 w 885"/>
                <a:gd name="T55" fmla="*/ 486 h 1284"/>
                <a:gd name="T56" fmla="*/ 683 w 885"/>
                <a:gd name="T57" fmla="*/ 582 h 1284"/>
                <a:gd name="T58" fmla="*/ 705 w 885"/>
                <a:gd name="T59" fmla="*/ 672 h 1284"/>
                <a:gd name="T60" fmla="*/ 731 w 885"/>
                <a:gd name="T61" fmla="*/ 726 h 1284"/>
                <a:gd name="T62" fmla="*/ 753 w 885"/>
                <a:gd name="T63" fmla="*/ 744 h 1284"/>
                <a:gd name="T64" fmla="*/ 778 w 885"/>
                <a:gd name="T65" fmla="*/ 726 h 1284"/>
                <a:gd name="T66" fmla="*/ 800 w 885"/>
                <a:gd name="T67" fmla="*/ 702 h 1284"/>
                <a:gd name="T68" fmla="*/ 826 w 885"/>
                <a:gd name="T69" fmla="*/ 684 h 1284"/>
                <a:gd name="T70" fmla="*/ 848 w 885"/>
                <a:gd name="T71" fmla="*/ 672 h 1284"/>
                <a:gd name="T72" fmla="*/ 874 w 885"/>
                <a:gd name="T73" fmla="*/ 672 h 1284"/>
                <a:gd name="connsiteX0" fmla="*/ 0 w 9876"/>
                <a:gd name="connsiteY0" fmla="*/ 5140 h 10000"/>
                <a:gd name="connsiteX1" fmla="*/ 124 w 9876"/>
                <a:gd name="connsiteY1" fmla="*/ 4907 h 10000"/>
                <a:gd name="connsiteX2" fmla="*/ 249 w 9876"/>
                <a:gd name="connsiteY2" fmla="*/ 4579 h 10000"/>
                <a:gd name="connsiteX3" fmla="*/ 407 w 9876"/>
                <a:gd name="connsiteY3" fmla="*/ 4112 h 10000"/>
                <a:gd name="connsiteX4" fmla="*/ 531 w 9876"/>
                <a:gd name="connsiteY4" fmla="*/ 3645 h 10000"/>
                <a:gd name="connsiteX5" fmla="*/ 655 w 9876"/>
                <a:gd name="connsiteY5" fmla="*/ 3224 h 10000"/>
                <a:gd name="connsiteX6" fmla="*/ 780 w 9876"/>
                <a:gd name="connsiteY6" fmla="*/ 2897 h 10000"/>
                <a:gd name="connsiteX7" fmla="*/ 949 w 9876"/>
                <a:gd name="connsiteY7" fmla="*/ 2757 h 10000"/>
                <a:gd name="connsiteX8" fmla="*/ 1073 w 9876"/>
                <a:gd name="connsiteY8" fmla="*/ 2850 h 10000"/>
                <a:gd name="connsiteX9" fmla="*/ 1198 w 9876"/>
                <a:gd name="connsiteY9" fmla="*/ 3178 h 10000"/>
                <a:gd name="connsiteX10" fmla="*/ 1322 w 9876"/>
                <a:gd name="connsiteY10" fmla="*/ 3738 h 10000"/>
                <a:gd name="connsiteX11" fmla="*/ 1492 w 9876"/>
                <a:gd name="connsiteY11" fmla="*/ 4486 h 10000"/>
                <a:gd name="connsiteX12" fmla="*/ 1616 w 9876"/>
                <a:gd name="connsiteY12" fmla="*/ 5467 h 10000"/>
                <a:gd name="connsiteX13" fmla="*/ 1740 w 9876"/>
                <a:gd name="connsiteY13" fmla="*/ 6495 h 10000"/>
                <a:gd name="connsiteX14" fmla="*/ 1864 w 9876"/>
                <a:gd name="connsiteY14" fmla="*/ 7523 h 10000"/>
                <a:gd name="connsiteX15" fmla="*/ 2034 w 9876"/>
                <a:gd name="connsiteY15" fmla="*/ 8505 h 10000"/>
                <a:gd name="connsiteX16" fmla="*/ 2158 w 9876"/>
                <a:gd name="connsiteY16" fmla="*/ 9252 h 10000"/>
                <a:gd name="connsiteX17" fmla="*/ 2282 w 9876"/>
                <a:gd name="connsiteY17" fmla="*/ 9766 h 10000"/>
                <a:gd name="connsiteX18" fmla="*/ 2407 w 9876"/>
                <a:gd name="connsiteY18" fmla="*/ 10000 h 10000"/>
                <a:gd name="connsiteX19" fmla="*/ 2565 w 9876"/>
                <a:gd name="connsiteY19" fmla="*/ 9813 h 10000"/>
                <a:gd name="connsiteX20" fmla="*/ 2689 w 9876"/>
                <a:gd name="connsiteY20" fmla="*/ 9299 h 10000"/>
                <a:gd name="connsiteX21" fmla="*/ 2814 w 9876"/>
                <a:gd name="connsiteY21" fmla="*/ 8458 h 10000"/>
                <a:gd name="connsiteX22" fmla="*/ 2983 w 9876"/>
                <a:gd name="connsiteY22" fmla="*/ 7336 h 10000"/>
                <a:gd name="connsiteX23" fmla="*/ 3107 w 9876"/>
                <a:gd name="connsiteY23" fmla="*/ 6028 h 10000"/>
                <a:gd name="connsiteX24" fmla="*/ 3232 w 9876"/>
                <a:gd name="connsiteY24" fmla="*/ 4626 h 10000"/>
                <a:gd name="connsiteX25" fmla="*/ 3356 w 9876"/>
                <a:gd name="connsiteY25" fmla="*/ 3271 h 10000"/>
                <a:gd name="connsiteX26" fmla="*/ 3525 w 9876"/>
                <a:gd name="connsiteY26" fmla="*/ 2056 h 10000"/>
                <a:gd name="connsiteX27" fmla="*/ 3650 w 9876"/>
                <a:gd name="connsiteY27" fmla="*/ 1028 h 10000"/>
                <a:gd name="connsiteX28" fmla="*/ 3774 w 9876"/>
                <a:gd name="connsiteY28" fmla="*/ 327 h 10000"/>
                <a:gd name="connsiteX29" fmla="*/ 3898 w 9876"/>
                <a:gd name="connsiteY29" fmla="*/ 0 h 10000"/>
                <a:gd name="connsiteX30" fmla="*/ 4068 w 9876"/>
                <a:gd name="connsiteY30" fmla="*/ 47 h 10000"/>
                <a:gd name="connsiteX31" fmla="*/ 4192 w 9876"/>
                <a:gd name="connsiteY31" fmla="*/ 467 h 10000"/>
                <a:gd name="connsiteX32" fmla="*/ 4316 w 9876"/>
                <a:gd name="connsiteY32" fmla="*/ 1215 h 10000"/>
                <a:gd name="connsiteX33" fmla="*/ 4441 w 9876"/>
                <a:gd name="connsiteY33" fmla="*/ 2243 h 10000"/>
                <a:gd name="connsiteX34" fmla="*/ 4599 w 9876"/>
                <a:gd name="connsiteY34" fmla="*/ 3458 h 10000"/>
                <a:gd name="connsiteX35" fmla="*/ 4723 w 9876"/>
                <a:gd name="connsiteY35" fmla="*/ 4766 h 10000"/>
                <a:gd name="connsiteX36" fmla="*/ 4847 w 9876"/>
                <a:gd name="connsiteY36" fmla="*/ 6028 h 10000"/>
                <a:gd name="connsiteX37" fmla="*/ 4972 w 9876"/>
                <a:gd name="connsiteY37" fmla="*/ 7196 h 10000"/>
                <a:gd name="connsiteX38" fmla="*/ 5141 w 9876"/>
                <a:gd name="connsiteY38" fmla="*/ 8131 h 10000"/>
                <a:gd name="connsiteX39" fmla="*/ 5266 w 9876"/>
                <a:gd name="connsiteY39" fmla="*/ 8832 h 10000"/>
                <a:gd name="connsiteX40" fmla="*/ 5390 w 9876"/>
                <a:gd name="connsiteY40" fmla="*/ 9206 h 10000"/>
                <a:gd name="connsiteX41" fmla="*/ 5559 w 9876"/>
                <a:gd name="connsiteY41" fmla="*/ 9299 h 10000"/>
                <a:gd name="connsiteX42" fmla="*/ 5684 w 9876"/>
                <a:gd name="connsiteY42" fmla="*/ 9065 h 10000"/>
                <a:gd name="connsiteX43" fmla="*/ 5808 w 9876"/>
                <a:gd name="connsiteY43" fmla="*/ 8598 h 10000"/>
                <a:gd name="connsiteX44" fmla="*/ 5932 w 9876"/>
                <a:gd name="connsiteY44" fmla="*/ 7897 h 10000"/>
                <a:gd name="connsiteX45" fmla="*/ 6102 w 9876"/>
                <a:gd name="connsiteY45" fmla="*/ 7103 h 10000"/>
                <a:gd name="connsiteX46" fmla="*/ 6226 w 9876"/>
                <a:gd name="connsiteY46" fmla="*/ 6215 h 10000"/>
                <a:gd name="connsiteX47" fmla="*/ 6350 w 9876"/>
                <a:gd name="connsiteY47" fmla="*/ 5374 h 10000"/>
                <a:gd name="connsiteX48" fmla="*/ 6475 w 9876"/>
                <a:gd name="connsiteY48" fmla="*/ 4579 h 10000"/>
                <a:gd name="connsiteX49" fmla="*/ 6633 w 9876"/>
                <a:gd name="connsiteY49" fmla="*/ 3972 h 10000"/>
                <a:gd name="connsiteX50" fmla="*/ 6757 w 9876"/>
                <a:gd name="connsiteY50" fmla="*/ 3505 h 10000"/>
                <a:gd name="connsiteX51" fmla="*/ 6881 w 9876"/>
                <a:gd name="connsiteY51" fmla="*/ 3224 h 10000"/>
                <a:gd name="connsiteX52" fmla="*/ 7006 w 9876"/>
                <a:gd name="connsiteY52" fmla="*/ 3131 h 10000"/>
                <a:gd name="connsiteX53" fmla="*/ 7175 w 9876"/>
                <a:gd name="connsiteY53" fmla="*/ 3224 h 10000"/>
                <a:gd name="connsiteX54" fmla="*/ 7299 w 9876"/>
                <a:gd name="connsiteY54" fmla="*/ 3458 h 10000"/>
                <a:gd name="connsiteX55" fmla="*/ 7424 w 9876"/>
                <a:gd name="connsiteY55" fmla="*/ 3785 h 10000"/>
                <a:gd name="connsiteX56" fmla="*/ 7548 w 9876"/>
                <a:gd name="connsiteY56" fmla="*/ 4159 h 10000"/>
                <a:gd name="connsiteX57" fmla="*/ 7718 w 9876"/>
                <a:gd name="connsiteY57" fmla="*/ 4533 h 10000"/>
                <a:gd name="connsiteX58" fmla="*/ 7842 w 9876"/>
                <a:gd name="connsiteY58" fmla="*/ 4907 h 10000"/>
                <a:gd name="connsiteX59" fmla="*/ 7966 w 9876"/>
                <a:gd name="connsiteY59" fmla="*/ 5234 h 10000"/>
                <a:gd name="connsiteX60" fmla="*/ 8136 w 9876"/>
                <a:gd name="connsiteY60" fmla="*/ 5514 h 10000"/>
                <a:gd name="connsiteX61" fmla="*/ 8260 w 9876"/>
                <a:gd name="connsiteY61" fmla="*/ 5654 h 10000"/>
                <a:gd name="connsiteX62" fmla="*/ 8384 w 9876"/>
                <a:gd name="connsiteY62" fmla="*/ 5748 h 10000"/>
                <a:gd name="connsiteX63" fmla="*/ 8508 w 9876"/>
                <a:gd name="connsiteY63" fmla="*/ 5794 h 10000"/>
                <a:gd name="connsiteX64" fmla="*/ 8667 w 9876"/>
                <a:gd name="connsiteY64" fmla="*/ 5748 h 10000"/>
                <a:gd name="connsiteX65" fmla="*/ 8791 w 9876"/>
                <a:gd name="connsiteY65" fmla="*/ 5654 h 10000"/>
                <a:gd name="connsiteX66" fmla="*/ 8915 w 9876"/>
                <a:gd name="connsiteY66" fmla="*/ 5561 h 10000"/>
                <a:gd name="connsiteX67" fmla="*/ 9040 w 9876"/>
                <a:gd name="connsiteY67" fmla="*/ 5467 h 10000"/>
                <a:gd name="connsiteX68" fmla="*/ 9209 w 9876"/>
                <a:gd name="connsiteY68" fmla="*/ 5374 h 10000"/>
                <a:gd name="connsiteX69" fmla="*/ 9333 w 9876"/>
                <a:gd name="connsiteY69" fmla="*/ 5327 h 10000"/>
                <a:gd name="connsiteX70" fmla="*/ 9458 w 9876"/>
                <a:gd name="connsiteY70" fmla="*/ 5280 h 10000"/>
                <a:gd name="connsiteX71" fmla="*/ 9582 w 9876"/>
                <a:gd name="connsiteY71" fmla="*/ 5234 h 10000"/>
                <a:gd name="connsiteX72" fmla="*/ 9751 w 9876"/>
                <a:gd name="connsiteY72" fmla="*/ 5234 h 10000"/>
                <a:gd name="connsiteX73" fmla="*/ 9876 w 9876"/>
                <a:gd name="connsiteY73" fmla="*/ 5234 h 10000"/>
                <a:gd name="connsiteX0" fmla="*/ 0 w 9873"/>
                <a:gd name="connsiteY0" fmla="*/ 5140 h 10000"/>
                <a:gd name="connsiteX1" fmla="*/ 126 w 9873"/>
                <a:gd name="connsiteY1" fmla="*/ 4907 h 10000"/>
                <a:gd name="connsiteX2" fmla="*/ 252 w 9873"/>
                <a:gd name="connsiteY2" fmla="*/ 4579 h 10000"/>
                <a:gd name="connsiteX3" fmla="*/ 412 w 9873"/>
                <a:gd name="connsiteY3" fmla="*/ 4112 h 10000"/>
                <a:gd name="connsiteX4" fmla="*/ 538 w 9873"/>
                <a:gd name="connsiteY4" fmla="*/ 3645 h 10000"/>
                <a:gd name="connsiteX5" fmla="*/ 663 w 9873"/>
                <a:gd name="connsiteY5" fmla="*/ 3224 h 10000"/>
                <a:gd name="connsiteX6" fmla="*/ 790 w 9873"/>
                <a:gd name="connsiteY6" fmla="*/ 2897 h 10000"/>
                <a:gd name="connsiteX7" fmla="*/ 961 w 9873"/>
                <a:gd name="connsiteY7" fmla="*/ 2757 h 10000"/>
                <a:gd name="connsiteX8" fmla="*/ 1086 w 9873"/>
                <a:gd name="connsiteY8" fmla="*/ 2850 h 10000"/>
                <a:gd name="connsiteX9" fmla="*/ 1213 w 9873"/>
                <a:gd name="connsiteY9" fmla="*/ 3178 h 10000"/>
                <a:gd name="connsiteX10" fmla="*/ 1339 w 9873"/>
                <a:gd name="connsiteY10" fmla="*/ 3738 h 10000"/>
                <a:gd name="connsiteX11" fmla="*/ 1511 w 9873"/>
                <a:gd name="connsiteY11" fmla="*/ 4486 h 10000"/>
                <a:gd name="connsiteX12" fmla="*/ 1636 w 9873"/>
                <a:gd name="connsiteY12" fmla="*/ 5467 h 10000"/>
                <a:gd name="connsiteX13" fmla="*/ 1762 w 9873"/>
                <a:gd name="connsiteY13" fmla="*/ 6495 h 10000"/>
                <a:gd name="connsiteX14" fmla="*/ 1887 w 9873"/>
                <a:gd name="connsiteY14" fmla="*/ 7523 h 10000"/>
                <a:gd name="connsiteX15" fmla="*/ 2060 w 9873"/>
                <a:gd name="connsiteY15" fmla="*/ 8505 h 10000"/>
                <a:gd name="connsiteX16" fmla="*/ 2185 w 9873"/>
                <a:gd name="connsiteY16" fmla="*/ 9252 h 10000"/>
                <a:gd name="connsiteX17" fmla="*/ 2311 w 9873"/>
                <a:gd name="connsiteY17" fmla="*/ 9766 h 10000"/>
                <a:gd name="connsiteX18" fmla="*/ 2437 w 9873"/>
                <a:gd name="connsiteY18" fmla="*/ 10000 h 10000"/>
                <a:gd name="connsiteX19" fmla="*/ 2597 w 9873"/>
                <a:gd name="connsiteY19" fmla="*/ 9813 h 10000"/>
                <a:gd name="connsiteX20" fmla="*/ 2723 w 9873"/>
                <a:gd name="connsiteY20" fmla="*/ 9299 h 10000"/>
                <a:gd name="connsiteX21" fmla="*/ 2849 w 9873"/>
                <a:gd name="connsiteY21" fmla="*/ 8458 h 10000"/>
                <a:gd name="connsiteX22" fmla="*/ 3020 w 9873"/>
                <a:gd name="connsiteY22" fmla="*/ 7336 h 10000"/>
                <a:gd name="connsiteX23" fmla="*/ 3146 w 9873"/>
                <a:gd name="connsiteY23" fmla="*/ 6028 h 10000"/>
                <a:gd name="connsiteX24" fmla="*/ 3273 w 9873"/>
                <a:gd name="connsiteY24" fmla="*/ 4626 h 10000"/>
                <a:gd name="connsiteX25" fmla="*/ 3398 w 9873"/>
                <a:gd name="connsiteY25" fmla="*/ 3271 h 10000"/>
                <a:gd name="connsiteX26" fmla="*/ 3569 w 9873"/>
                <a:gd name="connsiteY26" fmla="*/ 2056 h 10000"/>
                <a:gd name="connsiteX27" fmla="*/ 3696 w 9873"/>
                <a:gd name="connsiteY27" fmla="*/ 1028 h 10000"/>
                <a:gd name="connsiteX28" fmla="*/ 3821 w 9873"/>
                <a:gd name="connsiteY28" fmla="*/ 327 h 10000"/>
                <a:gd name="connsiteX29" fmla="*/ 3947 w 9873"/>
                <a:gd name="connsiteY29" fmla="*/ 0 h 10000"/>
                <a:gd name="connsiteX30" fmla="*/ 4119 w 9873"/>
                <a:gd name="connsiteY30" fmla="*/ 47 h 10000"/>
                <a:gd name="connsiteX31" fmla="*/ 4245 w 9873"/>
                <a:gd name="connsiteY31" fmla="*/ 467 h 10000"/>
                <a:gd name="connsiteX32" fmla="*/ 4370 w 9873"/>
                <a:gd name="connsiteY32" fmla="*/ 1215 h 10000"/>
                <a:gd name="connsiteX33" fmla="*/ 4497 w 9873"/>
                <a:gd name="connsiteY33" fmla="*/ 2243 h 10000"/>
                <a:gd name="connsiteX34" fmla="*/ 4657 w 9873"/>
                <a:gd name="connsiteY34" fmla="*/ 3458 h 10000"/>
                <a:gd name="connsiteX35" fmla="*/ 4782 w 9873"/>
                <a:gd name="connsiteY35" fmla="*/ 4766 h 10000"/>
                <a:gd name="connsiteX36" fmla="*/ 4908 w 9873"/>
                <a:gd name="connsiteY36" fmla="*/ 6028 h 10000"/>
                <a:gd name="connsiteX37" fmla="*/ 5034 w 9873"/>
                <a:gd name="connsiteY37" fmla="*/ 7196 h 10000"/>
                <a:gd name="connsiteX38" fmla="*/ 5206 w 9873"/>
                <a:gd name="connsiteY38" fmla="*/ 8131 h 10000"/>
                <a:gd name="connsiteX39" fmla="*/ 5332 w 9873"/>
                <a:gd name="connsiteY39" fmla="*/ 8832 h 10000"/>
                <a:gd name="connsiteX40" fmla="*/ 5458 w 9873"/>
                <a:gd name="connsiteY40" fmla="*/ 9206 h 10000"/>
                <a:gd name="connsiteX41" fmla="*/ 5629 w 9873"/>
                <a:gd name="connsiteY41" fmla="*/ 9299 h 10000"/>
                <a:gd name="connsiteX42" fmla="*/ 5755 w 9873"/>
                <a:gd name="connsiteY42" fmla="*/ 9065 h 10000"/>
                <a:gd name="connsiteX43" fmla="*/ 5881 w 9873"/>
                <a:gd name="connsiteY43" fmla="*/ 8598 h 10000"/>
                <a:gd name="connsiteX44" fmla="*/ 6006 w 9873"/>
                <a:gd name="connsiteY44" fmla="*/ 7897 h 10000"/>
                <a:gd name="connsiteX45" fmla="*/ 6179 w 9873"/>
                <a:gd name="connsiteY45" fmla="*/ 7103 h 10000"/>
                <a:gd name="connsiteX46" fmla="*/ 6304 w 9873"/>
                <a:gd name="connsiteY46" fmla="*/ 6215 h 10000"/>
                <a:gd name="connsiteX47" fmla="*/ 6430 w 9873"/>
                <a:gd name="connsiteY47" fmla="*/ 5374 h 10000"/>
                <a:gd name="connsiteX48" fmla="*/ 6556 w 9873"/>
                <a:gd name="connsiteY48" fmla="*/ 4579 h 10000"/>
                <a:gd name="connsiteX49" fmla="*/ 6716 w 9873"/>
                <a:gd name="connsiteY49" fmla="*/ 3972 h 10000"/>
                <a:gd name="connsiteX50" fmla="*/ 6842 w 9873"/>
                <a:gd name="connsiteY50" fmla="*/ 3505 h 10000"/>
                <a:gd name="connsiteX51" fmla="*/ 6967 w 9873"/>
                <a:gd name="connsiteY51" fmla="*/ 3224 h 10000"/>
                <a:gd name="connsiteX52" fmla="*/ 7094 w 9873"/>
                <a:gd name="connsiteY52" fmla="*/ 3131 h 10000"/>
                <a:gd name="connsiteX53" fmla="*/ 7265 w 9873"/>
                <a:gd name="connsiteY53" fmla="*/ 3224 h 10000"/>
                <a:gd name="connsiteX54" fmla="*/ 7391 w 9873"/>
                <a:gd name="connsiteY54" fmla="*/ 3458 h 10000"/>
                <a:gd name="connsiteX55" fmla="*/ 7517 w 9873"/>
                <a:gd name="connsiteY55" fmla="*/ 3785 h 10000"/>
                <a:gd name="connsiteX56" fmla="*/ 7643 w 9873"/>
                <a:gd name="connsiteY56" fmla="*/ 4159 h 10000"/>
                <a:gd name="connsiteX57" fmla="*/ 7815 w 9873"/>
                <a:gd name="connsiteY57" fmla="*/ 4533 h 10000"/>
                <a:gd name="connsiteX58" fmla="*/ 7940 w 9873"/>
                <a:gd name="connsiteY58" fmla="*/ 4907 h 10000"/>
                <a:gd name="connsiteX59" fmla="*/ 8066 w 9873"/>
                <a:gd name="connsiteY59" fmla="*/ 5234 h 10000"/>
                <a:gd name="connsiteX60" fmla="*/ 8238 w 9873"/>
                <a:gd name="connsiteY60" fmla="*/ 5514 h 10000"/>
                <a:gd name="connsiteX61" fmla="*/ 8364 w 9873"/>
                <a:gd name="connsiteY61" fmla="*/ 5654 h 10000"/>
                <a:gd name="connsiteX62" fmla="*/ 8489 w 9873"/>
                <a:gd name="connsiteY62" fmla="*/ 5748 h 10000"/>
                <a:gd name="connsiteX63" fmla="*/ 8615 w 9873"/>
                <a:gd name="connsiteY63" fmla="*/ 5794 h 10000"/>
                <a:gd name="connsiteX64" fmla="*/ 8776 w 9873"/>
                <a:gd name="connsiteY64" fmla="*/ 5748 h 10000"/>
                <a:gd name="connsiteX65" fmla="*/ 8901 w 9873"/>
                <a:gd name="connsiteY65" fmla="*/ 5654 h 10000"/>
                <a:gd name="connsiteX66" fmla="*/ 9027 w 9873"/>
                <a:gd name="connsiteY66" fmla="*/ 5561 h 10000"/>
                <a:gd name="connsiteX67" fmla="*/ 9154 w 9873"/>
                <a:gd name="connsiteY67" fmla="*/ 5467 h 10000"/>
                <a:gd name="connsiteX68" fmla="*/ 9325 w 9873"/>
                <a:gd name="connsiteY68" fmla="*/ 5374 h 10000"/>
                <a:gd name="connsiteX69" fmla="*/ 9450 w 9873"/>
                <a:gd name="connsiteY69" fmla="*/ 5327 h 10000"/>
                <a:gd name="connsiteX70" fmla="*/ 9577 w 9873"/>
                <a:gd name="connsiteY70" fmla="*/ 5280 h 10000"/>
                <a:gd name="connsiteX71" fmla="*/ 9702 w 9873"/>
                <a:gd name="connsiteY71" fmla="*/ 5234 h 10000"/>
                <a:gd name="connsiteX72" fmla="*/ 9873 w 9873"/>
                <a:gd name="connsiteY72" fmla="*/ 5234 h 10000"/>
                <a:gd name="connsiteX0" fmla="*/ 0 w 9827"/>
                <a:gd name="connsiteY0" fmla="*/ 5140 h 10000"/>
                <a:gd name="connsiteX1" fmla="*/ 128 w 9827"/>
                <a:gd name="connsiteY1" fmla="*/ 4907 h 10000"/>
                <a:gd name="connsiteX2" fmla="*/ 255 w 9827"/>
                <a:gd name="connsiteY2" fmla="*/ 4579 h 10000"/>
                <a:gd name="connsiteX3" fmla="*/ 417 w 9827"/>
                <a:gd name="connsiteY3" fmla="*/ 4112 h 10000"/>
                <a:gd name="connsiteX4" fmla="*/ 545 w 9827"/>
                <a:gd name="connsiteY4" fmla="*/ 3645 h 10000"/>
                <a:gd name="connsiteX5" fmla="*/ 672 w 9827"/>
                <a:gd name="connsiteY5" fmla="*/ 3224 h 10000"/>
                <a:gd name="connsiteX6" fmla="*/ 800 w 9827"/>
                <a:gd name="connsiteY6" fmla="*/ 2897 h 10000"/>
                <a:gd name="connsiteX7" fmla="*/ 973 w 9827"/>
                <a:gd name="connsiteY7" fmla="*/ 2757 h 10000"/>
                <a:gd name="connsiteX8" fmla="*/ 1100 w 9827"/>
                <a:gd name="connsiteY8" fmla="*/ 2850 h 10000"/>
                <a:gd name="connsiteX9" fmla="*/ 1229 w 9827"/>
                <a:gd name="connsiteY9" fmla="*/ 3178 h 10000"/>
                <a:gd name="connsiteX10" fmla="*/ 1356 w 9827"/>
                <a:gd name="connsiteY10" fmla="*/ 3738 h 10000"/>
                <a:gd name="connsiteX11" fmla="*/ 1530 w 9827"/>
                <a:gd name="connsiteY11" fmla="*/ 4486 h 10000"/>
                <a:gd name="connsiteX12" fmla="*/ 1657 w 9827"/>
                <a:gd name="connsiteY12" fmla="*/ 5467 h 10000"/>
                <a:gd name="connsiteX13" fmla="*/ 1785 w 9827"/>
                <a:gd name="connsiteY13" fmla="*/ 6495 h 10000"/>
                <a:gd name="connsiteX14" fmla="*/ 1911 w 9827"/>
                <a:gd name="connsiteY14" fmla="*/ 7523 h 10000"/>
                <a:gd name="connsiteX15" fmla="*/ 2086 w 9827"/>
                <a:gd name="connsiteY15" fmla="*/ 8505 h 10000"/>
                <a:gd name="connsiteX16" fmla="*/ 2213 w 9827"/>
                <a:gd name="connsiteY16" fmla="*/ 9252 h 10000"/>
                <a:gd name="connsiteX17" fmla="*/ 2341 w 9827"/>
                <a:gd name="connsiteY17" fmla="*/ 9766 h 10000"/>
                <a:gd name="connsiteX18" fmla="*/ 2468 w 9827"/>
                <a:gd name="connsiteY18" fmla="*/ 10000 h 10000"/>
                <a:gd name="connsiteX19" fmla="*/ 2630 w 9827"/>
                <a:gd name="connsiteY19" fmla="*/ 9813 h 10000"/>
                <a:gd name="connsiteX20" fmla="*/ 2758 w 9827"/>
                <a:gd name="connsiteY20" fmla="*/ 9299 h 10000"/>
                <a:gd name="connsiteX21" fmla="*/ 2886 w 9827"/>
                <a:gd name="connsiteY21" fmla="*/ 8458 h 10000"/>
                <a:gd name="connsiteX22" fmla="*/ 3059 w 9827"/>
                <a:gd name="connsiteY22" fmla="*/ 7336 h 10000"/>
                <a:gd name="connsiteX23" fmla="*/ 3186 w 9827"/>
                <a:gd name="connsiteY23" fmla="*/ 6028 h 10000"/>
                <a:gd name="connsiteX24" fmla="*/ 3315 w 9827"/>
                <a:gd name="connsiteY24" fmla="*/ 4626 h 10000"/>
                <a:gd name="connsiteX25" fmla="*/ 3442 w 9827"/>
                <a:gd name="connsiteY25" fmla="*/ 3271 h 10000"/>
                <a:gd name="connsiteX26" fmla="*/ 3615 w 9827"/>
                <a:gd name="connsiteY26" fmla="*/ 2056 h 10000"/>
                <a:gd name="connsiteX27" fmla="*/ 3744 w 9827"/>
                <a:gd name="connsiteY27" fmla="*/ 1028 h 10000"/>
                <a:gd name="connsiteX28" fmla="*/ 3870 w 9827"/>
                <a:gd name="connsiteY28" fmla="*/ 327 h 10000"/>
                <a:gd name="connsiteX29" fmla="*/ 3998 w 9827"/>
                <a:gd name="connsiteY29" fmla="*/ 0 h 10000"/>
                <a:gd name="connsiteX30" fmla="*/ 4172 w 9827"/>
                <a:gd name="connsiteY30" fmla="*/ 47 h 10000"/>
                <a:gd name="connsiteX31" fmla="*/ 4300 w 9827"/>
                <a:gd name="connsiteY31" fmla="*/ 467 h 10000"/>
                <a:gd name="connsiteX32" fmla="*/ 4426 w 9827"/>
                <a:gd name="connsiteY32" fmla="*/ 1215 h 10000"/>
                <a:gd name="connsiteX33" fmla="*/ 4555 w 9827"/>
                <a:gd name="connsiteY33" fmla="*/ 2243 h 10000"/>
                <a:gd name="connsiteX34" fmla="*/ 4717 w 9827"/>
                <a:gd name="connsiteY34" fmla="*/ 3458 h 10000"/>
                <a:gd name="connsiteX35" fmla="*/ 4844 w 9827"/>
                <a:gd name="connsiteY35" fmla="*/ 4766 h 10000"/>
                <a:gd name="connsiteX36" fmla="*/ 4971 w 9827"/>
                <a:gd name="connsiteY36" fmla="*/ 6028 h 10000"/>
                <a:gd name="connsiteX37" fmla="*/ 5099 w 9827"/>
                <a:gd name="connsiteY37" fmla="*/ 7196 h 10000"/>
                <a:gd name="connsiteX38" fmla="*/ 5273 w 9827"/>
                <a:gd name="connsiteY38" fmla="*/ 8131 h 10000"/>
                <a:gd name="connsiteX39" fmla="*/ 5401 w 9827"/>
                <a:gd name="connsiteY39" fmla="*/ 8832 h 10000"/>
                <a:gd name="connsiteX40" fmla="*/ 5528 w 9827"/>
                <a:gd name="connsiteY40" fmla="*/ 9206 h 10000"/>
                <a:gd name="connsiteX41" fmla="*/ 5701 w 9827"/>
                <a:gd name="connsiteY41" fmla="*/ 9299 h 10000"/>
                <a:gd name="connsiteX42" fmla="*/ 5829 w 9827"/>
                <a:gd name="connsiteY42" fmla="*/ 9065 h 10000"/>
                <a:gd name="connsiteX43" fmla="*/ 5957 w 9827"/>
                <a:gd name="connsiteY43" fmla="*/ 8598 h 10000"/>
                <a:gd name="connsiteX44" fmla="*/ 6083 w 9827"/>
                <a:gd name="connsiteY44" fmla="*/ 7897 h 10000"/>
                <a:gd name="connsiteX45" fmla="*/ 6258 w 9827"/>
                <a:gd name="connsiteY45" fmla="*/ 7103 h 10000"/>
                <a:gd name="connsiteX46" fmla="*/ 6385 w 9827"/>
                <a:gd name="connsiteY46" fmla="*/ 6215 h 10000"/>
                <a:gd name="connsiteX47" fmla="*/ 6513 w 9827"/>
                <a:gd name="connsiteY47" fmla="*/ 5374 h 10000"/>
                <a:gd name="connsiteX48" fmla="*/ 6640 w 9827"/>
                <a:gd name="connsiteY48" fmla="*/ 4579 h 10000"/>
                <a:gd name="connsiteX49" fmla="*/ 6802 w 9827"/>
                <a:gd name="connsiteY49" fmla="*/ 3972 h 10000"/>
                <a:gd name="connsiteX50" fmla="*/ 6930 w 9827"/>
                <a:gd name="connsiteY50" fmla="*/ 3505 h 10000"/>
                <a:gd name="connsiteX51" fmla="*/ 7057 w 9827"/>
                <a:gd name="connsiteY51" fmla="*/ 3224 h 10000"/>
                <a:gd name="connsiteX52" fmla="*/ 7185 w 9827"/>
                <a:gd name="connsiteY52" fmla="*/ 3131 h 10000"/>
                <a:gd name="connsiteX53" fmla="*/ 7358 w 9827"/>
                <a:gd name="connsiteY53" fmla="*/ 3224 h 10000"/>
                <a:gd name="connsiteX54" fmla="*/ 7486 w 9827"/>
                <a:gd name="connsiteY54" fmla="*/ 3458 h 10000"/>
                <a:gd name="connsiteX55" fmla="*/ 7614 w 9827"/>
                <a:gd name="connsiteY55" fmla="*/ 3785 h 10000"/>
                <a:gd name="connsiteX56" fmla="*/ 7741 w 9827"/>
                <a:gd name="connsiteY56" fmla="*/ 4159 h 10000"/>
                <a:gd name="connsiteX57" fmla="*/ 7916 w 9827"/>
                <a:gd name="connsiteY57" fmla="*/ 4533 h 10000"/>
                <a:gd name="connsiteX58" fmla="*/ 8042 w 9827"/>
                <a:gd name="connsiteY58" fmla="*/ 4907 h 10000"/>
                <a:gd name="connsiteX59" fmla="*/ 8170 w 9827"/>
                <a:gd name="connsiteY59" fmla="*/ 5234 h 10000"/>
                <a:gd name="connsiteX60" fmla="*/ 8344 w 9827"/>
                <a:gd name="connsiteY60" fmla="*/ 5514 h 10000"/>
                <a:gd name="connsiteX61" fmla="*/ 8472 w 9827"/>
                <a:gd name="connsiteY61" fmla="*/ 5654 h 10000"/>
                <a:gd name="connsiteX62" fmla="*/ 8598 w 9827"/>
                <a:gd name="connsiteY62" fmla="*/ 5748 h 10000"/>
                <a:gd name="connsiteX63" fmla="*/ 8726 w 9827"/>
                <a:gd name="connsiteY63" fmla="*/ 5794 h 10000"/>
                <a:gd name="connsiteX64" fmla="*/ 8889 w 9827"/>
                <a:gd name="connsiteY64" fmla="*/ 5748 h 10000"/>
                <a:gd name="connsiteX65" fmla="*/ 9015 w 9827"/>
                <a:gd name="connsiteY65" fmla="*/ 5654 h 10000"/>
                <a:gd name="connsiteX66" fmla="*/ 9143 w 9827"/>
                <a:gd name="connsiteY66" fmla="*/ 5561 h 10000"/>
                <a:gd name="connsiteX67" fmla="*/ 9272 w 9827"/>
                <a:gd name="connsiteY67" fmla="*/ 5467 h 10000"/>
                <a:gd name="connsiteX68" fmla="*/ 9445 w 9827"/>
                <a:gd name="connsiteY68" fmla="*/ 5374 h 10000"/>
                <a:gd name="connsiteX69" fmla="*/ 9572 w 9827"/>
                <a:gd name="connsiteY69" fmla="*/ 5327 h 10000"/>
                <a:gd name="connsiteX70" fmla="*/ 9700 w 9827"/>
                <a:gd name="connsiteY70" fmla="*/ 5280 h 10000"/>
                <a:gd name="connsiteX71" fmla="*/ 9827 w 9827"/>
                <a:gd name="connsiteY71" fmla="*/ 5234 h 10000"/>
                <a:gd name="connsiteX0" fmla="*/ 0 w 10000"/>
                <a:gd name="connsiteY0" fmla="*/ 5140 h 10000"/>
                <a:gd name="connsiteX1" fmla="*/ 130 w 10000"/>
                <a:gd name="connsiteY1" fmla="*/ 4907 h 10000"/>
                <a:gd name="connsiteX2" fmla="*/ 259 w 10000"/>
                <a:gd name="connsiteY2" fmla="*/ 4579 h 10000"/>
                <a:gd name="connsiteX3" fmla="*/ 424 w 10000"/>
                <a:gd name="connsiteY3" fmla="*/ 4112 h 10000"/>
                <a:gd name="connsiteX4" fmla="*/ 555 w 10000"/>
                <a:gd name="connsiteY4" fmla="*/ 3645 h 10000"/>
                <a:gd name="connsiteX5" fmla="*/ 684 w 10000"/>
                <a:gd name="connsiteY5" fmla="*/ 3224 h 10000"/>
                <a:gd name="connsiteX6" fmla="*/ 814 w 10000"/>
                <a:gd name="connsiteY6" fmla="*/ 2897 h 10000"/>
                <a:gd name="connsiteX7" fmla="*/ 990 w 10000"/>
                <a:gd name="connsiteY7" fmla="*/ 2757 h 10000"/>
                <a:gd name="connsiteX8" fmla="*/ 1119 w 10000"/>
                <a:gd name="connsiteY8" fmla="*/ 2850 h 10000"/>
                <a:gd name="connsiteX9" fmla="*/ 1251 w 10000"/>
                <a:gd name="connsiteY9" fmla="*/ 3178 h 10000"/>
                <a:gd name="connsiteX10" fmla="*/ 1380 w 10000"/>
                <a:gd name="connsiteY10" fmla="*/ 3738 h 10000"/>
                <a:gd name="connsiteX11" fmla="*/ 1557 w 10000"/>
                <a:gd name="connsiteY11" fmla="*/ 4486 h 10000"/>
                <a:gd name="connsiteX12" fmla="*/ 1686 w 10000"/>
                <a:gd name="connsiteY12" fmla="*/ 5467 h 10000"/>
                <a:gd name="connsiteX13" fmla="*/ 1816 w 10000"/>
                <a:gd name="connsiteY13" fmla="*/ 6495 h 10000"/>
                <a:gd name="connsiteX14" fmla="*/ 1945 w 10000"/>
                <a:gd name="connsiteY14" fmla="*/ 7523 h 10000"/>
                <a:gd name="connsiteX15" fmla="*/ 2123 w 10000"/>
                <a:gd name="connsiteY15" fmla="*/ 8505 h 10000"/>
                <a:gd name="connsiteX16" fmla="*/ 2252 w 10000"/>
                <a:gd name="connsiteY16" fmla="*/ 9252 h 10000"/>
                <a:gd name="connsiteX17" fmla="*/ 2382 w 10000"/>
                <a:gd name="connsiteY17" fmla="*/ 9766 h 10000"/>
                <a:gd name="connsiteX18" fmla="*/ 2511 w 10000"/>
                <a:gd name="connsiteY18" fmla="*/ 10000 h 10000"/>
                <a:gd name="connsiteX19" fmla="*/ 2676 w 10000"/>
                <a:gd name="connsiteY19" fmla="*/ 9813 h 10000"/>
                <a:gd name="connsiteX20" fmla="*/ 2807 w 10000"/>
                <a:gd name="connsiteY20" fmla="*/ 9299 h 10000"/>
                <a:gd name="connsiteX21" fmla="*/ 2937 w 10000"/>
                <a:gd name="connsiteY21" fmla="*/ 8458 h 10000"/>
                <a:gd name="connsiteX22" fmla="*/ 3113 w 10000"/>
                <a:gd name="connsiteY22" fmla="*/ 7336 h 10000"/>
                <a:gd name="connsiteX23" fmla="*/ 3242 w 10000"/>
                <a:gd name="connsiteY23" fmla="*/ 6028 h 10000"/>
                <a:gd name="connsiteX24" fmla="*/ 3373 w 10000"/>
                <a:gd name="connsiteY24" fmla="*/ 4626 h 10000"/>
                <a:gd name="connsiteX25" fmla="*/ 3503 w 10000"/>
                <a:gd name="connsiteY25" fmla="*/ 3271 h 10000"/>
                <a:gd name="connsiteX26" fmla="*/ 3679 w 10000"/>
                <a:gd name="connsiteY26" fmla="*/ 2056 h 10000"/>
                <a:gd name="connsiteX27" fmla="*/ 3810 w 10000"/>
                <a:gd name="connsiteY27" fmla="*/ 1028 h 10000"/>
                <a:gd name="connsiteX28" fmla="*/ 3938 w 10000"/>
                <a:gd name="connsiteY28" fmla="*/ 327 h 10000"/>
                <a:gd name="connsiteX29" fmla="*/ 4068 w 10000"/>
                <a:gd name="connsiteY29" fmla="*/ 0 h 10000"/>
                <a:gd name="connsiteX30" fmla="*/ 4245 w 10000"/>
                <a:gd name="connsiteY30" fmla="*/ 47 h 10000"/>
                <a:gd name="connsiteX31" fmla="*/ 4376 w 10000"/>
                <a:gd name="connsiteY31" fmla="*/ 467 h 10000"/>
                <a:gd name="connsiteX32" fmla="*/ 4504 w 10000"/>
                <a:gd name="connsiteY32" fmla="*/ 1215 h 10000"/>
                <a:gd name="connsiteX33" fmla="*/ 4635 w 10000"/>
                <a:gd name="connsiteY33" fmla="*/ 2243 h 10000"/>
                <a:gd name="connsiteX34" fmla="*/ 4800 w 10000"/>
                <a:gd name="connsiteY34" fmla="*/ 3458 h 10000"/>
                <a:gd name="connsiteX35" fmla="*/ 4929 w 10000"/>
                <a:gd name="connsiteY35" fmla="*/ 4766 h 10000"/>
                <a:gd name="connsiteX36" fmla="*/ 5059 w 10000"/>
                <a:gd name="connsiteY36" fmla="*/ 6028 h 10000"/>
                <a:gd name="connsiteX37" fmla="*/ 5189 w 10000"/>
                <a:gd name="connsiteY37" fmla="*/ 7196 h 10000"/>
                <a:gd name="connsiteX38" fmla="*/ 5366 w 10000"/>
                <a:gd name="connsiteY38" fmla="*/ 8131 h 10000"/>
                <a:gd name="connsiteX39" fmla="*/ 5496 w 10000"/>
                <a:gd name="connsiteY39" fmla="*/ 8832 h 10000"/>
                <a:gd name="connsiteX40" fmla="*/ 5625 w 10000"/>
                <a:gd name="connsiteY40" fmla="*/ 9206 h 10000"/>
                <a:gd name="connsiteX41" fmla="*/ 5801 w 10000"/>
                <a:gd name="connsiteY41" fmla="*/ 9299 h 10000"/>
                <a:gd name="connsiteX42" fmla="*/ 5932 w 10000"/>
                <a:gd name="connsiteY42" fmla="*/ 9065 h 10000"/>
                <a:gd name="connsiteX43" fmla="*/ 6062 w 10000"/>
                <a:gd name="connsiteY43" fmla="*/ 8598 h 10000"/>
                <a:gd name="connsiteX44" fmla="*/ 6190 w 10000"/>
                <a:gd name="connsiteY44" fmla="*/ 7897 h 10000"/>
                <a:gd name="connsiteX45" fmla="*/ 6368 w 10000"/>
                <a:gd name="connsiteY45" fmla="*/ 7103 h 10000"/>
                <a:gd name="connsiteX46" fmla="*/ 6497 w 10000"/>
                <a:gd name="connsiteY46" fmla="*/ 6215 h 10000"/>
                <a:gd name="connsiteX47" fmla="*/ 6628 w 10000"/>
                <a:gd name="connsiteY47" fmla="*/ 5374 h 10000"/>
                <a:gd name="connsiteX48" fmla="*/ 6757 w 10000"/>
                <a:gd name="connsiteY48" fmla="*/ 4579 h 10000"/>
                <a:gd name="connsiteX49" fmla="*/ 6922 w 10000"/>
                <a:gd name="connsiteY49" fmla="*/ 3972 h 10000"/>
                <a:gd name="connsiteX50" fmla="*/ 7052 w 10000"/>
                <a:gd name="connsiteY50" fmla="*/ 3505 h 10000"/>
                <a:gd name="connsiteX51" fmla="*/ 7181 w 10000"/>
                <a:gd name="connsiteY51" fmla="*/ 3224 h 10000"/>
                <a:gd name="connsiteX52" fmla="*/ 7311 w 10000"/>
                <a:gd name="connsiteY52" fmla="*/ 3131 h 10000"/>
                <a:gd name="connsiteX53" fmla="*/ 7488 w 10000"/>
                <a:gd name="connsiteY53" fmla="*/ 3224 h 10000"/>
                <a:gd name="connsiteX54" fmla="*/ 7618 w 10000"/>
                <a:gd name="connsiteY54" fmla="*/ 3458 h 10000"/>
                <a:gd name="connsiteX55" fmla="*/ 7748 w 10000"/>
                <a:gd name="connsiteY55" fmla="*/ 3785 h 10000"/>
                <a:gd name="connsiteX56" fmla="*/ 7877 w 10000"/>
                <a:gd name="connsiteY56" fmla="*/ 4159 h 10000"/>
                <a:gd name="connsiteX57" fmla="*/ 8055 w 10000"/>
                <a:gd name="connsiteY57" fmla="*/ 4533 h 10000"/>
                <a:gd name="connsiteX58" fmla="*/ 8184 w 10000"/>
                <a:gd name="connsiteY58" fmla="*/ 4907 h 10000"/>
                <a:gd name="connsiteX59" fmla="*/ 8314 w 10000"/>
                <a:gd name="connsiteY59" fmla="*/ 5234 h 10000"/>
                <a:gd name="connsiteX60" fmla="*/ 8491 w 10000"/>
                <a:gd name="connsiteY60" fmla="*/ 5514 h 10000"/>
                <a:gd name="connsiteX61" fmla="*/ 8621 w 10000"/>
                <a:gd name="connsiteY61" fmla="*/ 5654 h 10000"/>
                <a:gd name="connsiteX62" fmla="*/ 8749 w 10000"/>
                <a:gd name="connsiteY62" fmla="*/ 5748 h 10000"/>
                <a:gd name="connsiteX63" fmla="*/ 8880 w 10000"/>
                <a:gd name="connsiteY63" fmla="*/ 5794 h 10000"/>
                <a:gd name="connsiteX64" fmla="*/ 9045 w 10000"/>
                <a:gd name="connsiteY64" fmla="*/ 5748 h 10000"/>
                <a:gd name="connsiteX65" fmla="*/ 9174 w 10000"/>
                <a:gd name="connsiteY65" fmla="*/ 5654 h 10000"/>
                <a:gd name="connsiteX66" fmla="*/ 9304 w 10000"/>
                <a:gd name="connsiteY66" fmla="*/ 5561 h 10000"/>
                <a:gd name="connsiteX67" fmla="*/ 9435 w 10000"/>
                <a:gd name="connsiteY67" fmla="*/ 5467 h 10000"/>
                <a:gd name="connsiteX68" fmla="*/ 9611 w 10000"/>
                <a:gd name="connsiteY68" fmla="*/ 5374 h 10000"/>
                <a:gd name="connsiteX69" fmla="*/ 9741 w 10000"/>
                <a:gd name="connsiteY69" fmla="*/ 5327 h 10000"/>
                <a:gd name="connsiteX70" fmla="*/ 10000 w 10000"/>
                <a:gd name="connsiteY70" fmla="*/ 5234 h 10000"/>
                <a:gd name="connsiteX0" fmla="*/ 0 w 9741"/>
                <a:gd name="connsiteY0" fmla="*/ 5140 h 10000"/>
                <a:gd name="connsiteX1" fmla="*/ 130 w 9741"/>
                <a:gd name="connsiteY1" fmla="*/ 4907 h 10000"/>
                <a:gd name="connsiteX2" fmla="*/ 259 w 9741"/>
                <a:gd name="connsiteY2" fmla="*/ 4579 h 10000"/>
                <a:gd name="connsiteX3" fmla="*/ 424 w 9741"/>
                <a:gd name="connsiteY3" fmla="*/ 4112 h 10000"/>
                <a:gd name="connsiteX4" fmla="*/ 555 w 9741"/>
                <a:gd name="connsiteY4" fmla="*/ 3645 h 10000"/>
                <a:gd name="connsiteX5" fmla="*/ 684 w 9741"/>
                <a:gd name="connsiteY5" fmla="*/ 3224 h 10000"/>
                <a:gd name="connsiteX6" fmla="*/ 814 w 9741"/>
                <a:gd name="connsiteY6" fmla="*/ 2897 h 10000"/>
                <a:gd name="connsiteX7" fmla="*/ 990 w 9741"/>
                <a:gd name="connsiteY7" fmla="*/ 2757 h 10000"/>
                <a:gd name="connsiteX8" fmla="*/ 1119 w 9741"/>
                <a:gd name="connsiteY8" fmla="*/ 2850 h 10000"/>
                <a:gd name="connsiteX9" fmla="*/ 1251 w 9741"/>
                <a:gd name="connsiteY9" fmla="*/ 3178 h 10000"/>
                <a:gd name="connsiteX10" fmla="*/ 1380 w 9741"/>
                <a:gd name="connsiteY10" fmla="*/ 3738 h 10000"/>
                <a:gd name="connsiteX11" fmla="*/ 1557 w 9741"/>
                <a:gd name="connsiteY11" fmla="*/ 4486 h 10000"/>
                <a:gd name="connsiteX12" fmla="*/ 1686 w 9741"/>
                <a:gd name="connsiteY12" fmla="*/ 5467 h 10000"/>
                <a:gd name="connsiteX13" fmla="*/ 1816 w 9741"/>
                <a:gd name="connsiteY13" fmla="*/ 6495 h 10000"/>
                <a:gd name="connsiteX14" fmla="*/ 1945 w 9741"/>
                <a:gd name="connsiteY14" fmla="*/ 7523 h 10000"/>
                <a:gd name="connsiteX15" fmla="*/ 2123 w 9741"/>
                <a:gd name="connsiteY15" fmla="*/ 8505 h 10000"/>
                <a:gd name="connsiteX16" fmla="*/ 2252 w 9741"/>
                <a:gd name="connsiteY16" fmla="*/ 9252 h 10000"/>
                <a:gd name="connsiteX17" fmla="*/ 2382 w 9741"/>
                <a:gd name="connsiteY17" fmla="*/ 9766 h 10000"/>
                <a:gd name="connsiteX18" fmla="*/ 2511 w 9741"/>
                <a:gd name="connsiteY18" fmla="*/ 10000 h 10000"/>
                <a:gd name="connsiteX19" fmla="*/ 2676 w 9741"/>
                <a:gd name="connsiteY19" fmla="*/ 9813 h 10000"/>
                <a:gd name="connsiteX20" fmla="*/ 2807 w 9741"/>
                <a:gd name="connsiteY20" fmla="*/ 9299 h 10000"/>
                <a:gd name="connsiteX21" fmla="*/ 2937 w 9741"/>
                <a:gd name="connsiteY21" fmla="*/ 8458 h 10000"/>
                <a:gd name="connsiteX22" fmla="*/ 3113 w 9741"/>
                <a:gd name="connsiteY22" fmla="*/ 7336 h 10000"/>
                <a:gd name="connsiteX23" fmla="*/ 3242 w 9741"/>
                <a:gd name="connsiteY23" fmla="*/ 6028 h 10000"/>
                <a:gd name="connsiteX24" fmla="*/ 3373 w 9741"/>
                <a:gd name="connsiteY24" fmla="*/ 4626 h 10000"/>
                <a:gd name="connsiteX25" fmla="*/ 3503 w 9741"/>
                <a:gd name="connsiteY25" fmla="*/ 3271 h 10000"/>
                <a:gd name="connsiteX26" fmla="*/ 3679 w 9741"/>
                <a:gd name="connsiteY26" fmla="*/ 2056 h 10000"/>
                <a:gd name="connsiteX27" fmla="*/ 3810 w 9741"/>
                <a:gd name="connsiteY27" fmla="*/ 1028 h 10000"/>
                <a:gd name="connsiteX28" fmla="*/ 3938 w 9741"/>
                <a:gd name="connsiteY28" fmla="*/ 327 h 10000"/>
                <a:gd name="connsiteX29" fmla="*/ 4068 w 9741"/>
                <a:gd name="connsiteY29" fmla="*/ 0 h 10000"/>
                <a:gd name="connsiteX30" fmla="*/ 4245 w 9741"/>
                <a:gd name="connsiteY30" fmla="*/ 47 h 10000"/>
                <a:gd name="connsiteX31" fmla="*/ 4376 w 9741"/>
                <a:gd name="connsiteY31" fmla="*/ 467 h 10000"/>
                <a:gd name="connsiteX32" fmla="*/ 4504 w 9741"/>
                <a:gd name="connsiteY32" fmla="*/ 1215 h 10000"/>
                <a:gd name="connsiteX33" fmla="*/ 4635 w 9741"/>
                <a:gd name="connsiteY33" fmla="*/ 2243 h 10000"/>
                <a:gd name="connsiteX34" fmla="*/ 4800 w 9741"/>
                <a:gd name="connsiteY34" fmla="*/ 3458 h 10000"/>
                <a:gd name="connsiteX35" fmla="*/ 4929 w 9741"/>
                <a:gd name="connsiteY35" fmla="*/ 4766 h 10000"/>
                <a:gd name="connsiteX36" fmla="*/ 5059 w 9741"/>
                <a:gd name="connsiteY36" fmla="*/ 6028 h 10000"/>
                <a:gd name="connsiteX37" fmla="*/ 5189 w 9741"/>
                <a:gd name="connsiteY37" fmla="*/ 7196 h 10000"/>
                <a:gd name="connsiteX38" fmla="*/ 5366 w 9741"/>
                <a:gd name="connsiteY38" fmla="*/ 8131 h 10000"/>
                <a:gd name="connsiteX39" fmla="*/ 5496 w 9741"/>
                <a:gd name="connsiteY39" fmla="*/ 8832 h 10000"/>
                <a:gd name="connsiteX40" fmla="*/ 5625 w 9741"/>
                <a:gd name="connsiteY40" fmla="*/ 9206 h 10000"/>
                <a:gd name="connsiteX41" fmla="*/ 5801 w 9741"/>
                <a:gd name="connsiteY41" fmla="*/ 9299 h 10000"/>
                <a:gd name="connsiteX42" fmla="*/ 5932 w 9741"/>
                <a:gd name="connsiteY42" fmla="*/ 9065 h 10000"/>
                <a:gd name="connsiteX43" fmla="*/ 6062 w 9741"/>
                <a:gd name="connsiteY43" fmla="*/ 8598 h 10000"/>
                <a:gd name="connsiteX44" fmla="*/ 6190 w 9741"/>
                <a:gd name="connsiteY44" fmla="*/ 7897 h 10000"/>
                <a:gd name="connsiteX45" fmla="*/ 6368 w 9741"/>
                <a:gd name="connsiteY45" fmla="*/ 7103 h 10000"/>
                <a:gd name="connsiteX46" fmla="*/ 6497 w 9741"/>
                <a:gd name="connsiteY46" fmla="*/ 6215 h 10000"/>
                <a:gd name="connsiteX47" fmla="*/ 6628 w 9741"/>
                <a:gd name="connsiteY47" fmla="*/ 5374 h 10000"/>
                <a:gd name="connsiteX48" fmla="*/ 6757 w 9741"/>
                <a:gd name="connsiteY48" fmla="*/ 4579 h 10000"/>
                <a:gd name="connsiteX49" fmla="*/ 6922 w 9741"/>
                <a:gd name="connsiteY49" fmla="*/ 3972 h 10000"/>
                <a:gd name="connsiteX50" fmla="*/ 7052 w 9741"/>
                <a:gd name="connsiteY50" fmla="*/ 3505 h 10000"/>
                <a:gd name="connsiteX51" fmla="*/ 7181 w 9741"/>
                <a:gd name="connsiteY51" fmla="*/ 3224 h 10000"/>
                <a:gd name="connsiteX52" fmla="*/ 7311 w 9741"/>
                <a:gd name="connsiteY52" fmla="*/ 3131 h 10000"/>
                <a:gd name="connsiteX53" fmla="*/ 7488 w 9741"/>
                <a:gd name="connsiteY53" fmla="*/ 3224 h 10000"/>
                <a:gd name="connsiteX54" fmla="*/ 7618 w 9741"/>
                <a:gd name="connsiteY54" fmla="*/ 3458 h 10000"/>
                <a:gd name="connsiteX55" fmla="*/ 7748 w 9741"/>
                <a:gd name="connsiteY55" fmla="*/ 3785 h 10000"/>
                <a:gd name="connsiteX56" fmla="*/ 7877 w 9741"/>
                <a:gd name="connsiteY56" fmla="*/ 4159 h 10000"/>
                <a:gd name="connsiteX57" fmla="*/ 8055 w 9741"/>
                <a:gd name="connsiteY57" fmla="*/ 4533 h 10000"/>
                <a:gd name="connsiteX58" fmla="*/ 8184 w 9741"/>
                <a:gd name="connsiteY58" fmla="*/ 4907 h 10000"/>
                <a:gd name="connsiteX59" fmla="*/ 8314 w 9741"/>
                <a:gd name="connsiteY59" fmla="*/ 5234 h 10000"/>
                <a:gd name="connsiteX60" fmla="*/ 8491 w 9741"/>
                <a:gd name="connsiteY60" fmla="*/ 5514 h 10000"/>
                <a:gd name="connsiteX61" fmla="*/ 8621 w 9741"/>
                <a:gd name="connsiteY61" fmla="*/ 5654 h 10000"/>
                <a:gd name="connsiteX62" fmla="*/ 8749 w 9741"/>
                <a:gd name="connsiteY62" fmla="*/ 5748 h 10000"/>
                <a:gd name="connsiteX63" fmla="*/ 8880 w 9741"/>
                <a:gd name="connsiteY63" fmla="*/ 5794 h 10000"/>
                <a:gd name="connsiteX64" fmla="*/ 9045 w 9741"/>
                <a:gd name="connsiteY64" fmla="*/ 5748 h 10000"/>
                <a:gd name="connsiteX65" fmla="*/ 9174 w 9741"/>
                <a:gd name="connsiteY65" fmla="*/ 5654 h 10000"/>
                <a:gd name="connsiteX66" fmla="*/ 9304 w 9741"/>
                <a:gd name="connsiteY66" fmla="*/ 5561 h 10000"/>
                <a:gd name="connsiteX67" fmla="*/ 9435 w 9741"/>
                <a:gd name="connsiteY67" fmla="*/ 5467 h 10000"/>
                <a:gd name="connsiteX68" fmla="*/ 9611 w 9741"/>
                <a:gd name="connsiteY68" fmla="*/ 5374 h 10000"/>
                <a:gd name="connsiteX69" fmla="*/ 9741 w 9741"/>
                <a:gd name="connsiteY69" fmla="*/ 5327 h 10000"/>
                <a:gd name="connsiteX0" fmla="*/ 0 w 9867"/>
                <a:gd name="connsiteY0" fmla="*/ 5140 h 10000"/>
                <a:gd name="connsiteX1" fmla="*/ 133 w 9867"/>
                <a:gd name="connsiteY1" fmla="*/ 4907 h 10000"/>
                <a:gd name="connsiteX2" fmla="*/ 266 w 9867"/>
                <a:gd name="connsiteY2" fmla="*/ 4579 h 10000"/>
                <a:gd name="connsiteX3" fmla="*/ 435 w 9867"/>
                <a:gd name="connsiteY3" fmla="*/ 4112 h 10000"/>
                <a:gd name="connsiteX4" fmla="*/ 570 w 9867"/>
                <a:gd name="connsiteY4" fmla="*/ 3645 h 10000"/>
                <a:gd name="connsiteX5" fmla="*/ 702 w 9867"/>
                <a:gd name="connsiteY5" fmla="*/ 3224 h 10000"/>
                <a:gd name="connsiteX6" fmla="*/ 836 w 9867"/>
                <a:gd name="connsiteY6" fmla="*/ 2897 h 10000"/>
                <a:gd name="connsiteX7" fmla="*/ 1016 w 9867"/>
                <a:gd name="connsiteY7" fmla="*/ 2757 h 10000"/>
                <a:gd name="connsiteX8" fmla="*/ 1149 w 9867"/>
                <a:gd name="connsiteY8" fmla="*/ 2850 h 10000"/>
                <a:gd name="connsiteX9" fmla="*/ 1284 w 9867"/>
                <a:gd name="connsiteY9" fmla="*/ 3178 h 10000"/>
                <a:gd name="connsiteX10" fmla="*/ 1417 w 9867"/>
                <a:gd name="connsiteY10" fmla="*/ 3738 h 10000"/>
                <a:gd name="connsiteX11" fmla="*/ 1598 w 9867"/>
                <a:gd name="connsiteY11" fmla="*/ 4486 h 10000"/>
                <a:gd name="connsiteX12" fmla="*/ 1731 w 9867"/>
                <a:gd name="connsiteY12" fmla="*/ 5467 h 10000"/>
                <a:gd name="connsiteX13" fmla="*/ 1864 w 9867"/>
                <a:gd name="connsiteY13" fmla="*/ 6495 h 10000"/>
                <a:gd name="connsiteX14" fmla="*/ 1997 w 9867"/>
                <a:gd name="connsiteY14" fmla="*/ 7523 h 10000"/>
                <a:gd name="connsiteX15" fmla="*/ 2179 w 9867"/>
                <a:gd name="connsiteY15" fmla="*/ 8505 h 10000"/>
                <a:gd name="connsiteX16" fmla="*/ 2312 w 9867"/>
                <a:gd name="connsiteY16" fmla="*/ 9252 h 10000"/>
                <a:gd name="connsiteX17" fmla="*/ 2445 w 9867"/>
                <a:gd name="connsiteY17" fmla="*/ 9766 h 10000"/>
                <a:gd name="connsiteX18" fmla="*/ 2578 w 9867"/>
                <a:gd name="connsiteY18" fmla="*/ 10000 h 10000"/>
                <a:gd name="connsiteX19" fmla="*/ 2747 w 9867"/>
                <a:gd name="connsiteY19" fmla="*/ 9813 h 10000"/>
                <a:gd name="connsiteX20" fmla="*/ 2882 w 9867"/>
                <a:gd name="connsiteY20" fmla="*/ 9299 h 10000"/>
                <a:gd name="connsiteX21" fmla="*/ 3015 w 9867"/>
                <a:gd name="connsiteY21" fmla="*/ 8458 h 10000"/>
                <a:gd name="connsiteX22" fmla="*/ 3196 w 9867"/>
                <a:gd name="connsiteY22" fmla="*/ 7336 h 10000"/>
                <a:gd name="connsiteX23" fmla="*/ 3328 w 9867"/>
                <a:gd name="connsiteY23" fmla="*/ 6028 h 10000"/>
                <a:gd name="connsiteX24" fmla="*/ 3463 w 9867"/>
                <a:gd name="connsiteY24" fmla="*/ 4626 h 10000"/>
                <a:gd name="connsiteX25" fmla="*/ 3596 w 9867"/>
                <a:gd name="connsiteY25" fmla="*/ 3271 h 10000"/>
                <a:gd name="connsiteX26" fmla="*/ 3777 w 9867"/>
                <a:gd name="connsiteY26" fmla="*/ 2056 h 10000"/>
                <a:gd name="connsiteX27" fmla="*/ 3911 w 9867"/>
                <a:gd name="connsiteY27" fmla="*/ 1028 h 10000"/>
                <a:gd name="connsiteX28" fmla="*/ 4043 w 9867"/>
                <a:gd name="connsiteY28" fmla="*/ 327 h 10000"/>
                <a:gd name="connsiteX29" fmla="*/ 4176 w 9867"/>
                <a:gd name="connsiteY29" fmla="*/ 0 h 10000"/>
                <a:gd name="connsiteX30" fmla="*/ 4358 w 9867"/>
                <a:gd name="connsiteY30" fmla="*/ 47 h 10000"/>
                <a:gd name="connsiteX31" fmla="*/ 4492 w 9867"/>
                <a:gd name="connsiteY31" fmla="*/ 467 h 10000"/>
                <a:gd name="connsiteX32" fmla="*/ 4624 w 9867"/>
                <a:gd name="connsiteY32" fmla="*/ 1215 h 10000"/>
                <a:gd name="connsiteX33" fmla="*/ 4758 w 9867"/>
                <a:gd name="connsiteY33" fmla="*/ 2243 h 10000"/>
                <a:gd name="connsiteX34" fmla="*/ 4928 w 9867"/>
                <a:gd name="connsiteY34" fmla="*/ 3458 h 10000"/>
                <a:gd name="connsiteX35" fmla="*/ 5060 w 9867"/>
                <a:gd name="connsiteY35" fmla="*/ 4766 h 10000"/>
                <a:gd name="connsiteX36" fmla="*/ 5194 w 9867"/>
                <a:gd name="connsiteY36" fmla="*/ 6028 h 10000"/>
                <a:gd name="connsiteX37" fmla="*/ 5327 w 9867"/>
                <a:gd name="connsiteY37" fmla="*/ 7196 h 10000"/>
                <a:gd name="connsiteX38" fmla="*/ 5509 w 9867"/>
                <a:gd name="connsiteY38" fmla="*/ 8131 h 10000"/>
                <a:gd name="connsiteX39" fmla="*/ 5642 w 9867"/>
                <a:gd name="connsiteY39" fmla="*/ 8832 h 10000"/>
                <a:gd name="connsiteX40" fmla="*/ 5775 w 9867"/>
                <a:gd name="connsiteY40" fmla="*/ 9206 h 10000"/>
                <a:gd name="connsiteX41" fmla="*/ 5955 w 9867"/>
                <a:gd name="connsiteY41" fmla="*/ 9299 h 10000"/>
                <a:gd name="connsiteX42" fmla="*/ 6090 w 9867"/>
                <a:gd name="connsiteY42" fmla="*/ 9065 h 10000"/>
                <a:gd name="connsiteX43" fmla="*/ 6223 w 9867"/>
                <a:gd name="connsiteY43" fmla="*/ 8598 h 10000"/>
                <a:gd name="connsiteX44" fmla="*/ 6355 w 9867"/>
                <a:gd name="connsiteY44" fmla="*/ 7897 h 10000"/>
                <a:gd name="connsiteX45" fmla="*/ 6537 w 9867"/>
                <a:gd name="connsiteY45" fmla="*/ 7103 h 10000"/>
                <a:gd name="connsiteX46" fmla="*/ 6670 w 9867"/>
                <a:gd name="connsiteY46" fmla="*/ 6215 h 10000"/>
                <a:gd name="connsiteX47" fmla="*/ 6804 w 9867"/>
                <a:gd name="connsiteY47" fmla="*/ 5374 h 10000"/>
                <a:gd name="connsiteX48" fmla="*/ 6937 w 9867"/>
                <a:gd name="connsiteY48" fmla="*/ 4579 h 10000"/>
                <a:gd name="connsiteX49" fmla="*/ 7106 w 9867"/>
                <a:gd name="connsiteY49" fmla="*/ 3972 h 10000"/>
                <a:gd name="connsiteX50" fmla="*/ 7240 w 9867"/>
                <a:gd name="connsiteY50" fmla="*/ 3505 h 10000"/>
                <a:gd name="connsiteX51" fmla="*/ 7372 w 9867"/>
                <a:gd name="connsiteY51" fmla="*/ 3224 h 10000"/>
                <a:gd name="connsiteX52" fmla="*/ 7505 w 9867"/>
                <a:gd name="connsiteY52" fmla="*/ 3131 h 10000"/>
                <a:gd name="connsiteX53" fmla="*/ 7687 w 9867"/>
                <a:gd name="connsiteY53" fmla="*/ 3224 h 10000"/>
                <a:gd name="connsiteX54" fmla="*/ 7821 w 9867"/>
                <a:gd name="connsiteY54" fmla="*/ 3458 h 10000"/>
                <a:gd name="connsiteX55" fmla="*/ 7954 w 9867"/>
                <a:gd name="connsiteY55" fmla="*/ 3785 h 10000"/>
                <a:gd name="connsiteX56" fmla="*/ 8086 w 9867"/>
                <a:gd name="connsiteY56" fmla="*/ 4159 h 10000"/>
                <a:gd name="connsiteX57" fmla="*/ 8269 w 9867"/>
                <a:gd name="connsiteY57" fmla="*/ 4533 h 10000"/>
                <a:gd name="connsiteX58" fmla="*/ 8402 w 9867"/>
                <a:gd name="connsiteY58" fmla="*/ 4907 h 10000"/>
                <a:gd name="connsiteX59" fmla="*/ 8535 w 9867"/>
                <a:gd name="connsiteY59" fmla="*/ 5234 h 10000"/>
                <a:gd name="connsiteX60" fmla="*/ 8717 w 9867"/>
                <a:gd name="connsiteY60" fmla="*/ 5514 h 10000"/>
                <a:gd name="connsiteX61" fmla="*/ 8850 w 9867"/>
                <a:gd name="connsiteY61" fmla="*/ 5654 h 10000"/>
                <a:gd name="connsiteX62" fmla="*/ 8982 w 9867"/>
                <a:gd name="connsiteY62" fmla="*/ 5748 h 10000"/>
                <a:gd name="connsiteX63" fmla="*/ 9116 w 9867"/>
                <a:gd name="connsiteY63" fmla="*/ 5794 h 10000"/>
                <a:gd name="connsiteX64" fmla="*/ 9285 w 9867"/>
                <a:gd name="connsiteY64" fmla="*/ 5748 h 10000"/>
                <a:gd name="connsiteX65" fmla="*/ 9418 w 9867"/>
                <a:gd name="connsiteY65" fmla="*/ 5654 h 10000"/>
                <a:gd name="connsiteX66" fmla="*/ 9551 w 9867"/>
                <a:gd name="connsiteY66" fmla="*/ 5561 h 10000"/>
                <a:gd name="connsiteX67" fmla="*/ 9686 w 9867"/>
                <a:gd name="connsiteY67" fmla="*/ 5467 h 10000"/>
                <a:gd name="connsiteX68" fmla="*/ 9867 w 9867"/>
                <a:gd name="connsiteY68" fmla="*/ 5374 h 10000"/>
                <a:gd name="connsiteX0" fmla="*/ 0 w 9817"/>
                <a:gd name="connsiteY0" fmla="*/ 5140 h 10000"/>
                <a:gd name="connsiteX1" fmla="*/ 135 w 9817"/>
                <a:gd name="connsiteY1" fmla="*/ 4907 h 10000"/>
                <a:gd name="connsiteX2" fmla="*/ 270 w 9817"/>
                <a:gd name="connsiteY2" fmla="*/ 4579 h 10000"/>
                <a:gd name="connsiteX3" fmla="*/ 441 w 9817"/>
                <a:gd name="connsiteY3" fmla="*/ 4112 h 10000"/>
                <a:gd name="connsiteX4" fmla="*/ 578 w 9817"/>
                <a:gd name="connsiteY4" fmla="*/ 3645 h 10000"/>
                <a:gd name="connsiteX5" fmla="*/ 711 w 9817"/>
                <a:gd name="connsiteY5" fmla="*/ 3224 h 10000"/>
                <a:gd name="connsiteX6" fmla="*/ 847 w 9817"/>
                <a:gd name="connsiteY6" fmla="*/ 2897 h 10000"/>
                <a:gd name="connsiteX7" fmla="*/ 1030 w 9817"/>
                <a:gd name="connsiteY7" fmla="*/ 2757 h 10000"/>
                <a:gd name="connsiteX8" fmla="*/ 1164 w 9817"/>
                <a:gd name="connsiteY8" fmla="*/ 2850 h 10000"/>
                <a:gd name="connsiteX9" fmla="*/ 1301 w 9817"/>
                <a:gd name="connsiteY9" fmla="*/ 3178 h 10000"/>
                <a:gd name="connsiteX10" fmla="*/ 1436 w 9817"/>
                <a:gd name="connsiteY10" fmla="*/ 3738 h 10000"/>
                <a:gd name="connsiteX11" fmla="*/ 1620 w 9817"/>
                <a:gd name="connsiteY11" fmla="*/ 4486 h 10000"/>
                <a:gd name="connsiteX12" fmla="*/ 1754 w 9817"/>
                <a:gd name="connsiteY12" fmla="*/ 5467 h 10000"/>
                <a:gd name="connsiteX13" fmla="*/ 1889 w 9817"/>
                <a:gd name="connsiteY13" fmla="*/ 6495 h 10000"/>
                <a:gd name="connsiteX14" fmla="*/ 2024 w 9817"/>
                <a:gd name="connsiteY14" fmla="*/ 7523 h 10000"/>
                <a:gd name="connsiteX15" fmla="*/ 2208 w 9817"/>
                <a:gd name="connsiteY15" fmla="*/ 8505 h 10000"/>
                <a:gd name="connsiteX16" fmla="*/ 2343 w 9817"/>
                <a:gd name="connsiteY16" fmla="*/ 9252 h 10000"/>
                <a:gd name="connsiteX17" fmla="*/ 2478 w 9817"/>
                <a:gd name="connsiteY17" fmla="*/ 9766 h 10000"/>
                <a:gd name="connsiteX18" fmla="*/ 2613 w 9817"/>
                <a:gd name="connsiteY18" fmla="*/ 10000 h 10000"/>
                <a:gd name="connsiteX19" fmla="*/ 2784 w 9817"/>
                <a:gd name="connsiteY19" fmla="*/ 9813 h 10000"/>
                <a:gd name="connsiteX20" fmla="*/ 2921 w 9817"/>
                <a:gd name="connsiteY20" fmla="*/ 9299 h 10000"/>
                <a:gd name="connsiteX21" fmla="*/ 3056 w 9817"/>
                <a:gd name="connsiteY21" fmla="*/ 8458 h 10000"/>
                <a:gd name="connsiteX22" fmla="*/ 3239 w 9817"/>
                <a:gd name="connsiteY22" fmla="*/ 7336 h 10000"/>
                <a:gd name="connsiteX23" fmla="*/ 3373 w 9817"/>
                <a:gd name="connsiteY23" fmla="*/ 6028 h 10000"/>
                <a:gd name="connsiteX24" fmla="*/ 3510 w 9817"/>
                <a:gd name="connsiteY24" fmla="*/ 4626 h 10000"/>
                <a:gd name="connsiteX25" fmla="*/ 3644 w 9817"/>
                <a:gd name="connsiteY25" fmla="*/ 3271 h 10000"/>
                <a:gd name="connsiteX26" fmla="*/ 3828 w 9817"/>
                <a:gd name="connsiteY26" fmla="*/ 2056 h 10000"/>
                <a:gd name="connsiteX27" fmla="*/ 3964 w 9817"/>
                <a:gd name="connsiteY27" fmla="*/ 1028 h 10000"/>
                <a:gd name="connsiteX28" fmla="*/ 4097 w 9817"/>
                <a:gd name="connsiteY28" fmla="*/ 327 h 10000"/>
                <a:gd name="connsiteX29" fmla="*/ 4232 w 9817"/>
                <a:gd name="connsiteY29" fmla="*/ 0 h 10000"/>
                <a:gd name="connsiteX30" fmla="*/ 4417 w 9817"/>
                <a:gd name="connsiteY30" fmla="*/ 47 h 10000"/>
                <a:gd name="connsiteX31" fmla="*/ 4553 w 9817"/>
                <a:gd name="connsiteY31" fmla="*/ 467 h 10000"/>
                <a:gd name="connsiteX32" fmla="*/ 4686 w 9817"/>
                <a:gd name="connsiteY32" fmla="*/ 1215 h 10000"/>
                <a:gd name="connsiteX33" fmla="*/ 4822 w 9817"/>
                <a:gd name="connsiteY33" fmla="*/ 2243 h 10000"/>
                <a:gd name="connsiteX34" fmla="*/ 4994 w 9817"/>
                <a:gd name="connsiteY34" fmla="*/ 3458 h 10000"/>
                <a:gd name="connsiteX35" fmla="*/ 5128 w 9817"/>
                <a:gd name="connsiteY35" fmla="*/ 4766 h 10000"/>
                <a:gd name="connsiteX36" fmla="*/ 5264 w 9817"/>
                <a:gd name="connsiteY36" fmla="*/ 6028 h 10000"/>
                <a:gd name="connsiteX37" fmla="*/ 5399 w 9817"/>
                <a:gd name="connsiteY37" fmla="*/ 7196 h 10000"/>
                <a:gd name="connsiteX38" fmla="*/ 5583 w 9817"/>
                <a:gd name="connsiteY38" fmla="*/ 8131 h 10000"/>
                <a:gd name="connsiteX39" fmla="*/ 5718 w 9817"/>
                <a:gd name="connsiteY39" fmla="*/ 8832 h 10000"/>
                <a:gd name="connsiteX40" fmla="*/ 5853 w 9817"/>
                <a:gd name="connsiteY40" fmla="*/ 9206 h 10000"/>
                <a:gd name="connsiteX41" fmla="*/ 6035 w 9817"/>
                <a:gd name="connsiteY41" fmla="*/ 9299 h 10000"/>
                <a:gd name="connsiteX42" fmla="*/ 6172 w 9817"/>
                <a:gd name="connsiteY42" fmla="*/ 9065 h 10000"/>
                <a:gd name="connsiteX43" fmla="*/ 6307 w 9817"/>
                <a:gd name="connsiteY43" fmla="*/ 8598 h 10000"/>
                <a:gd name="connsiteX44" fmla="*/ 6441 w 9817"/>
                <a:gd name="connsiteY44" fmla="*/ 7897 h 10000"/>
                <a:gd name="connsiteX45" fmla="*/ 6625 w 9817"/>
                <a:gd name="connsiteY45" fmla="*/ 7103 h 10000"/>
                <a:gd name="connsiteX46" fmla="*/ 6760 w 9817"/>
                <a:gd name="connsiteY46" fmla="*/ 6215 h 10000"/>
                <a:gd name="connsiteX47" fmla="*/ 6896 w 9817"/>
                <a:gd name="connsiteY47" fmla="*/ 5374 h 10000"/>
                <a:gd name="connsiteX48" fmla="*/ 7031 w 9817"/>
                <a:gd name="connsiteY48" fmla="*/ 4579 h 10000"/>
                <a:gd name="connsiteX49" fmla="*/ 7202 w 9817"/>
                <a:gd name="connsiteY49" fmla="*/ 3972 h 10000"/>
                <a:gd name="connsiteX50" fmla="*/ 7338 w 9817"/>
                <a:gd name="connsiteY50" fmla="*/ 3505 h 10000"/>
                <a:gd name="connsiteX51" fmla="*/ 7471 w 9817"/>
                <a:gd name="connsiteY51" fmla="*/ 3224 h 10000"/>
                <a:gd name="connsiteX52" fmla="*/ 7606 w 9817"/>
                <a:gd name="connsiteY52" fmla="*/ 3131 h 10000"/>
                <a:gd name="connsiteX53" fmla="*/ 7791 w 9817"/>
                <a:gd name="connsiteY53" fmla="*/ 3224 h 10000"/>
                <a:gd name="connsiteX54" fmla="*/ 7926 w 9817"/>
                <a:gd name="connsiteY54" fmla="*/ 3458 h 10000"/>
                <a:gd name="connsiteX55" fmla="*/ 8061 w 9817"/>
                <a:gd name="connsiteY55" fmla="*/ 3785 h 10000"/>
                <a:gd name="connsiteX56" fmla="*/ 8195 w 9817"/>
                <a:gd name="connsiteY56" fmla="*/ 4159 h 10000"/>
                <a:gd name="connsiteX57" fmla="*/ 8380 w 9817"/>
                <a:gd name="connsiteY57" fmla="*/ 4533 h 10000"/>
                <a:gd name="connsiteX58" fmla="*/ 8515 w 9817"/>
                <a:gd name="connsiteY58" fmla="*/ 4907 h 10000"/>
                <a:gd name="connsiteX59" fmla="*/ 8650 w 9817"/>
                <a:gd name="connsiteY59" fmla="*/ 5234 h 10000"/>
                <a:gd name="connsiteX60" fmla="*/ 8834 w 9817"/>
                <a:gd name="connsiteY60" fmla="*/ 5514 h 10000"/>
                <a:gd name="connsiteX61" fmla="*/ 8969 w 9817"/>
                <a:gd name="connsiteY61" fmla="*/ 5654 h 10000"/>
                <a:gd name="connsiteX62" fmla="*/ 9103 w 9817"/>
                <a:gd name="connsiteY62" fmla="*/ 5748 h 10000"/>
                <a:gd name="connsiteX63" fmla="*/ 9239 w 9817"/>
                <a:gd name="connsiteY63" fmla="*/ 5794 h 10000"/>
                <a:gd name="connsiteX64" fmla="*/ 9410 w 9817"/>
                <a:gd name="connsiteY64" fmla="*/ 5748 h 10000"/>
                <a:gd name="connsiteX65" fmla="*/ 9545 w 9817"/>
                <a:gd name="connsiteY65" fmla="*/ 5654 h 10000"/>
                <a:gd name="connsiteX66" fmla="*/ 9680 w 9817"/>
                <a:gd name="connsiteY66" fmla="*/ 5561 h 10000"/>
                <a:gd name="connsiteX67" fmla="*/ 9817 w 9817"/>
                <a:gd name="connsiteY67" fmla="*/ 5467 h 10000"/>
                <a:gd name="connsiteX0" fmla="*/ 0 w 9860"/>
                <a:gd name="connsiteY0" fmla="*/ 5140 h 10000"/>
                <a:gd name="connsiteX1" fmla="*/ 138 w 9860"/>
                <a:gd name="connsiteY1" fmla="*/ 4907 h 10000"/>
                <a:gd name="connsiteX2" fmla="*/ 275 w 9860"/>
                <a:gd name="connsiteY2" fmla="*/ 4579 h 10000"/>
                <a:gd name="connsiteX3" fmla="*/ 449 w 9860"/>
                <a:gd name="connsiteY3" fmla="*/ 4112 h 10000"/>
                <a:gd name="connsiteX4" fmla="*/ 589 w 9860"/>
                <a:gd name="connsiteY4" fmla="*/ 3645 h 10000"/>
                <a:gd name="connsiteX5" fmla="*/ 724 w 9860"/>
                <a:gd name="connsiteY5" fmla="*/ 3224 h 10000"/>
                <a:gd name="connsiteX6" fmla="*/ 863 w 9860"/>
                <a:gd name="connsiteY6" fmla="*/ 2897 h 10000"/>
                <a:gd name="connsiteX7" fmla="*/ 1049 w 9860"/>
                <a:gd name="connsiteY7" fmla="*/ 2757 h 10000"/>
                <a:gd name="connsiteX8" fmla="*/ 1186 w 9860"/>
                <a:gd name="connsiteY8" fmla="*/ 2850 h 10000"/>
                <a:gd name="connsiteX9" fmla="*/ 1325 w 9860"/>
                <a:gd name="connsiteY9" fmla="*/ 3178 h 10000"/>
                <a:gd name="connsiteX10" fmla="*/ 1463 w 9860"/>
                <a:gd name="connsiteY10" fmla="*/ 3738 h 10000"/>
                <a:gd name="connsiteX11" fmla="*/ 1650 w 9860"/>
                <a:gd name="connsiteY11" fmla="*/ 4486 h 10000"/>
                <a:gd name="connsiteX12" fmla="*/ 1787 w 9860"/>
                <a:gd name="connsiteY12" fmla="*/ 5467 h 10000"/>
                <a:gd name="connsiteX13" fmla="*/ 1924 w 9860"/>
                <a:gd name="connsiteY13" fmla="*/ 6495 h 10000"/>
                <a:gd name="connsiteX14" fmla="*/ 2062 w 9860"/>
                <a:gd name="connsiteY14" fmla="*/ 7523 h 10000"/>
                <a:gd name="connsiteX15" fmla="*/ 2249 w 9860"/>
                <a:gd name="connsiteY15" fmla="*/ 8505 h 10000"/>
                <a:gd name="connsiteX16" fmla="*/ 2387 w 9860"/>
                <a:gd name="connsiteY16" fmla="*/ 9252 h 10000"/>
                <a:gd name="connsiteX17" fmla="*/ 2524 w 9860"/>
                <a:gd name="connsiteY17" fmla="*/ 9766 h 10000"/>
                <a:gd name="connsiteX18" fmla="*/ 2662 w 9860"/>
                <a:gd name="connsiteY18" fmla="*/ 10000 h 10000"/>
                <a:gd name="connsiteX19" fmla="*/ 2836 w 9860"/>
                <a:gd name="connsiteY19" fmla="*/ 9813 h 10000"/>
                <a:gd name="connsiteX20" fmla="*/ 2975 w 9860"/>
                <a:gd name="connsiteY20" fmla="*/ 9299 h 10000"/>
                <a:gd name="connsiteX21" fmla="*/ 3113 w 9860"/>
                <a:gd name="connsiteY21" fmla="*/ 8458 h 10000"/>
                <a:gd name="connsiteX22" fmla="*/ 3299 w 9860"/>
                <a:gd name="connsiteY22" fmla="*/ 7336 h 10000"/>
                <a:gd name="connsiteX23" fmla="*/ 3436 w 9860"/>
                <a:gd name="connsiteY23" fmla="*/ 6028 h 10000"/>
                <a:gd name="connsiteX24" fmla="*/ 3575 w 9860"/>
                <a:gd name="connsiteY24" fmla="*/ 4626 h 10000"/>
                <a:gd name="connsiteX25" fmla="*/ 3712 w 9860"/>
                <a:gd name="connsiteY25" fmla="*/ 3271 h 10000"/>
                <a:gd name="connsiteX26" fmla="*/ 3899 w 9860"/>
                <a:gd name="connsiteY26" fmla="*/ 2056 h 10000"/>
                <a:gd name="connsiteX27" fmla="*/ 4038 w 9860"/>
                <a:gd name="connsiteY27" fmla="*/ 1028 h 10000"/>
                <a:gd name="connsiteX28" fmla="*/ 4173 w 9860"/>
                <a:gd name="connsiteY28" fmla="*/ 327 h 10000"/>
                <a:gd name="connsiteX29" fmla="*/ 4311 w 9860"/>
                <a:gd name="connsiteY29" fmla="*/ 0 h 10000"/>
                <a:gd name="connsiteX30" fmla="*/ 4499 w 9860"/>
                <a:gd name="connsiteY30" fmla="*/ 47 h 10000"/>
                <a:gd name="connsiteX31" fmla="*/ 4638 w 9860"/>
                <a:gd name="connsiteY31" fmla="*/ 467 h 10000"/>
                <a:gd name="connsiteX32" fmla="*/ 4773 w 9860"/>
                <a:gd name="connsiteY32" fmla="*/ 1215 h 10000"/>
                <a:gd name="connsiteX33" fmla="*/ 4912 w 9860"/>
                <a:gd name="connsiteY33" fmla="*/ 2243 h 10000"/>
                <a:gd name="connsiteX34" fmla="*/ 5087 w 9860"/>
                <a:gd name="connsiteY34" fmla="*/ 3458 h 10000"/>
                <a:gd name="connsiteX35" fmla="*/ 5224 w 9860"/>
                <a:gd name="connsiteY35" fmla="*/ 4766 h 10000"/>
                <a:gd name="connsiteX36" fmla="*/ 5362 w 9860"/>
                <a:gd name="connsiteY36" fmla="*/ 6028 h 10000"/>
                <a:gd name="connsiteX37" fmla="*/ 5500 w 9860"/>
                <a:gd name="connsiteY37" fmla="*/ 7196 h 10000"/>
                <a:gd name="connsiteX38" fmla="*/ 5687 w 9860"/>
                <a:gd name="connsiteY38" fmla="*/ 8131 h 10000"/>
                <a:gd name="connsiteX39" fmla="*/ 5825 w 9860"/>
                <a:gd name="connsiteY39" fmla="*/ 8832 h 10000"/>
                <a:gd name="connsiteX40" fmla="*/ 5962 w 9860"/>
                <a:gd name="connsiteY40" fmla="*/ 9206 h 10000"/>
                <a:gd name="connsiteX41" fmla="*/ 6147 w 9860"/>
                <a:gd name="connsiteY41" fmla="*/ 9299 h 10000"/>
                <a:gd name="connsiteX42" fmla="*/ 6287 w 9860"/>
                <a:gd name="connsiteY42" fmla="*/ 9065 h 10000"/>
                <a:gd name="connsiteX43" fmla="*/ 6425 w 9860"/>
                <a:gd name="connsiteY43" fmla="*/ 8598 h 10000"/>
                <a:gd name="connsiteX44" fmla="*/ 6561 w 9860"/>
                <a:gd name="connsiteY44" fmla="*/ 7897 h 10000"/>
                <a:gd name="connsiteX45" fmla="*/ 6748 w 9860"/>
                <a:gd name="connsiteY45" fmla="*/ 7103 h 10000"/>
                <a:gd name="connsiteX46" fmla="*/ 6886 w 9860"/>
                <a:gd name="connsiteY46" fmla="*/ 6215 h 10000"/>
                <a:gd name="connsiteX47" fmla="*/ 7025 w 9860"/>
                <a:gd name="connsiteY47" fmla="*/ 5374 h 10000"/>
                <a:gd name="connsiteX48" fmla="*/ 7162 w 9860"/>
                <a:gd name="connsiteY48" fmla="*/ 4579 h 10000"/>
                <a:gd name="connsiteX49" fmla="*/ 7336 w 9860"/>
                <a:gd name="connsiteY49" fmla="*/ 3972 h 10000"/>
                <a:gd name="connsiteX50" fmla="*/ 7475 w 9860"/>
                <a:gd name="connsiteY50" fmla="*/ 3505 h 10000"/>
                <a:gd name="connsiteX51" fmla="*/ 7610 w 9860"/>
                <a:gd name="connsiteY51" fmla="*/ 3224 h 10000"/>
                <a:gd name="connsiteX52" fmla="*/ 7748 w 9860"/>
                <a:gd name="connsiteY52" fmla="*/ 3131 h 10000"/>
                <a:gd name="connsiteX53" fmla="*/ 7936 w 9860"/>
                <a:gd name="connsiteY53" fmla="*/ 3224 h 10000"/>
                <a:gd name="connsiteX54" fmla="*/ 8074 w 9860"/>
                <a:gd name="connsiteY54" fmla="*/ 3458 h 10000"/>
                <a:gd name="connsiteX55" fmla="*/ 8211 w 9860"/>
                <a:gd name="connsiteY55" fmla="*/ 3785 h 10000"/>
                <a:gd name="connsiteX56" fmla="*/ 8348 w 9860"/>
                <a:gd name="connsiteY56" fmla="*/ 4159 h 10000"/>
                <a:gd name="connsiteX57" fmla="*/ 8536 w 9860"/>
                <a:gd name="connsiteY57" fmla="*/ 4533 h 10000"/>
                <a:gd name="connsiteX58" fmla="*/ 8674 w 9860"/>
                <a:gd name="connsiteY58" fmla="*/ 4907 h 10000"/>
                <a:gd name="connsiteX59" fmla="*/ 8811 w 9860"/>
                <a:gd name="connsiteY59" fmla="*/ 5234 h 10000"/>
                <a:gd name="connsiteX60" fmla="*/ 8999 w 9860"/>
                <a:gd name="connsiteY60" fmla="*/ 5514 h 10000"/>
                <a:gd name="connsiteX61" fmla="*/ 9136 w 9860"/>
                <a:gd name="connsiteY61" fmla="*/ 5654 h 10000"/>
                <a:gd name="connsiteX62" fmla="*/ 9273 w 9860"/>
                <a:gd name="connsiteY62" fmla="*/ 5748 h 10000"/>
                <a:gd name="connsiteX63" fmla="*/ 9411 w 9860"/>
                <a:gd name="connsiteY63" fmla="*/ 5794 h 10000"/>
                <a:gd name="connsiteX64" fmla="*/ 9585 w 9860"/>
                <a:gd name="connsiteY64" fmla="*/ 5748 h 10000"/>
                <a:gd name="connsiteX65" fmla="*/ 9723 w 9860"/>
                <a:gd name="connsiteY65" fmla="*/ 5654 h 10000"/>
                <a:gd name="connsiteX66" fmla="*/ 9860 w 9860"/>
                <a:gd name="connsiteY66" fmla="*/ 5561 h 10000"/>
                <a:gd name="connsiteX0" fmla="*/ 0 w 9861"/>
                <a:gd name="connsiteY0" fmla="*/ 5140 h 10000"/>
                <a:gd name="connsiteX1" fmla="*/ 140 w 9861"/>
                <a:gd name="connsiteY1" fmla="*/ 4907 h 10000"/>
                <a:gd name="connsiteX2" fmla="*/ 279 w 9861"/>
                <a:gd name="connsiteY2" fmla="*/ 4579 h 10000"/>
                <a:gd name="connsiteX3" fmla="*/ 455 w 9861"/>
                <a:gd name="connsiteY3" fmla="*/ 4112 h 10000"/>
                <a:gd name="connsiteX4" fmla="*/ 597 w 9861"/>
                <a:gd name="connsiteY4" fmla="*/ 3645 h 10000"/>
                <a:gd name="connsiteX5" fmla="*/ 734 w 9861"/>
                <a:gd name="connsiteY5" fmla="*/ 3224 h 10000"/>
                <a:gd name="connsiteX6" fmla="*/ 875 w 9861"/>
                <a:gd name="connsiteY6" fmla="*/ 2897 h 10000"/>
                <a:gd name="connsiteX7" fmla="*/ 1064 w 9861"/>
                <a:gd name="connsiteY7" fmla="*/ 2757 h 10000"/>
                <a:gd name="connsiteX8" fmla="*/ 1203 w 9861"/>
                <a:gd name="connsiteY8" fmla="*/ 2850 h 10000"/>
                <a:gd name="connsiteX9" fmla="*/ 1344 w 9861"/>
                <a:gd name="connsiteY9" fmla="*/ 3178 h 10000"/>
                <a:gd name="connsiteX10" fmla="*/ 1484 w 9861"/>
                <a:gd name="connsiteY10" fmla="*/ 3738 h 10000"/>
                <a:gd name="connsiteX11" fmla="*/ 1673 w 9861"/>
                <a:gd name="connsiteY11" fmla="*/ 4486 h 10000"/>
                <a:gd name="connsiteX12" fmla="*/ 1812 w 9861"/>
                <a:gd name="connsiteY12" fmla="*/ 5467 h 10000"/>
                <a:gd name="connsiteX13" fmla="*/ 1951 w 9861"/>
                <a:gd name="connsiteY13" fmla="*/ 6495 h 10000"/>
                <a:gd name="connsiteX14" fmla="*/ 2091 w 9861"/>
                <a:gd name="connsiteY14" fmla="*/ 7523 h 10000"/>
                <a:gd name="connsiteX15" fmla="*/ 2281 w 9861"/>
                <a:gd name="connsiteY15" fmla="*/ 8505 h 10000"/>
                <a:gd name="connsiteX16" fmla="*/ 2421 w 9861"/>
                <a:gd name="connsiteY16" fmla="*/ 9252 h 10000"/>
                <a:gd name="connsiteX17" fmla="*/ 2560 w 9861"/>
                <a:gd name="connsiteY17" fmla="*/ 9766 h 10000"/>
                <a:gd name="connsiteX18" fmla="*/ 2700 w 9861"/>
                <a:gd name="connsiteY18" fmla="*/ 10000 h 10000"/>
                <a:gd name="connsiteX19" fmla="*/ 2876 w 9861"/>
                <a:gd name="connsiteY19" fmla="*/ 9813 h 10000"/>
                <a:gd name="connsiteX20" fmla="*/ 3017 w 9861"/>
                <a:gd name="connsiteY20" fmla="*/ 9299 h 10000"/>
                <a:gd name="connsiteX21" fmla="*/ 3157 w 9861"/>
                <a:gd name="connsiteY21" fmla="*/ 8458 h 10000"/>
                <a:gd name="connsiteX22" fmla="*/ 3346 w 9861"/>
                <a:gd name="connsiteY22" fmla="*/ 7336 h 10000"/>
                <a:gd name="connsiteX23" fmla="*/ 3485 w 9861"/>
                <a:gd name="connsiteY23" fmla="*/ 6028 h 10000"/>
                <a:gd name="connsiteX24" fmla="*/ 3626 w 9861"/>
                <a:gd name="connsiteY24" fmla="*/ 4626 h 10000"/>
                <a:gd name="connsiteX25" fmla="*/ 3765 w 9861"/>
                <a:gd name="connsiteY25" fmla="*/ 3271 h 10000"/>
                <a:gd name="connsiteX26" fmla="*/ 3954 w 9861"/>
                <a:gd name="connsiteY26" fmla="*/ 2056 h 10000"/>
                <a:gd name="connsiteX27" fmla="*/ 4095 w 9861"/>
                <a:gd name="connsiteY27" fmla="*/ 1028 h 10000"/>
                <a:gd name="connsiteX28" fmla="*/ 4232 w 9861"/>
                <a:gd name="connsiteY28" fmla="*/ 327 h 10000"/>
                <a:gd name="connsiteX29" fmla="*/ 4372 w 9861"/>
                <a:gd name="connsiteY29" fmla="*/ 0 h 10000"/>
                <a:gd name="connsiteX30" fmla="*/ 4563 w 9861"/>
                <a:gd name="connsiteY30" fmla="*/ 47 h 10000"/>
                <a:gd name="connsiteX31" fmla="*/ 4704 w 9861"/>
                <a:gd name="connsiteY31" fmla="*/ 467 h 10000"/>
                <a:gd name="connsiteX32" fmla="*/ 4841 w 9861"/>
                <a:gd name="connsiteY32" fmla="*/ 1215 h 10000"/>
                <a:gd name="connsiteX33" fmla="*/ 4982 w 9861"/>
                <a:gd name="connsiteY33" fmla="*/ 2243 h 10000"/>
                <a:gd name="connsiteX34" fmla="*/ 5159 w 9861"/>
                <a:gd name="connsiteY34" fmla="*/ 3458 h 10000"/>
                <a:gd name="connsiteX35" fmla="*/ 5298 w 9861"/>
                <a:gd name="connsiteY35" fmla="*/ 4766 h 10000"/>
                <a:gd name="connsiteX36" fmla="*/ 5438 w 9861"/>
                <a:gd name="connsiteY36" fmla="*/ 6028 h 10000"/>
                <a:gd name="connsiteX37" fmla="*/ 5578 w 9861"/>
                <a:gd name="connsiteY37" fmla="*/ 7196 h 10000"/>
                <a:gd name="connsiteX38" fmla="*/ 5768 w 9861"/>
                <a:gd name="connsiteY38" fmla="*/ 8131 h 10000"/>
                <a:gd name="connsiteX39" fmla="*/ 5908 w 9861"/>
                <a:gd name="connsiteY39" fmla="*/ 8832 h 10000"/>
                <a:gd name="connsiteX40" fmla="*/ 6047 w 9861"/>
                <a:gd name="connsiteY40" fmla="*/ 9206 h 10000"/>
                <a:gd name="connsiteX41" fmla="*/ 6234 w 9861"/>
                <a:gd name="connsiteY41" fmla="*/ 9299 h 10000"/>
                <a:gd name="connsiteX42" fmla="*/ 6376 w 9861"/>
                <a:gd name="connsiteY42" fmla="*/ 9065 h 10000"/>
                <a:gd name="connsiteX43" fmla="*/ 6516 w 9861"/>
                <a:gd name="connsiteY43" fmla="*/ 8598 h 10000"/>
                <a:gd name="connsiteX44" fmla="*/ 6654 w 9861"/>
                <a:gd name="connsiteY44" fmla="*/ 7897 h 10000"/>
                <a:gd name="connsiteX45" fmla="*/ 6844 w 9861"/>
                <a:gd name="connsiteY45" fmla="*/ 7103 h 10000"/>
                <a:gd name="connsiteX46" fmla="*/ 6984 w 9861"/>
                <a:gd name="connsiteY46" fmla="*/ 6215 h 10000"/>
                <a:gd name="connsiteX47" fmla="*/ 7125 w 9861"/>
                <a:gd name="connsiteY47" fmla="*/ 5374 h 10000"/>
                <a:gd name="connsiteX48" fmla="*/ 7264 w 9861"/>
                <a:gd name="connsiteY48" fmla="*/ 4579 h 10000"/>
                <a:gd name="connsiteX49" fmla="*/ 7440 w 9861"/>
                <a:gd name="connsiteY49" fmla="*/ 3972 h 10000"/>
                <a:gd name="connsiteX50" fmla="*/ 7581 w 9861"/>
                <a:gd name="connsiteY50" fmla="*/ 3505 h 10000"/>
                <a:gd name="connsiteX51" fmla="*/ 7718 w 9861"/>
                <a:gd name="connsiteY51" fmla="*/ 3224 h 10000"/>
                <a:gd name="connsiteX52" fmla="*/ 7858 w 9861"/>
                <a:gd name="connsiteY52" fmla="*/ 3131 h 10000"/>
                <a:gd name="connsiteX53" fmla="*/ 8049 w 9861"/>
                <a:gd name="connsiteY53" fmla="*/ 3224 h 10000"/>
                <a:gd name="connsiteX54" fmla="*/ 8189 w 9861"/>
                <a:gd name="connsiteY54" fmla="*/ 3458 h 10000"/>
                <a:gd name="connsiteX55" fmla="*/ 8328 w 9861"/>
                <a:gd name="connsiteY55" fmla="*/ 3785 h 10000"/>
                <a:gd name="connsiteX56" fmla="*/ 8467 w 9861"/>
                <a:gd name="connsiteY56" fmla="*/ 4159 h 10000"/>
                <a:gd name="connsiteX57" fmla="*/ 8657 w 9861"/>
                <a:gd name="connsiteY57" fmla="*/ 4533 h 10000"/>
                <a:gd name="connsiteX58" fmla="*/ 8797 w 9861"/>
                <a:gd name="connsiteY58" fmla="*/ 4907 h 10000"/>
                <a:gd name="connsiteX59" fmla="*/ 8936 w 9861"/>
                <a:gd name="connsiteY59" fmla="*/ 5234 h 10000"/>
                <a:gd name="connsiteX60" fmla="*/ 9127 w 9861"/>
                <a:gd name="connsiteY60" fmla="*/ 5514 h 10000"/>
                <a:gd name="connsiteX61" fmla="*/ 9266 w 9861"/>
                <a:gd name="connsiteY61" fmla="*/ 5654 h 10000"/>
                <a:gd name="connsiteX62" fmla="*/ 9405 w 9861"/>
                <a:gd name="connsiteY62" fmla="*/ 5748 h 10000"/>
                <a:gd name="connsiteX63" fmla="*/ 9545 w 9861"/>
                <a:gd name="connsiteY63" fmla="*/ 5794 h 10000"/>
                <a:gd name="connsiteX64" fmla="*/ 9721 w 9861"/>
                <a:gd name="connsiteY64" fmla="*/ 5748 h 10000"/>
                <a:gd name="connsiteX65" fmla="*/ 9861 w 9861"/>
                <a:gd name="connsiteY65" fmla="*/ 5654 h 10000"/>
                <a:gd name="connsiteX0" fmla="*/ 0 w 9858"/>
                <a:gd name="connsiteY0" fmla="*/ 5140 h 10000"/>
                <a:gd name="connsiteX1" fmla="*/ 142 w 9858"/>
                <a:gd name="connsiteY1" fmla="*/ 4907 h 10000"/>
                <a:gd name="connsiteX2" fmla="*/ 283 w 9858"/>
                <a:gd name="connsiteY2" fmla="*/ 4579 h 10000"/>
                <a:gd name="connsiteX3" fmla="*/ 461 w 9858"/>
                <a:gd name="connsiteY3" fmla="*/ 4112 h 10000"/>
                <a:gd name="connsiteX4" fmla="*/ 605 w 9858"/>
                <a:gd name="connsiteY4" fmla="*/ 3645 h 10000"/>
                <a:gd name="connsiteX5" fmla="*/ 744 w 9858"/>
                <a:gd name="connsiteY5" fmla="*/ 3224 h 10000"/>
                <a:gd name="connsiteX6" fmla="*/ 887 w 9858"/>
                <a:gd name="connsiteY6" fmla="*/ 2897 h 10000"/>
                <a:gd name="connsiteX7" fmla="*/ 1079 w 9858"/>
                <a:gd name="connsiteY7" fmla="*/ 2757 h 10000"/>
                <a:gd name="connsiteX8" fmla="*/ 1220 w 9858"/>
                <a:gd name="connsiteY8" fmla="*/ 2850 h 10000"/>
                <a:gd name="connsiteX9" fmla="*/ 1363 w 9858"/>
                <a:gd name="connsiteY9" fmla="*/ 3178 h 10000"/>
                <a:gd name="connsiteX10" fmla="*/ 1505 w 9858"/>
                <a:gd name="connsiteY10" fmla="*/ 3738 h 10000"/>
                <a:gd name="connsiteX11" fmla="*/ 1697 w 9858"/>
                <a:gd name="connsiteY11" fmla="*/ 4486 h 10000"/>
                <a:gd name="connsiteX12" fmla="*/ 1838 w 9858"/>
                <a:gd name="connsiteY12" fmla="*/ 5467 h 10000"/>
                <a:gd name="connsiteX13" fmla="*/ 1979 w 9858"/>
                <a:gd name="connsiteY13" fmla="*/ 6495 h 10000"/>
                <a:gd name="connsiteX14" fmla="*/ 2120 w 9858"/>
                <a:gd name="connsiteY14" fmla="*/ 7523 h 10000"/>
                <a:gd name="connsiteX15" fmla="*/ 2313 w 9858"/>
                <a:gd name="connsiteY15" fmla="*/ 8505 h 10000"/>
                <a:gd name="connsiteX16" fmla="*/ 2455 w 9858"/>
                <a:gd name="connsiteY16" fmla="*/ 9252 h 10000"/>
                <a:gd name="connsiteX17" fmla="*/ 2596 w 9858"/>
                <a:gd name="connsiteY17" fmla="*/ 9766 h 10000"/>
                <a:gd name="connsiteX18" fmla="*/ 2738 w 9858"/>
                <a:gd name="connsiteY18" fmla="*/ 10000 h 10000"/>
                <a:gd name="connsiteX19" fmla="*/ 2917 w 9858"/>
                <a:gd name="connsiteY19" fmla="*/ 9813 h 10000"/>
                <a:gd name="connsiteX20" fmla="*/ 3060 w 9858"/>
                <a:gd name="connsiteY20" fmla="*/ 9299 h 10000"/>
                <a:gd name="connsiteX21" fmla="*/ 3202 w 9858"/>
                <a:gd name="connsiteY21" fmla="*/ 8458 h 10000"/>
                <a:gd name="connsiteX22" fmla="*/ 3393 w 9858"/>
                <a:gd name="connsiteY22" fmla="*/ 7336 h 10000"/>
                <a:gd name="connsiteX23" fmla="*/ 3534 w 9858"/>
                <a:gd name="connsiteY23" fmla="*/ 6028 h 10000"/>
                <a:gd name="connsiteX24" fmla="*/ 3677 w 9858"/>
                <a:gd name="connsiteY24" fmla="*/ 4626 h 10000"/>
                <a:gd name="connsiteX25" fmla="*/ 3818 w 9858"/>
                <a:gd name="connsiteY25" fmla="*/ 3271 h 10000"/>
                <a:gd name="connsiteX26" fmla="*/ 4010 w 9858"/>
                <a:gd name="connsiteY26" fmla="*/ 2056 h 10000"/>
                <a:gd name="connsiteX27" fmla="*/ 4153 w 9858"/>
                <a:gd name="connsiteY27" fmla="*/ 1028 h 10000"/>
                <a:gd name="connsiteX28" fmla="*/ 4292 w 9858"/>
                <a:gd name="connsiteY28" fmla="*/ 327 h 10000"/>
                <a:gd name="connsiteX29" fmla="*/ 4434 w 9858"/>
                <a:gd name="connsiteY29" fmla="*/ 0 h 10000"/>
                <a:gd name="connsiteX30" fmla="*/ 4627 w 9858"/>
                <a:gd name="connsiteY30" fmla="*/ 47 h 10000"/>
                <a:gd name="connsiteX31" fmla="*/ 4770 w 9858"/>
                <a:gd name="connsiteY31" fmla="*/ 467 h 10000"/>
                <a:gd name="connsiteX32" fmla="*/ 4909 w 9858"/>
                <a:gd name="connsiteY32" fmla="*/ 1215 h 10000"/>
                <a:gd name="connsiteX33" fmla="*/ 5052 w 9858"/>
                <a:gd name="connsiteY33" fmla="*/ 2243 h 10000"/>
                <a:gd name="connsiteX34" fmla="*/ 5232 w 9858"/>
                <a:gd name="connsiteY34" fmla="*/ 3458 h 10000"/>
                <a:gd name="connsiteX35" fmla="*/ 5373 w 9858"/>
                <a:gd name="connsiteY35" fmla="*/ 4766 h 10000"/>
                <a:gd name="connsiteX36" fmla="*/ 5515 w 9858"/>
                <a:gd name="connsiteY36" fmla="*/ 6028 h 10000"/>
                <a:gd name="connsiteX37" fmla="*/ 5657 w 9858"/>
                <a:gd name="connsiteY37" fmla="*/ 7196 h 10000"/>
                <a:gd name="connsiteX38" fmla="*/ 5849 w 9858"/>
                <a:gd name="connsiteY38" fmla="*/ 8131 h 10000"/>
                <a:gd name="connsiteX39" fmla="*/ 5991 w 9858"/>
                <a:gd name="connsiteY39" fmla="*/ 8832 h 10000"/>
                <a:gd name="connsiteX40" fmla="*/ 6132 w 9858"/>
                <a:gd name="connsiteY40" fmla="*/ 9206 h 10000"/>
                <a:gd name="connsiteX41" fmla="*/ 6322 w 9858"/>
                <a:gd name="connsiteY41" fmla="*/ 9299 h 10000"/>
                <a:gd name="connsiteX42" fmla="*/ 6466 w 9858"/>
                <a:gd name="connsiteY42" fmla="*/ 9065 h 10000"/>
                <a:gd name="connsiteX43" fmla="*/ 6608 w 9858"/>
                <a:gd name="connsiteY43" fmla="*/ 8598 h 10000"/>
                <a:gd name="connsiteX44" fmla="*/ 6748 w 9858"/>
                <a:gd name="connsiteY44" fmla="*/ 7897 h 10000"/>
                <a:gd name="connsiteX45" fmla="*/ 6940 w 9858"/>
                <a:gd name="connsiteY45" fmla="*/ 7103 h 10000"/>
                <a:gd name="connsiteX46" fmla="*/ 7082 w 9858"/>
                <a:gd name="connsiteY46" fmla="*/ 6215 h 10000"/>
                <a:gd name="connsiteX47" fmla="*/ 7225 w 9858"/>
                <a:gd name="connsiteY47" fmla="*/ 5374 h 10000"/>
                <a:gd name="connsiteX48" fmla="*/ 7366 w 9858"/>
                <a:gd name="connsiteY48" fmla="*/ 4579 h 10000"/>
                <a:gd name="connsiteX49" fmla="*/ 7545 w 9858"/>
                <a:gd name="connsiteY49" fmla="*/ 3972 h 10000"/>
                <a:gd name="connsiteX50" fmla="*/ 7688 w 9858"/>
                <a:gd name="connsiteY50" fmla="*/ 3505 h 10000"/>
                <a:gd name="connsiteX51" fmla="*/ 7827 w 9858"/>
                <a:gd name="connsiteY51" fmla="*/ 3224 h 10000"/>
                <a:gd name="connsiteX52" fmla="*/ 7969 w 9858"/>
                <a:gd name="connsiteY52" fmla="*/ 3131 h 10000"/>
                <a:gd name="connsiteX53" fmla="*/ 8162 w 9858"/>
                <a:gd name="connsiteY53" fmla="*/ 3224 h 10000"/>
                <a:gd name="connsiteX54" fmla="*/ 8304 w 9858"/>
                <a:gd name="connsiteY54" fmla="*/ 3458 h 10000"/>
                <a:gd name="connsiteX55" fmla="*/ 8445 w 9858"/>
                <a:gd name="connsiteY55" fmla="*/ 3785 h 10000"/>
                <a:gd name="connsiteX56" fmla="*/ 8586 w 9858"/>
                <a:gd name="connsiteY56" fmla="*/ 4159 h 10000"/>
                <a:gd name="connsiteX57" fmla="*/ 8779 w 9858"/>
                <a:gd name="connsiteY57" fmla="*/ 4533 h 10000"/>
                <a:gd name="connsiteX58" fmla="*/ 8921 w 9858"/>
                <a:gd name="connsiteY58" fmla="*/ 4907 h 10000"/>
                <a:gd name="connsiteX59" fmla="*/ 9062 w 9858"/>
                <a:gd name="connsiteY59" fmla="*/ 5234 h 10000"/>
                <a:gd name="connsiteX60" fmla="*/ 9256 w 9858"/>
                <a:gd name="connsiteY60" fmla="*/ 5514 h 10000"/>
                <a:gd name="connsiteX61" fmla="*/ 9397 w 9858"/>
                <a:gd name="connsiteY61" fmla="*/ 5654 h 10000"/>
                <a:gd name="connsiteX62" fmla="*/ 9538 w 9858"/>
                <a:gd name="connsiteY62" fmla="*/ 5748 h 10000"/>
                <a:gd name="connsiteX63" fmla="*/ 9680 w 9858"/>
                <a:gd name="connsiteY63" fmla="*/ 5794 h 10000"/>
                <a:gd name="connsiteX64" fmla="*/ 9858 w 9858"/>
                <a:gd name="connsiteY64" fmla="*/ 5748 h 10000"/>
                <a:gd name="connsiteX0" fmla="*/ 0 w 9819"/>
                <a:gd name="connsiteY0" fmla="*/ 5140 h 10000"/>
                <a:gd name="connsiteX1" fmla="*/ 144 w 9819"/>
                <a:gd name="connsiteY1" fmla="*/ 4907 h 10000"/>
                <a:gd name="connsiteX2" fmla="*/ 287 w 9819"/>
                <a:gd name="connsiteY2" fmla="*/ 4579 h 10000"/>
                <a:gd name="connsiteX3" fmla="*/ 468 w 9819"/>
                <a:gd name="connsiteY3" fmla="*/ 4112 h 10000"/>
                <a:gd name="connsiteX4" fmla="*/ 614 w 9819"/>
                <a:gd name="connsiteY4" fmla="*/ 3645 h 10000"/>
                <a:gd name="connsiteX5" fmla="*/ 755 w 9819"/>
                <a:gd name="connsiteY5" fmla="*/ 3224 h 10000"/>
                <a:gd name="connsiteX6" fmla="*/ 900 w 9819"/>
                <a:gd name="connsiteY6" fmla="*/ 2897 h 10000"/>
                <a:gd name="connsiteX7" fmla="*/ 1095 w 9819"/>
                <a:gd name="connsiteY7" fmla="*/ 2757 h 10000"/>
                <a:gd name="connsiteX8" fmla="*/ 1238 w 9819"/>
                <a:gd name="connsiteY8" fmla="*/ 2850 h 10000"/>
                <a:gd name="connsiteX9" fmla="*/ 1383 w 9819"/>
                <a:gd name="connsiteY9" fmla="*/ 3178 h 10000"/>
                <a:gd name="connsiteX10" fmla="*/ 1527 w 9819"/>
                <a:gd name="connsiteY10" fmla="*/ 3738 h 10000"/>
                <a:gd name="connsiteX11" fmla="*/ 1721 w 9819"/>
                <a:gd name="connsiteY11" fmla="*/ 4486 h 10000"/>
                <a:gd name="connsiteX12" fmla="*/ 1864 w 9819"/>
                <a:gd name="connsiteY12" fmla="*/ 5467 h 10000"/>
                <a:gd name="connsiteX13" fmla="*/ 2008 w 9819"/>
                <a:gd name="connsiteY13" fmla="*/ 6495 h 10000"/>
                <a:gd name="connsiteX14" fmla="*/ 2151 w 9819"/>
                <a:gd name="connsiteY14" fmla="*/ 7523 h 10000"/>
                <a:gd name="connsiteX15" fmla="*/ 2346 w 9819"/>
                <a:gd name="connsiteY15" fmla="*/ 8505 h 10000"/>
                <a:gd name="connsiteX16" fmla="*/ 2490 w 9819"/>
                <a:gd name="connsiteY16" fmla="*/ 9252 h 10000"/>
                <a:gd name="connsiteX17" fmla="*/ 2633 w 9819"/>
                <a:gd name="connsiteY17" fmla="*/ 9766 h 10000"/>
                <a:gd name="connsiteX18" fmla="*/ 2777 w 9819"/>
                <a:gd name="connsiteY18" fmla="*/ 10000 h 10000"/>
                <a:gd name="connsiteX19" fmla="*/ 2959 w 9819"/>
                <a:gd name="connsiteY19" fmla="*/ 9813 h 10000"/>
                <a:gd name="connsiteX20" fmla="*/ 3104 w 9819"/>
                <a:gd name="connsiteY20" fmla="*/ 9299 h 10000"/>
                <a:gd name="connsiteX21" fmla="*/ 3248 w 9819"/>
                <a:gd name="connsiteY21" fmla="*/ 8458 h 10000"/>
                <a:gd name="connsiteX22" fmla="*/ 3442 w 9819"/>
                <a:gd name="connsiteY22" fmla="*/ 7336 h 10000"/>
                <a:gd name="connsiteX23" fmla="*/ 3585 w 9819"/>
                <a:gd name="connsiteY23" fmla="*/ 6028 h 10000"/>
                <a:gd name="connsiteX24" fmla="*/ 3730 w 9819"/>
                <a:gd name="connsiteY24" fmla="*/ 4626 h 10000"/>
                <a:gd name="connsiteX25" fmla="*/ 3873 w 9819"/>
                <a:gd name="connsiteY25" fmla="*/ 3271 h 10000"/>
                <a:gd name="connsiteX26" fmla="*/ 4068 w 9819"/>
                <a:gd name="connsiteY26" fmla="*/ 2056 h 10000"/>
                <a:gd name="connsiteX27" fmla="*/ 4213 w 9819"/>
                <a:gd name="connsiteY27" fmla="*/ 1028 h 10000"/>
                <a:gd name="connsiteX28" fmla="*/ 4354 w 9819"/>
                <a:gd name="connsiteY28" fmla="*/ 327 h 10000"/>
                <a:gd name="connsiteX29" fmla="*/ 4498 w 9819"/>
                <a:gd name="connsiteY29" fmla="*/ 0 h 10000"/>
                <a:gd name="connsiteX30" fmla="*/ 4694 w 9819"/>
                <a:gd name="connsiteY30" fmla="*/ 47 h 10000"/>
                <a:gd name="connsiteX31" fmla="*/ 4839 w 9819"/>
                <a:gd name="connsiteY31" fmla="*/ 467 h 10000"/>
                <a:gd name="connsiteX32" fmla="*/ 4980 w 9819"/>
                <a:gd name="connsiteY32" fmla="*/ 1215 h 10000"/>
                <a:gd name="connsiteX33" fmla="*/ 5125 w 9819"/>
                <a:gd name="connsiteY33" fmla="*/ 2243 h 10000"/>
                <a:gd name="connsiteX34" fmla="*/ 5307 w 9819"/>
                <a:gd name="connsiteY34" fmla="*/ 3458 h 10000"/>
                <a:gd name="connsiteX35" fmla="*/ 5450 w 9819"/>
                <a:gd name="connsiteY35" fmla="*/ 4766 h 10000"/>
                <a:gd name="connsiteX36" fmla="*/ 5594 w 9819"/>
                <a:gd name="connsiteY36" fmla="*/ 6028 h 10000"/>
                <a:gd name="connsiteX37" fmla="*/ 5738 w 9819"/>
                <a:gd name="connsiteY37" fmla="*/ 7196 h 10000"/>
                <a:gd name="connsiteX38" fmla="*/ 5933 w 9819"/>
                <a:gd name="connsiteY38" fmla="*/ 8131 h 10000"/>
                <a:gd name="connsiteX39" fmla="*/ 6077 w 9819"/>
                <a:gd name="connsiteY39" fmla="*/ 8832 h 10000"/>
                <a:gd name="connsiteX40" fmla="*/ 6220 w 9819"/>
                <a:gd name="connsiteY40" fmla="*/ 9206 h 10000"/>
                <a:gd name="connsiteX41" fmla="*/ 6413 w 9819"/>
                <a:gd name="connsiteY41" fmla="*/ 9299 h 10000"/>
                <a:gd name="connsiteX42" fmla="*/ 6559 w 9819"/>
                <a:gd name="connsiteY42" fmla="*/ 9065 h 10000"/>
                <a:gd name="connsiteX43" fmla="*/ 6703 w 9819"/>
                <a:gd name="connsiteY43" fmla="*/ 8598 h 10000"/>
                <a:gd name="connsiteX44" fmla="*/ 6845 w 9819"/>
                <a:gd name="connsiteY44" fmla="*/ 7897 h 10000"/>
                <a:gd name="connsiteX45" fmla="*/ 7040 w 9819"/>
                <a:gd name="connsiteY45" fmla="*/ 7103 h 10000"/>
                <a:gd name="connsiteX46" fmla="*/ 7184 w 9819"/>
                <a:gd name="connsiteY46" fmla="*/ 6215 h 10000"/>
                <a:gd name="connsiteX47" fmla="*/ 7329 w 9819"/>
                <a:gd name="connsiteY47" fmla="*/ 5374 h 10000"/>
                <a:gd name="connsiteX48" fmla="*/ 7472 w 9819"/>
                <a:gd name="connsiteY48" fmla="*/ 4579 h 10000"/>
                <a:gd name="connsiteX49" fmla="*/ 7654 w 9819"/>
                <a:gd name="connsiteY49" fmla="*/ 3972 h 10000"/>
                <a:gd name="connsiteX50" fmla="*/ 7799 w 9819"/>
                <a:gd name="connsiteY50" fmla="*/ 3505 h 10000"/>
                <a:gd name="connsiteX51" fmla="*/ 7940 w 9819"/>
                <a:gd name="connsiteY51" fmla="*/ 3224 h 10000"/>
                <a:gd name="connsiteX52" fmla="*/ 8084 w 9819"/>
                <a:gd name="connsiteY52" fmla="*/ 3131 h 10000"/>
                <a:gd name="connsiteX53" fmla="*/ 8280 w 9819"/>
                <a:gd name="connsiteY53" fmla="*/ 3224 h 10000"/>
                <a:gd name="connsiteX54" fmla="*/ 8424 w 9819"/>
                <a:gd name="connsiteY54" fmla="*/ 3458 h 10000"/>
                <a:gd name="connsiteX55" fmla="*/ 8567 w 9819"/>
                <a:gd name="connsiteY55" fmla="*/ 3785 h 10000"/>
                <a:gd name="connsiteX56" fmla="*/ 8710 w 9819"/>
                <a:gd name="connsiteY56" fmla="*/ 4159 h 10000"/>
                <a:gd name="connsiteX57" fmla="*/ 8905 w 9819"/>
                <a:gd name="connsiteY57" fmla="*/ 4533 h 10000"/>
                <a:gd name="connsiteX58" fmla="*/ 9050 w 9819"/>
                <a:gd name="connsiteY58" fmla="*/ 4907 h 10000"/>
                <a:gd name="connsiteX59" fmla="*/ 9193 w 9819"/>
                <a:gd name="connsiteY59" fmla="*/ 5234 h 10000"/>
                <a:gd name="connsiteX60" fmla="*/ 9389 w 9819"/>
                <a:gd name="connsiteY60" fmla="*/ 5514 h 10000"/>
                <a:gd name="connsiteX61" fmla="*/ 9532 w 9819"/>
                <a:gd name="connsiteY61" fmla="*/ 5654 h 10000"/>
                <a:gd name="connsiteX62" fmla="*/ 9675 w 9819"/>
                <a:gd name="connsiteY62" fmla="*/ 5748 h 10000"/>
                <a:gd name="connsiteX63" fmla="*/ 9819 w 9819"/>
                <a:gd name="connsiteY63" fmla="*/ 5794 h 10000"/>
                <a:gd name="connsiteX0" fmla="*/ 0 w 9853"/>
                <a:gd name="connsiteY0" fmla="*/ 5140 h 10000"/>
                <a:gd name="connsiteX1" fmla="*/ 147 w 9853"/>
                <a:gd name="connsiteY1" fmla="*/ 4907 h 10000"/>
                <a:gd name="connsiteX2" fmla="*/ 292 w 9853"/>
                <a:gd name="connsiteY2" fmla="*/ 4579 h 10000"/>
                <a:gd name="connsiteX3" fmla="*/ 477 w 9853"/>
                <a:gd name="connsiteY3" fmla="*/ 4112 h 10000"/>
                <a:gd name="connsiteX4" fmla="*/ 625 w 9853"/>
                <a:gd name="connsiteY4" fmla="*/ 3645 h 10000"/>
                <a:gd name="connsiteX5" fmla="*/ 769 w 9853"/>
                <a:gd name="connsiteY5" fmla="*/ 3224 h 10000"/>
                <a:gd name="connsiteX6" fmla="*/ 917 w 9853"/>
                <a:gd name="connsiteY6" fmla="*/ 2897 h 10000"/>
                <a:gd name="connsiteX7" fmla="*/ 1115 w 9853"/>
                <a:gd name="connsiteY7" fmla="*/ 2757 h 10000"/>
                <a:gd name="connsiteX8" fmla="*/ 1261 w 9853"/>
                <a:gd name="connsiteY8" fmla="*/ 2850 h 10000"/>
                <a:gd name="connsiteX9" fmla="*/ 1408 w 9853"/>
                <a:gd name="connsiteY9" fmla="*/ 3178 h 10000"/>
                <a:gd name="connsiteX10" fmla="*/ 1555 w 9853"/>
                <a:gd name="connsiteY10" fmla="*/ 3738 h 10000"/>
                <a:gd name="connsiteX11" fmla="*/ 1753 w 9853"/>
                <a:gd name="connsiteY11" fmla="*/ 4486 h 10000"/>
                <a:gd name="connsiteX12" fmla="*/ 1898 w 9853"/>
                <a:gd name="connsiteY12" fmla="*/ 5467 h 10000"/>
                <a:gd name="connsiteX13" fmla="*/ 2045 w 9853"/>
                <a:gd name="connsiteY13" fmla="*/ 6495 h 10000"/>
                <a:gd name="connsiteX14" fmla="*/ 2191 w 9853"/>
                <a:gd name="connsiteY14" fmla="*/ 7523 h 10000"/>
                <a:gd name="connsiteX15" fmla="*/ 2389 w 9853"/>
                <a:gd name="connsiteY15" fmla="*/ 8505 h 10000"/>
                <a:gd name="connsiteX16" fmla="*/ 2536 w 9853"/>
                <a:gd name="connsiteY16" fmla="*/ 9252 h 10000"/>
                <a:gd name="connsiteX17" fmla="*/ 2682 w 9853"/>
                <a:gd name="connsiteY17" fmla="*/ 9766 h 10000"/>
                <a:gd name="connsiteX18" fmla="*/ 2828 w 9853"/>
                <a:gd name="connsiteY18" fmla="*/ 10000 h 10000"/>
                <a:gd name="connsiteX19" fmla="*/ 3014 w 9853"/>
                <a:gd name="connsiteY19" fmla="*/ 9813 h 10000"/>
                <a:gd name="connsiteX20" fmla="*/ 3161 w 9853"/>
                <a:gd name="connsiteY20" fmla="*/ 9299 h 10000"/>
                <a:gd name="connsiteX21" fmla="*/ 3308 w 9853"/>
                <a:gd name="connsiteY21" fmla="*/ 8458 h 10000"/>
                <a:gd name="connsiteX22" fmla="*/ 3505 w 9853"/>
                <a:gd name="connsiteY22" fmla="*/ 7336 h 10000"/>
                <a:gd name="connsiteX23" fmla="*/ 3651 w 9853"/>
                <a:gd name="connsiteY23" fmla="*/ 6028 h 10000"/>
                <a:gd name="connsiteX24" fmla="*/ 3799 w 9853"/>
                <a:gd name="connsiteY24" fmla="*/ 4626 h 10000"/>
                <a:gd name="connsiteX25" fmla="*/ 3944 w 9853"/>
                <a:gd name="connsiteY25" fmla="*/ 3271 h 10000"/>
                <a:gd name="connsiteX26" fmla="*/ 4143 w 9853"/>
                <a:gd name="connsiteY26" fmla="*/ 2056 h 10000"/>
                <a:gd name="connsiteX27" fmla="*/ 4291 w 9853"/>
                <a:gd name="connsiteY27" fmla="*/ 1028 h 10000"/>
                <a:gd name="connsiteX28" fmla="*/ 4434 w 9853"/>
                <a:gd name="connsiteY28" fmla="*/ 327 h 10000"/>
                <a:gd name="connsiteX29" fmla="*/ 4581 w 9853"/>
                <a:gd name="connsiteY29" fmla="*/ 0 h 10000"/>
                <a:gd name="connsiteX30" fmla="*/ 4781 w 9853"/>
                <a:gd name="connsiteY30" fmla="*/ 47 h 10000"/>
                <a:gd name="connsiteX31" fmla="*/ 4928 w 9853"/>
                <a:gd name="connsiteY31" fmla="*/ 467 h 10000"/>
                <a:gd name="connsiteX32" fmla="*/ 5072 w 9853"/>
                <a:gd name="connsiteY32" fmla="*/ 1215 h 10000"/>
                <a:gd name="connsiteX33" fmla="*/ 5219 w 9853"/>
                <a:gd name="connsiteY33" fmla="*/ 2243 h 10000"/>
                <a:gd name="connsiteX34" fmla="*/ 5405 w 9853"/>
                <a:gd name="connsiteY34" fmla="*/ 3458 h 10000"/>
                <a:gd name="connsiteX35" fmla="*/ 5550 w 9853"/>
                <a:gd name="connsiteY35" fmla="*/ 4766 h 10000"/>
                <a:gd name="connsiteX36" fmla="*/ 5697 w 9853"/>
                <a:gd name="connsiteY36" fmla="*/ 6028 h 10000"/>
                <a:gd name="connsiteX37" fmla="*/ 5844 w 9853"/>
                <a:gd name="connsiteY37" fmla="*/ 7196 h 10000"/>
                <a:gd name="connsiteX38" fmla="*/ 6042 w 9853"/>
                <a:gd name="connsiteY38" fmla="*/ 8131 h 10000"/>
                <a:gd name="connsiteX39" fmla="*/ 6189 w 9853"/>
                <a:gd name="connsiteY39" fmla="*/ 8832 h 10000"/>
                <a:gd name="connsiteX40" fmla="*/ 6335 w 9853"/>
                <a:gd name="connsiteY40" fmla="*/ 9206 h 10000"/>
                <a:gd name="connsiteX41" fmla="*/ 6531 w 9853"/>
                <a:gd name="connsiteY41" fmla="*/ 9299 h 10000"/>
                <a:gd name="connsiteX42" fmla="*/ 6680 w 9853"/>
                <a:gd name="connsiteY42" fmla="*/ 9065 h 10000"/>
                <a:gd name="connsiteX43" fmla="*/ 6827 w 9853"/>
                <a:gd name="connsiteY43" fmla="*/ 8598 h 10000"/>
                <a:gd name="connsiteX44" fmla="*/ 6971 w 9853"/>
                <a:gd name="connsiteY44" fmla="*/ 7897 h 10000"/>
                <a:gd name="connsiteX45" fmla="*/ 7170 w 9853"/>
                <a:gd name="connsiteY45" fmla="*/ 7103 h 10000"/>
                <a:gd name="connsiteX46" fmla="*/ 7316 w 9853"/>
                <a:gd name="connsiteY46" fmla="*/ 6215 h 10000"/>
                <a:gd name="connsiteX47" fmla="*/ 7464 w 9853"/>
                <a:gd name="connsiteY47" fmla="*/ 5374 h 10000"/>
                <a:gd name="connsiteX48" fmla="*/ 7610 w 9853"/>
                <a:gd name="connsiteY48" fmla="*/ 4579 h 10000"/>
                <a:gd name="connsiteX49" fmla="*/ 7795 w 9853"/>
                <a:gd name="connsiteY49" fmla="*/ 3972 h 10000"/>
                <a:gd name="connsiteX50" fmla="*/ 7943 w 9853"/>
                <a:gd name="connsiteY50" fmla="*/ 3505 h 10000"/>
                <a:gd name="connsiteX51" fmla="*/ 8086 w 9853"/>
                <a:gd name="connsiteY51" fmla="*/ 3224 h 10000"/>
                <a:gd name="connsiteX52" fmla="*/ 8233 w 9853"/>
                <a:gd name="connsiteY52" fmla="*/ 3131 h 10000"/>
                <a:gd name="connsiteX53" fmla="*/ 8433 w 9853"/>
                <a:gd name="connsiteY53" fmla="*/ 3224 h 10000"/>
                <a:gd name="connsiteX54" fmla="*/ 8579 w 9853"/>
                <a:gd name="connsiteY54" fmla="*/ 3458 h 10000"/>
                <a:gd name="connsiteX55" fmla="*/ 8725 w 9853"/>
                <a:gd name="connsiteY55" fmla="*/ 3785 h 10000"/>
                <a:gd name="connsiteX56" fmla="*/ 8871 w 9853"/>
                <a:gd name="connsiteY56" fmla="*/ 4159 h 10000"/>
                <a:gd name="connsiteX57" fmla="*/ 9069 w 9853"/>
                <a:gd name="connsiteY57" fmla="*/ 4533 h 10000"/>
                <a:gd name="connsiteX58" fmla="*/ 9217 w 9853"/>
                <a:gd name="connsiteY58" fmla="*/ 4907 h 10000"/>
                <a:gd name="connsiteX59" fmla="*/ 9362 w 9853"/>
                <a:gd name="connsiteY59" fmla="*/ 5234 h 10000"/>
                <a:gd name="connsiteX60" fmla="*/ 9562 w 9853"/>
                <a:gd name="connsiteY60" fmla="*/ 5514 h 10000"/>
                <a:gd name="connsiteX61" fmla="*/ 9708 w 9853"/>
                <a:gd name="connsiteY61" fmla="*/ 5654 h 10000"/>
                <a:gd name="connsiteX62" fmla="*/ 9853 w 9853"/>
                <a:gd name="connsiteY62" fmla="*/ 5748 h 10000"/>
                <a:gd name="connsiteX0" fmla="*/ 0 w 9853"/>
                <a:gd name="connsiteY0" fmla="*/ 5140 h 10000"/>
                <a:gd name="connsiteX1" fmla="*/ 149 w 9853"/>
                <a:gd name="connsiteY1" fmla="*/ 4907 h 10000"/>
                <a:gd name="connsiteX2" fmla="*/ 296 w 9853"/>
                <a:gd name="connsiteY2" fmla="*/ 4579 h 10000"/>
                <a:gd name="connsiteX3" fmla="*/ 484 w 9853"/>
                <a:gd name="connsiteY3" fmla="*/ 4112 h 10000"/>
                <a:gd name="connsiteX4" fmla="*/ 634 w 9853"/>
                <a:gd name="connsiteY4" fmla="*/ 3645 h 10000"/>
                <a:gd name="connsiteX5" fmla="*/ 780 w 9853"/>
                <a:gd name="connsiteY5" fmla="*/ 3224 h 10000"/>
                <a:gd name="connsiteX6" fmla="*/ 931 w 9853"/>
                <a:gd name="connsiteY6" fmla="*/ 2897 h 10000"/>
                <a:gd name="connsiteX7" fmla="*/ 1132 w 9853"/>
                <a:gd name="connsiteY7" fmla="*/ 2757 h 10000"/>
                <a:gd name="connsiteX8" fmla="*/ 1280 w 9853"/>
                <a:gd name="connsiteY8" fmla="*/ 2850 h 10000"/>
                <a:gd name="connsiteX9" fmla="*/ 1429 w 9853"/>
                <a:gd name="connsiteY9" fmla="*/ 3178 h 10000"/>
                <a:gd name="connsiteX10" fmla="*/ 1578 w 9853"/>
                <a:gd name="connsiteY10" fmla="*/ 3738 h 10000"/>
                <a:gd name="connsiteX11" fmla="*/ 1779 w 9853"/>
                <a:gd name="connsiteY11" fmla="*/ 4486 h 10000"/>
                <a:gd name="connsiteX12" fmla="*/ 1926 w 9853"/>
                <a:gd name="connsiteY12" fmla="*/ 5467 h 10000"/>
                <a:gd name="connsiteX13" fmla="*/ 2076 w 9853"/>
                <a:gd name="connsiteY13" fmla="*/ 6495 h 10000"/>
                <a:gd name="connsiteX14" fmla="*/ 2224 w 9853"/>
                <a:gd name="connsiteY14" fmla="*/ 7523 h 10000"/>
                <a:gd name="connsiteX15" fmla="*/ 2425 w 9853"/>
                <a:gd name="connsiteY15" fmla="*/ 8505 h 10000"/>
                <a:gd name="connsiteX16" fmla="*/ 2574 w 9853"/>
                <a:gd name="connsiteY16" fmla="*/ 9252 h 10000"/>
                <a:gd name="connsiteX17" fmla="*/ 2722 w 9853"/>
                <a:gd name="connsiteY17" fmla="*/ 9766 h 10000"/>
                <a:gd name="connsiteX18" fmla="*/ 2870 w 9853"/>
                <a:gd name="connsiteY18" fmla="*/ 10000 h 10000"/>
                <a:gd name="connsiteX19" fmla="*/ 3059 w 9853"/>
                <a:gd name="connsiteY19" fmla="*/ 9813 h 10000"/>
                <a:gd name="connsiteX20" fmla="*/ 3208 w 9853"/>
                <a:gd name="connsiteY20" fmla="*/ 9299 h 10000"/>
                <a:gd name="connsiteX21" fmla="*/ 3357 w 9853"/>
                <a:gd name="connsiteY21" fmla="*/ 8458 h 10000"/>
                <a:gd name="connsiteX22" fmla="*/ 3557 w 9853"/>
                <a:gd name="connsiteY22" fmla="*/ 7336 h 10000"/>
                <a:gd name="connsiteX23" fmla="*/ 3705 w 9853"/>
                <a:gd name="connsiteY23" fmla="*/ 6028 h 10000"/>
                <a:gd name="connsiteX24" fmla="*/ 3856 w 9853"/>
                <a:gd name="connsiteY24" fmla="*/ 4626 h 10000"/>
                <a:gd name="connsiteX25" fmla="*/ 4003 w 9853"/>
                <a:gd name="connsiteY25" fmla="*/ 3271 h 10000"/>
                <a:gd name="connsiteX26" fmla="*/ 4205 w 9853"/>
                <a:gd name="connsiteY26" fmla="*/ 2056 h 10000"/>
                <a:gd name="connsiteX27" fmla="*/ 4355 w 9853"/>
                <a:gd name="connsiteY27" fmla="*/ 1028 h 10000"/>
                <a:gd name="connsiteX28" fmla="*/ 4500 w 9853"/>
                <a:gd name="connsiteY28" fmla="*/ 327 h 10000"/>
                <a:gd name="connsiteX29" fmla="*/ 4649 w 9853"/>
                <a:gd name="connsiteY29" fmla="*/ 0 h 10000"/>
                <a:gd name="connsiteX30" fmla="*/ 4852 w 9853"/>
                <a:gd name="connsiteY30" fmla="*/ 47 h 10000"/>
                <a:gd name="connsiteX31" fmla="*/ 5002 w 9853"/>
                <a:gd name="connsiteY31" fmla="*/ 467 h 10000"/>
                <a:gd name="connsiteX32" fmla="*/ 5148 w 9853"/>
                <a:gd name="connsiteY32" fmla="*/ 1215 h 10000"/>
                <a:gd name="connsiteX33" fmla="*/ 5297 w 9853"/>
                <a:gd name="connsiteY33" fmla="*/ 2243 h 10000"/>
                <a:gd name="connsiteX34" fmla="*/ 5486 w 9853"/>
                <a:gd name="connsiteY34" fmla="*/ 3458 h 10000"/>
                <a:gd name="connsiteX35" fmla="*/ 5633 w 9853"/>
                <a:gd name="connsiteY35" fmla="*/ 4766 h 10000"/>
                <a:gd name="connsiteX36" fmla="*/ 5782 w 9853"/>
                <a:gd name="connsiteY36" fmla="*/ 6028 h 10000"/>
                <a:gd name="connsiteX37" fmla="*/ 5931 w 9853"/>
                <a:gd name="connsiteY37" fmla="*/ 7196 h 10000"/>
                <a:gd name="connsiteX38" fmla="*/ 6132 w 9853"/>
                <a:gd name="connsiteY38" fmla="*/ 8131 h 10000"/>
                <a:gd name="connsiteX39" fmla="*/ 6281 w 9853"/>
                <a:gd name="connsiteY39" fmla="*/ 8832 h 10000"/>
                <a:gd name="connsiteX40" fmla="*/ 6430 w 9853"/>
                <a:gd name="connsiteY40" fmla="*/ 9206 h 10000"/>
                <a:gd name="connsiteX41" fmla="*/ 6628 w 9853"/>
                <a:gd name="connsiteY41" fmla="*/ 9299 h 10000"/>
                <a:gd name="connsiteX42" fmla="*/ 6780 w 9853"/>
                <a:gd name="connsiteY42" fmla="*/ 9065 h 10000"/>
                <a:gd name="connsiteX43" fmla="*/ 6929 w 9853"/>
                <a:gd name="connsiteY43" fmla="*/ 8598 h 10000"/>
                <a:gd name="connsiteX44" fmla="*/ 7075 w 9853"/>
                <a:gd name="connsiteY44" fmla="*/ 7897 h 10000"/>
                <a:gd name="connsiteX45" fmla="*/ 7277 w 9853"/>
                <a:gd name="connsiteY45" fmla="*/ 7103 h 10000"/>
                <a:gd name="connsiteX46" fmla="*/ 7425 w 9853"/>
                <a:gd name="connsiteY46" fmla="*/ 6215 h 10000"/>
                <a:gd name="connsiteX47" fmla="*/ 7575 w 9853"/>
                <a:gd name="connsiteY47" fmla="*/ 5374 h 10000"/>
                <a:gd name="connsiteX48" fmla="*/ 7724 w 9853"/>
                <a:gd name="connsiteY48" fmla="*/ 4579 h 10000"/>
                <a:gd name="connsiteX49" fmla="*/ 7911 w 9853"/>
                <a:gd name="connsiteY49" fmla="*/ 3972 h 10000"/>
                <a:gd name="connsiteX50" fmla="*/ 8062 w 9853"/>
                <a:gd name="connsiteY50" fmla="*/ 3505 h 10000"/>
                <a:gd name="connsiteX51" fmla="*/ 8207 w 9853"/>
                <a:gd name="connsiteY51" fmla="*/ 3224 h 10000"/>
                <a:gd name="connsiteX52" fmla="*/ 8356 w 9853"/>
                <a:gd name="connsiteY52" fmla="*/ 3131 h 10000"/>
                <a:gd name="connsiteX53" fmla="*/ 8559 w 9853"/>
                <a:gd name="connsiteY53" fmla="*/ 3224 h 10000"/>
                <a:gd name="connsiteX54" fmla="*/ 8707 w 9853"/>
                <a:gd name="connsiteY54" fmla="*/ 3458 h 10000"/>
                <a:gd name="connsiteX55" fmla="*/ 8855 w 9853"/>
                <a:gd name="connsiteY55" fmla="*/ 3785 h 10000"/>
                <a:gd name="connsiteX56" fmla="*/ 9003 w 9853"/>
                <a:gd name="connsiteY56" fmla="*/ 4159 h 10000"/>
                <a:gd name="connsiteX57" fmla="*/ 9204 w 9853"/>
                <a:gd name="connsiteY57" fmla="*/ 4533 h 10000"/>
                <a:gd name="connsiteX58" fmla="*/ 9355 w 9853"/>
                <a:gd name="connsiteY58" fmla="*/ 4907 h 10000"/>
                <a:gd name="connsiteX59" fmla="*/ 9502 w 9853"/>
                <a:gd name="connsiteY59" fmla="*/ 5234 h 10000"/>
                <a:gd name="connsiteX60" fmla="*/ 9705 w 9853"/>
                <a:gd name="connsiteY60" fmla="*/ 5514 h 10000"/>
                <a:gd name="connsiteX61" fmla="*/ 9853 w 9853"/>
                <a:gd name="connsiteY61" fmla="*/ 5654 h 10000"/>
                <a:gd name="connsiteX0" fmla="*/ 0 w 9850"/>
                <a:gd name="connsiteY0" fmla="*/ 5140 h 10000"/>
                <a:gd name="connsiteX1" fmla="*/ 151 w 9850"/>
                <a:gd name="connsiteY1" fmla="*/ 4907 h 10000"/>
                <a:gd name="connsiteX2" fmla="*/ 300 w 9850"/>
                <a:gd name="connsiteY2" fmla="*/ 4579 h 10000"/>
                <a:gd name="connsiteX3" fmla="*/ 491 w 9850"/>
                <a:gd name="connsiteY3" fmla="*/ 4112 h 10000"/>
                <a:gd name="connsiteX4" fmla="*/ 643 w 9850"/>
                <a:gd name="connsiteY4" fmla="*/ 3645 h 10000"/>
                <a:gd name="connsiteX5" fmla="*/ 792 w 9850"/>
                <a:gd name="connsiteY5" fmla="*/ 3224 h 10000"/>
                <a:gd name="connsiteX6" fmla="*/ 945 w 9850"/>
                <a:gd name="connsiteY6" fmla="*/ 2897 h 10000"/>
                <a:gd name="connsiteX7" fmla="*/ 1149 w 9850"/>
                <a:gd name="connsiteY7" fmla="*/ 2757 h 10000"/>
                <a:gd name="connsiteX8" fmla="*/ 1299 w 9850"/>
                <a:gd name="connsiteY8" fmla="*/ 2850 h 10000"/>
                <a:gd name="connsiteX9" fmla="*/ 1450 w 9850"/>
                <a:gd name="connsiteY9" fmla="*/ 3178 h 10000"/>
                <a:gd name="connsiteX10" fmla="*/ 1602 w 9850"/>
                <a:gd name="connsiteY10" fmla="*/ 3738 h 10000"/>
                <a:gd name="connsiteX11" fmla="*/ 1806 w 9850"/>
                <a:gd name="connsiteY11" fmla="*/ 4486 h 10000"/>
                <a:gd name="connsiteX12" fmla="*/ 1955 w 9850"/>
                <a:gd name="connsiteY12" fmla="*/ 5467 h 10000"/>
                <a:gd name="connsiteX13" fmla="*/ 2107 w 9850"/>
                <a:gd name="connsiteY13" fmla="*/ 6495 h 10000"/>
                <a:gd name="connsiteX14" fmla="*/ 2257 w 9850"/>
                <a:gd name="connsiteY14" fmla="*/ 7523 h 10000"/>
                <a:gd name="connsiteX15" fmla="*/ 2461 w 9850"/>
                <a:gd name="connsiteY15" fmla="*/ 8505 h 10000"/>
                <a:gd name="connsiteX16" fmla="*/ 2612 w 9850"/>
                <a:gd name="connsiteY16" fmla="*/ 9252 h 10000"/>
                <a:gd name="connsiteX17" fmla="*/ 2763 w 9850"/>
                <a:gd name="connsiteY17" fmla="*/ 9766 h 10000"/>
                <a:gd name="connsiteX18" fmla="*/ 2913 w 9850"/>
                <a:gd name="connsiteY18" fmla="*/ 10000 h 10000"/>
                <a:gd name="connsiteX19" fmla="*/ 3105 w 9850"/>
                <a:gd name="connsiteY19" fmla="*/ 9813 h 10000"/>
                <a:gd name="connsiteX20" fmla="*/ 3256 w 9850"/>
                <a:gd name="connsiteY20" fmla="*/ 9299 h 10000"/>
                <a:gd name="connsiteX21" fmla="*/ 3407 w 9850"/>
                <a:gd name="connsiteY21" fmla="*/ 8458 h 10000"/>
                <a:gd name="connsiteX22" fmla="*/ 3610 w 9850"/>
                <a:gd name="connsiteY22" fmla="*/ 7336 h 10000"/>
                <a:gd name="connsiteX23" fmla="*/ 3760 w 9850"/>
                <a:gd name="connsiteY23" fmla="*/ 6028 h 10000"/>
                <a:gd name="connsiteX24" fmla="*/ 3914 w 9850"/>
                <a:gd name="connsiteY24" fmla="*/ 4626 h 10000"/>
                <a:gd name="connsiteX25" fmla="*/ 4063 w 9850"/>
                <a:gd name="connsiteY25" fmla="*/ 3271 h 10000"/>
                <a:gd name="connsiteX26" fmla="*/ 4268 w 9850"/>
                <a:gd name="connsiteY26" fmla="*/ 2056 h 10000"/>
                <a:gd name="connsiteX27" fmla="*/ 4420 w 9850"/>
                <a:gd name="connsiteY27" fmla="*/ 1028 h 10000"/>
                <a:gd name="connsiteX28" fmla="*/ 4567 w 9850"/>
                <a:gd name="connsiteY28" fmla="*/ 327 h 10000"/>
                <a:gd name="connsiteX29" fmla="*/ 4718 w 9850"/>
                <a:gd name="connsiteY29" fmla="*/ 0 h 10000"/>
                <a:gd name="connsiteX30" fmla="*/ 4924 w 9850"/>
                <a:gd name="connsiteY30" fmla="*/ 47 h 10000"/>
                <a:gd name="connsiteX31" fmla="*/ 5077 w 9850"/>
                <a:gd name="connsiteY31" fmla="*/ 467 h 10000"/>
                <a:gd name="connsiteX32" fmla="*/ 5225 w 9850"/>
                <a:gd name="connsiteY32" fmla="*/ 1215 h 10000"/>
                <a:gd name="connsiteX33" fmla="*/ 5376 w 9850"/>
                <a:gd name="connsiteY33" fmla="*/ 2243 h 10000"/>
                <a:gd name="connsiteX34" fmla="*/ 5568 w 9850"/>
                <a:gd name="connsiteY34" fmla="*/ 3458 h 10000"/>
                <a:gd name="connsiteX35" fmla="*/ 5717 w 9850"/>
                <a:gd name="connsiteY35" fmla="*/ 4766 h 10000"/>
                <a:gd name="connsiteX36" fmla="*/ 5868 w 9850"/>
                <a:gd name="connsiteY36" fmla="*/ 6028 h 10000"/>
                <a:gd name="connsiteX37" fmla="*/ 6019 w 9850"/>
                <a:gd name="connsiteY37" fmla="*/ 7196 h 10000"/>
                <a:gd name="connsiteX38" fmla="*/ 6223 w 9850"/>
                <a:gd name="connsiteY38" fmla="*/ 8131 h 10000"/>
                <a:gd name="connsiteX39" fmla="*/ 6375 w 9850"/>
                <a:gd name="connsiteY39" fmla="*/ 8832 h 10000"/>
                <a:gd name="connsiteX40" fmla="*/ 6526 w 9850"/>
                <a:gd name="connsiteY40" fmla="*/ 9206 h 10000"/>
                <a:gd name="connsiteX41" fmla="*/ 6727 w 9850"/>
                <a:gd name="connsiteY41" fmla="*/ 9299 h 10000"/>
                <a:gd name="connsiteX42" fmla="*/ 6881 w 9850"/>
                <a:gd name="connsiteY42" fmla="*/ 9065 h 10000"/>
                <a:gd name="connsiteX43" fmla="*/ 7032 w 9850"/>
                <a:gd name="connsiteY43" fmla="*/ 8598 h 10000"/>
                <a:gd name="connsiteX44" fmla="*/ 7181 w 9850"/>
                <a:gd name="connsiteY44" fmla="*/ 7897 h 10000"/>
                <a:gd name="connsiteX45" fmla="*/ 7386 w 9850"/>
                <a:gd name="connsiteY45" fmla="*/ 7103 h 10000"/>
                <a:gd name="connsiteX46" fmla="*/ 7536 w 9850"/>
                <a:gd name="connsiteY46" fmla="*/ 6215 h 10000"/>
                <a:gd name="connsiteX47" fmla="*/ 7688 w 9850"/>
                <a:gd name="connsiteY47" fmla="*/ 5374 h 10000"/>
                <a:gd name="connsiteX48" fmla="*/ 7839 w 9850"/>
                <a:gd name="connsiteY48" fmla="*/ 4579 h 10000"/>
                <a:gd name="connsiteX49" fmla="*/ 8029 w 9850"/>
                <a:gd name="connsiteY49" fmla="*/ 3972 h 10000"/>
                <a:gd name="connsiteX50" fmla="*/ 8182 w 9850"/>
                <a:gd name="connsiteY50" fmla="*/ 3505 h 10000"/>
                <a:gd name="connsiteX51" fmla="*/ 8329 w 9850"/>
                <a:gd name="connsiteY51" fmla="*/ 3224 h 10000"/>
                <a:gd name="connsiteX52" fmla="*/ 8481 w 9850"/>
                <a:gd name="connsiteY52" fmla="*/ 3131 h 10000"/>
                <a:gd name="connsiteX53" fmla="*/ 8687 w 9850"/>
                <a:gd name="connsiteY53" fmla="*/ 3224 h 10000"/>
                <a:gd name="connsiteX54" fmla="*/ 8837 w 9850"/>
                <a:gd name="connsiteY54" fmla="*/ 3458 h 10000"/>
                <a:gd name="connsiteX55" fmla="*/ 8987 w 9850"/>
                <a:gd name="connsiteY55" fmla="*/ 3785 h 10000"/>
                <a:gd name="connsiteX56" fmla="*/ 9137 w 9850"/>
                <a:gd name="connsiteY56" fmla="*/ 4159 h 10000"/>
                <a:gd name="connsiteX57" fmla="*/ 9341 w 9850"/>
                <a:gd name="connsiteY57" fmla="*/ 4533 h 10000"/>
                <a:gd name="connsiteX58" fmla="*/ 9495 w 9850"/>
                <a:gd name="connsiteY58" fmla="*/ 4907 h 10000"/>
                <a:gd name="connsiteX59" fmla="*/ 9644 w 9850"/>
                <a:gd name="connsiteY59" fmla="*/ 5234 h 10000"/>
                <a:gd name="connsiteX60" fmla="*/ 9850 w 9850"/>
                <a:gd name="connsiteY60" fmla="*/ 55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850" h="10000">
                  <a:moveTo>
                    <a:pt x="0" y="5140"/>
                  </a:moveTo>
                  <a:cubicBezTo>
                    <a:pt x="50" y="5062"/>
                    <a:pt x="101" y="4985"/>
                    <a:pt x="151" y="4907"/>
                  </a:cubicBezTo>
                  <a:cubicBezTo>
                    <a:pt x="202" y="4798"/>
                    <a:pt x="251" y="4688"/>
                    <a:pt x="300" y="4579"/>
                  </a:cubicBezTo>
                  <a:cubicBezTo>
                    <a:pt x="363" y="4423"/>
                    <a:pt x="428" y="4268"/>
                    <a:pt x="491" y="4112"/>
                  </a:cubicBezTo>
                  <a:cubicBezTo>
                    <a:pt x="543" y="3956"/>
                    <a:pt x="594" y="3801"/>
                    <a:pt x="643" y="3645"/>
                  </a:cubicBezTo>
                  <a:cubicBezTo>
                    <a:pt x="691" y="3505"/>
                    <a:pt x="744" y="3364"/>
                    <a:pt x="792" y="3224"/>
                  </a:cubicBezTo>
                  <a:lnTo>
                    <a:pt x="945" y="2897"/>
                  </a:lnTo>
                  <a:cubicBezTo>
                    <a:pt x="1012" y="2850"/>
                    <a:pt x="1082" y="2804"/>
                    <a:pt x="1149" y="2757"/>
                  </a:cubicBezTo>
                  <a:lnTo>
                    <a:pt x="1299" y="2850"/>
                  </a:lnTo>
                  <a:cubicBezTo>
                    <a:pt x="1352" y="2959"/>
                    <a:pt x="1400" y="3069"/>
                    <a:pt x="1450" y="3178"/>
                  </a:cubicBezTo>
                  <a:cubicBezTo>
                    <a:pt x="1499" y="3365"/>
                    <a:pt x="1551" y="3551"/>
                    <a:pt x="1602" y="3738"/>
                  </a:cubicBezTo>
                  <a:cubicBezTo>
                    <a:pt x="1670" y="3987"/>
                    <a:pt x="1740" y="4237"/>
                    <a:pt x="1806" y="4486"/>
                  </a:cubicBezTo>
                  <a:cubicBezTo>
                    <a:pt x="1856" y="4813"/>
                    <a:pt x="1909" y="5140"/>
                    <a:pt x="1955" y="5467"/>
                  </a:cubicBezTo>
                  <a:cubicBezTo>
                    <a:pt x="2006" y="5810"/>
                    <a:pt x="2057" y="6152"/>
                    <a:pt x="2107" y="6495"/>
                  </a:cubicBezTo>
                  <a:cubicBezTo>
                    <a:pt x="2155" y="6838"/>
                    <a:pt x="2208" y="7180"/>
                    <a:pt x="2257" y="7523"/>
                  </a:cubicBezTo>
                  <a:cubicBezTo>
                    <a:pt x="2325" y="7850"/>
                    <a:pt x="2394" y="8178"/>
                    <a:pt x="2461" y="8505"/>
                  </a:cubicBezTo>
                  <a:cubicBezTo>
                    <a:pt x="2512" y="8754"/>
                    <a:pt x="2564" y="9003"/>
                    <a:pt x="2612" y="9252"/>
                  </a:cubicBezTo>
                  <a:cubicBezTo>
                    <a:pt x="2665" y="9423"/>
                    <a:pt x="2711" y="9595"/>
                    <a:pt x="2763" y="9766"/>
                  </a:cubicBezTo>
                  <a:cubicBezTo>
                    <a:pt x="2812" y="9844"/>
                    <a:pt x="2863" y="9922"/>
                    <a:pt x="2913" y="10000"/>
                  </a:cubicBezTo>
                  <a:cubicBezTo>
                    <a:pt x="2978" y="9938"/>
                    <a:pt x="3041" y="9875"/>
                    <a:pt x="3105" y="9813"/>
                  </a:cubicBezTo>
                  <a:cubicBezTo>
                    <a:pt x="3155" y="9642"/>
                    <a:pt x="3204" y="9470"/>
                    <a:pt x="3256" y="9299"/>
                  </a:cubicBezTo>
                  <a:cubicBezTo>
                    <a:pt x="3306" y="9019"/>
                    <a:pt x="3356" y="8738"/>
                    <a:pt x="3407" y="8458"/>
                  </a:cubicBezTo>
                  <a:cubicBezTo>
                    <a:pt x="3473" y="8084"/>
                    <a:pt x="3542" y="7710"/>
                    <a:pt x="3610" y="7336"/>
                  </a:cubicBezTo>
                  <a:cubicBezTo>
                    <a:pt x="3661" y="6900"/>
                    <a:pt x="3710" y="6464"/>
                    <a:pt x="3760" y="6028"/>
                  </a:cubicBezTo>
                  <a:cubicBezTo>
                    <a:pt x="3812" y="5561"/>
                    <a:pt x="3863" y="5093"/>
                    <a:pt x="3914" y="4626"/>
                  </a:cubicBezTo>
                  <a:cubicBezTo>
                    <a:pt x="3962" y="4174"/>
                    <a:pt x="4013" y="3723"/>
                    <a:pt x="4063" y="3271"/>
                  </a:cubicBezTo>
                  <a:cubicBezTo>
                    <a:pt x="4131" y="2866"/>
                    <a:pt x="4200" y="2461"/>
                    <a:pt x="4268" y="2056"/>
                  </a:cubicBezTo>
                  <a:cubicBezTo>
                    <a:pt x="4317" y="1713"/>
                    <a:pt x="4367" y="1371"/>
                    <a:pt x="4420" y="1028"/>
                  </a:cubicBezTo>
                  <a:cubicBezTo>
                    <a:pt x="4467" y="794"/>
                    <a:pt x="4519" y="561"/>
                    <a:pt x="4567" y="327"/>
                  </a:cubicBezTo>
                  <a:cubicBezTo>
                    <a:pt x="4619" y="218"/>
                    <a:pt x="4670" y="109"/>
                    <a:pt x="4718" y="0"/>
                  </a:cubicBezTo>
                  <a:lnTo>
                    <a:pt x="4924" y="47"/>
                  </a:lnTo>
                  <a:cubicBezTo>
                    <a:pt x="4974" y="187"/>
                    <a:pt x="5025" y="327"/>
                    <a:pt x="5077" y="467"/>
                  </a:cubicBezTo>
                  <a:cubicBezTo>
                    <a:pt x="5122" y="716"/>
                    <a:pt x="5177" y="966"/>
                    <a:pt x="5225" y="1215"/>
                  </a:cubicBezTo>
                  <a:cubicBezTo>
                    <a:pt x="5276" y="1558"/>
                    <a:pt x="5325" y="1900"/>
                    <a:pt x="5376" y="2243"/>
                  </a:cubicBezTo>
                  <a:cubicBezTo>
                    <a:pt x="5442" y="2648"/>
                    <a:pt x="5503" y="3053"/>
                    <a:pt x="5568" y="3458"/>
                  </a:cubicBezTo>
                  <a:cubicBezTo>
                    <a:pt x="5617" y="3894"/>
                    <a:pt x="5670" y="4330"/>
                    <a:pt x="5717" y="4766"/>
                  </a:cubicBezTo>
                  <a:cubicBezTo>
                    <a:pt x="5767" y="5187"/>
                    <a:pt x="5817" y="5607"/>
                    <a:pt x="5868" y="6028"/>
                  </a:cubicBezTo>
                  <a:cubicBezTo>
                    <a:pt x="5919" y="6417"/>
                    <a:pt x="5968" y="6807"/>
                    <a:pt x="6019" y="7196"/>
                  </a:cubicBezTo>
                  <a:cubicBezTo>
                    <a:pt x="6087" y="7508"/>
                    <a:pt x="6154" y="7819"/>
                    <a:pt x="6223" y="8131"/>
                  </a:cubicBezTo>
                  <a:cubicBezTo>
                    <a:pt x="6275" y="8365"/>
                    <a:pt x="6325" y="8598"/>
                    <a:pt x="6375" y="8832"/>
                  </a:cubicBezTo>
                  <a:cubicBezTo>
                    <a:pt x="6425" y="8957"/>
                    <a:pt x="6475" y="9081"/>
                    <a:pt x="6526" y="9206"/>
                  </a:cubicBezTo>
                  <a:lnTo>
                    <a:pt x="6727" y="9299"/>
                  </a:lnTo>
                  <a:cubicBezTo>
                    <a:pt x="6780" y="9221"/>
                    <a:pt x="6829" y="9143"/>
                    <a:pt x="6881" y="9065"/>
                  </a:cubicBezTo>
                  <a:cubicBezTo>
                    <a:pt x="6932" y="8909"/>
                    <a:pt x="6981" y="8754"/>
                    <a:pt x="7032" y="8598"/>
                  </a:cubicBezTo>
                  <a:cubicBezTo>
                    <a:pt x="7079" y="8364"/>
                    <a:pt x="7131" y="8131"/>
                    <a:pt x="7181" y="7897"/>
                  </a:cubicBezTo>
                  <a:cubicBezTo>
                    <a:pt x="7249" y="7632"/>
                    <a:pt x="7319" y="7368"/>
                    <a:pt x="7386" y="7103"/>
                  </a:cubicBezTo>
                  <a:cubicBezTo>
                    <a:pt x="7436" y="6807"/>
                    <a:pt x="7488" y="6511"/>
                    <a:pt x="7536" y="6215"/>
                  </a:cubicBezTo>
                  <a:cubicBezTo>
                    <a:pt x="7588" y="5935"/>
                    <a:pt x="7637" y="5654"/>
                    <a:pt x="7688" y="5374"/>
                  </a:cubicBezTo>
                  <a:cubicBezTo>
                    <a:pt x="7736" y="5109"/>
                    <a:pt x="7788" y="4844"/>
                    <a:pt x="7839" y="4579"/>
                  </a:cubicBezTo>
                  <a:cubicBezTo>
                    <a:pt x="7902" y="4377"/>
                    <a:pt x="7966" y="4174"/>
                    <a:pt x="8029" y="3972"/>
                  </a:cubicBezTo>
                  <a:cubicBezTo>
                    <a:pt x="8080" y="3816"/>
                    <a:pt x="8128" y="3661"/>
                    <a:pt x="8182" y="3505"/>
                  </a:cubicBezTo>
                  <a:cubicBezTo>
                    <a:pt x="8230" y="3411"/>
                    <a:pt x="8280" y="3318"/>
                    <a:pt x="8329" y="3224"/>
                  </a:cubicBezTo>
                  <a:lnTo>
                    <a:pt x="8481" y="3131"/>
                  </a:lnTo>
                  <a:lnTo>
                    <a:pt x="8687" y="3224"/>
                  </a:lnTo>
                  <a:cubicBezTo>
                    <a:pt x="8734" y="3302"/>
                    <a:pt x="8785" y="3380"/>
                    <a:pt x="8837" y="3458"/>
                  </a:cubicBezTo>
                  <a:cubicBezTo>
                    <a:pt x="8888" y="3567"/>
                    <a:pt x="8936" y="3676"/>
                    <a:pt x="8987" y="3785"/>
                  </a:cubicBezTo>
                  <a:cubicBezTo>
                    <a:pt x="9037" y="3910"/>
                    <a:pt x="9089" y="4034"/>
                    <a:pt x="9137" y="4159"/>
                  </a:cubicBezTo>
                  <a:cubicBezTo>
                    <a:pt x="9205" y="4284"/>
                    <a:pt x="9275" y="4408"/>
                    <a:pt x="9341" y="4533"/>
                  </a:cubicBezTo>
                  <a:cubicBezTo>
                    <a:pt x="9392" y="4658"/>
                    <a:pt x="9445" y="4782"/>
                    <a:pt x="9495" y="4907"/>
                  </a:cubicBezTo>
                  <a:cubicBezTo>
                    <a:pt x="9544" y="5016"/>
                    <a:pt x="9593" y="5125"/>
                    <a:pt x="9644" y="5234"/>
                  </a:cubicBezTo>
                  <a:cubicBezTo>
                    <a:pt x="9714" y="5327"/>
                    <a:pt x="9781" y="5421"/>
                    <a:pt x="9850" y="5514"/>
                  </a:cubicBezTo>
                </a:path>
              </a:pathLst>
            </a:custGeom>
            <a:solidFill>
              <a:srgbClr val="FFFF00"/>
            </a:solidFill>
            <a:ln w="3810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sz="1600">
                <a:solidFill>
                  <a:srgbClr val="FF0000"/>
                </a:solidFill>
              </a:endParaRPr>
            </a:p>
          </p:txBody>
        </p:sp>
      </p:grpSp>
      <p:pic>
        <p:nvPicPr>
          <p:cNvPr id="73" name="Picture 21" descr="ProfilFoetus">
            <a:extLst>
              <a:ext uri="{FF2B5EF4-FFF2-40B4-BE49-F238E27FC236}">
                <a16:creationId xmlns:a16="http://schemas.microsoft.com/office/drawing/2014/main" id="{0C4CA977-8ACB-4EFF-AF9C-DCE3390354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67123" y="878999"/>
            <a:ext cx="3926815" cy="294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5461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50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0-#ppt_w/2"/>
                                          </p:val>
                                        </p:tav>
                                        <p:tav tm="100000">
                                          <p:val>
                                            <p:strVal val="#ppt_x"/>
                                          </p:val>
                                        </p:tav>
                                      </p:tavLst>
                                    </p:anim>
                                    <p:anim calcmode="lin" valueType="num">
                                      <p:cBhvr additive="base">
                                        <p:cTn id="8" dur="500" fill="hold"/>
                                        <p:tgtEl>
                                          <p:spTgt spid="9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500"/>
                                  </p:stCondLst>
                                  <p:childTnLst>
                                    <p:set>
                                      <p:cBhvr>
                                        <p:cTn id="11" dur="1" fill="hold">
                                          <p:stCondLst>
                                            <p:cond delay="0"/>
                                          </p:stCondLst>
                                        </p:cTn>
                                        <p:tgtEl>
                                          <p:spTgt spid="96"/>
                                        </p:tgtEl>
                                        <p:attrNameLst>
                                          <p:attrName>style.visibility</p:attrName>
                                        </p:attrNameLst>
                                      </p:cBhvr>
                                      <p:to>
                                        <p:strVal val="visible"/>
                                      </p:to>
                                    </p:set>
                                    <p:anim calcmode="lin" valueType="num">
                                      <p:cBhvr additive="base">
                                        <p:cTn id="12" dur="500" fill="hold"/>
                                        <p:tgtEl>
                                          <p:spTgt spid="96"/>
                                        </p:tgtEl>
                                        <p:attrNameLst>
                                          <p:attrName>ppt_x</p:attrName>
                                        </p:attrNameLst>
                                      </p:cBhvr>
                                      <p:tavLst>
                                        <p:tav tm="0">
                                          <p:val>
                                            <p:strVal val="0-#ppt_w/2"/>
                                          </p:val>
                                        </p:tav>
                                        <p:tav tm="100000">
                                          <p:val>
                                            <p:strVal val="#ppt_x"/>
                                          </p:val>
                                        </p:tav>
                                      </p:tavLst>
                                    </p:anim>
                                    <p:anim calcmode="lin" valueType="num">
                                      <p:cBhvr additive="base">
                                        <p:cTn id="13" dur="500" fill="hold"/>
                                        <p:tgtEl>
                                          <p:spTgt spid="96"/>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500"/>
                                  </p:stCondLst>
                                  <p:childTnLst>
                                    <p:set>
                                      <p:cBhvr>
                                        <p:cTn id="16" dur="1" fill="hold">
                                          <p:stCondLst>
                                            <p:cond delay="0"/>
                                          </p:stCondLst>
                                        </p:cTn>
                                        <p:tgtEl>
                                          <p:spTgt spid="97"/>
                                        </p:tgtEl>
                                        <p:attrNameLst>
                                          <p:attrName>style.visibility</p:attrName>
                                        </p:attrNameLst>
                                      </p:cBhvr>
                                      <p:to>
                                        <p:strVal val="visible"/>
                                      </p:to>
                                    </p:set>
                                    <p:anim calcmode="lin" valueType="num">
                                      <p:cBhvr additive="base">
                                        <p:cTn id="17" dur="500" fill="hold"/>
                                        <p:tgtEl>
                                          <p:spTgt spid="97"/>
                                        </p:tgtEl>
                                        <p:attrNameLst>
                                          <p:attrName>ppt_x</p:attrName>
                                        </p:attrNameLst>
                                      </p:cBhvr>
                                      <p:tavLst>
                                        <p:tav tm="0">
                                          <p:val>
                                            <p:strVal val="0-#ppt_w/2"/>
                                          </p:val>
                                        </p:tav>
                                        <p:tav tm="100000">
                                          <p:val>
                                            <p:strVal val="#ppt_x"/>
                                          </p:val>
                                        </p:tav>
                                      </p:tavLst>
                                    </p:anim>
                                    <p:anim calcmode="lin" valueType="num">
                                      <p:cBhvr additive="base">
                                        <p:cTn id="18" dur="500" fill="hold"/>
                                        <p:tgtEl>
                                          <p:spTgt spid="97"/>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nodeType="afterEffect">
                                  <p:stCondLst>
                                    <p:cond delay="500"/>
                                  </p:stCondLst>
                                  <p:childTnLst>
                                    <p:set>
                                      <p:cBhvr>
                                        <p:cTn id="21" dur="1" fill="hold">
                                          <p:stCondLst>
                                            <p:cond delay="0"/>
                                          </p:stCondLst>
                                        </p:cTn>
                                        <p:tgtEl>
                                          <p:spTgt spid="99"/>
                                        </p:tgtEl>
                                        <p:attrNameLst>
                                          <p:attrName>style.visibility</p:attrName>
                                        </p:attrNameLst>
                                      </p:cBhvr>
                                      <p:to>
                                        <p:strVal val="visible"/>
                                      </p:to>
                                    </p:set>
                                    <p:anim calcmode="lin" valueType="num">
                                      <p:cBhvr additive="base">
                                        <p:cTn id="22" dur="500" fill="hold"/>
                                        <p:tgtEl>
                                          <p:spTgt spid="99"/>
                                        </p:tgtEl>
                                        <p:attrNameLst>
                                          <p:attrName>ppt_x</p:attrName>
                                        </p:attrNameLst>
                                      </p:cBhvr>
                                      <p:tavLst>
                                        <p:tav tm="0">
                                          <p:val>
                                            <p:strVal val="0-#ppt_w/2"/>
                                          </p:val>
                                        </p:tav>
                                        <p:tav tm="100000">
                                          <p:val>
                                            <p:strVal val="#ppt_x"/>
                                          </p:val>
                                        </p:tav>
                                      </p:tavLst>
                                    </p:anim>
                                    <p:anim calcmode="lin" valueType="num">
                                      <p:cBhvr additive="base">
                                        <p:cTn id="23" dur="500" fill="hold"/>
                                        <p:tgtEl>
                                          <p:spTgt spid="99"/>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nodeType="afterEffect">
                                  <p:stCondLst>
                                    <p:cond delay="0"/>
                                  </p:stCondLst>
                                  <p:childTnLst>
                                    <p:set>
                                      <p:cBhvr>
                                        <p:cTn id="26" dur="1" fill="hold">
                                          <p:stCondLst>
                                            <p:cond delay="0"/>
                                          </p:stCondLst>
                                        </p:cTn>
                                        <p:tgtEl>
                                          <p:spTgt spid="98"/>
                                        </p:tgtEl>
                                        <p:attrNameLst>
                                          <p:attrName>style.visibility</p:attrName>
                                        </p:attrNameLst>
                                      </p:cBhvr>
                                      <p:to>
                                        <p:strVal val="visible"/>
                                      </p:to>
                                    </p:set>
                                    <p:anim calcmode="lin" valueType="num">
                                      <p:cBhvr additive="base">
                                        <p:cTn id="27" dur="500" fill="hold"/>
                                        <p:tgtEl>
                                          <p:spTgt spid="98"/>
                                        </p:tgtEl>
                                        <p:attrNameLst>
                                          <p:attrName>ppt_x</p:attrName>
                                        </p:attrNameLst>
                                      </p:cBhvr>
                                      <p:tavLst>
                                        <p:tav tm="0">
                                          <p:val>
                                            <p:strVal val="0-#ppt_w/2"/>
                                          </p:val>
                                        </p:tav>
                                        <p:tav tm="100000">
                                          <p:val>
                                            <p:strVal val="#ppt_x"/>
                                          </p:val>
                                        </p:tav>
                                      </p:tavLst>
                                    </p:anim>
                                    <p:anim calcmode="lin" valueType="num">
                                      <p:cBhvr additive="base">
                                        <p:cTn id="28"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1" name="Groupe 2370"/>
          <p:cNvGrpSpPr/>
          <p:nvPr/>
        </p:nvGrpSpPr>
        <p:grpSpPr>
          <a:xfrm>
            <a:off x="1631504" y="2276218"/>
            <a:ext cx="4659516" cy="3961094"/>
            <a:chOff x="179512" y="2060194"/>
            <a:chExt cx="4659516" cy="3961094"/>
          </a:xfrm>
        </p:grpSpPr>
        <p:sp>
          <p:nvSpPr>
            <p:cNvPr id="437" name="Oval 4"/>
            <p:cNvSpPr>
              <a:spLocks noChangeArrowheads="1"/>
            </p:cNvSpPr>
            <p:nvPr/>
          </p:nvSpPr>
          <p:spPr bwMode="auto">
            <a:xfrm>
              <a:off x="1717550" y="280873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8" name="Oval 5"/>
            <p:cNvSpPr>
              <a:spLocks noChangeArrowheads="1"/>
            </p:cNvSpPr>
            <p:nvPr/>
          </p:nvSpPr>
          <p:spPr bwMode="auto">
            <a:xfrm>
              <a:off x="1853760" y="2812466"/>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9" name="Oval 6"/>
            <p:cNvSpPr>
              <a:spLocks noChangeArrowheads="1"/>
            </p:cNvSpPr>
            <p:nvPr/>
          </p:nvSpPr>
          <p:spPr bwMode="auto">
            <a:xfrm>
              <a:off x="1999429" y="2831133"/>
              <a:ext cx="117292"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0" name="Oval 7"/>
            <p:cNvSpPr>
              <a:spLocks noChangeArrowheads="1"/>
            </p:cNvSpPr>
            <p:nvPr/>
          </p:nvSpPr>
          <p:spPr bwMode="auto">
            <a:xfrm>
              <a:off x="2139422" y="2864733"/>
              <a:ext cx="117292"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1" name="Oval 8"/>
            <p:cNvSpPr>
              <a:spLocks noChangeArrowheads="1"/>
            </p:cNvSpPr>
            <p:nvPr/>
          </p:nvSpPr>
          <p:spPr bwMode="auto">
            <a:xfrm>
              <a:off x="2269957" y="2909534"/>
              <a:ext cx="119184" cy="119467"/>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2" name="Oval 9"/>
            <p:cNvSpPr>
              <a:spLocks noChangeArrowheads="1"/>
            </p:cNvSpPr>
            <p:nvPr/>
          </p:nvSpPr>
          <p:spPr bwMode="auto">
            <a:xfrm>
              <a:off x="2402383" y="2961801"/>
              <a:ext cx="113508"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3" name="Oval 10"/>
            <p:cNvSpPr>
              <a:spLocks noChangeArrowheads="1"/>
            </p:cNvSpPr>
            <p:nvPr/>
          </p:nvSpPr>
          <p:spPr bwMode="auto">
            <a:xfrm>
              <a:off x="2525350" y="3021534"/>
              <a:ext cx="119184"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4" name="Oval 11"/>
            <p:cNvSpPr>
              <a:spLocks noChangeArrowheads="1"/>
            </p:cNvSpPr>
            <p:nvPr/>
          </p:nvSpPr>
          <p:spPr bwMode="auto">
            <a:xfrm>
              <a:off x="2635075" y="3113002"/>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5" name="Oval 12"/>
            <p:cNvSpPr>
              <a:spLocks noChangeArrowheads="1"/>
            </p:cNvSpPr>
            <p:nvPr/>
          </p:nvSpPr>
          <p:spPr bwMode="auto">
            <a:xfrm>
              <a:off x="2744800" y="3202602"/>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6" name="Oval 13"/>
            <p:cNvSpPr>
              <a:spLocks noChangeArrowheads="1"/>
            </p:cNvSpPr>
            <p:nvPr/>
          </p:nvSpPr>
          <p:spPr bwMode="auto">
            <a:xfrm>
              <a:off x="2843174" y="3303403"/>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7" name="Oval 14"/>
            <p:cNvSpPr>
              <a:spLocks noChangeArrowheads="1"/>
            </p:cNvSpPr>
            <p:nvPr/>
          </p:nvSpPr>
          <p:spPr bwMode="auto">
            <a:xfrm>
              <a:off x="2939656" y="3400470"/>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8" name="Oval 15"/>
            <p:cNvSpPr>
              <a:spLocks noChangeArrowheads="1"/>
            </p:cNvSpPr>
            <p:nvPr/>
          </p:nvSpPr>
          <p:spPr bwMode="auto">
            <a:xfrm>
              <a:off x="3011544" y="351993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9" name="Oval 16"/>
            <p:cNvSpPr>
              <a:spLocks noChangeArrowheads="1"/>
            </p:cNvSpPr>
            <p:nvPr/>
          </p:nvSpPr>
          <p:spPr bwMode="auto">
            <a:xfrm>
              <a:off x="3079649" y="3646872"/>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0" name="Oval 17"/>
            <p:cNvSpPr>
              <a:spLocks noChangeArrowheads="1"/>
            </p:cNvSpPr>
            <p:nvPr/>
          </p:nvSpPr>
          <p:spPr bwMode="auto">
            <a:xfrm>
              <a:off x="3147754" y="3773806"/>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1" name="Oval 18"/>
            <p:cNvSpPr>
              <a:spLocks noChangeArrowheads="1"/>
            </p:cNvSpPr>
            <p:nvPr/>
          </p:nvSpPr>
          <p:spPr bwMode="auto">
            <a:xfrm>
              <a:off x="3196941" y="393247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2" name="Oval 19"/>
            <p:cNvSpPr>
              <a:spLocks noChangeArrowheads="1"/>
            </p:cNvSpPr>
            <p:nvPr/>
          </p:nvSpPr>
          <p:spPr bwMode="auto">
            <a:xfrm>
              <a:off x="3230994" y="408180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3" name="Oval 20"/>
            <p:cNvSpPr>
              <a:spLocks noChangeArrowheads="1"/>
            </p:cNvSpPr>
            <p:nvPr/>
          </p:nvSpPr>
          <p:spPr bwMode="auto">
            <a:xfrm>
              <a:off x="3249912" y="4225543"/>
              <a:ext cx="115400"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4" name="Oval 21"/>
            <p:cNvSpPr>
              <a:spLocks noChangeArrowheads="1"/>
            </p:cNvSpPr>
            <p:nvPr/>
          </p:nvSpPr>
          <p:spPr bwMode="auto">
            <a:xfrm>
              <a:off x="3259371" y="4363677"/>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5" name="Oval 22"/>
            <p:cNvSpPr>
              <a:spLocks noChangeArrowheads="1"/>
            </p:cNvSpPr>
            <p:nvPr/>
          </p:nvSpPr>
          <p:spPr bwMode="auto">
            <a:xfrm>
              <a:off x="1585123" y="2812466"/>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6" name="Oval 23"/>
            <p:cNvSpPr>
              <a:spLocks noChangeArrowheads="1"/>
            </p:cNvSpPr>
            <p:nvPr/>
          </p:nvSpPr>
          <p:spPr bwMode="auto">
            <a:xfrm>
              <a:off x="1441346" y="2831133"/>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7" name="Oval 24"/>
            <p:cNvSpPr>
              <a:spLocks noChangeArrowheads="1"/>
            </p:cNvSpPr>
            <p:nvPr/>
          </p:nvSpPr>
          <p:spPr bwMode="auto">
            <a:xfrm>
              <a:off x="1301352" y="2864733"/>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8" name="Oval 25"/>
            <p:cNvSpPr>
              <a:spLocks noChangeArrowheads="1"/>
            </p:cNvSpPr>
            <p:nvPr/>
          </p:nvSpPr>
          <p:spPr bwMode="auto">
            <a:xfrm>
              <a:off x="1168926" y="290953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9" name="Oval 26"/>
            <p:cNvSpPr>
              <a:spLocks noChangeArrowheads="1"/>
            </p:cNvSpPr>
            <p:nvPr/>
          </p:nvSpPr>
          <p:spPr bwMode="auto">
            <a:xfrm>
              <a:off x="1042175" y="2961801"/>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0" name="Oval 27"/>
            <p:cNvSpPr>
              <a:spLocks noChangeArrowheads="1"/>
            </p:cNvSpPr>
            <p:nvPr/>
          </p:nvSpPr>
          <p:spPr bwMode="auto">
            <a:xfrm>
              <a:off x="913532" y="3021534"/>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1" name="Oval 28"/>
            <p:cNvSpPr>
              <a:spLocks noChangeArrowheads="1"/>
            </p:cNvSpPr>
            <p:nvPr/>
          </p:nvSpPr>
          <p:spPr bwMode="auto">
            <a:xfrm>
              <a:off x="805699" y="3113002"/>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2" name="Oval 29"/>
            <p:cNvSpPr>
              <a:spLocks noChangeArrowheads="1"/>
            </p:cNvSpPr>
            <p:nvPr/>
          </p:nvSpPr>
          <p:spPr bwMode="auto">
            <a:xfrm>
              <a:off x="694083" y="3202602"/>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3" name="Oval 30"/>
            <p:cNvSpPr>
              <a:spLocks noChangeArrowheads="1"/>
            </p:cNvSpPr>
            <p:nvPr/>
          </p:nvSpPr>
          <p:spPr bwMode="auto">
            <a:xfrm>
              <a:off x="599493" y="330340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4" name="Oval 31"/>
            <p:cNvSpPr>
              <a:spLocks noChangeArrowheads="1"/>
            </p:cNvSpPr>
            <p:nvPr/>
          </p:nvSpPr>
          <p:spPr bwMode="auto">
            <a:xfrm>
              <a:off x="504902" y="3400470"/>
              <a:ext cx="113508"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5" name="Oval 32"/>
            <p:cNvSpPr>
              <a:spLocks noChangeArrowheads="1"/>
            </p:cNvSpPr>
            <p:nvPr/>
          </p:nvSpPr>
          <p:spPr bwMode="auto">
            <a:xfrm>
              <a:off x="429230" y="351993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6" name="Oval 33"/>
            <p:cNvSpPr>
              <a:spLocks noChangeArrowheads="1"/>
            </p:cNvSpPr>
            <p:nvPr/>
          </p:nvSpPr>
          <p:spPr bwMode="auto">
            <a:xfrm>
              <a:off x="361125" y="3646872"/>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7" name="Oval 34"/>
            <p:cNvSpPr>
              <a:spLocks noChangeArrowheads="1"/>
            </p:cNvSpPr>
            <p:nvPr/>
          </p:nvSpPr>
          <p:spPr bwMode="auto">
            <a:xfrm>
              <a:off x="294912" y="3773806"/>
              <a:ext cx="115400"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8" name="Oval 35"/>
            <p:cNvSpPr>
              <a:spLocks noChangeArrowheads="1"/>
            </p:cNvSpPr>
            <p:nvPr/>
          </p:nvSpPr>
          <p:spPr bwMode="auto">
            <a:xfrm>
              <a:off x="241942" y="393247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9" name="Oval 36"/>
            <p:cNvSpPr>
              <a:spLocks noChangeArrowheads="1"/>
            </p:cNvSpPr>
            <p:nvPr/>
          </p:nvSpPr>
          <p:spPr bwMode="auto">
            <a:xfrm>
              <a:off x="209781" y="408180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0" name="Oval 37"/>
            <p:cNvSpPr>
              <a:spLocks noChangeArrowheads="1"/>
            </p:cNvSpPr>
            <p:nvPr/>
          </p:nvSpPr>
          <p:spPr bwMode="auto">
            <a:xfrm>
              <a:off x="192755" y="4212476"/>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1" name="Oval 38"/>
            <p:cNvSpPr>
              <a:spLocks noChangeArrowheads="1"/>
            </p:cNvSpPr>
            <p:nvPr/>
          </p:nvSpPr>
          <p:spPr bwMode="auto">
            <a:xfrm>
              <a:off x="179512" y="4348743"/>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2" name="Oval 39"/>
            <p:cNvSpPr>
              <a:spLocks noChangeArrowheads="1"/>
            </p:cNvSpPr>
            <p:nvPr/>
          </p:nvSpPr>
          <p:spPr bwMode="auto">
            <a:xfrm>
              <a:off x="1717550" y="5899954"/>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3" name="Oval 40"/>
            <p:cNvSpPr>
              <a:spLocks noChangeArrowheads="1"/>
            </p:cNvSpPr>
            <p:nvPr/>
          </p:nvSpPr>
          <p:spPr bwMode="auto">
            <a:xfrm>
              <a:off x="1853760" y="589435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4" name="Oval 41"/>
            <p:cNvSpPr>
              <a:spLocks noChangeArrowheads="1"/>
            </p:cNvSpPr>
            <p:nvPr/>
          </p:nvSpPr>
          <p:spPr bwMode="auto">
            <a:xfrm>
              <a:off x="1999429" y="587755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5" name="Oval 42"/>
            <p:cNvSpPr>
              <a:spLocks noChangeArrowheads="1"/>
            </p:cNvSpPr>
            <p:nvPr/>
          </p:nvSpPr>
          <p:spPr bwMode="auto">
            <a:xfrm>
              <a:off x="2139422" y="584395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6" name="Oval 43"/>
            <p:cNvSpPr>
              <a:spLocks noChangeArrowheads="1"/>
            </p:cNvSpPr>
            <p:nvPr/>
          </p:nvSpPr>
          <p:spPr bwMode="auto">
            <a:xfrm>
              <a:off x="2269957" y="5801020"/>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7" name="Oval 44"/>
            <p:cNvSpPr>
              <a:spLocks noChangeArrowheads="1"/>
            </p:cNvSpPr>
            <p:nvPr/>
          </p:nvSpPr>
          <p:spPr bwMode="auto">
            <a:xfrm>
              <a:off x="2402383" y="5746886"/>
              <a:ext cx="113508"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8" name="Oval 45"/>
            <p:cNvSpPr>
              <a:spLocks noChangeArrowheads="1"/>
            </p:cNvSpPr>
            <p:nvPr/>
          </p:nvSpPr>
          <p:spPr bwMode="auto">
            <a:xfrm>
              <a:off x="2525350" y="5687152"/>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9" name="Oval 46"/>
            <p:cNvSpPr>
              <a:spLocks noChangeArrowheads="1"/>
            </p:cNvSpPr>
            <p:nvPr/>
          </p:nvSpPr>
          <p:spPr bwMode="auto">
            <a:xfrm>
              <a:off x="2635075" y="5595685"/>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0" name="Oval 47"/>
            <p:cNvSpPr>
              <a:spLocks noChangeArrowheads="1"/>
            </p:cNvSpPr>
            <p:nvPr/>
          </p:nvSpPr>
          <p:spPr bwMode="auto">
            <a:xfrm>
              <a:off x="2744800" y="550608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1" name="Oval 48"/>
            <p:cNvSpPr>
              <a:spLocks noChangeArrowheads="1"/>
            </p:cNvSpPr>
            <p:nvPr/>
          </p:nvSpPr>
          <p:spPr bwMode="auto">
            <a:xfrm>
              <a:off x="2843174" y="5405284"/>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2" name="Oval 49"/>
            <p:cNvSpPr>
              <a:spLocks noChangeArrowheads="1"/>
            </p:cNvSpPr>
            <p:nvPr/>
          </p:nvSpPr>
          <p:spPr bwMode="auto">
            <a:xfrm>
              <a:off x="2939656" y="5308217"/>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3" name="Oval 50"/>
            <p:cNvSpPr>
              <a:spLocks noChangeArrowheads="1"/>
            </p:cNvSpPr>
            <p:nvPr/>
          </p:nvSpPr>
          <p:spPr bwMode="auto">
            <a:xfrm>
              <a:off x="3011544" y="5188749"/>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4" name="Oval 51"/>
            <p:cNvSpPr>
              <a:spLocks noChangeArrowheads="1"/>
            </p:cNvSpPr>
            <p:nvPr/>
          </p:nvSpPr>
          <p:spPr bwMode="auto">
            <a:xfrm>
              <a:off x="3079649" y="5061815"/>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5" name="Oval 52"/>
            <p:cNvSpPr>
              <a:spLocks noChangeArrowheads="1"/>
            </p:cNvSpPr>
            <p:nvPr/>
          </p:nvSpPr>
          <p:spPr bwMode="auto">
            <a:xfrm>
              <a:off x="3147754" y="4934881"/>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6" name="Oval 53"/>
            <p:cNvSpPr>
              <a:spLocks noChangeArrowheads="1"/>
            </p:cNvSpPr>
            <p:nvPr/>
          </p:nvSpPr>
          <p:spPr bwMode="auto">
            <a:xfrm>
              <a:off x="3196941" y="4778080"/>
              <a:ext cx="119184" cy="1157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7" name="Oval 54"/>
            <p:cNvSpPr>
              <a:spLocks noChangeArrowheads="1"/>
            </p:cNvSpPr>
            <p:nvPr/>
          </p:nvSpPr>
          <p:spPr bwMode="auto">
            <a:xfrm>
              <a:off x="3230994" y="4626879"/>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8" name="Oval 55"/>
            <p:cNvSpPr>
              <a:spLocks noChangeArrowheads="1"/>
            </p:cNvSpPr>
            <p:nvPr/>
          </p:nvSpPr>
          <p:spPr bwMode="auto">
            <a:xfrm>
              <a:off x="3249912" y="4483144"/>
              <a:ext cx="115400"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9" name="Oval 56"/>
            <p:cNvSpPr>
              <a:spLocks noChangeArrowheads="1"/>
            </p:cNvSpPr>
            <p:nvPr/>
          </p:nvSpPr>
          <p:spPr bwMode="auto">
            <a:xfrm>
              <a:off x="1585123" y="589435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0" name="Oval 57"/>
            <p:cNvSpPr>
              <a:spLocks noChangeArrowheads="1"/>
            </p:cNvSpPr>
            <p:nvPr/>
          </p:nvSpPr>
          <p:spPr bwMode="auto">
            <a:xfrm>
              <a:off x="1441346" y="587755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1" name="Oval 58"/>
            <p:cNvSpPr>
              <a:spLocks noChangeArrowheads="1"/>
            </p:cNvSpPr>
            <p:nvPr/>
          </p:nvSpPr>
          <p:spPr bwMode="auto">
            <a:xfrm>
              <a:off x="1301352" y="584395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2" name="Oval 59"/>
            <p:cNvSpPr>
              <a:spLocks noChangeArrowheads="1"/>
            </p:cNvSpPr>
            <p:nvPr/>
          </p:nvSpPr>
          <p:spPr bwMode="auto">
            <a:xfrm>
              <a:off x="1168926" y="5801020"/>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3" name="Oval 60"/>
            <p:cNvSpPr>
              <a:spLocks noChangeArrowheads="1"/>
            </p:cNvSpPr>
            <p:nvPr/>
          </p:nvSpPr>
          <p:spPr bwMode="auto">
            <a:xfrm>
              <a:off x="1042175" y="5746886"/>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4" name="Oval 61"/>
            <p:cNvSpPr>
              <a:spLocks noChangeArrowheads="1"/>
            </p:cNvSpPr>
            <p:nvPr/>
          </p:nvSpPr>
          <p:spPr bwMode="auto">
            <a:xfrm>
              <a:off x="913532" y="5687152"/>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5" name="Oval 62"/>
            <p:cNvSpPr>
              <a:spLocks noChangeArrowheads="1"/>
            </p:cNvSpPr>
            <p:nvPr/>
          </p:nvSpPr>
          <p:spPr bwMode="auto">
            <a:xfrm>
              <a:off x="805699" y="5595685"/>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6" name="Oval 63"/>
            <p:cNvSpPr>
              <a:spLocks noChangeArrowheads="1"/>
            </p:cNvSpPr>
            <p:nvPr/>
          </p:nvSpPr>
          <p:spPr bwMode="auto">
            <a:xfrm>
              <a:off x="694083" y="550608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7" name="Oval 64"/>
            <p:cNvSpPr>
              <a:spLocks noChangeArrowheads="1"/>
            </p:cNvSpPr>
            <p:nvPr/>
          </p:nvSpPr>
          <p:spPr bwMode="auto">
            <a:xfrm>
              <a:off x="605168" y="5412751"/>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8" name="Oval 65"/>
            <p:cNvSpPr>
              <a:spLocks noChangeArrowheads="1"/>
            </p:cNvSpPr>
            <p:nvPr/>
          </p:nvSpPr>
          <p:spPr bwMode="auto">
            <a:xfrm>
              <a:off x="504902" y="5295150"/>
              <a:ext cx="113508"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9" name="Oval 66"/>
            <p:cNvSpPr>
              <a:spLocks noChangeArrowheads="1"/>
            </p:cNvSpPr>
            <p:nvPr/>
          </p:nvSpPr>
          <p:spPr bwMode="auto">
            <a:xfrm>
              <a:off x="429230" y="5175682"/>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0" name="Oval 67"/>
            <p:cNvSpPr>
              <a:spLocks noChangeArrowheads="1"/>
            </p:cNvSpPr>
            <p:nvPr/>
          </p:nvSpPr>
          <p:spPr bwMode="auto">
            <a:xfrm>
              <a:off x="361125" y="5048748"/>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1" name="Oval 68"/>
            <p:cNvSpPr>
              <a:spLocks noChangeArrowheads="1"/>
            </p:cNvSpPr>
            <p:nvPr/>
          </p:nvSpPr>
          <p:spPr bwMode="auto">
            <a:xfrm>
              <a:off x="294912" y="4921814"/>
              <a:ext cx="115400"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2" name="Oval 69"/>
            <p:cNvSpPr>
              <a:spLocks noChangeArrowheads="1"/>
            </p:cNvSpPr>
            <p:nvPr/>
          </p:nvSpPr>
          <p:spPr bwMode="auto">
            <a:xfrm>
              <a:off x="241942" y="4763146"/>
              <a:ext cx="119184"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3" name="Oval 70"/>
            <p:cNvSpPr>
              <a:spLocks noChangeArrowheads="1"/>
            </p:cNvSpPr>
            <p:nvPr/>
          </p:nvSpPr>
          <p:spPr bwMode="auto">
            <a:xfrm>
              <a:off x="209781" y="4613812"/>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4" name="Oval 71"/>
            <p:cNvSpPr>
              <a:spLocks noChangeArrowheads="1"/>
            </p:cNvSpPr>
            <p:nvPr/>
          </p:nvSpPr>
          <p:spPr bwMode="auto">
            <a:xfrm>
              <a:off x="192755" y="4470078"/>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5" name="Line 72"/>
            <p:cNvSpPr>
              <a:spLocks noChangeShapeType="1"/>
            </p:cNvSpPr>
            <p:nvPr/>
          </p:nvSpPr>
          <p:spPr bwMode="auto">
            <a:xfrm>
              <a:off x="3696378" y="2864733"/>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06" name="Line 73"/>
            <p:cNvSpPr>
              <a:spLocks noChangeShapeType="1"/>
            </p:cNvSpPr>
            <p:nvPr/>
          </p:nvSpPr>
          <p:spPr bwMode="auto">
            <a:xfrm>
              <a:off x="3696378" y="3058868"/>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07" name="Line 74"/>
            <p:cNvSpPr>
              <a:spLocks noChangeShapeType="1"/>
            </p:cNvSpPr>
            <p:nvPr/>
          </p:nvSpPr>
          <p:spPr bwMode="auto">
            <a:xfrm>
              <a:off x="3696378" y="3253003"/>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08" name="Line 75"/>
            <p:cNvSpPr>
              <a:spLocks noChangeShapeType="1"/>
            </p:cNvSpPr>
            <p:nvPr/>
          </p:nvSpPr>
          <p:spPr bwMode="auto">
            <a:xfrm>
              <a:off x="3696378" y="3447137"/>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09" name="Line 76"/>
            <p:cNvSpPr>
              <a:spLocks noChangeShapeType="1"/>
            </p:cNvSpPr>
            <p:nvPr/>
          </p:nvSpPr>
          <p:spPr bwMode="auto">
            <a:xfrm>
              <a:off x="3696378" y="3645005"/>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0" name="Line 77"/>
            <p:cNvSpPr>
              <a:spLocks noChangeShapeType="1"/>
            </p:cNvSpPr>
            <p:nvPr/>
          </p:nvSpPr>
          <p:spPr bwMode="auto">
            <a:xfrm flipH="1">
              <a:off x="3253695" y="3645005"/>
              <a:ext cx="442682" cy="166134"/>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1" name="Line 78"/>
            <p:cNvSpPr>
              <a:spLocks noChangeShapeType="1"/>
            </p:cNvSpPr>
            <p:nvPr/>
          </p:nvSpPr>
          <p:spPr bwMode="auto">
            <a:xfrm flipH="1">
              <a:off x="3181807" y="3447137"/>
              <a:ext cx="514571" cy="224002"/>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2" name="Line 79"/>
            <p:cNvSpPr>
              <a:spLocks noChangeShapeType="1"/>
            </p:cNvSpPr>
            <p:nvPr/>
          </p:nvSpPr>
          <p:spPr bwMode="auto">
            <a:xfrm flipH="1">
              <a:off x="3119377" y="3253003"/>
              <a:ext cx="577001" cy="291202"/>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3" name="Line 80"/>
            <p:cNvSpPr>
              <a:spLocks noChangeShapeType="1"/>
            </p:cNvSpPr>
            <p:nvPr/>
          </p:nvSpPr>
          <p:spPr bwMode="auto">
            <a:xfrm flipH="1">
              <a:off x="3043705" y="3058868"/>
              <a:ext cx="652673" cy="367736"/>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4" name="Line 81"/>
            <p:cNvSpPr>
              <a:spLocks noChangeShapeType="1"/>
            </p:cNvSpPr>
            <p:nvPr/>
          </p:nvSpPr>
          <p:spPr bwMode="auto">
            <a:xfrm flipH="1">
              <a:off x="2949115" y="2864733"/>
              <a:ext cx="747263" cy="455470"/>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6" name="Line 83"/>
            <p:cNvSpPr>
              <a:spLocks noChangeShapeType="1"/>
            </p:cNvSpPr>
            <p:nvPr/>
          </p:nvSpPr>
          <p:spPr bwMode="auto">
            <a:xfrm flipH="1">
              <a:off x="949477" y="4770613"/>
              <a:ext cx="141885" cy="197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7" name="Freeform 84"/>
            <p:cNvSpPr>
              <a:spLocks/>
            </p:cNvSpPr>
            <p:nvPr/>
          </p:nvSpPr>
          <p:spPr bwMode="auto">
            <a:xfrm>
              <a:off x="949477" y="4826613"/>
              <a:ext cx="121076" cy="141868"/>
            </a:xfrm>
            <a:custGeom>
              <a:avLst/>
              <a:gdLst>
                <a:gd name="T0" fmla="*/ 64 w 64"/>
                <a:gd name="T1" fmla="*/ 40 h 76"/>
                <a:gd name="T2" fmla="*/ 0 w 64"/>
                <a:gd name="T3" fmla="*/ 76 h 76"/>
                <a:gd name="T4" fmla="*/ 12 w 64"/>
                <a:gd name="T5" fmla="*/ 0 h 76"/>
                <a:gd name="T6" fmla="*/ 19 w 64"/>
                <a:gd name="T7" fmla="*/ 47 h 76"/>
                <a:gd name="T8" fmla="*/ 64 w 64"/>
                <a:gd name="T9" fmla="*/ 40 h 76"/>
                <a:gd name="T10" fmla="*/ 0 60000 65536"/>
                <a:gd name="T11" fmla="*/ 0 60000 65536"/>
                <a:gd name="T12" fmla="*/ 0 60000 65536"/>
                <a:gd name="T13" fmla="*/ 0 60000 65536"/>
                <a:gd name="T14" fmla="*/ 0 60000 65536"/>
                <a:gd name="T15" fmla="*/ 0 w 64"/>
                <a:gd name="T16" fmla="*/ 0 h 76"/>
                <a:gd name="T17" fmla="*/ 64 w 64"/>
                <a:gd name="T18" fmla="*/ 76 h 76"/>
              </a:gdLst>
              <a:ahLst/>
              <a:cxnLst>
                <a:cxn ang="T10">
                  <a:pos x="T0" y="T1"/>
                </a:cxn>
                <a:cxn ang="T11">
                  <a:pos x="T2" y="T3"/>
                </a:cxn>
                <a:cxn ang="T12">
                  <a:pos x="T4" y="T5"/>
                </a:cxn>
                <a:cxn ang="T13">
                  <a:pos x="T6" y="T7"/>
                </a:cxn>
                <a:cxn ang="T14">
                  <a:pos x="T8" y="T9"/>
                </a:cxn>
              </a:cxnLst>
              <a:rect l="T15" t="T16" r="T17" b="T18"/>
              <a:pathLst>
                <a:path w="64" h="76">
                  <a:moveTo>
                    <a:pt x="64" y="40"/>
                  </a:moveTo>
                  <a:lnTo>
                    <a:pt x="0" y="76"/>
                  </a:lnTo>
                  <a:lnTo>
                    <a:pt x="12" y="0"/>
                  </a:lnTo>
                  <a:lnTo>
                    <a:pt x="19" y="47"/>
                  </a:lnTo>
                  <a:lnTo>
                    <a:pt x="64" y="40"/>
                  </a:lnTo>
                  <a:close/>
                </a:path>
              </a:pathLst>
            </a:custGeom>
            <a:solidFill>
              <a:srgbClr val="000000"/>
            </a:solidFill>
            <a:ln w="0">
              <a:solidFill>
                <a:srgbClr val="000000"/>
              </a:solidFill>
              <a:round/>
              <a:headEnd/>
              <a:tailEnd/>
            </a:ln>
          </p:spPr>
          <p:txBody>
            <a:bodyPr/>
            <a:lstStyle/>
            <a:p>
              <a:endParaRPr lang="fr-FR"/>
            </a:p>
          </p:txBody>
        </p:sp>
        <p:sp>
          <p:nvSpPr>
            <p:cNvPr id="518" name="Line 85"/>
            <p:cNvSpPr>
              <a:spLocks noChangeShapeType="1"/>
            </p:cNvSpPr>
            <p:nvPr/>
          </p:nvSpPr>
          <p:spPr bwMode="auto">
            <a:xfrm flipH="1" flipV="1">
              <a:off x="684624" y="4309543"/>
              <a:ext cx="232692" cy="2986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19" name="Freeform 86"/>
            <p:cNvSpPr>
              <a:spLocks/>
            </p:cNvSpPr>
            <p:nvPr/>
          </p:nvSpPr>
          <p:spPr bwMode="auto">
            <a:xfrm>
              <a:off x="684624" y="4262876"/>
              <a:ext cx="130535" cy="123201"/>
            </a:xfrm>
            <a:custGeom>
              <a:avLst/>
              <a:gdLst>
                <a:gd name="T0" fmla="*/ 61 w 69"/>
                <a:gd name="T1" fmla="*/ 66 h 66"/>
                <a:gd name="T2" fmla="*/ 0 w 69"/>
                <a:gd name="T3" fmla="*/ 25 h 66"/>
                <a:gd name="T4" fmla="*/ 69 w 69"/>
                <a:gd name="T5" fmla="*/ 0 h 66"/>
                <a:gd name="T6" fmla="*/ 33 w 69"/>
                <a:gd name="T7" fmla="*/ 30 h 66"/>
                <a:gd name="T8" fmla="*/ 61 w 69"/>
                <a:gd name="T9" fmla="*/ 66 h 66"/>
                <a:gd name="T10" fmla="*/ 0 60000 65536"/>
                <a:gd name="T11" fmla="*/ 0 60000 65536"/>
                <a:gd name="T12" fmla="*/ 0 60000 65536"/>
                <a:gd name="T13" fmla="*/ 0 60000 65536"/>
                <a:gd name="T14" fmla="*/ 0 60000 65536"/>
                <a:gd name="T15" fmla="*/ 0 w 69"/>
                <a:gd name="T16" fmla="*/ 0 h 66"/>
                <a:gd name="T17" fmla="*/ 69 w 69"/>
                <a:gd name="T18" fmla="*/ 66 h 66"/>
              </a:gdLst>
              <a:ahLst/>
              <a:cxnLst>
                <a:cxn ang="T10">
                  <a:pos x="T0" y="T1"/>
                </a:cxn>
                <a:cxn ang="T11">
                  <a:pos x="T2" y="T3"/>
                </a:cxn>
                <a:cxn ang="T12">
                  <a:pos x="T4" y="T5"/>
                </a:cxn>
                <a:cxn ang="T13">
                  <a:pos x="T6" y="T7"/>
                </a:cxn>
                <a:cxn ang="T14">
                  <a:pos x="T8" y="T9"/>
                </a:cxn>
              </a:cxnLst>
              <a:rect l="T15" t="T16" r="T17" b="T18"/>
              <a:pathLst>
                <a:path w="69" h="66">
                  <a:moveTo>
                    <a:pt x="61" y="66"/>
                  </a:moveTo>
                  <a:lnTo>
                    <a:pt x="0" y="25"/>
                  </a:lnTo>
                  <a:lnTo>
                    <a:pt x="69" y="0"/>
                  </a:lnTo>
                  <a:lnTo>
                    <a:pt x="33" y="30"/>
                  </a:lnTo>
                  <a:lnTo>
                    <a:pt x="61" y="66"/>
                  </a:lnTo>
                  <a:close/>
                </a:path>
              </a:pathLst>
            </a:custGeom>
            <a:solidFill>
              <a:srgbClr val="000000"/>
            </a:solidFill>
            <a:ln w="0">
              <a:solidFill>
                <a:srgbClr val="000000"/>
              </a:solidFill>
              <a:round/>
              <a:headEnd/>
              <a:tailEnd/>
            </a:ln>
          </p:spPr>
          <p:txBody>
            <a:bodyPr/>
            <a:lstStyle/>
            <a:p>
              <a:endParaRPr lang="fr-FR"/>
            </a:p>
          </p:txBody>
        </p:sp>
        <p:sp>
          <p:nvSpPr>
            <p:cNvPr id="520" name="Line 87"/>
            <p:cNvSpPr>
              <a:spLocks noChangeShapeType="1"/>
            </p:cNvSpPr>
            <p:nvPr/>
          </p:nvSpPr>
          <p:spPr bwMode="auto">
            <a:xfrm flipH="1" flipV="1">
              <a:off x="1290002" y="3667405"/>
              <a:ext cx="20810" cy="25013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21" name="Freeform 88"/>
            <p:cNvSpPr>
              <a:spLocks/>
            </p:cNvSpPr>
            <p:nvPr/>
          </p:nvSpPr>
          <p:spPr bwMode="auto">
            <a:xfrm>
              <a:off x="1238923" y="3667405"/>
              <a:ext cx="124859" cy="126934"/>
            </a:xfrm>
            <a:custGeom>
              <a:avLst/>
              <a:gdLst>
                <a:gd name="T0" fmla="*/ 0 w 66"/>
                <a:gd name="T1" fmla="*/ 68 h 68"/>
                <a:gd name="T2" fmla="*/ 27 w 66"/>
                <a:gd name="T3" fmla="*/ 0 h 68"/>
                <a:gd name="T4" fmla="*/ 66 w 66"/>
                <a:gd name="T5" fmla="*/ 63 h 68"/>
                <a:gd name="T6" fmla="*/ 29 w 66"/>
                <a:gd name="T7" fmla="*/ 32 h 68"/>
                <a:gd name="T8" fmla="*/ 0 w 66"/>
                <a:gd name="T9" fmla="*/ 68 h 68"/>
                <a:gd name="T10" fmla="*/ 0 60000 65536"/>
                <a:gd name="T11" fmla="*/ 0 60000 65536"/>
                <a:gd name="T12" fmla="*/ 0 60000 65536"/>
                <a:gd name="T13" fmla="*/ 0 60000 65536"/>
                <a:gd name="T14" fmla="*/ 0 60000 65536"/>
                <a:gd name="T15" fmla="*/ 0 w 66"/>
                <a:gd name="T16" fmla="*/ 0 h 68"/>
                <a:gd name="T17" fmla="*/ 66 w 66"/>
                <a:gd name="T18" fmla="*/ 68 h 68"/>
              </a:gdLst>
              <a:ahLst/>
              <a:cxnLst>
                <a:cxn ang="T10">
                  <a:pos x="T0" y="T1"/>
                </a:cxn>
                <a:cxn ang="T11">
                  <a:pos x="T2" y="T3"/>
                </a:cxn>
                <a:cxn ang="T12">
                  <a:pos x="T4" y="T5"/>
                </a:cxn>
                <a:cxn ang="T13">
                  <a:pos x="T6" y="T7"/>
                </a:cxn>
                <a:cxn ang="T14">
                  <a:pos x="T8" y="T9"/>
                </a:cxn>
              </a:cxnLst>
              <a:rect l="T15" t="T16" r="T17" b="T18"/>
              <a:pathLst>
                <a:path w="66" h="68">
                  <a:moveTo>
                    <a:pt x="0" y="68"/>
                  </a:moveTo>
                  <a:lnTo>
                    <a:pt x="27" y="0"/>
                  </a:lnTo>
                  <a:lnTo>
                    <a:pt x="66" y="63"/>
                  </a:lnTo>
                  <a:lnTo>
                    <a:pt x="29" y="32"/>
                  </a:lnTo>
                  <a:lnTo>
                    <a:pt x="0" y="68"/>
                  </a:lnTo>
                  <a:close/>
                </a:path>
              </a:pathLst>
            </a:custGeom>
            <a:solidFill>
              <a:srgbClr val="000000"/>
            </a:solidFill>
            <a:ln w="0">
              <a:solidFill>
                <a:srgbClr val="000000"/>
              </a:solidFill>
              <a:round/>
              <a:headEnd/>
              <a:tailEnd/>
            </a:ln>
          </p:spPr>
          <p:txBody>
            <a:bodyPr/>
            <a:lstStyle/>
            <a:p>
              <a:endParaRPr lang="fr-FR"/>
            </a:p>
          </p:txBody>
        </p:sp>
        <p:sp>
          <p:nvSpPr>
            <p:cNvPr id="522" name="Line 89"/>
            <p:cNvSpPr>
              <a:spLocks noChangeShapeType="1"/>
            </p:cNvSpPr>
            <p:nvPr/>
          </p:nvSpPr>
          <p:spPr bwMode="auto">
            <a:xfrm flipV="1">
              <a:off x="1755386" y="3988474"/>
              <a:ext cx="204315" cy="14373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23" name="Freeform 90"/>
            <p:cNvSpPr>
              <a:spLocks/>
            </p:cNvSpPr>
            <p:nvPr/>
          </p:nvSpPr>
          <p:spPr bwMode="auto">
            <a:xfrm>
              <a:off x="1825382" y="3988474"/>
              <a:ext cx="134318" cy="123201"/>
            </a:xfrm>
            <a:custGeom>
              <a:avLst/>
              <a:gdLst>
                <a:gd name="T0" fmla="*/ 0 w 71"/>
                <a:gd name="T1" fmla="*/ 11 h 66"/>
                <a:gd name="T2" fmla="*/ 71 w 71"/>
                <a:gd name="T3" fmla="*/ 0 h 66"/>
                <a:gd name="T4" fmla="*/ 36 w 71"/>
                <a:gd name="T5" fmla="*/ 66 h 66"/>
                <a:gd name="T6" fmla="*/ 45 w 71"/>
                <a:gd name="T7" fmla="*/ 20 h 66"/>
                <a:gd name="T8" fmla="*/ 0 w 71"/>
                <a:gd name="T9" fmla="*/ 11 h 66"/>
                <a:gd name="T10" fmla="*/ 0 60000 65536"/>
                <a:gd name="T11" fmla="*/ 0 60000 65536"/>
                <a:gd name="T12" fmla="*/ 0 60000 65536"/>
                <a:gd name="T13" fmla="*/ 0 60000 65536"/>
                <a:gd name="T14" fmla="*/ 0 60000 65536"/>
                <a:gd name="T15" fmla="*/ 0 w 71"/>
                <a:gd name="T16" fmla="*/ 0 h 66"/>
                <a:gd name="T17" fmla="*/ 71 w 71"/>
                <a:gd name="T18" fmla="*/ 66 h 66"/>
              </a:gdLst>
              <a:ahLst/>
              <a:cxnLst>
                <a:cxn ang="T10">
                  <a:pos x="T0" y="T1"/>
                </a:cxn>
                <a:cxn ang="T11">
                  <a:pos x="T2" y="T3"/>
                </a:cxn>
                <a:cxn ang="T12">
                  <a:pos x="T4" y="T5"/>
                </a:cxn>
                <a:cxn ang="T13">
                  <a:pos x="T6" y="T7"/>
                </a:cxn>
                <a:cxn ang="T14">
                  <a:pos x="T8" y="T9"/>
                </a:cxn>
              </a:cxnLst>
              <a:rect l="T15" t="T16" r="T17" b="T18"/>
              <a:pathLst>
                <a:path w="71" h="66">
                  <a:moveTo>
                    <a:pt x="0" y="11"/>
                  </a:moveTo>
                  <a:lnTo>
                    <a:pt x="71" y="0"/>
                  </a:lnTo>
                  <a:lnTo>
                    <a:pt x="36" y="66"/>
                  </a:lnTo>
                  <a:lnTo>
                    <a:pt x="45" y="20"/>
                  </a:lnTo>
                  <a:lnTo>
                    <a:pt x="0" y="11"/>
                  </a:lnTo>
                  <a:close/>
                </a:path>
              </a:pathLst>
            </a:custGeom>
            <a:solidFill>
              <a:srgbClr val="000000"/>
            </a:solidFill>
            <a:ln w="0">
              <a:solidFill>
                <a:srgbClr val="000000"/>
              </a:solidFill>
              <a:round/>
              <a:headEnd/>
              <a:tailEnd/>
            </a:ln>
          </p:spPr>
          <p:txBody>
            <a:bodyPr/>
            <a:lstStyle/>
            <a:p>
              <a:endParaRPr lang="fr-FR"/>
            </a:p>
          </p:txBody>
        </p:sp>
        <p:sp>
          <p:nvSpPr>
            <p:cNvPr id="524" name="Line 91"/>
            <p:cNvSpPr>
              <a:spLocks noChangeShapeType="1"/>
            </p:cNvSpPr>
            <p:nvPr/>
          </p:nvSpPr>
          <p:spPr bwMode="auto">
            <a:xfrm>
              <a:off x="1742143" y="4664212"/>
              <a:ext cx="196748" cy="1474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25" name="Freeform 92"/>
            <p:cNvSpPr>
              <a:spLocks/>
            </p:cNvSpPr>
            <p:nvPr/>
          </p:nvSpPr>
          <p:spPr bwMode="auto">
            <a:xfrm>
              <a:off x="1804573" y="4686612"/>
              <a:ext cx="134318" cy="125068"/>
            </a:xfrm>
            <a:custGeom>
              <a:avLst/>
              <a:gdLst>
                <a:gd name="T0" fmla="*/ 38 w 71"/>
                <a:gd name="T1" fmla="*/ 0 h 67"/>
                <a:gd name="T2" fmla="*/ 71 w 71"/>
                <a:gd name="T3" fmla="*/ 67 h 67"/>
                <a:gd name="T4" fmla="*/ 0 w 71"/>
                <a:gd name="T5" fmla="*/ 54 h 67"/>
                <a:gd name="T6" fmla="*/ 45 w 71"/>
                <a:gd name="T7" fmla="*/ 47 h 67"/>
                <a:gd name="T8" fmla="*/ 38 w 71"/>
                <a:gd name="T9" fmla="*/ 0 h 67"/>
                <a:gd name="T10" fmla="*/ 0 60000 65536"/>
                <a:gd name="T11" fmla="*/ 0 60000 65536"/>
                <a:gd name="T12" fmla="*/ 0 60000 65536"/>
                <a:gd name="T13" fmla="*/ 0 60000 65536"/>
                <a:gd name="T14" fmla="*/ 0 60000 65536"/>
                <a:gd name="T15" fmla="*/ 0 w 71"/>
                <a:gd name="T16" fmla="*/ 0 h 67"/>
                <a:gd name="T17" fmla="*/ 71 w 71"/>
                <a:gd name="T18" fmla="*/ 67 h 67"/>
              </a:gdLst>
              <a:ahLst/>
              <a:cxnLst>
                <a:cxn ang="T10">
                  <a:pos x="T0" y="T1"/>
                </a:cxn>
                <a:cxn ang="T11">
                  <a:pos x="T2" y="T3"/>
                </a:cxn>
                <a:cxn ang="T12">
                  <a:pos x="T4" y="T5"/>
                </a:cxn>
                <a:cxn ang="T13">
                  <a:pos x="T6" y="T7"/>
                </a:cxn>
                <a:cxn ang="T14">
                  <a:pos x="T8" y="T9"/>
                </a:cxn>
              </a:cxnLst>
              <a:rect l="T15" t="T16" r="T17" b="T18"/>
              <a:pathLst>
                <a:path w="71" h="67">
                  <a:moveTo>
                    <a:pt x="38" y="0"/>
                  </a:moveTo>
                  <a:lnTo>
                    <a:pt x="71" y="67"/>
                  </a:lnTo>
                  <a:lnTo>
                    <a:pt x="0" y="54"/>
                  </a:lnTo>
                  <a:lnTo>
                    <a:pt x="45" y="47"/>
                  </a:lnTo>
                  <a:lnTo>
                    <a:pt x="38" y="0"/>
                  </a:lnTo>
                  <a:close/>
                </a:path>
              </a:pathLst>
            </a:custGeom>
            <a:solidFill>
              <a:srgbClr val="000000"/>
            </a:solidFill>
            <a:ln w="0">
              <a:solidFill>
                <a:srgbClr val="000000"/>
              </a:solidFill>
              <a:round/>
              <a:headEnd/>
              <a:tailEnd/>
            </a:ln>
          </p:spPr>
          <p:txBody>
            <a:bodyPr/>
            <a:lstStyle/>
            <a:p>
              <a:endParaRPr lang="fr-FR"/>
            </a:p>
          </p:txBody>
        </p:sp>
        <p:sp>
          <p:nvSpPr>
            <p:cNvPr id="526" name="Rectangle 93"/>
            <p:cNvSpPr>
              <a:spLocks noChangeArrowheads="1"/>
            </p:cNvSpPr>
            <p:nvPr/>
          </p:nvSpPr>
          <p:spPr bwMode="auto">
            <a:xfrm>
              <a:off x="1988078" y="3269803"/>
              <a:ext cx="132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27" name="Rectangle 94"/>
            <p:cNvSpPr>
              <a:spLocks noChangeArrowheads="1"/>
            </p:cNvSpPr>
            <p:nvPr/>
          </p:nvSpPr>
          <p:spPr bwMode="auto">
            <a:xfrm>
              <a:off x="1972943" y="3273536"/>
              <a:ext cx="491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28" name="Rectangle 95"/>
            <p:cNvSpPr>
              <a:spLocks noChangeArrowheads="1"/>
            </p:cNvSpPr>
            <p:nvPr/>
          </p:nvSpPr>
          <p:spPr bwMode="auto">
            <a:xfrm>
              <a:off x="1969160" y="3277269"/>
              <a:ext cx="6621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29" name="Rectangle 96"/>
            <p:cNvSpPr>
              <a:spLocks noChangeArrowheads="1"/>
            </p:cNvSpPr>
            <p:nvPr/>
          </p:nvSpPr>
          <p:spPr bwMode="auto">
            <a:xfrm>
              <a:off x="1965376" y="3279136"/>
              <a:ext cx="8513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0" name="Rectangle 97"/>
            <p:cNvSpPr>
              <a:spLocks noChangeArrowheads="1"/>
            </p:cNvSpPr>
            <p:nvPr/>
          </p:nvSpPr>
          <p:spPr bwMode="auto">
            <a:xfrm>
              <a:off x="1961592" y="3282870"/>
              <a:ext cx="9648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1" name="Rectangle 98"/>
            <p:cNvSpPr>
              <a:spLocks noChangeArrowheads="1"/>
            </p:cNvSpPr>
            <p:nvPr/>
          </p:nvSpPr>
          <p:spPr bwMode="auto">
            <a:xfrm>
              <a:off x="1959701" y="3286603"/>
              <a:ext cx="11350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2" name="Rectangle 99"/>
            <p:cNvSpPr>
              <a:spLocks noChangeArrowheads="1"/>
            </p:cNvSpPr>
            <p:nvPr/>
          </p:nvSpPr>
          <p:spPr bwMode="auto">
            <a:xfrm>
              <a:off x="1955917" y="3290336"/>
              <a:ext cx="1286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3" name="Rectangle 100"/>
            <p:cNvSpPr>
              <a:spLocks noChangeArrowheads="1"/>
            </p:cNvSpPr>
            <p:nvPr/>
          </p:nvSpPr>
          <p:spPr bwMode="auto">
            <a:xfrm>
              <a:off x="1952133" y="3294070"/>
              <a:ext cx="138102"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4" name="Rectangle 101"/>
            <p:cNvSpPr>
              <a:spLocks noChangeArrowheads="1"/>
            </p:cNvSpPr>
            <p:nvPr/>
          </p:nvSpPr>
          <p:spPr bwMode="auto">
            <a:xfrm>
              <a:off x="1950242" y="3295936"/>
              <a:ext cx="15323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5" name="Rectangle 102"/>
            <p:cNvSpPr>
              <a:spLocks noChangeArrowheads="1"/>
            </p:cNvSpPr>
            <p:nvPr/>
          </p:nvSpPr>
          <p:spPr bwMode="auto">
            <a:xfrm>
              <a:off x="1946458" y="3299670"/>
              <a:ext cx="16647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6" name="Rectangle 103"/>
            <p:cNvSpPr>
              <a:spLocks noChangeArrowheads="1"/>
            </p:cNvSpPr>
            <p:nvPr/>
          </p:nvSpPr>
          <p:spPr bwMode="auto">
            <a:xfrm>
              <a:off x="1946458" y="3303403"/>
              <a:ext cx="17404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7" name="Rectangle 104"/>
            <p:cNvSpPr>
              <a:spLocks noChangeArrowheads="1"/>
            </p:cNvSpPr>
            <p:nvPr/>
          </p:nvSpPr>
          <p:spPr bwMode="auto">
            <a:xfrm>
              <a:off x="1946458" y="3307136"/>
              <a:ext cx="187289"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8" name="Rectangle 105"/>
            <p:cNvSpPr>
              <a:spLocks noChangeArrowheads="1"/>
            </p:cNvSpPr>
            <p:nvPr/>
          </p:nvSpPr>
          <p:spPr bwMode="auto">
            <a:xfrm>
              <a:off x="1942674" y="3309003"/>
              <a:ext cx="1967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9" name="Rectangle 106"/>
            <p:cNvSpPr>
              <a:spLocks noChangeArrowheads="1"/>
            </p:cNvSpPr>
            <p:nvPr/>
          </p:nvSpPr>
          <p:spPr bwMode="auto">
            <a:xfrm>
              <a:off x="1938891" y="3312736"/>
              <a:ext cx="20999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0" name="Rectangle 107"/>
            <p:cNvSpPr>
              <a:spLocks noChangeArrowheads="1"/>
            </p:cNvSpPr>
            <p:nvPr/>
          </p:nvSpPr>
          <p:spPr bwMode="auto">
            <a:xfrm>
              <a:off x="2156448" y="3312736"/>
              <a:ext cx="567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1" name="Rectangle 108"/>
            <p:cNvSpPr>
              <a:spLocks noChangeArrowheads="1"/>
            </p:cNvSpPr>
            <p:nvPr/>
          </p:nvSpPr>
          <p:spPr bwMode="auto">
            <a:xfrm>
              <a:off x="1938891" y="3316470"/>
              <a:ext cx="22323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2" name="Rectangle 109"/>
            <p:cNvSpPr>
              <a:spLocks noChangeArrowheads="1"/>
            </p:cNvSpPr>
            <p:nvPr/>
          </p:nvSpPr>
          <p:spPr bwMode="auto">
            <a:xfrm>
              <a:off x="2165907" y="3316470"/>
              <a:ext cx="567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3" name="Rectangle 110"/>
            <p:cNvSpPr>
              <a:spLocks noChangeArrowheads="1"/>
            </p:cNvSpPr>
            <p:nvPr/>
          </p:nvSpPr>
          <p:spPr bwMode="auto">
            <a:xfrm>
              <a:off x="1938891" y="3320203"/>
              <a:ext cx="23647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4" name="Rectangle 111"/>
            <p:cNvSpPr>
              <a:spLocks noChangeArrowheads="1"/>
            </p:cNvSpPr>
            <p:nvPr/>
          </p:nvSpPr>
          <p:spPr bwMode="auto">
            <a:xfrm>
              <a:off x="1936999" y="3323936"/>
              <a:ext cx="25539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5" name="Rectangle 112"/>
            <p:cNvSpPr>
              <a:spLocks noChangeArrowheads="1"/>
            </p:cNvSpPr>
            <p:nvPr/>
          </p:nvSpPr>
          <p:spPr bwMode="auto">
            <a:xfrm>
              <a:off x="1936999" y="3325803"/>
              <a:ext cx="27052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6" name="Rectangle 113"/>
            <p:cNvSpPr>
              <a:spLocks noChangeArrowheads="1"/>
            </p:cNvSpPr>
            <p:nvPr/>
          </p:nvSpPr>
          <p:spPr bwMode="auto">
            <a:xfrm>
              <a:off x="1936999" y="3329537"/>
              <a:ext cx="2913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7" name="Rectangle 114"/>
            <p:cNvSpPr>
              <a:spLocks noChangeArrowheads="1"/>
            </p:cNvSpPr>
            <p:nvPr/>
          </p:nvSpPr>
          <p:spPr bwMode="auto">
            <a:xfrm>
              <a:off x="1936999" y="3333270"/>
              <a:ext cx="30079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8" name="Rectangle 115"/>
            <p:cNvSpPr>
              <a:spLocks noChangeArrowheads="1"/>
            </p:cNvSpPr>
            <p:nvPr/>
          </p:nvSpPr>
          <p:spPr bwMode="auto">
            <a:xfrm>
              <a:off x="1936999" y="3337003"/>
              <a:ext cx="3234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9" name="Rectangle 116"/>
            <p:cNvSpPr>
              <a:spLocks noChangeArrowheads="1"/>
            </p:cNvSpPr>
            <p:nvPr/>
          </p:nvSpPr>
          <p:spPr bwMode="auto">
            <a:xfrm>
              <a:off x="1933215" y="3340737"/>
              <a:ext cx="336741"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0" name="Rectangle 117"/>
            <p:cNvSpPr>
              <a:spLocks noChangeArrowheads="1"/>
            </p:cNvSpPr>
            <p:nvPr/>
          </p:nvSpPr>
          <p:spPr bwMode="auto">
            <a:xfrm>
              <a:off x="1933215" y="3342603"/>
              <a:ext cx="36322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1" name="Rectangle 118"/>
            <p:cNvSpPr>
              <a:spLocks noChangeArrowheads="1"/>
            </p:cNvSpPr>
            <p:nvPr/>
          </p:nvSpPr>
          <p:spPr bwMode="auto">
            <a:xfrm>
              <a:off x="1933215" y="3346337"/>
              <a:ext cx="37268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2" name="Rectangle 119"/>
            <p:cNvSpPr>
              <a:spLocks noChangeArrowheads="1"/>
            </p:cNvSpPr>
            <p:nvPr/>
          </p:nvSpPr>
          <p:spPr bwMode="auto">
            <a:xfrm>
              <a:off x="1933215" y="3350070"/>
              <a:ext cx="38592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3" name="Rectangle 120"/>
            <p:cNvSpPr>
              <a:spLocks noChangeArrowheads="1"/>
            </p:cNvSpPr>
            <p:nvPr/>
          </p:nvSpPr>
          <p:spPr bwMode="auto">
            <a:xfrm>
              <a:off x="1933215" y="3353803"/>
              <a:ext cx="39917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4" name="Rectangle 121"/>
            <p:cNvSpPr>
              <a:spLocks noChangeArrowheads="1"/>
            </p:cNvSpPr>
            <p:nvPr/>
          </p:nvSpPr>
          <p:spPr bwMode="auto">
            <a:xfrm>
              <a:off x="1933215" y="3357537"/>
              <a:ext cx="41241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5" name="Rectangle 122"/>
            <p:cNvSpPr>
              <a:spLocks noChangeArrowheads="1"/>
            </p:cNvSpPr>
            <p:nvPr/>
          </p:nvSpPr>
          <p:spPr bwMode="auto">
            <a:xfrm>
              <a:off x="1929432" y="3359403"/>
              <a:ext cx="4256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6" name="Rectangle 123"/>
            <p:cNvSpPr>
              <a:spLocks noChangeArrowheads="1"/>
            </p:cNvSpPr>
            <p:nvPr/>
          </p:nvSpPr>
          <p:spPr bwMode="auto">
            <a:xfrm>
              <a:off x="1929432" y="3363137"/>
              <a:ext cx="4388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7" name="Rectangle 124"/>
            <p:cNvSpPr>
              <a:spLocks noChangeArrowheads="1"/>
            </p:cNvSpPr>
            <p:nvPr/>
          </p:nvSpPr>
          <p:spPr bwMode="auto">
            <a:xfrm>
              <a:off x="1929432" y="3366870"/>
              <a:ext cx="4521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8" name="Rectangle 125"/>
            <p:cNvSpPr>
              <a:spLocks noChangeArrowheads="1"/>
            </p:cNvSpPr>
            <p:nvPr/>
          </p:nvSpPr>
          <p:spPr bwMode="auto">
            <a:xfrm>
              <a:off x="1929432" y="3370603"/>
              <a:ext cx="46160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9" name="Rectangle 126"/>
            <p:cNvSpPr>
              <a:spLocks noChangeArrowheads="1"/>
            </p:cNvSpPr>
            <p:nvPr/>
          </p:nvSpPr>
          <p:spPr bwMode="auto">
            <a:xfrm>
              <a:off x="1929432" y="3374337"/>
              <a:ext cx="47484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0" name="Rectangle 127"/>
            <p:cNvSpPr>
              <a:spLocks noChangeArrowheads="1"/>
            </p:cNvSpPr>
            <p:nvPr/>
          </p:nvSpPr>
          <p:spPr bwMode="auto">
            <a:xfrm>
              <a:off x="1929432" y="3376203"/>
              <a:ext cx="48430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1" name="Rectangle 128"/>
            <p:cNvSpPr>
              <a:spLocks noChangeArrowheads="1"/>
            </p:cNvSpPr>
            <p:nvPr/>
          </p:nvSpPr>
          <p:spPr bwMode="auto">
            <a:xfrm>
              <a:off x="1929432" y="3379937"/>
              <a:ext cx="49754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2" name="Rectangle 129"/>
            <p:cNvSpPr>
              <a:spLocks noChangeArrowheads="1"/>
            </p:cNvSpPr>
            <p:nvPr/>
          </p:nvSpPr>
          <p:spPr bwMode="auto">
            <a:xfrm>
              <a:off x="1929432" y="3383670"/>
              <a:ext cx="50889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3" name="Rectangle 130"/>
            <p:cNvSpPr>
              <a:spLocks noChangeArrowheads="1"/>
            </p:cNvSpPr>
            <p:nvPr/>
          </p:nvSpPr>
          <p:spPr bwMode="auto">
            <a:xfrm>
              <a:off x="1929432" y="3387404"/>
              <a:ext cx="510787"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4" name="Rectangle 131"/>
            <p:cNvSpPr>
              <a:spLocks noChangeArrowheads="1"/>
            </p:cNvSpPr>
            <p:nvPr/>
          </p:nvSpPr>
          <p:spPr bwMode="auto">
            <a:xfrm>
              <a:off x="1929432" y="3389270"/>
              <a:ext cx="51835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5" name="Rectangle 132"/>
            <p:cNvSpPr>
              <a:spLocks noChangeArrowheads="1"/>
            </p:cNvSpPr>
            <p:nvPr/>
          </p:nvSpPr>
          <p:spPr bwMode="auto">
            <a:xfrm>
              <a:off x="1929432" y="3393004"/>
              <a:ext cx="52781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6" name="Rectangle 133"/>
            <p:cNvSpPr>
              <a:spLocks noChangeArrowheads="1"/>
            </p:cNvSpPr>
            <p:nvPr/>
          </p:nvSpPr>
          <p:spPr bwMode="auto">
            <a:xfrm>
              <a:off x="1929432" y="3396737"/>
              <a:ext cx="53727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7" name="Rectangle 134"/>
            <p:cNvSpPr>
              <a:spLocks noChangeArrowheads="1"/>
            </p:cNvSpPr>
            <p:nvPr/>
          </p:nvSpPr>
          <p:spPr bwMode="auto">
            <a:xfrm>
              <a:off x="1929432" y="3400470"/>
              <a:ext cx="5410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8" name="Rectangle 135"/>
            <p:cNvSpPr>
              <a:spLocks noChangeArrowheads="1"/>
            </p:cNvSpPr>
            <p:nvPr/>
          </p:nvSpPr>
          <p:spPr bwMode="auto">
            <a:xfrm>
              <a:off x="1929432" y="3404204"/>
              <a:ext cx="54484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9" name="Rectangle 136"/>
            <p:cNvSpPr>
              <a:spLocks noChangeArrowheads="1"/>
            </p:cNvSpPr>
            <p:nvPr/>
          </p:nvSpPr>
          <p:spPr bwMode="auto">
            <a:xfrm>
              <a:off x="1929432" y="3406070"/>
              <a:ext cx="5542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0" name="Rectangle 137"/>
            <p:cNvSpPr>
              <a:spLocks noChangeArrowheads="1"/>
            </p:cNvSpPr>
            <p:nvPr/>
          </p:nvSpPr>
          <p:spPr bwMode="auto">
            <a:xfrm>
              <a:off x="1933215" y="3409804"/>
              <a:ext cx="5542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1" name="Rectangle 138"/>
            <p:cNvSpPr>
              <a:spLocks noChangeArrowheads="1"/>
            </p:cNvSpPr>
            <p:nvPr/>
          </p:nvSpPr>
          <p:spPr bwMode="auto">
            <a:xfrm>
              <a:off x="1933215" y="3413537"/>
              <a:ext cx="5561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2" name="Rectangle 139"/>
            <p:cNvSpPr>
              <a:spLocks noChangeArrowheads="1"/>
            </p:cNvSpPr>
            <p:nvPr/>
          </p:nvSpPr>
          <p:spPr bwMode="auto">
            <a:xfrm>
              <a:off x="1933215" y="3417270"/>
              <a:ext cx="5599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3" name="Rectangle 140"/>
            <p:cNvSpPr>
              <a:spLocks noChangeArrowheads="1"/>
            </p:cNvSpPr>
            <p:nvPr/>
          </p:nvSpPr>
          <p:spPr bwMode="auto">
            <a:xfrm>
              <a:off x="1933215" y="3421004"/>
              <a:ext cx="56375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4" name="Rectangle 141"/>
            <p:cNvSpPr>
              <a:spLocks noChangeArrowheads="1"/>
            </p:cNvSpPr>
            <p:nvPr/>
          </p:nvSpPr>
          <p:spPr bwMode="auto">
            <a:xfrm>
              <a:off x="1933215" y="3422870"/>
              <a:ext cx="5675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5" name="Rectangle 142"/>
            <p:cNvSpPr>
              <a:spLocks noChangeArrowheads="1"/>
            </p:cNvSpPr>
            <p:nvPr/>
          </p:nvSpPr>
          <p:spPr bwMode="auto">
            <a:xfrm>
              <a:off x="1933215" y="3426604"/>
              <a:ext cx="56943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6" name="Rectangle 143"/>
            <p:cNvSpPr>
              <a:spLocks noChangeArrowheads="1"/>
            </p:cNvSpPr>
            <p:nvPr/>
          </p:nvSpPr>
          <p:spPr bwMode="auto">
            <a:xfrm>
              <a:off x="1933215" y="3430337"/>
              <a:ext cx="573217"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7" name="Rectangle 144"/>
            <p:cNvSpPr>
              <a:spLocks noChangeArrowheads="1"/>
            </p:cNvSpPr>
            <p:nvPr/>
          </p:nvSpPr>
          <p:spPr bwMode="auto">
            <a:xfrm>
              <a:off x="1933215" y="3437804"/>
              <a:ext cx="577001"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8" name="Rectangle 145"/>
            <p:cNvSpPr>
              <a:spLocks noChangeArrowheads="1"/>
            </p:cNvSpPr>
            <p:nvPr/>
          </p:nvSpPr>
          <p:spPr bwMode="auto">
            <a:xfrm>
              <a:off x="1936999" y="3443404"/>
              <a:ext cx="57510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9" name="Rectangle 146"/>
            <p:cNvSpPr>
              <a:spLocks noChangeArrowheads="1"/>
            </p:cNvSpPr>
            <p:nvPr/>
          </p:nvSpPr>
          <p:spPr bwMode="auto">
            <a:xfrm>
              <a:off x="1936999" y="3450871"/>
              <a:ext cx="578892"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0" name="Rectangle 147"/>
            <p:cNvSpPr>
              <a:spLocks noChangeArrowheads="1"/>
            </p:cNvSpPr>
            <p:nvPr/>
          </p:nvSpPr>
          <p:spPr bwMode="auto">
            <a:xfrm>
              <a:off x="1936999" y="3456471"/>
              <a:ext cx="582676"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1" name="Rectangle 148"/>
            <p:cNvSpPr>
              <a:spLocks noChangeArrowheads="1"/>
            </p:cNvSpPr>
            <p:nvPr/>
          </p:nvSpPr>
          <p:spPr bwMode="auto">
            <a:xfrm>
              <a:off x="1938891" y="3463937"/>
              <a:ext cx="58456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2" name="Rectangle 149"/>
            <p:cNvSpPr>
              <a:spLocks noChangeArrowheads="1"/>
            </p:cNvSpPr>
            <p:nvPr/>
          </p:nvSpPr>
          <p:spPr bwMode="auto">
            <a:xfrm>
              <a:off x="1938891" y="3469537"/>
              <a:ext cx="586460" cy="149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3" name="Rectangle 150"/>
            <p:cNvSpPr>
              <a:spLocks noChangeArrowheads="1"/>
            </p:cNvSpPr>
            <p:nvPr/>
          </p:nvSpPr>
          <p:spPr bwMode="auto">
            <a:xfrm>
              <a:off x="1942674" y="3484471"/>
              <a:ext cx="58267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4" name="Rectangle 151"/>
            <p:cNvSpPr>
              <a:spLocks noChangeArrowheads="1"/>
            </p:cNvSpPr>
            <p:nvPr/>
          </p:nvSpPr>
          <p:spPr bwMode="auto">
            <a:xfrm>
              <a:off x="1942674" y="3486338"/>
              <a:ext cx="58646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5" name="Rectangle 152"/>
            <p:cNvSpPr>
              <a:spLocks noChangeArrowheads="1"/>
            </p:cNvSpPr>
            <p:nvPr/>
          </p:nvSpPr>
          <p:spPr bwMode="auto">
            <a:xfrm>
              <a:off x="1978619" y="3490071"/>
              <a:ext cx="5505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6" name="Rectangle 153"/>
            <p:cNvSpPr>
              <a:spLocks noChangeArrowheads="1"/>
            </p:cNvSpPr>
            <p:nvPr/>
          </p:nvSpPr>
          <p:spPr bwMode="auto">
            <a:xfrm>
              <a:off x="1986186" y="3493804"/>
              <a:ext cx="5429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7" name="Rectangle 154"/>
            <p:cNvSpPr>
              <a:spLocks noChangeArrowheads="1"/>
            </p:cNvSpPr>
            <p:nvPr/>
          </p:nvSpPr>
          <p:spPr bwMode="auto">
            <a:xfrm>
              <a:off x="1988078" y="3497538"/>
              <a:ext cx="5410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8" name="Rectangle 155"/>
            <p:cNvSpPr>
              <a:spLocks noChangeArrowheads="1"/>
            </p:cNvSpPr>
            <p:nvPr/>
          </p:nvSpPr>
          <p:spPr bwMode="auto">
            <a:xfrm>
              <a:off x="1991861" y="3501271"/>
              <a:ext cx="53727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9" name="Rectangle 156"/>
            <p:cNvSpPr>
              <a:spLocks noChangeArrowheads="1"/>
            </p:cNvSpPr>
            <p:nvPr/>
          </p:nvSpPr>
          <p:spPr bwMode="auto">
            <a:xfrm>
              <a:off x="1995645" y="3503138"/>
              <a:ext cx="5334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0" name="Rectangle 157"/>
            <p:cNvSpPr>
              <a:spLocks noChangeArrowheads="1"/>
            </p:cNvSpPr>
            <p:nvPr/>
          </p:nvSpPr>
          <p:spPr bwMode="auto">
            <a:xfrm>
              <a:off x="1999429" y="3506871"/>
              <a:ext cx="52970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1" name="Rectangle 158"/>
            <p:cNvSpPr>
              <a:spLocks noChangeArrowheads="1"/>
            </p:cNvSpPr>
            <p:nvPr/>
          </p:nvSpPr>
          <p:spPr bwMode="auto">
            <a:xfrm>
              <a:off x="2005104" y="3510604"/>
              <a:ext cx="52403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2" name="Rectangle 159"/>
            <p:cNvSpPr>
              <a:spLocks noChangeArrowheads="1"/>
            </p:cNvSpPr>
            <p:nvPr/>
          </p:nvSpPr>
          <p:spPr bwMode="auto">
            <a:xfrm>
              <a:off x="2008888" y="3514338"/>
              <a:ext cx="52403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3" name="Rectangle 160"/>
            <p:cNvSpPr>
              <a:spLocks noChangeArrowheads="1"/>
            </p:cNvSpPr>
            <p:nvPr/>
          </p:nvSpPr>
          <p:spPr bwMode="auto">
            <a:xfrm>
              <a:off x="2010779" y="3518071"/>
              <a:ext cx="52213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4" name="Rectangle 161"/>
            <p:cNvSpPr>
              <a:spLocks noChangeArrowheads="1"/>
            </p:cNvSpPr>
            <p:nvPr/>
          </p:nvSpPr>
          <p:spPr bwMode="auto">
            <a:xfrm>
              <a:off x="2018347" y="3519938"/>
              <a:ext cx="51457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5" name="Rectangle 162"/>
            <p:cNvSpPr>
              <a:spLocks noChangeArrowheads="1"/>
            </p:cNvSpPr>
            <p:nvPr/>
          </p:nvSpPr>
          <p:spPr bwMode="auto">
            <a:xfrm>
              <a:off x="2022130" y="3523671"/>
              <a:ext cx="5107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6" name="Rectangle 163"/>
            <p:cNvSpPr>
              <a:spLocks noChangeArrowheads="1"/>
            </p:cNvSpPr>
            <p:nvPr/>
          </p:nvSpPr>
          <p:spPr bwMode="auto">
            <a:xfrm>
              <a:off x="2027806" y="3527405"/>
              <a:ext cx="50511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7" name="Rectangle 164"/>
            <p:cNvSpPr>
              <a:spLocks noChangeArrowheads="1"/>
            </p:cNvSpPr>
            <p:nvPr/>
          </p:nvSpPr>
          <p:spPr bwMode="auto">
            <a:xfrm>
              <a:off x="2031589" y="3531138"/>
              <a:ext cx="50132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8" name="Rectangle 165"/>
            <p:cNvSpPr>
              <a:spLocks noChangeArrowheads="1"/>
            </p:cNvSpPr>
            <p:nvPr/>
          </p:nvSpPr>
          <p:spPr bwMode="auto">
            <a:xfrm>
              <a:off x="2037265" y="3533005"/>
              <a:ext cx="49565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9" name="Rectangle 166"/>
            <p:cNvSpPr>
              <a:spLocks noChangeArrowheads="1"/>
            </p:cNvSpPr>
            <p:nvPr/>
          </p:nvSpPr>
          <p:spPr bwMode="auto">
            <a:xfrm>
              <a:off x="2041048" y="3536738"/>
              <a:ext cx="49186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0" name="Rectangle 167"/>
            <p:cNvSpPr>
              <a:spLocks noChangeArrowheads="1"/>
            </p:cNvSpPr>
            <p:nvPr/>
          </p:nvSpPr>
          <p:spPr bwMode="auto">
            <a:xfrm>
              <a:off x="2044832" y="3540471"/>
              <a:ext cx="48808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1" name="Rectangle 168"/>
            <p:cNvSpPr>
              <a:spLocks noChangeArrowheads="1"/>
            </p:cNvSpPr>
            <p:nvPr/>
          </p:nvSpPr>
          <p:spPr bwMode="auto">
            <a:xfrm>
              <a:off x="2048615" y="3544205"/>
              <a:ext cx="48430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2" name="Rectangle 169"/>
            <p:cNvSpPr>
              <a:spLocks noChangeArrowheads="1"/>
            </p:cNvSpPr>
            <p:nvPr/>
          </p:nvSpPr>
          <p:spPr bwMode="auto">
            <a:xfrm>
              <a:off x="2050507" y="3547938"/>
              <a:ext cx="48241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3" name="Rectangle 170"/>
            <p:cNvSpPr>
              <a:spLocks noChangeArrowheads="1"/>
            </p:cNvSpPr>
            <p:nvPr/>
          </p:nvSpPr>
          <p:spPr bwMode="auto">
            <a:xfrm>
              <a:off x="2058074" y="3549805"/>
              <a:ext cx="4748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4" name="Rectangle 171"/>
            <p:cNvSpPr>
              <a:spLocks noChangeArrowheads="1"/>
            </p:cNvSpPr>
            <p:nvPr/>
          </p:nvSpPr>
          <p:spPr bwMode="auto">
            <a:xfrm>
              <a:off x="2059966" y="3553538"/>
              <a:ext cx="472951"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5" name="Rectangle 172"/>
            <p:cNvSpPr>
              <a:spLocks noChangeArrowheads="1"/>
            </p:cNvSpPr>
            <p:nvPr/>
          </p:nvSpPr>
          <p:spPr bwMode="auto">
            <a:xfrm>
              <a:off x="2067534" y="3561005"/>
              <a:ext cx="46538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6" name="Rectangle 173"/>
            <p:cNvSpPr>
              <a:spLocks noChangeArrowheads="1"/>
            </p:cNvSpPr>
            <p:nvPr/>
          </p:nvSpPr>
          <p:spPr bwMode="auto">
            <a:xfrm>
              <a:off x="2071317" y="3564738"/>
              <a:ext cx="46160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7" name="Rectangle 174"/>
            <p:cNvSpPr>
              <a:spLocks noChangeArrowheads="1"/>
            </p:cNvSpPr>
            <p:nvPr/>
          </p:nvSpPr>
          <p:spPr bwMode="auto">
            <a:xfrm>
              <a:off x="2073209" y="3566605"/>
              <a:ext cx="45970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8" name="Rectangle 175"/>
            <p:cNvSpPr>
              <a:spLocks noChangeArrowheads="1"/>
            </p:cNvSpPr>
            <p:nvPr/>
          </p:nvSpPr>
          <p:spPr bwMode="auto">
            <a:xfrm>
              <a:off x="2080776" y="3574071"/>
              <a:ext cx="4521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9" name="Rectangle 176"/>
            <p:cNvSpPr>
              <a:spLocks noChangeArrowheads="1"/>
            </p:cNvSpPr>
            <p:nvPr/>
          </p:nvSpPr>
          <p:spPr bwMode="auto">
            <a:xfrm>
              <a:off x="2084560" y="3577805"/>
              <a:ext cx="44835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0" name="Rectangle 177"/>
            <p:cNvSpPr>
              <a:spLocks noChangeArrowheads="1"/>
            </p:cNvSpPr>
            <p:nvPr/>
          </p:nvSpPr>
          <p:spPr bwMode="auto">
            <a:xfrm>
              <a:off x="2086452" y="3583405"/>
              <a:ext cx="44646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1" name="Rectangle 178"/>
            <p:cNvSpPr>
              <a:spLocks noChangeArrowheads="1"/>
            </p:cNvSpPr>
            <p:nvPr/>
          </p:nvSpPr>
          <p:spPr bwMode="auto">
            <a:xfrm>
              <a:off x="2090235" y="3587138"/>
              <a:ext cx="44268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2" name="Rectangle 179"/>
            <p:cNvSpPr>
              <a:spLocks noChangeArrowheads="1"/>
            </p:cNvSpPr>
            <p:nvPr/>
          </p:nvSpPr>
          <p:spPr bwMode="auto">
            <a:xfrm>
              <a:off x="2094019" y="3590872"/>
              <a:ext cx="4388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3" name="Rectangle 180"/>
            <p:cNvSpPr>
              <a:spLocks noChangeArrowheads="1"/>
            </p:cNvSpPr>
            <p:nvPr/>
          </p:nvSpPr>
          <p:spPr bwMode="auto">
            <a:xfrm>
              <a:off x="2094019" y="3594605"/>
              <a:ext cx="43889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4" name="Rectangle 181"/>
            <p:cNvSpPr>
              <a:spLocks noChangeArrowheads="1"/>
            </p:cNvSpPr>
            <p:nvPr/>
          </p:nvSpPr>
          <p:spPr bwMode="auto">
            <a:xfrm>
              <a:off x="2095911" y="3596472"/>
              <a:ext cx="43700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5" name="Rectangle 182"/>
            <p:cNvSpPr>
              <a:spLocks noChangeArrowheads="1"/>
            </p:cNvSpPr>
            <p:nvPr/>
          </p:nvSpPr>
          <p:spPr bwMode="auto">
            <a:xfrm>
              <a:off x="2099694" y="3600205"/>
              <a:ext cx="433223"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6" name="Rectangle 183"/>
            <p:cNvSpPr>
              <a:spLocks noChangeArrowheads="1"/>
            </p:cNvSpPr>
            <p:nvPr/>
          </p:nvSpPr>
          <p:spPr bwMode="auto">
            <a:xfrm>
              <a:off x="2103478" y="3607672"/>
              <a:ext cx="429440"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7" name="Rectangle 184"/>
            <p:cNvSpPr>
              <a:spLocks noChangeArrowheads="1"/>
            </p:cNvSpPr>
            <p:nvPr/>
          </p:nvSpPr>
          <p:spPr bwMode="auto">
            <a:xfrm>
              <a:off x="2107261" y="3617005"/>
              <a:ext cx="425656" cy="168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8" name="Rectangle 185"/>
            <p:cNvSpPr>
              <a:spLocks noChangeArrowheads="1"/>
            </p:cNvSpPr>
            <p:nvPr/>
          </p:nvSpPr>
          <p:spPr bwMode="auto">
            <a:xfrm>
              <a:off x="2109153" y="3633805"/>
              <a:ext cx="423764" cy="205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9" name="Rectangle 186"/>
            <p:cNvSpPr>
              <a:spLocks noChangeArrowheads="1"/>
            </p:cNvSpPr>
            <p:nvPr/>
          </p:nvSpPr>
          <p:spPr bwMode="auto">
            <a:xfrm>
              <a:off x="2109153" y="3654339"/>
              <a:ext cx="427548"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0" name="Rectangle 187"/>
            <p:cNvSpPr>
              <a:spLocks noChangeArrowheads="1"/>
            </p:cNvSpPr>
            <p:nvPr/>
          </p:nvSpPr>
          <p:spPr bwMode="auto">
            <a:xfrm>
              <a:off x="2109153" y="3667405"/>
              <a:ext cx="429440"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1" name="Rectangle 188"/>
            <p:cNvSpPr>
              <a:spLocks noChangeArrowheads="1"/>
            </p:cNvSpPr>
            <p:nvPr/>
          </p:nvSpPr>
          <p:spPr bwMode="auto">
            <a:xfrm>
              <a:off x="2109153" y="3676739"/>
              <a:ext cx="433223"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2" name="Rectangle 189"/>
            <p:cNvSpPr>
              <a:spLocks noChangeArrowheads="1"/>
            </p:cNvSpPr>
            <p:nvPr/>
          </p:nvSpPr>
          <p:spPr bwMode="auto">
            <a:xfrm>
              <a:off x="2109153" y="3687939"/>
              <a:ext cx="437007"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3" name="Rectangle 190"/>
            <p:cNvSpPr>
              <a:spLocks noChangeArrowheads="1"/>
            </p:cNvSpPr>
            <p:nvPr/>
          </p:nvSpPr>
          <p:spPr bwMode="auto">
            <a:xfrm>
              <a:off x="2109153" y="3693539"/>
              <a:ext cx="43889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4" name="Rectangle 191"/>
            <p:cNvSpPr>
              <a:spLocks noChangeArrowheads="1"/>
            </p:cNvSpPr>
            <p:nvPr/>
          </p:nvSpPr>
          <p:spPr bwMode="auto">
            <a:xfrm>
              <a:off x="2107261" y="3697272"/>
              <a:ext cx="44079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5" name="Rectangle 192"/>
            <p:cNvSpPr>
              <a:spLocks noChangeArrowheads="1"/>
            </p:cNvSpPr>
            <p:nvPr/>
          </p:nvSpPr>
          <p:spPr bwMode="auto">
            <a:xfrm>
              <a:off x="2107261" y="3701006"/>
              <a:ext cx="444574"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6" name="Rectangle 193"/>
            <p:cNvSpPr>
              <a:spLocks noChangeArrowheads="1"/>
            </p:cNvSpPr>
            <p:nvPr/>
          </p:nvSpPr>
          <p:spPr bwMode="auto">
            <a:xfrm>
              <a:off x="2107261" y="3708472"/>
              <a:ext cx="448358"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7" name="Rectangle 194"/>
            <p:cNvSpPr>
              <a:spLocks noChangeArrowheads="1"/>
            </p:cNvSpPr>
            <p:nvPr/>
          </p:nvSpPr>
          <p:spPr bwMode="auto">
            <a:xfrm>
              <a:off x="2107261" y="3710339"/>
              <a:ext cx="45214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8" name="Rectangle 195"/>
            <p:cNvSpPr>
              <a:spLocks noChangeArrowheads="1"/>
            </p:cNvSpPr>
            <p:nvPr/>
          </p:nvSpPr>
          <p:spPr bwMode="auto">
            <a:xfrm>
              <a:off x="2107261" y="3714072"/>
              <a:ext cx="454033"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9" name="Rectangle 196"/>
            <p:cNvSpPr>
              <a:spLocks noChangeArrowheads="1"/>
            </p:cNvSpPr>
            <p:nvPr/>
          </p:nvSpPr>
          <p:spPr bwMode="auto">
            <a:xfrm>
              <a:off x="2107261" y="3721539"/>
              <a:ext cx="45781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0" name="Rectangle 197"/>
            <p:cNvSpPr>
              <a:spLocks noChangeArrowheads="1"/>
            </p:cNvSpPr>
            <p:nvPr/>
          </p:nvSpPr>
          <p:spPr bwMode="auto">
            <a:xfrm>
              <a:off x="2107261" y="3725273"/>
              <a:ext cx="46160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1" name="Rectangle 198"/>
            <p:cNvSpPr>
              <a:spLocks noChangeArrowheads="1"/>
            </p:cNvSpPr>
            <p:nvPr/>
          </p:nvSpPr>
          <p:spPr bwMode="auto">
            <a:xfrm>
              <a:off x="2107261" y="3727139"/>
              <a:ext cx="465384"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2" name="Rectangle 199"/>
            <p:cNvSpPr>
              <a:spLocks noChangeArrowheads="1"/>
            </p:cNvSpPr>
            <p:nvPr/>
          </p:nvSpPr>
          <p:spPr bwMode="auto">
            <a:xfrm>
              <a:off x="2103478" y="3734606"/>
              <a:ext cx="47105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3" name="Rectangle 200"/>
            <p:cNvSpPr>
              <a:spLocks noChangeArrowheads="1"/>
            </p:cNvSpPr>
            <p:nvPr/>
          </p:nvSpPr>
          <p:spPr bwMode="auto">
            <a:xfrm>
              <a:off x="2103478" y="3738339"/>
              <a:ext cx="474843"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4" name="Rectangle 201"/>
            <p:cNvSpPr>
              <a:spLocks noChangeArrowheads="1"/>
            </p:cNvSpPr>
            <p:nvPr/>
          </p:nvSpPr>
          <p:spPr bwMode="auto">
            <a:xfrm>
              <a:off x="2103478" y="3743939"/>
              <a:ext cx="47862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5" name="Rectangle 202"/>
            <p:cNvSpPr>
              <a:spLocks noChangeArrowheads="1"/>
            </p:cNvSpPr>
            <p:nvPr/>
          </p:nvSpPr>
          <p:spPr bwMode="auto">
            <a:xfrm>
              <a:off x="2103478" y="3747673"/>
              <a:ext cx="48241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6" name="Rectangle 204"/>
            <p:cNvSpPr>
              <a:spLocks noChangeArrowheads="1"/>
            </p:cNvSpPr>
            <p:nvPr/>
          </p:nvSpPr>
          <p:spPr bwMode="auto">
            <a:xfrm>
              <a:off x="2103565" y="3751171"/>
              <a:ext cx="48431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 name="Rectangle 205"/>
            <p:cNvSpPr>
              <a:spLocks noChangeArrowheads="1"/>
            </p:cNvSpPr>
            <p:nvPr/>
          </p:nvSpPr>
          <p:spPr bwMode="auto">
            <a:xfrm>
              <a:off x="2103565" y="3754904"/>
              <a:ext cx="488100"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 name="Rectangle 206"/>
            <p:cNvSpPr>
              <a:spLocks noChangeArrowheads="1"/>
            </p:cNvSpPr>
            <p:nvPr/>
          </p:nvSpPr>
          <p:spPr bwMode="auto">
            <a:xfrm>
              <a:off x="2103565" y="3760504"/>
              <a:ext cx="491884"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 name="Rectangle 207"/>
            <p:cNvSpPr>
              <a:spLocks noChangeArrowheads="1"/>
            </p:cNvSpPr>
            <p:nvPr/>
          </p:nvSpPr>
          <p:spPr bwMode="auto">
            <a:xfrm>
              <a:off x="2103565" y="3771703"/>
              <a:ext cx="493776"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 name="Rectangle 208"/>
            <p:cNvSpPr>
              <a:spLocks noChangeArrowheads="1"/>
            </p:cNvSpPr>
            <p:nvPr/>
          </p:nvSpPr>
          <p:spPr bwMode="auto">
            <a:xfrm>
              <a:off x="2103565" y="3777303"/>
              <a:ext cx="497560"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 name="Rectangle 209"/>
            <p:cNvSpPr>
              <a:spLocks noChangeArrowheads="1"/>
            </p:cNvSpPr>
            <p:nvPr/>
          </p:nvSpPr>
          <p:spPr bwMode="auto">
            <a:xfrm>
              <a:off x="2103565" y="3788502"/>
              <a:ext cx="501343"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 name="Rectangle 210"/>
            <p:cNvSpPr>
              <a:spLocks noChangeArrowheads="1"/>
            </p:cNvSpPr>
            <p:nvPr/>
          </p:nvSpPr>
          <p:spPr bwMode="auto">
            <a:xfrm>
              <a:off x="2107348" y="3790369"/>
              <a:ext cx="497560" cy="167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 name="Rectangle 211"/>
            <p:cNvSpPr>
              <a:spLocks noChangeArrowheads="1"/>
            </p:cNvSpPr>
            <p:nvPr/>
          </p:nvSpPr>
          <p:spPr bwMode="auto">
            <a:xfrm>
              <a:off x="2109240" y="3807168"/>
              <a:ext cx="49566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4" name="Rectangle 212"/>
            <p:cNvSpPr>
              <a:spLocks noChangeArrowheads="1"/>
            </p:cNvSpPr>
            <p:nvPr/>
          </p:nvSpPr>
          <p:spPr bwMode="auto">
            <a:xfrm>
              <a:off x="2113024" y="3810901"/>
              <a:ext cx="4918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5" name="Rectangle 213"/>
            <p:cNvSpPr>
              <a:spLocks noChangeArrowheads="1"/>
            </p:cNvSpPr>
            <p:nvPr/>
          </p:nvSpPr>
          <p:spPr bwMode="auto">
            <a:xfrm>
              <a:off x="2113024" y="3814634"/>
              <a:ext cx="495668"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 name="Rectangle 214"/>
            <p:cNvSpPr>
              <a:spLocks noChangeArrowheads="1"/>
            </p:cNvSpPr>
            <p:nvPr/>
          </p:nvSpPr>
          <p:spPr bwMode="auto">
            <a:xfrm>
              <a:off x="2116808" y="3820234"/>
              <a:ext cx="4918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 name="Rectangle 215"/>
            <p:cNvSpPr>
              <a:spLocks noChangeArrowheads="1"/>
            </p:cNvSpPr>
            <p:nvPr/>
          </p:nvSpPr>
          <p:spPr bwMode="auto">
            <a:xfrm>
              <a:off x="2120591" y="3823967"/>
              <a:ext cx="48810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 name="Rectangle 216"/>
            <p:cNvSpPr>
              <a:spLocks noChangeArrowheads="1"/>
            </p:cNvSpPr>
            <p:nvPr/>
          </p:nvSpPr>
          <p:spPr bwMode="auto">
            <a:xfrm>
              <a:off x="2122483" y="3827700"/>
              <a:ext cx="48242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 name="Rectangle 217"/>
            <p:cNvSpPr>
              <a:spLocks noChangeArrowheads="1"/>
            </p:cNvSpPr>
            <p:nvPr/>
          </p:nvSpPr>
          <p:spPr bwMode="auto">
            <a:xfrm>
              <a:off x="2126267" y="3831433"/>
              <a:ext cx="47864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 name="Rectangle 218"/>
            <p:cNvSpPr>
              <a:spLocks noChangeArrowheads="1"/>
            </p:cNvSpPr>
            <p:nvPr/>
          </p:nvSpPr>
          <p:spPr bwMode="auto">
            <a:xfrm>
              <a:off x="2130051" y="3835166"/>
              <a:ext cx="474857"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 name="Rectangle 219"/>
            <p:cNvSpPr>
              <a:spLocks noChangeArrowheads="1"/>
            </p:cNvSpPr>
            <p:nvPr/>
          </p:nvSpPr>
          <p:spPr bwMode="auto">
            <a:xfrm>
              <a:off x="2133834" y="3837033"/>
              <a:ext cx="47107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 name="Rectangle 220"/>
            <p:cNvSpPr>
              <a:spLocks noChangeArrowheads="1"/>
            </p:cNvSpPr>
            <p:nvPr/>
          </p:nvSpPr>
          <p:spPr bwMode="auto">
            <a:xfrm>
              <a:off x="2139510" y="3840766"/>
              <a:ext cx="46539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 name="Rectangle 221"/>
            <p:cNvSpPr>
              <a:spLocks noChangeArrowheads="1"/>
            </p:cNvSpPr>
            <p:nvPr/>
          </p:nvSpPr>
          <p:spPr bwMode="auto">
            <a:xfrm>
              <a:off x="2148969" y="3844499"/>
              <a:ext cx="45593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 name="Rectangle 222"/>
            <p:cNvSpPr>
              <a:spLocks noChangeArrowheads="1"/>
            </p:cNvSpPr>
            <p:nvPr/>
          </p:nvSpPr>
          <p:spPr bwMode="auto">
            <a:xfrm>
              <a:off x="2152753" y="3848232"/>
              <a:ext cx="45215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 name="Rectangle 223"/>
            <p:cNvSpPr>
              <a:spLocks noChangeArrowheads="1"/>
            </p:cNvSpPr>
            <p:nvPr/>
          </p:nvSpPr>
          <p:spPr bwMode="auto">
            <a:xfrm>
              <a:off x="2162212" y="3851965"/>
              <a:ext cx="44269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 name="Rectangle 224"/>
            <p:cNvSpPr>
              <a:spLocks noChangeArrowheads="1"/>
            </p:cNvSpPr>
            <p:nvPr/>
          </p:nvSpPr>
          <p:spPr bwMode="auto">
            <a:xfrm>
              <a:off x="2165996" y="3853832"/>
              <a:ext cx="43891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 name="Rectangle 225"/>
            <p:cNvSpPr>
              <a:spLocks noChangeArrowheads="1"/>
            </p:cNvSpPr>
            <p:nvPr/>
          </p:nvSpPr>
          <p:spPr bwMode="auto">
            <a:xfrm>
              <a:off x="2179239" y="3857565"/>
              <a:ext cx="42566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 name="Rectangle 226"/>
            <p:cNvSpPr>
              <a:spLocks noChangeArrowheads="1"/>
            </p:cNvSpPr>
            <p:nvPr/>
          </p:nvSpPr>
          <p:spPr bwMode="auto">
            <a:xfrm>
              <a:off x="2188698" y="3861298"/>
              <a:ext cx="41621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 name="Rectangle 227"/>
            <p:cNvSpPr>
              <a:spLocks noChangeArrowheads="1"/>
            </p:cNvSpPr>
            <p:nvPr/>
          </p:nvSpPr>
          <p:spPr bwMode="auto">
            <a:xfrm>
              <a:off x="2198158" y="3865031"/>
              <a:ext cx="40675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 name="Rectangle 228"/>
            <p:cNvSpPr>
              <a:spLocks noChangeArrowheads="1"/>
            </p:cNvSpPr>
            <p:nvPr/>
          </p:nvSpPr>
          <p:spPr bwMode="auto">
            <a:xfrm>
              <a:off x="2201941" y="3868764"/>
              <a:ext cx="402967"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 name="Rectangle 229"/>
            <p:cNvSpPr>
              <a:spLocks noChangeArrowheads="1"/>
            </p:cNvSpPr>
            <p:nvPr/>
          </p:nvSpPr>
          <p:spPr bwMode="auto">
            <a:xfrm>
              <a:off x="2205725" y="3870631"/>
              <a:ext cx="39918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 name="Rectangle 230"/>
            <p:cNvSpPr>
              <a:spLocks noChangeArrowheads="1"/>
            </p:cNvSpPr>
            <p:nvPr/>
          </p:nvSpPr>
          <p:spPr bwMode="auto">
            <a:xfrm>
              <a:off x="2215184" y="3874364"/>
              <a:ext cx="38594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 name="Rectangle 231"/>
            <p:cNvSpPr>
              <a:spLocks noChangeArrowheads="1"/>
            </p:cNvSpPr>
            <p:nvPr/>
          </p:nvSpPr>
          <p:spPr bwMode="auto">
            <a:xfrm>
              <a:off x="2218968" y="3878097"/>
              <a:ext cx="382156"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 name="Rectangle 232"/>
            <p:cNvSpPr>
              <a:spLocks noChangeArrowheads="1"/>
            </p:cNvSpPr>
            <p:nvPr/>
          </p:nvSpPr>
          <p:spPr bwMode="auto">
            <a:xfrm>
              <a:off x="2220860" y="3881830"/>
              <a:ext cx="380264"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 name="Rectangle 233"/>
            <p:cNvSpPr>
              <a:spLocks noChangeArrowheads="1"/>
            </p:cNvSpPr>
            <p:nvPr/>
          </p:nvSpPr>
          <p:spPr bwMode="auto">
            <a:xfrm>
              <a:off x="2228428" y="3883697"/>
              <a:ext cx="37269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 name="Rectangle 234"/>
            <p:cNvSpPr>
              <a:spLocks noChangeArrowheads="1"/>
            </p:cNvSpPr>
            <p:nvPr/>
          </p:nvSpPr>
          <p:spPr bwMode="auto">
            <a:xfrm>
              <a:off x="2230319" y="3887430"/>
              <a:ext cx="370805"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 name="Rectangle 235"/>
            <p:cNvSpPr>
              <a:spLocks noChangeArrowheads="1"/>
            </p:cNvSpPr>
            <p:nvPr/>
          </p:nvSpPr>
          <p:spPr bwMode="auto">
            <a:xfrm>
              <a:off x="2234103" y="3898629"/>
              <a:ext cx="367021"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 name="Rectangle 236"/>
            <p:cNvSpPr>
              <a:spLocks noChangeArrowheads="1"/>
            </p:cNvSpPr>
            <p:nvPr/>
          </p:nvSpPr>
          <p:spPr bwMode="auto">
            <a:xfrm>
              <a:off x="2237887" y="3900496"/>
              <a:ext cx="363237" cy="7466"/>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 name="Rectangle 237"/>
            <p:cNvSpPr>
              <a:spLocks noChangeArrowheads="1"/>
            </p:cNvSpPr>
            <p:nvPr/>
          </p:nvSpPr>
          <p:spPr bwMode="auto">
            <a:xfrm>
              <a:off x="2241671" y="3907962"/>
              <a:ext cx="359454"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 name="Rectangle 238"/>
            <p:cNvSpPr>
              <a:spLocks noChangeArrowheads="1"/>
            </p:cNvSpPr>
            <p:nvPr/>
          </p:nvSpPr>
          <p:spPr bwMode="auto">
            <a:xfrm>
              <a:off x="2241671" y="3917295"/>
              <a:ext cx="35945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 name="Rectangle 239"/>
            <p:cNvSpPr>
              <a:spLocks noChangeArrowheads="1"/>
            </p:cNvSpPr>
            <p:nvPr/>
          </p:nvSpPr>
          <p:spPr bwMode="auto">
            <a:xfrm>
              <a:off x="2243562" y="3924761"/>
              <a:ext cx="357562" cy="29865"/>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 name="Rectangle 240"/>
            <p:cNvSpPr>
              <a:spLocks noChangeArrowheads="1"/>
            </p:cNvSpPr>
            <p:nvPr/>
          </p:nvSpPr>
          <p:spPr bwMode="auto">
            <a:xfrm>
              <a:off x="2243562" y="3954626"/>
              <a:ext cx="361346"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 name="Rectangle 241"/>
            <p:cNvSpPr>
              <a:spLocks noChangeArrowheads="1"/>
            </p:cNvSpPr>
            <p:nvPr/>
          </p:nvSpPr>
          <p:spPr bwMode="auto">
            <a:xfrm>
              <a:off x="2243562" y="3967692"/>
              <a:ext cx="365129"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 name="Rectangle 242"/>
            <p:cNvSpPr>
              <a:spLocks noChangeArrowheads="1"/>
            </p:cNvSpPr>
            <p:nvPr/>
          </p:nvSpPr>
          <p:spPr bwMode="auto">
            <a:xfrm>
              <a:off x="2241671" y="3975158"/>
              <a:ext cx="36702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 name="Rectangle 243"/>
            <p:cNvSpPr>
              <a:spLocks noChangeArrowheads="1"/>
            </p:cNvSpPr>
            <p:nvPr/>
          </p:nvSpPr>
          <p:spPr bwMode="auto">
            <a:xfrm>
              <a:off x="2241671" y="3978891"/>
              <a:ext cx="36891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 name="Rectangle 244"/>
            <p:cNvSpPr>
              <a:spLocks noChangeArrowheads="1"/>
            </p:cNvSpPr>
            <p:nvPr/>
          </p:nvSpPr>
          <p:spPr bwMode="auto">
            <a:xfrm>
              <a:off x="2241671" y="3980758"/>
              <a:ext cx="372697" cy="111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 name="Rectangle 245"/>
            <p:cNvSpPr>
              <a:spLocks noChangeArrowheads="1"/>
            </p:cNvSpPr>
            <p:nvPr/>
          </p:nvSpPr>
          <p:spPr bwMode="auto">
            <a:xfrm>
              <a:off x="2241671" y="3991957"/>
              <a:ext cx="376480"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 name="Rectangle 246"/>
            <p:cNvSpPr>
              <a:spLocks noChangeArrowheads="1"/>
            </p:cNvSpPr>
            <p:nvPr/>
          </p:nvSpPr>
          <p:spPr bwMode="auto">
            <a:xfrm>
              <a:off x="2241671" y="3997557"/>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 name="Rectangle 247"/>
            <p:cNvSpPr>
              <a:spLocks noChangeArrowheads="1"/>
            </p:cNvSpPr>
            <p:nvPr/>
          </p:nvSpPr>
          <p:spPr bwMode="auto">
            <a:xfrm>
              <a:off x="2237887" y="4001290"/>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 name="Rectangle 248"/>
            <p:cNvSpPr>
              <a:spLocks noChangeArrowheads="1"/>
            </p:cNvSpPr>
            <p:nvPr/>
          </p:nvSpPr>
          <p:spPr bwMode="auto">
            <a:xfrm>
              <a:off x="2237887" y="4005023"/>
              <a:ext cx="389724"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 name="Rectangle 249"/>
            <p:cNvSpPr>
              <a:spLocks noChangeArrowheads="1"/>
            </p:cNvSpPr>
            <p:nvPr/>
          </p:nvSpPr>
          <p:spPr bwMode="auto">
            <a:xfrm>
              <a:off x="2237887" y="4014356"/>
              <a:ext cx="39350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 name="Rectangle 250"/>
            <p:cNvSpPr>
              <a:spLocks noChangeArrowheads="1"/>
            </p:cNvSpPr>
            <p:nvPr/>
          </p:nvSpPr>
          <p:spPr bwMode="auto">
            <a:xfrm>
              <a:off x="2237887" y="4018089"/>
              <a:ext cx="397291"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 name="Rectangle 251"/>
            <p:cNvSpPr>
              <a:spLocks noChangeArrowheads="1"/>
            </p:cNvSpPr>
            <p:nvPr/>
          </p:nvSpPr>
          <p:spPr bwMode="auto">
            <a:xfrm>
              <a:off x="2237887" y="4025555"/>
              <a:ext cx="39918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 name="Rectangle 252"/>
            <p:cNvSpPr>
              <a:spLocks noChangeArrowheads="1"/>
            </p:cNvSpPr>
            <p:nvPr/>
          </p:nvSpPr>
          <p:spPr bwMode="auto">
            <a:xfrm>
              <a:off x="2237887" y="4027422"/>
              <a:ext cx="40296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 name="Rectangle 253"/>
            <p:cNvSpPr>
              <a:spLocks noChangeArrowheads="1"/>
            </p:cNvSpPr>
            <p:nvPr/>
          </p:nvSpPr>
          <p:spPr bwMode="auto">
            <a:xfrm>
              <a:off x="2234103" y="4031155"/>
              <a:ext cx="40675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 name="Rectangle 254"/>
            <p:cNvSpPr>
              <a:spLocks noChangeArrowheads="1"/>
            </p:cNvSpPr>
            <p:nvPr/>
          </p:nvSpPr>
          <p:spPr bwMode="auto">
            <a:xfrm>
              <a:off x="2234103" y="4034888"/>
              <a:ext cx="41053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 name="Rectangle 255"/>
            <p:cNvSpPr>
              <a:spLocks noChangeArrowheads="1"/>
            </p:cNvSpPr>
            <p:nvPr/>
          </p:nvSpPr>
          <p:spPr bwMode="auto">
            <a:xfrm>
              <a:off x="2234103" y="4038621"/>
              <a:ext cx="412426"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 name="Rectangle 256"/>
            <p:cNvSpPr>
              <a:spLocks noChangeArrowheads="1"/>
            </p:cNvSpPr>
            <p:nvPr/>
          </p:nvSpPr>
          <p:spPr bwMode="auto">
            <a:xfrm>
              <a:off x="2234103" y="4047954"/>
              <a:ext cx="41621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 name="Rectangle 257"/>
            <p:cNvSpPr>
              <a:spLocks noChangeArrowheads="1"/>
            </p:cNvSpPr>
            <p:nvPr/>
          </p:nvSpPr>
          <p:spPr bwMode="auto">
            <a:xfrm>
              <a:off x="2230319" y="4051687"/>
              <a:ext cx="419993"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 name="Rectangle 258"/>
            <p:cNvSpPr>
              <a:spLocks noChangeArrowheads="1"/>
            </p:cNvSpPr>
            <p:nvPr/>
          </p:nvSpPr>
          <p:spPr bwMode="auto">
            <a:xfrm>
              <a:off x="2230319" y="4055420"/>
              <a:ext cx="423777"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 name="Rectangle 259"/>
            <p:cNvSpPr>
              <a:spLocks noChangeArrowheads="1"/>
            </p:cNvSpPr>
            <p:nvPr/>
          </p:nvSpPr>
          <p:spPr bwMode="auto">
            <a:xfrm>
              <a:off x="2230319" y="4064753"/>
              <a:ext cx="42756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 name="Rectangle 260"/>
            <p:cNvSpPr>
              <a:spLocks noChangeArrowheads="1"/>
            </p:cNvSpPr>
            <p:nvPr/>
          </p:nvSpPr>
          <p:spPr bwMode="auto">
            <a:xfrm>
              <a:off x="2228428" y="4068486"/>
              <a:ext cx="429453"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 name="Rectangle 261"/>
            <p:cNvSpPr>
              <a:spLocks noChangeArrowheads="1"/>
            </p:cNvSpPr>
            <p:nvPr/>
          </p:nvSpPr>
          <p:spPr bwMode="auto">
            <a:xfrm>
              <a:off x="2228428" y="4081552"/>
              <a:ext cx="43134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 name="Rectangle 262"/>
            <p:cNvSpPr>
              <a:spLocks noChangeArrowheads="1"/>
            </p:cNvSpPr>
            <p:nvPr/>
          </p:nvSpPr>
          <p:spPr bwMode="auto">
            <a:xfrm>
              <a:off x="2224644" y="4089018"/>
              <a:ext cx="435128"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 name="Rectangle 263"/>
            <p:cNvSpPr>
              <a:spLocks noChangeArrowheads="1"/>
            </p:cNvSpPr>
            <p:nvPr/>
          </p:nvSpPr>
          <p:spPr bwMode="auto">
            <a:xfrm>
              <a:off x="2224644" y="4102084"/>
              <a:ext cx="433236" cy="167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6" name="Rectangle 264"/>
            <p:cNvSpPr>
              <a:spLocks noChangeArrowheads="1"/>
            </p:cNvSpPr>
            <p:nvPr/>
          </p:nvSpPr>
          <p:spPr bwMode="auto">
            <a:xfrm>
              <a:off x="2220860" y="4118883"/>
              <a:ext cx="43702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7" name="Rectangle 265"/>
            <p:cNvSpPr>
              <a:spLocks noChangeArrowheads="1"/>
            </p:cNvSpPr>
            <p:nvPr/>
          </p:nvSpPr>
          <p:spPr bwMode="auto">
            <a:xfrm>
              <a:off x="2220860" y="4122616"/>
              <a:ext cx="433236"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8" name="Rectangle 266"/>
            <p:cNvSpPr>
              <a:spLocks noChangeArrowheads="1"/>
            </p:cNvSpPr>
            <p:nvPr/>
          </p:nvSpPr>
          <p:spPr bwMode="auto">
            <a:xfrm>
              <a:off x="2220860" y="4128216"/>
              <a:ext cx="42945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9" name="Rectangle 267"/>
            <p:cNvSpPr>
              <a:spLocks noChangeArrowheads="1"/>
            </p:cNvSpPr>
            <p:nvPr/>
          </p:nvSpPr>
          <p:spPr bwMode="auto">
            <a:xfrm>
              <a:off x="2220860" y="4135682"/>
              <a:ext cx="425669"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0" name="Rectangle 268"/>
            <p:cNvSpPr>
              <a:spLocks noChangeArrowheads="1"/>
            </p:cNvSpPr>
            <p:nvPr/>
          </p:nvSpPr>
          <p:spPr bwMode="auto">
            <a:xfrm>
              <a:off x="2220860" y="4141282"/>
              <a:ext cx="42377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1" name="Rectangle 269"/>
            <p:cNvSpPr>
              <a:spLocks noChangeArrowheads="1"/>
            </p:cNvSpPr>
            <p:nvPr/>
          </p:nvSpPr>
          <p:spPr bwMode="auto">
            <a:xfrm>
              <a:off x="2218968" y="4145015"/>
              <a:ext cx="42188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2" name="Rectangle 270"/>
            <p:cNvSpPr>
              <a:spLocks noChangeArrowheads="1"/>
            </p:cNvSpPr>
            <p:nvPr/>
          </p:nvSpPr>
          <p:spPr bwMode="auto">
            <a:xfrm>
              <a:off x="2218968" y="4148748"/>
              <a:ext cx="418101"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3" name="Rectangle 271"/>
            <p:cNvSpPr>
              <a:spLocks noChangeArrowheads="1"/>
            </p:cNvSpPr>
            <p:nvPr/>
          </p:nvSpPr>
          <p:spPr bwMode="auto">
            <a:xfrm>
              <a:off x="2218968" y="4156214"/>
              <a:ext cx="416210"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4" name="Rectangle 272"/>
            <p:cNvSpPr>
              <a:spLocks noChangeArrowheads="1"/>
            </p:cNvSpPr>
            <p:nvPr/>
          </p:nvSpPr>
          <p:spPr bwMode="auto">
            <a:xfrm>
              <a:off x="2218968" y="4161814"/>
              <a:ext cx="41242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5" name="Rectangle 273"/>
            <p:cNvSpPr>
              <a:spLocks noChangeArrowheads="1"/>
            </p:cNvSpPr>
            <p:nvPr/>
          </p:nvSpPr>
          <p:spPr bwMode="auto">
            <a:xfrm>
              <a:off x="2218968" y="4165547"/>
              <a:ext cx="408642"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6" name="Rectangle 274"/>
            <p:cNvSpPr>
              <a:spLocks noChangeArrowheads="1"/>
            </p:cNvSpPr>
            <p:nvPr/>
          </p:nvSpPr>
          <p:spPr bwMode="auto">
            <a:xfrm>
              <a:off x="2218968" y="4171147"/>
              <a:ext cx="404858"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7" name="Rectangle 275"/>
            <p:cNvSpPr>
              <a:spLocks noChangeArrowheads="1"/>
            </p:cNvSpPr>
            <p:nvPr/>
          </p:nvSpPr>
          <p:spPr bwMode="auto">
            <a:xfrm>
              <a:off x="2218968" y="4178613"/>
              <a:ext cx="40296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8" name="Rectangle 276"/>
            <p:cNvSpPr>
              <a:spLocks noChangeArrowheads="1"/>
            </p:cNvSpPr>
            <p:nvPr/>
          </p:nvSpPr>
          <p:spPr bwMode="auto">
            <a:xfrm>
              <a:off x="2220860" y="4182346"/>
              <a:ext cx="39729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09" name="Rectangle 277"/>
            <p:cNvSpPr>
              <a:spLocks noChangeArrowheads="1"/>
            </p:cNvSpPr>
            <p:nvPr/>
          </p:nvSpPr>
          <p:spPr bwMode="auto">
            <a:xfrm>
              <a:off x="2220860" y="4186079"/>
              <a:ext cx="39350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0" name="Rectangle 278"/>
            <p:cNvSpPr>
              <a:spLocks noChangeArrowheads="1"/>
            </p:cNvSpPr>
            <p:nvPr/>
          </p:nvSpPr>
          <p:spPr bwMode="auto">
            <a:xfrm>
              <a:off x="2220860" y="4187946"/>
              <a:ext cx="38972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1" name="Rectangle 279"/>
            <p:cNvSpPr>
              <a:spLocks noChangeArrowheads="1"/>
            </p:cNvSpPr>
            <p:nvPr/>
          </p:nvSpPr>
          <p:spPr bwMode="auto">
            <a:xfrm>
              <a:off x="2220860" y="4195412"/>
              <a:ext cx="38783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2" name="Rectangle 280"/>
            <p:cNvSpPr>
              <a:spLocks noChangeArrowheads="1"/>
            </p:cNvSpPr>
            <p:nvPr/>
          </p:nvSpPr>
          <p:spPr bwMode="auto">
            <a:xfrm>
              <a:off x="2224644" y="4199145"/>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3" name="Rectangle 281"/>
            <p:cNvSpPr>
              <a:spLocks noChangeArrowheads="1"/>
            </p:cNvSpPr>
            <p:nvPr/>
          </p:nvSpPr>
          <p:spPr bwMode="auto">
            <a:xfrm>
              <a:off x="2224644" y="4202878"/>
              <a:ext cx="376480"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4" name="Rectangle 282"/>
            <p:cNvSpPr>
              <a:spLocks noChangeArrowheads="1"/>
            </p:cNvSpPr>
            <p:nvPr/>
          </p:nvSpPr>
          <p:spPr bwMode="auto">
            <a:xfrm>
              <a:off x="2224644" y="4204745"/>
              <a:ext cx="372697"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5" name="Rectangle 283"/>
            <p:cNvSpPr>
              <a:spLocks noChangeArrowheads="1"/>
            </p:cNvSpPr>
            <p:nvPr/>
          </p:nvSpPr>
          <p:spPr bwMode="auto">
            <a:xfrm>
              <a:off x="2228428" y="4212211"/>
              <a:ext cx="36702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6" name="Rectangle 284"/>
            <p:cNvSpPr>
              <a:spLocks noChangeArrowheads="1"/>
            </p:cNvSpPr>
            <p:nvPr/>
          </p:nvSpPr>
          <p:spPr bwMode="auto">
            <a:xfrm>
              <a:off x="2228428" y="4215944"/>
              <a:ext cx="35945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7" name="Rectangle 285"/>
            <p:cNvSpPr>
              <a:spLocks noChangeArrowheads="1"/>
            </p:cNvSpPr>
            <p:nvPr/>
          </p:nvSpPr>
          <p:spPr bwMode="auto">
            <a:xfrm>
              <a:off x="2230319" y="4219677"/>
              <a:ext cx="355670"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8" name="Rectangle 286"/>
            <p:cNvSpPr>
              <a:spLocks noChangeArrowheads="1"/>
            </p:cNvSpPr>
            <p:nvPr/>
          </p:nvSpPr>
          <p:spPr bwMode="auto">
            <a:xfrm>
              <a:off x="2234103" y="4221544"/>
              <a:ext cx="34810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19" name="Rectangle 287"/>
            <p:cNvSpPr>
              <a:spLocks noChangeArrowheads="1"/>
            </p:cNvSpPr>
            <p:nvPr/>
          </p:nvSpPr>
          <p:spPr bwMode="auto">
            <a:xfrm>
              <a:off x="2237887" y="4229010"/>
              <a:ext cx="34053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0" name="Rectangle 288"/>
            <p:cNvSpPr>
              <a:spLocks noChangeArrowheads="1"/>
            </p:cNvSpPr>
            <p:nvPr/>
          </p:nvSpPr>
          <p:spPr bwMode="auto">
            <a:xfrm>
              <a:off x="2241671" y="4232743"/>
              <a:ext cx="33296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1" name="Rectangle 289"/>
            <p:cNvSpPr>
              <a:spLocks noChangeArrowheads="1"/>
            </p:cNvSpPr>
            <p:nvPr/>
          </p:nvSpPr>
          <p:spPr bwMode="auto">
            <a:xfrm>
              <a:off x="2243562" y="4238343"/>
              <a:ext cx="32918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2" name="Rectangle 290"/>
            <p:cNvSpPr>
              <a:spLocks noChangeArrowheads="1"/>
            </p:cNvSpPr>
            <p:nvPr/>
          </p:nvSpPr>
          <p:spPr bwMode="auto">
            <a:xfrm>
              <a:off x="2247346" y="4242076"/>
              <a:ext cx="31783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3" name="Rectangle 291"/>
            <p:cNvSpPr>
              <a:spLocks noChangeArrowheads="1"/>
            </p:cNvSpPr>
            <p:nvPr/>
          </p:nvSpPr>
          <p:spPr bwMode="auto">
            <a:xfrm>
              <a:off x="2247346" y="4245809"/>
              <a:ext cx="31404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4" name="Rectangle 292"/>
            <p:cNvSpPr>
              <a:spLocks noChangeArrowheads="1"/>
            </p:cNvSpPr>
            <p:nvPr/>
          </p:nvSpPr>
          <p:spPr bwMode="auto">
            <a:xfrm>
              <a:off x="2251130" y="4249542"/>
              <a:ext cx="308373"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5" name="Rectangle 293"/>
            <p:cNvSpPr>
              <a:spLocks noChangeArrowheads="1"/>
            </p:cNvSpPr>
            <p:nvPr/>
          </p:nvSpPr>
          <p:spPr bwMode="auto">
            <a:xfrm>
              <a:off x="2254914" y="4251409"/>
              <a:ext cx="30459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6" name="Rectangle 294"/>
            <p:cNvSpPr>
              <a:spLocks noChangeArrowheads="1"/>
            </p:cNvSpPr>
            <p:nvPr/>
          </p:nvSpPr>
          <p:spPr bwMode="auto">
            <a:xfrm>
              <a:off x="2256805" y="4255142"/>
              <a:ext cx="29891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7" name="Rectangle 295"/>
            <p:cNvSpPr>
              <a:spLocks noChangeArrowheads="1"/>
            </p:cNvSpPr>
            <p:nvPr/>
          </p:nvSpPr>
          <p:spPr bwMode="auto">
            <a:xfrm>
              <a:off x="2256805" y="4258875"/>
              <a:ext cx="29513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8" name="Rectangle 296"/>
            <p:cNvSpPr>
              <a:spLocks noChangeArrowheads="1"/>
            </p:cNvSpPr>
            <p:nvPr/>
          </p:nvSpPr>
          <p:spPr bwMode="auto">
            <a:xfrm>
              <a:off x="2260589" y="4262608"/>
              <a:ext cx="29134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29" name="Rectangle 297"/>
            <p:cNvSpPr>
              <a:spLocks noChangeArrowheads="1"/>
            </p:cNvSpPr>
            <p:nvPr/>
          </p:nvSpPr>
          <p:spPr bwMode="auto">
            <a:xfrm>
              <a:off x="2264373" y="4266341"/>
              <a:ext cx="28377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0" name="Rectangle 298"/>
            <p:cNvSpPr>
              <a:spLocks noChangeArrowheads="1"/>
            </p:cNvSpPr>
            <p:nvPr/>
          </p:nvSpPr>
          <p:spPr bwMode="auto">
            <a:xfrm>
              <a:off x="2268157" y="4268208"/>
              <a:ext cx="27810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1" name="Rectangle 299"/>
            <p:cNvSpPr>
              <a:spLocks noChangeArrowheads="1"/>
            </p:cNvSpPr>
            <p:nvPr/>
          </p:nvSpPr>
          <p:spPr bwMode="auto">
            <a:xfrm>
              <a:off x="2270048" y="4271941"/>
              <a:ext cx="27242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2" name="Rectangle 300"/>
            <p:cNvSpPr>
              <a:spLocks noChangeArrowheads="1"/>
            </p:cNvSpPr>
            <p:nvPr/>
          </p:nvSpPr>
          <p:spPr bwMode="auto">
            <a:xfrm>
              <a:off x="2270048" y="4275674"/>
              <a:ext cx="26864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3" name="Rectangle 301"/>
            <p:cNvSpPr>
              <a:spLocks noChangeArrowheads="1"/>
            </p:cNvSpPr>
            <p:nvPr/>
          </p:nvSpPr>
          <p:spPr bwMode="auto">
            <a:xfrm>
              <a:off x="2273832" y="4279407"/>
              <a:ext cx="26296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4" name="Rectangle 302"/>
            <p:cNvSpPr>
              <a:spLocks noChangeArrowheads="1"/>
            </p:cNvSpPr>
            <p:nvPr/>
          </p:nvSpPr>
          <p:spPr bwMode="auto">
            <a:xfrm>
              <a:off x="2277616" y="4283140"/>
              <a:ext cx="25540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5" name="Rectangle 303"/>
            <p:cNvSpPr>
              <a:spLocks noChangeArrowheads="1"/>
            </p:cNvSpPr>
            <p:nvPr/>
          </p:nvSpPr>
          <p:spPr bwMode="auto">
            <a:xfrm>
              <a:off x="2279508" y="4285007"/>
              <a:ext cx="24972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6" name="Rectangle 304"/>
            <p:cNvSpPr>
              <a:spLocks noChangeArrowheads="1"/>
            </p:cNvSpPr>
            <p:nvPr/>
          </p:nvSpPr>
          <p:spPr bwMode="auto">
            <a:xfrm>
              <a:off x="2283292" y="4288740"/>
              <a:ext cx="24215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7" name="Rectangle 305"/>
            <p:cNvSpPr>
              <a:spLocks noChangeArrowheads="1"/>
            </p:cNvSpPr>
            <p:nvPr/>
          </p:nvSpPr>
          <p:spPr bwMode="auto">
            <a:xfrm>
              <a:off x="2283292" y="4292473"/>
              <a:ext cx="240266"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8" name="Rectangle 306"/>
            <p:cNvSpPr>
              <a:spLocks noChangeArrowheads="1"/>
            </p:cNvSpPr>
            <p:nvPr/>
          </p:nvSpPr>
          <p:spPr bwMode="auto">
            <a:xfrm>
              <a:off x="2287075" y="4299939"/>
              <a:ext cx="23269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39" name="Rectangle 307"/>
            <p:cNvSpPr>
              <a:spLocks noChangeArrowheads="1"/>
            </p:cNvSpPr>
            <p:nvPr/>
          </p:nvSpPr>
          <p:spPr bwMode="auto">
            <a:xfrm>
              <a:off x="2287075" y="4301806"/>
              <a:ext cx="22891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0" name="Rectangle 308"/>
            <p:cNvSpPr>
              <a:spLocks noChangeArrowheads="1"/>
            </p:cNvSpPr>
            <p:nvPr/>
          </p:nvSpPr>
          <p:spPr bwMode="auto">
            <a:xfrm>
              <a:off x="2290859" y="4305539"/>
              <a:ext cx="22513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1" name="Rectangle 309"/>
            <p:cNvSpPr>
              <a:spLocks noChangeArrowheads="1"/>
            </p:cNvSpPr>
            <p:nvPr/>
          </p:nvSpPr>
          <p:spPr bwMode="auto">
            <a:xfrm>
              <a:off x="2290859" y="4309272"/>
              <a:ext cx="2213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2" name="Rectangle 310"/>
            <p:cNvSpPr>
              <a:spLocks noChangeArrowheads="1"/>
            </p:cNvSpPr>
            <p:nvPr/>
          </p:nvSpPr>
          <p:spPr bwMode="auto">
            <a:xfrm>
              <a:off x="2290859" y="4313005"/>
              <a:ext cx="21945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3" name="Rectangle 311"/>
            <p:cNvSpPr>
              <a:spLocks noChangeArrowheads="1"/>
            </p:cNvSpPr>
            <p:nvPr/>
          </p:nvSpPr>
          <p:spPr bwMode="auto">
            <a:xfrm>
              <a:off x="2290859" y="4314872"/>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4" name="Rectangle 312"/>
            <p:cNvSpPr>
              <a:spLocks noChangeArrowheads="1"/>
            </p:cNvSpPr>
            <p:nvPr/>
          </p:nvSpPr>
          <p:spPr bwMode="auto">
            <a:xfrm>
              <a:off x="2290859" y="4318605"/>
              <a:ext cx="211889"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5" name="Rectangle 313"/>
            <p:cNvSpPr>
              <a:spLocks noChangeArrowheads="1"/>
            </p:cNvSpPr>
            <p:nvPr/>
          </p:nvSpPr>
          <p:spPr bwMode="auto">
            <a:xfrm>
              <a:off x="2287075" y="4326071"/>
              <a:ext cx="2137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6" name="Rectangle 314"/>
            <p:cNvSpPr>
              <a:spLocks noChangeArrowheads="1"/>
            </p:cNvSpPr>
            <p:nvPr/>
          </p:nvSpPr>
          <p:spPr bwMode="auto">
            <a:xfrm>
              <a:off x="2287075" y="4329804"/>
              <a:ext cx="209997"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7" name="Rectangle 315"/>
            <p:cNvSpPr>
              <a:spLocks noChangeArrowheads="1"/>
            </p:cNvSpPr>
            <p:nvPr/>
          </p:nvSpPr>
          <p:spPr bwMode="auto">
            <a:xfrm>
              <a:off x="2287075" y="4335404"/>
              <a:ext cx="20621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8" name="Rectangle 316"/>
            <p:cNvSpPr>
              <a:spLocks noChangeArrowheads="1"/>
            </p:cNvSpPr>
            <p:nvPr/>
          </p:nvSpPr>
          <p:spPr bwMode="auto">
            <a:xfrm>
              <a:off x="2283292" y="4339137"/>
              <a:ext cx="20621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49" name="Rectangle 317"/>
            <p:cNvSpPr>
              <a:spLocks noChangeArrowheads="1"/>
            </p:cNvSpPr>
            <p:nvPr/>
          </p:nvSpPr>
          <p:spPr bwMode="auto">
            <a:xfrm>
              <a:off x="2279508" y="4342870"/>
              <a:ext cx="20999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0" name="Rectangle 318"/>
            <p:cNvSpPr>
              <a:spLocks noChangeArrowheads="1"/>
            </p:cNvSpPr>
            <p:nvPr/>
          </p:nvSpPr>
          <p:spPr bwMode="auto">
            <a:xfrm>
              <a:off x="2279508" y="4346603"/>
              <a:ext cx="208105"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1" name="Rectangle 319"/>
            <p:cNvSpPr>
              <a:spLocks noChangeArrowheads="1"/>
            </p:cNvSpPr>
            <p:nvPr/>
          </p:nvSpPr>
          <p:spPr bwMode="auto">
            <a:xfrm>
              <a:off x="2277616" y="4348470"/>
              <a:ext cx="20999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2" name="Rectangle 320"/>
            <p:cNvSpPr>
              <a:spLocks noChangeArrowheads="1"/>
            </p:cNvSpPr>
            <p:nvPr/>
          </p:nvSpPr>
          <p:spPr bwMode="auto">
            <a:xfrm>
              <a:off x="2270048" y="4352203"/>
              <a:ext cx="2137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3" name="Rectangle 321"/>
            <p:cNvSpPr>
              <a:spLocks noChangeArrowheads="1"/>
            </p:cNvSpPr>
            <p:nvPr/>
          </p:nvSpPr>
          <p:spPr bwMode="auto">
            <a:xfrm>
              <a:off x="2268157" y="4355936"/>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4" name="Rectangle 322"/>
            <p:cNvSpPr>
              <a:spLocks noChangeArrowheads="1"/>
            </p:cNvSpPr>
            <p:nvPr/>
          </p:nvSpPr>
          <p:spPr bwMode="auto">
            <a:xfrm>
              <a:off x="2264373" y="4359669"/>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5" name="Rectangle 323"/>
            <p:cNvSpPr>
              <a:spLocks noChangeArrowheads="1"/>
            </p:cNvSpPr>
            <p:nvPr/>
          </p:nvSpPr>
          <p:spPr bwMode="auto">
            <a:xfrm>
              <a:off x="2260589" y="4363402"/>
              <a:ext cx="21945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6" name="Rectangle 324"/>
            <p:cNvSpPr>
              <a:spLocks noChangeArrowheads="1"/>
            </p:cNvSpPr>
            <p:nvPr/>
          </p:nvSpPr>
          <p:spPr bwMode="auto">
            <a:xfrm>
              <a:off x="2254914" y="4365269"/>
              <a:ext cx="2213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7" name="Rectangle 325"/>
            <p:cNvSpPr>
              <a:spLocks noChangeArrowheads="1"/>
            </p:cNvSpPr>
            <p:nvPr/>
          </p:nvSpPr>
          <p:spPr bwMode="auto">
            <a:xfrm>
              <a:off x="2247346" y="4369002"/>
              <a:ext cx="22891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8" name="Rectangle 326"/>
            <p:cNvSpPr>
              <a:spLocks noChangeArrowheads="1"/>
            </p:cNvSpPr>
            <p:nvPr/>
          </p:nvSpPr>
          <p:spPr bwMode="auto">
            <a:xfrm>
              <a:off x="2243562" y="4372735"/>
              <a:ext cx="23269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59" name="Rectangle 327"/>
            <p:cNvSpPr>
              <a:spLocks noChangeArrowheads="1"/>
            </p:cNvSpPr>
            <p:nvPr/>
          </p:nvSpPr>
          <p:spPr bwMode="auto">
            <a:xfrm>
              <a:off x="2241671" y="4376468"/>
              <a:ext cx="234591"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0" name="Rectangle 328"/>
            <p:cNvSpPr>
              <a:spLocks noChangeArrowheads="1"/>
            </p:cNvSpPr>
            <p:nvPr/>
          </p:nvSpPr>
          <p:spPr bwMode="auto">
            <a:xfrm>
              <a:off x="2234103" y="4380201"/>
              <a:ext cx="242158"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1" name="Rectangle 329"/>
            <p:cNvSpPr>
              <a:spLocks noChangeArrowheads="1"/>
            </p:cNvSpPr>
            <p:nvPr/>
          </p:nvSpPr>
          <p:spPr bwMode="auto">
            <a:xfrm>
              <a:off x="2224644" y="4382068"/>
              <a:ext cx="24972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2" name="Rectangle 330"/>
            <p:cNvSpPr>
              <a:spLocks noChangeArrowheads="1"/>
            </p:cNvSpPr>
            <p:nvPr/>
          </p:nvSpPr>
          <p:spPr bwMode="auto">
            <a:xfrm>
              <a:off x="2220860" y="4385801"/>
              <a:ext cx="25350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3" name="Rectangle 331"/>
            <p:cNvSpPr>
              <a:spLocks noChangeArrowheads="1"/>
            </p:cNvSpPr>
            <p:nvPr/>
          </p:nvSpPr>
          <p:spPr bwMode="auto">
            <a:xfrm>
              <a:off x="2218968" y="4389534"/>
              <a:ext cx="255401"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4" name="Rectangle 332"/>
            <p:cNvSpPr>
              <a:spLocks noChangeArrowheads="1"/>
            </p:cNvSpPr>
            <p:nvPr/>
          </p:nvSpPr>
          <p:spPr bwMode="auto">
            <a:xfrm>
              <a:off x="2211401" y="4393267"/>
              <a:ext cx="26296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5" name="Rectangle 333"/>
            <p:cNvSpPr>
              <a:spLocks noChangeArrowheads="1"/>
            </p:cNvSpPr>
            <p:nvPr/>
          </p:nvSpPr>
          <p:spPr bwMode="auto">
            <a:xfrm>
              <a:off x="2201941" y="4395134"/>
              <a:ext cx="27242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6" name="Rectangle 334"/>
            <p:cNvSpPr>
              <a:spLocks noChangeArrowheads="1"/>
            </p:cNvSpPr>
            <p:nvPr/>
          </p:nvSpPr>
          <p:spPr bwMode="auto">
            <a:xfrm>
              <a:off x="2198158" y="4398867"/>
              <a:ext cx="27621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7" name="Rectangle 335"/>
            <p:cNvSpPr>
              <a:spLocks noChangeArrowheads="1"/>
            </p:cNvSpPr>
            <p:nvPr/>
          </p:nvSpPr>
          <p:spPr bwMode="auto">
            <a:xfrm>
              <a:off x="2194374" y="4402600"/>
              <a:ext cx="27999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8" name="Rectangle 336"/>
            <p:cNvSpPr>
              <a:spLocks noChangeArrowheads="1"/>
            </p:cNvSpPr>
            <p:nvPr/>
          </p:nvSpPr>
          <p:spPr bwMode="auto">
            <a:xfrm>
              <a:off x="2184915" y="4406333"/>
              <a:ext cx="28945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9" name="Rectangle 337"/>
            <p:cNvSpPr>
              <a:spLocks noChangeArrowheads="1"/>
            </p:cNvSpPr>
            <p:nvPr/>
          </p:nvSpPr>
          <p:spPr bwMode="auto">
            <a:xfrm>
              <a:off x="2175455" y="4410066"/>
              <a:ext cx="30080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0" name="Rectangle 338"/>
            <p:cNvSpPr>
              <a:spLocks noChangeArrowheads="1"/>
            </p:cNvSpPr>
            <p:nvPr/>
          </p:nvSpPr>
          <p:spPr bwMode="auto">
            <a:xfrm>
              <a:off x="2171672" y="4411933"/>
              <a:ext cx="30459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1" name="Rectangle 339"/>
            <p:cNvSpPr>
              <a:spLocks noChangeArrowheads="1"/>
            </p:cNvSpPr>
            <p:nvPr/>
          </p:nvSpPr>
          <p:spPr bwMode="auto">
            <a:xfrm>
              <a:off x="2169780" y="4415666"/>
              <a:ext cx="30648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2" name="Rectangle 340"/>
            <p:cNvSpPr>
              <a:spLocks noChangeArrowheads="1"/>
            </p:cNvSpPr>
            <p:nvPr/>
          </p:nvSpPr>
          <p:spPr bwMode="auto">
            <a:xfrm>
              <a:off x="2158429" y="4419399"/>
              <a:ext cx="31783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3" name="Rectangle 341"/>
            <p:cNvSpPr>
              <a:spLocks noChangeArrowheads="1"/>
            </p:cNvSpPr>
            <p:nvPr/>
          </p:nvSpPr>
          <p:spPr bwMode="auto">
            <a:xfrm>
              <a:off x="2152753" y="4423132"/>
              <a:ext cx="32729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4" name="Rectangle 342"/>
            <p:cNvSpPr>
              <a:spLocks noChangeArrowheads="1"/>
            </p:cNvSpPr>
            <p:nvPr/>
          </p:nvSpPr>
          <p:spPr bwMode="auto">
            <a:xfrm>
              <a:off x="2148969" y="4426865"/>
              <a:ext cx="334860"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5" name="Rectangle 343"/>
            <p:cNvSpPr>
              <a:spLocks noChangeArrowheads="1"/>
            </p:cNvSpPr>
            <p:nvPr/>
          </p:nvSpPr>
          <p:spPr bwMode="auto">
            <a:xfrm>
              <a:off x="2143294" y="4428732"/>
              <a:ext cx="34053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6" name="Rectangle 344"/>
            <p:cNvSpPr>
              <a:spLocks noChangeArrowheads="1"/>
            </p:cNvSpPr>
            <p:nvPr/>
          </p:nvSpPr>
          <p:spPr bwMode="auto">
            <a:xfrm>
              <a:off x="2135726" y="4432465"/>
              <a:ext cx="35188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7" name="Rectangle 345"/>
            <p:cNvSpPr>
              <a:spLocks noChangeArrowheads="1"/>
            </p:cNvSpPr>
            <p:nvPr/>
          </p:nvSpPr>
          <p:spPr bwMode="auto">
            <a:xfrm>
              <a:off x="2133834" y="4436198"/>
              <a:ext cx="35377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8" name="Rectangle 346"/>
            <p:cNvSpPr>
              <a:spLocks noChangeArrowheads="1"/>
            </p:cNvSpPr>
            <p:nvPr/>
          </p:nvSpPr>
          <p:spPr bwMode="auto">
            <a:xfrm>
              <a:off x="2130051" y="4439931"/>
              <a:ext cx="35945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9" name="Rectangle 347"/>
            <p:cNvSpPr>
              <a:spLocks noChangeArrowheads="1"/>
            </p:cNvSpPr>
            <p:nvPr/>
          </p:nvSpPr>
          <p:spPr bwMode="auto">
            <a:xfrm>
              <a:off x="2120591" y="4443664"/>
              <a:ext cx="372697"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0" name="Rectangle 348"/>
            <p:cNvSpPr>
              <a:spLocks noChangeArrowheads="1"/>
            </p:cNvSpPr>
            <p:nvPr/>
          </p:nvSpPr>
          <p:spPr bwMode="auto">
            <a:xfrm>
              <a:off x="2116808" y="4445531"/>
              <a:ext cx="3764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1" name="Rectangle 349"/>
            <p:cNvSpPr>
              <a:spLocks noChangeArrowheads="1"/>
            </p:cNvSpPr>
            <p:nvPr/>
          </p:nvSpPr>
          <p:spPr bwMode="auto">
            <a:xfrm>
              <a:off x="2113024" y="4449264"/>
              <a:ext cx="3840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2" name="Rectangle 350"/>
            <p:cNvSpPr>
              <a:spLocks noChangeArrowheads="1"/>
            </p:cNvSpPr>
            <p:nvPr/>
          </p:nvSpPr>
          <p:spPr bwMode="auto">
            <a:xfrm>
              <a:off x="2107348" y="4452997"/>
              <a:ext cx="39350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3" name="Rectangle 351"/>
            <p:cNvSpPr>
              <a:spLocks noChangeArrowheads="1"/>
            </p:cNvSpPr>
            <p:nvPr/>
          </p:nvSpPr>
          <p:spPr bwMode="auto">
            <a:xfrm>
              <a:off x="2103565" y="4456730"/>
              <a:ext cx="39729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4" name="Rectangle 352"/>
            <p:cNvSpPr>
              <a:spLocks noChangeArrowheads="1"/>
            </p:cNvSpPr>
            <p:nvPr/>
          </p:nvSpPr>
          <p:spPr bwMode="auto">
            <a:xfrm>
              <a:off x="2099781" y="4458597"/>
              <a:ext cx="40296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5" name="Rectangle 353"/>
            <p:cNvSpPr>
              <a:spLocks noChangeArrowheads="1"/>
            </p:cNvSpPr>
            <p:nvPr/>
          </p:nvSpPr>
          <p:spPr bwMode="auto">
            <a:xfrm>
              <a:off x="2099781" y="4462330"/>
              <a:ext cx="41053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6" name="Rectangle 354"/>
            <p:cNvSpPr>
              <a:spLocks noChangeArrowheads="1"/>
            </p:cNvSpPr>
            <p:nvPr/>
          </p:nvSpPr>
          <p:spPr bwMode="auto">
            <a:xfrm>
              <a:off x="2095997" y="4466063"/>
              <a:ext cx="41431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7" name="Rectangle 355"/>
            <p:cNvSpPr>
              <a:spLocks noChangeArrowheads="1"/>
            </p:cNvSpPr>
            <p:nvPr/>
          </p:nvSpPr>
          <p:spPr bwMode="auto">
            <a:xfrm>
              <a:off x="2090322" y="4469796"/>
              <a:ext cx="421885"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8" name="Rectangle 356"/>
            <p:cNvSpPr>
              <a:spLocks noChangeArrowheads="1"/>
            </p:cNvSpPr>
            <p:nvPr/>
          </p:nvSpPr>
          <p:spPr bwMode="auto">
            <a:xfrm>
              <a:off x="2086538" y="4475396"/>
              <a:ext cx="42945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9" name="Rectangle 357"/>
            <p:cNvSpPr>
              <a:spLocks noChangeArrowheads="1"/>
            </p:cNvSpPr>
            <p:nvPr/>
          </p:nvSpPr>
          <p:spPr bwMode="auto">
            <a:xfrm>
              <a:off x="2086538" y="4479129"/>
              <a:ext cx="43702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0" name="Rectangle 358"/>
            <p:cNvSpPr>
              <a:spLocks noChangeArrowheads="1"/>
            </p:cNvSpPr>
            <p:nvPr/>
          </p:nvSpPr>
          <p:spPr bwMode="auto">
            <a:xfrm>
              <a:off x="2084646" y="4482862"/>
              <a:ext cx="43891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1" name="Rectangle 359"/>
            <p:cNvSpPr>
              <a:spLocks noChangeArrowheads="1"/>
            </p:cNvSpPr>
            <p:nvPr/>
          </p:nvSpPr>
          <p:spPr bwMode="auto">
            <a:xfrm>
              <a:off x="2084646" y="4486595"/>
              <a:ext cx="44080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2" name="Rectangle 360"/>
            <p:cNvSpPr>
              <a:spLocks noChangeArrowheads="1"/>
            </p:cNvSpPr>
            <p:nvPr/>
          </p:nvSpPr>
          <p:spPr bwMode="auto">
            <a:xfrm>
              <a:off x="2080862" y="4490328"/>
              <a:ext cx="44837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3" name="Rectangle 361"/>
            <p:cNvSpPr>
              <a:spLocks noChangeArrowheads="1"/>
            </p:cNvSpPr>
            <p:nvPr/>
          </p:nvSpPr>
          <p:spPr bwMode="auto">
            <a:xfrm>
              <a:off x="2077079" y="4492195"/>
              <a:ext cx="45593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4" name="Rectangle 362"/>
            <p:cNvSpPr>
              <a:spLocks noChangeArrowheads="1"/>
            </p:cNvSpPr>
            <p:nvPr/>
          </p:nvSpPr>
          <p:spPr bwMode="auto">
            <a:xfrm>
              <a:off x="2077079" y="4495928"/>
              <a:ext cx="45972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5" name="Rectangle 363"/>
            <p:cNvSpPr>
              <a:spLocks noChangeArrowheads="1"/>
            </p:cNvSpPr>
            <p:nvPr/>
          </p:nvSpPr>
          <p:spPr bwMode="auto">
            <a:xfrm>
              <a:off x="2073295" y="4499661"/>
              <a:ext cx="465398"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6" name="Rectangle 364"/>
            <p:cNvSpPr>
              <a:spLocks noChangeArrowheads="1"/>
            </p:cNvSpPr>
            <p:nvPr/>
          </p:nvSpPr>
          <p:spPr bwMode="auto">
            <a:xfrm>
              <a:off x="2071403" y="4507127"/>
              <a:ext cx="471074"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7" name="Rectangle 365"/>
            <p:cNvSpPr>
              <a:spLocks noChangeArrowheads="1"/>
            </p:cNvSpPr>
            <p:nvPr/>
          </p:nvSpPr>
          <p:spPr bwMode="auto">
            <a:xfrm>
              <a:off x="2071403" y="4508994"/>
              <a:ext cx="474857"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8" name="Rectangle 366"/>
            <p:cNvSpPr>
              <a:spLocks noChangeArrowheads="1"/>
            </p:cNvSpPr>
            <p:nvPr/>
          </p:nvSpPr>
          <p:spPr bwMode="auto">
            <a:xfrm>
              <a:off x="2071403" y="4516460"/>
              <a:ext cx="47674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9" name="Rectangle 367"/>
            <p:cNvSpPr>
              <a:spLocks noChangeArrowheads="1"/>
            </p:cNvSpPr>
            <p:nvPr/>
          </p:nvSpPr>
          <p:spPr bwMode="auto">
            <a:xfrm>
              <a:off x="2071403" y="4520193"/>
              <a:ext cx="480533"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0" name="Rectangle 368"/>
            <p:cNvSpPr>
              <a:spLocks noChangeArrowheads="1"/>
            </p:cNvSpPr>
            <p:nvPr/>
          </p:nvSpPr>
          <p:spPr bwMode="auto">
            <a:xfrm>
              <a:off x="2071403" y="4525793"/>
              <a:ext cx="484317" cy="11199"/>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1" name="Rectangle 369"/>
            <p:cNvSpPr>
              <a:spLocks noChangeArrowheads="1"/>
            </p:cNvSpPr>
            <p:nvPr/>
          </p:nvSpPr>
          <p:spPr bwMode="auto">
            <a:xfrm>
              <a:off x="2071403" y="4536992"/>
              <a:ext cx="488100" cy="186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2" name="Rectangle 370"/>
            <p:cNvSpPr>
              <a:spLocks noChangeArrowheads="1"/>
            </p:cNvSpPr>
            <p:nvPr/>
          </p:nvSpPr>
          <p:spPr bwMode="auto">
            <a:xfrm>
              <a:off x="2071403" y="4555658"/>
              <a:ext cx="48999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3" name="Rectangle 371"/>
            <p:cNvSpPr>
              <a:spLocks noChangeArrowheads="1"/>
            </p:cNvSpPr>
            <p:nvPr/>
          </p:nvSpPr>
          <p:spPr bwMode="auto">
            <a:xfrm>
              <a:off x="2071403" y="4559391"/>
              <a:ext cx="488100"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4" name="Rectangle 372"/>
            <p:cNvSpPr>
              <a:spLocks noChangeArrowheads="1"/>
            </p:cNvSpPr>
            <p:nvPr/>
          </p:nvSpPr>
          <p:spPr bwMode="auto">
            <a:xfrm>
              <a:off x="2071403" y="4566857"/>
              <a:ext cx="48810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5" name="Rectangle 373"/>
            <p:cNvSpPr>
              <a:spLocks noChangeArrowheads="1"/>
            </p:cNvSpPr>
            <p:nvPr/>
          </p:nvSpPr>
          <p:spPr bwMode="auto">
            <a:xfrm>
              <a:off x="2073295" y="4570590"/>
              <a:ext cx="48620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6" name="Rectangle 374"/>
            <p:cNvSpPr>
              <a:spLocks noChangeArrowheads="1"/>
            </p:cNvSpPr>
            <p:nvPr/>
          </p:nvSpPr>
          <p:spPr bwMode="auto">
            <a:xfrm>
              <a:off x="2073295" y="4576190"/>
              <a:ext cx="482425" cy="111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7" name="Rectangle 375"/>
            <p:cNvSpPr>
              <a:spLocks noChangeArrowheads="1"/>
            </p:cNvSpPr>
            <p:nvPr/>
          </p:nvSpPr>
          <p:spPr bwMode="auto">
            <a:xfrm>
              <a:off x="2077079" y="4587389"/>
              <a:ext cx="47864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8" name="Rectangle 376"/>
            <p:cNvSpPr>
              <a:spLocks noChangeArrowheads="1"/>
            </p:cNvSpPr>
            <p:nvPr/>
          </p:nvSpPr>
          <p:spPr bwMode="auto">
            <a:xfrm>
              <a:off x="2077079" y="4589256"/>
              <a:ext cx="474857"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9" name="Rectangle 377"/>
            <p:cNvSpPr>
              <a:spLocks noChangeArrowheads="1"/>
            </p:cNvSpPr>
            <p:nvPr/>
          </p:nvSpPr>
          <p:spPr bwMode="auto">
            <a:xfrm>
              <a:off x="2077079" y="4596722"/>
              <a:ext cx="471074"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0" name="Rectangle 378"/>
            <p:cNvSpPr>
              <a:spLocks noChangeArrowheads="1"/>
            </p:cNvSpPr>
            <p:nvPr/>
          </p:nvSpPr>
          <p:spPr bwMode="auto">
            <a:xfrm>
              <a:off x="2080862" y="4602322"/>
              <a:ext cx="465398"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1" name="Rectangle 379"/>
            <p:cNvSpPr>
              <a:spLocks noChangeArrowheads="1"/>
            </p:cNvSpPr>
            <p:nvPr/>
          </p:nvSpPr>
          <p:spPr bwMode="auto">
            <a:xfrm>
              <a:off x="2080862" y="4609788"/>
              <a:ext cx="46161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2" name="Rectangle 380"/>
            <p:cNvSpPr>
              <a:spLocks noChangeArrowheads="1"/>
            </p:cNvSpPr>
            <p:nvPr/>
          </p:nvSpPr>
          <p:spPr bwMode="auto">
            <a:xfrm>
              <a:off x="2084646" y="4617254"/>
              <a:ext cx="454047"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3" name="Rectangle 381"/>
            <p:cNvSpPr>
              <a:spLocks noChangeArrowheads="1"/>
            </p:cNvSpPr>
            <p:nvPr/>
          </p:nvSpPr>
          <p:spPr bwMode="auto">
            <a:xfrm>
              <a:off x="2084646" y="4622854"/>
              <a:ext cx="452155"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4" name="Rectangle 382"/>
            <p:cNvSpPr>
              <a:spLocks noChangeArrowheads="1"/>
            </p:cNvSpPr>
            <p:nvPr/>
          </p:nvSpPr>
          <p:spPr bwMode="auto">
            <a:xfrm>
              <a:off x="2084646" y="4630320"/>
              <a:ext cx="44837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5" name="Rectangle 383"/>
            <p:cNvSpPr>
              <a:spLocks noChangeArrowheads="1"/>
            </p:cNvSpPr>
            <p:nvPr/>
          </p:nvSpPr>
          <p:spPr bwMode="auto">
            <a:xfrm>
              <a:off x="2086538" y="4634053"/>
              <a:ext cx="446479"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6" name="Rectangle 384"/>
            <p:cNvSpPr>
              <a:spLocks noChangeArrowheads="1"/>
            </p:cNvSpPr>
            <p:nvPr/>
          </p:nvSpPr>
          <p:spPr bwMode="auto">
            <a:xfrm>
              <a:off x="2086538" y="4635920"/>
              <a:ext cx="442696"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7" name="Rectangle 385"/>
            <p:cNvSpPr>
              <a:spLocks noChangeArrowheads="1"/>
            </p:cNvSpPr>
            <p:nvPr/>
          </p:nvSpPr>
          <p:spPr bwMode="auto">
            <a:xfrm>
              <a:off x="2086538" y="4643386"/>
              <a:ext cx="438912"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8" name="Rectangle 386"/>
            <p:cNvSpPr>
              <a:spLocks noChangeArrowheads="1"/>
            </p:cNvSpPr>
            <p:nvPr/>
          </p:nvSpPr>
          <p:spPr bwMode="auto">
            <a:xfrm>
              <a:off x="2090322" y="4650852"/>
              <a:ext cx="433236"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9" name="Rectangle 387"/>
            <p:cNvSpPr>
              <a:spLocks noChangeArrowheads="1"/>
            </p:cNvSpPr>
            <p:nvPr/>
          </p:nvSpPr>
          <p:spPr bwMode="auto">
            <a:xfrm>
              <a:off x="2090322" y="4656452"/>
              <a:ext cx="42945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0" name="Rectangle 388"/>
            <p:cNvSpPr>
              <a:spLocks noChangeArrowheads="1"/>
            </p:cNvSpPr>
            <p:nvPr/>
          </p:nvSpPr>
          <p:spPr bwMode="auto">
            <a:xfrm>
              <a:off x="2094105" y="4663918"/>
              <a:ext cx="42188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1" name="Rectangle 389"/>
            <p:cNvSpPr>
              <a:spLocks noChangeArrowheads="1"/>
            </p:cNvSpPr>
            <p:nvPr/>
          </p:nvSpPr>
          <p:spPr bwMode="auto">
            <a:xfrm>
              <a:off x="2094105" y="4667651"/>
              <a:ext cx="418101"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2" name="Rectangle 390"/>
            <p:cNvSpPr>
              <a:spLocks noChangeArrowheads="1"/>
            </p:cNvSpPr>
            <p:nvPr/>
          </p:nvSpPr>
          <p:spPr bwMode="auto">
            <a:xfrm>
              <a:off x="2094105" y="4673251"/>
              <a:ext cx="416210"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3" name="Rectangle 391"/>
            <p:cNvSpPr>
              <a:spLocks noChangeArrowheads="1"/>
            </p:cNvSpPr>
            <p:nvPr/>
          </p:nvSpPr>
          <p:spPr bwMode="auto">
            <a:xfrm>
              <a:off x="2094105" y="4680717"/>
              <a:ext cx="412426"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4" name="Rectangle 392"/>
            <p:cNvSpPr>
              <a:spLocks noChangeArrowheads="1"/>
            </p:cNvSpPr>
            <p:nvPr/>
          </p:nvSpPr>
          <p:spPr bwMode="auto">
            <a:xfrm>
              <a:off x="2094105" y="4682584"/>
              <a:ext cx="40864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5" name="Rectangle 393"/>
            <p:cNvSpPr>
              <a:spLocks noChangeArrowheads="1"/>
            </p:cNvSpPr>
            <p:nvPr/>
          </p:nvSpPr>
          <p:spPr bwMode="auto">
            <a:xfrm>
              <a:off x="2094105" y="4686317"/>
              <a:ext cx="406750"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6" name="Rectangle 394"/>
            <p:cNvSpPr>
              <a:spLocks noChangeArrowheads="1"/>
            </p:cNvSpPr>
            <p:nvPr/>
          </p:nvSpPr>
          <p:spPr bwMode="auto">
            <a:xfrm>
              <a:off x="2094105" y="4693783"/>
              <a:ext cx="402967"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7" name="Rectangle 395"/>
            <p:cNvSpPr>
              <a:spLocks noChangeArrowheads="1"/>
            </p:cNvSpPr>
            <p:nvPr/>
          </p:nvSpPr>
          <p:spPr bwMode="auto">
            <a:xfrm>
              <a:off x="2094105" y="4699383"/>
              <a:ext cx="39918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8" name="Rectangle 396"/>
            <p:cNvSpPr>
              <a:spLocks noChangeArrowheads="1"/>
            </p:cNvSpPr>
            <p:nvPr/>
          </p:nvSpPr>
          <p:spPr bwMode="auto">
            <a:xfrm>
              <a:off x="2094105" y="4706849"/>
              <a:ext cx="395399"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9" name="Rectangle 397"/>
            <p:cNvSpPr>
              <a:spLocks noChangeArrowheads="1"/>
            </p:cNvSpPr>
            <p:nvPr/>
          </p:nvSpPr>
          <p:spPr bwMode="auto">
            <a:xfrm>
              <a:off x="2094105" y="4714315"/>
              <a:ext cx="39350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0" name="Rectangle 398"/>
            <p:cNvSpPr>
              <a:spLocks noChangeArrowheads="1"/>
            </p:cNvSpPr>
            <p:nvPr/>
          </p:nvSpPr>
          <p:spPr bwMode="auto">
            <a:xfrm>
              <a:off x="2094105" y="4716182"/>
              <a:ext cx="38972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1" name="Rectangle 399"/>
            <p:cNvSpPr>
              <a:spLocks noChangeArrowheads="1"/>
            </p:cNvSpPr>
            <p:nvPr/>
          </p:nvSpPr>
          <p:spPr bwMode="auto">
            <a:xfrm>
              <a:off x="2094105" y="4719915"/>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2" name="Rectangle 400"/>
            <p:cNvSpPr>
              <a:spLocks noChangeArrowheads="1"/>
            </p:cNvSpPr>
            <p:nvPr/>
          </p:nvSpPr>
          <p:spPr bwMode="auto">
            <a:xfrm>
              <a:off x="2094105" y="4723648"/>
              <a:ext cx="38215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3" name="Rectangle 401"/>
            <p:cNvSpPr>
              <a:spLocks noChangeArrowheads="1"/>
            </p:cNvSpPr>
            <p:nvPr/>
          </p:nvSpPr>
          <p:spPr bwMode="auto">
            <a:xfrm>
              <a:off x="2090322" y="4727381"/>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4" name="Rectangle 402"/>
            <p:cNvSpPr>
              <a:spLocks noChangeArrowheads="1"/>
            </p:cNvSpPr>
            <p:nvPr/>
          </p:nvSpPr>
          <p:spPr bwMode="auto">
            <a:xfrm>
              <a:off x="2090322" y="4731114"/>
              <a:ext cx="38404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5" name="Rectangle 403"/>
            <p:cNvSpPr>
              <a:spLocks noChangeArrowheads="1"/>
            </p:cNvSpPr>
            <p:nvPr/>
          </p:nvSpPr>
          <p:spPr bwMode="auto">
            <a:xfrm>
              <a:off x="2090322" y="4736714"/>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6" name="Rectangle 405"/>
            <p:cNvSpPr>
              <a:spLocks noChangeArrowheads="1"/>
            </p:cNvSpPr>
            <p:nvPr/>
          </p:nvSpPr>
          <p:spPr bwMode="auto">
            <a:xfrm>
              <a:off x="2086451" y="4740746"/>
              <a:ext cx="38403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7" name="Rectangle 406"/>
            <p:cNvSpPr>
              <a:spLocks noChangeArrowheads="1"/>
            </p:cNvSpPr>
            <p:nvPr/>
          </p:nvSpPr>
          <p:spPr bwMode="auto">
            <a:xfrm>
              <a:off x="2086451" y="4744479"/>
              <a:ext cx="380253"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8" name="Rectangle 407"/>
            <p:cNvSpPr>
              <a:spLocks noChangeArrowheads="1"/>
            </p:cNvSpPr>
            <p:nvPr/>
          </p:nvSpPr>
          <p:spPr bwMode="auto">
            <a:xfrm>
              <a:off x="2084559" y="4750079"/>
              <a:ext cx="38214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39" name="Rectangle 408"/>
            <p:cNvSpPr>
              <a:spLocks noChangeArrowheads="1"/>
            </p:cNvSpPr>
            <p:nvPr/>
          </p:nvSpPr>
          <p:spPr bwMode="auto">
            <a:xfrm>
              <a:off x="2084559" y="4753812"/>
              <a:ext cx="37836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0" name="Rectangle 409"/>
            <p:cNvSpPr>
              <a:spLocks noChangeArrowheads="1"/>
            </p:cNvSpPr>
            <p:nvPr/>
          </p:nvSpPr>
          <p:spPr bwMode="auto">
            <a:xfrm>
              <a:off x="2080776" y="4757546"/>
              <a:ext cx="382145"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1" name="Rectangle 410"/>
            <p:cNvSpPr>
              <a:spLocks noChangeArrowheads="1"/>
            </p:cNvSpPr>
            <p:nvPr/>
          </p:nvSpPr>
          <p:spPr bwMode="auto">
            <a:xfrm>
              <a:off x="2076992" y="4766879"/>
              <a:ext cx="384036" cy="112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2" name="Rectangle 411"/>
            <p:cNvSpPr>
              <a:spLocks noChangeArrowheads="1"/>
            </p:cNvSpPr>
            <p:nvPr/>
          </p:nvSpPr>
          <p:spPr bwMode="auto">
            <a:xfrm>
              <a:off x="2076992" y="4778079"/>
              <a:ext cx="38025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3" name="Rectangle 412"/>
            <p:cNvSpPr>
              <a:spLocks noChangeArrowheads="1"/>
            </p:cNvSpPr>
            <p:nvPr/>
          </p:nvSpPr>
          <p:spPr bwMode="auto">
            <a:xfrm>
              <a:off x="2073208" y="4779946"/>
              <a:ext cx="38403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4" name="Rectangle 413"/>
            <p:cNvSpPr>
              <a:spLocks noChangeArrowheads="1"/>
            </p:cNvSpPr>
            <p:nvPr/>
          </p:nvSpPr>
          <p:spPr bwMode="auto">
            <a:xfrm>
              <a:off x="2071317" y="4783679"/>
              <a:ext cx="385928"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5" name="Rectangle 414"/>
            <p:cNvSpPr>
              <a:spLocks noChangeArrowheads="1"/>
            </p:cNvSpPr>
            <p:nvPr/>
          </p:nvSpPr>
          <p:spPr bwMode="auto">
            <a:xfrm>
              <a:off x="2071317" y="4787413"/>
              <a:ext cx="38214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6" name="Rectangle 415"/>
            <p:cNvSpPr>
              <a:spLocks noChangeArrowheads="1"/>
            </p:cNvSpPr>
            <p:nvPr/>
          </p:nvSpPr>
          <p:spPr bwMode="auto">
            <a:xfrm>
              <a:off x="2067533" y="4791146"/>
              <a:ext cx="385928"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7" name="Rectangle 416"/>
            <p:cNvSpPr>
              <a:spLocks noChangeArrowheads="1"/>
            </p:cNvSpPr>
            <p:nvPr/>
          </p:nvSpPr>
          <p:spPr bwMode="auto">
            <a:xfrm>
              <a:off x="2063749" y="4800479"/>
              <a:ext cx="38971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8" name="Rectangle 417"/>
            <p:cNvSpPr>
              <a:spLocks noChangeArrowheads="1"/>
            </p:cNvSpPr>
            <p:nvPr/>
          </p:nvSpPr>
          <p:spPr bwMode="auto">
            <a:xfrm>
              <a:off x="2059966" y="4804213"/>
              <a:ext cx="393495" cy="74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49" name="Rectangle 418"/>
            <p:cNvSpPr>
              <a:spLocks noChangeArrowheads="1"/>
            </p:cNvSpPr>
            <p:nvPr/>
          </p:nvSpPr>
          <p:spPr bwMode="auto">
            <a:xfrm>
              <a:off x="2058074" y="4811679"/>
              <a:ext cx="393495"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0" name="Rectangle 419"/>
            <p:cNvSpPr>
              <a:spLocks noChangeArrowheads="1"/>
            </p:cNvSpPr>
            <p:nvPr/>
          </p:nvSpPr>
          <p:spPr bwMode="auto">
            <a:xfrm>
              <a:off x="2054290" y="4813546"/>
              <a:ext cx="397279"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1" name="Rectangle 420"/>
            <p:cNvSpPr>
              <a:spLocks noChangeArrowheads="1"/>
            </p:cNvSpPr>
            <p:nvPr/>
          </p:nvSpPr>
          <p:spPr bwMode="auto">
            <a:xfrm>
              <a:off x="2050507" y="4817279"/>
              <a:ext cx="401063" cy="74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2" name="Rectangle 421"/>
            <p:cNvSpPr>
              <a:spLocks noChangeArrowheads="1"/>
            </p:cNvSpPr>
            <p:nvPr/>
          </p:nvSpPr>
          <p:spPr bwMode="auto">
            <a:xfrm>
              <a:off x="2048615" y="4824746"/>
              <a:ext cx="402954"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3" name="Rectangle 422"/>
            <p:cNvSpPr>
              <a:spLocks noChangeArrowheads="1"/>
            </p:cNvSpPr>
            <p:nvPr/>
          </p:nvSpPr>
          <p:spPr bwMode="auto">
            <a:xfrm>
              <a:off x="2044831" y="4826613"/>
              <a:ext cx="406738"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4" name="Rectangle 423"/>
            <p:cNvSpPr>
              <a:spLocks noChangeArrowheads="1"/>
            </p:cNvSpPr>
            <p:nvPr/>
          </p:nvSpPr>
          <p:spPr bwMode="auto">
            <a:xfrm>
              <a:off x="2041048" y="4830346"/>
              <a:ext cx="41052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5" name="Rectangle 424"/>
            <p:cNvSpPr>
              <a:spLocks noChangeArrowheads="1"/>
            </p:cNvSpPr>
            <p:nvPr/>
          </p:nvSpPr>
          <p:spPr bwMode="auto">
            <a:xfrm>
              <a:off x="2037264" y="4834079"/>
              <a:ext cx="41430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6" name="Rectangle 425"/>
            <p:cNvSpPr>
              <a:spLocks noChangeArrowheads="1"/>
            </p:cNvSpPr>
            <p:nvPr/>
          </p:nvSpPr>
          <p:spPr bwMode="auto">
            <a:xfrm>
              <a:off x="2035372" y="4837813"/>
              <a:ext cx="41619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7" name="Rectangle 426"/>
            <p:cNvSpPr>
              <a:spLocks noChangeArrowheads="1"/>
            </p:cNvSpPr>
            <p:nvPr/>
          </p:nvSpPr>
          <p:spPr bwMode="auto">
            <a:xfrm>
              <a:off x="2031589" y="4841546"/>
              <a:ext cx="41998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8" name="Rectangle 427"/>
            <p:cNvSpPr>
              <a:spLocks noChangeArrowheads="1"/>
            </p:cNvSpPr>
            <p:nvPr/>
          </p:nvSpPr>
          <p:spPr bwMode="auto">
            <a:xfrm>
              <a:off x="2027805" y="4843413"/>
              <a:ext cx="4237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59" name="Rectangle 428"/>
            <p:cNvSpPr>
              <a:spLocks noChangeArrowheads="1"/>
            </p:cNvSpPr>
            <p:nvPr/>
          </p:nvSpPr>
          <p:spPr bwMode="auto">
            <a:xfrm>
              <a:off x="2022130" y="4847146"/>
              <a:ext cx="4294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0" name="Rectangle 429"/>
            <p:cNvSpPr>
              <a:spLocks noChangeArrowheads="1"/>
            </p:cNvSpPr>
            <p:nvPr/>
          </p:nvSpPr>
          <p:spPr bwMode="auto">
            <a:xfrm>
              <a:off x="2018346" y="4850880"/>
              <a:ext cx="433223"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1" name="Rectangle 430"/>
            <p:cNvSpPr>
              <a:spLocks noChangeArrowheads="1"/>
            </p:cNvSpPr>
            <p:nvPr/>
          </p:nvSpPr>
          <p:spPr bwMode="auto">
            <a:xfrm>
              <a:off x="2014562" y="4854613"/>
              <a:ext cx="43700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2" name="Rectangle 431"/>
            <p:cNvSpPr>
              <a:spLocks noChangeArrowheads="1"/>
            </p:cNvSpPr>
            <p:nvPr/>
          </p:nvSpPr>
          <p:spPr bwMode="auto">
            <a:xfrm>
              <a:off x="2010779" y="4858346"/>
              <a:ext cx="44079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3" name="Rectangle 432"/>
            <p:cNvSpPr>
              <a:spLocks noChangeArrowheads="1"/>
            </p:cNvSpPr>
            <p:nvPr/>
          </p:nvSpPr>
          <p:spPr bwMode="auto">
            <a:xfrm>
              <a:off x="2008887" y="4860213"/>
              <a:ext cx="44268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4" name="Rectangle 433"/>
            <p:cNvSpPr>
              <a:spLocks noChangeArrowheads="1"/>
            </p:cNvSpPr>
            <p:nvPr/>
          </p:nvSpPr>
          <p:spPr bwMode="auto">
            <a:xfrm>
              <a:off x="2001320" y="4863946"/>
              <a:ext cx="45025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5" name="Rectangle 434"/>
            <p:cNvSpPr>
              <a:spLocks noChangeArrowheads="1"/>
            </p:cNvSpPr>
            <p:nvPr/>
          </p:nvSpPr>
          <p:spPr bwMode="auto">
            <a:xfrm>
              <a:off x="1995644" y="4867680"/>
              <a:ext cx="45592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6" name="Rectangle 435"/>
            <p:cNvSpPr>
              <a:spLocks noChangeArrowheads="1"/>
            </p:cNvSpPr>
            <p:nvPr/>
          </p:nvSpPr>
          <p:spPr bwMode="auto">
            <a:xfrm>
              <a:off x="1988077" y="4871413"/>
              <a:ext cx="46349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7" name="Rectangle 436"/>
            <p:cNvSpPr>
              <a:spLocks noChangeArrowheads="1"/>
            </p:cNvSpPr>
            <p:nvPr/>
          </p:nvSpPr>
          <p:spPr bwMode="auto">
            <a:xfrm>
              <a:off x="1974834" y="4875146"/>
              <a:ext cx="47862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8" name="Rectangle 437"/>
            <p:cNvSpPr>
              <a:spLocks noChangeArrowheads="1"/>
            </p:cNvSpPr>
            <p:nvPr/>
          </p:nvSpPr>
          <p:spPr bwMode="auto">
            <a:xfrm>
              <a:off x="1969159" y="4877013"/>
              <a:ext cx="48430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69" name="Rectangle 438"/>
            <p:cNvSpPr>
              <a:spLocks noChangeArrowheads="1"/>
            </p:cNvSpPr>
            <p:nvPr/>
          </p:nvSpPr>
          <p:spPr bwMode="auto">
            <a:xfrm>
              <a:off x="1946457" y="4880746"/>
              <a:ext cx="50700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0" name="Rectangle 439"/>
            <p:cNvSpPr>
              <a:spLocks noChangeArrowheads="1"/>
            </p:cNvSpPr>
            <p:nvPr/>
          </p:nvSpPr>
          <p:spPr bwMode="auto">
            <a:xfrm>
              <a:off x="1776195" y="4884480"/>
              <a:ext cx="67726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1" name="Rectangle 440"/>
            <p:cNvSpPr>
              <a:spLocks noChangeArrowheads="1"/>
            </p:cNvSpPr>
            <p:nvPr/>
          </p:nvSpPr>
          <p:spPr bwMode="auto">
            <a:xfrm>
              <a:off x="1742142" y="4888213"/>
              <a:ext cx="71131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2" name="Rectangle 441"/>
            <p:cNvSpPr>
              <a:spLocks noChangeArrowheads="1"/>
            </p:cNvSpPr>
            <p:nvPr/>
          </p:nvSpPr>
          <p:spPr bwMode="auto">
            <a:xfrm>
              <a:off x="1727008" y="4890080"/>
              <a:ext cx="72645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3" name="Rectangle 442"/>
            <p:cNvSpPr>
              <a:spLocks noChangeArrowheads="1"/>
            </p:cNvSpPr>
            <p:nvPr/>
          </p:nvSpPr>
          <p:spPr bwMode="auto">
            <a:xfrm>
              <a:off x="1717549" y="4893813"/>
              <a:ext cx="73591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4" name="Rectangle 443"/>
            <p:cNvSpPr>
              <a:spLocks noChangeArrowheads="1"/>
            </p:cNvSpPr>
            <p:nvPr/>
          </p:nvSpPr>
          <p:spPr bwMode="auto">
            <a:xfrm>
              <a:off x="1709982" y="4897547"/>
              <a:ext cx="74347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5" name="Rectangle 444"/>
            <p:cNvSpPr>
              <a:spLocks noChangeArrowheads="1"/>
            </p:cNvSpPr>
            <p:nvPr/>
          </p:nvSpPr>
          <p:spPr bwMode="auto">
            <a:xfrm>
              <a:off x="1704306" y="4901280"/>
              <a:ext cx="7567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6" name="Rectangle 445"/>
            <p:cNvSpPr>
              <a:spLocks noChangeArrowheads="1"/>
            </p:cNvSpPr>
            <p:nvPr/>
          </p:nvSpPr>
          <p:spPr bwMode="auto">
            <a:xfrm>
              <a:off x="1696739" y="4905013"/>
              <a:ext cx="76428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7" name="Rectangle 446"/>
            <p:cNvSpPr>
              <a:spLocks noChangeArrowheads="1"/>
            </p:cNvSpPr>
            <p:nvPr/>
          </p:nvSpPr>
          <p:spPr bwMode="auto">
            <a:xfrm>
              <a:off x="1691064" y="4906880"/>
              <a:ext cx="76996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8" name="Rectangle 447"/>
            <p:cNvSpPr>
              <a:spLocks noChangeArrowheads="1"/>
            </p:cNvSpPr>
            <p:nvPr/>
          </p:nvSpPr>
          <p:spPr bwMode="auto">
            <a:xfrm>
              <a:off x="1691064" y="4910613"/>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79" name="Rectangle 448"/>
            <p:cNvSpPr>
              <a:spLocks noChangeArrowheads="1"/>
            </p:cNvSpPr>
            <p:nvPr/>
          </p:nvSpPr>
          <p:spPr bwMode="auto">
            <a:xfrm>
              <a:off x="1687280" y="4914347"/>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0" name="Rectangle 449"/>
            <p:cNvSpPr>
              <a:spLocks noChangeArrowheads="1"/>
            </p:cNvSpPr>
            <p:nvPr/>
          </p:nvSpPr>
          <p:spPr bwMode="auto">
            <a:xfrm>
              <a:off x="1681605" y="4918080"/>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1" name="Rectangle 450"/>
            <p:cNvSpPr>
              <a:spLocks noChangeArrowheads="1"/>
            </p:cNvSpPr>
            <p:nvPr/>
          </p:nvSpPr>
          <p:spPr bwMode="auto">
            <a:xfrm>
              <a:off x="1681605" y="4921813"/>
              <a:ext cx="758614"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2" name="Rectangle 451"/>
            <p:cNvSpPr>
              <a:spLocks noChangeArrowheads="1"/>
            </p:cNvSpPr>
            <p:nvPr/>
          </p:nvSpPr>
          <p:spPr bwMode="auto">
            <a:xfrm>
              <a:off x="1677821" y="4923680"/>
              <a:ext cx="7567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3" name="Rectangle 452"/>
            <p:cNvSpPr>
              <a:spLocks noChangeArrowheads="1"/>
            </p:cNvSpPr>
            <p:nvPr/>
          </p:nvSpPr>
          <p:spPr bwMode="auto">
            <a:xfrm>
              <a:off x="1677821" y="4927413"/>
              <a:ext cx="7472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4" name="Rectangle 453"/>
            <p:cNvSpPr>
              <a:spLocks noChangeArrowheads="1"/>
            </p:cNvSpPr>
            <p:nvPr/>
          </p:nvSpPr>
          <p:spPr bwMode="auto">
            <a:xfrm>
              <a:off x="1674037" y="4931147"/>
              <a:ext cx="7472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5" name="Rectangle 454"/>
            <p:cNvSpPr>
              <a:spLocks noChangeArrowheads="1"/>
            </p:cNvSpPr>
            <p:nvPr/>
          </p:nvSpPr>
          <p:spPr bwMode="auto">
            <a:xfrm>
              <a:off x="1674037" y="4934880"/>
              <a:ext cx="7378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6" name="Rectangle 455"/>
            <p:cNvSpPr>
              <a:spLocks noChangeArrowheads="1"/>
            </p:cNvSpPr>
            <p:nvPr/>
          </p:nvSpPr>
          <p:spPr bwMode="auto">
            <a:xfrm>
              <a:off x="1670254" y="4938614"/>
              <a:ext cx="73402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7" name="Rectangle 456"/>
            <p:cNvSpPr>
              <a:spLocks noChangeArrowheads="1"/>
            </p:cNvSpPr>
            <p:nvPr/>
          </p:nvSpPr>
          <p:spPr bwMode="auto">
            <a:xfrm>
              <a:off x="1670254" y="4940480"/>
              <a:ext cx="72456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8" name="Rectangle 457"/>
            <p:cNvSpPr>
              <a:spLocks noChangeArrowheads="1"/>
            </p:cNvSpPr>
            <p:nvPr/>
          </p:nvSpPr>
          <p:spPr bwMode="auto">
            <a:xfrm>
              <a:off x="1670254" y="4944214"/>
              <a:ext cx="7207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89" name="Rectangle 458"/>
            <p:cNvSpPr>
              <a:spLocks noChangeArrowheads="1"/>
            </p:cNvSpPr>
            <p:nvPr/>
          </p:nvSpPr>
          <p:spPr bwMode="auto">
            <a:xfrm>
              <a:off x="1670254" y="4947947"/>
              <a:ext cx="71131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0" name="Rectangle 459"/>
            <p:cNvSpPr>
              <a:spLocks noChangeArrowheads="1"/>
            </p:cNvSpPr>
            <p:nvPr/>
          </p:nvSpPr>
          <p:spPr bwMode="auto">
            <a:xfrm>
              <a:off x="1668362" y="4951680"/>
              <a:ext cx="70753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1" name="Rectangle 460"/>
            <p:cNvSpPr>
              <a:spLocks noChangeArrowheads="1"/>
            </p:cNvSpPr>
            <p:nvPr/>
          </p:nvSpPr>
          <p:spPr bwMode="auto">
            <a:xfrm>
              <a:off x="1668362" y="4955414"/>
              <a:ext cx="699968"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2" name="Rectangle 461"/>
            <p:cNvSpPr>
              <a:spLocks noChangeArrowheads="1"/>
            </p:cNvSpPr>
            <p:nvPr/>
          </p:nvSpPr>
          <p:spPr bwMode="auto">
            <a:xfrm>
              <a:off x="1668362" y="4957280"/>
              <a:ext cx="6961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3" name="Rectangle 462"/>
            <p:cNvSpPr>
              <a:spLocks noChangeArrowheads="1"/>
            </p:cNvSpPr>
            <p:nvPr/>
          </p:nvSpPr>
          <p:spPr bwMode="auto">
            <a:xfrm>
              <a:off x="1668362" y="4961014"/>
              <a:ext cx="68672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4" name="Rectangle 463"/>
            <p:cNvSpPr>
              <a:spLocks noChangeArrowheads="1"/>
            </p:cNvSpPr>
            <p:nvPr/>
          </p:nvSpPr>
          <p:spPr bwMode="auto">
            <a:xfrm>
              <a:off x="1668362" y="4964747"/>
              <a:ext cx="68105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5" name="Rectangle 464"/>
            <p:cNvSpPr>
              <a:spLocks noChangeArrowheads="1"/>
            </p:cNvSpPr>
            <p:nvPr/>
          </p:nvSpPr>
          <p:spPr bwMode="auto">
            <a:xfrm>
              <a:off x="1668362" y="4968480"/>
              <a:ext cx="67726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6" name="Rectangle 465"/>
            <p:cNvSpPr>
              <a:spLocks noChangeArrowheads="1"/>
            </p:cNvSpPr>
            <p:nvPr/>
          </p:nvSpPr>
          <p:spPr bwMode="auto">
            <a:xfrm>
              <a:off x="1668362" y="4970347"/>
              <a:ext cx="67159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7" name="Rectangle 466"/>
            <p:cNvSpPr>
              <a:spLocks noChangeArrowheads="1"/>
            </p:cNvSpPr>
            <p:nvPr/>
          </p:nvSpPr>
          <p:spPr bwMode="auto">
            <a:xfrm>
              <a:off x="1668362" y="4974080"/>
              <a:ext cx="66780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8" name="Rectangle 467"/>
            <p:cNvSpPr>
              <a:spLocks noChangeArrowheads="1"/>
            </p:cNvSpPr>
            <p:nvPr/>
          </p:nvSpPr>
          <p:spPr bwMode="auto">
            <a:xfrm>
              <a:off x="1668362" y="4977814"/>
              <a:ext cx="66402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99" name="Rectangle 468"/>
            <p:cNvSpPr>
              <a:spLocks noChangeArrowheads="1"/>
            </p:cNvSpPr>
            <p:nvPr/>
          </p:nvSpPr>
          <p:spPr bwMode="auto">
            <a:xfrm>
              <a:off x="1668362" y="4981547"/>
              <a:ext cx="66024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0" name="Rectangle 469"/>
            <p:cNvSpPr>
              <a:spLocks noChangeArrowheads="1"/>
            </p:cNvSpPr>
            <p:nvPr/>
          </p:nvSpPr>
          <p:spPr bwMode="auto">
            <a:xfrm>
              <a:off x="1668362" y="4985280"/>
              <a:ext cx="654565"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1" name="Rectangle 470"/>
            <p:cNvSpPr>
              <a:spLocks noChangeArrowheads="1"/>
            </p:cNvSpPr>
            <p:nvPr/>
          </p:nvSpPr>
          <p:spPr bwMode="auto">
            <a:xfrm>
              <a:off x="1668362" y="4987147"/>
              <a:ext cx="6507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2" name="Rectangle 471"/>
            <p:cNvSpPr>
              <a:spLocks noChangeArrowheads="1"/>
            </p:cNvSpPr>
            <p:nvPr/>
          </p:nvSpPr>
          <p:spPr bwMode="auto">
            <a:xfrm>
              <a:off x="1668362" y="4990881"/>
              <a:ext cx="648889"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3" name="Rectangle 472"/>
            <p:cNvSpPr>
              <a:spLocks noChangeArrowheads="1"/>
            </p:cNvSpPr>
            <p:nvPr/>
          </p:nvSpPr>
          <p:spPr bwMode="auto">
            <a:xfrm>
              <a:off x="1668362" y="5002081"/>
              <a:ext cx="645105"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4" name="Rectangle 473"/>
            <p:cNvSpPr>
              <a:spLocks noChangeArrowheads="1"/>
            </p:cNvSpPr>
            <p:nvPr/>
          </p:nvSpPr>
          <p:spPr bwMode="auto">
            <a:xfrm>
              <a:off x="1668362" y="5003947"/>
              <a:ext cx="6413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5" name="Rectangle 474"/>
            <p:cNvSpPr>
              <a:spLocks noChangeArrowheads="1"/>
            </p:cNvSpPr>
            <p:nvPr/>
          </p:nvSpPr>
          <p:spPr bwMode="auto">
            <a:xfrm>
              <a:off x="1668362" y="5007681"/>
              <a:ext cx="637538"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6" name="Rectangle 475"/>
            <p:cNvSpPr>
              <a:spLocks noChangeArrowheads="1"/>
            </p:cNvSpPr>
            <p:nvPr/>
          </p:nvSpPr>
          <p:spPr bwMode="auto">
            <a:xfrm>
              <a:off x="1668362" y="5018881"/>
              <a:ext cx="63564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7" name="Rectangle 476"/>
            <p:cNvSpPr>
              <a:spLocks noChangeArrowheads="1"/>
            </p:cNvSpPr>
            <p:nvPr/>
          </p:nvSpPr>
          <p:spPr bwMode="auto">
            <a:xfrm>
              <a:off x="1668362" y="5020747"/>
              <a:ext cx="6318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8" name="Rectangle 477"/>
            <p:cNvSpPr>
              <a:spLocks noChangeArrowheads="1"/>
            </p:cNvSpPr>
            <p:nvPr/>
          </p:nvSpPr>
          <p:spPr bwMode="auto">
            <a:xfrm>
              <a:off x="1670254" y="5024481"/>
              <a:ext cx="629971"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09" name="Rectangle 478"/>
            <p:cNvSpPr>
              <a:spLocks noChangeArrowheads="1"/>
            </p:cNvSpPr>
            <p:nvPr/>
          </p:nvSpPr>
          <p:spPr bwMode="auto">
            <a:xfrm>
              <a:off x="1670254" y="5031947"/>
              <a:ext cx="626187"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0" name="Rectangle 479"/>
            <p:cNvSpPr>
              <a:spLocks noChangeArrowheads="1"/>
            </p:cNvSpPr>
            <p:nvPr/>
          </p:nvSpPr>
          <p:spPr bwMode="auto">
            <a:xfrm>
              <a:off x="1670254" y="5041281"/>
              <a:ext cx="6224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1" name="Rectangle 480"/>
            <p:cNvSpPr>
              <a:spLocks noChangeArrowheads="1"/>
            </p:cNvSpPr>
            <p:nvPr/>
          </p:nvSpPr>
          <p:spPr bwMode="auto">
            <a:xfrm>
              <a:off x="1674037" y="5045014"/>
              <a:ext cx="618620"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2" name="Rectangle 481"/>
            <p:cNvSpPr>
              <a:spLocks noChangeArrowheads="1"/>
            </p:cNvSpPr>
            <p:nvPr/>
          </p:nvSpPr>
          <p:spPr bwMode="auto">
            <a:xfrm>
              <a:off x="1674037" y="5058081"/>
              <a:ext cx="616728" cy="168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3" name="Rectangle 482"/>
            <p:cNvSpPr>
              <a:spLocks noChangeArrowheads="1"/>
            </p:cNvSpPr>
            <p:nvPr/>
          </p:nvSpPr>
          <p:spPr bwMode="auto">
            <a:xfrm>
              <a:off x="1677821" y="5074881"/>
              <a:ext cx="609161" cy="205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4" name="Rectangle 483"/>
            <p:cNvSpPr>
              <a:spLocks noChangeArrowheads="1"/>
            </p:cNvSpPr>
            <p:nvPr/>
          </p:nvSpPr>
          <p:spPr bwMode="auto">
            <a:xfrm>
              <a:off x="1681605" y="5095415"/>
              <a:ext cx="6053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5" name="Rectangle 484"/>
            <p:cNvSpPr>
              <a:spLocks noChangeArrowheads="1"/>
            </p:cNvSpPr>
            <p:nvPr/>
          </p:nvSpPr>
          <p:spPr bwMode="auto">
            <a:xfrm>
              <a:off x="1681605" y="5099148"/>
              <a:ext cx="601594" cy="224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6" name="Rectangle 485"/>
            <p:cNvSpPr>
              <a:spLocks noChangeArrowheads="1"/>
            </p:cNvSpPr>
            <p:nvPr/>
          </p:nvSpPr>
          <p:spPr bwMode="auto">
            <a:xfrm>
              <a:off x="1683497" y="5121548"/>
              <a:ext cx="599702" cy="42934"/>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7" name="Rectangle 486"/>
            <p:cNvSpPr>
              <a:spLocks noChangeArrowheads="1"/>
            </p:cNvSpPr>
            <p:nvPr/>
          </p:nvSpPr>
          <p:spPr bwMode="auto">
            <a:xfrm>
              <a:off x="1681605" y="5164482"/>
              <a:ext cx="601594"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8" name="Rectangle 487"/>
            <p:cNvSpPr>
              <a:spLocks noChangeArrowheads="1"/>
            </p:cNvSpPr>
            <p:nvPr/>
          </p:nvSpPr>
          <p:spPr bwMode="auto">
            <a:xfrm>
              <a:off x="1681605" y="5177548"/>
              <a:ext cx="6053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19" name="Rectangle 488"/>
            <p:cNvSpPr>
              <a:spLocks noChangeArrowheads="1"/>
            </p:cNvSpPr>
            <p:nvPr/>
          </p:nvSpPr>
          <p:spPr bwMode="auto">
            <a:xfrm>
              <a:off x="1677821" y="5181282"/>
              <a:ext cx="60916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0" name="Rectangle 489"/>
            <p:cNvSpPr>
              <a:spLocks noChangeArrowheads="1"/>
            </p:cNvSpPr>
            <p:nvPr/>
          </p:nvSpPr>
          <p:spPr bwMode="auto">
            <a:xfrm>
              <a:off x="1677821" y="5185015"/>
              <a:ext cx="612945"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1" name="Rectangle 490"/>
            <p:cNvSpPr>
              <a:spLocks noChangeArrowheads="1"/>
            </p:cNvSpPr>
            <p:nvPr/>
          </p:nvSpPr>
          <p:spPr bwMode="auto">
            <a:xfrm>
              <a:off x="1674037" y="5192482"/>
              <a:ext cx="61862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2" name="Rectangle 491"/>
            <p:cNvSpPr>
              <a:spLocks noChangeArrowheads="1"/>
            </p:cNvSpPr>
            <p:nvPr/>
          </p:nvSpPr>
          <p:spPr bwMode="auto">
            <a:xfrm>
              <a:off x="1674037" y="5194349"/>
              <a:ext cx="6224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3" name="Rectangle 492"/>
            <p:cNvSpPr>
              <a:spLocks noChangeArrowheads="1"/>
            </p:cNvSpPr>
            <p:nvPr/>
          </p:nvSpPr>
          <p:spPr bwMode="auto">
            <a:xfrm>
              <a:off x="1670254" y="5198082"/>
              <a:ext cx="62997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4" name="Rectangle 493"/>
            <p:cNvSpPr>
              <a:spLocks noChangeArrowheads="1"/>
            </p:cNvSpPr>
            <p:nvPr/>
          </p:nvSpPr>
          <p:spPr bwMode="auto">
            <a:xfrm>
              <a:off x="1664578" y="5201815"/>
              <a:ext cx="63943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5" name="Rectangle 494"/>
            <p:cNvSpPr>
              <a:spLocks noChangeArrowheads="1"/>
            </p:cNvSpPr>
            <p:nvPr/>
          </p:nvSpPr>
          <p:spPr bwMode="auto">
            <a:xfrm>
              <a:off x="1660795" y="5205549"/>
              <a:ext cx="64510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6" name="Rectangle 495"/>
            <p:cNvSpPr>
              <a:spLocks noChangeArrowheads="1"/>
            </p:cNvSpPr>
            <p:nvPr/>
          </p:nvSpPr>
          <p:spPr bwMode="auto">
            <a:xfrm>
              <a:off x="1657011" y="5209282"/>
              <a:ext cx="65267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7" name="Rectangle 496"/>
            <p:cNvSpPr>
              <a:spLocks noChangeArrowheads="1"/>
            </p:cNvSpPr>
            <p:nvPr/>
          </p:nvSpPr>
          <p:spPr bwMode="auto">
            <a:xfrm>
              <a:off x="1651336" y="5211149"/>
              <a:ext cx="66213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8" name="Rectangle 497"/>
            <p:cNvSpPr>
              <a:spLocks noChangeArrowheads="1"/>
            </p:cNvSpPr>
            <p:nvPr/>
          </p:nvSpPr>
          <p:spPr bwMode="auto">
            <a:xfrm>
              <a:off x="1647552" y="5214882"/>
              <a:ext cx="665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29" name="Rectangle 498"/>
            <p:cNvSpPr>
              <a:spLocks noChangeArrowheads="1"/>
            </p:cNvSpPr>
            <p:nvPr/>
          </p:nvSpPr>
          <p:spPr bwMode="auto">
            <a:xfrm>
              <a:off x="1641877" y="5218615"/>
              <a:ext cx="675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0" name="Rectangle 499"/>
            <p:cNvSpPr>
              <a:spLocks noChangeArrowheads="1"/>
            </p:cNvSpPr>
            <p:nvPr/>
          </p:nvSpPr>
          <p:spPr bwMode="auto">
            <a:xfrm>
              <a:off x="1628634" y="5222349"/>
              <a:ext cx="6886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1" name="Rectangle 500"/>
            <p:cNvSpPr>
              <a:spLocks noChangeArrowheads="1"/>
            </p:cNvSpPr>
            <p:nvPr/>
          </p:nvSpPr>
          <p:spPr bwMode="auto">
            <a:xfrm>
              <a:off x="1621067" y="5226082"/>
              <a:ext cx="69807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2" name="Rectangle 501"/>
            <p:cNvSpPr>
              <a:spLocks noChangeArrowheads="1"/>
            </p:cNvSpPr>
            <p:nvPr/>
          </p:nvSpPr>
          <p:spPr bwMode="auto">
            <a:xfrm>
              <a:off x="1611608" y="5227949"/>
              <a:ext cx="70753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3" name="Rectangle 502"/>
            <p:cNvSpPr>
              <a:spLocks noChangeArrowheads="1"/>
            </p:cNvSpPr>
            <p:nvPr/>
          </p:nvSpPr>
          <p:spPr bwMode="auto">
            <a:xfrm>
              <a:off x="1598365" y="5231682"/>
              <a:ext cx="72456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4" name="Rectangle 503"/>
            <p:cNvSpPr>
              <a:spLocks noChangeArrowheads="1"/>
            </p:cNvSpPr>
            <p:nvPr/>
          </p:nvSpPr>
          <p:spPr bwMode="auto">
            <a:xfrm>
              <a:off x="1579447" y="5235415"/>
              <a:ext cx="74347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5" name="Rectangle 504"/>
            <p:cNvSpPr>
              <a:spLocks noChangeArrowheads="1"/>
            </p:cNvSpPr>
            <p:nvPr/>
          </p:nvSpPr>
          <p:spPr bwMode="auto">
            <a:xfrm>
              <a:off x="1566205" y="5239149"/>
              <a:ext cx="75672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6" name="Rectangle 505"/>
            <p:cNvSpPr>
              <a:spLocks noChangeArrowheads="1"/>
            </p:cNvSpPr>
            <p:nvPr/>
          </p:nvSpPr>
          <p:spPr bwMode="auto">
            <a:xfrm>
              <a:off x="1552962" y="5242882"/>
              <a:ext cx="769965"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7" name="Rectangle 506"/>
            <p:cNvSpPr>
              <a:spLocks noChangeArrowheads="1"/>
            </p:cNvSpPr>
            <p:nvPr/>
          </p:nvSpPr>
          <p:spPr bwMode="auto">
            <a:xfrm>
              <a:off x="1539719" y="5244749"/>
              <a:ext cx="78320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8" name="Rectangle 507"/>
            <p:cNvSpPr>
              <a:spLocks noChangeArrowheads="1"/>
            </p:cNvSpPr>
            <p:nvPr/>
          </p:nvSpPr>
          <p:spPr bwMode="auto">
            <a:xfrm>
              <a:off x="1535936" y="5248482"/>
              <a:ext cx="7869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39" name="Rectangle 508"/>
            <p:cNvSpPr>
              <a:spLocks noChangeArrowheads="1"/>
            </p:cNvSpPr>
            <p:nvPr/>
          </p:nvSpPr>
          <p:spPr bwMode="auto">
            <a:xfrm>
              <a:off x="1526477" y="5252216"/>
              <a:ext cx="79645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0" name="Rectangle 509"/>
            <p:cNvSpPr>
              <a:spLocks noChangeArrowheads="1"/>
            </p:cNvSpPr>
            <p:nvPr/>
          </p:nvSpPr>
          <p:spPr bwMode="auto">
            <a:xfrm>
              <a:off x="1520801" y="5255949"/>
              <a:ext cx="798342"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1" name="Rectangle 510"/>
            <p:cNvSpPr>
              <a:spLocks noChangeArrowheads="1"/>
            </p:cNvSpPr>
            <p:nvPr/>
          </p:nvSpPr>
          <p:spPr bwMode="auto">
            <a:xfrm>
              <a:off x="1517018" y="5257816"/>
              <a:ext cx="80212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2" name="Rectangle 511"/>
            <p:cNvSpPr>
              <a:spLocks noChangeArrowheads="1"/>
            </p:cNvSpPr>
            <p:nvPr/>
          </p:nvSpPr>
          <p:spPr bwMode="auto">
            <a:xfrm>
              <a:off x="1513234" y="5261549"/>
              <a:ext cx="8040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3" name="Rectangle 512"/>
            <p:cNvSpPr>
              <a:spLocks noChangeArrowheads="1"/>
            </p:cNvSpPr>
            <p:nvPr/>
          </p:nvSpPr>
          <p:spPr bwMode="auto">
            <a:xfrm>
              <a:off x="1507559" y="5265282"/>
              <a:ext cx="809693" cy="93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4" name="Rectangle 513"/>
            <p:cNvSpPr>
              <a:spLocks noChangeArrowheads="1"/>
            </p:cNvSpPr>
            <p:nvPr/>
          </p:nvSpPr>
          <p:spPr bwMode="auto">
            <a:xfrm>
              <a:off x="1503775" y="5274616"/>
              <a:ext cx="80969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5" name="Rectangle 514"/>
            <p:cNvSpPr>
              <a:spLocks noChangeArrowheads="1"/>
            </p:cNvSpPr>
            <p:nvPr/>
          </p:nvSpPr>
          <p:spPr bwMode="auto">
            <a:xfrm>
              <a:off x="1499991" y="5278349"/>
              <a:ext cx="809693"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6" name="Rectangle 515"/>
            <p:cNvSpPr>
              <a:spLocks noChangeArrowheads="1"/>
            </p:cNvSpPr>
            <p:nvPr/>
          </p:nvSpPr>
          <p:spPr bwMode="auto">
            <a:xfrm>
              <a:off x="1498100" y="5285816"/>
              <a:ext cx="80780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7" name="Rectangle 516"/>
            <p:cNvSpPr>
              <a:spLocks noChangeArrowheads="1"/>
            </p:cNvSpPr>
            <p:nvPr/>
          </p:nvSpPr>
          <p:spPr bwMode="auto">
            <a:xfrm>
              <a:off x="1494316" y="5289549"/>
              <a:ext cx="80969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8" name="Rectangle 517"/>
            <p:cNvSpPr>
              <a:spLocks noChangeArrowheads="1"/>
            </p:cNvSpPr>
            <p:nvPr/>
          </p:nvSpPr>
          <p:spPr bwMode="auto">
            <a:xfrm>
              <a:off x="1494316" y="5291416"/>
              <a:ext cx="805909" cy="11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49" name="Rectangle 518"/>
            <p:cNvSpPr>
              <a:spLocks noChangeArrowheads="1"/>
            </p:cNvSpPr>
            <p:nvPr/>
          </p:nvSpPr>
          <p:spPr bwMode="auto">
            <a:xfrm>
              <a:off x="1490532" y="5302616"/>
              <a:ext cx="805909"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0" name="Rectangle 519"/>
            <p:cNvSpPr>
              <a:spLocks noChangeArrowheads="1"/>
            </p:cNvSpPr>
            <p:nvPr/>
          </p:nvSpPr>
          <p:spPr bwMode="auto">
            <a:xfrm>
              <a:off x="1486749" y="5308216"/>
              <a:ext cx="80590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1" name="Rectangle 520"/>
            <p:cNvSpPr>
              <a:spLocks noChangeArrowheads="1"/>
            </p:cNvSpPr>
            <p:nvPr/>
          </p:nvSpPr>
          <p:spPr bwMode="auto">
            <a:xfrm>
              <a:off x="1486749" y="5311949"/>
              <a:ext cx="8040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2" name="Rectangle 521"/>
            <p:cNvSpPr>
              <a:spLocks noChangeArrowheads="1"/>
            </p:cNvSpPr>
            <p:nvPr/>
          </p:nvSpPr>
          <p:spPr bwMode="auto">
            <a:xfrm>
              <a:off x="1486749" y="5315683"/>
              <a:ext cx="800234"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3" name="Rectangle 522"/>
            <p:cNvSpPr>
              <a:spLocks noChangeArrowheads="1"/>
            </p:cNvSpPr>
            <p:nvPr/>
          </p:nvSpPr>
          <p:spPr bwMode="auto">
            <a:xfrm>
              <a:off x="1484857" y="5321283"/>
              <a:ext cx="7983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4" name="Rectangle 523"/>
            <p:cNvSpPr>
              <a:spLocks noChangeArrowheads="1"/>
            </p:cNvSpPr>
            <p:nvPr/>
          </p:nvSpPr>
          <p:spPr bwMode="auto">
            <a:xfrm>
              <a:off x="1484857" y="5325016"/>
              <a:ext cx="794558"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5" name="Rectangle 524"/>
            <p:cNvSpPr>
              <a:spLocks noChangeArrowheads="1"/>
            </p:cNvSpPr>
            <p:nvPr/>
          </p:nvSpPr>
          <p:spPr bwMode="auto">
            <a:xfrm>
              <a:off x="1484857" y="5332483"/>
              <a:ext cx="792666"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6" name="Rectangle 525"/>
            <p:cNvSpPr>
              <a:spLocks noChangeArrowheads="1"/>
            </p:cNvSpPr>
            <p:nvPr/>
          </p:nvSpPr>
          <p:spPr bwMode="auto">
            <a:xfrm>
              <a:off x="1484857" y="5338083"/>
              <a:ext cx="78888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7" name="Rectangle 526"/>
            <p:cNvSpPr>
              <a:spLocks noChangeArrowheads="1"/>
            </p:cNvSpPr>
            <p:nvPr/>
          </p:nvSpPr>
          <p:spPr bwMode="auto">
            <a:xfrm>
              <a:off x="1481073" y="5341816"/>
              <a:ext cx="78888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8" name="Rectangle 527"/>
            <p:cNvSpPr>
              <a:spLocks noChangeArrowheads="1"/>
            </p:cNvSpPr>
            <p:nvPr/>
          </p:nvSpPr>
          <p:spPr bwMode="auto">
            <a:xfrm>
              <a:off x="1481073" y="5345550"/>
              <a:ext cx="7869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59" name="Rectangle 528"/>
            <p:cNvSpPr>
              <a:spLocks noChangeArrowheads="1"/>
            </p:cNvSpPr>
            <p:nvPr/>
          </p:nvSpPr>
          <p:spPr bwMode="auto">
            <a:xfrm>
              <a:off x="1481073" y="5349283"/>
              <a:ext cx="783207"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0" name="Rectangle 529"/>
            <p:cNvSpPr>
              <a:spLocks noChangeArrowheads="1"/>
            </p:cNvSpPr>
            <p:nvPr/>
          </p:nvSpPr>
          <p:spPr bwMode="auto">
            <a:xfrm>
              <a:off x="1481073" y="5354883"/>
              <a:ext cx="77942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1" name="Rectangle 530"/>
            <p:cNvSpPr>
              <a:spLocks noChangeArrowheads="1"/>
            </p:cNvSpPr>
            <p:nvPr/>
          </p:nvSpPr>
          <p:spPr bwMode="auto">
            <a:xfrm>
              <a:off x="1481073" y="5358616"/>
              <a:ext cx="77564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2" name="Rectangle 531"/>
            <p:cNvSpPr>
              <a:spLocks noChangeArrowheads="1"/>
            </p:cNvSpPr>
            <p:nvPr/>
          </p:nvSpPr>
          <p:spPr bwMode="auto">
            <a:xfrm>
              <a:off x="1477290" y="5362350"/>
              <a:ext cx="77942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3" name="Rectangle 532"/>
            <p:cNvSpPr>
              <a:spLocks noChangeArrowheads="1"/>
            </p:cNvSpPr>
            <p:nvPr/>
          </p:nvSpPr>
          <p:spPr bwMode="auto">
            <a:xfrm>
              <a:off x="1477290" y="5366083"/>
              <a:ext cx="77753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4" name="Rectangle 533"/>
            <p:cNvSpPr>
              <a:spLocks noChangeArrowheads="1"/>
            </p:cNvSpPr>
            <p:nvPr/>
          </p:nvSpPr>
          <p:spPr bwMode="auto">
            <a:xfrm>
              <a:off x="1477290" y="5369816"/>
              <a:ext cx="77374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5" name="Rectangle 534"/>
            <p:cNvSpPr>
              <a:spLocks noChangeArrowheads="1"/>
            </p:cNvSpPr>
            <p:nvPr/>
          </p:nvSpPr>
          <p:spPr bwMode="auto">
            <a:xfrm>
              <a:off x="1477290" y="5375416"/>
              <a:ext cx="76996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6" name="Rectangle 535"/>
            <p:cNvSpPr>
              <a:spLocks noChangeArrowheads="1"/>
            </p:cNvSpPr>
            <p:nvPr/>
          </p:nvSpPr>
          <p:spPr bwMode="auto">
            <a:xfrm>
              <a:off x="1477290" y="5379150"/>
              <a:ext cx="76618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7" name="Rectangle 536"/>
            <p:cNvSpPr>
              <a:spLocks noChangeArrowheads="1"/>
            </p:cNvSpPr>
            <p:nvPr/>
          </p:nvSpPr>
          <p:spPr bwMode="auto">
            <a:xfrm>
              <a:off x="1477290" y="5382883"/>
              <a:ext cx="7642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8" name="Rectangle 537"/>
            <p:cNvSpPr>
              <a:spLocks noChangeArrowheads="1"/>
            </p:cNvSpPr>
            <p:nvPr/>
          </p:nvSpPr>
          <p:spPr bwMode="auto">
            <a:xfrm>
              <a:off x="1477290" y="5386616"/>
              <a:ext cx="76050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69" name="Rectangle 538"/>
            <p:cNvSpPr>
              <a:spLocks noChangeArrowheads="1"/>
            </p:cNvSpPr>
            <p:nvPr/>
          </p:nvSpPr>
          <p:spPr bwMode="auto">
            <a:xfrm>
              <a:off x="1477290" y="5388483"/>
              <a:ext cx="75672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0" name="Rectangle 539"/>
            <p:cNvSpPr>
              <a:spLocks noChangeArrowheads="1"/>
            </p:cNvSpPr>
            <p:nvPr/>
          </p:nvSpPr>
          <p:spPr bwMode="auto">
            <a:xfrm>
              <a:off x="1477290" y="5392217"/>
              <a:ext cx="7529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1" name="Rectangle 540"/>
            <p:cNvSpPr>
              <a:spLocks noChangeArrowheads="1"/>
            </p:cNvSpPr>
            <p:nvPr/>
          </p:nvSpPr>
          <p:spPr bwMode="auto">
            <a:xfrm>
              <a:off x="1477290" y="5395950"/>
              <a:ext cx="751047"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2" name="Rectangle 541"/>
            <p:cNvSpPr>
              <a:spLocks noChangeArrowheads="1"/>
            </p:cNvSpPr>
            <p:nvPr/>
          </p:nvSpPr>
          <p:spPr bwMode="auto">
            <a:xfrm>
              <a:off x="1477290" y="5401550"/>
              <a:ext cx="74726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3" name="Rectangle 542"/>
            <p:cNvSpPr>
              <a:spLocks noChangeArrowheads="1"/>
            </p:cNvSpPr>
            <p:nvPr/>
          </p:nvSpPr>
          <p:spPr bwMode="auto">
            <a:xfrm>
              <a:off x="1477290" y="5405283"/>
              <a:ext cx="74347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4" name="Rectangle 543"/>
            <p:cNvSpPr>
              <a:spLocks noChangeArrowheads="1"/>
            </p:cNvSpPr>
            <p:nvPr/>
          </p:nvSpPr>
          <p:spPr bwMode="auto">
            <a:xfrm>
              <a:off x="1477290" y="5412750"/>
              <a:ext cx="74158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5" name="Rectangle 544"/>
            <p:cNvSpPr>
              <a:spLocks noChangeArrowheads="1"/>
            </p:cNvSpPr>
            <p:nvPr/>
          </p:nvSpPr>
          <p:spPr bwMode="auto">
            <a:xfrm>
              <a:off x="1477290" y="5416483"/>
              <a:ext cx="73780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6" name="Rectangle 545"/>
            <p:cNvSpPr>
              <a:spLocks noChangeArrowheads="1"/>
            </p:cNvSpPr>
            <p:nvPr/>
          </p:nvSpPr>
          <p:spPr bwMode="auto">
            <a:xfrm>
              <a:off x="1477290" y="5418350"/>
              <a:ext cx="73402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7" name="Rectangle 546"/>
            <p:cNvSpPr>
              <a:spLocks noChangeArrowheads="1"/>
            </p:cNvSpPr>
            <p:nvPr/>
          </p:nvSpPr>
          <p:spPr bwMode="auto">
            <a:xfrm>
              <a:off x="1477290" y="5422083"/>
              <a:ext cx="73023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8" name="Rectangle 547"/>
            <p:cNvSpPr>
              <a:spLocks noChangeArrowheads="1"/>
            </p:cNvSpPr>
            <p:nvPr/>
          </p:nvSpPr>
          <p:spPr bwMode="auto">
            <a:xfrm>
              <a:off x="1477290" y="5425817"/>
              <a:ext cx="728345"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79" name="Rectangle 548"/>
            <p:cNvSpPr>
              <a:spLocks noChangeArrowheads="1"/>
            </p:cNvSpPr>
            <p:nvPr/>
          </p:nvSpPr>
          <p:spPr bwMode="auto">
            <a:xfrm>
              <a:off x="1481073" y="5433283"/>
              <a:ext cx="72077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0" name="Rectangle 549"/>
            <p:cNvSpPr>
              <a:spLocks noChangeArrowheads="1"/>
            </p:cNvSpPr>
            <p:nvPr/>
          </p:nvSpPr>
          <p:spPr bwMode="auto">
            <a:xfrm>
              <a:off x="1481073" y="5435150"/>
              <a:ext cx="71321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1" name="Rectangle 550"/>
            <p:cNvSpPr>
              <a:spLocks noChangeArrowheads="1"/>
            </p:cNvSpPr>
            <p:nvPr/>
          </p:nvSpPr>
          <p:spPr bwMode="auto">
            <a:xfrm>
              <a:off x="1481073" y="5438883"/>
              <a:ext cx="71131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2" name="Rectangle 551"/>
            <p:cNvSpPr>
              <a:spLocks noChangeArrowheads="1"/>
            </p:cNvSpPr>
            <p:nvPr/>
          </p:nvSpPr>
          <p:spPr bwMode="auto">
            <a:xfrm>
              <a:off x="1481073" y="5442617"/>
              <a:ext cx="707535"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3" name="Rectangle 552"/>
            <p:cNvSpPr>
              <a:spLocks noChangeArrowheads="1"/>
            </p:cNvSpPr>
            <p:nvPr/>
          </p:nvSpPr>
          <p:spPr bwMode="auto">
            <a:xfrm>
              <a:off x="1481073" y="5450084"/>
              <a:ext cx="703751"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4" name="Rectangle 553"/>
            <p:cNvSpPr>
              <a:spLocks noChangeArrowheads="1"/>
            </p:cNvSpPr>
            <p:nvPr/>
          </p:nvSpPr>
          <p:spPr bwMode="auto">
            <a:xfrm>
              <a:off x="1481073" y="5451950"/>
              <a:ext cx="70186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5" name="Rectangle 554"/>
            <p:cNvSpPr>
              <a:spLocks noChangeArrowheads="1"/>
            </p:cNvSpPr>
            <p:nvPr/>
          </p:nvSpPr>
          <p:spPr bwMode="auto">
            <a:xfrm>
              <a:off x="1484857" y="5455684"/>
              <a:ext cx="69429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6" name="Rectangle 555"/>
            <p:cNvSpPr>
              <a:spLocks noChangeArrowheads="1"/>
            </p:cNvSpPr>
            <p:nvPr/>
          </p:nvSpPr>
          <p:spPr bwMode="auto">
            <a:xfrm>
              <a:off x="1484857" y="5459417"/>
              <a:ext cx="69050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7" name="Rectangle 556"/>
            <p:cNvSpPr>
              <a:spLocks noChangeArrowheads="1"/>
            </p:cNvSpPr>
            <p:nvPr/>
          </p:nvSpPr>
          <p:spPr bwMode="auto">
            <a:xfrm>
              <a:off x="1486749" y="5463150"/>
              <a:ext cx="68483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8" name="Rectangle 557"/>
            <p:cNvSpPr>
              <a:spLocks noChangeArrowheads="1"/>
            </p:cNvSpPr>
            <p:nvPr/>
          </p:nvSpPr>
          <p:spPr bwMode="auto">
            <a:xfrm>
              <a:off x="1486749" y="5465017"/>
              <a:ext cx="6829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89" name="Rectangle 558"/>
            <p:cNvSpPr>
              <a:spLocks noChangeArrowheads="1"/>
            </p:cNvSpPr>
            <p:nvPr/>
          </p:nvSpPr>
          <p:spPr bwMode="auto">
            <a:xfrm>
              <a:off x="1486749" y="5468750"/>
              <a:ext cx="67915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0" name="Rectangle 559"/>
            <p:cNvSpPr>
              <a:spLocks noChangeArrowheads="1"/>
            </p:cNvSpPr>
            <p:nvPr/>
          </p:nvSpPr>
          <p:spPr bwMode="auto">
            <a:xfrm>
              <a:off x="1490532" y="5472484"/>
              <a:ext cx="6715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1" name="Rectangle 560"/>
            <p:cNvSpPr>
              <a:spLocks noChangeArrowheads="1"/>
            </p:cNvSpPr>
            <p:nvPr/>
          </p:nvSpPr>
          <p:spPr bwMode="auto">
            <a:xfrm>
              <a:off x="1490532" y="5476217"/>
              <a:ext cx="665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2" name="Rectangle 561"/>
            <p:cNvSpPr>
              <a:spLocks noChangeArrowheads="1"/>
            </p:cNvSpPr>
            <p:nvPr/>
          </p:nvSpPr>
          <p:spPr bwMode="auto">
            <a:xfrm>
              <a:off x="1494316" y="5479950"/>
              <a:ext cx="34998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3" name="Rectangle 562"/>
            <p:cNvSpPr>
              <a:spLocks noChangeArrowheads="1"/>
            </p:cNvSpPr>
            <p:nvPr/>
          </p:nvSpPr>
          <p:spPr bwMode="auto">
            <a:xfrm>
              <a:off x="1880244" y="5479950"/>
              <a:ext cx="27242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4" name="Rectangle 563"/>
            <p:cNvSpPr>
              <a:spLocks noChangeArrowheads="1"/>
            </p:cNvSpPr>
            <p:nvPr/>
          </p:nvSpPr>
          <p:spPr bwMode="auto">
            <a:xfrm>
              <a:off x="1498100" y="5481817"/>
              <a:ext cx="2913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5" name="Rectangle 564"/>
            <p:cNvSpPr>
              <a:spLocks noChangeArrowheads="1"/>
            </p:cNvSpPr>
            <p:nvPr/>
          </p:nvSpPr>
          <p:spPr bwMode="auto">
            <a:xfrm>
              <a:off x="1910513" y="5481817"/>
              <a:ext cx="23836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6" name="Rectangle 565"/>
            <p:cNvSpPr>
              <a:spLocks noChangeArrowheads="1"/>
            </p:cNvSpPr>
            <p:nvPr/>
          </p:nvSpPr>
          <p:spPr bwMode="auto">
            <a:xfrm>
              <a:off x="1499991" y="5485550"/>
              <a:ext cx="25917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7" name="Rectangle 566"/>
            <p:cNvSpPr>
              <a:spLocks noChangeArrowheads="1"/>
            </p:cNvSpPr>
            <p:nvPr/>
          </p:nvSpPr>
          <p:spPr bwMode="auto">
            <a:xfrm>
              <a:off x="1923756" y="5485550"/>
              <a:ext cx="2213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8" name="Rectangle 567"/>
            <p:cNvSpPr>
              <a:spLocks noChangeArrowheads="1"/>
            </p:cNvSpPr>
            <p:nvPr/>
          </p:nvSpPr>
          <p:spPr bwMode="auto">
            <a:xfrm>
              <a:off x="1503775" y="5489284"/>
              <a:ext cx="22890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199" name="Rectangle 568"/>
            <p:cNvSpPr>
              <a:spLocks noChangeArrowheads="1"/>
            </p:cNvSpPr>
            <p:nvPr/>
          </p:nvSpPr>
          <p:spPr bwMode="auto">
            <a:xfrm>
              <a:off x="1938890" y="5489284"/>
              <a:ext cx="2043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0" name="Rectangle 569"/>
            <p:cNvSpPr>
              <a:spLocks noChangeArrowheads="1"/>
            </p:cNvSpPr>
            <p:nvPr/>
          </p:nvSpPr>
          <p:spPr bwMode="auto">
            <a:xfrm>
              <a:off x="1507559" y="5493017"/>
              <a:ext cx="1967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1" name="Rectangle 570"/>
            <p:cNvSpPr>
              <a:spLocks noChangeArrowheads="1"/>
            </p:cNvSpPr>
            <p:nvPr/>
          </p:nvSpPr>
          <p:spPr bwMode="auto">
            <a:xfrm>
              <a:off x="1946457" y="5493017"/>
              <a:ext cx="19296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2" name="Rectangle 571"/>
            <p:cNvSpPr>
              <a:spLocks noChangeArrowheads="1"/>
            </p:cNvSpPr>
            <p:nvPr/>
          </p:nvSpPr>
          <p:spPr bwMode="auto">
            <a:xfrm>
              <a:off x="1517018" y="5496751"/>
              <a:ext cx="16080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3" name="Rectangle 572"/>
            <p:cNvSpPr>
              <a:spLocks noChangeArrowheads="1"/>
            </p:cNvSpPr>
            <p:nvPr/>
          </p:nvSpPr>
          <p:spPr bwMode="auto">
            <a:xfrm>
              <a:off x="1952133" y="5496751"/>
              <a:ext cx="18161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4" name="Rectangle 573"/>
            <p:cNvSpPr>
              <a:spLocks noChangeArrowheads="1"/>
            </p:cNvSpPr>
            <p:nvPr/>
          </p:nvSpPr>
          <p:spPr bwMode="auto">
            <a:xfrm>
              <a:off x="1522693" y="5498617"/>
              <a:ext cx="13242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5" name="Rectangle 574"/>
            <p:cNvSpPr>
              <a:spLocks noChangeArrowheads="1"/>
            </p:cNvSpPr>
            <p:nvPr/>
          </p:nvSpPr>
          <p:spPr bwMode="auto">
            <a:xfrm>
              <a:off x="1965375" y="5498617"/>
              <a:ext cx="1645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6" name="Rectangle 575"/>
            <p:cNvSpPr>
              <a:spLocks noChangeArrowheads="1"/>
            </p:cNvSpPr>
            <p:nvPr/>
          </p:nvSpPr>
          <p:spPr bwMode="auto">
            <a:xfrm>
              <a:off x="1534044" y="5502351"/>
              <a:ext cx="98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7" name="Rectangle 576"/>
            <p:cNvSpPr>
              <a:spLocks noChangeArrowheads="1"/>
            </p:cNvSpPr>
            <p:nvPr/>
          </p:nvSpPr>
          <p:spPr bwMode="auto">
            <a:xfrm>
              <a:off x="1972943" y="5502351"/>
              <a:ext cx="15323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8" name="Rectangle 577"/>
            <p:cNvSpPr>
              <a:spLocks noChangeArrowheads="1"/>
            </p:cNvSpPr>
            <p:nvPr/>
          </p:nvSpPr>
          <p:spPr bwMode="auto">
            <a:xfrm>
              <a:off x="1539719" y="5506084"/>
              <a:ext cx="718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09" name="Rectangle 578"/>
            <p:cNvSpPr>
              <a:spLocks noChangeArrowheads="1"/>
            </p:cNvSpPr>
            <p:nvPr/>
          </p:nvSpPr>
          <p:spPr bwMode="auto">
            <a:xfrm>
              <a:off x="1978618" y="5506084"/>
              <a:ext cx="14377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0" name="Rectangle 579"/>
            <p:cNvSpPr>
              <a:spLocks noChangeArrowheads="1"/>
            </p:cNvSpPr>
            <p:nvPr/>
          </p:nvSpPr>
          <p:spPr bwMode="auto">
            <a:xfrm>
              <a:off x="1552962" y="5509817"/>
              <a:ext cx="4351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1" name="Rectangle 580"/>
            <p:cNvSpPr>
              <a:spLocks noChangeArrowheads="1"/>
            </p:cNvSpPr>
            <p:nvPr/>
          </p:nvSpPr>
          <p:spPr bwMode="auto">
            <a:xfrm>
              <a:off x="1986185" y="5509817"/>
              <a:ext cx="13053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2" name="Rectangle 581"/>
            <p:cNvSpPr>
              <a:spLocks noChangeArrowheads="1"/>
            </p:cNvSpPr>
            <p:nvPr/>
          </p:nvSpPr>
          <p:spPr bwMode="auto">
            <a:xfrm>
              <a:off x="1562421" y="5513551"/>
              <a:ext cx="26485"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3" name="Rectangle 582"/>
            <p:cNvSpPr>
              <a:spLocks noChangeArrowheads="1"/>
            </p:cNvSpPr>
            <p:nvPr/>
          </p:nvSpPr>
          <p:spPr bwMode="auto">
            <a:xfrm>
              <a:off x="1995644" y="5513551"/>
              <a:ext cx="11350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4" name="Rectangle 583"/>
            <p:cNvSpPr>
              <a:spLocks noChangeArrowheads="1"/>
            </p:cNvSpPr>
            <p:nvPr/>
          </p:nvSpPr>
          <p:spPr bwMode="auto">
            <a:xfrm>
              <a:off x="1579447" y="5515417"/>
              <a:ext cx="132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5" name="Rectangle 584"/>
            <p:cNvSpPr>
              <a:spLocks noChangeArrowheads="1"/>
            </p:cNvSpPr>
            <p:nvPr/>
          </p:nvSpPr>
          <p:spPr bwMode="auto">
            <a:xfrm>
              <a:off x="2008887" y="5515417"/>
              <a:ext cx="98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6" name="Rectangle 585"/>
            <p:cNvSpPr>
              <a:spLocks noChangeArrowheads="1"/>
            </p:cNvSpPr>
            <p:nvPr/>
          </p:nvSpPr>
          <p:spPr bwMode="auto">
            <a:xfrm>
              <a:off x="1592690" y="5519151"/>
              <a:ext cx="378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7" name="Rectangle 586"/>
            <p:cNvSpPr>
              <a:spLocks noChangeArrowheads="1"/>
            </p:cNvSpPr>
            <p:nvPr/>
          </p:nvSpPr>
          <p:spPr bwMode="auto">
            <a:xfrm>
              <a:off x="2014562" y="5519151"/>
              <a:ext cx="88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8" name="Rectangle 587"/>
            <p:cNvSpPr>
              <a:spLocks noChangeArrowheads="1"/>
            </p:cNvSpPr>
            <p:nvPr/>
          </p:nvSpPr>
          <p:spPr bwMode="auto">
            <a:xfrm>
              <a:off x="2027805" y="5522884"/>
              <a:ext cx="5864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19" name="Freeform 588"/>
            <p:cNvSpPr>
              <a:spLocks/>
            </p:cNvSpPr>
            <p:nvPr/>
          </p:nvSpPr>
          <p:spPr bwMode="auto">
            <a:xfrm>
              <a:off x="1477290" y="3269802"/>
              <a:ext cx="1182378" cy="2256815"/>
            </a:xfrm>
            <a:custGeom>
              <a:avLst/>
              <a:gdLst>
                <a:gd name="T0" fmla="*/ 243 w 625"/>
                <a:gd name="T1" fmla="*/ 34 h 1209"/>
                <a:gd name="T2" fmla="*/ 288 w 625"/>
                <a:gd name="T3" fmla="*/ 2 h 1209"/>
                <a:gd name="T4" fmla="*/ 336 w 625"/>
                <a:gd name="T5" fmla="*/ 16 h 1209"/>
                <a:gd name="T6" fmla="*/ 364 w 625"/>
                <a:gd name="T7" fmla="*/ 25 h 1209"/>
                <a:gd name="T8" fmla="*/ 397 w 625"/>
                <a:gd name="T9" fmla="*/ 32 h 1209"/>
                <a:gd name="T10" fmla="*/ 471 w 625"/>
                <a:gd name="T11" fmla="*/ 50 h 1209"/>
                <a:gd name="T12" fmla="*/ 544 w 625"/>
                <a:gd name="T13" fmla="*/ 86 h 1209"/>
                <a:gd name="T14" fmla="*/ 560 w 625"/>
                <a:gd name="T15" fmla="*/ 206 h 1209"/>
                <a:gd name="T16" fmla="*/ 573 w 625"/>
                <a:gd name="T17" fmla="*/ 240 h 1209"/>
                <a:gd name="T18" fmla="*/ 594 w 625"/>
                <a:gd name="T19" fmla="*/ 274 h 1209"/>
                <a:gd name="T20" fmla="*/ 598 w 625"/>
                <a:gd name="T21" fmla="*/ 376 h 1209"/>
                <a:gd name="T22" fmla="*/ 618 w 625"/>
                <a:gd name="T23" fmla="*/ 412 h 1209"/>
                <a:gd name="T24" fmla="*/ 620 w 625"/>
                <a:gd name="T25" fmla="*/ 462 h 1209"/>
                <a:gd name="T26" fmla="*/ 582 w 625"/>
                <a:gd name="T27" fmla="*/ 514 h 1209"/>
                <a:gd name="T28" fmla="*/ 534 w 625"/>
                <a:gd name="T29" fmla="*/ 578 h 1209"/>
                <a:gd name="T30" fmla="*/ 535 w 625"/>
                <a:gd name="T31" fmla="*/ 627 h 1209"/>
                <a:gd name="T32" fmla="*/ 565 w 625"/>
                <a:gd name="T33" fmla="*/ 664 h 1209"/>
                <a:gd name="T34" fmla="*/ 568 w 625"/>
                <a:gd name="T35" fmla="*/ 709 h 1209"/>
                <a:gd name="T36" fmla="*/ 546 w 625"/>
                <a:gd name="T37" fmla="*/ 754 h 1209"/>
                <a:gd name="T38" fmla="*/ 521 w 625"/>
                <a:gd name="T39" fmla="*/ 797 h 1209"/>
                <a:gd name="T40" fmla="*/ 515 w 625"/>
                <a:gd name="T41" fmla="*/ 867 h 1209"/>
                <a:gd name="T42" fmla="*/ 516 w 625"/>
                <a:gd name="T43" fmla="*/ 879 h 1209"/>
                <a:gd name="T44" fmla="*/ 494 w 625"/>
                <a:gd name="T45" fmla="*/ 892 h 1209"/>
                <a:gd name="T46" fmla="*/ 461 w 625"/>
                <a:gd name="T47" fmla="*/ 908 h 1209"/>
                <a:gd name="T48" fmla="*/ 433 w 625"/>
                <a:gd name="T49" fmla="*/ 947 h 1209"/>
                <a:gd name="T50" fmla="*/ 430 w 625"/>
                <a:gd name="T51" fmla="*/ 1028 h 1209"/>
                <a:gd name="T52" fmla="*/ 445 w 625"/>
                <a:gd name="T53" fmla="*/ 1064 h 1209"/>
                <a:gd name="T54" fmla="*/ 421 w 625"/>
                <a:gd name="T55" fmla="*/ 1108 h 1209"/>
                <a:gd name="T56" fmla="*/ 362 w 625"/>
                <a:gd name="T57" fmla="*/ 1180 h 1209"/>
                <a:gd name="T58" fmla="*/ 295 w 625"/>
                <a:gd name="T59" fmla="*/ 1207 h 1209"/>
                <a:gd name="T60" fmla="*/ 251 w 625"/>
                <a:gd name="T61" fmla="*/ 1193 h 1209"/>
                <a:gd name="T62" fmla="*/ 170 w 625"/>
                <a:gd name="T63" fmla="*/ 1184 h 1209"/>
                <a:gd name="T64" fmla="*/ 85 w 625"/>
                <a:gd name="T65" fmla="*/ 1194 h 1209"/>
                <a:gd name="T66" fmla="*/ 59 w 625"/>
                <a:gd name="T67" fmla="*/ 1203 h 1209"/>
                <a:gd name="T68" fmla="*/ 23 w 625"/>
                <a:gd name="T69" fmla="*/ 1193 h 1209"/>
                <a:gd name="T70" fmla="*/ 4 w 625"/>
                <a:gd name="T71" fmla="*/ 1171 h 1209"/>
                <a:gd name="T72" fmla="*/ 9 w 625"/>
                <a:gd name="T73" fmla="*/ 1085 h 1209"/>
                <a:gd name="T74" fmla="*/ 37 w 625"/>
                <a:gd name="T75" fmla="*/ 1058 h 1209"/>
                <a:gd name="T76" fmla="*/ 80 w 625"/>
                <a:gd name="T77" fmla="*/ 1046 h 1209"/>
                <a:gd name="T78" fmla="*/ 108 w 625"/>
                <a:gd name="T79" fmla="*/ 1017 h 1209"/>
                <a:gd name="T80" fmla="*/ 101 w 625"/>
                <a:gd name="T81" fmla="*/ 901 h 1209"/>
                <a:gd name="T82" fmla="*/ 132 w 625"/>
                <a:gd name="T83" fmla="*/ 868 h 1209"/>
                <a:gd name="T84" fmla="*/ 274 w 625"/>
                <a:gd name="T85" fmla="*/ 856 h 1209"/>
                <a:gd name="T86" fmla="*/ 314 w 625"/>
                <a:gd name="T87" fmla="*/ 811 h 1209"/>
                <a:gd name="T88" fmla="*/ 326 w 625"/>
                <a:gd name="T89" fmla="*/ 749 h 1209"/>
                <a:gd name="T90" fmla="*/ 315 w 625"/>
                <a:gd name="T91" fmla="*/ 698 h 1209"/>
                <a:gd name="T92" fmla="*/ 336 w 625"/>
                <a:gd name="T93" fmla="*/ 632 h 1209"/>
                <a:gd name="T94" fmla="*/ 388 w 625"/>
                <a:gd name="T95" fmla="*/ 602 h 1209"/>
                <a:gd name="T96" fmla="*/ 428 w 625"/>
                <a:gd name="T97" fmla="*/ 566 h 1209"/>
                <a:gd name="T98" fmla="*/ 407 w 625"/>
                <a:gd name="T99" fmla="*/ 523 h 1209"/>
                <a:gd name="T100" fmla="*/ 392 w 625"/>
                <a:gd name="T101" fmla="*/ 469 h 1209"/>
                <a:gd name="T102" fmla="*/ 402 w 625"/>
                <a:gd name="T103" fmla="*/ 394 h 1209"/>
                <a:gd name="T104" fmla="*/ 393 w 625"/>
                <a:gd name="T105" fmla="*/ 328 h 1209"/>
                <a:gd name="T106" fmla="*/ 357 w 625"/>
                <a:gd name="T107" fmla="*/ 310 h 1209"/>
                <a:gd name="T108" fmla="*/ 333 w 625"/>
                <a:gd name="T109" fmla="*/ 245 h 1209"/>
                <a:gd name="T110" fmla="*/ 321 w 625"/>
                <a:gd name="T111" fmla="*/ 167 h 1209"/>
                <a:gd name="T112" fmla="*/ 286 w 625"/>
                <a:gd name="T113" fmla="*/ 134 h 1209"/>
                <a:gd name="T114" fmla="*/ 255 w 625"/>
                <a:gd name="T115" fmla="*/ 107 h 1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5"/>
                <a:gd name="T175" fmla="*/ 0 h 1209"/>
                <a:gd name="T176" fmla="*/ 625 w 625"/>
                <a:gd name="T177" fmla="*/ 1209 h 1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5" h="1209">
                  <a:moveTo>
                    <a:pt x="246" y="116"/>
                  </a:moveTo>
                  <a:lnTo>
                    <a:pt x="244" y="111"/>
                  </a:lnTo>
                  <a:lnTo>
                    <a:pt x="244" y="106"/>
                  </a:lnTo>
                  <a:lnTo>
                    <a:pt x="243" y="100"/>
                  </a:lnTo>
                  <a:lnTo>
                    <a:pt x="243" y="95"/>
                  </a:lnTo>
                  <a:lnTo>
                    <a:pt x="241" y="90"/>
                  </a:lnTo>
                  <a:lnTo>
                    <a:pt x="241" y="77"/>
                  </a:lnTo>
                  <a:lnTo>
                    <a:pt x="239" y="72"/>
                  </a:lnTo>
                  <a:lnTo>
                    <a:pt x="239" y="48"/>
                  </a:lnTo>
                  <a:lnTo>
                    <a:pt x="241" y="45"/>
                  </a:lnTo>
                  <a:lnTo>
                    <a:pt x="241" y="38"/>
                  </a:lnTo>
                  <a:lnTo>
                    <a:pt x="243" y="34"/>
                  </a:lnTo>
                  <a:lnTo>
                    <a:pt x="243" y="29"/>
                  </a:lnTo>
                  <a:lnTo>
                    <a:pt x="244" y="25"/>
                  </a:lnTo>
                  <a:lnTo>
                    <a:pt x="244" y="23"/>
                  </a:lnTo>
                  <a:lnTo>
                    <a:pt x="246" y="21"/>
                  </a:lnTo>
                  <a:lnTo>
                    <a:pt x="248" y="18"/>
                  </a:lnTo>
                  <a:lnTo>
                    <a:pt x="248" y="16"/>
                  </a:lnTo>
                  <a:lnTo>
                    <a:pt x="262" y="2"/>
                  </a:lnTo>
                  <a:lnTo>
                    <a:pt x="267" y="2"/>
                  </a:lnTo>
                  <a:lnTo>
                    <a:pt x="270" y="0"/>
                  </a:lnTo>
                  <a:lnTo>
                    <a:pt x="277" y="0"/>
                  </a:lnTo>
                  <a:lnTo>
                    <a:pt x="281" y="2"/>
                  </a:lnTo>
                  <a:lnTo>
                    <a:pt x="288" y="2"/>
                  </a:lnTo>
                  <a:lnTo>
                    <a:pt x="291" y="4"/>
                  </a:lnTo>
                  <a:lnTo>
                    <a:pt x="295" y="4"/>
                  </a:lnTo>
                  <a:lnTo>
                    <a:pt x="300" y="5"/>
                  </a:lnTo>
                  <a:lnTo>
                    <a:pt x="303" y="5"/>
                  </a:lnTo>
                  <a:lnTo>
                    <a:pt x="307" y="7"/>
                  </a:lnTo>
                  <a:lnTo>
                    <a:pt x="312" y="9"/>
                  </a:lnTo>
                  <a:lnTo>
                    <a:pt x="315" y="9"/>
                  </a:lnTo>
                  <a:lnTo>
                    <a:pt x="321" y="11"/>
                  </a:lnTo>
                  <a:lnTo>
                    <a:pt x="324" y="13"/>
                  </a:lnTo>
                  <a:lnTo>
                    <a:pt x="327" y="14"/>
                  </a:lnTo>
                  <a:lnTo>
                    <a:pt x="331" y="14"/>
                  </a:lnTo>
                  <a:lnTo>
                    <a:pt x="336" y="16"/>
                  </a:lnTo>
                  <a:lnTo>
                    <a:pt x="340" y="18"/>
                  </a:lnTo>
                  <a:lnTo>
                    <a:pt x="343" y="20"/>
                  </a:lnTo>
                  <a:lnTo>
                    <a:pt x="347" y="20"/>
                  </a:lnTo>
                  <a:lnTo>
                    <a:pt x="350" y="21"/>
                  </a:lnTo>
                  <a:lnTo>
                    <a:pt x="353" y="23"/>
                  </a:lnTo>
                  <a:lnTo>
                    <a:pt x="355" y="23"/>
                  </a:lnTo>
                  <a:lnTo>
                    <a:pt x="359" y="25"/>
                  </a:lnTo>
                  <a:lnTo>
                    <a:pt x="362" y="25"/>
                  </a:lnTo>
                  <a:lnTo>
                    <a:pt x="366" y="27"/>
                  </a:lnTo>
                  <a:lnTo>
                    <a:pt x="369" y="27"/>
                  </a:lnTo>
                  <a:lnTo>
                    <a:pt x="367" y="25"/>
                  </a:lnTo>
                  <a:lnTo>
                    <a:pt x="364" y="25"/>
                  </a:lnTo>
                  <a:lnTo>
                    <a:pt x="362" y="23"/>
                  </a:lnTo>
                  <a:lnTo>
                    <a:pt x="359" y="23"/>
                  </a:lnTo>
                  <a:lnTo>
                    <a:pt x="362" y="23"/>
                  </a:lnTo>
                  <a:lnTo>
                    <a:pt x="364" y="25"/>
                  </a:lnTo>
                  <a:lnTo>
                    <a:pt x="366" y="25"/>
                  </a:lnTo>
                  <a:lnTo>
                    <a:pt x="369" y="27"/>
                  </a:lnTo>
                  <a:lnTo>
                    <a:pt x="374" y="27"/>
                  </a:lnTo>
                  <a:lnTo>
                    <a:pt x="378" y="29"/>
                  </a:lnTo>
                  <a:lnTo>
                    <a:pt x="383" y="30"/>
                  </a:lnTo>
                  <a:lnTo>
                    <a:pt x="386" y="30"/>
                  </a:lnTo>
                  <a:lnTo>
                    <a:pt x="392" y="32"/>
                  </a:lnTo>
                  <a:lnTo>
                    <a:pt x="397" y="32"/>
                  </a:lnTo>
                  <a:lnTo>
                    <a:pt x="402" y="34"/>
                  </a:lnTo>
                  <a:lnTo>
                    <a:pt x="409" y="36"/>
                  </a:lnTo>
                  <a:lnTo>
                    <a:pt x="414" y="36"/>
                  </a:lnTo>
                  <a:lnTo>
                    <a:pt x="419" y="38"/>
                  </a:lnTo>
                  <a:lnTo>
                    <a:pt x="426" y="39"/>
                  </a:lnTo>
                  <a:lnTo>
                    <a:pt x="433" y="39"/>
                  </a:lnTo>
                  <a:lnTo>
                    <a:pt x="438" y="41"/>
                  </a:lnTo>
                  <a:lnTo>
                    <a:pt x="445" y="43"/>
                  </a:lnTo>
                  <a:lnTo>
                    <a:pt x="452" y="45"/>
                  </a:lnTo>
                  <a:lnTo>
                    <a:pt x="459" y="47"/>
                  </a:lnTo>
                  <a:lnTo>
                    <a:pt x="464" y="48"/>
                  </a:lnTo>
                  <a:lnTo>
                    <a:pt x="471" y="50"/>
                  </a:lnTo>
                  <a:lnTo>
                    <a:pt x="478" y="52"/>
                  </a:lnTo>
                  <a:lnTo>
                    <a:pt x="483" y="54"/>
                  </a:lnTo>
                  <a:lnTo>
                    <a:pt x="490" y="56"/>
                  </a:lnTo>
                  <a:lnTo>
                    <a:pt x="495" y="57"/>
                  </a:lnTo>
                  <a:lnTo>
                    <a:pt x="502" y="59"/>
                  </a:lnTo>
                  <a:lnTo>
                    <a:pt x="508" y="61"/>
                  </a:lnTo>
                  <a:lnTo>
                    <a:pt x="513" y="64"/>
                  </a:lnTo>
                  <a:lnTo>
                    <a:pt x="518" y="66"/>
                  </a:lnTo>
                  <a:lnTo>
                    <a:pt x="523" y="68"/>
                  </a:lnTo>
                  <a:lnTo>
                    <a:pt x="527" y="72"/>
                  </a:lnTo>
                  <a:lnTo>
                    <a:pt x="532" y="73"/>
                  </a:lnTo>
                  <a:lnTo>
                    <a:pt x="544" y="86"/>
                  </a:lnTo>
                  <a:lnTo>
                    <a:pt x="546" y="90"/>
                  </a:lnTo>
                  <a:lnTo>
                    <a:pt x="547" y="93"/>
                  </a:lnTo>
                  <a:lnTo>
                    <a:pt x="549" y="97"/>
                  </a:lnTo>
                  <a:lnTo>
                    <a:pt x="551" y="100"/>
                  </a:lnTo>
                  <a:lnTo>
                    <a:pt x="553" y="104"/>
                  </a:lnTo>
                  <a:lnTo>
                    <a:pt x="554" y="109"/>
                  </a:lnTo>
                  <a:lnTo>
                    <a:pt x="554" y="113"/>
                  </a:lnTo>
                  <a:lnTo>
                    <a:pt x="556" y="118"/>
                  </a:lnTo>
                  <a:lnTo>
                    <a:pt x="556" y="127"/>
                  </a:lnTo>
                  <a:lnTo>
                    <a:pt x="558" y="131"/>
                  </a:lnTo>
                  <a:lnTo>
                    <a:pt x="558" y="202"/>
                  </a:lnTo>
                  <a:lnTo>
                    <a:pt x="560" y="206"/>
                  </a:lnTo>
                  <a:lnTo>
                    <a:pt x="560" y="210"/>
                  </a:lnTo>
                  <a:lnTo>
                    <a:pt x="561" y="213"/>
                  </a:lnTo>
                  <a:lnTo>
                    <a:pt x="561" y="215"/>
                  </a:lnTo>
                  <a:lnTo>
                    <a:pt x="563" y="218"/>
                  </a:lnTo>
                  <a:lnTo>
                    <a:pt x="563" y="220"/>
                  </a:lnTo>
                  <a:lnTo>
                    <a:pt x="565" y="224"/>
                  </a:lnTo>
                  <a:lnTo>
                    <a:pt x="565" y="226"/>
                  </a:lnTo>
                  <a:lnTo>
                    <a:pt x="566" y="227"/>
                  </a:lnTo>
                  <a:lnTo>
                    <a:pt x="568" y="231"/>
                  </a:lnTo>
                  <a:lnTo>
                    <a:pt x="568" y="233"/>
                  </a:lnTo>
                  <a:lnTo>
                    <a:pt x="573" y="238"/>
                  </a:lnTo>
                  <a:lnTo>
                    <a:pt x="573" y="240"/>
                  </a:lnTo>
                  <a:lnTo>
                    <a:pt x="579" y="245"/>
                  </a:lnTo>
                  <a:lnTo>
                    <a:pt x="579" y="247"/>
                  </a:lnTo>
                  <a:lnTo>
                    <a:pt x="582" y="251"/>
                  </a:lnTo>
                  <a:lnTo>
                    <a:pt x="582" y="252"/>
                  </a:lnTo>
                  <a:lnTo>
                    <a:pt x="589" y="260"/>
                  </a:lnTo>
                  <a:lnTo>
                    <a:pt x="589" y="261"/>
                  </a:lnTo>
                  <a:lnTo>
                    <a:pt x="591" y="263"/>
                  </a:lnTo>
                  <a:lnTo>
                    <a:pt x="591" y="265"/>
                  </a:lnTo>
                  <a:lnTo>
                    <a:pt x="592" y="269"/>
                  </a:lnTo>
                  <a:lnTo>
                    <a:pt x="592" y="270"/>
                  </a:lnTo>
                  <a:lnTo>
                    <a:pt x="594" y="272"/>
                  </a:lnTo>
                  <a:lnTo>
                    <a:pt x="594" y="274"/>
                  </a:lnTo>
                  <a:lnTo>
                    <a:pt x="596" y="278"/>
                  </a:lnTo>
                  <a:lnTo>
                    <a:pt x="596" y="290"/>
                  </a:lnTo>
                  <a:lnTo>
                    <a:pt x="598" y="292"/>
                  </a:lnTo>
                  <a:lnTo>
                    <a:pt x="598" y="297"/>
                  </a:lnTo>
                  <a:lnTo>
                    <a:pt x="596" y="301"/>
                  </a:lnTo>
                  <a:lnTo>
                    <a:pt x="596" y="322"/>
                  </a:lnTo>
                  <a:lnTo>
                    <a:pt x="594" y="326"/>
                  </a:lnTo>
                  <a:lnTo>
                    <a:pt x="594" y="364"/>
                  </a:lnTo>
                  <a:lnTo>
                    <a:pt x="596" y="367"/>
                  </a:lnTo>
                  <a:lnTo>
                    <a:pt x="596" y="372"/>
                  </a:lnTo>
                  <a:lnTo>
                    <a:pt x="598" y="374"/>
                  </a:lnTo>
                  <a:lnTo>
                    <a:pt x="598" y="376"/>
                  </a:lnTo>
                  <a:lnTo>
                    <a:pt x="599" y="380"/>
                  </a:lnTo>
                  <a:lnTo>
                    <a:pt x="601" y="381"/>
                  </a:lnTo>
                  <a:lnTo>
                    <a:pt x="601" y="385"/>
                  </a:lnTo>
                  <a:lnTo>
                    <a:pt x="603" y="387"/>
                  </a:lnTo>
                  <a:lnTo>
                    <a:pt x="605" y="390"/>
                  </a:lnTo>
                  <a:lnTo>
                    <a:pt x="608" y="394"/>
                  </a:lnTo>
                  <a:lnTo>
                    <a:pt x="608" y="398"/>
                  </a:lnTo>
                  <a:lnTo>
                    <a:pt x="612" y="401"/>
                  </a:lnTo>
                  <a:lnTo>
                    <a:pt x="613" y="405"/>
                  </a:lnTo>
                  <a:lnTo>
                    <a:pt x="615" y="406"/>
                  </a:lnTo>
                  <a:lnTo>
                    <a:pt x="617" y="410"/>
                  </a:lnTo>
                  <a:lnTo>
                    <a:pt x="618" y="412"/>
                  </a:lnTo>
                  <a:lnTo>
                    <a:pt x="618" y="415"/>
                  </a:lnTo>
                  <a:lnTo>
                    <a:pt x="620" y="417"/>
                  </a:lnTo>
                  <a:lnTo>
                    <a:pt x="622" y="421"/>
                  </a:lnTo>
                  <a:lnTo>
                    <a:pt x="622" y="423"/>
                  </a:lnTo>
                  <a:lnTo>
                    <a:pt x="624" y="426"/>
                  </a:lnTo>
                  <a:lnTo>
                    <a:pt x="624" y="432"/>
                  </a:lnTo>
                  <a:lnTo>
                    <a:pt x="625" y="435"/>
                  </a:lnTo>
                  <a:lnTo>
                    <a:pt x="625" y="444"/>
                  </a:lnTo>
                  <a:lnTo>
                    <a:pt x="624" y="448"/>
                  </a:lnTo>
                  <a:lnTo>
                    <a:pt x="624" y="455"/>
                  </a:lnTo>
                  <a:lnTo>
                    <a:pt x="622" y="458"/>
                  </a:lnTo>
                  <a:lnTo>
                    <a:pt x="620" y="462"/>
                  </a:lnTo>
                  <a:lnTo>
                    <a:pt x="618" y="466"/>
                  </a:lnTo>
                  <a:lnTo>
                    <a:pt x="615" y="469"/>
                  </a:lnTo>
                  <a:lnTo>
                    <a:pt x="613" y="473"/>
                  </a:lnTo>
                  <a:lnTo>
                    <a:pt x="610" y="478"/>
                  </a:lnTo>
                  <a:lnTo>
                    <a:pt x="608" y="482"/>
                  </a:lnTo>
                  <a:lnTo>
                    <a:pt x="605" y="487"/>
                  </a:lnTo>
                  <a:lnTo>
                    <a:pt x="601" y="491"/>
                  </a:lnTo>
                  <a:lnTo>
                    <a:pt x="598" y="496"/>
                  </a:lnTo>
                  <a:lnTo>
                    <a:pt x="594" y="500"/>
                  </a:lnTo>
                  <a:lnTo>
                    <a:pt x="591" y="505"/>
                  </a:lnTo>
                  <a:lnTo>
                    <a:pt x="586" y="509"/>
                  </a:lnTo>
                  <a:lnTo>
                    <a:pt x="582" y="514"/>
                  </a:lnTo>
                  <a:lnTo>
                    <a:pt x="579" y="519"/>
                  </a:lnTo>
                  <a:lnTo>
                    <a:pt x="573" y="523"/>
                  </a:lnTo>
                  <a:lnTo>
                    <a:pt x="570" y="528"/>
                  </a:lnTo>
                  <a:lnTo>
                    <a:pt x="566" y="534"/>
                  </a:lnTo>
                  <a:lnTo>
                    <a:pt x="554" y="546"/>
                  </a:lnTo>
                  <a:lnTo>
                    <a:pt x="551" y="552"/>
                  </a:lnTo>
                  <a:lnTo>
                    <a:pt x="547" y="557"/>
                  </a:lnTo>
                  <a:lnTo>
                    <a:pt x="544" y="560"/>
                  </a:lnTo>
                  <a:lnTo>
                    <a:pt x="541" y="566"/>
                  </a:lnTo>
                  <a:lnTo>
                    <a:pt x="539" y="569"/>
                  </a:lnTo>
                  <a:lnTo>
                    <a:pt x="535" y="573"/>
                  </a:lnTo>
                  <a:lnTo>
                    <a:pt x="534" y="578"/>
                  </a:lnTo>
                  <a:lnTo>
                    <a:pt x="532" y="582"/>
                  </a:lnTo>
                  <a:lnTo>
                    <a:pt x="530" y="586"/>
                  </a:lnTo>
                  <a:lnTo>
                    <a:pt x="528" y="589"/>
                  </a:lnTo>
                  <a:lnTo>
                    <a:pt x="528" y="595"/>
                  </a:lnTo>
                  <a:lnTo>
                    <a:pt x="527" y="598"/>
                  </a:lnTo>
                  <a:lnTo>
                    <a:pt x="527" y="607"/>
                  </a:lnTo>
                  <a:lnTo>
                    <a:pt x="528" y="611"/>
                  </a:lnTo>
                  <a:lnTo>
                    <a:pt x="528" y="614"/>
                  </a:lnTo>
                  <a:lnTo>
                    <a:pt x="530" y="618"/>
                  </a:lnTo>
                  <a:lnTo>
                    <a:pt x="532" y="620"/>
                  </a:lnTo>
                  <a:lnTo>
                    <a:pt x="534" y="623"/>
                  </a:lnTo>
                  <a:lnTo>
                    <a:pt x="535" y="627"/>
                  </a:lnTo>
                  <a:lnTo>
                    <a:pt x="537" y="629"/>
                  </a:lnTo>
                  <a:lnTo>
                    <a:pt x="539" y="632"/>
                  </a:lnTo>
                  <a:lnTo>
                    <a:pt x="541" y="634"/>
                  </a:lnTo>
                  <a:lnTo>
                    <a:pt x="542" y="637"/>
                  </a:lnTo>
                  <a:lnTo>
                    <a:pt x="546" y="639"/>
                  </a:lnTo>
                  <a:lnTo>
                    <a:pt x="547" y="643"/>
                  </a:lnTo>
                  <a:lnTo>
                    <a:pt x="549" y="646"/>
                  </a:lnTo>
                  <a:lnTo>
                    <a:pt x="553" y="648"/>
                  </a:lnTo>
                  <a:lnTo>
                    <a:pt x="554" y="652"/>
                  </a:lnTo>
                  <a:lnTo>
                    <a:pt x="561" y="659"/>
                  </a:lnTo>
                  <a:lnTo>
                    <a:pt x="563" y="663"/>
                  </a:lnTo>
                  <a:lnTo>
                    <a:pt x="565" y="664"/>
                  </a:lnTo>
                  <a:lnTo>
                    <a:pt x="566" y="668"/>
                  </a:lnTo>
                  <a:lnTo>
                    <a:pt x="568" y="670"/>
                  </a:lnTo>
                  <a:lnTo>
                    <a:pt x="570" y="673"/>
                  </a:lnTo>
                  <a:lnTo>
                    <a:pt x="570" y="677"/>
                  </a:lnTo>
                  <a:lnTo>
                    <a:pt x="572" y="679"/>
                  </a:lnTo>
                  <a:lnTo>
                    <a:pt x="572" y="686"/>
                  </a:lnTo>
                  <a:lnTo>
                    <a:pt x="573" y="689"/>
                  </a:lnTo>
                  <a:lnTo>
                    <a:pt x="572" y="691"/>
                  </a:lnTo>
                  <a:lnTo>
                    <a:pt x="572" y="698"/>
                  </a:lnTo>
                  <a:lnTo>
                    <a:pt x="570" y="702"/>
                  </a:lnTo>
                  <a:lnTo>
                    <a:pt x="570" y="706"/>
                  </a:lnTo>
                  <a:lnTo>
                    <a:pt x="568" y="709"/>
                  </a:lnTo>
                  <a:lnTo>
                    <a:pt x="566" y="713"/>
                  </a:lnTo>
                  <a:lnTo>
                    <a:pt x="565" y="716"/>
                  </a:lnTo>
                  <a:lnTo>
                    <a:pt x="563" y="720"/>
                  </a:lnTo>
                  <a:lnTo>
                    <a:pt x="561" y="723"/>
                  </a:lnTo>
                  <a:lnTo>
                    <a:pt x="560" y="727"/>
                  </a:lnTo>
                  <a:lnTo>
                    <a:pt x="558" y="731"/>
                  </a:lnTo>
                  <a:lnTo>
                    <a:pt x="556" y="734"/>
                  </a:lnTo>
                  <a:lnTo>
                    <a:pt x="554" y="738"/>
                  </a:lnTo>
                  <a:lnTo>
                    <a:pt x="553" y="741"/>
                  </a:lnTo>
                  <a:lnTo>
                    <a:pt x="549" y="747"/>
                  </a:lnTo>
                  <a:lnTo>
                    <a:pt x="547" y="750"/>
                  </a:lnTo>
                  <a:lnTo>
                    <a:pt x="546" y="754"/>
                  </a:lnTo>
                  <a:lnTo>
                    <a:pt x="542" y="757"/>
                  </a:lnTo>
                  <a:lnTo>
                    <a:pt x="541" y="761"/>
                  </a:lnTo>
                  <a:lnTo>
                    <a:pt x="539" y="765"/>
                  </a:lnTo>
                  <a:lnTo>
                    <a:pt x="537" y="768"/>
                  </a:lnTo>
                  <a:lnTo>
                    <a:pt x="535" y="772"/>
                  </a:lnTo>
                  <a:lnTo>
                    <a:pt x="530" y="777"/>
                  </a:lnTo>
                  <a:lnTo>
                    <a:pt x="528" y="781"/>
                  </a:lnTo>
                  <a:lnTo>
                    <a:pt x="527" y="784"/>
                  </a:lnTo>
                  <a:lnTo>
                    <a:pt x="525" y="788"/>
                  </a:lnTo>
                  <a:lnTo>
                    <a:pt x="523" y="791"/>
                  </a:lnTo>
                  <a:lnTo>
                    <a:pt x="523" y="793"/>
                  </a:lnTo>
                  <a:lnTo>
                    <a:pt x="521" y="797"/>
                  </a:lnTo>
                  <a:lnTo>
                    <a:pt x="521" y="800"/>
                  </a:lnTo>
                  <a:lnTo>
                    <a:pt x="520" y="802"/>
                  </a:lnTo>
                  <a:lnTo>
                    <a:pt x="520" y="806"/>
                  </a:lnTo>
                  <a:lnTo>
                    <a:pt x="518" y="808"/>
                  </a:lnTo>
                  <a:lnTo>
                    <a:pt x="518" y="811"/>
                  </a:lnTo>
                  <a:lnTo>
                    <a:pt x="516" y="813"/>
                  </a:lnTo>
                  <a:lnTo>
                    <a:pt x="516" y="824"/>
                  </a:lnTo>
                  <a:lnTo>
                    <a:pt x="515" y="826"/>
                  </a:lnTo>
                  <a:lnTo>
                    <a:pt x="515" y="858"/>
                  </a:lnTo>
                  <a:lnTo>
                    <a:pt x="516" y="860"/>
                  </a:lnTo>
                  <a:lnTo>
                    <a:pt x="516" y="867"/>
                  </a:lnTo>
                  <a:lnTo>
                    <a:pt x="515" y="867"/>
                  </a:lnTo>
                  <a:lnTo>
                    <a:pt x="515" y="868"/>
                  </a:lnTo>
                  <a:lnTo>
                    <a:pt x="516" y="868"/>
                  </a:lnTo>
                  <a:lnTo>
                    <a:pt x="516" y="872"/>
                  </a:lnTo>
                  <a:lnTo>
                    <a:pt x="518" y="874"/>
                  </a:lnTo>
                  <a:lnTo>
                    <a:pt x="520" y="874"/>
                  </a:lnTo>
                  <a:lnTo>
                    <a:pt x="520" y="876"/>
                  </a:lnTo>
                  <a:lnTo>
                    <a:pt x="521" y="876"/>
                  </a:lnTo>
                  <a:lnTo>
                    <a:pt x="520" y="876"/>
                  </a:lnTo>
                  <a:lnTo>
                    <a:pt x="520" y="877"/>
                  </a:lnTo>
                  <a:lnTo>
                    <a:pt x="518" y="877"/>
                  </a:lnTo>
                  <a:lnTo>
                    <a:pt x="518" y="879"/>
                  </a:lnTo>
                  <a:lnTo>
                    <a:pt x="516" y="879"/>
                  </a:lnTo>
                  <a:lnTo>
                    <a:pt x="516" y="881"/>
                  </a:lnTo>
                  <a:lnTo>
                    <a:pt x="515" y="881"/>
                  </a:lnTo>
                  <a:lnTo>
                    <a:pt x="513" y="883"/>
                  </a:lnTo>
                  <a:lnTo>
                    <a:pt x="511" y="883"/>
                  </a:lnTo>
                  <a:lnTo>
                    <a:pt x="509" y="885"/>
                  </a:lnTo>
                  <a:lnTo>
                    <a:pt x="508" y="885"/>
                  </a:lnTo>
                  <a:lnTo>
                    <a:pt x="506" y="886"/>
                  </a:lnTo>
                  <a:lnTo>
                    <a:pt x="504" y="886"/>
                  </a:lnTo>
                  <a:lnTo>
                    <a:pt x="501" y="888"/>
                  </a:lnTo>
                  <a:lnTo>
                    <a:pt x="499" y="890"/>
                  </a:lnTo>
                  <a:lnTo>
                    <a:pt x="495" y="890"/>
                  </a:lnTo>
                  <a:lnTo>
                    <a:pt x="494" y="892"/>
                  </a:lnTo>
                  <a:lnTo>
                    <a:pt x="490" y="894"/>
                  </a:lnTo>
                  <a:lnTo>
                    <a:pt x="489" y="894"/>
                  </a:lnTo>
                  <a:lnTo>
                    <a:pt x="485" y="895"/>
                  </a:lnTo>
                  <a:lnTo>
                    <a:pt x="483" y="897"/>
                  </a:lnTo>
                  <a:lnTo>
                    <a:pt x="480" y="897"/>
                  </a:lnTo>
                  <a:lnTo>
                    <a:pt x="478" y="899"/>
                  </a:lnTo>
                  <a:lnTo>
                    <a:pt x="475" y="901"/>
                  </a:lnTo>
                  <a:lnTo>
                    <a:pt x="471" y="903"/>
                  </a:lnTo>
                  <a:lnTo>
                    <a:pt x="469" y="904"/>
                  </a:lnTo>
                  <a:lnTo>
                    <a:pt x="466" y="904"/>
                  </a:lnTo>
                  <a:lnTo>
                    <a:pt x="464" y="906"/>
                  </a:lnTo>
                  <a:lnTo>
                    <a:pt x="461" y="908"/>
                  </a:lnTo>
                  <a:lnTo>
                    <a:pt x="459" y="910"/>
                  </a:lnTo>
                  <a:lnTo>
                    <a:pt x="456" y="911"/>
                  </a:lnTo>
                  <a:lnTo>
                    <a:pt x="450" y="917"/>
                  </a:lnTo>
                  <a:lnTo>
                    <a:pt x="447" y="919"/>
                  </a:lnTo>
                  <a:lnTo>
                    <a:pt x="444" y="922"/>
                  </a:lnTo>
                  <a:lnTo>
                    <a:pt x="444" y="926"/>
                  </a:lnTo>
                  <a:lnTo>
                    <a:pt x="438" y="931"/>
                  </a:lnTo>
                  <a:lnTo>
                    <a:pt x="438" y="935"/>
                  </a:lnTo>
                  <a:lnTo>
                    <a:pt x="435" y="938"/>
                  </a:lnTo>
                  <a:lnTo>
                    <a:pt x="435" y="942"/>
                  </a:lnTo>
                  <a:lnTo>
                    <a:pt x="433" y="944"/>
                  </a:lnTo>
                  <a:lnTo>
                    <a:pt x="433" y="947"/>
                  </a:lnTo>
                  <a:lnTo>
                    <a:pt x="431" y="951"/>
                  </a:lnTo>
                  <a:lnTo>
                    <a:pt x="431" y="956"/>
                  </a:lnTo>
                  <a:lnTo>
                    <a:pt x="430" y="958"/>
                  </a:lnTo>
                  <a:lnTo>
                    <a:pt x="430" y="965"/>
                  </a:lnTo>
                  <a:lnTo>
                    <a:pt x="428" y="969"/>
                  </a:lnTo>
                  <a:lnTo>
                    <a:pt x="428" y="978"/>
                  </a:lnTo>
                  <a:lnTo>
                    <a:pt x="426" y="980"/>
                  </a:lnTo>
                  <a:lnTo>
                    <a:pt x="426" y="1021"/>
                  </a:lnTo>
                  <a:lnTo>
                    <a:pt x="428" y="1022"/>
                  </a:lnTo>
                  <a:lnTo>
                    <a:pt x="428" y="1024"/>
                  </a:lnTo>
                  <a:lnTo>
                    <a:pt x="430" y="1026"/>
                  </a:lnTo>
                  <a:lnTo>
                    <a:pt x="430" y="1028"/>
                  </a:lnTo>
                  <a:lnTo>
                    <a:pt x="438" y="1037"/>
                  </a:lnTo>
                  <a:lnTo>
                    <a:pt x="438" y="1039"/>
                  </a:lnTo>
                  <a:lnTo>
                    <a:pt x="440" y="1039"/>
                  </a:lnTo>
                  <a:lnTo>
                    <a:pt x="442" y="1040"/>
                  </a:lnTo>
                  <a:lnTo>
                    <a:pt x="442" y="1042"/>
                  </a:lnTo>
                  <a:lnTo>
                    <a:pt x="444" y="1044"/>
                  </a:lnTo>
                  <a:lnTo>
                    <a:pt x="444" y="1046"/>
                  </a:lnTo>
                  <a:lnTo>
                    <a:pt x="445" y="1048"/>
                  </a:lnTo>
                  <a:lnTo>
                    <a:pt x="445" y="1049"/>
                  </a:lnTo>
                  <a:lnTo>
                    <a:pt x="447" y="1051"/>
                  </a:lnTo>
                  <a:lnTo>
                    <a:pt x="447" y="1062"/>
                  </a:lnTo>
                  <a:lnTo>
                    <a:pt x="445" y="1064"/>
                  </a:lnTo>
                  <a:lnTo>
                    <a:pt x="445" y="1065"/>
                  </a:lnTo>
                  <a:lnTo>
                    <a:pt x="444" y="1069"/>
                  </a:lnTo>
                  <a:lnTo>
                    <a:pt x="444" y="1073"/>
                  </a:lnTo>
                  <a:lnTo>
                    <a:pt x="442" y="1074"/>
                  </a:lnTo>
                  <a:lnTo>
                    <a:pt x="440" y="1078"/>
                  </a:lnTo>
                  <a:lnTo>
                    <a:pt x="437" y="1082"/>
                  </a:lnTo>
                  <a:lnTo>
                    <a:pt x="435" y="1085"/>
                  </a:lnTo>
                  <a:lnTo>
                    <a:pt x="433" y="1091"/>
                  </a:lnTo>
                  <a:lnTo>
                    <a:pt x="430" y="1094"/>
                  </a:lnTo>
                  <a:lnTo>
                    <a:pt x="426" y="1099"/>
                  </a:lnTo>
                  <a:lnTo>
                    <a:pt x="424" y="1103"/>
                  </a:lnTo>
                  <a:lnTo>
                    <a:pt x="421" y="1108"/>
                  </a:lnTo>
                  <a:lnTo>
                    <a:pt x="418" y="1112"/>
                  </a:lnTo>
                  <a:lnTo>
                    <a:pt x="414" y="1117"/>
                  </a:lnTo>
                  <a:lnTo>
                    <a:pt x="411" y="1123"/>
                  </a:lnTo>
                  <a:lnTo>
                    <a:pt x="407" y="1128"/>
                  </a:lnTo>
                  <a:lnTo>
                    <a:pt x="398" y="1137"/>
                  </a:lnTo>
                  <a:lnTo>
                    <a:pt x="395" y="1142"/>
                  </a:lnTo>
                  <a:lnTo>
                    <a:pt x="392" y="1148"/>
                  </a:lnTo>
                  <a:lnTo>
                    <a:pt x="386" y="1153"/>
                  </a:lnTo>
                  <a:lnTo>
                    <a:pt x="383" y="1159"/>
                  </a:lnTo>
                  <a:lnTo>
                    <a:pt x="378" y="1162"/>
                  </a:lnTo>
                  <a:lnTo>
                    <a:pt x="374" y="1168"/>
                  </a:lnTo>
                  <a:lnTo>
                    <a:pt x="362" y="1180"/>
                  </a:lnTo>
                  <a:lnTo>
                    <a:pt x="357" y="1184"/>
                  </a:lnTo>
                  <a:lnTo>
                    <a:pt x="350" y="1191"/>
                  </a:lnTo>
                  <a:lnTo>
                    <a:pt x="345" y="1194"/>
                  </a:lnTo>
                  <a:lnTo>
                    <a:pt x="341" y="1198"/>
                  </a:lnTo>
                  <a:lnTo>
                    <a:pt x="338" y="1200"/>
                  </a:lnTo>
                  <a:lnTo>
                    <a:pt x="334" y="1202"/>
                  </a:lnTo>
                  <a:lnTo>
                    <a:pt x="331" y="1205"/>
                  </a:lnTo>
                  <a:lnTo>
                    <a:pt x="326" y="1205"/>
                  </a:lnTo>
                  <a:lnTo>
                    <a:pt x="322" y="1207"/>
                  </a:lnTo>
                  <a:lnTo>
                    <a:pt x="319" y="1209"/>
                  </a:lnTo>
                  <a:lnTo>
                    <a:pt x="298" y="1209"/>
                  </a:lnTo>
                  <a:lnTo>
                    <a:pt x="295" y="1207"/>
                  </a:lnTo>
                  <a:lnTo>
                    <a:pt x="291" y="1207"/>
                  </a:lnTo>
                  <a:lnTo>
                    <a:pt x="288" y="1205"/>
                  </a:lnTo>
                  <a:lnTo>
                    <a:pt x="284" y="1205"/>
                  </a:lnTo>
                  <a:lnTo>
                    <a:pt x="281" y="1203"/>
                  </a:lnTo>
                  <a:lnTo>
                    <a:pt x="277" y="1202"/>
                  </a:lnTo>
                  <a:lnTo>
                    <a:pt x="274" y="1202"/>
                  </a:lnTo>
                  <a:lnTo>
                    <a:pt x="269" y="1200"/>
                  </a:lnTo>
                  <a:lnTo>
                    <a:pt x="265" y="1198"/>
                  </a:lnTo>
                  <a:lnTo>
                    <a:pt x="262" y="1196"/>
                  </a:lnTo>
                  <a:lnTo>
                    <a:pt x="258" y="1194"/>
                  </a:lnTo>
                  <a:lnTo>
                    <a:pt x="255" y="1193"/>
                  </a:lnTo>
                  <a:lnTo>
                    <a:pt x="251" y="1193"/>
                  </a:lnTo>
                  <a:lnTo>
                    <a:pt x="248" y="1191"/>
                  </a:lnTo>
                  <a:lnTo>
                    <a:pt x="244" y="1189"/>
                  </a:lnTo>
                  <a:lnTo>
                    <a:pt x="239" y="1187"/>
                  </a:lnTo>
                  <a:lnTo>
                    <a:pt x="236" y="1187"/>
                  </a:lnTo>
                  <a:lnTo>
                    <a:pt x="232" y="1185"/>
                  </a:lnTo>
                  <a:lnTo>
                    <a:pt x="229" y="1185"/>
                  </a:lnTo>
                  <a:lnTo>
                    <a:pt x="224" y="1184"/>
                  </a:lnTo>
                  <a:lnTo>
                    <a:pt x="213" y="1184"/>
                  </a:lnTo>
                  <a:lnTo>
                    <a:pt x="208" y="1182"/>
                  </a:lnTo>
                  <a:lnTo>
                    <a:pt x="199" y="1182"/>
                  </a:lnTo>
                  <a:lnTo>
                    <a:pt x="194" y="1184"/>
                  </a:lnTo>
                  <a:lnTo>
                    <a:pt x="170" y="1184"/>
                  </a:lnTo>
                  <a:lnTo>
                    <a:pt x="165" y="1185"/>
                  </a:lnTo>
                  <a:lnTo>
                    <a:pt x="154" y="1185"/>
                  </a:lnTo>
                  <a:lnTo>
                    <a:pt x="149" y="1187"/>
                  </a:lnTo>
                  <a:lnTo>
                    <a:pt x="140" y="1187"/>
                  </a:lnTo>
                  <a:lnTo>
                    <a:pt x="135" y="1189"/>
                  </a:lnTo>
                  <a:lnTo>
                    <a:pt x="125" y="1189"/>
                  </a:lnTo>
                  <a:lnTo>
                    <a:pt x="120" y="1191"/>
                  </a:lnTo>
                  <a:lnTo>
                    <a:pt x="111" y="1191"/>
                  </a:lnTo>
                  <a:lnTo>
                    <a:pt x="106" y="1193"/>
                  </a:lnTo>
                  <a:lnTo>
                    <a:pt x="97" y="1193"/>
                  </a:lnTo>
                  <a:lnTo>
                    <a:pt x="94" y="1194"/>
                  </a:lnTo>
                  <a:lnTo>
                    <a:pt x="85" y="1194"/>
                  </a:lnTo>
                  <a:lnTo>
                    <a:pt x="82" y="1196"/>
                  </a:lnTo>
                  <a:lnTo>
                    <a:pt x="73" y="1196"/>
                  </a:lnTo>
                  <a:lnTo>
                    <a:pt x="71" y="1198"/>
                  </a:lnTo>
                  <a:lnTo>
                    <a:pt x="63" y="1198"/>
                  </a:lnTo>
                  <a:lnTo>
                    <a:pt x="63" y="1200"/>
                  </a:lnTo>
                  <a:lnTo>
                    <a:pt x="59" y="1200"/>
                  </a:lnTo>
                  <a:lnTo>
                    <a:pt x="59" y="1203"/>
                  </a:lnTo>
                  <a:lnTo>
                    <a:pt x="61" y="1203"/>
                  </a:lnTo>
                  <a:lnTo>
                    <a:pt x="61" y="1205"/>
                  </a:lnTo>
                  <a:lnTo>
                    <a:pt x="63" y="1205"/>
                  </a:lnTo>
                  <a:lnTo>
                    <a:pt x="61" y="1205"/>
                  </a:lnTo>
                  <a:lnTo>
                    <a:pt x="59" y="1203"/>
                  </a:lnTo>
                  <a:lnTo>
                    <a:pt x="54" y="1203"/>
                  </a:lnTo>
                  <a:lnTo>
                    <a:pt x="52" y="1202"/>
                  </a:lnTo>
                  <a:lnTo>
                    <a:pt x="45" y="1202"/>
                  </a:lnTo>
                  <a:lnTo>
                    <a:pt x="43" y="1200"/>
                  </a:lnTo>
                  <a:lnTo>
                    <a:pt x="40" y="1200"/>
                  </a:lnTo>
                  <a:lnTo>
                    <a:pt x="38" y="1198"/>
                  </a:lnTo>
                  <a:lnTo>
                    <a:pt x="33" y="1198"/>
                  </a:lnTo>
                  <a:lnTo>
                    <a:pt x="31" y="1196"/>
                  </a:lnTo>
                  <a:lnTo>
                    <a:pt x="30" y="1196"/>
                  </a:lnTo>
                  <a:lnTo>
                    <a:pt x="26" y="1194"/>
                  </a:lnTo>
                  <a:lnTo>
                    <a:pt x="24" y="1194"/>
                  </a:lnTo>
                  <a:lnTo>
                    <a:pt x="23" y="1193"/>
                  </a:lnTo>
                  <a:lnTo>
                    <a:pt x="21" y="1193"/>
                  </a:lnTo>
                  <a:lnTo>
                    <a:pt x="19" y="1191"/>
                  </a:lnTo>
                  <a:lnTo>
                    <a:pt x="16" y="1191"/>
                  </a:lnTo>
                  <a:lnTo>
                    <a:pt x="12" y="1187"/>
                  </a:lnTo>
                  <a:lnTo>
                    <a:pt x="12" y="1185"/>
                  </a:lnTo>
                  <a:lnTo>
                    <a:pt x="11" y="1185"/>
                  </a:lnTo>
                  <a:lnTo>
                    <a:pt x="7" y="1182"/>
                  </a:lnTo>
                  <a:lnTo>
                    <a:pt x="7" y="1180"/>
                  </a:lnTo>
                  <a:lnTo>
                    <a:pt x="5" y="1178"/>
                  </a:lnTo>
                  <a:lnTo>
                    <a:pt x="5" y="1176"/>
                  </a:lnTo>
                  <a:lnTo>
                    <a:pt x="4" y="1173"/>
                  </a:lnTo>
                  <a:lnTo>
                    <a:pt x="4" y="1171"/>
                  </a:lnTo>
                  <a:lnTo>
                    <a:pt x="2" y="1169"/>
                  </a:lnTo>
                  <a:lnTo>
                    <a:pt x="2" y="1160"/>
                  </a:lnTo>
                  <a:lnTo>
                    <a:pt x="0" y="1157"/>
                  </a:lnTo>
                  <a:lnTo>
                    <a:pt x="0" y="1121"/>
                  </a:lnTo>
                  <a:lnTo>
                    <a:pt x="2" y="1117"/>
                  </a:lnTo>
                  <a:lnTo>
                    <a:pt x="2" y="1110"/>
                  </a:lnTo>
                  <a:lnTo>
                    <a:pt x="4" y="1107"/>
                  </a:lnTo>
                  <a:lnTo>
                    <a:pt x="4" y="1099"/>
                  </a:lnTo>
                  <a:lnTo>
                    <a:pt x="5" y="1096"/>
                  </a:lnTo>
                  <a:lnTo>
                    <a:pt x="5" y="1092"/>
                  </a:lnTo>
                  <a:lnTo>
                    <a:pt x="7" y="1089"/>
                  </a:lnTo>
                  <a:lnTo>
                    <a:pt x="9" y="1085"/>
                  </a:lnTo>
                  <a:lnTo>
                    <a:pt x="9" y="1082"/>
                  </a:lnTo>
                  <a:lnTo>
                    <a:pt x="11" y="1080"/>
                  </a:lnTo>
                  <a:lnTo>
                    <a:pt x="12" y="1076"/>
                  </a:lnTo>
                  <a:lnTo>
                    <a:pt x="16" y="1073"/>
                  </a:lnTo>
                  <a:lnTo>
                    <a:pt x="16" y="1069"/>
                  </a:lnTo>
                  <a:lnTo>
                    <a:pt x="19" y="1067"/>
                  </a:lnTo>
                  <a:lnTo>
                    <a:pt x="23" y="1064"/>
                  </a:lnTo>
                  <a:lnTo>
                    <a:pt x="26" y="1062"/>
                  </a:lnTo>
                  <a:lnTo>
                    <a:pt x="28" y="1062"/>
                  </a:lnTo>
                  <a:lnTo>
                    <a:pt x="31" y="1060"/>
                  </a:lnTo>
                  <a:lnTo>
                    <a:pt x="33" y="1058"/>
                  </a:lnTo>
                  <a:lnTo>
                    <a:pt x="37" y="1058"/>
                  </a:lnTo>
                  <a:lnTo>
                    <a:pt x="40" y="1057"/>
                  </a:lnTo>
                  <a:lnTo>
                    <a:pt x="43" y="1057"/>
                  </a:lnTo>
                  <a:lnTo>
                    <a:pt x="47" y="1055"/>
                  </a:lnTo>
                  <a:lnTo>
                    <a:pt x="50" y="1055"/>
                  </a:lnTo>
                  <a:lnTo>
                    <a:pt x="54" y="1053"/>
                  </a:lnTo>
                  <a:lnTo>
                    <a:pt x="61" y="1053"/>
                  </a:lnTo>
                  <a:lnTo>
                    <a:pt x="64" y="1051"/>
                  </a:lnTo>
                  <a:lnTo>
                    <a:pt x="68" y="1051"/>
                  </a:lnTo>
                  <a:lnTo>
                    <a:pt x="71" y="1049"/>
                  </a:lnTo>
                  <a:lnTo>
                    <a:pt x="75" y="1049"/>
                  </a:lnTo>
                  <a:lnTo>
                    <a:pt x="76" y="1048"/>
                  </a:lnTo>
                  <a:lnTo>
                    <a:pt x="80" y="1046"/>
                  </a:lnTo>
                  <a:lnTo>
                    <a:pt x="83" y="1046"/>
                  </a:lnTo>
                  <a:lnTo>
                    <a:pt x="87" y="1044"/>
                  </a:lnTo>
                  <a:lnTo>
                    <a:pt x="90" y="1042"/>
                  </a:lnTo>
                  <a:lnTo>
                    <a:pt x="92" y="1040"/>
                  </a:lnTo>
                  <a:lnTo>
                    <a:pt x="95" y="1039"/>
                  </a:lnTo>
                  <a:lnTo>
                    <a:pt x="99" y="1035"/>
                  </a:lnTo>
                  <a:lnTo>
                    <a:pt x="102" y="1033"/>
                  </a:lnTo>
                  <a:lnTo>
                    <a:pt x="104" y="1030"/>
                  </a:lnTo>
                  <a:lnTo>
                    <a:pt x="106" y="1028"/>
                  </a:lnTo>
                  <a:lnTo>
                    <a:pt x="106" y="1024"/>
                  </a:lnTo>
                  <a:lnTo>
                    <a:pt x="108" y="1021"/>
                  </a:lnTo>
                  <a:lnTo>
                    <a:pt x="108" y="1017"/>
                  </a:lnTo>
                  <a:lnTo>
                    <a:pt x="109" y="1012"/>
                  </a:lnTo>
                  <a:lnTo>
                    <a:pt x="109" y="994"/>
                  </a:lnTo>
                  <a:lnTo>
                    <a:pt x="108" y="990"/>
                  </a:lnTo>
                  <a:lnTo>
                    <a:pt x="108" y="980"/>
                  </a:lnTo>
                  <a:lnTo>
                    <a:pt x="106" y="974"/>
                  </a:lnTo>
                  <a:lnTo>
                    <a:pt x="106" y="969"/>
                  </a:lnTo>
                  <a:lnTo>
                    <a:pt x="104" y="963"/>
                  </a:lnTo>
                  <a:lnTo>
                    <a:pt x="104" y="953"/>
                  </a:lnTo>
                  <a:lnTo>
                    <a:pt x="102" y="947"/>
                  </a:lnTo>
                  <a:lnTo>
                    <a:pt x="102" y="942"/>
                  </a:lnTo>
                  <a:lnTo>
                    <a:pt x="101" y="937"/>
                  </a:lnTo>
                  <a:lnTo>
                    <a:pt x="101" y="901"/>
                  </a:lnTo>
                  <a:lnTo>
                    <a:pt x="102" y="897"/>
                  </a:lnTo>
                  <a:lnTo>
                    <a:pt x="102" y="894"/>
                  </a:lnTo>
                  <a:lnTo>
                    <a:pt x="104" y="890"/>
                  </a:lnTo>
                  <a:lnTo>
                    <a:pt x="106" y="886"/>
                  </a:lnTo>
                  <a:lnTo>
                    <a:pt x="108" y="883"/>
                  </a:lnTo>
                  <a:lnTo>
                    <a:pt x="111" y="881"/>
                  </a:lnTo>
                  <a:lnTo>
                    <a:pt x="113" y="877"/>
                  </a:lnTo>
                  <a:lnTo>
                    <a:pt x="116" y="876"/>
                  </a:lnTo>
                  <a:lnTo>
                    <a:pt x="120" y="874"/>
                  </a:lnTo>
                  <a:lnTo>
                    <a:pt x="123" y="872"/>
                  </a:lnTo>
                  <a:lnTo>
                    <a:pt x="127" y="870"/>
                  </a:lnTo>
                  <a:lnTo>
                    <a:pt x="132" y="868"/>
                  </a:lnTo>
                  <a:lnTo>
                    <a:pt x="137" y="868"/>
                  </a:lnTo>
                  <a:lnTo>
                    <a:pt x="140" y="867"/>
                  </a:lnTo>
                  <a:lnTo>
                    <a:pt x="151" y="867"/>
                  </a:lnTo>
                  <a:lnTo>
                    <a:pt x="158" y="865"/>
                  </a:lnTo>
                  <a:lnTo>
                    <a:pt x="243" y="865"/>
                  </a:lnTo>
                  <a:lnTo>
                    <a:pt x="248" y="863"/>
                  </a:lnTo>
                  <a:lnTo>
                    <a:pt x="256" y="863"/>
                  </a:lnTo>
                  <a:lnTo>
                    <a:pt x="260" y="861"/>
                  </a:lnTo>
                  <a:lnTo>
                    <a:pt x="263" y="860"/>
                  </a:lnTo>
                  <a:lnTo>
                    <a:pt x="269" y="860"/>
                  </a:lnTo>
                  <a:lnTo>
                    <a:pt x="270" y="858"/>
                  </a:lnTo>
                  <a:lnTo>
                    <a:pt x="274" y="856"/>
                  </a:lnTo>
                  <a:lnTo>
                    <a:pt x="277" y="854"/>
                  </a:lnTo>
                  <a:lnTo>
                    <a:pt x="281" y="852"/>
                  </a:lnTo>
                  <a:lnTo>
                    <a:pt x="288" y="845"/>
                  </a:lnTo>
                  <a:lnTo>
                    <a:pt x="291" y="843"/>
                  </a:lnTo>
                  <a:lnTo>
                    <a:pt x="302" y="833"/>
                  </a:lnTo>
                  <a:lnTo>
                    <a:pt x="303" y="829"/>
                  </a:lnTo>
                  <a:lnTo>
                    <a:pt x="307" y="826"/>
                  </a:lnTo>
                  <a:lnTo>
                    <a:pt x="308" y="822"/>
                  </a:lnTo>
                  <a:lnTo>
                    <a:pt x="310" y="820"/>
                  </a:lnTo>
                  <a:lnTo>
                    <a:pt x="312" y="817"/>
                  </a:lnTo>
                  <a:lnTo>
                    <a:pt x="312" y="815"/>
                  </a:lnTo>
                  <a:lnTo>
                    <a:pt x="314" y="811"/>
                  </a:lnTo>
                  <a:lnTo>
                    <a:pt x="315" y="809"/>
                  </a:lnTo>
                  <a:lnTo>
                    <a:pt x="317" y="806"/>
                  </a:lnTo>
                  <a:lnTo>
                    <a:pt x="317" y="802"/>
                  </a:lnTo>
                  <a:lnTo>
                    <a:pt x="319" y="800"/>
                  </a:lnTo>
                  <a:lnTo>
                    <a:pt x="319" y="797"/>
                  </a:lnTo>
                  <a:lnTo>
                    <a:pt x="321" y="793"/>
                  </a:lnTo>
                  <a:lnTo>
                    <a:pt x="322" y="791"/>
                  </a:lnTo>
                  <a:lnTo>
                    <a:pt x="322" y="788"/>
                  </a:lnTo>
                  <a:lnTo>
                    <a:pt x="324" y="784"/>
                  </a:lnTo>
                  <a:lnTo>
                    <a:pt x="324" y="781"/>
                  </a:lnTo>
                  <a:lnTo>
                    <a:pt x="326" y="779"/>
                  </a:lnTo>
                  <a:lnTo>
                    <a:pt x="326" y="749"/>
                  </a:lnTo>
                  <a:lnTo>
                    <a:pt x="324" y="745"/>
                  </a:lnTo>
                  <a:lnTo>
                    <a:pt x="324" y="741"/>
                  </a:lnTo>
                  <a:lnTo>
                    <a:pt x="322" y="736"/>
                  </a:lnTo>
                  <a:lnTo>
                    <a:pt x="322" y="732"/>
                  </a:lnTo>
                  <a:lnTo>
                    <a:pt x="321" y="729"/>
                  </a:lnTo>
                  <a:lnTo>
                    <a:pt x="321" y="723"/>
                  </a:lnTo>
                  <a:lnTo>
                    <a:pt x="319" y="720"/>
                  </a:lnTo>
                  <a:lnTo>
                    <a:pt x="319" y="716"/>
                  </a:lnTo>
                  <a:lnTo>
                    <a:pt x="317" y="711"/>
                  </a:lnTo>
                  <a:lnTo>
                    <a:pt x="317" y="707"/>
                  </a:lnTo>
                  <a:lnTo>
                    <a:pt x="315" y="702"/>
                  </a:lnTo>
                  <a:lnTo>
                    <a:pt x="315" y="698"/>
                  </a:lnTo>
                  <a:lnTo>
                    <a:pt x="314" y="695"/>
                  </a:lnTo>
                  <a:lnTo>
                    <a:pt x="314" y="663"/>
                  </a:lnTo>
                  <a:lnTo>
                    <a:pt x="315" y="659"/>
                  </a:lnTo>
                  <a:lnTo>
                    <a:pt x="317" y="655"/>
                  </a:lnTo>
                  <a:lnTo>
                    <a:pt x="319" y="654"/>
                  </a:lnTo>
                  <a:lnTo>
                    <a:pt x="321" y="650"/>
                  </a:lnTo>
                  <a:lnTo>
                    <a:pt x="322" y="646"/>
                  </a:lnTo>
                  <a:lnTo>
                    <a:pt x="324" y="643"/>
                  </a:lnTo>
                  <a:lnTo>
                    <a:pt x="327" y="641"/>
                  </a:lnTo>
                  <a:lnTo>
                    <a:pt x="329" y="637"/>
                  </a:lnTo>
                  <a:lnTo>
                    <a:pt x="333" y="634"/>
                  </a:lnTo>
                  <a:lnTo>
                    <a:pt x="336" y="632"/>
                  </a:lnTo>
                  <a:lnTo>
                    <a:pt x="340" y="629"/>
                  </a:lnTo>
                  <a:lnTo>
                    <a:pt x="345" y="627"/>
                  </a:lnTo>
                  <a:lnTo>
                    <a:pt x="348" y="623"/>
                  </a:lnTo>
                  <a:lnTo>
                    <a:pt x="352" y="621"/>
                  </a:lnTo>
                  <a:lnTo>
                    <a:pt x="357" y="618"/>
                  </a:lnTo>
                  <a:lnTo>
                    <a:pt x="360" y="616"/>
                  </a:lnTo>
                  <a:lnTo>
                    <a:pt x="366" y="614"/>
                  </a:lnTo>
                  <a:lnTo>
                    <a:pt x="369" y="611"/>
                  </a:lnTo>
                  <a:lnTo>
                    <a:pt x="374" y="609"/>
                  </a:lnTo>
                  <a:lnTo>
                    <a:pt x="379" y="607"/>
                  </a:lnTo>
                  <a:lnTo>
                    <a:pt x="383" y="603"/>
                  </a:lnTo>
                  <a:lnTo>
                    <a:pt x="388" y="602"/>
                  </a:lnTo>
                  <a:lnTo>
                    <a:pt x="392" y="600"/>
                  </a:lnTo>
                  <a:lnTo>
                    <a:pt x="395" y="596"/>
                  </a:lnTo>
                  <a:lnTo>
                    <a:pt x="400" y="595"/>
                  </a:lnTo>
                  <a:lnTo>
                    <a:pt x="404" y="593"/>
                  </a:lnTo>
                  <a:lnTo>
                    <a:pt x="407" y="589"/>
                  </a:lnTo>
                  <a:lnTo>
                    <a:pt x="411" y="587"/>
                  </a:lnTo>
                  <a:lnTo>
                    <a:pt x="414" y="586"/>
                  </a:lnTo>
                  <a:lnTo>
                    <a:pt x="419" y="580"/>
                  </a:lnTo>
                  <a:lnTo>
                    <a:pt x="423" y="578"/>
                  </a:lnTo>
                  <a:lnTo>
                    <a:pt x="424" y="575"/>
                  </a:lnTo>
                  <a:lnTo>
                    <a:pt x="428" y="571"/>
                  </a:lnTo>
                  <a:lnTo>
                    <a:pt x="428" y="566"/>
                  </a:lnTo>
                  <a:lnTo>
                    <a:pt x="430" y="562"/>
                  </a:lnTo>
                  <a:lnTo>
                    <a:pt x="430" y="557"/>
                  </a:lnTo>
                  <a:lnTo>
                    <a:pt x="428" y="553"/>
                  </a:lnTo>
                  <a:lnTo>
                    <a:pt x="428" y="552"/>
                  </a:lnTo>
                  <a:lnTo>
                    <a:pt x="426" y="550"/>
                  </a:lnTo>
                  <a:lnTo>
                    <a:pt x="426" y="548"/>
                  </a:lnTo>
                  <a:lnTo>
                    <a:pt x="424" y="544"/>
                  </a:lnTo>
                  <a:lnTo>
                    <a:pt x="419" y="539"/>
                  </a:lnTo>
                  <a:lnTo>
                    <a:pt x="418" y="535"/>
                  </a:lnTo>
                  <a:lnTo>
                    <a:pt x="412" y="530"/>
                  </a:lnTo>
                  <a:lnTo>
                    <a:pt x="411" y="526"/>
                  </a:lnTo>
                  <a:lnTo>
                    <a:pt x="407" y="523"/>
                  </a:lnTo>
                  <a:lnTo>
                    <a:pt x="405" y="519"/>
                  </a:lnTo>
                  <a:lnTo>
                    <a:pt x="404" y="518"/>
                  </a:lnTo>
                  <a:lnTo>
                    <a:pt x="402" y="514"/>
                  </a:lnTo>
                  <a:lnTo>
                    <a:pt x="400" y="512"/>
                  </a:lnTo>
                  <a:lnTo>
                    <a:pt x="398" y="509"/>
                  </a:lnTo>
                  <a:lnTo>
                    <a:pt x="397" y="507"/>
                  </a:lnTo>
                  <a:lnTo>
                    <a:pt x="395" y="503"/>
                  </a:lnTo>
                  <a:lnTo>
                    <a:pt x="395" y="500"/>
                  </a:lnTo>
                  <a:lnTo>
                    <a:pt x="393" y="496"/>
                  </a:lnTo>
                  <a:lnTo>
                    <a:pt x="393" y="491"/>
                  </a:lnTo>
                  <a:lnTo>
                    <a:pt x="392" y="485"/>
                  </a:lnTo>
                  <a:lnTo>
                    <a:pt x="392" y="469"/>
                  </a:lnTo>
                  <a:lnTo>
                    <a:pt x="393" y="466"/>
                  </a:lnTo>
                  <a:lnTo>
                    <a:pt x="393" y="455"/>
                  </a:lnTo>
                  <a:lnTo>
                    <a:pt x="395" y="451"/>
                  </a:lnTo>
                  <a:lnTo>
                    <a:pt x="395" y="441"/>
                  </a:lnTo>
                  <a:lnTo>
                    <a:pt x="397" y="435"/>
                  </a:lnTo>
                  <a:lnTo>
                    <a:pt x="397" y="430"/>
                  </a:lnTo>
                  <a:lnTo>
                    <a:pt x="398" y="424"/>
                  </a:lnTo>
                  <a:lnTo>
                    <a:pt x="398" y="419"/>
                  </a:lnTo>
                  <a:lnTo>
                    <a:pt x="400" y="415"/>
                  </a:lnTo>
                  <a:lnTo>
                    <a:pt x="400" y="410"/>
                  </a:lnTo>
                  <a:lnTo>
                    <a:pt x="402" y="405"/>
                  </a:lnTo>
                  <a:lnTo>
                    <a:pt x="402" y="394"/>
                  </a:lnTo>
                  <a:lnTo>
                    <a:pt x="404" y="389"/>
                  </a:lnTo>
                  <a:lnTo>
                    <a:pt x="404" y="380"/>
                  </a:lnTo>
                  <a:lnTo>
                    <a:pt x="405" y="374"/>
                  </a:lnTo>
                  <a:lnTo>
                    <a:pt x="405" y="353"/>
                  </a:lnTo>
                  <a:lnTo>
                    <a:pt x="404" y="349"/>
                  </a:lnTo>
                  <a:lnTo>
                    <a:pt x="404" y="344"/>
                  </a:lnTo>
                  <a:lnTo>
                    <a:pt x="402" y="340"/>
                  </a:lnTo>
                  <a:lnTo>
                    <a:pt x="400" y="337"/>
                  </a:lnTo>
                  <a:lnTo>
                    <a:pt x="398" y="335"/>
                  </a:lnTo>
                  <a:lnTo>
                    <a:pt x="398" y="333"/>
                  </a:lnTo>
                  <a:lnTo>
                    <a:pt x="397" y="329"/>
                  </a:lnTo>
                  <a:lnTo>
                    <a:pt x="393" y="328"/>
                  </a:lnTo>
                  <a:lnTo>
                    <a:pt x="388" y="322"/>
                  </a:lnTo>
                  <a:lnTo>
                    <a:pt x="385" y="322"/>
                  </a:lnTo>
                  <a:lnTo>
                    <a:pt x="381" y="319"/>
                  </a:lnTo>
                  <a:lnTo>
                    <a:pt x="378" y="317"/>
                  </a:lnTo>
                  <a:lnTo>
                    <a:pt x="376" y="317"/>
                  </a:lnTo>
                  <a:lnTo>
                    <a:pt x="373" y="315"/>
                  </a:lnTo>
                  <a:lnTo>
                    <a:pt x="371" y="315"/>
                  </a:lnTo>
                  <a:lnTo>
                    <a:pt x="367" y="313"/>
                  </a:lnTo>
                  <a:lnTo>
                    <a:pt x="364" y="313"/>
                  </a:lnTo>
                  <a:lnTo>
                    <a:pt x="362" y="312"/>
                  </a:lnTo>
                  <a:lnTo>
                    <a:pt x="359" y="310"/>
                  </a:lnTo>
                  <a:lnTo>
                    <a:pt x="357" y="310"/>
                  </a:lnTo>
                  <a:lnTo>
                    <a:pt x="355" y="308"/>
                  </a:lnTo>
                  <a:lnTo>
                    <a:pt x="352" y="306"/>
                  </a:lnTo>
                  <a:lnTo>
                    <a:pt x="350" y="306"/>
                  </a:lnTo>
                  <a:lnTo>
                    <a:pt x="347" y="304"/>
                  </a:lnTo>
                  <a:lnTo>
                    <a:pt x="336" y="294"/>
                  </a:lnTo>
                  <a:lnTo>
                    <a:pt x="336" y="292"/>
                  </a:lnTo>
                  <a:lnTo>
                    <a:pt x="334" y="288"/>
                  </a:lnTo>
                  <a:lnTo>
                    <a:pt x="333" y="287"/>
                  </a:lnTo>
                  <a:lnTo>
                    <a:pt x="333" y="279"/>
                  </a:lnTo>
                  <a:lnTo>
                    <a:pt x="331" y="278"/>
                  </a:lnTo>
                  <a:lnTo>
                    <a:pt x="331" y="249"/>
                  </a:lnTo>
                  <a:lnTo>
                    <a:pt x="333" y="245"/>
                  </a:lnTo>
                  <a:lnTo>
                    <a:pt x="333" y="229"/>
                  </a:lnTo>
                  <a:lnTo>
                    <a:pt x="334" y="226"/>
                  </a:lnTo>
                  <a:lnTo>
                    <a:pt x="334" y="197"/>
                  </a:lnTo>
                  <a:lnTo>
                    <a:pt x="333" y="193"/>
                  </a:lnTo>
                  <a:lnTo>
                    <a:pt x="333" y="188"/>
                  </a:lnTo>
                  <a:lnTo>
                    <a:pt x="331" y="184"/>
                  </a:lnTo>
                  <a:lnTo>
                    <a:pt x="331" y="183"/>
                  </a:lnTo>
                  <a:lnTo>
                    <a:pt x="329" y="179"/>
                  </a:lnTo>
                  <a:lnTo>
                    <a:pt x="327" y="175"/>
                  </a:lnTo>
                  <a:lnTo>
                    <a:pt x="326" y="174"/>
                  </a:lnTo>
                  <a:lnTo>
                    <a:pt x="324" y="170"/>
                  </a:lnTo>
                  <a:lnTo>
                    <a:pt x="321" y="167"/>
                  </a:lnTo>
                  <a:lnTo>
                    <a:pt x="319" y="163"/>
                  </a:lnTo>
                  <a:lnTo>
                    <a:pt x="315" y="161"/>
                  </a:lnTo>
                  <a:lnTo>
                    <a:pt x="314" y="158"/>
                  </a:lnTo>
                  <a:lnTo>
                    <a:pt x="312" y="156"/>
                  </a:lnTo>
                  <a:lnTo>
                    <a:pt x="308" y="154"/>
                  </a:lnTo>
                  <a:lnTo>
                    <a:pt x="307" y="150"/>
                  </a:lnTo>
                  <a:lnTo>
                    <a:pt x="303" y="149"/>
                  </a:lnTo>
                  <a:lnTo>
                    <a:pt x="296" y="141"/>
                  </a:lnTo>
                  <a:lnTo>
                    <a:pt x="293" y="140"/>
                  </a:lnTo>
                  <a:lnTo>
                    <a:pt x="291" y="138"/>
                  </a:lnTo>
                  <a:lnTo>
                    <a:pt x="288" y="136"/>
                  </a:lnTo>
                  <a:lnTo>
                    <a:pt x="286" y="134"/>
                  </a:lnTo>
                  <a:lnTo>
                    <a:pt x="282" y="133"/>
                  </a:lnTo>
                  <a:lnTo>
                    <a:pt x="279" y="129"/>
                  </a:lnTo>
                  <a:lnTo>
                    <a:pt x="276" y="127"/>
                  </a:lnTo>
                  <a:lnTo>
                    <a:pt x="267" y="118"/>
                  </a:lnTo>
                  <a:lnTo>
                    <a:pt x="265" y="118"/>
                  </a:lnTo>
                  <a:lnTo>
                    <a:pt x="260" y="113"/>
                  </a:lnTo>
                  <a:lnTo>
                    <a:pt x="258" y="113"/>
                  </a:lnTo>
                  <a:lnTo>
                    <a:pt x="258" y="111"/>
                  </a:lnTo>
                  <a:lnTo>
                    <a:pt x="256" y="111"/>
                  </a:lnTo>
                  <a:lnTo>
                    <a:pt x="256" y="109"/>
                  </a:lnTo>
                  <a:lnTo>
                    <a:pt x="255" y="109"/>
                  </a:lnTo>
                  <a:lnTo>
                    <a:pt x="255" y="107"/>
                  </a:lnTo>
                  <a:lnTo>
                    <a:pt x="255" y="109"/>
                  </a:lnTo>
                  <a:lnTo>
                    <a:pt x="256" y="109"/>
                  </a:lnTo>
                  <a:lnTo>
                    <a:pt x="256" y="111"/>
                  </a:lnTo>
                  <a:lnTo>
                    <a:pt x="258" y="111"/>
                  </a:lnTo>
                  <a:lnTo>
                    <a:pt x="258" y="113"/>
                  </a:lnTo>
                  <a:lnTo>
                    <a:pt x="260" y="113"/>
                  </a:lnTo>
                  <a:lnTo>
                    <a:pt x="263" y="116"/>
                  </a:lnTo>
                  <a:lnTo>
                    <a:pt x="246" y="1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20" name="Freeform 589"/>
            <p:cNvSpPr>
              <a:spLocks/>
            </p:cNvSpPr>
            <p:nvPr/>
          </p:nvSpPr>
          <p:spPr bwMode="auto">
            <a:xfrm>
              <a:off x="936234" y="3101801"/>
              <a:ext cx="1010224" cy="177335"/>
            </a:xfrm>
            <a:custGeom>
              <a:avLst/>
              <a:gdLst>
                <a:gd name="T0" fmla="*/ 534 w 534"/>
                <a:gd name="T1" fmla="*/ 83 h 95"/>
                <a:gd name="T2" fmla="*/ 515 w 534"/>
                <a:gd name="T3" fmla="*/ 70 h 95"/>
                <a:gd name="T4" fmla="*/ 497 w 534"/>
                <a:gd name="T5" fmla="*/ 61 h 95"/>
                <a:gd name="T6" fmla="*/ 477 w 534"/>
                <a:gd name="T7" fmla="*/ 54 h 95"/>
                <a:gd name="T8" fmla="*/ 461 w 534"/>
                <a:gd name="T9" fmla="*/ 45 h 95"/>
                <a:gd name="T10" fmla="*/ 440 w 534"/>
                <a:gd name="T11" fmla="*/ 38 h 95"/>
                <a:gd name="T12" fmla="*/ 413 w 534"/>
                <a:gd name="T13" fmla="*/ 29 h 95"/>
                <a:gd name="T14" fmla="*/ 394 w 534"/>
                <a:gd name="T15" fmla="*/ 24 h 95"/>
                <a:gd name="T16" fmla="*/ 373 w 534"/>
                <a:gd name="T17" fmla="*/ 18 h 95"/>
                <a:gd name="T18" fmla="*/ 354 w 534"/>
                <a:gd name="T19" fmla="*/ 13 h 95"/>
                <a:gd name="T20" fmla="*/ 335 w 534"/>
                <a:gd name="T21" fmla="*/ 9 h 95"/>
                <a:gd name="T22" fmla="*/ 314 w 534"/>
                <a:gd name="T23" fmla="*/ 6 h 95"/>
                <a:gd name="T24" fmla="*/ 297 w 534"/>
                <a:gd name="T25" fmla="*/ 4 h 95"/>
                <a:gd name="T26" fmla="*/ 274 w 534"/>
                <a:gd name="T27" fmla="*/ 2 h 95"/>
                <a:gd name="T28" fmla="*/ 168 w 534"/>
                <a:gd name="T29" fmla="*/ 0 h 95"/>
                <a:gd name="T30" fmla="*/ 142 w 534"/>
                <a:gd name="T31" fmla="*/ 2 h 95"/>
                <a:gd name="T32" fmla="*/ 127 w 534"/>
                <a:gd name="T33" fmla="*/ 4 h 95"/>
                <a:gd name="T34" fmla="*/ 118 w 534"/>
                <a:gd name="T35" fmla="*/ 6 h 95"/>
                <a:gd name="T36" fmla="*/ 104 w 534"/>
                <a:gd name="T37" fmla="*/ 9 h 95"/>
                <a:gd name="T38" fmla="*/ 92 w 534"/>
                <a:gd name="T39" fmla="*/ 11 h 95"/>
                <a:gd name="T40" fmla="*/ 80 w 534"/>
                <a:gd name="T41" fmla="*/ 15 h 95"/>
                <a:gd name="T42" fmla="*/ 68 w 534"/>
                <a:gd name="T43" fmla="*/ 18 h 95"/>
                <a:gd name="T44" fmla="*/ 47 w 534"/>
                <a:gd name="T45" fmla="*/ 26 h 95"/>
                <a:gd name="T46" fmla="*/ 33 w 534"/>
                <a:gd name="T47" fmla="*/ 31 h 95"/>
                <a:gd name="T48" fmla="*/ 16 w 534"/>
                <a:gd name="T49" fmla="*/ 36 h 95"/>
                <a:gd name="T50" fmla="*/ 4 w 534"/>
                <a:gd name="T51" fmla="*/ 58 h 95"/>
                <a:gd name="T52" fmla="*/ 28 w 534"/>
                <a:gd name="T53" fmla="*/ 47 h 95"/>
                <a:gd name="T54" fmla="*/ 44 w 534"/>
                <a:gd name="T55" fmla="*/ 42 h 95"/>
                <a:gd name="T56" fmla="*/ 58 w 534"/>
                <a:gd name="T57" fmla="*/ 36 h 95"/>
                <a:gd name="T58" fmla="*/ 77 w 534"/>
                <a:gd name="T59" fmla="*/ 31 h 95"/>
                <a:gd name="T60" fmla="*/ 89 w 534"/>
                <a:gd name="T61" fmla="*/ 27 h 95"/>
                <a:gd name="T62" fmla="*/ 101 w 534"/>
                <a:gd name="T63" fmla="*/ 24 h 95"/>
                <a:gd name="T64" fmla="*/ 113 w 534"/>
                <a:gd name="T65" fmla="*/ 22 h 95"/>
                <a:gd name="T66" fmla="*/ 125 w 534"/>
                <a:gd name="T67" fmla="*/ 20 h 95"/>
                <a:gd name="T68" fmla="*/ 135 w 534"/>
                <a:gd name="T69" fmla="*/ 18 h 95"/>
                <a:gd name="T70" fmla="*/ 161 w 534"/>
                <a:gd name="T71" fmla="*/ 17 h 95"/>
                <a:gd name="T72" fmla="*/ 265 w 534"/>
                <a:gd name="T73" fmla="*/ 15 h 95"/>
                <a:gd name="T74" fmla="*/ 284 w 534"/>
                <a:gd name="T75" fmla="*/ 17 h 95"/>
                <a:gd name="T76" fmla="*/ 303 w 534"/>
                <a:gd name="T77" fmla="*/ 20 h 95"/>
                <a:gd name="T78" fmla="*/ 323 w 534"/>
                <a:gd name="T79" fmla="*/ 22 h 95"/>
                <a:gd name="T80" fmla="*/ 342 w 534"/>
                <a:gd name="T81" fmla="*/ 26 h 95"/>
                <a:gd name="T82" fmla="*/ 361 w 534"/>
                <a:gd name="T83" fmla="*/ 31 h 95"/>
                <a:gd name="T84" fmla="*/ 380 w 534"/>
                <a:gd name="T85" fmla="*/ 34 h 95"/>
                <a:gd name="T86" fmla="*/ 399 w 534"/>
                <a:gd name="T87" fmla="*/ 40 h 95"/>
                <a:gd name="T88" fmla="*/ 426 w 534"/>
                <a:gd name="T89" fmla="*/ 51 h 95"/>
                <a:gd name="T90" fmla="*/ 445 w 534"/>
                <a:gd name="T91" fmla="*/ 56 h 95"/>
                <a:gd name="T92" fmla="*/ 463 w 534"/>
                <a:gd name="T93" fmla="*/ 65 h 95"/>
                <a:gd name="T94" fmla="*/ 484 w 534"/>
                <a:gd name="T95" fmla="*/ 72 h 95"/>
                <a:gd name="T96" fmla="*/ 499 w 534"/>
                <a:gd name="T97" fmla="*/ 81 h 95"/>
                <a:gd name="T98" fmla="*/ 518 w 534"/>
                <a:gd name="T99" fmla="*/ 90 h 95"/>
                <a:gd name="T100" fmla="*/ 527 w 534"/>
                <a:gd name="T101" fmla="*/ 95 h 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95"/>
                <a:gd name="T155" fmla="*/ 534 w 534"/>
                <a:gd name="T156" fmla="*/ 95 h 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95">
                  <a:moveTo>
                    <a:pt x="534" y="81"/>
                  </a:moveTo>
                  <a:lnTo>
                    <a:pt x="534" y="83"/>
                  </a:lnTo>
                  <a:lnTo>
                    <a:pt x="525" y="76"/>
                  </a:lnTo>
                  <a:lnTo>
                    <a:pt x="515" y="70"/>
                  </a:lnTo>
                  <a:lnTo>
                    <a:pt x="506" y="67"/>
                  </a:lnTo>
                  <a:lnTo>
                    <a:pt x="497" y="61"/>
                  </a:lnTo>
                  <a:lnTo>
                    <a:pt x="487" y="58"/>
                  </a:lnTo>
                  <a:lnTo>
                    <a:pt x="477" y="54"/>
                  </a:lnTo>
                  <a:lnTo>
                    <a:pt x="470" y="51"/>
                  </a:lnTo>
                  <a:lnTo>
                    <a:pt x="461" y="45"/>
                  </a:lnTo>
                  <a:lnTo>
                    <a:pt x="449" y="42"/>
                  </a:lnTo>
                  <a:lnTo>
                    <a:pt x="440" y="38"/>
                  </a:lnTo>
                  <a:lnTo>
                    <a:pt x="430" y="36"/>
                  </a:lnTo>
                  <a:lnTo>
                    <a:pt x="413" y="29"/>
                  </a:lnTo>
                  <a:lnTo>
                    <a:pt x="402" y="26"/>
                  </a:lnTo>
                  <a:lnTo>
                    <a:pt x="394" y="24"/>
                  </a:lnTo>
                  <a:lnTo>
                    <a:pt x="383" y="20"/>
                  </a:lnTo>
                  <a:lnTo>
                    <a:pt x="373" y="18"/>
                  </a:lnTo>
                  <a:lnTo>
                    <a:pt x="364" y="17"/>
                  </a:lnTo>
                  <a:lnTo>
                    <a:pt x="354" y="13"/>
                  </a:lnTo>
                  <a:lnTo>
                    <a:pt x="345" y="11"/>
                  </a:lnTo>
                  <a:lnTo>
                    <a:pt x="335" y="9"/>
                  </a:lnTo>
                  <a:lnTo>
                    <a:pt x="326" y="8"/>
                  </a:lnTo>
                  <a:lnTo>
                    <a:pt x="314" y="6"/>
                  </a:lnTo>
                  <a:lnTo>
                    <a:pt x="303" y="6"/>
                  </a:lnTo>
                  <a:lnTo>
                    <a:pt x="297" y="4"/>
                  </a:lnTo>
                  <a:lnTo>
                    <a:pt x="284" y="2"/>
                  </a:lnTo>
                  <a:lnTo>
                    <a:pt x="274" y="2"/>
                  </a:lnTo>
                  <a:lnTo>
                    <a:pt x="265" y="0"/>
                  </a:lnTo>
                  <a:lnTo>
                    <a:pt x="168" y="0"/>
                  </a:lnTo>
                  <a:lnTo>
                    <a:pt x="161" y="2"/>
                  </a:lnTo>
                  <a:lnTo>
                    <a:pt x="142" y="2"/>
                  </a:lnTo>
                  <a:lnTo>
                    <a:pt x="135" y="4"/>
                  </a:lnTo>
                  <a:lnTo>
                    <a:pt x="127" y="4"/>
                  </a:lnTo>
                  <a:lnTo>
                    <a:pt x="122" y="6"/>
                  </a:lnTo>
                  <a:lnTo>
                    <a:pt x="118" y="6"/>
                  </a:lnTo>
                  <a:lnTo>
                    <a:pt x="110" y="8"/>
                  </a:lnTo>
                  <a:lnTo>
                    <a:pt x="104" y="9"/>
                  </a:lnTo>
                  <a:lnTo>
                    <a:pt x="97" y="9"/>
                  </a:lnTo>
                  <a:lnTo>
                    <a:pt x="92" y="11"/>
                  </a:lnTo>
                  <a:lnTo>
                    <a:pt x="85" y="13"/>
                  </a:lnTo>
                  <a:lnTo>
                    <a:pt x="80" y="15"/>
                  </a:lnTo>
                  <a:lnTo>
                    <a:pt x="73" y="17"/>
                  </a:lnTo>
                  <a:lnTo>
                    <a:pt x="68" y="18"/>
                  </a:lnTo>
                  <a:lnTo>
                    <a:pt x="54" y="22"/>
                  </a:lnTo>
                  <a:lnTo>
                    <a:pt x="47" y="26"/>
                  </a:lnTo>
                  <a:lnTo>
                    <a:pt x="40" y="27"/>
                  </a:lnTo>
                  <a:lnTo>
                    <a:pt x="33" y="31"/>
                  </a:lnTo>
                  <a:lnTo>
                    <a:pt x="25" y="33"/>
                  </a:lnTo>
                  <a:lnTo>
                    <a:pt x="16" y="36"/>
                  </a:lnTo>
                  <a:lnTo>
                    <a:pt x="0" y="43"/>
                  </a:lnTo>
                  <a:lnTo>
                    <a:pt x="4" y="58"/>
                  </a:lnTo>
                  <a:lnTo>
                    <a:pt x="23" y="51"/>
                  </a:lnTo>
                  <a:lnTo>
                    <a:pt x="28" y="47"/>
                  </a:lnTo>
                  <a:lnTo>
                    <a:pt x="37" y="45"/>
                  </a:lnTo>
                  <a:lnTo>
                    <a:pt x="44" y="42"/>
                  </a:lnTo>
                  <a:lnTo>
                    <a:pt x="51" y="40"/>
                  </a:lnTo>
                  <a:lnTo>
                    <a:pt x="58" y="36"/>
                  </a:lnTo>
                  <a:lnTo>
                    <a:pt x="71" y="33"/>
                  </a:lnTo>
                  <a:lnTo>
                    <a:pt x="77" y="31"/>
                  </a:lnTo>
                  <a:lnTo>
                    <a:pt x="84" y="29"/>
                  </a:lnTo>
                  <a:lnTo>
                    <a:pt x="89" y="27"/>
                  </a:lnTo>
                  <a:lnTo>
                    <a:pt x="96" y="26"/>
                  </a:lnTo>
                  <a:lnTo>
                    <a:pt x="101" y="24"/>
                  </a:lnTo>
                  <a:lnTo>
                    <a:pt x="108" y="24"/>
                  </a:lnTo>
                  <a:lnTo>
                    <a:pt x="113" y="22"/>
                  </a:lnTo>
                  <a:lnTo>
                    <a:pt x="118" y="20"/>
                  </a:lnTo>
                  <a:lnTo>
                    <a:pt x="125" y="20"/>
                  </a:lnTo>
                  <a:lnTo>
                    <a:pt x="130" y="18"/>
                  </a:lnTo>
                  <a:lnTo>
                    <a:pt x="135" y="18"/>
                  </a:lnTo>
                  <a:lnTo>
                    <a:pt x="142" y="17"/>
                  </a:lnTo>
                  <a:lnTo>
                    <a:pt x="161" y="17"/>
                  </a:lnTo>
                  <a:lnTo>
                    <a:pt x="168" y="15"/>
                  </a:lnTo>
                  <a:lnTo>
                    <a:pt x="265" y="15"/>
                  </a:lnTo>
                  <a:lnTo>
                    <a:pt x="274" y="17"/>
                  </a:lnTo>
                  <a:lnTo>
                    <a:pt x="284" y="17"/>
                  </a:lnTo>
                  <a:lnTo>
                    <a:pt x="293" y="18"/>
                  </a:lnTo>
                  <a:lnTo>
                    <a:pt x="303" y="20"/>
                  </a:lnTo>
                  <a:lnTo>
                    <a:pt x="314" y="20"/>
                  </a:lnTo>
                  <a:lnTo>
                    <a:pt x="323" y="22"/>
                  </a:lnTo>
                  <a:lnTo>
                    <a:pt x="331" y="24"/>
                  </a:lnTo>
                  <a:lnTo>
                    <a:pt x="342" y="26"/>
                  </a:lnTo>
                  <a:lnTo>
                    <a:pt x="350" y="27"/>
                  </a:lnTo>
                  <a:lnTo>
                    <a:pt x="361" y="31"/>
                  </a:lnTo>
                  <a:lnTo>
                    <a:pt x="369" y="33"/>
                  </a:lnTo>
                  <a:lnTo>
                    <a:pt x="380" y="34"/>
                  </a:lnTo>
                  <a:lnTo>
                    <a:pt x="390" y="38"/>
                  </a:lnTo>
                  <a:lnTo>
                    <a:pt x="399" y="40"/>
                  </a:lnTo>
                  <a:lnTo>
                    <a:pt x="409" y="43"/>
                  </a:lnTo>
                  <a:lnTo>
                    <a:pt x="426" y="51"/>
                  </a:lnTo>
                  <a:lnTo>
                    <a:pt x="437" y="52"/>
                  </a:lnTo>
                  <a:lnTo>
                    <a:pt x="445" y="56"/>
                  </a:lnTo>
                  <a:lnTo>
                    <a:pt x="454" y="60"/>
                  </a:lnTo>
                  <a:lnTo>
                    <a:pt x="463" y="65"/>
                  </a:lnTo>
                  <a:lnTo>
                    <a:pt x="473" y="69"/>
                  </a:lnTo>
                  <a:lnTo>
                    <a:pt x="484" y="72"/>
                  </a:lnTo>
                  <a:lnTo>
                    <a:pt x="491" y="76"/>
                  </a:lnTo>
                  <a:lnTo>
                    <a:pt x="499" y="81"/>
                  </a:lnTo>
                  <a:lnTo>
                    <a:pt x="508" y="85"/>
                  </a:lnTo>
                  <a:lnTo>
                    <a:pt x="518" y="90"/>
                  </a:lnTo>
                  <a:lnTo>
                    <a:pt x="527" y="94"/>
                  </a:lnTo>
                  <a:lnTo>
                    <a:pt x="527" y="95"/>
                  </a:lnTo>
                  <a:lnTo>
                    <a:pt x="534" y="81"/>
                  </a:lnTo>
                  <a:close/>
                </a:path>
              </a:pathLst>
            </a:custGeom>
            <a:solidFill>
              <a:srgbClr val="1306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221" name="Freeform 590"/>
            <p:cNvSpPr>
              <a:spLocks/>
            </p:cNvSpPr>
            <p:nvPr/>
          </p:nvSpPr>
          <p:spPr bwMode="auto">
            <a:xfrm>
              <a:off x="730027" y="5479950"/>
              <a:ext cx="730237" cy="203468"/>
            </a:xfrm>
            <a:custGeom>
              <a:avLst/>
              <a:gdLst>
                <a:gd name="T0" fmla="*/ 0 w 386"/>
                <a:gd name="T1" fmla="*/ 12 h 109"/>
                <a:gd name="T2" fmla="*/ 0 w 386"/>
                <a:gd name="T3" fmla="*/ 14 h 109"/>
                <a:gd name="T4" fmla="*/ 11 w 386"/>
                <a:gd name="T5" fmla="*/ 18 h 109"/>
                <a:gd name="T6" fmla="*/ 19 w 386"/>
                <a:gd name="T7" fmla="*/ 25 h 109"/>
                <a:gd name="T8" fmla="*/ 61 w 386"/>
                <a:gd name="T9" fmla="*/ 48 h 109"/>
                <a:gd name="T10" fmla="*/ 70 w 386"/>
                <a:gd name="T11" fmla="*/ 52 h 109"/>
                <a:gd name="T12" fmla="*/ 90 w 386"/>
                <a:gd name="T13" fmla="*/ 62 h 109"/>
                <a:gd name="T14" fmla="*/ 101 w 386"/>
                <a:gd name="T15" fmla="*/ 66 h 109"/>
                <a:gd name="T16" fmla="*/ 122 w 386"/>
                <a:gd name="T17" fmla="*/ 73 h 109"/>
                <a:gd name="T18" fmla="*/ 130 w 386"/>
                <a:gd name="T19" fmla="*/ 77 h 109"/>
                <a:gd name="T20" fmla="*/ 161 w 386"/>
                <a:gd name="T21" fmla="*/ 87 h 109"/>
                <a:gd name="T22" fmla="*/ 170 w 386"/>
                <a:gd name="T23" fmla="*/ 89 h 109"/>
                <a:gd name="T24" fmla="*/ 180 w 386"/>
                <a:gd name="T25" fmla="*/ 91 h 109"/>
                <a:gd name="T26" fmla="*/ 191 w 386"/>
                <a:gd name="T27" fmla="*/ 95 h 109"/>
                <a:gd name="T28" fmla="*/ 243 w 386"/>
                <a:gd name="T29" fmla="*/ 104 h 109"/>
                <a:gd name="T30" fmla="*/ 257 w 386"/>
                <a:gd name="T31" fmla="*/ 105 h 109"/>
                <a:gd name="T32" fmla="*/ 267 w 386"/>
                <a:gd name="T33" fmla="*/ 105 h 109"/>
                <a:gd name="T34" fmla="*/ 277 w 386"/>
                <a:gd name="T35" fmla="*/ 107 h 109"/>
                <a:gd name="T36" fmla="*/ 300 w 386"/>
                <a:gd name="T37" fmla="*/ 107 h 109"/>
                <a:gd name="T38" fmla="*/ 312 w 386"/>
                <a:gd name="T39" fmla="*/ 109 h 109"/>
                <a:gd name="T40" fmla="*/ 336 w 386"/>
                <a:gd name="T41" fmla="*/ 109 h 109"/>
                <a:gd name="T42" fmla="*/ 385 w 386"/>
                <a:gd name="T43" fmla="*/ 107 h 109"/>
                <a:gd name="T44" fmla="*/ 386 w 386"/>
                <a:gd name="T45" fmla="*/ 107 h 109"/>
                <a:gd name="T46" fmla="*/ 386 w 386"/>
                <a:gd name="T47" fmla="*/ 93 h 109"/>
                <a:gd name="T48" fmla="*/ 385 w 386"/>
                <a:gd name="T49" fmla="*/ 93 h 109"/>
                <a:gd name="T50" fmla="*/ 336 w 386"/>
                <a:gd name="T51" fmla="*/ 95 h 109"/>
                <a:gd name="T52" fmla="*/ 312 w 386"/>
                <a:gd name="T53" fmla="*/ 95 h 109"/>
                <a:gd name="T54" fmla="*/ 300 w 386"/>
                <a:gd name="T55" fmla="*/ 93 h 109"/>
                <a:gd name="T56" fmla="*/ 277 w 386"/>
                <a:gd name="T57" fmla="*/ 93 h 109"/>
                <a:gd name="T58" fmla="*/ 267 w 386"/>
                <a:gd name="T59" fmla="*/ 91 h 109"/>
                <a:gd name="T60" fmla="*/ 257 w 386"/>
                <a:gd name="T61" fmla="*/ 91 h 109"/>
                <a:gd name="T62" fmla="*/ 246 w 386"/>
                <a:gd name="T63" fmla="*/ 89 h 109"/>
                <a:gd name="T64" fmla="*/ 194 w 386"/>
                <a:gd name="T65" fmla="*/ 80 h 109"/>
                <a:gd name="T66" fmla="*/ 184 w 386"/>
                <a:gd name="T67" fmla="*/ 77 h 109"/>
                <a:gd name="T68" fmla="*/ 173 w 386"/>
                <a:gd name="T69" fmla="*/ 75 h 109"/>
                <a:gd name="T70" fmla="*/ 165 w 386"/>
                <a:gd name="T71" fmla="*/ 73 h 109"/>
                <a:gd name="T72" fmla="*/ 134 w 386"/>
                <a:gd name="T73" fmla="*/ 62 h 109"/>
                <a:gd name="T74" fmla="*/ 125 w 386"/>
                <a:gd name="T75" fmla="*/ 59 h 109"/>
                <a:gd name="T76" fmla="*/ 104 w 386"/>
                <a:gd name="T77" fmla="*/ 52 h 109"/>
                <a:gd name="T78" fmla="*/ 97 w 386"/>
                <a:gd name="T79" fmla="*/ 48 h 109"/>
                <a:gd name="T80" fmla="*/ 76 w 386"/>
                <a:gd name="T81" fmla="*/ 37 h 109"/>
                <a:gd name="T82" fmla="*/ 68 w 386"/>
                <a:gd name="T83" fmla="*/ 34 h 109"/>
                <a:gd name="T84" fmla="*/ 26 w 386"/>
                <a:gd name="T85" fmla="*/ 14 h 109"/>
                <a:gd name="T86" fmla="*/ 18 w 386"/>
                <a:gd name="T87" fmla="*/ 7 h 109"/>
                <a:gd name="T88" fmla="*/ 7 w 386"/>
                <a:gd name="T89" fmla="*/ 0 h 109"/>
                <a:gd name="T90" fmla="*/ 7 w 386"/>
                <a:gd name="T91" fmla="*/ 1 h 109"/>
                <a:gd name="T92" fmla="*/ 0 w 386"/>
                <a:gd name="T93" fmla="*/ 12 h 1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6"/>
                <a:gd name="T142" fmla="*/ 0 h 109"/>
                <a:gd name="T143" fmla="*/ 386 w 386"/>
                <a:gd name="T144" fmla="*/ 109 h 1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6" h="109">
                  <a:moveTo>
                    <a:pt x="0" y="12"/>
                  </a:moveTo>
                  <a:lnTo>
                    <a:pt x="0" y="14"/>
                  </a:lnTo>
                  <a:lnTo>
                    <a:pt x="11" y="18"/>
                  </a:lnTo>
                  <a:lnTo>
                    <a:pt x="19" y="25"/>
                  </a:lnTo>
                  <a:lnTo>
                    <a:pt x="61" y="48"/>
                  </a:lnTo>
                  <a:lnTo>
                    <a:pt x="70" y="52"/>
                  </a:lnTo>
                  <a:lnTo>
                    <a:pt x="90" y="62"/>
                  </a:lnTo>
                  <a:lnTo>
                    <a:pt x="101" y="66"/>
                  </a:lnTo>
                  <a:lnTo>
                    <a:pt x="122" y="73"/>
                  </a:lnTo>
                  <a:lnTo>
                    <a:pt x="130" y="77"/>
                  </a:lnTo>
                  <a:lnTo>
                    <a:pt x="161" y="87"/>
                  </a:lnTo>
                  <a:lnTo>
                    <a:pt x="170" y="89"/>
                  </a:lnTo>
                  <a:lnTo>
                    <a:pt x="180" y="91"/>
                  </a:lnTo>
                  <a:lnTo>
                    <a:pt x="191" y="95"/>
                  </a:lnTo>
                  <a:lnTo>
                    <a:pt x="243" y="104"/>
                  </a:lnTo>
                  <a:lnTo>
                    <a:pt x="257" y="105"/>
                  </a:lnTo>
                  <a:lnTo>
                    <a:pt x="267" y="105"/>
                  </a:lnTo>
                  <a:lnTo>
                    <a:pt x="277" y="107"/>
                  </a:lnTo>
                  <a:lnTo>
                    <a:pt x="300" y="107"/>
                  </a:lnTo>
                  <a:lnTo>
                    <a:pt x="312" y="109"/>
                  </a:lnTo>
                  <a:lnTo>
                    <a:pt x="336" y="109"/>
                  </a:lnTo>
                  <a:lnTo>
                    <a:pt x="385" y="107"/>
                  </a:lnTo>
                  <a:lnTo>
                    <a:pt x="386" y="107"/>
                  </a:lnTo>
                  <a:lnTo>
                    <a:pt x="386" y="93"/>
                  </a:lnTo>
                  <a:lnTo>
                    <a:pt x="385" y="93"/>
                  </a:lnTo>
                  <a:lnTo>
                    <a:pt x="336" y="95"/>
                  </a:lnTo>
                  <a:lnTo>
                    <a:pt x="312" y="95"/>
                  </a:lnTo>
                  <a:lnTo>
                    <a:pt x="300" y="93"/>
                  </a:lnTo>
                  <a:lnTo>
                    <a:pt x="277" y="93"/>
                  </a:lnTo>
                  <a:lnTo>
                    <a:pt x="267" y="91"/>
                  </a:lnTo>
                  <a:lnTo>
                    <a:pt x="257" y="91"/>
                  </a:lnTo>
                  <a:lnTo>
                    <a:pt x="246" y="89"/>
                  </a:lnTo>
                  <a:lnTo>
                    <a:pt x="194" y="80"/>
                  </a:lnTo>
                  <a:lnTo>
                    <a:pt x="184" y="77"/>
                  </a:lnTo>
                  <a:lnTo>
                    <a:pt x="173" y="75"/>
                  </a:lnTo>
                  <a:lnTo>
                    <a:pt x="165" y="73"/>
                  </a:lnTo>
                  <a:lnTo>
                    <a:pt x="134" y="62"/>
                  </a:lnTo>
                  <a:lnTo>
                    <a:pt x="125" y="59"/>
                  </a:lnTo>
                  <a:lnTo>
                    <a:pt x="104" y="52"/>
                  </a:lnTo>
                  <a:lnTo>
                    <a:pt x="97" y="48"/>
                  </a:lnTo>
                  <a:lnTo>
                    <a:pt x="76" y="37"/>
                  </a:lnTo>
                  <a:lnTo>
                    <a:pt x="68" y="34"/>
                  </a:lnTo>
                  <a:lnTo>
                    <a:pt x="26" y="14"/>
                  </a:lnTo>
                  <a:lnTo>
                    <a:pt x="18" y="7"/>
                  </a:lnTo>
                  <a:lnTo>
                    <a:pt x="7" y="0"/>
                  </a:lnTo>
                  <a:lnTo>
                    <a:pt x="7" y="1"/>
                  </a:lnTo>
                  <a:lnTo>
                    <a:pt x="0" y="12"/>
                  </a:lnTo>
                  <a:close/>
                </a:path>
              </a:pathLst>
            </a:custGeom>
            <a:solidFill>
              <a:srgbClr val="1306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222" name="Line 591"/>
            <p:cNvSpPr>
              <a:spLocks noChangeShapeType="1"/>
            </p:cNvSpPr>
            <p:nvPr/>
          </p:nvSpPr>
          <p:spPr bwMode="auto">
            <a:xfrm flipH="1" flipV="1">
              <a:off x="1290001" y="3213802"/>
              <a:ext cx="20810" cy="25013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3" name="Freeform 592"/>
            <p:cNvSpPr>
              <a:spLocks/>
            </p:cNvSpPr>
            <p:nvPr/>
          </p:nvSpPr>
          <p:spPr bwMode="auto">
            <a:xfrm>
              <a:off x="1238922" y="3213802"/>
              <a:ext cx="124859" cy="128801"/>
            </a:xfrm>
            <a:custGeom>
              <a:avLst/>
              <a:gdLst>
                <a:gd name="T0" fmla="*/ 0 w 66"/>
                <a:gd name="T1" fmla="*/ 69 h 69"/>
                <a:gd name="T2" fmla="*/ 27 w 66"/>
                <a:gd name="T3" fmla="*/ 0 h 69"/>
                <a:gd name="T4" fmla="*/ 66 w 66"/>
                <a:gd name="T5" fmla="*/ 64 h 69"/>
                <a:gd name="T6" fmla="*/ 29 w 66"/>
                <a:gd name="T7" fmla="*/ 32 h 69"/>
                <a:gd name="T8" fmla="*/ 0 w 66"/>
                <a:gd name="T9" fmla="*/ 69 h 69"/>
                <a:gd name="T10" fmla="*/ 0 60000 65536"/>
                <a:gd name="T11" fmla="*/ 0 60000 65536"/>
                <a:gd name="T12" fmla="*/ 0 60000 65536"/>
                <a:gd name="T13" fmla="*/ 0 60000 65536"/>
                <a:gd name="T14" fmla="*/ 0 60000 65536"/>
                <a:gd name="T15" fmla="*/ 0 w 66"/>
                <a:gd name="T16" fmla="*/ 0 h 69"/>
                <a:gd name="T17" fmla="*/ 66 w 66"/>
                <a:gd name="T18" fmla="*/ 69 h 69"/>
              </a:gdLst>
              <a:ahLst/>
              <a:cxnLst>
                <a:cxn ang="T10">
                  <a:pos x="T0" y="T1"/>
                </a:cxn>
                <a:cxn ang="T11">
                  <a:pos x="T2" y="T3"/>
                </a:cxn>
                <a:cxn ang="T12">
                  <a:pos x="T4" y="T5"/>
                </a:cxn>
                <a:cxn ang="T13">
                  <a:pos x="T6" y="T7"/>
                </a:cxn>
                <a:cxn ang="T14">
                  <a:pos x="T8" y="T9"/>
                </a:cxn>
              </a:cxnLst>
              <a:rect l="T15" t="T16" r="T17" b="T18"/>
              <a:pathLst>
                <a:path w="66" h="69">
                  <a:moveTo>
                    <a:pt x="0" y="69"/>
                  </a:moveTo>
                  <a:lnTo>
                    <a:pt x="27" y="0"/>
                  </a:lnTo>
                  <a:lnTo>
                    <a:pt x="66" y="64"/>
                  </a:lnTo>
                  <a:lnTo>
                    <a:pt x="29" y="32"/>
                  </a:lnTo>
                  <a:lnTo>
                    <a:pt x="0" y="69"/>
                  </a:lnTo>
                  <a:close/>
                </a:path>
              </a:pathLst>
            </a:custGeom>
            <a:solidFill>
              <a:srgbClr val="000000"/>
            </a:solidFill>
            <a:ln w="0">
              <a:solidFill>
                <a:srgbClr val="000000"/>
              </a:solidFill>
              <a:round/>
              <a:headEnd/>
              <a:tailEnd/>
            </a:ln>
          </p:spPr>
          <p:txBody>
            <a:bodyPr/>
            <a:lstStyle/>
            <a:p>
              <a:endParaRPr lang="fr-FR"/>
            </a:p>
          </p:txBody>
        </p:sp>
        <p:sp>
          <p:nvSpPr>
            <p:cNvPr id="224" name="Line 593"/>
            <p:cNvSpPr>
              <a:spLocks noChangeShapeType="1"/>
            </p:cNvSpPr>
            <p:nvPr/>
          </p:nvSpPr>
          <p:spPr bwMode="auto">
            <a:xfrm flipH="1">
              <a:off x="728135" y="5181282"/>
              <a:ext cx="139994" cy="197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5" name="Freeform 594"/>
            <p:cNvSpPr>
              <a:spLocks/>
            </p:cNvSpPr>
            <p:nvPr/>
          </p:nvSpPr>
          <p:spPr bwMode="auto">
            <a:xfrm>
              <a:off x="728135" y="5242882"/>
              <a:ext cx="121076" cy="136268"/>
            </a:xfrm>
            <a:custGeom>
              <a:avLst/>
              <a:gdLst>
                <a:gd name="T0" fmla="*/ 64 w 64"/>
                <a:gd name="T1" fmla="*/ 39 h 73"/>
                <a:gd name="T2" fmla="*/ 0 w 64"/>
                <a:gd name="T3" fmla="*/ 73 h 73"/>
                <a:gd name="T4" fmla="*/ 12 w 64"/>
                <a:gd name="T5" fmla="*/ 0 h 73"/>
                <a:gd name="T6" fmla="*/ 19 w 64"/>
                <a:gd name="T7" fmla="*/ 46 h 73"/>
                <a:gd name="T8" fmla="*/ 64 w 64"/>
                <a:gd name="T9" fmla="*/ 39 h 73"/>
                <a:gd name="T10" fmla="*/ 0 60000 65536"/>
                <a:gd name="T11" fmla="*/ 0 60000 65536"/>
                <a:gd name="T12" fmla="*/ 0 60000 65536"/>
                <a:gd name="T13" fmla="*/ 0 60000 65536"/>
                <a:gd name="T14" fmla="*/ 0 60000 65536"/>
                <a:gd name="T15" fmla="*/ 0 w 64"/>
                <a:gd name="T16" fmla="*/ 0 h 73"/>
                <a:gd name="T17" fmla="*/ 64 w 64"/>
                <a:gd name="T18" fmla="*/ 73 h 73"/>
              </a:gdLst>
              <a:ahLst/>
              <a:cxnLst>
                <a:cxn ang="T10">
                  <a:pos x="T0" y="T1"/>
                </a:cxn>
                <a:cxn ang="T11">
                  <a:pos x="T2" y="T3"/>
                </a:cxn>
                <a:cxn ang="T12">
                  <a:pos x="T4" y="T5"/>
                </a:cxn>
                <a:cxn ang="T13">
                  <a:pos x="T6" y="T7"/>
                </a:cxn>
                <a:cxn ang="T14">
                  <a:pos x="T8" y="T9"/>
                </a:cxn>
              </a:cxnLst>
              <a:rect l="T15" t="T16" r="T17" b="T18"/>
              <a:pathLst>
                <a:path w="64" h="73">
                  <a:moveTo>
                    <a:pt x="64" y="39"/>
                  </a:moveTo>
                  <a:lnTo>
                    <a:pt x="0" y="73"/>
                  </a:lnTo>
                  <a:lnTo>
                    <a:pt x="12" y="0"/>
                  </a:lnTo>
                  <a:lnTo>
                    <a:pt x="19" y="46"/>
                  </a:lnTo>
                  <a:lnTo>
                    <a:pt x="64" y="39"/>
                  </a:lnTo>
                  <a:close/>
                </a:path>
              </a:pathLst>
            </a:custGeom>
            <a:solidFill>
              <a:srgbClr val="000000"/>
            </a:solidFill>
            <a:ln w="0">
              <a:solidFill>
                <a:srgbClr val="000000"/>
              </a:solidFill>
              <a:round/>
              <a:headEnd/>
              <a:tailEnd/>
            </a:ln>
          </p:spPr>
          <p:txBody>
            <a:bodyPr/>
            <a:lstStyle/>
            <a:p>
              <a:endParaRPr lang="fr-FR"/>
            </a:p>
          </p:txBody>
        </p:sp>
        <p:sp>
          <p:nvSpPr>
            <p:cNvPr id="226" name="Line 595"/>
            <p:cNvSpPr>
              <a:spLocks noChangeShapeType="1"/>
            </p:cNvSpPr>
            <p:nvPr/>
          </p:nvSpPr>
          <p:spPr bwMode="auto">
            <a:xfrm>
              <a:off x="2457245" y="5226082"/>
              <a:ext cx="196748" cy="14560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7" name="Freeform 596"/>
            <p:cNvSpPr>
              <a:spLocks/>
            </p:cNvSpPr>
            <p:nvPr/>
          </p:nvSpPr>
          <p:spPr bwMode="auto">
            <a:xfrm>
              <a:off x="2519674" y="5248482"/>
              <a:ext cx="134318" cy="123201"/>
            </a:xfrm>
            <a:custGeom>
              <a:avLst/>
              <a:gdLst>
                <a:gd name="T0" fmla="*/ 38 w 71"/>
                <a:gd name="T1" fmla="*/ 0 h 66"/>
                <a:gd name="T2" fmla="*/ 71 w 71"/>
                <a:gd name="T3" fmla="*/ 66 h 66"/>
                <a:gd name="T4" fmla="*/ 0 w 71"/>
                <a:gd name="T5" fmla="*/ 54 h 66"/>
                <a:gd name="T6" fmla="*/ 45 w 71"/>
                <a:gd name="T7" fmla="*/ 47 h 66"/>
                <a:gd name="T8" fmla="*/ 38 w 71"/>
                <a:gd name="T9" fmla="*/ 0 h 66"/>
                <a:gd name="T10" fmla="*/ 0 60000 65536"/>
                <a:gd name="T11" fmla="*/ 0 60000 65536"/>
                <a:gd name="T12" fmla="*/ 0 60000 65536"/>
                <a:gd name="T13" fmla="*/ 0 60000 65536"/>
                <a:gd name="T14" fmla="*/ 0 60000 65536"/>
                <a:gd name="T15" fmla="*/ 0 w 71"/>
                <a:gd name="T16" fmla="*/ 0 h 66"/>
                <a:gd name="T17" fmla="*/ 71 w 71"/>
                <a:gd name="T18" fmla="*/ 66 h 66"/>
              </a:gdLst>
              <a:ahLst/>
              <a:cxnLst>
                <a:cxn ang="T10">
                  <a:pos x="T0" y="T1"/>
                </a:cxn>
                <a:cxn ang="T11">
                  <a:pos x="T2" y="T3"/>
                </a:cxn>
                <a:cxn ang="T12">
                  <a:pos x="T4" y="T5"/>
                </a:cxn>
                <a:cxn ang="T13">
                  <a:pos x="T6" y="T7"/>
                </a:cxn>
                <a:cxn ang="T14">
                  <a:pos x="T8" y="T9"/>
                </a:cxn>
              </a:cxnLst>
              <a:rect l="T15" t="T16" r="T17" b="T18"/>
              <a:pathLst>
                <a:path w="71" h="66">
                  <a:moveTo>
                    <a:pt x="38" y="0"/>
                  </a:moveTo>
                  <a:lnTo>
                    <a:pt x="71" y="66"/>
                  </a:lnTo>
                  <a:lnTo>
                    <a:pt x="0" y="54"/>
                  </a:lnTo>
                  <a:lnTo>
                    <a:pt x="45" y="47"/>
                  </a:lnTo>
                  <a:lnTo>
                    <a:pt x="38" y="0"/>
                  </a:lnTo>
                  <a:close/>
                </a:path>
              </a:pathLst>
            </a:custGeom>
            <a:solidFill>
              <a:srgbClr val="000000"/>
            </a:solidFill>
            <a:ln w="0">
              <a:solidFill>
                <a:srgbClr val="000000"/>
              </a:solidFill>
              <a:round/>
              <a:headEnd/>
              <a:tailEnd/>
            </a:ln>
          </p:spPr>
          <p:txBody>
            <a:bodyPr/>
            <a:lstStyle/>
            <a:p>
              <a:endParaRPr lang="fr-FR"/>
            </a:p>
          </p:txBody>
        </p:sp>
        <p:sp>
          <p:nvSpPr>
            <p:cNvPr id="228" name="Line 597"/>
            <p:cNvSpPr>
              <a:spLocks noChangeShapeType="1"/>
            </p:cNvSpPr>
            <p:nvPr/>
          </p:nvSpPr>
          <p:spPr bwMode="auto">
            <a:xfrm flipV="1">
              <a:off x="2725881" y="3620738"/>
              <a:ext cx="202423" cy="14000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9" name="Freeform 598"/>
            <p:cNvSpPr>
              <a:spLocks/>
            </p:cNvSpPr>
            <p:nvPr/>
          </p:nvSpPr>
          <p:spPr bwMode="auto">
            <a:xfrm>
              <a:off x="2793986" y="3620738"/>
              <a:ext cx="134318" cy="119467"/>
            </a:xfrm>
            <a:custGeom>
              <a:avLst/>
              <a:gdLst>
                <a:gd name="T0" fmla="*/ 0 w 71"/>
                <a:gd name="T1" fmla="*/ 9 h 64"/>
                <a:gd name="T2" fmla="*/ 71 w 71"/>
                <a:gd name="T3" fmla="*/ 0 h 64"/>
                <a:gd name="T4" fmla="*/ 37 w 71"/>
                <a:gd name="T5" fmla="*/ 64 h 64"/>
                <a:gd name="T6" fmla="*/ 45 w 71"/>
                <a:gd name="T7" fmla="*/ 18 h 64"/>
                <a:gd name="T8" fmla="*/ 0 w 71"/>
                <a:gd name="T9" fmla="*/ 9 h 64"/>
                <a:gd name="T10" fmla="*/ 0 60000 65536"/>
                <a:gd name="T11" fmla="*/ 0 60000 65536"/>
                <a:gd name="T12" fmla="*/ 0 60000 65536"/>
                <a:gd name="T13" fmla="*/ 0 60000 65536"/>
                <a:gd name="T14" fmla="*/ 0 60000 65536"/>
                <a:gd name="T15" fmla="*/ 0 w 71"/>
                <a:gd name="T16" fmla="*/ 0 h 64"/>
                <a:gd name="T17" fmla="*/ 71 w 71"/>
                <a:gd name="T18" fmla="*/ 64 h 64"/>
              </a:gdLst>
              <a:ahLst/>
              <a:cxnLst>
                <a:cxn ang="T10">
                  <a:pos x="T0" y="T1"/>
                </a:cxn>
                <a:cxn ang="T11">
                  <a:pos x="T2" y="T3"/>
                </a:cxn>
                <a:cxn ang="T12">
                  <a:pos x="T4" y="T5"/>
                </a:cxn>
                <a:cxn ang="T13">
                  <a:pos x="T6" y="T7"/>
                </a:cxn>
                <a:cxn ang="T14">
                  <a:pos x="T8" y="T9"/>
                </a:cxn>
              </a:cxnLst>
              <a:rect l="T15" t="T16" r="T17" b="T18"/>
              <a:pathLst>
                <a:path w="71" h="64">
                  <a:moveTo>
                    <a:pt x="0" y="9"/>
                  </a:moveTo>
                  <a:lnTo>
                    <a:pt x="71" y="0"/>
                  </a:lnTo>
                  <a:lnTo>
                    <a:pt x="37" y="64"/>
                  </a:lnTo>
                  <a:lnTo>
                    <a:pt x="45" y="18"/>
                  </a:lnTo>
                  <a:lnTo>
                    <a:pt x="0" y="9"/>
                  </a:lnTo>
                  <a:close/>
                </a:path>
              </a:pathLst>
            </a:custGeom>
            <a:solidFill>
              <a:srgbClr val="000000"/>
            </a:solidFill>
            <a:ln w="0">
              <a:solidFill>
                <a:srgbClr val="000000"/>
              </a:solidFill>
              <a:round/>
              <a:headEnd/>
              <a:tailEnd/>
            </a:ln>
          </p:spPr>
          <p:txBody>
            <a:bodyPr/>
            <a:lstStyle/>
            <a:p>
              <a:endParaRPr lang="fr-FR"/>
            </a:p>
          </p:txBody>
        </p:sp>
        <p:sp>
          <p:nvSpPr>
            <p:cNvPr id="230" name="Freeform 599"/>
            <p:cNvSpPr>
              <a:spLocks/>
            </p:cNvSpPr>
            <p:nvPr/>
          </p:nvSpPr>
          <p:spPr bwMode="auto">
            <a:xfrm>
              <a:off x="1736467" y="3197002"/>
              <a:ext cx="1146434" cy="2570417"/>
            </a:xfrm>
            <a:custGeom>
              <a:avLst/>
              <a:gdLst>
                <a:gd name="T0" fmla="*/ 59 w 606"/>
                <a:gd name="T1" fmla="*/ 1357 h 1377"/>
                <a:gd name="T2" fmla="*/ 121 w 606"/>
                <a:gd name="T3" fmla="*/ 1375 h 1377"/>
                <a:gd name="T4" fmla="*/ 175 w 606"/>
                <a:gd name="T5" fmla="*/ 1364 h 1377"/>
                <a:gd name="T6" fmla="*/ 199 w 606"/>
                <a:gd name="T7" fmla="*/ 1339 h 1377"/>
                <a:gd name="T8" fmla="*/ 236 w 606"/>
                <a:gd name="T9" fmla="*/ 1296 h 1377"/>
                <a:gd name="T10" fmla="*/ 277 w 606"/>
                <a:gd name="T11" fmla="*/ 1284 h 1377"/>
                <a:gd name="T12" fmla="*/ 362 w 606"/>
                <a:gd name="T13" fmla="*/ 1266 h 1377"/>
                <a:gd name="T14" fmla="*/ 372 w 606"/>
                <a:gd name="T15" fmla="*/ 1232 h 1377"/>
                <a:gd name="T16" fmla="*/ 384 w 606"/>
                <a:gd name="T17" fmla="*/ 1079 h 1377"/>
                <a:gd name="T18" fmla="*/ 416 w 606"/>
                <a:gd name="T19" fmla="*/ 1058 h 1377"/>
                <a:gd name="T20" fmla="*/ 469 w 606"/>
                <a:gd name="T21" fmla="*/ 1047 h 1377"/>
                <a:gd name="T22" fmla="*/ 509 w 606"/>
                <a:gd name="T23" fmla="*/ 1033 h 1377"/>
                <a:gd name="T24" fmla="*/ 532 w 606"/>
                <a:gd name="T25" fmla="*/ 997 h 1377"/>
                <a:gd name="T26" fmla="*/ 526 w 606"/>
                <a:gd name="T27" fmla="*/ 938 h 1377"/>
                <a:gd name="T28" fmla="*/ 516 w 606"/>
                <a:gd name="T29" fmla="*/ 877 h 1377"/>
                <a:gd name="T30" fmla="*/ 521 w 606"/>
                <a:gd name="T31" fmla="*/ 814 h 1377"/>
                <a:gd name="T32" fmla="*/ 554 w 606"/>
                <a:gd name="T33" fmla="*/ 732 h 1377"/>
                <a:gd name="T34" fmla="*/ 597 w 606"/>
                <a:gd name="T35" fmla="*/ 650 h 1377"/>
                <a:gd name="T36" fmla="*/ 603 w 606"/>
                <a:gd name="T37" fmla="*/ 585 h 1377"/>
                <a:gd name="T38" fmla="*/ 589 w 606"/>
                <a:gd name="T39" fmla="*/ 560 h 1377"/>
                <a:gd name="T40" fmla="*/ 578 w 606"/>
                <a:gd name="T41" fmla="*/ 530 h 1377"/>
                <a:gd name="T42" fmla="*/ 573 w 606"/>
                <a:gd name="T43" fmla="*/ 367 h 1377"/>
                <a:gd name="T44" fmla="*/ 533 w 606"/>
                <a:gd name="T45" fmla="*/ 286 h 1377"/>
                <a:gd name="T46" fmla="*/ 518 w 606"/>
                <a:gd name="T47" fmla="*/ 249 h 1377"/>
                <a:gd name="T48" fmla="*/ 509 w 606"/>
                <a:gd name="T49" fmla="*/ 148 h 1377"/>
                <a:gd name="T50" fmla="*/ 490 w 606"/>
                <a:gd name="T51" fmla="*/ 118 h 1377"/>
                <a:gd name="T52" fmla="*/ 449 w 606"/>
                <a:gd name="T53" fmla="*/ 82 h 1377"/>
                <a:gd name="T54" fmla="*/ 407 w 606"/>
                <a:gd name="T55" fmla="*/ 55 h 1377"/>
                <a:gd name="T56" fmla="*/ 364 w 606"/>
                <a:gd name="T57" fmla="*/ 34 h 1377"/>
                <a:gd name="T58" fmla="*/ 284 w 606"/>
                <a:gd name="T59" fmla="*/ 10 h 1377"/>
                <a:gd name="T60" fmla="*/ 229 w 606"/>
                <a:gd name="T61" fmla="*/ 0 h 1377"/>
                <a:gd name="T62" fmla="*/ 268 w 606"/>
                <a:gd name="T63" fmla="*/ 23 h 1377"/>
                <a:gd name="T64" fmla="*/ 332 w 606"/>
                <a:gd name="T65" fmla="*/ 39 h 1377"/>
                <a:gd name="T66" fmla="*/ 393 w 606"/>
                <a:gd name="T67" fmla="*/ 64 h 1377"/>
                <a:gd name="T68" fmla="*/ 431 w 606"/>
                <a:gd name="T69" fmla="*/ 86 h 1377"/>
                <a:gd name="T70" fmla="*/ 468 w 606"/>
                <a:gd name="T71" fmla="*/ 116 h 1377"/>
                <a:gd name="T72" fmla="*/ 494 w 606"/>
                <a:gd name="T73" fmla="*/ 145 h 1377"/>
                <a:gd name="T74" fmla="*/ 502 w 606"/>
                <a:gd name="T75" fmla="*/ 229 h 1377"/>
                <a:gd name="T76" fmla="*/ 511 w 606"/>
                <a:gd name="T77" fmla="*/ 268 h 1377"/>
                <a:gd name="T78" fmla="*/ 533 w 606"/>
                <a:gd name="T79" fmla="*/ 315 h 1377"/>
                <a:gd name="T80" fmla="*/ 561 w 606"/>
                <a:gd name="T81" fmla="*/ 388 h 1377"/>
                <a:gd name="T82" fmla="*/ 565 w 606"/>
                <a:gd name="T83" fmla="*/ 537 h 1377"/>
                <a:gd name="T84" fmla="*/ 578 w 606"/>
                <a:gd name="T85" fmla="*/ 567 h 1377"/>
                <a:gd name="T86" fmla="*/ 589 w 606"/>
                <a:gd name="T87" fmla="*/ 592 h 1377"/>
                <a:gd name="T88" fmla="*/ 587 w 606"/>
                <a:gd name="T89" fmla="*/ 637 h 1377"/>
                <a:gd name="T90" fmla="*/ 549 w 606"/>
                <a:gd name="T91" fmla="*/ 719 h 1377"/>
                <a:gd name="T92" fmla="*/ 511 w 606"/>
                <a:gd name="T93" fmla="*/ 802 h 1377"/>
                <a:gd name="T94" fmla="*/ 500 w 606"/>
                <a:gd name="T95" fmla="*/ 848 h 1377"/>
                <a:gd name="T96" fmla="*/ 507 w 606"/>
                <a:gd name="T97" fmla="*/ 922 h 1377"/>
                <a:gd name="T98" fmla="*/ 520 w 606"/>
                <a:gd name="T99" fmla="*/ 983 h 1377"/>
                <a:gd name="T100" fmla="*/ 516 w 606"/>
                <a:gd name="T101" fmla="*/ 1011 h 1377"/>
                <a:gd name="T102" fmla="*/ 476 w 606"/>
                <a:gd name="T103" fmla="*/ 1031 h 1377"/>
                <a:gd name="T104" fmla="*/ 433 w 606"/>
                <a:gd name="T105" fmla="*/ 1038 h 1377"/>
                <a:gd name="T106" fmla="*/ 374 w 606"/>
                <a:gd name="T107" fmla="*/ 1070 h 1377"/>
                <a:gd name="T108" fmla="*/ 358 w 606"/>
                <a:gd name="T109" fmla="*/ 1167 h 1377"/>
                <a:gd name="T110" fmla="*/ 353 w 606"/>
                <a:gd name="T111" fmla="*/ 1255 h 1377"/>
                <a:gd name="T112" fmla="*/ 319 w 606"/>
                <a:gd name="T113" fmla="*/ 1267 h 1377"/>
                <a:gd name="T114" fmla="*/ 234 w 606"/>
                <a:gd name="T115" fmla="*/ 1282 h 1377"/>
                <a:gd name="T116" fmla="*/ 192 w 606"/>
                <a:gd name="T117" fmla="*/ 1327 h 1377"/>
                <a:gd name="T118" fmla="*/ 170 w 606"/>
                <a:gd name="T119" fmla="*/ 1352 h 1377"/>
                <a:gd name="T120" fmla="*/ 128 w 606"/>
                <a:gd name="T121" fmla="*/ 1362 h 1377"/>
                <a:gd name="T122" fmla="*/ 87 w 606"/>
                <a:gd name="T123" fmla="*/ 1350 h 1377"/>
                <a:gd name="T124" fmla="*/ 7 w 606"/>
                <a:gd name="T125" fmla="*/ 1312 h 13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6"/>
                <a:gd name="T190" fmla="*/ 0 h 1377"/>
                <a:gd name="T191" fmla="*/ 606 w 606"/>
                <a:gd name="T192" fmla="*/ 1377 h 137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6" h="1377">
                  <a:moveTo>
                    <a:pt x="0" y="1323"/>
                  </a:moveTo>
                  <a:lnTo>
                    <a:pt x="10" y="1332"/>
                  </a:lnTo>
                  <a:lnTo>
                    <a:pt x="17" y="1334"/>
                  </a:lnTo>
                  <a:lnTo>
                    <a:pt x="28" y="1341"/>
                  </a:lnTo>
                  <a:lnTo>
                    <a:pt x="33" y="1343"/>
                  </a:lnTo>
                  <a:lnTo>
                    <a:pt x="43" y="1350"/>
                  </a:lnTo>
                  <a:lnTo>
                    <a:pt x="54" y="1353"/>
                  </a:lnTo>
                  <a:lnTo>
                    <a:pt x="59" y="1357"/>
                  </a:lnTo>
                  <a:lnTo>
                    <a:pt x="80" y="1364"/>
                  </a:lnTo>
                  <a:lnTo>
                    <a:pt x="83" y="1366"/>
                  </a:lnTo>
                  <a:lnTo>
                    <a:pt x="93" y="1369"/>
                  </a:lnTo>
                  <a:lnTo>
                    <a:pt x="99" y="1371"/>
                  </a:lnTo>
                  <a:lnTo>
                    <a:pt x="104" y="1371"/>
                  </a:lnTo>
                  <a:lnTo>
                    <a:pt x="106" y="1373"/>
                  </a:lnTo>
                  <a:lnTo>
                    <a:pt x="113" y="1375"/>
                  </a:lnTo>
                  <a:lnTo>
                    <a:pt x="121" y="1375"/>
                  </a:lnTo>
                  <a:lnTo>
                    <a:pt x="125" y="1377"/>
                  </a:lnTo>
                  <a:lnTo>
                    <a:pt x="158" y="1377"/>
                  </a:lnTo>
                  <a:lnTo>
                    <a:pt x="161" y="1375"/>
                  </a:lnTo>
                  <a:lnTo>
                    <a:pt x="161" y="1373"/>
                  </a:lnTo>
                  <a:lnTo>
                    <a:pt x="168" y="1369"/>
                  </a:lnTo>
                  <a:lnTo>
                    <a:pt x="170" y="1368"/>
                  </a:lnTo>
                  <a:lnTo>
                    <a:pt x="173" y="1366"/>
                  </a:lnTo>
                  <a:lnTo>
                    <a:pt x="175" y="1364"/>
                  </a:lnTo>
                  <a:lnTo>
                    <a:pt x="180" y="1362"/>
                  </a:lnTo>
                  <a:lnTo>
                    <a:pt x="182" y="1359"/>
                  </a:lnTo>
                  <a:lnTo>
                    <a:pt x="185" y="1357"/>
                  </a:lnTo>
                  <a:lnTo>
                    <a:pt x="187" y="1353"/>
                  </a:lnTo>
                  <a:lnTo>
                    <a:pt x="190" y="1352"/>
                  </a:lnTo>
                  <a:lnTo>
                    <a:pt x="192" y="1348"/>
                  </a:lnTo>
                  <a:lnTo>
                    <a:pt x="196" y="1346"/>
                  </a:lnTo>
                  <a:lnTo>
                    <a:pt x="199" y="1339"/>
                  </a:lnTo>
                  <a:lnTo>
                    <a:pt x="203" y="1337"/>
                  </a:lnTo>
                  <a:lnTo>
                    <a:pt x="204" y="1332"/>
                  </a:lnTo>
                  <a:lnTo>
                    <a:pt x="208" y="1328"/>
                  </a:lnTo>
                  <a:lnTo>
                    <a:pt x="210" y="1325"/>
                  </a:lnTo>
                  <a:lnTo>
                    <a:pt x="216" y="1318"/>
                  </a:lnTo>
                  <a:lnTo>
                    <a:pt x="220" y="1316"/>
                  </a:lnTo>
                  <a:lnTo>
                    <a:pt x="222" y="1310"/>
                  </a:lnTo>
                  <a:lnTo>
                    <a:pt x="236" y="1296"/>
                  </a:lnTo>
                  <a:lnTo>
                    <a:pt x="242" y="1294"/>
                  </a:lnTo>
                  <a:lnTo>
                    <a:pt x="244" y="1292"/>
                  </a:lnTo>
                  <a:lnTo>
                    <a:pt x="244" y="1291"/>
                  </a:lnTo>
                  <a:lnTo>
                    <a:pt x="253" y="1287"/>
                  </a:lnTo>
                  <a:lnTo>
                    <a:pt x="256" y="1287"/>
                  </a:lnTo>
                  <a:lnTo>
                    <a:pt x="261" y="1285"/>
                  </a:lnTo>
                  <a:lnTo>
                    <a:pt x="272" y="1285"/>
                  </a:lnTo>
                  <a:lnTo>
                    <a:pt x="277" y="1284"/>
                  </a:lnTo>
                  <a:lnTo>
                    <a:pt x="319" y="1284"/>
                  </a:lnTo>
                  <a:lnTo>
                    <a:pt x="322" y="1282"/>
                  </a:lnTo>
                  <a:lnTo>
                    <a:pt x="331" y="1282"/>
                  </a:lnTo>
                  <a:lnTo>
                    <a:pt x="334" y="1280"/>
                  </a:lnTo>
                  <a:lnTo>
                    <a:pt x="338" y="1280"/>
                  </a:lnTo>
                  <a:lnTo>
                    <a:pt x="358" y="1269"/>
                  </a:lnTo>
                  <a:lnTo>
                    <a:pt x="360" y="1266"/>
                  </a:lnTo>
                  <a:lnTo>
                    <a:pt x="362" y="1266"/>
                  </a:lnTo>
                  <a:lnTo>
                    <a:pt x="364" y="1262"/>
                  </a:lnTo>
                  <a:lnTo>
                    <a:pt x="365" y="1262"/>
                  </a:lnTo>
                  <a:lnTo>
                    <a:pt x="367" y="1258"/>
                  </a:lnTo>
                  <a:lnTo>
                    <a:pt x="369" y="1251"/>
                  </a:lnTo>
                  <a:lnTo>
                    <a:pt x="369" y="1248"/>
                  </a:lnTo>
                  <a:lnTo>
                    <a:pt x="371" y="1242"/>
                  </a:lnTo>
                  <a:lnTo>
                    <a:pt x="371" y="1237"/>
                  </a:lnTo>
                  <a:lnTo>
                    <a:pt x="372" y="1232"/>
                  </a:lnTo>
                  <a:lnTo>
                    <a:pt x="372" y="1167"/>
                  </a:lnTo>
                  <a:lnTo>
                    <a:pt x="371" y="1160"/>
                  </a:lnTo>
                  <a:lnTo>
                    <a:pt x="371" y="1128"/>
                  </a:lnTo>
                  <a:lnTo>
                    <a:pt x="372" y="1122"/>
                  </a:lnTo>
                  <a:lnTo>
                    <a:pt x="372" y="1110"/>
                  </a:lnTo>
                  <a:lnTo>
                    <a:pt x="381" y="1085"/>
                  </a:lnTo>
                  <a:lnTo>
                    <a:pt x="381" y="1081"/>
                  </a:lnTo>
                  <a:lnTo>
                    <a:pt x="384" y="1079"/>
                  </a:lnTo>
                  <a:lnTo>
                    <a:pt x="384" y="1078"/>
                  </a:lnTo>
                  <a:lnTo>
                    <a:pt x="386" y="1078"/>
                  </a:lnTo>
                  <a:lnTo>
                    <a:pt x="386" y="1074"/>
                  </a:lnTo>
                  <a:lnTo>
                    <a:pt x="395" y="1065"/>
                  </a:lnTo>
                  <a:lnTo>
                    <a:pt x="398" y="1065"/>
                  </a:lnTo>
                  <a:lnTo>
                    <a:pt x="404" y="1061"/>
                  </a:lnTo>
                  <a:lnTo>
                    <a:pt x="407" y="1058"/>
                  </a:lnTo>
                  <a:lnTo>
                    <a:pt x="416" y="1058"/>
                  </a:lnTo>
                  <a:lnTo>
                    <a:pt x="431" y="1053"/>
                  </a:lnTo>
                  <a:lnTo>
                    <a:pt x="436" y="1053"/>
                  </a:lnTo>
                  <a:lnTo>
                    <a:pt x="442" y="1051"/>
                  </a:lnTo>
                  <a:lnTo>
                    <a:pt x="447" y="1051"/>
                  </a:lnTo>
                  <a:lnTo>
                    <a:pt x="452" y="1049"/>
                  </a:lnTo>
                  <a:lnTo>
                    <a:pt x="457" y="1049"/>
                  </a:lnTo>
                  <a:lnTo>
                    <a:pt x="462" y="1047"/>
                  </a:lnTo>
                  <a:lnTo>
                    <a:pt x="469" y="1047"/>
                  </a:lnTo>
                  <a:lnTo>
                    <a:pt x="475" y="1045"/>
                  </a:lnTo>
                  <a:lnTo>
                    <a:pt x="480" y="1045"/>
                  </a:lnTo>
                  <a:lnTo>
                    <a:pt x="487" y="1044"/>
                  </a:lnTo>
                  <a:lnTo>
                    <a:pt x="490" y="1042"/>
                  </a:lnTo>
                  <a:lnTo>
                    <a:pt x="494" y="1040"/>
                  </a:lnTo>
                  <a:lnTo>
                    <a:pt x="499" y="1040"/>
                  </a:lnTo>
                  <a:lnTo>
                    <a:pt x="504" y="1036"/>
                  </a:lnTo>
                  <a:lnTo>
                    <a:pt x="509" y="1033"/>
                  </a:lnTo>
                  <a:lnTo>
                    <a:pt x="516" y="1029"/>
                  </a:lnTo>
                  <a:lnTo>
                    <a:pt x="526" y="1020"/>
                  </a:lnTo>
                  <a:lnTo>
                    <a:pt x="528" y="1019"/>
                  </a:lnTo>
                  <a:lnTo>
                    <a:pt x="528" y="1017"/>
                  </a:lnTo>
                  <a:lnTo>
                    <a:pt x="530" y="1011"/>
                  </a:lnTo>
                  <a:lnTo>
                    <a:pt x="530" y="1008"/>
                  </a:lnTo>
                  <a:lnTo>
                    <a:pt x="532" y="1002"/>
                  </a:lnTo>
                  <a:lnTo>
                    <a:pt x="532" y="997"/>
                  </a:lnTo>
                  <a:lnTo>
                    <a:pt x="533" y="993"/>
                  </a:lnTo>
                  <a:lnTo>
                    <a:pt x="533" y="979"/>
                  </a:lnTo>
                  <a:lnTo>
                    <a:pt x="532" y="974"/>
                  </a:lnTo>
                  <a:lnTo>
                    <a:pt x="532" y="963"/>
                  </a:lnTo>
                  <a:lnTo>
                    <a:pt x="530" y="958"/>
                  </a:lnTo>
                  <a:lnTo>
                    <a:pt x="530" y="952"/>
                  </a:lnTo>
                  <a:lnTo>
                    <a:pt x="526" y="942"/>
                  </a:lnTo>
                  <a:lnTo>
                    <a:pt x="526" y="938"/>
                  </a:lnTo>
                  <a:lnTo>
                    <a:pt x="525" y="929"/>
                  </a:lnTo>
                  <a:lnTo>
                    <a:pt x="521" y="918"/>
                  </a:lnTo>
                  <a:lnTo>
                    <a:pt x="521" y="911"/>
                  </a:lnTo>
                  <a:lnTo>
                    <a:pt x="520" y="906"/>
                  </a:lnTo>
                  <a:lnTo>
                    <a:pt x="518" y="900"/>
                  </a:lnTo>
                  <a:lnTo>
                    <a:pt x="518" y="893"/>
                  </a:lnTo>
                  <a:lnTo>
                    <a:pt x="516" y="888"/>
                  </a:lnTo>
                  <a:lnTo>
                    <a:pt x="516" y="877"/>
                  </a:lnTo>
                  <a:lnTo>
                    <a:pt x="514" y="870"/>
                  </a:lnTo>
                  <a:lnTo>
                    <a:pt x="514" y="852"/>
                  </a:lnTo>
                  <a:lnTo>
                    <a:pt x="516" y="847"/>
                  </a:lnTo>
                  <a:lnTo>
                    <a:pt x="516" y="839"/>
                  </a:lnTo>
                  <a:lnTo>
                    <a:pt x="518" y="834"/>
                  </a:lnTo>
                  <a:lnTo>
                    <a:pt x="518" y="827"/>
                  </a:lnTo>
                  <a:lnTo>
                    <a:pt x="520" y="822"/>
                  </a:lnTo>
                  <a:lnTo>
                    <a:pt x="521" y="814"/>
                  </a:lnTo>
                  <a:lnTo>
                    <a:pt x="525" y="809"/>
                  </a:lnTo>
                  <a:lnTo>
                    <a:pt x="526" y="802"/>
                  </a:lnTo>
                  <a:lnTo>
                    <a:pt x="528" y="795"/>
                  </a:lnTo>
                  <a:lnTo>
                    <a:pt x="532" y="788"/>
                  </a:lnTo>
                  <a:lnTo>
                    <a:pt x="533" y="780"/>
                  </a:lnTo>
                  <a:lnTo>
                    <a:pt x="551" y="745"/>
                  </a:lnTo>
                  <a:lnTo>
                    <a:pt x="552" y="737"/>
                  </a:lnTo>
                  <a:lnTo>
                    <a:pt x="554" y="732"/>
                  </a:lnTo>
                  <a:lnTo>
                    <a:pt x="559" y="727"/>
                  </a:lnTo>
                  <a:lnTo>
                    <a:pt x="575" y="698"/>
                  </a:lnTo>
                  <a:lnTo>
                    <a:pt x="577" y="693"/>
                  </a:lnTo>
                  <a:lnTo>
                    <a:pt x="582" y="678"/>
                  </a:lnTo>
                  <a:lnTo>
                    <a:pt x="591" y="668"/>
                  </a:lnTo>
                  <a:lnTo>
                    <a:pt x="592" y="660"/>
                  </a:lnTo>
                  <a:lnTo>
                    <a:pt x="596" y="655"/>
                  </a:lnTo>
                  <a:lnTo>
                    <a:pt x="597" y="650"/>
                  </a:lnTo>
                  <a:lnTo>
                    <a:pt x="601" y="644"/>
                  </a:lnTo>
                  <a:lnTo>
                    <a:pt x="604" y="634"/>
                  </a:lnTo>
                  <a:lnTo>
                    <a:pt x="606" y="630"/>
                  </a:lnTo>
                  <a:lnTo>
                    <a:pt x="606" y="603"/>
                  </a:lnTo>
                  <a:lnTo>
                    <a:pt x="604" y="599"/>
                  </a:lnTo>
                  <a:lnTo>
                    <a:pt x="604" y="591"/>
                  </a:lnTo>
                  <a:lnTo>
                    <a:pt x="603" y="589"/>
                  </a:lnTo>
                  <a:lnTo>
                    <a:pt x="603" y="585"/>
                  </a:lnTo>
                  <a:lnTo>
                    <a:pt x="601" y="583"/>
                  </a:lnTo>
                  <a:lnTo>
                    <a:pt x="601" y="580"/>
                  </a:lnTo>
                  <a:lnTo>
                    <a:pt x="599" y="578"/>
                  </a:lnTo>
                  <a:lnTo>
                    <a:pt x="596" y="573"/>
                  </a:lnTo>
                  <a:lnTo>
                    <a:pt x="596" y="571"/>
                  </a:lnTo>
                  <a:lnTo>
                    <a:pt x="592" y="565"/>
                  </a:lnTo>
                  <a:lnTo>
                    <a:pt x="592" y="562"/>
                  </a:lnTo>
                  <a:lnTo>
                    <a:pt x="589" y="560"/>
                  </a:lnTo>
                  <a:lnTo>
                    <a:pt x="587" y="557"/>
                  </a:lnTo>
                  <a:lnTo>
                    <a:pt x="587" y="555"/>
                  </a:lnTo>
                  <a:lnTo>
                    <a:pt x="584" y="549"/>
                  </a:lnTo>
                  <a:lnTo>
                    <a:pt x="584" y="546"/>
                  </a:lnTo>
                  <a:lnTo>
                    <a:pt x="580" y="540"/>
                  </a:lnTo>
                  <a:lnTo>
                    <a:pt x="580" y="537"/>
                  </a:lnTo>
                  <a:lnTo>
                    <a:pt x="578" y="533"/>
                  </a:lnTo>
                  <a:lnTo>
                    <a:pt x="578" y="530"/>
                  </a:lnTo>
                  <a:lnTo>
                    <a:pt x="578" y="531"/>
                  </a:lnTo>
                  <a:lnTo>
                    <a:pt x="578" y="530"/>
                  </a:lnTo>
                  <a:lnTo>
                    <a:pt x="577" y="524"/>
                  </a:lnTo>
                  <a:lnTo>
                    <a:pt x="577" y="496"/>
                  </a:lnTo>
                  <a:lnTo>
                    <a:pt x="575" y="490"/>
                  </a:lnTo>
                  <a:lnTo>
                    <a:pt x="575" y="385"/>
                  </a:lnTo>
                  <a:lnTo>
                    <a:pt x="573" y="379"/>
                  </a:lnTo>
                  <a:lnTo>
                    <a:pt x="573" y="367"/>
                  </a:lnTo>
                  <a:lnTo>
                    <a:pt x="571" y="360"/>
                  </a:lnTo>
                  <a:lnTo>
                    <a:pt x="570" y="358"/>
                  </a:lnTo>
                  <a:lnTo>
                    <a:pt x="570" y="352"/>
                  </a:lnTo>
                  <a:lnTo>
                    <a:pt x="547" y="306"/>
                  </a:lnTo>
                  <a:lnTo>
                    <a:pt x="544" y="304"/>
                  </a:lnTo>
                  <a:lnTo>
                    <a:pt x="539" y="295"/>
                  </a:lnTo>
                  <a:lnTo>
                    <a:pt x="537" y="293"/>
                  </a:lnTo>
                  <a:lnTo>
                    <a:pt x="533" y="286"/>
                  </a:lnTo>
                  <a:lnTo>
                    <a:pt x="532" y="284"/>
                  </a:lnTo>
                  <a:lnTo>
                    <a:pt x="526" y="274"/>
                  </a:lnTo>
                  <a:lnTo>
                    <a:pt x="525" y="272"/>
                  </a:lnTo>
                  <a:lnTo>
                    <a:pt x="525" y="266"/>
                  </a:lnTo>
                  <a:lnTo>
                    <a:pt x="521" y="261"/>
                  </a:lnTo>
                  <a:lnTo>
                    <a:pt x="521" y="256"/>
                  </a:lnTo>
                  <a:lnTo>
                    <a:pt x="520" y="252"/>
                  </a:lnTo>
                  <a:lnTo>
                    <a:pt x="518" y="249"/>
                  </a:lnTo>
                  <a:lnTo>
                    <a:pt x="518" y="241"/>
                  </a:lnTo>
                  <a:lnTo>
                    <a:pt x="516" y="238"/>
                  </a:lnTo>
                  <a:lnTo>
                    <a:pt x="516" y="225"/>
                  </a:lnTo>
                  <a:lnTo>
                    <a:pt x="514" y="222"/>
                  </a:lnTo>
                  <a:lnTo>
                    <a:pt x="514" y="166"/>
                  </a:lnTo>
                  <a:lnTo>
                    <a:pt x="513" y="163"/>
                  </a:lnTo>
                  <a:lnTo>
                    <a:pt x="513" y="155"/>
                  </a:lnTo>
                  <a:lnTo>
                    <a:pt x="509" y="148"/>
                  </a:lnTo>
                  <a:lnTo>
                    <a:pt x="509" y="146"/>
                  </a:lnTo>
                  <a:lnTo>
                    <a:pt x="506" y="137"/>
                  </a:lnTo>
                  <a:lnTo>
                    <a:pt x="504" y="137"/>
                  </a:lnTo>
                  <a:lnTo>
                    <a:pt x="506" y="137"/>
                  </a:lnTo>
                  <a:lnTo>
                    <a:pt x="499" y="130"/>
                  </a:lnTo>
                  <a:lnTo>
                    <a:pt x="497" y="127"/>
                  </a:lnTo>
                  <a:lnTo>
                    <a:pt x="492" y="121"/>
                  </a:lnTo>
                  <a:lnTo>
                    <a:pt x="490" y="118"/>
                  </a:lnTo>
                  <a:lnTo>
                    <a:pt x="478" y="105"/>
                  </a:lnTo>
                  <a:lnTo>
                    <a:pt x="476" y="102"/>
                  </a:lnTo>
                  <a:lnTo>
                    <a:pt x="471" y="100"/>
                  </a:lnTo>
                  <a:lnTo>
                    <a:pt x="466" y="95"/>
                  </a:lnTo>
                  <a:lnTo>
                    <a:pt x="464" y="91"/>
                  </a:lnTo>
                  <a:lnTo>
                    <a:pt x="459" y="89"/>
                  </a:lnTo>
                  <a:lnTo>
                    <a:pt x="455" y="86"/>
                  </a:lnTo>
                  <a:lnTo>
                    <a:pt x="449" y="82"/>
                  </a:lnTo>
                  <a:lnTo>
                    <a:pt x="445" y="78"/>
                  </a:lnTo>
                  <a:lnTo>
                    <a:pt x="438" y="75"/>
                  </a:lnTo>
                  <a:lnTo>
                    <a:pt x="435" y="71"/>
                  </a:lnTo>
                  <a:lnTo>
                    <a:pt x="428" y="66"/>
                  </a:lnTo>
                  <a:lnTo>
                    <a:pt x="423" y="64"/>
                  </a:lnTo>
                  <a:lnTo>
                    <a:pt x="419" y="64"/>
                  </a:lnTo>
                  <a:lnTo>
                    <a:pt x="412" y="57"/>
                  </a:lnTo>
                  <a:lnTo>
                    <a:pt x="407" y="55"/>
                  </a:lnTo>
                  <a:lnTo>
                    <a:pt x="400" y="52"/>
                  </a:lnTo>
                  <a:lnTo>
                    <a:pt x="400" y="53"/>
                  </a:lnTo>
                  <a:lnTo>
                    <a:pt x="395" y="50"/>
                  </a:lnTo>
                  <a:lnTo>
                    <a:pt x="391" y="46"/>
                  </a:lnTo>
                  <a:lnTo>
                    <a:pt x="381" y="44"/>
                  </a:lnTo>
                  <a:lnTo>
                    <a:pt x="378" y="41"/>
                  </a:lnTo>
                  <a:lnTo>
                    <a:pt x="367" y="35"/>
                  </a:lnTo>
                  <a:lnTo>
                    <a:pt x="364" y="34"/>
                  </a:lnTo>
                  <a:lnTo>
                    <a:pt x="343" y="26"/>
                  </a:lnTo>
                  <a:lnTo>
                    <a:pt x="339" y="25"/>
                  </a:lnTo>
                  <a:lnTo>
                    <a:pt x="327" y="21"/>
                  </a:lnTo>
                  <a:lnTo>
                    <a:pt x="322" y="21"/>
                  </a:lnTo>
                  <a:lnTo>
                    <a:pt x="307" y="16"/>
                  </a:lnTo>
                  <a:lnTo>
                    <a:pt x="298" y="14"/>
                  </a:lnTo>
                  <a:lnTo>
                    <a:pt x="294" y="14"/>
                  </a:lnTo>
                  <a:lnTo>
                    <a:pt x="284" y="10"/>
                  </a:lnTo>
                  <a:lnTo>
                    <a:pt x="277" y="10"/>
                  </a:lnTo>
                  <a:lnTo>
                    <a:pt x="272" y="9"/>
                  </a:lnTo>
                  <a:lnTo>
                    <a:pt x="267" y="7"/>
                  </a:lnTo>
                  <a:lnTo>
                    <a:pt x="258" y="5"/>
                  </a:lnTo>
                  <a:lnTo>
                    <a:pt x="255" y="5"/>
                  </a:lnTo>
                  <a:lnTo>
                    <a:pt x="249" y="3"/>
                  </a:lnTo>
                  <a:lnTo>
                    <a:pt x="234" y="0"/>
                  </a:lnTo>
                  <a:lnTo>
                    <a:pt x="229" y="0"/>
                  </a:lnTo>
                  <a:lnTo>
                    <a:pt x="230" y="0"/>
                  </a:lnTo>
                  <a:lnTo>
                    <a:pt x="227" y="14"/>
                  </a:lnTo>
                  <a:lnTo>
                    <a:pt x="234" y="14"/>
                  </a:lnTo>
                  <a:lnTo>
                    <a:pt x="246" y="18"/>
                  </a:lnTo>
                  <a:lnTo>
                    <a:pt x="251" y="19"/>
                  </a:lnTo>
                  <a:lnTo>
                    <a:pt x="258" y="19"/>
                  </a:lnTo>
                  <a:lnTo>
                    <a:pt x="263" y="21"/>
                  </a:lnTo>
                  <a:lnTo>
                    <a:pt x="268" y="23"/>
                  </a:lnTo>
                  <a:lnTo>
                    <a:pt x="277" y="25"/>
                  </a:lnTo>
                  <a:lnTo>
                    <a:pt x="281" y="25"/>
                  </a:lnTo>
                  <a:lnTo>
                    <a:pt x="291" y="28"/>
                  </a:lnTo>
                  <a:lnTo>
                    <a:pt x="298" y="28"/>
                  </a:lnTo>
                  <a:lnTo>
                    <a:pt x="303" y="30"/>
                  </a:lnTo>
                  <a:lnTo>
                    <a:pt x="319" y="35"/>
                  </a:lnTo>
                  <a:lnTo>
                    <a:pt x="324" y="35"/>
                  </a:lnTo>
                  <a:lnTo>
                    <a:pt x="332" y="39"/>
                  </a:lnTo>
                  <a:lnTo>
                    <a:pt x="336" y="41"/>
                  </a:lnTo>
                  <a:lnTo>
                    <a:pt x="357" y="48"/>
                  </a:lnTo>
                  <a:lnTo>
                    <a:pt x="360" y="50"/>
                  </a:lnTo>
                  <a:lnTo>
                    <a:pt x="371" y="52"/>
                  </a:lnTo>
                  <a:lnTo>
                    <a:pt x="374" y="55"/>
                  </a:lnTo>
                  <a:lnTo>
                    <a:pt x="384" y="60"/>
                  </a:lnTo>
                  <a:lnTo>
                    <a:pt x="388" y="60"/>
                  </a:lnTo>
                  <a:lnTo>
                    <a:pt x="393" y="64"/>
                  </a:lnTo>
                  <a:lnTo>
                    <a:pt x="393" y="66"/>
                  </a:lnTo>
                  <a:lnTo>
                    <a:pt x="400" y="69"/>
                  </a:lnTo>
                  <a:lnTo>
                    <a:pt x="405" y="71"/>
                  </a:lnTo>
                  <a:lnTo>
                    <a:pt x="409" y="71"/>
                  </a:lnTo>
                  <a:lnTo>
                    <a:pt x="416" y="78"/>
                  </a:lnTo>
                  <a:lnTo>
                    <a:pt x="421" y="80"/>
                  </a:lnTo>
                  <a:lnTo>
                    <a:pt x="428" y="82"/>
                  </a:lnTo>
                  <a:lnTo>
                    <a:pt x="431" y="86"/>
                  </a:lnTo>
                  <a:lnTo>
                    <a:pt x="438" y="89"/>
                  </a:lnTo>
                  <a:lnTo>
                    <a:pt x="442" y="93"/>
                  </a:lnTo>
                  <a:lnTo>
                    <a:pt x="449" y="96"/>
                  </a:lnTo>
                  <a:lnTo>
                    <a:pt x="454" y="102"/>
                  </a:lnTo>
                  <a:lnTo>
                    <a:pt x="455" y="105"/>
                  </a:lnTo>
                  <a:lnTo>
                    <a:pt x="461" y="107"/>
                  </a:lnTo>
                  <a:lnTo>
                    <a:pt x="466" y="112"/>
                  </a:lnTo>
                  <a:lnTo>
                    <a:pt x="468" y="116"/>
                  </a:lnTo>
                  <a:lnTo>
                    <a:pt x="473" y="118"/>
                  </a:lnTo>
                  <a:lnTo>
                    <a:pt x="480" y="125"/>
                  </a:lnTo>
                  <a:lnTo>
                    <a:pt x="481" y="129"/>
                  </a:lnTo>
                  <a:lnTo>
                    <a:pt x="487" y="134"/>
                  </a:lnTo>
                  <a:lnTo>
                    <a:pt x="488" y="137"/>
                  </a:lnTo>
                  <a:lnTo>
                    <a:pt x="492" y="141"/>
                  </a:lnTo>
                  <a:lnTo>
                    <a:pt x="492" y="145"/>
                  </a:lnTo>
                  <a:lnTo>
                    <a:pt x="494" y="145"/>
                  </a:lnTo>
                  <a:lnTo>
                    <a:pt x="492" y="145"/>
                  </a:lnTo>
                  <a:lnTo>
                    <a:pt x="495" y="150"/>
                  </a:lnTo>
                  <a:lnTo>
                    <a:pt x="495" y="152"/>
                  </a:lnTo>
                  <a:lnTo>
                    <a:pt x="499" y="159"/>
                  </a:lnTo>
                  <a:lnTo>
                    <a:pt x="499" y="166"/>
                  </a:lnTo>
                  <a:lnTo>
                    <a:pt x="500" y="170"/>
                  </a:lnTo>
                  <a:lnTo>
                    <a:pt x="500" y="225"/>
                  </a:lnTo>
                  <a:lnTo>
                    <a:pt x="502" y="229"/>
                  </a:lnTo>
                  <a:lnTo>
                    <a:pt x="502" y="241"/>
                  </a:lnTo>
                  <a:lnTo>
                    <a:pt x="504" y="245"/>
                  </a:lnTo>
                  <a:lnTo>
                    <a:pt x="504" y="252"/>
                  </a:lnTo>
                  <a:lnTo>
                    <a:pt x="506" y="259"/>
                  </a:lnTo>
                  <a:lnTo>
                    <a:pt x="507" y="263"/>
                  </a:lnTo>
                  <a:lnTo>
                    <a:pt x="507" y="259"/>
                  </a:lnTo>
                  <a:lnTo>
                    <a:pt x="507" y="266"/>
                  </a:lnTo>
                  <a:lnTo>
                    <a:pt x="511" y="268"/>
                  </a:lnTo>
                  <a:lnTo>
                    <a:pt x="511" y="274"/>
                  </a:lnTo>
                  <a:lnTo>
                    <a:pt x="514" y="279"/>
                  </a:lnTo>
                  <a:lnTo>
                    <a:pt x="516" y="281"/>
                  </a:lnTo>
                  <a:lnTo>
                    <a:pt x="521" y="291"/>
                  </a:lnTo>
                  <a:lnTo>
                    <a:pt x="523" y="293"/>
                  </a:lnTo>
                  <a:lnTo>
                    <a:pt x="526" y="300"/>
                  </a:lnTo>
                  <a:lnTo>
                    <a:pt x="528" y="302"/>
                  </a:lnTo>
                  <a:lnTo>
                    <a:pt x="533" y="315"/>
                  </a:lnTo>
                  <a:lnTo>
                    <a:pt x="537" y="317"/>
                  </a:lnTo>
                  <a:lnTo>
                    <a:pt x="556" y="356"/>
                  </a:lnTo>
                  <a:lnTo>
                    <a:pt x="556" y="361"/>
                  </a:lnTo>
                  <a:lnTo>
                    <a:pt x="558" y="367"/>
                  </a:lnTo>
                  <a:lnTo>
                    <a:pt x="559" y="370"/>
                  </a:lnTo>
                  <a:lnTo>
                    <a:pt x="559" y="368"/>
                  </a:lnTo>
                  <a:lnTo>
                    <a:pt x="559" y="383"/>
                  </a:lnTo>
                  <a:lnTo>
                    <a:pt x="561" y="388"/>
                  </a:lnTo>
                  <a:lnTo>
                    <a:pt x="561" y="494"/>
                  </a:lnTo>
                  <a:lnTo>
                    <a:pt x="563" y="499"/>
                  </a:lnTo>
                  <a:lnTo>
                    <a:pt x="563" y="528"/>
                  </a:lnTo>
                  <a:lnTo>
                    <a:pt x="565" y="533"/>
                  </a:lnTo>
                  <a:lnTo>
                    <a:pt x="565" y="531"/>
                  </a:lnTo>
                  <a:lnTo>
                    <a:pt x="565" y="533"/>
                  </a:lnTo>
                  <a:lnTo>
                    <a:pt x="565" y="531"/>
                  </a:lnTo>
                  <a:lnTo>
                    <a:pt x="565" y="537"/>
                  </a:lnTo>
                  <a:lnTo>
                    <a:pt x="566" y="540"/>
                  </a:lnTo>
                  <a:lnTo>
                    <a:pt x="566" y="546"/>
                  </a:lnTo>
                  <a:lnTo>
                    <a:pt x="570" y="548"/>
                  </a:lnTo>
                  <a:lnTo>
                    <a:pt x="570" y="555"/>
                  </a:lnTo>
                  <a:lnTo>
                    <a:pt x="573" y="557"/>
                  </a:lnTo>
                  <a:lnTo>
                    <a:pt x="573" y="562"/>
                  </a:lnTo>
                  <a:lnTo>
                    <a:pt x="577" y="564"/>
                  </a:lnTo>
                  <a:lnTo>
                    <a:pt x="578" y="567"/>
                  </a:lnTo>
                  <a:lnTo>
                    <a:pt x="578" y="571"/>
                  </a:lnTo>
                  <a:lnTo>
                    <a:pt x="582" y="573"/>
                  </a:lnTo>
                  <a:lnTo>
                    <a:pt x="582" y="578"/>
                  </a:lnTo>
                  <a:lnTo>
                    <a:pt x="585" y="580"/>
                  </a:lnTo>
                  <a:lnTo>
                    <a:pt x="585" y="585"/>
                  </a:lnTo>
                  <a:lnTo>
                    <a:pt x="587" y="587"/>
                  </a:lnTo>
                  <a:lnTo>
                    <a:pt x="587" y="591"/>
                  </a:lnTo>
                  <a:lnTo>
                    <a:pt x="589" y="592"/>
                  </a:lnTo>
                  <a:lnTo>
                    <a:pt x="589" y="596"/>
                  </a:lnTo>
                  <a:lnTo>
                    <a:pt x="591" y="598"/>
                  </a:lnTo>
                  <a:lnTo>
                    <a:pt x="591" y="603"/>
                  </a:lnTo>
                  <a:lnTo>
                    <a:pt x="592" y="607"/>
                  </a:lnTo>
                  <a:lnTo>
                    <a:pt x="592" y="626"/>
                  </a:lnTo>
                  <a:lnTo>
                    <a:pt x="592" y="623"/>
                  </a:lnTo>
                  <a:lnTo>
                    <a:pt x="591" y="626"/>
                  </a:lnTo>
                  <a:lnTo>
                    <a:pt x="587" y="637"/>
                  </a:lnTo>
                  <a:lnTo>
                    <a:pt x="584" y="642"/>
                  </a:lnTo>
                  <a:lnTo>
                    <a:pt x="582" y="648"/>
                  </a:lnTo>
                  <a:lnTo>
                    <a:pt x="578" y="653"/>
                  </a:lnTo>
                  <a:lnTo>
                    <a:pt x="577" y="660"/>
                  </a:lnTo>
                  <a:lnTo>
                    <a:pt x="571" y="671"/>
                  </a:lnTo>
                  <a:lnTo>
                    <a:pt x="563" y="685"/>
                  </a:lnTo>
                  <a:lnTo>
                    <a:pt x="561" y="691"/>
                  </a:lnTo>
                  <a:lnTo>
                    <a:pt x="549" y="719"/>
                  </a:lnTo>
                  <a:lnTo>
                    <a:pt x="544" y="725"/>
                  </a:lnTo>
                  <a:lnTo>
                    <a:pt x="539" y="734"/>
                  </a:lnTo>
                  <a:lnTo>
                    <a:pt x="537" y="741"/>
                  </a:lnTo>
                  <a:lnTo>
                    <a:pt x="520" y="777"/>
                  </a:lnTo>
                  <a:lnTo>
                    <a:pt x="518" y="784"/>
                  </a:lnTo>
                  <a:lnTo>
                    <a:pt x="514" y="791"/>
                  </a:lnTo>
                  <a:lnTo>
                    <a:pt x="513" y="798"/>
                  </a:lnTo>
                  <a:lnTo>
                    <a:pt x="511" y="802"/>
                  </a:lnTo>
                  <a:lnTo>
                    <a:pt x="507" y="811"/>
                  </a:lnTo>
                  <a:lnTo>
                    <a:pt x="506" y="818"/>
                  </a:lnTo>
                  <a:lnTo>
                    <a:pt x="504" y="823"/>
                  </a:lnTo>
                  <a:lnTo>
                    <a:pt x="504" y="832"/>
                  </a:lnTo>
                  <a:lnTo>
                    <a:pt x="504" y="830"/>
                  </a:lnTo>
                  <a:lnTo>
                    <a:pt x="502" y="836"/>
                  </a:lnTo>
                  <a:lnTo>
                    <a:pt x="502" y="843"/>
                  </a:lnTo>
                  <a:lnTo>
                    <a:pt x="500" y="848"/>
                  </a:lnTo>
                  <a:lnTo>
                    <a:pt x="500" y="870"/>
                  </a:lnTo>
                  <a:lnTo>
                    <a:pt x="502" y="877"/>
                  </a:lnTo>
                  <a:lnTo>
                    <a:pt x="502" y="891"/>
                  </a:lnTo>
                  <a:lnTo>
                    <a:pt x="504" y="897"/>
                  </a:lnTo>
                  <a:lnTo>
                    <a:pt x="504" y="900"/>
                  </a:lnTo>
                  <a:lnTo>
                    <a:pt x="506" y="909"/>
                  </a:lnTo>
                  <a:lnTo>
                    <a:pt x="507" y="915"/>
                  </a:lnTo>
                  <a:lnTo>
                    <a:pt x="507" y="922"/>
                  </a:lnTo>
                  <a:lnTo>
                    <a:pt x="511" y="933"/>
                  </a:lnTo>
                  <a:lnTo>
                    <a:pt x="513" y="938"/>
                  </a:lnTo>
                  <a:lnTo>
                    <a:pt x="513" y="945"/>
                  </a:lnTo>
                  <a:lnTo>
                    <a:pt x="516" y="956"/>
                  </a:lnTo>
                  <a:lnTo>
                    <a:pt x="516" y="961"/>
                  </a:lnTo>
                  <a:lnTo>
                    <a:pt x="518" y="967"/>
                  </a:lnTo>
                  <a:lnTo>
                    <a:pt x="518" y="977"/>
                  </a:lnTo>
                  <a:lnTo>
                    <a:pt x="520" y="983"/>
                  </a:lnTo>
                  <a:lnTo>
                    <a:pt x="520" y="990"/>
                  </a:lnTo>
                  <a:lnTo>
                    <a:pt x="518" y="993"/>
                  </a:lnTo>
                  <a:lnTo>
                    <a:pt x="518" y="999"/>
                  </a:lnTo>
                  <a:lnTo>
                    <a:pt x="516" y="1004"/>
                  </a:lnTo>
                  <a:lnTo>
                    <a:pt x="516" y="1008"/>
                  </a:lnTo>
                  <a:lnTo>
                    <a:pt x="514" y="1013"/>
                  </a:lnTo>
                  <a:lnTo>
                    <a:pt x="514" y="1011"/>
                  </a:lnTo>
                  <a:lnTo>
                    <a:pt x="516" y="1011"/>
                  </a:lnTo>
                  <a:lnTo>
                    <a:pt x="516" y="1010"/>
                  </a:lnTo>
                  <a:lnTo>
                    <a:pt x="509" y="1019"/>
                  </a:lnTo>
                  <a:lnTo>
                    <a:pt x="502" y="1022"/>
                  </a:lnTo>
                  <a:lnTo>
                    <a:pt x="497" y="1026"/>
                  </a:lnTo>
                  <a:lnTo>
                    <a:pt x="490" y="1026"/>
                  </a:lnTo>
                  <a:lnTo>
                    <a:pt x="483" y="1027"/>
                  </a:lnTo>
                  <a:lnTo>
                    <a:pt x="480" y="1029"/>
                  </a:lnTo>
                  <a:lnTo>
                    <a:pt x="476" y="1031"/>
                  </a:lnTo>
                  <a:lnTo>
                    <a:pt x="471" y="1031"/>
                  </a:lnTo>
                  <a:lnTo>
                    <a:pt x="466" y="1033"/>
                  </a:lnTo>
                  <a:lnTo>
                    <a:pt x="459" y="1033"/>
                  </a:lnTo>
                  <a:lnTo>
                    <a:pt x="454" y="1035"/>
                  </a:lnTo>
                  <a:lnTo>
                    <a:pt x="449" y="1035"/>
                  </a:lnTo>
                  <a:lnTo>
                    <a:pt x="443" y="1036"/>
                  </a:lnTo>
                  <a:lnTo>
                    <a:pt x="438" y="1036"/>
                  </a:lnTo>
                  <a:lnTo>
                    <a:pt x="433" y="1038"/>
                  </a:lnTo>
                  <a:lnTo>
                    <a:pt x="428" y="1038"/>
                  </a:lnTo>
                  <a:lnTo>
                    <a:pt x="412" y="1044"/>
                  </a:lnTo>
                  <a:lnTo>
                    <a:pt x="407" y="1044"/>
                  </a:lnTo>
                  <a:lnTo>
                    <a:pt x="400" y="1047"/>
                  </a:lnTo>
                  <a:lnTo>
                    <a:pt x="397" y="1051"/>
                  </a:lnTo>
                  <a:lnTo>
                    <a:pt x="391" y="1051"/>
                  </a:lnTo>
                  <a:lnTo>
                    <a:pt x="372" y="1070"/>
                  </a:lnTo>
                  <a:lnTo>
                    <a:pt x="374" y="1070"/>
                  </a:lnTo>
                  <a:lnTo>
                    <a:pt x="374" y="1069"/>
                  </a:lnTo>
                  <a:lnTo>
                    <a:pt x="371" y="1074"/>
                  </a:lnTo>
                  <a:lnTo>
                    <a:pt x="367" y="1078"/>
                  </a:lnTo>
                  <a:lnTo>
                    <a:pt x="358" y="1106"/>
                  </a:lnTo>
                  <a:lnTo>
                    <a:pt x="358" y="1119"/>
                  </a:lnTo>
                  <a:lnTo>
                    <a:pt x="357" y="1124"/>
                  </a:lnTo>
                  <a:lnTo>
                    <a:pt x="357" y="1160"/>
                  </a:lnTo>
                  <a:lnTo>
                    <a:pt x="358" y="1167"/>
                  </a:lnTo>
                  <a:lnTo>
                    <a:pt x="358" y="1228"/>
                  </a:lnTo>
                  <a:lnTo>
                    <a:pt x="357" y="1233"/>
                  </a:lnTo>
                  <a:lnTo>
                    <a:pt x="357" y="1239"/>
                  </a:lnTo>
                  <a:lnTo>
                    <a:pt x="355" y="1244"/>
                  </a:lnTo>
                  <a:lnTo>
                    <a:pt x="355" y="1248"/>
                  </a:lnTo>
                  <a:lnTo>
                    <a:pt x="353" y="1251"/>
                  </a:lnTo>
                  <a:lnTo>
                    <a:pt x="352" y="1255"/>
                  </a:lnTo>
                  <a:lnTo>
                    <a:pt x="353" y="1255"/>
                  </a:lnTo>
                  <a:lnTo>
                    <a:pt x="353" y="1253"/>
                  </a:lnTo>
                  <a:lnTo>
                    <a:pt x="355" y="1251"/>
                  </a:lnTo>
                  <a:lnTo>
                    <a:pt x="350" y="1255"/>
                  </a:lnTo>
                  <a:lnTo>
                    <a:pt x="348" y="1258"/>
                  </a:lnTo>
                  <a:lnTo>
                    <a:pt x="334" y="1266"/>
                  </a:lnTo>
                  <a:lnTo>
                    <a:pt x="331" y="1266"/>
                  </a:lnTo>
                  <a:lnTo>
                    <a:pt x="327" y="1267"/>
                  </a:lnTo>
                  <a:lnTo>
                    <a:pt x="319" y="1267"/>
                  </a:lnTo>
                  <a:lnTo>
                    <a:pt x="315" y="1269"/>
                  </a:lnTo>
                  <a:lnTo>
                    <a:pt x="274" y="1269"/>
                  </a:lnTo>
                  <a:lnTo>
                    <a:pt x="268" y="1271"/>
                  </a:lnTo>
                  <a:lnTo>
                    <a:pt x="258" y="1271"/>
                  </a:lnTo>
                  <a:lnTo>
                    <a:pt x="253" y="1273"/>
                  </a:lnTo>
                  <a:lnTo>
                    <a:pt x="249" y="1273"/>
                  </a:lnTo>
                  <a:lnTo>
                    <a:pt x="237" y="1280"/>
                  </a:lnTo>
                  <a:lnTo>
                    <a:pt x="234" y="1282"/>
                  </a:lnTo>
                  <a:lnTo>
                    <a:pt x="236" y="1280"/>
                  </a:lnTo>
                  <a:lnTo>
                    <a:pt x="229" y="1285"/>
                  </a:lnTo>
                  <a:lnTo>
                    <a:pt x="210" y="1305"/>
                  </a:lnTo>
                  <a:lnTo>
                    <a:pt x="206" y="1307"/>
                  </a:lnTo>
                  <a:lnTo>
                    <a:pt x="204" y="1312"/>
                  </a:lnTo>
                  <a:lnTo>
                    <a:pt x="199" y="1318"/>
                  </a:lnTo>
                  <a:lnTo>
                    <a:pt x="197" y="1321"/>
                  </a:lnTo>
                  <a:lnTo>
                    <a:pt x="192" y="1327"/>
                  </a:lnTo>
                  <a:lnTo>
                    <a:pt x="189" y="1328"/>
                  </a:lnTo>
                  <a:lnTo>
                    <a:pt x="185" y="1335"/>
                  </a:lnTo>
                  <a:lnTo>
                    <a:pt x="182" y="1337"/>
                  </a:lnTo>
                  <a:lnTo>
                    <a:pt x="180" y="1341"/>
                  </a:lnTo>
                  <a:lnTo>
                    <a:pt x="177" y="1343"/>
                  </a:lnTo>
                  <a:lnTo>
                    <a:pt x="175" y="1346"/>
                  </a:lnTo>
                  <a:lnTo>
                    <a:pt x="171" y="1348"/>
                  </a:lnTo>
                  <a:lnTo>
                    <a:pt x="170" y="1352"/>
                  </a:lnTo>
                  <a:lnTo>
                    <a:pt x="166" y="1355"/>
                  </a:lnTo>
                  <a:lnTo>
                    <a:pt x="163" y="1357"/>
                  </a:lnTo>
                  <a:lnTo>
                    <a:pt x="161" y="1359"/>
                  </a:lnTo>
                  <a:lnTo>
                    <a:pt x="154" y="1362"/>
                  </a:lnTo>
                  <a:lnTo>
                    <a:pt x="151" y="1364"/>
                  </a:lnTo>
                  <a:lnTo>
                    <a:pt x="154" y="1362"/>
                  </a:lnTo>
                  <a:lnTo>
                    <a:pt x="156" y="1362"/>
                  </a:lnTo>
                  <a:lnTo>
                    <a:pt x="128" y="1362"/>
                  </a:lnTo>
                  <a:lnTo>
                    <a:pt x="125" y="1361"/>
                  </a:lnTo>
                  <a:lnTo>
                    <a:pt x="116" y="1361"/>
                  </a:lnTo>
                  <a:lnTo>
                    <a:pt x="113" y="1359"/>
                  </a:lnTo>
                  <a:lnTo>
                    <a:pt x="107" y="1357"/>
                  </a:lnTo>
                  <a:lnTo>
                    <a:pt x="102" y="1357"/>
                  </a:lnTo>
                  <a:lnTo>
                    <a:pt x="100" y="1355"/>
                  </a:lnTo>
                  <a:lnTo>
                    <a:pt x="90" y="1352"/>
                  </a:lnTo>
                  <a:lnTo>
                    <a:pt x="87" y="1350"/>
                  </a:lnTo>
                  <a:lnTo>
                    <a:pt x="66" y="1343"/>
                  </a:lnTo>
                  <a:lnTo>
                    <a:pt x="61" y="1339"/>
                  </a:lnTo>
                  <a:lnTo>
                    <a:pt x="50" y="1335"/>
                  </a:lnTo>
                  <a:lnTo>
                    <a:pt x="40" y="1328"/>
                  </a:lnTo>
                  <a:lnTo>
                    <a:pt x="35" y="1327"/>
                  </a:lnTo>
                  <a:lnTo>
                    <a:pt x="24" y="1319"/>
                  </a:lnTo>
                  <a:lnTo>
                    <a:pt x="17" y="1318"/>
                  </a:lnTo>
                  <a:lnTo>
                    <a:pt x="7" y="1312"/>
                  </a:lnTo>
                  <a:lnTo>
                    <a:pt x="0" y="1323"/>
                  </a:lnTo>
                  <a:close/>
                </a:path>
              </a:pathLst>
            </a:custGeom>
            <a:solidFill>
              <a:srgbClr val="1306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a:p>
          </p:txBody>
        </p:sp>
        <p:sp>
          <p:nvSpPr>
            <p:cNvPr id="231" name="Line 600"/>
            <p:cNvSpPr>
              <a:spLocks noChangeShapeType="1"/>
            </p:cNvSpPr>
            <p:nvPr/>
          </p:nvSpPr>
          <p:spPr bwMode="auto">
            <a:xfrm>
              <a:off x="2775068" y="4432743"/>
              <a:ext cx="232692" cy="2986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2" name="Freeform 601"/>
            <p:cNvSpPr>
              <a:spLocks/>
            </p:cNvSpPr>
            <p:nvPr/>
          </p:nvSpPr>
          <p:spPr bwMode="auto">
            <a:xfrm>
              <a:off x="2879117" y="4386077"/>
              <a:ext cx="128643" cy="123201"/>
            </a:xfrm>
            <a:custGeom>
              <a:avLst/>
              <a:gdLst>
                <a:gd name="T0" fmla="*/ 7 w 68"/>
                <a:gd name="T1" fmla="*/ 0 h 66"/>
                <a:gd name="T2" fmla="*/ 68 w 68"/>
                <a:gd name="T3" fmla="*/ 41 h 66"/>
                <a:gd name="T4" fmla="*/ 0 w 68"/>
                <a:gd name="T5" fmla="*/ 66 h 66"/>
                <a:gd name="T6" fmla="*/ 37 w 68"/>
                <a:gd name="T7" fmla="*/ 36 h 66"/>
                <a:gd name="T8" fmla="*/ 7 w 68"/>
                <a:gd name="T9" fmla="*/ 0 h 66"/>
                <a:gd name="T10" fmla="*/ 0 60000 65536"/>
                <a:gd name="T11" fmla="*/ 0 60000 65536"/>
                <a:gd name="T12" fmla="*/ 0 60000 65536"/>
                <a:gd name="T13" fmla="*/ 0 60000 65536"/>
                <a:gd name="T14" fmla="*/ 0 60000 65536"/>
                <a:gd name="T15" fmla="*/ 0 w 68"/>
                <a:gd name="T16" fmla="*/ 0 h 66"/>
                <a:gd name="T17" fmla="*/ 68 w 68"/>
                <a:gd name="T18" fmla="*/ 66 h 66"/>
              </a:gdLst>
              <a:ahLst/>
              <a:cxnLst>
                <a:cxn ang="T10">
                  <a:pos x="T0" y="T1"/>
                </a:cxn>
                <a:cxn ang="T11">
                  <a:pos x="T2" y="T3"/>
                </a:cxn>
                <a:cxn ang="T12">
                  <a:pos x="T4" y="T5"/>
                </a:cxn>
                <a:cxn ang="T13">
                  <a:pos x="T6" y="T7"/>
                </a:cxn>
                <a:cxn ang="T14">
                  <a:pos x="T8" y="T9"/>
                </a:cxn>
              </a:cxnLst>
              <a:rect l="T15" t="T16" r="T17" b="T18"/>
              <a:pathLst>
                <a:path w="68" h="66">
                  <a:moveTo>
                    <a:pt x="7" y="0"/>
                  </a:moveTo>
                  <a:lnTo>
                    <a:pt x="68" y="41"/>
                  </a:lnTo>
                  <a:lnTo>
                    <a:pt x="0" y="66"/>
                  </a:lnTo>
                  <a:lnTo>
                    <a:pt x="37" y="36"/>
                  </a:lnTo>
                  <a:lnTo>
                    <a:pt x="7" y="0"/>
                  </a:lnTo>
                  <a:close/>
                </a:path>
              </a:pathLst>
            </a:custGeom>
            <a:solidFill>
              <a:srgbClr val="000000"/>
            </a:solidFill>
            <a:ln w="0">
              <a:solidFill>
                <a:srgbClr val="000000"/>
              </a:solidFill>
              <a:round/>
              <a:headEnd/>
              <a:tailEnd/>
            </a:ln>
          </p:spPr>
          <p:txBody>
            <a:bodyPr/>
            <a:lstStyle/>
            <a:p>
              <a:endParaRPr lang="fr-FR"/>
            </a:p>
          </p:txBody>
        </p:sp>
        <p:sp>
          <p:nvSpPr>
            <p:cNvPr id="233" name="Freeform 602"/>
            <p:cNvSpPr>
              <a:spLocks/>
            </p:cNvSpPr>
            <p:nvPr/>
          </p:nvSpPr>
          <p:spPr bwMode="auto">
            <a:xfrm>
              <a:off x="4265810" y="2812466"/>
              <a:ext cx="419981" cy="110134"/>
            </a:xfrm>
            <a:custGeom>
              <a:avLst/>
              <a:gdLst>
                <a:gd name="T0" fmla="*/ 0 w 222"/>
                <a:gd name="T1" fmla="*/ 25 h 59"/>
                <a:gd name="T2" fmla="*/ 12 w 222"/>
                <a:gd name="T3" fmla="*/ 16 h 59"/>
                <a:gd name="T4" fmla="*/ 26 w 222"/>
                <a:gd name="T5" fmla="*/ 34 h 59"/>
                <a:gd name="T6" fmla="*/ 38 w 222"/>
                <a:gd name="T7" fmla="*/ 7 h 59"/>
                <a:gd name="T8" fmla="*/ 50 w 222"/>
                <a:gd name="T9" fmla="*/ 50 h 59"/>
                <a:gd name="T10" fmla="*/ 62 w 222"/>
                <a:gd name="T11" fmla="*/ 0 h 59"/>
                <a:gd name="T12" fmla="*/ 74 w 222"/>
                <a:gd name="T13" fmla="*/ 59 h 59"/>
                <a:gd name="T14" fmla="*/ 87 w 222"/>
                <a:gd name="T15" fmla="*/ 7 h 59"/>
                <a:gd name="T16" fmla="*/ 99 w 222"/>
                <a:gd name="T17" fmla="*/ 41 h 59"/>
                <a:gd name="T18" fmla="*/ 111 w 222"/>
                <a:gd name="T19" fmla="*/ 16 h 59"/>
                <a:gd name="T20" fmla="*/ 123 w 222"/>
                <a:gd name="T21" fmla="*/ 34 h 59"/>
                <a:gd name="T22" fmla="*/ 137 w 222"/>
                <a:gd name="T23" fmla="*/ 16 h 59"/>
                <a:gd name="T24" fmla="*/ 149 w 222"/>
                <a:gd name="T25" fmla="*/ 50 h 59"/>
                <a:gd name="T26" fmla="*/ 161 w 222"/>
                <a:gd name="T27" fmla="*/ 7 h 59"/>
                <a:gd name="T28" fmla="*/ 173 w 222"/>
                <a:gd name="T29" fmla="*/ 50 h 59"/>
                <a:gd name="T30" fmla="*/ 185 w 222"/>
                <a:gd name="T31" fmla="*/ 7 h 59"/>
                <a:gd name="T32" fmla="*/ 197 w 222"/>
                <a:gd name="T33" fmla="*/ 34 h 59"/>
                <a:gd name="T34" fmla="*/ 210 w 222"/>
                <a:gd name="T35" fmla="*/ 16 h 59"/>
                <a:gd name="T36" fmla="*/ 222 w 222"/>
                <a:gd name="T37" fmla="*/ 25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59"/>
                <a:gd name="T59" fmla="*/ 222 w 222"/>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59">
                  <a:moveTo>
                    <a:pt x="0" y="25"/>
                  </a:moveTo>
                  <a:lnTo>
                    <a:pt x="12" y="16"/>
                  </a:lnTo>
                  <a:lnTo>
                    <a:pt x="26" y="34"/>
                  </a:lnTo>
                  <a:lnTo>
                    <a:pt x="38" y="7"/>
                  </a:lnTo>
                  <a:lnTo>
                    <a:pt x="50" y="50"/>
                  </a:lnTo>
                  <a:lnTo>
                    <a:pt x="62" y="0"/>
                  </a:lnTo>
                  <a:lnTo>
                    <a:pt x="74" y="59"/>
                  </a:lnTo>
                  <a:lnTo>
                    <a:pt x="87" y="7"/>
                  </a:lnTo>
                  <a:lnTo>
                    <a:pt x="99" y="41"/>
                  </a:lnTo>
                  <a:lnTo>
                    <a:pt x="111" y="16"/>
                  </a:lnTo>
                  <a:lnTo>
                    <a:pt x="123" y="34"/>
                  </a:lnTo>
                  <a:lnTo>
                    <a:pt x="137" y="16"/>
                  </a:lnTo>
                  <a:lnTo>
                    <a:pt x="149" y="50"/>
                  </a:lnTo>
                  <a:lnTo>
                    <a:pt x="161" y="7"/>
                  </a:lnTo>
                  <a:lnTo>
                    <a:pt x="173" y="50"/>
                  </a:lnTo>
                  <a:lnTo>
                    <a:pt x="185" y="7"/>
                  </a:lnTo>
                  <a:lnTo>
                    <a:pt x="197" y="34"/>
                  </a:lnTo>
                  <a:lnTo>
                    <a:pt x="210" y="16"/>
                  </a:lnTo>
                  <a:lnTo>
                    <a:pt x="222" y="25"/>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34" name="Freeform 603"/>
            <p:cNvSpPr>
              <a:spLocks/>
            </p:cNvSpPr>
            <p:nvPr/>
          </p:nvSpPr>
          <p:spPr bwMode="auto">
            <a:xfrm>
              <a:off x="3845830" y="2748999"/>
              <a:ext cx="419981" cy="203468"/>
            </a:xfrm>
            <a:custGeom>
              <a:avLst/>
              <a:gdLst>
                <a:gd name="T0" fmla="*/ 0 w 222"/>
                <a:gd name="T1" fmla="*/ 59 h 109"/>
                <a:gd name="T2" fmla="*/ 12 w 222"/>
                <a:gd name="T3" fmla="*/ 50 h 109"/>
                <a:gd name="T4" fmla="*/ 26 w 222"/>
                <a:gd name="T5" fmla="*/ 68 h 109"/>
                <a:gd name="T6" fmla="*/ 38 w 222"/>
                <a:gd name="T7" fmla="*/ 41 h 109"/>
                <a:gd name="T8" fmla="*/ 51 w 222"/>
                <a:gd name="T9" fmla="*/ 84 h 109"/>
                <a:gd name="T10" fmla="*/ 63 w 222"/>
                <a:gd name="T11" fmla="*/ 34 h 109"/>
                <a:gd name="T12" fmla="*/ 75 w 222"/>
                <a:gd name="T13" fmla="*/ 93 h 109"/>
                <a:gd name="T14" fmla="*/ 87 w 222"/>
                <a:gd name="T15" fmla="*/ 41 h 109"/>
                <a:gd name="T16" fmla="*/ 99 w 222"/>
                <a:gd name="T17" fmla="*/ 75 h 109"/>
                <a:gd name="T18" fmla="*/ 111 w 222"/>
                <a:gd name="T19" fmla="*/ 50 h 109"/>
                <a:gd name="T20" fmla="*/ 123 w 222"/>
                <a:gd name="T21" fmla="*/ 68 h 109"/>
                <a:gd name="T22" fmla="*/ 137 w 222"/>
                <a:gd name="T23" fmla="*/ 34 h 109"/>
                <a:gd name="T24" fmla="*/ 149 w 222"/>
                <a:gd name="T25" fmla="*/ 93 h 109"/>
                <a:gd name="T26" fmla="*/ 161 w 222"/>
                <a:gd name="T27" fmla="*/ 0 h 109"/>
                <a:gd name="T28" fmla="*/ 173 w 222"/>
                <a:gd name="T29" fmla="*/ 109 h 109"/>
                <a:gd name="T30" fmla="*/ 186 w 222"/>
                <a:gd name="T31" fmla="*/ 41 h 109"/>
                <a:gd name="T32" fmla="*/ 198 w 222"/>
                <a:gd name="T33" fmla="*/ 68 h 109"/>
                <a:gd name="T34" fmla="*/ 210 w 222"/>
                <a:gd name="T35" fmla="*/ 50 h 109"/>
                <a:gd name="T36" fmla="*/ 222 w 222"/>
                <a:gd name="T37" fmla="*/ 59 h 10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09"/>
                <a:gd name="T59" fmla="*/ 222 w 222"/>
                <a:gd name="T60" fmla="*/ 109 h 10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09">
                  <a:moveTo>
                    <a:pt x="0" y="59"/>
                  </a:moveTo>
                  <a:lnTo>
                    <a:pt x="12" y="50"/>
                  </a:lnTo>
                  <a:lnTo>
                    <a:pt x="26" y="68"/>
                  </a:lnTo>
                  <a:lnTo>
                    <a:pt x="38" y="41"/>
                  </a:lnTo>
                  <a:lnTo>
                    <a:pt x="51" y="84"/>
                  </a:lnTo>
                  <a:lnTo>
                    <a:pt x="63" y="34"/>
                  </a:lnTo>
                  <a:lnTo>
                    <a:pt x="75" y="93"/>
                  </a:lnTo>
                  <a:lnTo>
                    <a:pt x="87" y="41"/>
                  </a:lnTo>
                  <a:lnTo>
                    <a:pt x="99" y="75"/>
                  </a:lnTo>
                  <a:lnTo>
                    <a:pt x="111" y="50"/>
                  </a:lnTo>
                  <a:lnTo>
                    <a:pt x="123" y="68"/>
                  </a:lnTo>
                  <a:lnTo>
                    <a:pt x="137" y="34"/>
                  </a:lnTo>
                  <a:lnTo>
                    <a:pt x="149" y="93"/>
                  </a:lnTo>
                  <a:lnTo>
                    <a:pt x="161" y="0"/>
                  </a:lnTo>
                  <a:lnTo>
                    <a:pt x="173" y="109"/>
                  </a:lnTo>
                  <a:lnTo>
                    <a:pt x="186" y="41"/>
                  </a:lnTo>
                  <a:lnTo>
                    <a:pt x="198" y="68"/>
                  </a:lnTo>
                  <a:lnTo>
                    <a:pt x="210" y="50"/>
                  </a:lnTo>
                  <a:lnTo>
                    <a:pt x="222" y="59"/>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35" name="Freeform 604"/>
            <p:cNvSpPr>
              <a:spLocks/>
            </p:cNvSpPr>
            <p:nvPr/>
          </p:nvSpPr>
          <p:spPr bwMode="auto">
            <a:xfrm>
              <a:off x="4265810" y="2978601"/>
              <a:ext cx="419981" cy="143734"/>
            </a:xfrm>
            <a:custGeom>
              <a:avLst/>
              <a:gdLst>
                <a:gd name="T0" fmla="*/ 0 w 222"/>
                <a:gd name="T1" fmla="*/ 77 h 77"/>
                <a:gd name="T2" fmla="*/ 12 w 222"/>
                <a:gd name="T3" fmla="*/ 0 h 77"/>
                <a:gd name="T4" fmla="*/ 26 w 222"/>
                <a:gd name="T5" fmla="*/ 68 h 77"/>
                <a:gd name="T6" fmla="*/ 38 w 222"/>
                <a:gd name="T7" fmla="*/ 25 h 77"/>
                <a:gd name="T8" fmla="*/ 50 w 222"/>
                <a:gd name="T9" fmla="*/ 68 h 77"/>
                <a:gd name="T10" fmla="*/ 62 w 222"/>
                <a:gd name="T11" fmla="*/ 16 h 77"/>
                <a:gd name="T12" fmla="*/ 74 w 222"/>
                <a:gd name="T13" fmla="*/ 77 h 77"/>
                <a:gd name="T14" fmla="*/ 87 w 222"/>
                <a:gd name="T15" fmla="*/ 25 h 77"/>
                <a:gd name="T16" fmla="*/ 99 w 222"/>
                <a:gd name="T17" fmla="*/ 59 h 77"/>
                <a:gd name="T18" fmla="*/ 111 w 222"/>
                <a:gd name="T19" fmla="*/ 34 h 77"/>
                <a:gd name="T20" fmla="*/ 123 w 222"/>
                <a:gd name="T21" fmla="*/ 59 h 77"/>
                <a:gd name="T22" fmla="*/ 137 w 222"/>
                <a:gd name="T23" fmla="*/ 25 h 77"/>
                <a:gd name="T24" fmla="*/ 149 w 222"/>
                <a:gd name="T25" fmla="*/ 77 h 77"/>
                <a:gd name="T26" fmla="*/ 161 w 222"/>
                <a:gd name="T27" fmla="*/ 25 h 77"/>
                <a:gd name="T28" fmla="*/ 173 w 222"/>
                <a:gd name="T29" fmla="*/ 68 h 77"/>
                <a:gd name="T30" fmla="*/ 185 w 222"/>
                <a:gd name="T31" fmla="*/ 25 h 77"/>
                <a:gd name="T32" fmla="*/ 197 w 222"/>
                <a:gd name="T33" fmla="*/ 52 h 77"/>
                <a:gd name="T34" fmla="*/ 210 w 222"/>
                <a:gd name="T35" fmla="*/ 34 h 77"/>
                <a:gd name="T36" fmla="*/ 222 w 222"/>
                <a:gd name="T37" fmla="*/ 43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77"/>
                <a:gd name="T59" fmla="*/ 222 w 222"/>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77">
                  <a:moveTo>
                    <a:pt x="0" y="77"/>
                  </a:moveTo>
                  <a:lnTo>
                    <a:pt x="12" y="0"/>
                  </a:lnTo>
                  <a:lnTo>
                    <a:pt x="26" y="68"/>
                  </a:lnTo>
                  <a:lnTo>
                    <a:pt x="38" y="25"/>
                  </a:lnTo>
                  <a:lnTo>
                    <a:pt x="50" y="68"/>
                  </a:lnTo>
                  <a:lnTo>
                    <a:pt x="62" y="16"/>
                  </a:lnTo>
                  <a:lnTo>
                    <a:pt x="74" y="77"/>
                  </a:lnTo>
                  <a:lnTo>
                    <a:pt x="87" y="25"/>
                  </a:lnTo>
                  <a:lnTo>
                    <a:pt x="99" y="59"/>
                  </a:lnTo>
                  <a:lnTo>
                    <a:pt x="111" y="34"/>
                  </a:lnTo>
                  <a:lnTo>
                    <a:pt x="123" y="59"/>
                  </a:lnTo>
                  <a:lnTo>
                    <a:pt x="137" y="25"/>
                  </a:lnTo>
                  <a:lnTo>
                    <a:pt x="149" y="77"/>
                  </a:lnTo>
                  <a:lnTo>
                    <a:pt x="161" y="25"/>
                  </a:lnTo>
                  <a:lnTo>
                    <a:pt x="173" y="68"/>
                  </a:lnTo>
                  <a:lnTo>
                    <a:pt x="185" y="25"/>
                  </a:lnTo>
                  <a:lnTo>
                    <a:pt x="197" y="52"/>
                  </a:lnTo>
                  <a:lnTo>
                    <a:pt x="210" y="34"/>
                  </a:lnTo>
                  <a:lnTo>
                    <a:pt x="222" y="43"/>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1" name="Line 615"/>
            <p:cNvSpPr>
              <a:spLocks noChangeShapeType="1"/>
            </p:cNvSpPr>
            <p:nvPr/>
          </p:nvSpPr>
          <p:spPr bwMode="auto">
            <a:xfrm flipH="1" flipV="1">
              <a:off x="1325945" y="4055676"/>
              <a:ext cx="24594" cy="25013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2" name="Freeform 616"/>
            <p:cNvSpPr>
              <a:spLocks/>
            </p:cNvSpPr>
            <p:nvPr/>
          </p:nvSpPr>
          <p:spPr bwMode="auto">
            <a:xfrm>
              <a:off x="1278652" y="4055676"/>
              <a:ext cx="121076" cy="130668"/>
            </a:xfrm>
            <a:custGeom>
              <a:avLst/>
              <a:gdLst>
                <a:gd name="T0" fmla="*/ 0 w 64"/>
                <a:gd name="T1" fmla="*/ 2147483646 h 70"/>
                <a:gd name="T2" fmla="*/ 2147483646 w 64"/>
                <a:gd name="T3" fmla="*/ 0 h 70"/>
                <a:gd name="T4" fmla="*/ 2147483646 w 64"/>
                <a:gd name="T5" fmla="*/ 2147483646 h 70"/>
                <a:gd name="T6" fmla="*/ 2147483646 w 64"/>
                <a:gd name="T7" fmla="*/ 2147483646 h 70"/>
                <a:gd name="T8" fmla="*/ 0 w 64"/>
                <a:gd name="T9" fmla="*/ 2147483646 h 70"/>
                <a:gd name="T10" fmla="*/ 0 60000 65536"/>
                <a:gd name="T11" fmla="*/ 0 60000 65536"/>
                <a:gd name="T12" fmla="*/ 0 60000 65536"/>
                <a:gd name="T13" fmla="*/ 0 60000 65536"/>
                <a:gd name="T14" fmla="*/ 0 60000 65536"/>
                <a:gd name="T15" fmla="*/ 0 w 64"/>
                <a:gd name="T16" fmla="*/ 0 h 70"/>
                <a:gd name="T17" fmla="*/ 64 w 64"/>
                <a:gd name="T18" fmla="*/ 70 h 70"/>
              </a:gdLst>
              <a:ahLst/>
              <a:cxnLst>
                <a:cxn ang="T10">
                  <a:pos x="T0" y="T1"/>
                </a:cxn>
                <a:cxn ang="T11">
                  <a:pos x="T2" y="T3"/>
                </a:cxn>
                <a:cxn ang="T12">
                  <a:pos x="T4" y="T5"/>
                </a:cxn>
                <a:cxn ang="T13">
                  <a:pos x="T6" y="T7"/>
                </a:cxn>
                <a:cxn ang="T14">
                  <a:pos x="T8" y="T9"/>
                </a:cxn>
              </a:cxnLst>
              <a:rect l="T15" t="T16" r="T17" b="T18"/>
              <a:pathLst>
                <a:path w="64" h="70">
                  <a:moveTo>
                    <a:pt x="0" y="70"/>
                  </a:moveTo>
                  <a:lnTo>
                    <a:pt x="25" y="0"/>
                  </a:lnTo>
                  <a:lnTo>
                    <a:pt x="64" y="64"/>
                  </a:lnTo>
                  <a:lnTo>
                    <a:pt x="29" y="34"/>
                  </a:lnTo>
                  <a:lnTo>
                    <a:pt x="0" y="70"/>
                  </a:lnTo>
                  <a:close/>
                </a:path>
              </a:pathLst>
            </a:custGeom>
            <a:solidFill>
              <a:srgbClr val="000000"/>
            </a:solidFill>
            <a:ln w="0">
              <a:solidFill>
                <a:srgbClr val="000000"/>
              </a:solidFill>
              <a:round/>
              <a:headEnd/>
              <a:tailEnd/>
            </a:ln>
          </p:spPr>
          <p:txBody>
            <a:bodyPr/>
            <a:lstStyle/>
            <a:p>
              <a:endParaRPr lang="fr-FR"/>
            </a:p>
          </p:txBody>
        </p:sp>
        <p:sp>
          <p:nvSpPr>
            <p:cNvPr id="13" name="Line 617"/>
            <p:cNvSpPr>
              <a:spLocks noChangeShapeType="1"/>
            </p:cNvSpPr>
            <p:nvPr/>
          </p:nvSpPr>
          <p:spPr bwMode="auto">
            <a:xfrm flipH="1">
              <a:off x="1159467" y="4412211"/>
              <a:ext cx="141886" cy="197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 name="Freeform 618"/>
            <p:cNvSpPr>
              <a:spLocks/>
            </p:cNvSpPr>
            <p:nvPr/>
          </p:nvSpPr>
          <p:spPr bwMode="auto">
            <a:xfrm>
              <a:off x="1159467" y="4473812"/>
              <a:ext cx="124859" cy="136267"/>
            </a:xfrm>
            <a:custGeom>
              <a:avLst/>
              <a:gdLst>
                <a:gd name="T0" fmla="*/ 2147483646 w 66"/>
                <a:gd name="T1" fmla="*/ 2147483646 h 73"/>
                <a:gd name="T2" fmla="*/ 0 w 66"/>
                <a:gd name="T3" fmla="*/ 2147483646 h 73"/>
                <a:gd name="T4" fmla="*/ 2147483646 w 66"/>
                <a:gd name="T5" fmla="*/ 0 h 73"/>
                <a:gd name="T6" fmla="*/ 2147483646 w 66"/>
                <a:gd name="T7" fmla="*/ 2147483646 h 73"/>
                <a:gd name="T8" fmla="*/ 2147483646 w 66"/>
                <a:gd name="T9" fmla="*/ 2147483646 h 73"/>
                <a:gd name="T10" fmla="*/ 0 60000 65536"/>
                <a:gd name="T11" fmla="*/ 0 60000 65536"/>
                <a:gd name="T12" fmla="*/ 0 60000 65536"/>
                <a:gd name="T13" fmla="*/ 0 60000 65536"/>
                <a:gd name="T14" fmla="*/ 0 60000 65536"/>
                <a:gd name="T15" fmla="*/ 0 w 66"/>
                <a:gd name="T16" fmla="*/ 0 h 73"/>
                <a:gd name="T17" fmla="*/ 66 w 66"/>
                <a:gd name="T18" fmla="*/ 73 h 73"/>
              </a:gdLst>
              <a:ahLst/>
              <a:cxnLst>
                <a:cxn ang="T10">
                  <a:pos x="T0" y="T1"/>
                </a:cxn>
                <a:cxn ang="T11">
                  <a:pos x="T2" y="T3"/>
                </a:cxn>
                <a:cxn ang="T12">
                  <a:pos x="T4" y="T5"/>
                </a:cxn>
                <a:cxn ang="T13">
                  <a:pos x="T6" y="T7"/>
                </a:cxn>
                <a:cxn ang="T14">
                  <a:pos x="T8" y="T9"/>
                </a:cxn>
              </a:cxnLst>
              <a:rect l="T15" t="T16" r="T17" b="T18"/>
              <a:pathLst>
                <a:path w="66" h="73">
                  <a:moveTo>
                    <a:pt x="66" y="39"/>
                  </a:moveTo>
                  <a:lnTo>
                    <a:pt x="0" y="73"/>
                  </a:lnTo>
                  <a:lnTo>
                    <a:pt x="12" y="0"/>
                  </a:lnTo>
                  <a:lnTo>
                    <a:pt x="19" y="46"/>
                  </a:lnTo>
                  <a:lnTo>
                    <a:pt x="66" y="39"/>
                  </a:lnTo>
                  <a:close/>
                </a:path>
              </a:pathLst>
            </a:custGeom>
            <a:solidFill>
              <a:srgbClr val="000000"/>
            </a:solidFill>
            <a:ln w="0">
              <a:solidFill>
                <a:srgbClr val="000000"/>
              </a:solidFill>
              <a:round/>
              <a:headEnd/>
              <a:tailEnd/>
            </a:ln>
          </p:spPr>
          <p:txBody>
            <a:bodyPr/>
            <a:lstStyle/>
            <a:p>
              <a:endParaRPr lang="fr-FR"/>
            </a:p>
          </p:txBody>
        </p:sp>
        <p:sp>
          <p:nvSpPr>
            <p:cNvPr id="15" name="Line 619"/>
            <p:cNvSpPr>
              <a:spLocks noChangeShapeType="1"/>
            </p:cNvSpPr>
            <p:nvPr/>
          </p:nvSpPr>
          <p:spPr bwMode="auto">
            <a:xfrm>
              <a:off x="1401618" y="4389810"/>
              <a:ext cx="196747" cy="14933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 name="Freeform 620"/>
            <p:cNvSpPr>
              <a:spLocks/>
            </p:cNvSpPr>
            <p:nvPr/>
          </p:nvSpPr>
          <p:spPr bwMode="auto">
            <a:xfrm>
              <a:off x="1464048" y="4412211"/>
              <a:ext cx="134317" cy="126935"/>
            </a:xfrm>
            <a:custGeom>
              <a:avLst/>
              <a:gdLst>
                <a:gd name="T0" fmla="*/ 2147483646 w 71"/>
                <a:gd name="T1" fmla="*/ 0 h 68"/>
                <a:gd name="T2" fmla="*/ 2147483646 w 71"/>
                <a:gd name="T3" fmla="*/ 2147483646 h 68"/>
                <a:gd name="T4" fmla="*/ 0 w 71"/>
                <a:gd name="T5" fmla="*/ 2147483646 h 68"/>
                <a:gd name="T6" fmla="*/ 2147483646 w 71"/>
                <a:gd name="T7" fmla="*/ 2147483646 h 68"/>
                <a:gd name="T8" fmla="*/ 2147483646 w 71"/>
                <a:gd name="T9" fmla="*/ 0 h 68"/>
                <a:gd name="T10" fmla="*/ 0 60000 65536"/>
                <a:gd name="T11" fmla="*/ 0 60000 65536"/>
                <a:gd name="T12" fmla="*/ 0 60000 65536"/>
                <a:gd name="T13" fmla="*/ 0 60000 65536"/>
                <a:gd name="T14" fmla="*/ 0 60000 65536"/>
                <a:gd name="T15" fmla="*/ 0 w 71"/>
                <a:gd name="T16" fmla="*/ 0 h 68"/>
                <a:gd name="T17" fmla="*/ 71 w 71"/>
                <a:gd name="T18" fmla="*/ 68 h 68"/>
              </a:gdLst>
              <a:ahLst/>
              <a:cxnLst>
                <a:cxn ang="T10">
                  <a:pos x="T0" y="T1"/>
                </a:cxn>
                <a:cxn ang="T11">
                  <a:pos x="T2" y="T3"/>
                </a:cxn>
                <a:cxn ang="T12">
                  <a:pos x="T4" y="T5"/>
                </a:cxn>
                <a:cxn ang="T13">
                  <a:pos x="T6" y="T7"/>
                </a:cxn>
                <a:cxn ang="T14">
                  <a:pos x="T8" y="T9"/>
                </a:cxn>
              </a:cxnLst>
              <a:rect l="T15" t="T16" r="T17" b="T18"/>
              <a:pathLst>
                <a:path w="71" h="68">
                  <a:moveTo>
                    <a:pt x="38" y="0"/>
                  </a:moveTo>
                  <a:lnTo>
                    <a:pt x="71" y="68"/>
                  </a:lnTo>
                  <a:lnTo>
                    <a:pt x="0" y="54"/>
                  </a:lnTo>
                  <a:lnTo>
                    <a:pt x="45" y="47"/>
                  </a:lnTo>
                  <a:lnTo>
                    <a:pt x="38" y="0"/>
                  </a:lnTo>
                  <a:close/>
                </a:path>
              </a:pathLst>
            </a:custGeom>
            <a:solidFill>
              <a:srgbClr val="000000"/>
            </a:solidFill>
            <a:ln w="0">
              <a:solidFill>
                <a:srgbClr val="000000"/>
              </a:solidFill>
              <a:round/>
              <a:headEnd/>
              <a:tailEnd/>
            </a:ln>
          </p:spPr>
          <p:txBody>
            <a:bodyPr/>
            <a:lstStyle/>
            <a:p>
              <a:endParaRPr lang="fr-FR"/>
            </a:p>
          </p:txBody>
        </p:sp>
        <p:sp>
          <p:nvSpPr>
            <p:cNvPr id="17" name="Freeform 623"/>
            <p:cNvSpPr>
              <a:spLocks/>
            </p:cNvSpPr>
            <p:nvPr/>
          </p:nvSpPr>
          <p:spPr bwMode="auto">
            <a:xfrm>
              <a:off x="3845830" y="2978600"/>
              <a:ext cx="419981" cy="160534"/>
            </a:xfrm>
            <a:custGeom>
              <a:avLst/>
              <a:gdLst>
                <a:gd name="T0" fmla="*/ 0 w 222"/>
                <a:gd name="T1" fmla="*/ 43 h 86"/>
                <a:gd name="T2" fmla="*/ 12 w 222"/>
                <a:gd name="T3" fmla="*/ 34 h 86"/>
                <a:gd name="T4" fmla="*/ 26 w 222"/>
                <a:gd name="T5" fmla="*/ 52 h 86"/>
                <a:gd name="T6" fmla="*/ 38 w 222"/>
                <a:gd name="T7" fmla="*/ 25 h 86"/>
                <a:gd name="T8" fmla="*/ 51 w 222"/>
                <a:gd name="T9" fmla="*/ 68 h 86"/>
                <a:gd name="T10" fmla="*/ 63 w 222"/>
                <a:gd name="T11" fmla="*/ 16 h 86"/>
                <a:gd name="T12" fmla="*/ 75 w 222"/>
                <a:gd name="T13" fmla="*/ 77 h 86"/>
                <a:gd name="T14" fmla="*/ 87 w 222"/>
                <a:gd name="T15" fmla="*/ 25 h 86"/>
                <a:gd name="T16" fmla="*/ 99 w 222"/>
                <a:gd name="T17" fmla="*/ 59 h 86"/>
                <a:gd name="T18" fmla="*/ 111 w 222"/>
                <a:gd name="T19" fmla="*/ 34 h 86"/>
                <a:gd name="T20" fmla="*/ 123 w 222"/>
                <a:gd name="T21" fmla="*/ 52 h 86"/>
                <a:gd name="T22" fmla="*/ 137 w 222"/>
                <a:gd name="T23" fmla="*/ 16 h 86"/>
                <a:gd name="T24" fmla="*/ 149 w 222"/>
                <a:gd name="T25" fmla="*/ 77 h 86"/>
                <a:gd name="T26" fmla="*/ 161 w 222"/>
                <a:gd name="T27" fmla="*/ 0 h 86"/>
                <a:gd name="T28" fmla="*/ 173 w 222"/>
                <a:gd name="T29" fmla="*/ 86 h 86"/>
                <a:gd name="T30" fmla="*/ 186 w 222"/>
                <a:gd name="T31" fmla="*/ 25 h 86"/>
                <a:gd name="T32" fmla="*/ 198 w 222"/>
                <a:gd name="T33" fmla="*/ 68 h 86"/>
                <a:gd name="T34" fmla="*/ 210 w 222"/>
                <a:gd name="T35" fmla="*/ 9 h 86"/>
                <a:gd name="T36" fmla="*/ 222 w 222"/>
                <a:gd name="T37" fmla="*/ 77 h 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86"/>
                <a:gd name="T59" fmla="*/ 222 w 222"/>
                <a:gd name="T60" fmla="*/ 86 h 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86">
                  <a:moveTo>
                    <a:pt x="0" y="43"/>
                  </a:moveTo>
                  <a:lnTo>
                    <a:pt x="12" y="34"/>
                  </a:lnTo>
                  <a:lnTo>
                    <a:pt x="26" y="52"/>
                  </a:lnTo>
                  <a:lnTo>
                    <a:pt x="38" y="25"/>
                  </a:lnTo>
                  <a:lnTo>
                    <a:pt x="51" y="68"/>
                  </a:lnTo>
                  <a:lnTo>
                    <a:pt x="63" y="16"/>
                  </a:lnTo>
                  <a:lnTo>
                    <a:pt x="75" y="77"/>
                  </a:lnTo>
                  <a:lnTo>
                    <a:pt x="87" y="25"/>
                  </a:lnTo>
                  <a:lnTo>
                    <a:pt x="99" y="59"/>
                  </a:lnTo>
                  <a:lnTo>
                    <a:pt x="111" y="34"/>
                  </a:lnTo>
                  <a:lnTo>
                    <a:pt x="123" y="52"/>
                  </a:lnTo>
                  <a:lnTo>
                    <a:pt x="137" y="16"/>
                  </a:lnTo>
                  <a:lnTo>
                    <a:pt x="149" y="77"/>
                  </a:lnTo>
                  <a:lnTo>
                    <a:pt x="161" y="0"/>
                  </a:lnTo>
                  <a:lnTo>
                    <a:pt x="173" y="86"/>
                  </a:lnTo>
                  <a:lnTo>
                    <a:pt x="186" y="25"/>
                  </a:lnTo>
                  <a:lnTo>
                    <a:pt x="198" y="68"/>
                  </a:lnTo>
                  <a:lnTo>
                    <a:pt x="210" y="9"/>
                  </a:lnTo>
                  <a:lnTo>
                    <a:pt x="222" y="77"/>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8" name="Freeform 624"/>
            <p:cNvSpPr>
              <a:spLocks/>
            </p:cNvSpPr>
            <p:nvPr/>
          </p:nvSpPr>
          <p:spPr bwMode="auto">
            <a:xfrm>
              <a:off x="3845830" y="3169002"/>
              <a:ext cx="419981" cy="160534"/>
            </a:xfrm>
            <a:custGeom>
              <a:avLst/>
              <a:gdLst>
                <a:gd name="T0" fmla="*/ 0 w 222"/>
                <a:gd name="T1" fmla="*/ 43 h 86"/>
                <a:gd name="T2" fmla="*/ 12 w 222"/>
                <a:gd name="T3" fmla="*/ 34 h 86"/>
                <a:gd name="T4" fmla="*/ 26 w 222"/>
                <a:gd name="T5" fmla="*/ 50 h 86"/>
                <a:gd name="T6" fmla="*/ 38 w 222"/>
                <a:gd name="T7" fmla="*/ 25 h 86"/>
                <a:gd name="T8" fmla="*/ 51 w 222"/>
                <a:gd name="T9" fmla="*/ 68 h 86"/>
                <a:gd name="T10" fmla="*/ 63 w 222"/>
                <a:gd name="T11" fmla="*/ 7 h 86"/>
                <a:gd name="T12" fmla="*/ 75 w 222"/>
                <a:gd name="T13" fmla="*/ 77 h 86"/>
                <a:gd name="T14" fmla="*/ 87 w 222"/>
                <a:gd name="T15" fmla="*/ 25 h 86"/>
                <a:gd name="T16" fmla="*/ 99 w 222"/>
                <a:gd name="T17" fmla="*/ 59 h 86"/>
                <a:gd name="T18" fmla="*/ 111 w 222"/>
                <a:gd name="T19" fmla="*/ 34 h 86"/>
                <a:gd name="T20" fmla="*/ 123 w 222"/>
                <a:gd name="T21" fmla="*/ 50 h 86"/>
                <a:gd name="T22" fmla="*/ 137 w 222"/>
                <a:gd name="T23" fmla="*/ 16 h 86"/>
                <a:gd name="T24" fmla="*/ 149 w 222"/>
                <a:gd name="T25" fmla="*/ 77 h 86"/>
                <a:gd name="T26" fmla="*/ 161 w 222"/>
                <a:gd name="T27" fmla="*/ 0 h 86"/>
                <a:gd name="T28" fmla="*/ 173 w 222"/>
                <a:gd name="T29" fmla="*/ 86 h 86"/>
                <a:gd name="T30" fmla="*/ 186 w 222"/>
                <a:gd name="T31" fmla="*/ 25 h 86"/>
                <a:gd name="T32" fmla="*/ 198 w 222"/>
                <a:gd name="T33" fmla="*/ 50 h 86"/>
                <a:gd name="T34" fmla="*/ 210 w 222"/>
                <a:gd name="T35" fmla="*/ 34 h 86"/>
                <a:gd name="T36" fmla="*/ 222 w 222"/>
                <a:gd name="T37" fmla="*/ 43 h 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86"/>
                <a:gd name="T59" fmla="*/ 222 w 222"/>
                <a:gd name="T60" fmla="*/ 86 h 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86">
                  <a:moveTo>
                    <a:pt x="0" y="43"/>
                  </a:moveTo>
                  <a:lnTo>
                    <a:pt x="12" y="34"/>
                  </a:lnTo>
                  <a:lnTo>
                    <a:pt x="26" y="50"/>
                  </a:lnTo>
                  <a:lnTo>
                    <a:pt x="38" y="25"/>
                  </a:lnTo>
                  <a:lnTo>
                    <a:pt x="51" y="68"/>
                  </a:lnTo>
                  <a:lnTo>
                    <a:pt x="63" y="7"/>
                  </a:lnTo>
                  <a:lnTo>
                    <a:pt x="75" y="77"/>
                  </a:lnTo>
                  <a:lnTo>
                    <a:pt x="87" y="25"/>
                  </a:lnTo>
                  <a:lnTo>
                    <a:pt x="99" y="59"/>
                  </a:lnTo>
                  <a:lnTo>
                    <a:pt x="111" y="34"/>
                  </a:lnTo>
                  <a:lnTo>
                    <a:pt x="123" y="50"/>
                  </a:lnTo>
                  <a:lnTo>
                    <a:pt x="137" y="16"/>
                  </a:lnTo>
                  <a:lnTo>
                    <a:pt x="149" y="77"/>
                  </a:lnTo>
                  <a:lnTo>
                    <a:pt x="161" y="0"/>
                  </a:lnTo>
                  <a:lnTo>
                    <a:pt x="173" y="86"/>
                  </a:lnTo>
                  <a:lnTo>
                    <a:pt x="186" y="25"/>
                  </a:lnTo>
                  <a:lnTo>
                    <a:pt x="198" y="50"/>
                  </a:lnTo>
                  <a:lnTo>
                    <a:pt x="210" y="34"/>
                  </a:lnTo>
                  <a:lnTo>
                    <a:pt x="222" y="43"/>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9" name="Freeform 625"/>
            <p:cNvSpPr>
              <a:spLocks/>
            </p:cNvSpPr>
            <p:nvPr/>
          </p:nvSpPr>
          <p:spPr bwMode="auto">
            <a:xfrm>
              <a:off x="4265811" y="3135402"/>
              <a:ext cx="419981" cy="207202"/>
            </a:xfrm>
            <a:custGeom>
              <a:avLst/>
              <a:gdLst>
                <a:gd name="T0" fmla="*/ 0 w 222"/>
                <a:gd name="T1" fmla="*/ 61 h 111"/>
                <a:gd name="T2" fmla="*/ 12 w 222"/>
                <a:gd name="T3" fmla="*/ 52 h 111"/>
                <a:gd name="T4" fmla="*/ 26 w 222"/>
                <a:gd name="T5" fmla="*/ 68 h 111"/>
                <a:gd name="T6" fmla="*/ 38 w 222"/>
                <a:gd name="T7" fmla="*/ 43 h 111"/>
                <a:gd name="T8" fmla="*/ 50 w 222"/>
                <a:gd name="T9" fmla="*/ 86 h 111"/>
                <a:gd name="T10" fmla="*/ 62 w 222"/>
                <a:gd name="T11" fmla="*/ 0 h 111"/>
                <a:gd name="T12" fmla="*/ 74 w 222"/>
                <a:gd name="T13" fmla="*/ 111 h 111"/>
                <a:gd name="T14" fmla="*/ 87 w 222"/>
                <a:gd name="T15" fmla="*/ 25 h 111"/>
                <a:gd name="T16" fmla="*/ 99 w 222"/>
                <a:gd name="T17" fmla="*/ 77 h 111"/>
                <a:gd name="T18" fmla="*/ 111 w 222"/>
                <a:gd name="T19" fmla="*/ 52 h 111"/>
                <a:gd name="T20" fmla="*/ 123 w 222"/>
                <a:gd name="T21" fmla="*/ 68 h 111"/>
                <a:gd name="T22" fmla="*/ 137 w 222"/>
                <a:gd name="T23" fmla="*/ 34 h 111"/>
                <a:gd name="T24" fmla="*/ 149 w 222"/>
                <a:gd name="T25" fmla="*/ 95 h 111"/>
                <a:gd name="T26" fmla="*/ 161 w 222"/>
                <a:gd name="T27" fmla="*/ 34 h 111"/>
                <a:gd name="T28" fmla="*/ 173 w 222"/>
                <a:gd name="T29" fmla="*/ 86 h 111"/>
                <a:gd name="T30" fmla="*/ 185 w 222"/>
                <a:gd name="T31" fmla="*/ 43 h 111"/>
                <a:gd name="T32" fmla="*/ 197 w 222"/>
                <a:gd name="T33" fmla="*/ 68 h 111"/>
                <a:gd name="T34" fmla="*/ 210 w 222"/>
                <a:gd name="T35" fmla="*/ 52 h 111"/>
                <a:gd name="T36" fmla="*/ 222 w 222"/>
                <a:gd name="T37" fmla="*/ 61 h 1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11"/>
                <a:gd name="T59" fmla="*/ 222 w 222"/>
                <a:gd name="T60" fmla="*/ 111 h 1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11">
                  <a:moveTo>
                    <a:pt x="0" y="61"/>
                  </a:moveTo>
                  <a:lnTo>
                    <a:pt x="12" y="52"/>
                  </a:lnTo>
                  <a:lnTo>
                    <a:pt x="26" y="68"/>
                  </a:lnTo>
                  <a:lnTo>
                    <a:pt x="38" y="43"/>
                  </a:lnTo>
                  <a:lnTo>
                    <a:pt x="50" y="86"/>
                  </a:lnTo>
                  <a:lnTo>
                    <a:pt x="62" y="0"/>
                  </a:lnTo>
                  <a:lnTo>
                    <a:pt x="74" y="111"/>
                  </a:lnTo>
                  <a:lnTo>
                    <a:pt x="87" y="25"/>
                  </a:lnTo>
                  <a:lnTo>
                    <a:pt x="99" y="77"/>
                  </a:lnTo>
                  <a:lnTo>
                    <a:pt x="111" y="52"/>
                  </a:lnTo>
                  <a:lnTo>
                    <a:pt x="123" y="68"/>
                  </a:lnTo>
                  <a:lnTo>
                    <a:pt x="137" y="34"/>
                  </a:lnTo>
                  <a:lnTo>
                    <a:pt x="149" y="95"/>
                  </a:lnTo>
                  <a:lnTo>
                    <a:pt x="161" y="34"/>
                  </a:lnTo>
                  <a:lnTo>
                    <a:pt x="173" y="86"/>
                  </a:lnTo>
                  <a:lnTo>
                    <a:pt x="185" y="43"/>
                  </a:lnTo>
                  <a:lnTo>
                    <a:pt x="197" y="68"/>
                  </a:lnTo>
                  <a:lnTo>
                    <a:pt x="210" y="52"/>
                  </a:lnTo>
                  <a:lnTo>
                    <a:pt x="222" y="6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0" name="Freeform 626"/>
            <p:cNvSpPr>
              <a:spLocks/>
            </p:cNvSpPr>
            <p:nvPr/>
          </p:nvSpPr>
          <p:spPr bwMode="auto">
            <a:xfrm>
              <a:off x="4265811" y="3374336"/>
              <a:ext cx="419981" cy="126935"/>
            </a:xfrm>
            <a:custGeom>
              <a:avLst/>
              <a:gdLst>
                <a:gd name="T0" fmla="*/ 0 w 222"/>
                <a:gd name="T1" fmla="*/ 34 h 68"/>
                <a:gd name="T2" fmla="*/ 12 w 222"/>
                <a:gd name="T3" fmla="*/ 25 h 68"/>
                <a:gd name="T4" fmla="*/ 26 w 222"/>
                <a:gd name="T5" fmla="*/ 42 h 68"/>
                <a:gd name="T6" fmla="*/ 38 w 222"/>
                <a:gd name="T7" fmla="*/ 17 h 68"/>
                <a:gd name="T8" fmla="*/ 50 w 222"/>
                <a:gd name="T9" fmla="*/ 59 h 68"/>
                <a:gd name="T10" fmla="*/ 62 w 222"/>
                <a:gd name="T11" fmla="*/ 8 h 68"/>
                <a:gd name="T12" fmla="*/ 74 w 222"/>
                <a:gd name="T13" fmla="*/ 68 h 68"/>
                <a:gd name="T14" fmla="*/ 87 w 222"/>
                <a:gd name="T15" fmla="*/ 17 h 68"/>
                <a:gd name="T16" fmla="*/ 99 w 222"/>
                <a:gd name="T17" fmla="*/ 51 h 68"/>
                <a:gd name="T18" fmla="*/ 111 w 222"/>
                <a:gd name="T19" fmla="*/ 25 h 68"/>
                <a:gd name="T20" fmla="*/ 123 w 222"/>
                <a:gd name="T21" fmla="*/ 42 h 68"/>
                <a:gd name="T22" fmla="*/ 137 w 222"/>
                <a:gd name="T23" fmla="*/ 8 h 68"/>
                <a:gd name="T24" fmla="*/ 149 w 222"/>
                <a:gd name="T25" fmla="*/ 68 h 68"/>
                <a:gd name="T26" fmla="*/ 161 w 222"/>
                <a:gd name="T27" fmla="*/ 0 h 68"/>
                <a:gd name="T28" fmla="*/ 173 w 222"/>
                <a:gd name="T29" fmla="*/ 59 h 68"/>
                <a:gd name="T30" fmla="*/ 185 w 222"/>
                <a:gd name="T31" fmla="*/ 17 h 68"/>
                <a:gd name="T32" fmla="*/ 197 w 222"/>
                <a:gd name="T33" fmla="*/ 42 h 68"/>
                <a:gd name="T34" fmla="*/ 210 w 222"/>
                <a:gd name="T35" fmla="*/ 25 h 68"/>
                <a:gd name="T36" fmla="*/ 222 w 222"/>
                <a:gd name="T37" fmla="*/ 34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68"/>
                <a:gd name="T59" fmla="*/ 222 w 222"/>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68">
                  <a:moveTo>
                    <a:pt x="0" y="34"/>
                  </a:moveTo>
                  <a:lnTo>
                    <a:pt x="12" y="25"/>
                  </a:lnTo>
                  <a:lnTo>
                    <a:pt x="26" y="42"/>
                  </a:lnTo>
                  <a:lnTo>
                    <a:pt x="38" y="17"/>
                  </a:lnTo>
                  <a:lnTo>
                    <a:pt x="50" y="59"/>
                  </a:lnTo>
                  <a:lnTo>
                    <a:pt x="62" y="8"/>
                  </a:lnTo>
                  <a:lnTo>
                    <a:pt x="74" y="68"/>
                  </a:lnTo>
                  <a:lnTo>
                    <a:pt x="87" y="17"/>
                  </a:lnTo>
                  <a:lnTo>
                    <a:pt x="99" y="51"/>
                  </a:lnTo>
                  <a:lnTo>
                    <a:pt x="111" y="25"/>
                  </a:lnTo>
                  <a:lnTo>
                    <a:pt x="123" y="42"/>
                  </a:lnTo>
                  <a:lnTo>
                    <a:pt x="137" y="8"/>
                  </a:lnTo>
                  <a:lnTo>
                    <a:pt x="149" y="68"/>
                  </a:lnTo>
                  <a:lnTo>
                    <a:pt x="161" y="0"/>
                  </a:lnTo>
                  <a:lnTo>
                    <a:pt x="173" y="59"/>
                  </a:lnTo>
                  <a:lnTo>
                    <a:pt x="185" y="17"/>
                  </a:lnTo>
                  <a:lnTo>
                    <a:pt x="197" y="42"/>
                  </a:lnTo>
                  <a:lnTo>
                    <a:pt x="210" y="25"/>
                  </a:lnTo>
                  <a:lnTo>
                    <a:pt x="222" y="34"/>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1" name="Freeform 627"/>
            <p:cNvSpPr>
              <a:spLocks/>
            </p:cNvSpPr>
            <p:nvPr/>
          </p:nvSpPr>
          <p:spPr bwMode="auto">
            <a:xfrm>
              <a:off x="3845830" y="3342603"/>
              <a:ext cx="419981" cy="158668"/>
            </a:xfrm>
            <a:custGeom>
              <a:avLst/>
              <a:gdLst>
                <a:gd name="T0" fmla="*/ 0 w 222"/>
                <a:gd name="T1" fmla="*/ 51 h 85"/>
                <a:gd name="T2" fmla="*/ 12 w 222"/>
                <a:gd name="T3" fmla="*/ 42 h 85"/>
                <a:gd name="T4" fmla="*/ 26 w 222"/>
                <a:gd name="T5" fmla="*/ 59 h 85"/>
                <a:gd name="T6" fmla="*/ 38 w 222"/>
                <a:gd name="T7" fmla="*/ 34 h 85"/>
                <a:gd name="T8" fmla="*/ 51 w 222"/>
                <a:gd name="T9" fmla="*/ 76 h 85"/>
                <a:gd name="T10" fmla="*/ 63 w 222"/>
                <a:gd name="T11" fmla="*/ 25 h 85"/>
                <a:gd name="T12" fmla="*/ 75 w 222"/>
                <a:gd name="T13" fmla="*/ 85 h 85"/>
                <a:gd name="T14" fmla="*/ 87 w 222"/>
                <a:gd name="T15" fmla="*/ 34 h 85"/>
                <a:gd name="T16" fmla="*/ 99 w 222"/>
                <a:gd name="T17" fmla="*/ 68 h 85"/>
                <a:gd name="T18" fmla="*/ 111 w 222"/>
                <a:gd name="T19" fmla="*/ 42 h 85"/>
                <a:gd name="T20" fmla="*/ 123 w 222"/>
                <a:gd name="T21" fmla="*/ 59 h 85"/>
                <a:gd name="T22" fmla="*/ 137 w 222"/>
                <a:gd name="T23" fmla="*/ 25 h 85"/>
                <a:gd name="T24" fmla="*/ 149 w 222"/>
                <a:gd name="T25" fmla="*/ 85 h 85"/>
                <a:gd name="T26" fmla="*/ 161 w 222"/>
                <a:gd name="T27" fmla="*/ 0 h 85"/>
                <a:gd name="T28" fmla="*/ 173 w 222"/>
                <a:gd name="T29" fmla="*/ 85 h 85"/>
                <a:gd name="T30" fmla="*/ 186 w 222"/>
                <a:gd name="T31" fmla="*/ 34 h 85"/>
                <a:gd name="T32" fmla="*/ 198 w 222"/>
                <a:gd name="T33" fmla="*/ 59 h 85"/>
                <a:gd name="T34" fmla="*/ 210 w 222"/>
                <a:gd name="T35" fmla="*/ 42 h 85"/>
                <a:gd name="T36" fmla="*/ 222 w 222"/>
                <a:gd name="T37" fmla="*/ 51 h 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85"/>
                <a:gd name="T59" fmla="*/ 222 w 222"/>
                <a:gd name="T60" fmla="*/ 85 h 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85">
                  <a:moveTo>
                    <a:pt x="0" y="51"/>
                  </a:moveTo>
                  <a:lnTo>
                    <a:pt x="12" y="42"/>
                  </a:lnTo>
                  <a:lnTo>
                    <a:pt x="26" y="59"/>
                  </a:lnTo>
                  <a:lnTo>
                    <a:pt x="38" y="34"/>
                  </a:lnTo>
                  <a:lnTo>
                    <a:pt x="51" y="76"/>
                  </a:lnTo>
                  <a:lnTo>
                    <a:pt x="63" y="25"/>
                  </a:lnTo>
                  <a:lnTo>
                    <a:pt x="75" y="85"/>
                  </a:lnTo>
                  <a:lnTo>
                    <a:pt x="87" y="34"/>
                  </a:lnTo>
                  <a:lnTo>
                    <a:pt x="99" y="68"/>
                  </a:lnTo>
                  <a:lnTo>
                    <a:pt x="111" y="42"/>
                  </a:lnTo>
                  <a:lnTo>
                    <a:pt x="123" y="59"/>
                  </a:lnTo>
                  <a:lnTo>
                    <a:pt x="137" y="25"/>
                  </a:lnTo>
                  <a:lnTo>
                    <a:pt x="149" y="85"/>
                  </a:lnTo>
                  <a:lnTo>
                    <a:pt x="161" y="0"/>
                  </a:lnTo>
                  <a:lnTo>
                    <a:pt x="173" y="85"/>
                  </a:lnTo>
                  <a:lnTo>
                    <a:pt x="186" y="34"/>
                  </a:lnTo>
                  <a:lnTo>
                    <a:pt x="198" y="59"/>
                  </a:lnTo>
                  <a:lnTo>
                    <a:pt x="210" y="42"/>
                  </a:lnTo>
                  <a:lnTo>
                    <a:pt x="22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2" name="Freeform 628"/>
            <p:cNvSpPr>
              <a:spLocks/>
            </p:cNvSpPr>
            <p:nvPr/>
          </p:nvSpPr>
          <p:spPr bwMode="auto">
            <a:xfrm>
              <a:off x="4265811" y="3527404"/>
              <a:ext cx="419981" cy="203468"/>
            </a:xfrm>
            <a:custGeom>
              <a:avLst/>
              <a:gdLst>
                <a:gd name="T0" fmla="*/ 0 w 222"/>
                <a:gd name="T1" fmla="*/ 59 h 109"/>
                <a:gd name="T2" fmla="*/ 12 w 222"/>
                <a:gd name="T3" fmla="*/ 50 h 109"/>
                <a:gd name="T4" fmla="*/ 26 w 222"/>
                <a:gd name="T5" fmla="*/ 68 h 109"/>
                <a:gd name="T6" fmla="*/ 38 w 222"/>
                <a:gd name="T7" fmla="*/ 41 h 109"/>
                <a:gd name="T8" fmla="*/ 50 w 222"/>
                <a:gd name="T9" fmla="*/ 84 h 109"/>
                <a:gd name="T10" fmla="*/ 62 w 222"/>
                <a:gd name="T11" fmla="*/ 34 h 109"/>
                <a:gd name="T12" fmla="*/ 74 w 222"/>
                <a:gd name="T13" fmla="*/ 93 h 109"/>
                <a:gd name="T14" fmla="*/ 87 w 222"/>
                <a:gd name="T15" fmla="*/ 41 h 109"/>
                <a:gd name="T16" fmla="*/ 99 w 222"/>
                <a:gd name="T17" fmla="*/ 75 h 109"/>
                <a:gd name="T18" fmla="*/ 111 w 222"/>
                <a:gd name="T19" fmla="*/ 50 h 109"/>
                <a:gd name="T20" fmla="*/ 123 w 222"/>
                <a:gd name="T21" fmla="*/ 68 h 109"/>
                <a:gd name="T22" fmla="*/ 137 w 222"/>
                <a:gd name="T23" fmla="*/ 34 h 109"/>
                <a:gd name="T24" fmla="*/ 149 w 222"/>
                <a:gd name="T25" fmla="*/ 93 h 109"/>
                <a:gd name="T26" fmla="*/ 161 w 222"/>
                <a:gd name="T27" fmla="*/ 0 h 109"/>
                <a:gd name="T28" fmla="*/ 173 w 222"/>
                <a:gd name="T29" fmla="*/ 109 h 109"/>
                <a:gd name="T30" fmla="*/ 185 w 222"/>
                <a:gd name="T31" fmla="*/ 41 h 109"/>
                <a:gd name="T32" fmla="*/ 197 w 222"/>
                <a:gd name="T33" fmla="*/ 68 h 109"/>
                <a:gd name="T34" fmla="*/ 210 w 222"/>
                <a:gd name="T35" fmla="*/ 50 h 109"/>
                <a:gd name="T36" fmla="*/ 222 w 222"/>
                <a:gd name="T37" fmla="*/ 59 h 10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09"/>
                <a:gd name="T59" fmla="*/ 222 w 222"/>
                <a:gd name="T60" fmla="*/ 109 h 10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09">
                  <a:moveTo>
                    <a:pt x="0" y="59"/>
                  </a:moveTo>
                  <a:lnTo>
                    <a:pt x="12" y="50"/>
                  </a:lnTo>
                  <a:lnTo>
                    <a:pt x="26" y="68"/>
                  </a:lnTo>
                  <a:lnTo>
                    <a:pt x="38" y="41"/>
                  </a:lnTo>
                  <a:lnTo>
                    <a:pt x="50" y="84"/>
                  </a:lnTo>
                  <a:lnTo>
                    <a:pt x="62" y="34"/>
                  </a:lnTo>
                  <a:lnTo>
                    <a:pt x="74" y="93"/>
                  </a:lnTo>
                  <a:lnTo>
                    <a:pt x="87" y="41"/>
                  </a:lnTo>
                  <a:lnTo>
                    <a:pt x="99" y="75"/>
                  </a:lnTo>
                  <a:lnTo>
                    <a:pt x="111" y="50"/>
                  </a:lnTo>
                  <a:lnTo>
                    <a:pt x="123" y="68"/>
                  </a:lnTo>
                  <a:lnTo>
                    <a:pt x="137" y="34"/>
                  </a:lnTo>
                  <a:lnTo>
                    <a:pt x="149" y="93"/>
                  </a:lnTo>
                  <a:lnTo>
                    <a:pt x="161" y="0"/>
                  </a:lnTo>
                  <a:lnTo>
                    <a:pt x="173" y="109"/>
                  </a:lnTo>
                  <a:lnTo>
                    <a:pt x="185" y="41"/>
                  </a:lnTo>
                  <a:lnTo>
                    <a:pt x="197" y="68"/>
                  </a:lnTo>
                  <a:lnTo>
                    <a:pt x="210" y="50"/>
                  </a:lnTo>
                  <a:lnTo>
                    <a:pt x="222" y="59"/>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3" name="Freeform 629"/>
            <p:cNvSpPr>
              <a:spLocks/>
            </p:cNvSpPr>
            <p:nvPr/>
          </p:nvSpPr>
          <p:spPr bwMode="auto">
            <a:xfrm>
              <a:off x="3845830" y="3557271"/>
              <a:ext cx="419981" cy="143734"/>
            </a:xfrm>
            <a:custGeom>
              <a:avLst/>
              <a:gdLst>
                <a:gd name="T0" fmla="*/ 0 w 222"/>
                <a:gd name="T1" fmla="*/ 43 h 77"/>
                <a:gd name="T2" fmla="*/ 12 w 222"/>
                <a:gd name="T3" fmla="*/ 34 h 77"/>
                <a:gd name="T4" fmla="*/ 26 w 222"/>
                <a:gd name="T5" fmla="*/ 52 h 77"/>
                <a:gd name="T6" fmla="*/ 38 w 222"/>
                <a:gd name="T7" fmla="*/ 25 h 77"/>
                <a:gd name="T8" fmla="*/ 51 w 222"/>
                <a:gd name="T9" fmla="*/ 68 h 77"/>
                <a:gd name="T10" fmla="*/ 63 w 222"/>
                <a:gd name="T11" fmla="*/ 18 h 77"/>
                <a:gd name="T12" fmla="*/ 75 w 222"/>
                <a:gd name="T13" fmla="*/ 77 h 77"/>
                <a:gd name="T14" fmla="*/ 87 w 222"/>
                <a:gd name="T15" fmla="*/ 25 h 77"/>
                <a:gd name="T16" fmla="*/ 99 w 222"/>
                <a:gd name="T17" fmla="*/ 59 h 77"/>
                <a:gd name="T18" fmla="*/ 111 w 222"/>
                <a:gd name="T19" fmla="*/ 34 h 77"/>
                <a:gd name="T20" fmla="*/ 123 w 222"/>
                <a:gd name="T21" fmla="*/ 52 h 77"/>
                <a:gd name="T22" fmla="*/ 137 w 222"/>
                <a:gd name="T23" fmla="*/ 18 h 77"/>
                <a:gd name="T24" fmla="*/ 149 w 222"/>
                <a:gd name="T25" fmla="*/ 77 h 77"/>
                <a:gd name="T26" fmla="*/ 161 w 222"/>
                <a:gd name="T27" fmla="*/ 0 h 77"/>
                <a:gd name="T28" fmla="*/ 173 w 222"/>
                <a:gd name="T29" fmla="*/ 77 h 77"/>
                <a:gd name="T30" fmla="*/ 186 w 222"/>
                <a:gd name="T31" fmla="*/ 25 h 77"/>
                <a:gd name="T32" fmla="*/ 198 w 222"/>
                <a:gd name="T33" fmla="*/ 52 h 77"/>
                <a:gd name="T34" fmla="*/ 210 w 222"/>
                <a:gd name="T35" fmla="*/ 34 h 77"/>
                <a:gd name="T36" fmla="*/ 222 w 222"/>
                <a:gd name="T37" fmla="*/ 43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77"/>
                <a:gd name="T59" fmla="*/ 222 w 222"/>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77">
                  <a:moveTo>
                    <a:pt x="0" y="43"/>
                  </a:moveTo>
                  <a:lnTo>
                    <a:pt x="12" y="34"/>
                  </a:lnTo>
                  <a:lnTo>
                    <a:pt x="26" y="52"/>
                  </a:lnTo>
                  <a:lnTo>
                    <a:pt x="38" y="25"/>
                  </a:lnTo>
                  <a:lnTo>
                    <a:pt x="51" y="68"/>
                  </a:lnTo>
                  <a:lnTo>
                    <a:pt x="63" y="18"/>
                  </a:lnTo>
                  <a:lnTo>
                    <a:pt x="75" y="77"/>
                  </a:lnTo>
                  <a:lnTo>
                    <a:pt x="87" y="25"/>
                  </a:lnTo>
                  <a:lnTo>
                    <a:pt x="99" y="59"/>
                  </a:lnTo>
                  <a:lnTo>
                    <a:pt x="111" y="34"/>
                  </a:lnTo>
                  <a:lnTo>
                    <a:pt x="123" y="52"/>
                  </a:lnTo>
                  <a:lnTo>
                    <a:pt x="137" y="18"/>
                  </a:lnTo>
                  <a:lnTo>
                    <a:pt x="149" y="77"/>
                  </a:lnTo>
                  <a:lnTo>
                    <a:pt x="161" y="0"/>
                  </a:lnTo>
                  <a:lnTo>
                    <a:pt x="173" y="77"/>
                  </a:lnTo>
                  <a:lnTo>
                    <a:pt x="186" y="25"/>
                  </a:lnTo>
                  <a:lnTo>
                    <a:pt x="198" y="52"/>
                  </a:lnTo>
                  <a:lnTo>
                    <a:pt x="210" y="34"/>
                  </a:lnTo>
                  <a:lnTo>
                    <a:pt x="222" y="43"/>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9" name="Rectangle 1244"/>
            <p:cNvSpPr>
              <a:spLocks noChangeArrowheads="1"/>
            </p:cNvSpPr>
            <p:nvPr/>
          </p:nvSpPr>
          <p:spPr bwMode="auto">
            <a:xfrm>
              <a:off x="4046360" y="2090061"/>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0" name="Rectangle 1245"/>
            <p:cNvSpPr>
              <a:spLocks noChangeArrowheads="1"/>
            </p:cNvSpPr>
            <p:nvPr/>
          </p:nvSpPr>
          <p:spPr bwMode="auto">
            <a:xfrm>
              <a:off x="4509853" y="2091928"/>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1" name="Rectangle 1247"/>
            <p:cNvSpPr>
              <a:spLocks noChangeArrowheads="1"/>
            </p:cNvSpPr>
            <p:nvPr/>
          </p:nvSpPr>
          <p:spPr bwMode="auto">
            <a:xfrm>
              <a:off x="4159868" y="218899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2" name="Rectangle 1248"/>
            <p:cNvSpPr>
              <a:spLocks noChangeArrowheads="1"/>
            </p:cNvSpPr>
            <p:nvPr/>
          </p:nvSpPr>
          <p:spPr bwMode="auto">
            <a:xfrm>
              <a:off x="4417154" y="218899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3" name="Rectangle 1249"/>
            <p:cNvSpPr>
              <a:spLocks noChangeArrowheads="1"/>
            </p:cNvSpPr>
            <p:nvPr/>
          </p:nvSpPr>
          <p:spPr bwMode="auto">
            <a:xfrm>
              <a:off x="4262026" y="228419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4" name="Rectangle 1250"/>
            <p:cNvSpPr>
              <a:spLocks noChangeArrowheads="1"/>
            </p:cNvSpPr>
            <p:nvPr/>
          </p:nvSpPr>
          <p:spPr bwMode="auto">
            <a:xfrm>
              <a:off x="4152301" y="2060194"/>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35" name="Rectangle 1251"/>
            <p:cNvSpPr>
              <a:spLocks noChangeArrowheads="1"/>
            </p:cNvSpPr>
            <p:nvPr/>
          </p:nvSpPr>
          <p:spPr bwMode="auto">
            <a:xfrm>
              <a:off x="4318780" y="218899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1248" name="Ellipse 1247"/>
            <p:cNvSpPr/>
            <p:nvPr/>
          </p:nvSpPr>
          <p:spPr bwMode="auto">
            <a:xfrm>
              <a:off x="1139676" y="4293096"/>
              <a:ext cx="407988" cy="195262"/>
            </a:xfrm>
            <a:prstGeom prst="ellipse">
              <a:avLst/>
            </a:prstGeom>
            <a:solidFill>
              <a:srgbClr val="1306B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1306BA"/>
                </a:solidFill>
              </a:endParaRPr>
            </a:p>
          </p:txBody>
        </p:sp>
        <p:sp>
          <p:nvSpPr>
            <p:cNvPr id="1249" name="Freeform 5"/>
            <p:cNvSpPr>
              <a:spLocks/>
            </p:cNvSpPr>
            <p:nvPr/>
          </p:nvSpPr>
          <p:spPr bwMode="auto">
            <a:xfrm>
              <a:off x="827984" y="4032000"/>
              <a:ext cx="1076840" cy="737236"/>
            </a:xfrm>
            <a:custGeom>
              <a:avLst/>
              <a:gdLst>
                <a:gd name="T0" fmla="*/ 5 w 497"/>
                <a:gd name="T1" fmla="*/ 310 h 516"/>
                <a:gd name="T2" fmla="*/ 19 w 497"/>
                <a:gd name="T3" fmla="*/ 359 h 516"/>
                <a:gd name="T4" fmla="*/ 41 w 497"/>
                <a:gd name="T5" fmla="*/ 402 h 516"/>
                <a:gd name="T6" fmla="*/ 71 w 497"/>
                <a:gd name="T7" fmla="*/ 441 h 516"/>
                <a:gd name="T8" fmla="*/ 109 w 497"/>
                <a:gd name="T9" fmla="*/ 471 h 516"/>
                <a:gd name="T10" fmla="*/ 152 w 497"/>
                <a:gd name="T11" fmla="*/ 496 h 516"/>
                <a:gd name="T12" fmla="*/ 220 w 497"/>
                <a:gd name="T13" fmla="*/ 514 h 516"/>
                <a:gd name="T14" fmla="*/ 310 w 497"/>
                <a:gd name="T15" fmla="*/ 507 h 516"/>
                <a:gd name="T16" fmla="*/ 365 w 497"/>
                <a:gd name="T17" fmla="*/ 484 h 516"/>
                <a:gd name="T18" fmla="*/ 407 w 497"/>
                <a:gd name="T19" fmla="*/ 457 h 516"/>
                <a:gd name="T20" fmla="*/ 440 w 497"/>
                <a:gd name="T21" fmla="*/ 423 h 516"/>
                <a:gd name="T22" fmla="*/ 465 w 497"/>
                <a:gd name="T23" fmla="*/ 380 h 516"/>
                <a:gd name="T24" fmla="*/ 488 w 497"/>
                <a:gd name="T25" fmla="*/ 323 h 516"/>
                <a:gd name="T26" fmla="*/ 495 w 497"/>
                <a:gd name="T27" fmla="*/ 230 h 516"/>
                <a:gd name="T28" fmla="*/ 481 w 497"/>
                <a:gd name="T29" fmla="*/ 171 h 516"/>
                <a:gd name="T30" fmla="*/ 453 w 497"/>
                <a:gd name="T31" fmla="*/ 115 h 516"/>
                <a:gd name="T32" fmla="*/ 424 w 497"/>
                <a:gd name="T33" fmla="*/ 76 h 516"/>
                <a:gd name="T34" fmla="*/ 386 w 497"/>
                <a:gd name="T35" fmla="*/ 45 h 516"/>
                <a:gd name="T36" fmla="*/ 310 w 497"/>
                <a:gd name="T37" fmla="*/ 8 h 516"/>
                <a:gd name="T38" fmla="*/ 221 w 497"/>
                <a:gd name="T39" fmla="*/ 0 h 516"/>
                <a:gd name="T40" fmla="*/ 173 w 497"/>
                <a:gd name="T41" fmla="*/ 11 h 516"/>
                <a:gd name="T42" fmla="*/ 128 w 497"/>
                <a:gd name="T43" fmla="*/ 31 h 516"/>
                <a:gd name="T44" fmla="*/ 71 w 497"/>
                <a:gd name="T45" fmla="*/ 76 h 516"/>
                <a:gd name="T46" fmla="*/ 41 w 497"/>
                <a:gd name="T47" fmla="*/ 115 h 516"/>
                <a:gd name="T48" fmla="*/ 19 w 497"/>
                <a:gd name="T49" fmla="*/ 158 h 516"/>
                <a:gd name="T50" fmla="*/ 5 w 497"/>
                <a:gd name="T51" fmla="*/ 206 h 516"/>
                <a:gd name="T52" fmla="*/ 13 w 497"/>
                <a:gd name="T53" fmla="*/ 258 h 516"/>
                <a:gd name="T54" fmla="*/ 20 w 497"/>
                <a:gd name="T55" fmla="*/ 197 h 516"/>
                <a:gd name="T56" fmla="*/ 36 w 497"/>
                <a:gd name="T57" fmla="*/ 153 h 516"/>
                <a:gd name="T58" fmla="*/ 58 w 497"/>
                <a:gd name="T59" fmla="*/ 111 h 516"/>
                <a:gd name="T60" fmla="*/ 105 w 497"/>
                <a:gd name="T61" fmla="*/ 63 h 516"/>
                <a:gd name="T62" fmla="*/ 157 w 497"/>
                <a:gd name="T63" fmla="*/ 34 h 516"/>
                <a:gd name="T64" fmla="*/ 201 w 497"/>
                <a:gd name="T65" fmla="*/ 20 h 516"/>
                <a:gd name="T66" fmla="*/ 282 w 497"/>
                <a:gd name="T67" fmla="*/ 17 h 516"/>
                <a:gd name="T68" fmla="*/ 329 w 497"/>
                <a:gd name="T69" fmla="*/ 29 h 516"/>
                <a:gd name="T70" fmla="*/ 398 w 497"/>
                <a:gd name="T71" fmla="*/ 70 h 516"/>
                <a:gd name="T72" fmla="*/ 443 w 497"/>
                <a:gd name="T73" fmla="*/ 122 h 516"/>
                <a:gd name="T74" fmla="*/ 467 w 497"/>
                <a:gd name="T75" fmla="*/ 174 h 516"/>
                <a:gd name="T76" fmla="*/ 481 w 497"/>
                <a:gd name="T77" fmla="*/ 233 h 516"/>
                <a:gd name="T78" fmla="*/ 474 w 497"/>
                <a:gd name="T79" fmla="*/ 319 h 516"/>
                <a:gd name="T80" fmla="*/ 455 w 497"/>
                <a:gd name="T81" fmla="*/ 373 h 516"/>
                <a:gd name="T82" fmla="*/ 429 w 497"/>
                <a:gd name="T83" fmla="*/ 412 h 516"/>
                <a:gd name="T84" fmla="*/ 396 w 497"/>
                <a:gd name="T85" fmla="*/ 446 h 516"/>
                <a:gd name="T86" fmla="*/ 358 w 497"/>
                <a:gd name="T87" fmla="*/ 473 h 516"/>
                <a:gd name="T88" fmla="*/ 306 w 497"/>
                <a:gd name="T89" fmla="*/ 493 h 516"/>
                <a:gd name="T90" fmla="*/ 223 w 497"/>
                <a:gd name="T91" fmla="*/ 500 h 516"/>
                <a:gd name="T92" fmla="*/ 155 w 497"/>
                <a:gd name="T93" fmla="*/ 482 h 516"/>
                <a:gd name="T94" fmla="*/ 116 w 497"/>
                <a:gd name="T95" fmla="*/ 461 h 516"/>
                <a:gd name="T96" fmla="*/ 74 w 497"/>
                <a:gd name="T97" fmla="*/ 421 h 516"/>
                <a:gd name="T98" fmla="*/ 46 w 497"/>
                <a:gd name="T99" fmla="*/ 384 h 516"/>
                <a:gd name="T100" fmla="*/ 27 w 497"/>
                <a:gd name="T101" fmla="*/ 342 h 516"/>
                <a:gd name="T102" fmla="*/ 15 w 497"/>
                <a:gd name="T103" fmla="*/ 294 h 5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7"/>
                <a:gd name="T157" fmla="*/ 0 h 516"/>
                <a:gd name="T158" fmla="*/ 497 w 497"/>
                <a:gd name="T159" fmla="*/ 516 h 5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7" h="516">
                  <a:moveTo>
                    <a:pt x="0" y="258"/>
                  </a:moveTo>
                  <a:lnTo>
                    <a:pt x="0" y="283"/>
                  </a:lnTo>
                  <a:lnTo>
                    <a:pt x="1" y="298"/>
                  </a:lnTo>
                  <a:lnTo>
                    <a:pt x="5" y="310"/>
                  </a:lnTo>
                  <a:lnTo>
                    <a:pt x="7" y="323"/>
                  </a:lnTo>
                  <a:lnTo>
                    <a:pt x="10" y="334"/>
                  </a:lnTo>
                  <a:lnTo>
                    <a:pt x="13" y="346"/>
                  </a:lnTo>
                  <a:lnTo>
                    <a:pt x="19" y="359"/>
                  </a:lnTo>
                  <a:lnTo>
                    <a:pt x="22" y="369"/>
                  </a:lnTo>
                  <a:lnTo>
                    <a:pt x="29" y="380"/>
                  </a:lnTo>
                  <a:lnTo>
                    <a:pt x="36" y="391"/>
                  </a:lnTo>
                  <a:lnTo>
                    <a:pt x="41" y="402"/>
                  </a:lnTo>
                  <a:lnTo>
                    <a:pt x="48" y="411"/>
                  </a:lnTo>
                  <a:lnTo>
                    <a:pt x="55" y="423"/>
                  </a:lnTo>
                  <a:lnTo>
                    <a:pt x="64" y="432"/>
                  </a:lnTo>
                  <a:lnTo>
                    <a:pt x="71" y="441"/>
                  </a:lnTo>
                  <a:lnTo>
                    <a:pt x="79" y="448"/>
                  </a:lnTo>
                  <a:lnTo>
                    <a:pt x="88" y="457"/>
                  </a:lnTo>
                  <a:lnTo>
                    <a:pt x="98" y="464"/>
                  </a:lnTo>
                  <a:lnTo>
                    <a:pt x="109" y="471"/>
                  </a:lnTo>
                  <a:lnTo>
                    <a:pt x="119" y="477"/>
                  </a:lnTo>
                  <a:lnTo>
                    <a:pt x="128" y="484"/>
                  </a:lnTo>
                  <a:lnTo>
                    <a:pt x="138" y="491"/>
                  </a:lnTo>
                  <a:lnTo>
                    <a:pt x="152" y="496"/>
                  </a:lnTo>
                  <a:lnTo>
                    <a:pt x="173" y="504"/>
                  </a:lnTo>
                  <a:lnTo>
                    <a:pt x="197" y="511"/>
                  </a:lnTo>
                  <a:lnTo>
                    <a:pt x="209" y="513"/>
                  </a:lnTo>
                  <a:lnTo>
                    <a:pt x="220" y="514"/>
                  </a:lnTo>
                  <a:lnTo>
                    <a:pt x="235" y="516"/>
                  </a:lnTo>
                  <a:lnTo>
                    <a:pt x="259" y="516"/>
                  </a:lnTo>
                  <a:lnTo>
                    <a:pt x="297" y="511"/>
                  </a:lnTo>
                  <a:lnTo>
                    <a:pt x="310" y="507"/>
                  </a:lnTo>
                  <a:lnTo>
                    <a:pt x="320" y="504"/>
                  </a:lnTo>
                  <a:lnTo>
                    <a:pt x="332" y="500"/>
                  </a:lnTo>
                  <a:lnTo>
                    <a:pt x="344" y="496"/>
                  </a:lnTo>
                  <a:lnTo>
                    <a:pt x="365" y="484"/>
                  </a:lnTo>
                  <a:lnTo>
                    <a:pt x="375" y="477"/>
                  </a:lnTo>
                  <a:lnTo>
                    <a:pt x="386" y="471"/>
                  </a:lnTo>
                  <a:lnTo>
                    <a:pt x="394" y="464"/>
                  </a:lnTo>
                  <a:lnTo>
                    <a:pt x="407" y="457"/>
                  </a:lnTo>
                  <a:lnTo>
                    <a:pt x="415" y="448"/>
                  </a:lnTo>
                  <a:lnTo>
                    <a:pt x="424" y="441"/>
                  </a:lnTo>
                  <a:lnTo>
                    <a:pt x="431" y="432"/>
                  </a:lnTo>
                  <a:lnTo>
                    <a:pt x="440" y="423"/>
                  </a:lnTo>
                  <a:lnTo>
                    <a:pt x="446" y="411"/>
                  </a:lnTo>
                  <a:lnTo>
                    <a:pt x="453" y="402"/>
                  </a:lnTo>
                  <a:lnTo>
                    <a:pt x="459" y="391"/>
                  </a:lnTo>
                  <a:lnTo>
                    <a:pt x="465" y="380"/>
                  </a:lnTo>
                  <a:lnTo>
                    <a:pt x="478" y="359"/>
                  </a:lnTo>
                  <a:lnTo>
                    <a:pt x="481" y="346"/>
                  </a:lnTo>
                  <a:lnTo>
                    <a:pt x="485" y="334"/>
                  </a:lnTo>
                  <a:lnTo>
                    <a:pt x="488" y="323"/>
                  </a:lnTo>
                  <a:lnTo>
                    <a:pt x="491" y="310"/>
                  </a:lnTo>
                  <a:lnTo>
                    <a:pt x="497" y="271"/>
                  </a:lnTo>
                  <a:lnTo>
                    <a:pt x="497" y="246"/>
                  </a:lnTo>
                  <a:lnTo>
                    <a:pt x="495" y="230"/>
                  </a:lnTo>
                  <a:lnTo>
                    <a:pt x="493" y="219"/>
                  </a:lnTo>
                  <a:lnTo>
                    <a:pt x="491" y="206"/>
                  </a:lnTo>
                  <a:lnTo>
                    <a:pt x="485" y="181"/>
                  </a:lnTo>
                  <a:lnTo>
                    <a:pt x="481" y="171"/>
                  </a:lnTo>
                  <a:lnTo>
                    <a:pt x="478" y="158"/>
                  </a:lnTo>
                  <a:lnTo>
                    <a:pt x="465" y="135"/>
                  </a:lnTo>
                  <a:lnTo>
                    <a:pt x="459" y="124"/>
                  </a:lnTo>
                  <a:lnTo>
                    <a:pt x="453" y="115"/>
                  </a:lnTo>
                  <a:lnTo>
                    <a:pt x="446" y="104"/>
                  </a:lnTo>
                  <a:lnTo>
                    <a:pt x="440" y="94"/>
                  </a:lnTo>
                  <a:lnTo>
                    <a:pt x="431" y="85"/>
                  </a:lnTo>
                  <a:lnTo>
                    <a:pt x="424" y="76"/>
                  </a:lnTo>
                  <a:lnTo>
                    <a:pt x="415" y="67"/>
                  </a:lnTo>
                  <a:lnTo>
                    <a:pt x="405" y="60"/>
                  </a:lnTo>
                  <a:lnTo>
                    <a:pt x="394" y="52"/>
                  </a:lnTo>
                  <a:lnTo>
                    <a:pt x="386" y="45"/>
                  </a:lnTo>
                  <a:lnTo>
                    <a:pt x="375" y="38"/>
                  </a:lnTo>
                  <a:lnTo>
                    <a:pt x="332" y="15"/>
                  </a:lnTo>
                  <a:lnTo>
                    <a:pt x="320" y="11"/>
                  </a:lnTo>
                  <a:lnTo>
                    <a:pt x="310" y="8"/>
                  </a:lnTo>
                  <a:lnTo>
                    <a:pt x="297" y="6"/>
                  </a:lnTo>
                  <a:lnTo>
                    <a:pt x="285" y="2"/>
                  </a:lnTo>
                  <a:lnTo>
                    <a:pt x="272" y="0"/>
                  </a:lnTo>
                  <a:lnTo>
                    <a:pt x="221" y="0"/>
                  </a:lnTo>
                  <a:lnTo>
                    <a:pt x="209" y="2"/>
                  </a:lnTo>
                  <a:lnTo>
                    <a:pt x="197" y="6"/>
                  </a:lnTo>
                  <a:lnTo>
                    <a:pt x="185" y="8"/>
                  </a:lnTo>
                  <a:lnTo>
                    <a:pt x="173" y="11"/>
                  </a:lnTo>
                  <a:lnTo>
                    <a:pt x="161" y="15"/>
                  </a:lnTo>
                  <a:lnTo>
                    <a:pt x="150" y="20"/>
                  </a:lnTo>
                  <a:lnTo>
                    <a:pt x="138" y="26"/>
                  </a:lnTo>
                  <a:lnTo>
                    <a:pt x="128" y="31"/>
                  </a:lnTo>
                  <a:lnTo>
                    <a:pt x="119" y="38"/>
                  </a:lnTo>
                  <a:lnTo>
                    <a:pt x="98" y="52"/>
                  </a:lnTo>
                  <a:lnTo>
                    <a:pt x="79" y="67"/>
                  </a:lnTo>
                  <a:lnTo>
                    <a:pt x="71" y="76"/>
                  </a:lnTo>
                  <a:lnTo>
                    <a:pt x="64" y="85"/>
                  </a:lnTo>
                  <a:lnTo>
                    <a:pt x="55" y="94"/>
                  </a:lnTo>
                  <a:lnTo>
                    <a:pt x="48" y="104"/>
                  </a:lnTo>
                  <a:lnTo>
                    <a:pt x="41" y="115"/>
                  </a:lnTo>
                  <a:lnTo>
                    <a:pt x="36" y="124"/>
                  </a:lnTo>
                  <a:lnTo>
                    <a:pt x="29" y="135"/>
                  </a:lnTo>
                  <a:lnTo>
                    <a:pt x="22" y="145"/>
                  </a:lnTo>
                  <a:lnTo>
                    <a:pt x="19" y="158"/>
                  </a:lnTo>
                  <a:lnTo>
                    <a:pt x="13" y="171"/>
                  </a:lnTo>
                  <a:lnTo>
                    <a:pt x="10" y="181"/>
                  </a:lnTo>
                  <a:lnTo>
                    <a:pt x="7" y="194"/>
                  </a:lnTo>
                  <a:lnTo>
                    <a:pt x="5" y="206"/>
                  </a:lnTo>
                  <a:lnTo>
                    <a:pt x="1" y="219"/>
                  </a:lnTo>
                  <a:lnTo>
                    <a:pt x="0" y="231"/>
                  </a:lnTo>
                  <a:lnTo>
                    <a:pt x="0" y="258"/>
                  </a:lnTo>
                  <a:lnTo>
                    <a:pt x="13" y="258"/>
                  </a:lnTo>
                  <a:lnTo>
                    <a:pt x="13" y="231"/>
                  </a:lnTo>
                  <a:lnTo>
                    <a:pt x="15" y="222"/>
                  </a:lnTo>
                  <a:lnTo>
                    <a:pt x="19" y="210"/>
                  </a:lnTo>
                  <a:lnTo>
                    <a:pt x="20" y="197"/>
                  </a:lnTo>
                  <a:lnTo>
                    <a:pt x="24" y="185"/>
                  </a:lnTo>
                  <a:lnTo>
                    <a:pt x="27" y="174"/>
                  </a:lnTo>
                  <a:lnTo>
                    <a:pt x="33" y="162"/>
                  </a:lnTo>
                  <a:lnTo>
                    <a:pt x="36" y="153"/>
                  </a:lnTo>
                  <a:lnTo>
                    <a:pt x="39" y="142"/>
                  </a:lnTo>
                  <a:lnTo>
                    <a:pt x="46" y="131"/>
                  </a:lnTo>
                  <a:lnTo>
                    <a:pt x="52" y="122"/>
                  </a:lnTo>
                  <a:lnTo>
                    <a:pt x="58" y="111"/>
                  </a:lnTo>
                  <a:lnTo>
                    <a:pt x="74" y="95"/>
                  </a:lnTo>
                  <a:lnTo>
                    <a:pt x="81" y="86"/>
                  </a:lnTo>
                  <a:lnTo>
                    <a:pt x="90" y="77"/>
                  </a:lnTo>
                  <a:lnTo>
                    <a:pt x="105" y="63"/>
                  </a:lnTo>
                  <a:lnTo>
                    <a:pt x="126" y="49"/>
                  </a:lnTo>
                  <a:lnTo>
                    <a:pt x="135" y="45"/>
                  </a:lnTo>
                  <a:lnTo>
                    <a:pt x="145" y="40"/>
                  </a:lnTo>
                  <a:lnTo>
                    <a:pt x="157" y="34"/>
                  </a:lnTo>
                  <a:lnTo>
                    <a:pt x="168" y="29"/>
                  </a:lnTo>
                  <a:lnTo>
                    <a:pt x="176" y="26"/>
                  </a:lnTo>
                  <a:lnTo>
                    <a:pt x="188" y="22"/>
                  </a:lnTo>
                  <a:lnTo>
                    <a:pt x="201" y="20"/>
                  </a:lnTo>
                  <a:lnTo>
                    <a:pt x="213" y="17"/>
                  </a:lnTo>
                  <a:lnTo>
                    <a:pt x="221" y="15"/>
                  </a:lnTo>
                  <a:lnTo>
                    <a:pt x="272" y="15"/>
                  </a:lnTo>
                  <a:lnTo>
                    <a:pt x="282" y="17"/>
                  </a:lnTo>
                  <a:lnTo>
                    <a:pt x="294" y="20"/>
                  </a:lnTo>
                  <a:lnTo>
                    <a:pt x="306" y="22"/>
                  </a:lnTo>
                  <a:lnTo>
                    <a:pt x="317" y="26"/>
                  </a:lnTo>
                  <a:lnTo>
                    <a:pt x="329" y="29"/>
                  </a:lnTo>
                  <a:lnTo>
                    <a:pt x="369" y="49"/>
                  </a:lnTo>
                  <a:lnTo>
                    <a:pt x="379" y="56"/>
                  </a:lnTo>
                  <a:lnTo>
                    <a:pt x="388" y="63"/>
                  </a:lnTo>
                  <a:lnTo>
                    <a:pt x="398" y="70"/>
                  </a:lnTo>
                  <a:lnTo>
                    <a:pt x="414" y="86"/>
                  </a:lnTo>
                  <a:lnTo>
                    <a:pt x="420" y="95"/>
                  </a:lnTo>
                  <a:lnTo>
                    <a:pt x="436" y="111"/>
                  </a:lnTo>
                  <a:lnTo>
                    <a:pt x="443" y="122"/>
                  </a:lnTo>
                  <a:lnTo>
                    <a:pt x="448" y="131"/>
                  </a:lnTo>
                  <a:lnTo>
                    <a:pt x="455" y="142"/>
                  </a:lnTo>
                  <a:lnTo>
                    <a:pt x="464" y="162"/>
                  </a:lnTo>
                  <a:lnTo>
                    <a:pt x="467" y="174"/>
                  </a:lnTo>
                  <a:lnTo>
                    <a:pt x="471" y="185"/>
                  </a:lnTo>
                  <a:lnTo>
                    <a:pt x="478" y="210"/>
                  </a:lnTo>
                  <a:lnTo>
                    <a:pt x="479" y="222"/>
                  </a:lnTo>
                  <a:lnTo>
                    <a:pt x="481" y="233"/>
                  </a:lnTo>
                  <a:lnTo>
                    <a:pt x="483" y="246"/>
                  </a:lnTo>
                  <a:lnTo>
                    <a:pt x="483" y="271"/>
                  </a:lnTo>
                  <a:lnTo>
                    <a:pt x="478" y="307"/>
                  </a:lnTo>
                  <a:lnTo>
                    <a:pt x="474" y="319"/>
                  </a:lnTo>
                  <a:lnTo>
                    <a:pt x="471" y="330"/>
                  </a:lnTo>
                  <a:lnTo>
                    <a:pt x="467" y="342"/>
                  </a:lnTo>
                  <a:lnTo>
                    <a:pt x="464" y="351"/>
                  </a:lnTo>
                  <a:lnTo>
                    <a:pt x="455" y="373"/>
                  </a:lnTo>
                  <a:lnTo>
                    <a:pt x="448" y="384"/>
                  </a:lnTo>
                  <a:lnTo>
                    <a:pt x="443" y="394"/>
                  </a:lnTo>
                  <a:lnTo>
                    <a:pt x="436" y="403"/>
                  </a:lnTo>
                  <a:lnTo>
                    <a:pt x="429" y="412"/>
                  </a:lnTo>
                  <a:lnTo>
                    <a:pt x="420" y="421"/>
                  </a:lnTo>
                  <a:lnTo>
                    <a:pt x="414" y="430"/>
                  </a:lnTo>
                  <a:lnTo>
                    <a:pt x="405" y="437"/>
                  </a:lnTo>
                  <a:lnTo>
                    <a:pt x="396" y="446"/>
                  </a:lnTo>
                  <a:lnTo>
                    <a:pt x="388" y="453"/>
                  </a:lnTo>
                  <a:lnTo>
                    <a:pt x="379" y="461"/>
                  </a:lnTo>
                  <a:lnTo>
                    <a:pt x="369" y="466"/>
                  </a:lnTo>
                  <a:lnTo>
                    <a:pt x="358" y="473"/>
                  </a:lnTo>
                  <a:lnTo>
                    <a:pt x="337" y="482"/>
                  </a:lnTo>
                  <a:lnTo>
                    <a:pt x="329" y="486"/>
                  </a:lnTo>
                  <a:lnTo>
                    <a:pt x="317" y="489"/>
                  </a:lnTo>
                  <a:lnTo>
                    <a:pt x="306" y="493"/>
                  </a:lnTo>
                  <a:lnTo>
                    <a:pt x="294" y="496"/>
                  </a:lnTo>
                  <a:lnTo>
                    <a:pt x="259" y="502"/>
                  </a:lnTo>
                  <a:lnTo>
                    <a:pt x="235" y="502"/>
                  </a:lnTo>
                  <a:lnTo>
                    <a:pt x="223" y="500"/>
                  </a:lnTo>
                  <a:lnTo>
                    <a:pt x="213" y="498"/>
                  </a:lnTo>
                  <a:lnTo>
                    <a:pt x="201" y="496"/>
                  </a:lnTo>
                  <a:lnTo>
                    <a:pt x="176" y="489"/>
                  </a:lnTo>
                  <a:lnTo>
                    <a:pt x="155" y="482"/>
                  </a:lnTo>
                  <a:lnTo>
                    <a:pt x="145" y="477"/>
                  </a:lnTo>
                  <a:lnTo>
                    <a:pt x="135" y="473"/>
                  </a:lnTo>
                  <a:lnTo>
                    <a:pt x="126" y="466"/>
                  </a:lnTo>
                  <a:lnTo>
                    <a:pt x="116" y="461"/>
                  </a:lnTo>
                  <a:lnTo>
                    <a:pt x="105" y="453"/>
                  </a:lnTo>
                  <a:lnTo>
                    <a:pt x="90" y="437"/>
                  </a:lnTo>
                  <a:lnTo>
                    <a:pt x="81" y="430"/>
                  </a:lnTo>
                  <a:lnTo>
                    <a:pt x="74" y="421"/>
                  </a:lnTo>
                  <a:lnTo>
                    <a:pt x="65" y="412"/>
                  </a:lnTo>
                  <a:lnTo>
                    <a:pt x="58" y="403"/>
                  </a:lnTo>
                  <a:lnTo>
                    <a:pt x="52" y="394"/>
                  </a:lnTo>
                  <a:lnTo>
                    <a:pt x="46" y="384"/>
                  </a:lnTo>
                  <a:lnTo>
                    <a:pt x="39" y="373"/>
                  </a:lnTo>
                  <a:lnTo>
                    <a:pt x="36" y="362"/>
                  </a:lnTo>
                  <a:lnTo>
                    <a:pt x="33" y="351"/>
                  </a:lnTo>
                  <a:lnTo>
                    <a:pt x="27" y="342"/>
                  </a:lnTo>
                  <a:lnTo>
                    <a:pt x="24" y="330"/>
                  </a:lnTo>
                  <a:lnTo>
                    <a:pt x="20" y="319"/>
                  </a:lnTo>
                  <a:lnTo>
                    <a:pt x="19" y="307"/>
                  </a:lnTo>
                  <a:lnTo>
                    <a:pt x="15" y="294"/>
                  </a:lnTo>
                  <a:lnTo>
                    <a:pt x="13" y="283"/>
                  </a:lnTo>
                  <a:lnTo>
                    <a:pt x="13" y="258"/>
                  </a:lnTo>
                  <a:lnTo>
                    <a:pt x="0" y="258"/>
                  </a:lnTo>
                  <a:close/>
                </a:path>
              </a:pathLst>
            </a:custGeom>
            <a:solidFill>
              <a:srgbClr val="1306BA"/>
            </a:solidFill>
            <a:ln>
              <a:noFill/>
            </a:ln>
            <a:extLst/>
          </p:spPr>
          <p:txBody>
            <a:bodyPr/>
            <a:lstStyle/>
            <a:p>
              <a:pPr>
                <a:defRPr/>
              </a:pPr>
              <a:endParaRPr lang="fr-FR">
                <a:solidFill>
                  <a:prstClr val="black"/>
                </a:solidFill>
                <a:latin typeface="Calibri"/>
              </a:endParaRPr>
            </a:p>
          </p:txBody>
        </p:sp>
        <p:sp>
          <p:nvSpPr>
            <p:cNvPr id="1750" name="Freeform 4"/>
            <p:cNvSpPr>
              <a:spLocks/>
            </p:cNvSpPr>
            <p:nvPr/>
          </p:nvSpPr>
          <p:spPr bwMode="auto">
            <a:xfrm>
              <a:off x="323528" y="3573016"/>
              <a:ext cx="1806162" cy="1555912"/>
            </a:xfrm>
            <a:custGeom>
              <a:avLst/>
              <a:gdLst>
                <a:gd name="T0" fmla="*/ 5 w 1051"/>
                <a:gd name="T1" fmla="*/ 629 h 1089"/>
                <a:gd name="T2" fmla="*/ 39 w 1051"/>
                <a:gd name="T3" fmla="*/ 758 h 1089"/>
                <a:gd name="T4" fmla="*/ 90 w 1051"/>
                <a:gd name="T5" fmla="*/ 849 h 1089"/>
                <a:gd name="T6" fmla="*/ 152 w 1051"/>
                <a:gd name="T7" fmla="*/ 930 h 1089"/>
                <a:gd name="T8" fmla="*/ 252 w 1051"/>
                <a:gd name="T9" fmla="*/ 1008 h 1089"/>
                <a:gd name="T10" fmla="*/ 393 w 1051"/>
                <a:gd name="T11" fmla="*/ 1071 h 1089"/>
                <a:gd name="T12" fmla="*/ 497 w 1051"/>
                <a:gd name="T13" fmla="*/ 1087 h 1089"/>
                <a:gd name="T14" fmla="*/ 630 w 1051"/>
                <a:gd name="T15" fmla="*/ 1078 h 1089"/>
                <a:gd name="T16" fmla="*/ 775 w 1051"/>
                <a:gd name="T17" fmla="*/ 1023 h 1089"/>
                <a:gd name="T18" fmla="*/ 859 w 1051"/>
                <a:gd name="T19" fmla="*/ 964 h 1089"/>
                <a:gd name="T20" fmla="*/ 945 w 1051"/>
                <a:gd name="T21" fmla="*/ 869 h 1089"/>
                <a:gd name="T22" fmla="*/ 1009 w 1051"/>
                <a:gd name="T23" fmla="*/ 758 h 1089"/>
                <a:gd name="T24" fmla="*/ 1044 w 1051"/>
                <a:gd name="T25" fmla="*/ 629 h 1089"/>
                <a:gd name="T26" fmla="*/ 1047 w 1051"/>
                <a:gd name="T27" fmla="*/ 489 h 1089"/>
                <a:gd name="T28" fmla="*/ 1020 w 1051"/>
                <a:gd name="T29" fmla="*/ 357 h 1089"/>
                <a:gd name="T30" fmla="*/ 945 w 1051"/>
                <a:gd name="T31" fmla="*/ 219 h 1089"/>
                <a:gd name="T32" fmla="*/ 838 w 1051"/>
                <a:gd name="T33" fmla="*/ 108 h 1089"/>
                <a:gd name="T34" fmla="*/ 753 w 1051"/>
                <a:gd name="T35" fmla="*/ 52 h 1089"/>
                <a:gd name="T36" fmla="*/ 630 w 1051"/>
                <a:gd name="T37" fmla="*/ 11 h 1089"/>
                <a:gd name="T38" fmla="*/ 497 w 1051"/>
                <a:gd name="T39" fmla="*/ 0 h 1089"/>
                <a:gd name="T40" fmla="*/ 393 w 1051"/>
                <a:gd name="T41" fmla="*/ 16 h 1089"/>
                <a:gd name="T42" fmla="*/ 273 w 1051"/>
                <a:gd name="T43" fmla="*/ 67 h 1089"/>
                <a:gd name="T44" fmla="*/ 152 w 1051"/>
                <a:gd name="T45" fmla="*/ 160 h 1089"/>
                <a:gd name="T46" fmla="*/ 50 w 1051"/>
                <a:gd name="T47" fmla="*/ 308 h 1089"/>
                <a:gd name="T48" fmla="*/ 15 w 1051"/>
                <a:gd name="T49" fmla="*/ 409 h 1089"/>
                <a:gd name="T50" fmla="*/ 0 w 1051"/>
                <a:gd name="T51" fmla="*/ 516 h 1089"/>
                <a:gd name="T52" fmla="*/ 15 w 1051"/>
                <a:gd name="T53" fmla="*/ 489 h 1089"/>
                <a:gd name="T54" fmla="*/ 36 w 1051"/>
                <a:gd name="T55" fmla="*/ 385 h 1089"/>
                <a:gd name="T56" fmla="*/ 86 w 1051"/>
                <a:gd name="T57" fmla="*/ 269 h 1089"/>
                <a:gd name="T58" fmla="*/ 200 w 1051"/>
                <a:gd name="T59" fmla="*/ 135 h 1089"/>
                <a:gd name="T60" fmla="*/ 303 w 1051"/>
                <a:gd name="T61" fmla="*/ 67 h 1089"/>
                <a:gd name="T62" fmla="*/ 422 w 1051"/>
                <a:gd name="T63" fmla="*/ 25 h 1089"/>
                <a:gd name="T64" fmla="*/ 550 w 1051"/>
                <a:gd name="T65" fmla="*/ 15 h 1089"/>
                <a:gd name="T66" fmla="*/ 652 w 1051"/>
                <a:gd name="T67" fmla="*/ 31 h 1089"/>
                <a:gd name="T68" fmla="*/ 768 w 1051"/>
                <a:gd name="T69" fmla="*/ 77 h 1089"/>
                <a:gd name="T70" fmla="*/ 850 w 1051"/>
                <a:gd name="T71" fmla="*/ 135 h 1089"/>
                <a:gd name="T72" fmla="*/ 950 w 1051"/>
                <a:gd name="T73" fmla="*/ 247 h 1089"/>
                <a:gd name="T74" fmla="*/ 1013 w 1051"/>
                <a:gd name="T75" fmla="*/ 385 h 1089"/>
                <a:gd name="T76" fmla="*/ 1035 w 1051"/>
                <a:gd name="T77" fmla="*/ 516 h 1089"/>
                <a:gd name="T78" fmla="*/ 1027 w 1051"/>
                <a:gd name="T79" fmla="*/ 650 h 1089"/>
                <a:gd name="T80" fmla="*/ 976 w 1051"/>
                <a:gd name="T81" fmla="*/ 797 h 1089"/>
                <a:gd name="T82" fmla="*/ 919 w 1051"/>
                <a:gd name="T83" fmla="*/ 883 h 1089"/>
                <a:gd name="T84" fmla="*/ 831 w 1051"/>
                <a:gd name="T85" fmla="*/ 969 h 1089"/>
                <a:gd name="T86" fmla="*/ 723 w 1051"/>
                <a:gd name="T87" fmla="*/ 1032 h 1089"/>
                <a:gd name="T88" fmla="*/ 602 w 1051"/>
                <a:gd name="T89" fmla="*/ 1068 h 1089"/>
                <a:gd name="T90" fmla="*/ 471 w 1051"/>
                <a:gd name="T91" fmla="*/ 1071 h 1089"/>
                <a:gd name="T92" fmla="*/ 348 w 1051"/>
                <a:gd name="T93" fmla="*/ 1042 h 1089"/>
                <a:gd name="T94" fmla="*/ 239 w 1051"/>
                <a:gd name="T95" fmla="*/ 985 h 1089"/>
                <a:gd name="T96" fmla="*/ 145 w 1051"/>
                <a:gd name="T97" fmla="*/ 901 h 1089"/>
                <a:gd name="T98" fmla="*/ 86 w 1051"/>
                <a:gd name="T99" fmla="*/ 819 h 1089"/>
                <a:gd name="T100" fmla="*/ 36 w 1051"/>
                <a:gd name="T101" fmla="*/ 702 h 1089"/>
                <a:gd name="T102" fmla="*/ 15 w 1051"/>
                <a:gd name="T103" fmla="*/ 598 h 10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51"/>
                <a:gd name="T157" fmla="*/ 0 h 1089"/>
                <a:gd name="T158" fmla="*/ 1051 w 1051"/>
                <a:gd name="T159" fmla="*/ 1089 h 10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51" h="1089">
                  <a:moveTo>
                    <a:pt x="0" y="545"/>
                  </a:moveTo>
                  <a:lnTo>
                    <a:pt x="0" y="572"/>
                  </a:lnTo>
                  <a:lnTo>
                    <a:pt x="1" y="598"/>
                  </a:lnTo>
                  <a:lnTo>
                    <a:pt x="5" y="629"/>
                  </a:lnTo>
                  <a:lnTo>
                    <a:pt x="10" y="654"/>
                  </a:lnTo>
                  <a:lnTo>
                    <a:pt x="15" y="681"/>
                  </a:lnTo>
                  <a:lnTo>
                    <a:pt x="22" y="706"/>
                  </a:lnTo>
                  <a:lnTo>
                    <a:pt x="39" y="758"/>
                  </a:lnTo>
                  <a:lnTo>
                    <a:pt x="50" y="781"/>
                  </a:lnTo>
                  <a:lnTo>
                    <a:pt x="64" y="804"/>
                  </a:lnTo>
                  <a:lnTo>
                    <a:pt x="76" y="826"/>
                  </a:lnTo>
                  <a:lnTo>
                    <a:pt x="90" y="849"/>
                  </a:lnTo>
                  <a:lnTo>
                    <a:pt x="103" y="869"/>
                  </a:lnTo>
                  <a:lnTo>
                    <a:pt x="119" y="890"/>
                  </a:lnTo>
                  <a:lnTo>
                    <a:pt x="135" y="912"/>
                  </a:lnTo>
                  <a:lnTo>
                    <a:pt x="152" y="930"/>
                  </a:lnTo>
                  <a:lnTo>
                    <a:pt x="171" y="948"/>
                  </a:lnTo>
                  <a:lnTo>
                    <a:pt x="211" y="980"/>
                  </a:lnTo>
                  <a:lnTo>
                    <a:pt x="232" y="996"/>
                  </a:lnTo>
                  <a:lnTo>
                    <a:pt x="252" y="1008"/>
                  </a:lnTo>
                  <a:lnTo>
                    <a:pt x="273" y="1023"/>
                  </a:lnTo>
                  <a:lnTo>
                    <a:pt x="318" y="1046"/>
                  </a:lnTo>
                  <a:lnTo>
                    <a:pt x="344" y="1057"/>
                  </a:lnTo>
                  <a:lnTo>
                    <a:pt x="393" y="1071"/>
                  </a:lnTo>
                  <a:lnTo>
                    <a:pt x="419" y="1078"/>
                  </a:lnTo>
                  <a:lnTo>
                    <a:pt x="443" y="1082"/>
                  </a:lnTo>
                  <a:lnTo>
                    <a:pt x="471" y="1085"/>
                  </a:lnTo>
                  <a:lnTo>
                    <a:pt x="497" y="1087"/>
                  </a:lnTo>
                  <a:lnTo>
                    <a:pt x="524" y="1089"/>
                  </a:lnTo>
                  <a:lnTo>
                    <a:pt x="576" y="1085"/>
                  </a:lnTo>
                  <a:lnTo>
                    <a:pt x="606" y="1082"/>
                  </a:lnTo>
                  <a:lnTo>
                    <a:pt x="630" y="1078"/>
                  </a:lnTo>
                  <a:lnTo>
                    <a:pt x="656" y="1071"/>
                  </a:lnTo>
                  <a:lnTo>
                    <a:pt x="704" y="1057"/>
                  </a:lnTo>
                  <a:lnTo>
                    <a:pt x="730" y="1046"/>
                  </a:lnTo>
                  <a:lnTo>
                    <a:pt x="775" y="1023"/>
                  </a:lnTo>
                  <a:lnTo>
                    <a:pt x="796" y="1008"/>
                  </a:lnTo>
                  <a:lnTo>
                    <a:pt x="819" y="996"/>
                  </a:lnTo>
                  <a:lnTo>
                    <a:pt x="838" y="980"/>
                  </a:lnTo>
                  <a:lnTo>
                    <a:pt x="859" y="964"/>
                  </a:lnTo>
                  <a:lnTo>
                    <a:pt x="879" y="948"/>
                  </a:lnTo>
                  <a:lnTo>
                    <a:pt x="914" y="912"/>
                  </a:lnTo>
                  <a:lnTo>
                    <a:pt x="930" y="890"/>
                  </a:lnTo>
                  <a:lnTo>
                    <a:pt x="945" y="869"/>
                  </a:lnTo>
                  <a:lnTo>
                    <a:pt x="961" y="849"/>
                  </a:lnTo>
                  <a:lnTo>
                    <a:pt x="973" y="826"/>
                  </a:lnTo>
                  <a:lnTo>
                    <a:pt x="987" y="804"/>
                  </a:lnTo>
                  <a:lnTo>
                    <a:pt x="1009" y="758"/>
                  </a:lnTo>
                  <a:lnTo>
                    <a:pt x="1020" y="731"/>
                  </a:lnTo>
                  <a:lnTo>
                    <a:pt x="1033" y="681"/>
                  </a:lnTo>
                  <a:lnTo>
                    <a:pt x="1040" y="654"/>
                  </a:lnTo>
                  <a:lnTo>
                    <a:pt x="1044" y="629"/>
                  </a:lnTo>
                  <a:lnTo>
                    <a:pt x="1047" y="598"/>
                  </a:lnTo>
                  <a:lnTo>
                    <a:pt x="1051" y="545"/>
                  </a:lnTo>
                  <a:lnTo>
                    <a:pt x="1049" y="516"/>
                  </a:lnTo>
                  <a:lnTo>
                    <a:pt x="1047" y="489"/>
                  </a:lnTo>
                  <a:lnTo>
                    <a:pt x="1040" y="434"/>
                  </a:lnTo>
                  <a:lnTo>
                    <a:pt x="1033" y="409"/>
                  </a:lnTo>
                  <a:lnTo>
                    <a:pt x="1027" y="382"/>
                  </a:lnTo>
                  <a:lnTo>
                    <a:pt x="1020" y="357"/>
                  </a:lnTo>
                  <a:lnTo>
                    <a:pt x="988" y="285"/>
                  </a:lnTo>
                  <a:lnTo>
                    <a:pt x="973" y="262"/>
                  </a:lnTo>
                  <a:lnTo>
                    <a:pt x="961" y="240"/>
                  </a:lnTo>
                  <a:lnTo>
                    <a:pt x="945" y="219"/>
                  </a:lnTo>
                  <a:lnTo>
                    <a:pt x="914" y="178"/>
                  </a:lnTo>
                  <a:lnTo>
                    <a:pt x="879" y="142"/>
                  </a:lnTo>
                  <a:lnTo>
                    <a:pt x="860" y="124"/>
                  </a:lnTo>
                  <a:lnTo>
                    <a:pt x="838" y="108"/>
                  </a:lnTo>
                  <a:lnTo>
                    <a:pt x="819" y="93"/>
                  </a:lnTo>
                  <a:lnTo>
                    <a:pt x="796" y="79"/>
                  </a:lnTo>
                  <a:lnTo>
                    <a:pt x="775" y="67"/>
                  </a:lnTo>
                  <a:lnTo>
                    <a:pt x="753" y="52"/>
                  </a:lnTo>
                  <a:lnTo>
                    <a:pt x="730" y="41"/>
                  </a:lnTo>
                  <a:lnTo>
                    <a:pt x="680" y="24"/>
                  </a:lnTo>
                  <a:lnTo>
                    <a:pt x="656" y="16"/>
                  </a:lnTo>
                  <a:lnTo>
                    <a:pt x="630" y="11"/>
                  </a:lnTo>
                  <a:lnTo>
                    <a:pt x="606" y="6"/>
                  </a:lnTo>
                  <a:lnTo>
                    <a:pt x="576" y="2"/>
                  </a:lnTo>
                  <a:lnTo>
                    <a:pt x="550" y="0"/>
                  </a:lnTo>
                  <a:lnTo>
                    <a:pt x="497" y="0"/>
                  </a:lnTo>
                  <a:lnTo>
                    <a:pt x="471" y="2"/>
                  </a:lnTo>
                  <a:lnTo>
                    <a:pt x="443" y="6"/>
                  </a:lnTo>
                  <a:lnTo>
                    <a:pt x="419" y="11"/>
                  </a:lnTo>
                  <a:lnTo>
                    <a:pt x="393" y="16"/>
                  </a:lnTo>
                  <a:lnTo>
                    <a:pt x="368" y="24"/>
                  </a:lnTo>
                  <a:lnTo>
                    <a:pt x="318" y="41"/>
                  </a:lnTo>
                  <a:lnTo>
                    <a:pt x="296" y="52"/>
                  </a:lnTo>
                  <a:lnTo>
                    <a:pt x="273" y="67"/>
                  </a:lnTo>
                  <a:lnTo>
                    <a:pt x="252" y="79"/>
                  </a:lnTo>
                  <a:lnTo>
                    <a:pt x="211" y="108"/>
                  </a:lnTo>
                  <a:lnTo>
                    <a:pt x="190" y="124"/>
                  </a:lnTo>
                  <a:lnTo>
                    <a:pt x="152" y="160"/>
                  </a:lnTo>
                  <a:lnTo>
                    <a:pt x="135" y="178"/>
                  </a:lnTo>
                  <a:lnTo>
                    <a:pt x="103" y="219"/>
                  </a:lnTo>
                  <a:lnTo>
                    <a:pt x="76" y="262"/>
                  </a:lnTo>
                  <a:lnTo>
                    <a:pt x="50" y="308"/>
                  </a:lnTo>
                  <a:lnTo>
                    <a:pt x="39" y="332"/>
                  </a:lnTo>
                  <a:lnTo>
                    <a:pt x="31" y="357"/>
                  </a:lnTo>
                  <a:lnTo>
                    <a:pt x="22" y="382"/>
                  </a:lnTo>
                  <a:lnTo>
                    <a:pt x="15" y="409"/>
                  </a:lnTo>
                  <a:lnTo>
                    <a:pt x="10" y="434"/>
                  </a:lnTo>
                  <a:lnTo>
                    <a:pt x="5" y="461"/>
                  </a:lnTo>
                  <a:lnTo>
                    <a:pt x="1" y="489"/>
                  </a:lnTo>
                  <a:lnTo>
                    <a:pt x="0" y="516"/>
                  </a:lnTo>
                  <a:lnTo>
                    <a:pt x="0" y="545"/>
                  </a:lnTo>
                  <a:lnTo>
                    <a:pt x="13" y="545"/>
                  </a:lnTo>
                  <a:lnTo>
                    <a:pt x="13" y="516"/>
                  </a:lnTo>
                  <a:lnTo>
                    <a:pt x="15" y="489"/>
                  </a:lnTo>
                  <a:lnTo>
                    <a:pt x="19" y="464"/>
                  </a:lnTo>
                  <a:lnTo>
                    <a:pt x="24" y="437"/>
                  </a:lnTo>
                  <a:lnTo>
                    <a:pt x="29" y="412"/>
                  </a:lnTo>
                  <a:lnTo>
                    <a:pt x="36" y="385"/>
                  </a:lnTo>
                  <a:lnTo>
                    <a:pt x="45" y="360"/>
                  </a:lnTo>
                  <a:lnTo>
                    <a:pt x="53" y="339"/>
                  </a:lnTo>
                  <a:lnTo>
                    <a:pt x="64" y="315"/>
                  </a:lnTo>
                  <a:lnTo>
                    <a:pt x="86" y="269"/>
                  </a:lnTo>
                  <a:lnTo>
                    <a:pt x="114" y="226"/>
                  </a:lnTo>
                  <a:lnTo>
                    <a:pt x="145" y="188"/>
                  </a:lnTo>
                  <a:lnTo>
                    <a:pt x="162" y="170"/>
                  </a:lnTo>
                  <a:lnTo>
                    <a:pt x="200" y="135"/>
                  </a:lnTo>
                  <a:lnTo>
                    <a:pt x="218" y="118"/>
                  </a:lnTo>
                  <a:lnTo>
                    <a:pt x="259" y="90"/>
                  </a:lnTo>
                  <a:lnTo>
                    <a:pt x="280" y="77"/>
                  </a:lnTo>
                  <a:lnTo>
                    <a:pt x="303" y="67"/>
                  </a:lnTo>
                  <a:lnTo>
                    <a:pt x="325" y="56"/>
                  </a:lnTo>
                  <a:lnTo>
                    <a:pt x="372" y="38"/>
                  </a:lnTo>
                  <a:lnTo>
                    <a:pt x="396" y="31"/>
                  </a:lnTo>
                  <a:lnTo>
                    <a:pt x="422" y="25"/>
                  </a:lnTo>
                  <a:lnTo>
                    <a:pt x="446" y="20"/>
                  </a:lnTo>
                  <a:lnTo>
                    <a:pt x="471" y="16"/>
                  </a:lnTo>
                  <a:lnTo>
                    <a:pt x="497" y="15"/>
                  </a:lnTo>
                  <a:lnTo>
                    <a:pt x="550" y="15"/>
                  </a:lnTo>
                  <a:lnTo>
                    <a:pt x="576" y="16"/>
                  </a:lnTo>
                  <a:lnTo>
                    <a:pt x="602" y="20"/>
                  </a:lnTo>
                  <a:lnTo>
                    <a:pt x="626" y="25"/>
                  </a:lnTo>
                  <a:lnTo>
                    <a:pt x="652" y="31"/>
                  </a:lnTo>
                  <a:lnTo>
                    <a:pt x="677" y="38"/>
                  </a:lnTo>
                  <a:lnTo>
                    <a:pt x="723" y="56"/>
                  </a:lnTo>
                  <a:lnTo>
                    <a:pt x="746" y="67"/>
                  </a:lnTo>
                  <a:lnTo>
                    <a:pt x="768" y="77"/>
                  </a:lnTo>
                  <a:lnTo>
                    <a:pt x="789" y="90"/>
                  </a:lnTo>
                  <a:lnTo>
                    <a:pt x="812" y="104"/>
                  </a:lnTo>
                  <a:lnTo>
                    <a:pt x="831" y="118"/>
                  </a:lnTo>
                  <a:lnTo>
                    <a:pt x="850" y="135"/>
                  </a:lnTo>
                  <a:lnTo>
                    <a:pt x="869" y="153"/>
                  </a:lnTo>
                  <a:lnTo>
                    <a:pt x="904" y="188"/>
                  </a:lnTo>
                  <a:lnTo>
                    <a:pt x="935" y="226"/>
                  </a:lnTo>
                  <a:lnTo>
                    <a:pt x="950" y="247"/>
                  </a:lnTo>
                  <a:lnTo>
                    <a:pt x="962" y="269"/>
                  </a:lnTo>
                  <a:lnTo>
                    <a:pt x="975" y="292"/>
                  </a:lnTo>
                  <a:lnTo>
                    <a:pt x="1006" y="360"/>
                  </a:lnTo>
                  <a:lnTo>
                    <a:pt x="1013" y="385"/>
                  </a:lnTo>
                  <a:lnTo>
                    <a:pt x="1020" y="412"/>
                  </a:lnTo>
                  <a:lnTo>
                    <a:pt x="1027" y="437"/>
                  </a:lnTo>
                  <a:lnTo>
                    <a:pt x="1033" y="489"/>
                  </a:lnTo>
                  <a:lnTo>
                    <a:pt x="1035" y="516"/>
                  </a:lnTo>
                  <a:lnTo>
                    <a:pt x="1037" y="545"/>
                  </a:lnTo>
                  <a:lnTo>
                    <a:pt x="1033" y="598"/>
                  </a:lnTo>
                  <a:lnTo>
                    <a:pt x="1030" y="625"/>
                  </a:lnTo>
                  <a:lnTo>
                    <a:pt x="1027" y="650"/>
                  </a:lnTo>
                  <a:lnTo>
                    <a:pt x="1020" y="677"/>
                  </a:lnTo>
                  <a:lnTo>
                    <a:pt x="1006" y="727"/>
                  </a:lnTo>
                  <a:lnTo>
                    <a:pt x="995" y="751"/>
                  </a:lnTo>
                  <a:lnTo>
                    <a:pt x="976" y="797"/>
                  </a:lnTo>
                  <a:lnTo>
                    <a:pt x="962" y="819"/>
                  </a:lnTo>
                  <a:lnTo>
                    <a:pt x="950" y="842"/>
                  </a:lnTo>
                  <a:lnTo>
                    <a:pt x="935" y="862"/>
                  </a:lnTo>
                  <a:lnTo>
                    <a:pt x="919" y="883"/>
                  </a:lnTo>
                  <a:lnTo>
                    <a:pt x="904" y="901"/>
                  </a:lnTo>
                  <a:lnTo>
                    <a:pt x="869" y="937"/>
                  </a:lnTo>
                  <a:lnTo>
                    <a:pt x="852" y="953"/>
                  </a:lnTo>
                  <a:lnTo>
                    <a:pt x="831" y="969"/>
                  </a:lnTo>
                  <a:lnTo>
                    <a:pt x="812" y="985"/>
                  </a:lnTo>
                  <a:lnTo>
                    <a:pt x="789" y="998"/>
                  </a:lnTo>
                  <a:lnTo>
                    <a:pt x="768" y="1012"/>
                  </a:lnTo>
                  <a:lnTo>
                    <a:pt x="723" y="1032"/>
                  </a:lnTo>
                  <a:lnTo>
                    <a:pt x="701" y="1042"/>
                  </a:lnTo>
                  <a:lnTo>
                    <a:pt x="652" y="1057"/>
                  </a:lnTo>
                  <a:lnTo>
                    <a:pt x="626" y="1064"/>
                  </a:lnTo>
                  <a:lnTo>
                    <a:pt x="602" y="1068"/>
                  </a:lnTo>
                  <a:lnTo>
                    <a:pt x="576" y="1071"/>
                  </a:lnTo>
                  <a:lnTo>
                    <a:pt x="524" y="1075"/>
                  </a:lnTo>
                  <a:lnTo>
                    <a:pt x="497" y="1073"/>
                  </a:lnTo>
                  <a:lnTo>
                    <a:pt x="471" y="1071"/>
                  </a:lnTo>
                  <a:lnTo>
                    <a:pt x="446" y="1068"/>
                  </a:lnTo>
                  <a:lnTo>
                    <a:pt x="422" y="1064"/>
                  </a:lnTo>
                  <a:lnTo>
                    <a:pt x="396" y="1057"/>
                  </a:lnTo>
                  <a:lnTo>
                    <a:pt x="348" y="1042"/>
                  </a:lnTo>
                  <a:lnTo>
                    <a:pt x="325" y="1032"/>
                  </a:lnTo>
                  <a:lnTo>
                    <a:pt x="280" y="1012"/>
                  </a:lnTo>
                  <a:lnTo>
                    <a:pt x="259" y="998"/>
                  </a:lnTo>
                  <a:lnTo>
                    <a:pt x="239" y="985"/>
                  </a:lnTo>
                  <a:lnTo>
                    <a:pt x="218" y="969"/>
                  </a:lnTo>
                  <a:lnTo>
                    <a:pt x="181" y="937"/>
                  </a:lnTo>
                  <a:lnTo>
                    <a:pt x="162" y="919"/>
                  </a:lnTo>
                  <a:lnTo>
                    <a:pt x="145" y="901"/>
                  </a:lnTo>
                  <a:lnTo>
                    <a:pt x="129" y="883"/>
                  </a:lnTo>
                  <a:lnTo>
                    <a:pt x="114" y="862"/>
                  </a:lnTo>
                  <a:lnTo>
                    <a:pt x="100" y="842"/>
                  </a:lnTo>
                  <a:lnTo>
                    <a:pt x="86" y="819"/>
                  </a:lnTo>
                  <a:lnTo>
                    <a:pt x="74" y="797"/>
                  </a:lnTo>
                  <a:lnTo>
                    <a:pt x="64" y="774"/>
                  </a:lnTo>
                  <a:lnTo>
                    <a:pt x="53" y="751"/>
                  </a:lnTo>
                  <a:lnTo>
                    <a:pt x="36" y="702"/>
                  </a:lnTo>
                  <a:lnTo>
                    <a:pt x="29" y="677"/>
                  </a:lnTo>
                  <a:lnTo>
                    <a:pt x="24" y="650"/>
                  </a:lnTo>
                  <a:lnTo>
                    <a:pt x="19" y="625"/>
                  </a:lnTo>
                  <a:lnTo>
                    <a:pt x="15" y="598"/>
                  </a:lnTo>
                  <a:lnTo>
                    <a:pt x="13" y="572"/>
                  </a:lnTo>
                  <a:lnTo>
                    <a:pt x="13" y="545"/>
                  </a:lnTo>
                  <a:lnTo>
                    <a:pt x="0" y="545"/>
                  </a:lnTo>
                  <a:close/>
                </a:path>
              </a:pathLst>
            </a:custGeom>
            <a:solidFill>
              <a:srgbClr val="1306BA"/>
            </a:solidFill>
            <a:ln>
              <a:noFill/>
            </a:ln>
            <a:extLst/>
          </p:spPr>
          <p:txBody>
            <a:bodyPr/>
            <a:lstStyle/>
            <a:p>
              <a:pPr>
                <a:defRPr/>
              </a:pPr>
              <a:endParaRPr lang="fr-FR">
                <a:solidFill>
                  <a:srgbClr val="002060"/>
                </a:solidFill>
                <a:latin typeface="Calibri"/>
              </a:endParaRPr>
            </a:p>
          </p:txBody>
        </p:sp>
      </p:grpSp>
      <p:sp>
        <p:nvSpPr>
          <p:cNvPr id="2373" name="Oval 4"/>
          <p:cNvSpPr>
            <a:spLocks noChangeArrowheads="1"/>
          </p:cNvSpPr>
          <p:nvPr/>
        </p:nvSpPr>
        <p:spPr bwMode="auto">
          <a:xfrm>
            <a:off x="7598038" y="296113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4" name="Oval 5"/>
          <p:cNvSpPr>
            <a:spLocks noChangeArrowheads="1"/>
          </p:cNvSpPr>
          <p:nvPr/>
        </p:nvSpPr>
        <p:spPr bwMode="auto">
          <a:xfrm>
            <a:off x="7734248" y="2964867"/>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5" name="Oval 6"/>
          <p:cNvSpPr>
            <a:spLocks noChangeArrowheads="1"/>
          </p:cNvSpPr>
          <p:nvPr/>
        </p:nvSpPr>
        <p:spPr bwMode="auto">
          <a:xfrm>
            <a:off x="7879917" y="2983533"/>
            <a:ext cx="117292"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6" name="Oval 7"/>
          <p:cNvSpPr>
            <a:spLocks noChangeArrowheads="1"/>
          </p:cNvSpPr>
          <p:nvPr/>
        </p:nvSpPr>
        <p:spPr bwMode="auto">
          <a:xfrm>
            <a:off x="8019910" y="3017133"/>
            <a:ext cx="117292"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7" name="Oval 8"/>
          <p:cNvSpPr>
            <a:spLocks noChangeArrowheads="1"/>
          </p:cNvSpPr>
          <p:nvPr/>
        </p:nvSpPr>
        <p:spPr bwMode="auto">
          <a:xfrm>
            <a:off x="8150445" y="3061935"/>
            <a:ext cx="119184" cy="119467"/>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8" name="Oval 9"/>
          <p:cNvSpPr>
            <a:spLocks noChangeArrowheads="1"/>
          </p:cNvSpPr>
          <p:nvPr/>
        </p:nvSpPr>
        <p:spPr bwMode="auto">
          <a:xfrm>
            <a:off x="8282871" y="3114201"/>
            <a:ext cx="113508"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79" name="Oval 10"/>
          <p:cNvSpPr>
            <a:spLocks noChangeArrowheads="1"/>
          </p:cNvSpPr>
          <p:nvPr/>
        </p:nvSpPr>
        <p:spPr bwMode="auto">
          <a:xfrm>
            <a:off x="8405838" y="3173934"/>
            <a:ext cx="119184" cy="121334"/>
          </a:xfrm>
          <a:prstGeom prst="ellipse">
            <a:avLst/>
          </a:prstGeom>
          <a:solidFill>
            <a:srgbClr val="804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0" name="Oval 11"/>
          <p:cNvSpPr>
            <a:spLocks noChangeArrowheads="1"/>
          </p:cNvSpPr>
          <p:nvPr/>
        </p:nvSpPr>
        <p:spPr bwMode="auto">
          <a:xfrm>
            <a:off x="8515563" y="3265403"/>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1" name="Oval 12"/>
          <p:cNvSpPr>
            <a:spLocks noChangeArrowheads="1"/>
          </p:cNvSpPr>
          <p:nvPr/>
        </p:nvSpPr>
        <p:spPr bwMode="auto">
          <a:xfrm>
            <a:off x="8625288" y="3355002"/>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2" name="Oval 13"/>
          <p:cNvSpPr>
            <a:spLocks noChangeArrowheads="1"/>
          </p:cNvSpPr>
          <p:nvPr/>
        </p:nvSpPr>
        <p:spPr bwMode="auto">
          <a:xfrm>
            <a:off x="8723662" y="3455804"/>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3" name="Oval 14"/>
          <p:cNvSpPr>
            <a:spLocks noChangeArrowheads="1"/>
          </p:cNvSpPr>
          <p:nvPr/>
        </p:nvSpPr>
        <p:spPr bwMode="auto">
          <a:xfrm>
            <a:off x="8820144" y="3552871"/>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4" name="Oval 15"/>
          <p:cNvSpPr>
            <a:spLocks noChangeArrowheads="1"/>
          </p:cNvSpPr>
          <p:nvPr/>
        </p:nvSpPr>
        <p:spPr bwMode="auto">
          <a:xfrm>
            <a:off x="8892032" y="367233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5" name="Oval 16"/>
          <p:cNvSpPr>
            <a:spLocks noChangeArrowheads="1"/>
          </p:cNvSpPr>
          <p:nvPr/>
        </p:nvSpPr>
        <p:spPr bwMode="auto">
          <a:xfrm>
            <a:off x="8960137" y="3799272"/>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6" name="Oval 17"/>
          <p:cNvSpPr>
            <a:spLocks noChangeArrowheads="1"/>
          </p:cNvSpPr>
          <p:nvPr/>
        </p:nvSpPr>
        <p:spPr bwMode="auto">
          <a:xfrm>
            <a:off x="9028242" y="3926206"/>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7" name="Oval 18"/>
          <p:cNvSpPr>
            <a:spLocks noChangeArrowheads="1"/>
          </p:cNvSpPr>
          <p:nvPr/>
        </p:nvSpPr>
        <p:spPr bwMode="auto">
          <a:xfrm>
            <a:off x="9077429" y="408487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8" name="Oval 19"/>
          <p:cNvSpPr>
            <a:spLocks noChangeArrowheads="1"/>
          </p:cNvSpPr>
          <p:nvPr/>
        </p:nvSpPr>
        <p:spPr bwMode="auto">
          <a:xfrm>
            <a:off x="9111482" y="423420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89" name="Oval 20"/>
          <p:cNvSpPr>
            <a:spLocks noChangeArrowheads="1"/>
          </p:cNvSpPr>
          <p:nvPr/>
        </p:nvSpPr>
        <p:spPr bwMode="auto">
          <a:xfrm>
            <a:off x="9130400" y="4377943"/>
            <a:ext cx="115400"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0" name="Oval 21"/>
          <p:cNvSpPr>
            <a:spLocks noChangeArrowheads="1"/>
          </p:cNvSpPr>
          <p:nvPr/>
        </p:nvSpPr>
        <p:spPr bwMode="auto">
          <a:xfrm>
            <a:off x="9139859" y="4516078"/>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1" name="Oval 22"/>
          <p:cNvSpPr>
            <a:spLocks noChangeArrowheads="1"/>
          </p:cNvSpPr>
          <p:nvPr/>
        </p:nvSpPr>
        <p:spPr bwMode="auto">
          <a:xfrm>
            <a:off x="7465611" y="2964867"/>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2" name="Oval 23"/>
          <p:cNvSpPr>
            <a:spLocks noChangeArrowheads="1"/>
          </p:cNvSpPr>
          <p:nvPr/>
        </p:nvSpPr>
        <p:spPr bwMode="auto">
          <a:xfrm>
            <a:off x="7321834" y="2983533"/>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3" name="Oval 24"/>
          <p:cNvSpPr>
            <a:spLocks noChangeArrowheads="1"/>
          </p:cNvSpPr>
          <p:nvPr/>
        </p:nvSpPr>
        <p:spPr bwMode="auto">
          <a:xfrm>
            <a:off x="7181840" y="3017133"/>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4" name="Oval 25"/>
          <p:cNvSpPr>
            <a:spLocks noChangeArrowheads="1"/>
          </p:cNvSpPr>
          <p:nvPr/>
        </p:nvSpPr>
        <p:spPr bwMode="auto">
          <a:xfrm>
            <a:off x="7049414" y="306193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5" name="Oval 26"/>
          <p:cNvSpPr>
            <a:spLocks noChangeArrowheads="1"/>
          </p:cNvSpPr>
          <p:nvPr/>
        </p:nvSpPr>
        <p:spPr bwMode="auto">
          <a:xfrm>
            <a:off x="6922663" y="3114201"/>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6" name="Oval 27"/>
          <p:cNvSpPr>
            <a:spLocks noChangeArrowheads="1"/>
          </p:cNvSpPr>
          <p:nvPr/>
        </p:nvSpPr>
        <p:spPr bwMode="auto">
          <a:xfrm>
            <a:off x="6794020" y="3173934"/>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7" name="Oval 28"/>
          <p:cNvSpPr>
            <a:spLocks noChangeArrowheads="1"/>
          </p:cNvSpPr>
          <p:nvPr/>
        </p:nvSpPr>
        <p:spPr bwMode="auto">
          <a:xfrm>
            <a:off x="6686187" y="3265403"/>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8" name="Oval 29"/>
          <p:cNvSpPr>
            <a:spLocks noChangeArrowheads="1"/>
          </p:cNvSpPr>
          <p:nvPr/>
        </p:nvSpPr>
        <p:spPr bwMode="auto">
          <a:xfrm>
            <a:off x="6574571" y="3355002"/>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399" name="Oval 30"/>
          <p:cNvSpPr>
            <a:spLocks noChangeArrowheads="1"/>
          </p:cNvSpPr>
          <p:nvPr/>
        </p:nvSpPr>
        <p:spPr bwMode="auto">
          <a:xfrm>
            <a:off x="6479981" y="345580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0" name="Oval 31"/>
          <p:cNvSpPr>
            <a:spLocks noChangeArrowheads="1"/>
          </p:cNvSpPr>
          <p:nvPr/>
        </p:nvSpPr>
        <p:spPr bwMode="auto">
          <a:xfrm>
            <a:off x="6385390" y="3552871"/>
            <a:ext cx="113508"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1" name="Oval 32"/>
          <p:cNvSpPr>
            <a:spLocks noChangeArrowheads="1"/>
          </p:cNvSpPr>
          <p:nvPr/>
        </p:nvSpPr>
        <p:spPr bwMode="auto">
          <a:xfrm>
            <a:off x="6309718" y="367233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2" name="Oval 33"/>
          <p:cNvSpPr>
            <a:spLocks noChangeArrowheads="1"/>
          </p:cNvSpPr>
          <p:nvPr/>
        </p:nvSpPr>
        <p:spPr bwMode="auto">
          <a:xfrm>
            <a:off x="6241613" y="3799272"/>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3" name="Oval 34"/>
          <p:cNvSpPr>
            <a:spLocks noChangeArrowheads="1"/>
          </p:cNvSpPr>
          <p:nvPr/>
        </p:nvSpPr>
        <p:spPr bwMode="auto">
          <a:xfrm>
            <a:off x="6175400" y="3926206"/>
            <a:ext cx="115400"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4" name="Oval 35"/>
          <p:cNvSpPr>
            <a:spLocks noChangeArrowheads="1"/>
          </p:cNvSpPr>
          <p:nvPr/>
        </p:nvSpPr>
        <p:spPr bwMode="auto">
          <a:xfrm>
            <a:off x="6122430" y="408487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5" name="Oval 36"/>
          <p:cNvSpPr>
            <a:spLocks noChangeArrowheads="1"/>
          </p:cNvSpPr>
          <p:nvPr/>
        </p:nvSpPr>
        <p:spPr bwMode="auto">
          <a:xfrm>
            <a:off x="6090269" y="4234208"/>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6" name="Oval 37"/>
          <p:cNvSpPr>
            <a:spLocks noChangeArrowheads="1"/>
          </p:cNvSpPr>
          <p:nvPr/>
        </p:nvSpPr>
        <p:spPr bwMode="auto">
          <a:xfrm>
            <a:off x="6073243" y="4364877"/>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7" name="Oval 38"/>
          <p:cNvSpPr>
            <a:spLocks noChangeArrowheads="1"/>
          </p:cNvSpPr>
          <p:nvPr/>
        </p:nvSpPr>
        <p:spPr bwMode="auto">
          <a:xfrm>
            <a:off x="6060000" y="4501143"/>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8" name="Oval 39"/>
          <p:cNvSpPr>
            <a:spLocks noChangeArrowheads="1"/>
          </p:cNvSpPr>
          <p:nvPr/>
        </p:nvSpPr>
        <p:spPr bwMode="auto">
          <a:xfrm>
            <a:off x="7598038" y="6052354"/>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09" name="Oval 40"/>
          <p:cNvSpPr>
            <a:spLocks noChangeArrowheads="1"/>
          </p:cNvSpPr>
          <p:nvPr/>
        </p:nvSpPr>
        <p:spPr bwMode="auto">
          <a:xfrm>
            <a:off x="7734248" y="604675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0" name="Oval 41"/>
          <p:cNvSpPr>
            <a:spLocks noChangeArrowheads="1"/>
          </p:cNvSpPr>
          <p:nvPr/>
        </p:nvSpPr>
        <p:spPr bwMode="auto">
          <a:xfrm>
            <a:off x="7879917" y="6029955"/>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1" name="Oval 42"/>
          <p:cNvSpPr>
            <a:spLocks noChangeArrowheads="1"/>
          </p:cNvSpPr>
          <p:nvPr/>
        </p:nvSpPr>
        <p:spPr bwMode="auto">
          <a:xfrm>
            <a:off x="8019910" y="599635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2" name="Oval 43"/>
          <p:cNvSpPr>
            <a:spLocks noChangeArrowheads="1"/>
          </p:cNvSpPr>
          <p:nvPr/>
        </p:nvSpPr>
        <p:spPr bwMode="auto">
          <a:xfrm>
            <a:off x="8150445" y="5953421"/>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3" name="Oval 44"/>
          <p:cNvSpPr>
            <a:spLocks noChangeArrowheads="1"/>
          </p:cNvSpPr>
          <p:nvPr/>
        </p:nvSpPr>
        <p:spPr bwMode="auto">
          <a:xfrm>
            <a:off x="8282871" y="5899287"/>
            <a:ext cx="113508"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4" name="Oval 45"/>
          <p:cNvSpPr>
            <a:spLocks noChangeArrowheads="1"/>
          </p:cNvSpPr>
          <p:nvPr/>
        </p:nvSpPr>
        <p:spPr bwMode="auto">
          <a:xfrm>
            <a:off x="8405838" y="5839553"/>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5" name="Oval 46"/>
          <p:cNvSpPr>
            <a:spLocks noChangeArrowheads="1"/>
          </p:cNvSpPr>
          <p:nvPr/>
        </p:nvSpPr>
        <p:spPr bwMode="auto">
          <a:xfrm>
            <a:off x="8515563" y="5748085"/>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6" name="Oval 47"/>
          <p:cNvSpPr>
            <a:spLocks noChangeArrowheads="1"/>
          </p:cNvSpPr>
          <p:nvPr/>
        </p:nvSpPr>
        <p:spPr bwMode="auto">
          <a:xfrm>
            <a:off x="8625288" y="5658486"/>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7" name="Oval 48"/>
          <p:cNvSpPr>
            <a:spLocks noChangeArrowheads="1"/>
          </p:cNvSpPr>
          <p:nvPr/>
        </p:nvSpPr>
        <p:spPr bwMode="auto">
          <a:xfrm>
            <a:off x="8723662" y="5557684"/>
            <a:ext cx="119184"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8" name="Oval 49"/>
          <p:cNvSpPr>
            <a:spLocks noChangeArrowheads="1"/>
          </p:cNvSpPr>
          <p:nvPr/>
        </p:nvSpPr>
        <p:spPr bwMode="auto">
          <a:xfrm>
            <a:off x="8820144" y="5460618"/>
            <a:ext cx="117292"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19" name="Oval 50"/>
          <p:cNvSpPr>
            <a:spLocks noChangeArrowheads="1"/>
          </p:cNvSpPr>
          <p:nvPr/>
        </p:nvSpPr>
        <p:spPr bwMode="auto">
          <a:xfrm>
            <a:off x="8892032" y="5341150"/>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0" name="Oval 51"/>
          <p:cNvSpPr>
            <a:spLocks noChangeArrowheads="1"/>
          </p:cNvSpPr>
          <p:nvPr/>
        </p:nvSpPr>
        <p:spPr bwMode="auto">
          <a:xfrm>
            <a:off x="8960137" y="5214216"/>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1" name="Oval 52"/>
          <p:cNvSpPr>
            <a:spLocks noChangeArrowheads="1"/>
          </p:cNvSpPr>
          <p:nvPr/>
        </p:nvSpPr>
        <p:spPr bwMode="auto">
          <a:xfrm>
            <a:off x="9028242" y="5087282"/>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2" name="Oval 53"/>
          <p:cNvSpPr>
            <a:spLocks noChangeArrowheads="1"/>
          </p:cNvSpPr>
          <p:nvPr/>
        </p:nvSpPr>
        <p:spPr bwMode="auto">
          <a:xfrm>
            <a:off x="9077429" y="4930480"/>
            <a:ext cx="119184" cy="1157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3" name="Oval 54"/>
          <p:cNvSpPr>
            <a:spLocks noChangeArrowheads="1"/>
          </p:cNvSpPr>
          <p:nvPr/>
        </p:nvSpPr>
        <p:spPr bwMode="auto">
          <a:xfrm>
            <a:off x="9111482" y="4779280"/>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4" name="Oval 55"/>
          <p:cNvSpPr>
            <a:spLocks noChangeArrowheads="1"/>
          </p:cNvSpPr>
          <p:nvPr/>
        </p:nvSpPr>
        <p:spPr bwMode="auto">
          <a:xfrm>
            <a:off x="9130400" y="4635545"/>
            <a:ext cx="115400"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5" name="Oval 56"/>
          <p:cNvSpPr>
            <a:spLocks noChangeArrowheads="1"/>
          </p:cNvSpPr>
          <p:nvPr/>
        </p:nvSpPr>
        <p:spPr bwMode="auto">
          <a:xfrm>
            <a:off x="7465611" y="6046755"/>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6" name="Oval 57"/>
          <p:cNvSpPr>
            <a:spLocks noChangeArrowheads="1"/>
          </p:cNvSpPr>
          <p:nvPr/>
        </p:nvSpPr>
        <p:spPr bwMode="auto">
          <a:xfrm>
            <a:off x="7321834" y="6029955"/>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7" name="Oval 58"/>
          <p:cNvSpPr>
            <a:spLocks noChangeArrowheads="1"/>
          </p:cNvSpPr>
          <p:nvPr/>
        </p:nvSpPr>
        <p:spPr bwMode="auto">
          <a:xfrm>
            <a:off x="7181840" y="5996354"/>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8" name="Oval 59"/>
          <p:cNvSpPr>
            <a:spLocks noChangeArrowheads="1"/>
          </p:cNvSpPr>
          <p:nvPr/>
        </p:nvSpPr>
        <p:spPr bwMode="auto">
          <a:xfrm>
            <a:off x="7049414" y="5953421"/>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29" name="Oval 60"/>
          <p:cNvSpPr>
            <a:spLocks noChangeArrowheads="1"/>
          </p:cNvSpPr>
          <p:nvPr/>
        </p:nvSpPr>
        <p:spPr bwMode="auto">
          <a:xfrm>
            <a:off x="6922663" y="5899287"/>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0" name="Oval 61"/>
          <p:cNvSpPr>
            <a:spLocks noChangeArrowheads="1"/>
          </p:cNvSpPr>
          <p:nvPr/>
        </p:nvSpPr>
        <p:spPr bwMode="auto">
          <a:xfrm>
            <a:off x="6794020" y="5839553"/>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1" name="Oval 62"/>
          <p:cNvSpPr>
            <a:spLocks noChangeArrowheads="1"/>
          </p:cNvSpPr>
          <p:nvPr/>
        </p:nvSpPr>
        <p:spPr bwMode="auto">
          <a:xfrm>
            <a:off x="6686187" y="5748085"/>
            <a:ext cx="117292" cy="121334"/>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2" name="Oval 63"/>
          <p:cNvSpPr>
            <a:spLocks noChangeArrowheads="1"/>
          </p:cNvSpPr>
          <p:nvPr/>
        </p:nvSpPr>
        <p:spPr bwMode="auto">
          <a:xfrm>
            <a:off x="6574571" y="5658486"/>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3" name="Oval 64"/>
          <p:cNvSpPr>
            <a:spLocks noChangeArrowheads="1"/>
          </p:cNvSpPr>
          <p:nvPr/>
        </p:nvSpPr>
        <p:spPr bwMode="auto">
          <a:xfrm>
            <a:off x="6485656" y="5565152"/>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4" name="Oval 65"/>
          <p:cNvSpPr>
            <a:spLocks noChangeArrowheads="1"/>
          </p:cNvSpPr>
          <p:nvPr/>
        </p:nvSpPr>
        <p:spPr bwMode="auto">
          <a:xfrm>
            <a:off x="6385390" y="5447551"/>
            <a:ext cx="113508"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5" name="Oval 66"/>
          <p:cNvSpPr>
            <a:spLocks noChangeArrowheads="1"/>
          </p:cNvSpPr>
          <p:nvPr/>
        </p:nvSpPr>
        <p:spPr bwMode="auto">
          <a:xfrm>
            <a:off x="6309718" y="532808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6" name="Oval 67"/>
          <p:cNvSpPr>
            <a:spLocks noChangeArrowheads="1"/>
          </p:cNvSpPr>
          <p:nvPr/>
        </p:nvSpPr>
        <p:spPr bwMode="auto">
          <a:xfrm>
            <a:off x="6241613" y="5201149"/>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7" name="Oval 68"/>
          <p:cNvSpPr>
            <a:spLocks noChangeArrowheads="1"/>
          </p:cNvSpPr>
          <p:nvPr/>
        </p:nvSpPr>
        <p:spPr bwMode="auto">
          <a:xfrm>
            <a:off x="6175400" y="5074215"/>
            <a:ext cx="115400"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8" name="Oval 69"/>
          <p:cNvSpPr>
            <a:spLocks noChangeArrowheads="1"/>
          </p:cNvSpPr>
          <p:nvPr/>
        </p:nvSpPr>
        <p:spPr bwMode="auto">
          <a:xfrm>
            <a:off x="6122430" y="4915547"/>
            <a:ext cx="119184" cy="117601"/>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39" name="Oval 70"/>
          <p:cNvSpPr>
            <a:spLocks noChangeArrowheads="1"/>
          </p:cNvSpPr>
          <p:nvPr/>
        </p:nvSpPr>
        <p:spPr bwMode="auto">
          <a:xfrm>
            <a:off x="6090269" y="4766213"/>
            <a:ext cx="117292"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40" name="Oval 71"/>
          <p:cNvSpPr>
            <a:spLocks noChangeArrowheads="1"/>
          </p:cNvSpPr>
          <p:nvPr/>
        </p:nvSpPr>
        <p:spPr bwMode="auto">
          <a:xfrm>
            <a:off x="6073243" y="4622479"/>
            <a:ext cx="119184" cy="119467"/>
          </a:xfrm>
          <a:prstGeom prst="ellipse">
            <a:avLst/>
          </a:prstGeom>
          <a:solidFill>
            <a:srgbClr val="800000"/>
          </a:solidFill>
          <a:ln w="0">
            <a:solidFill>
              <a:srgbClr val="000000"/>
            </a:solidFill>
            <a:round/>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41" name="Line 72"/>
          <p:cNvSpPr>
            <a:spLocks noChangeShapeType="1"/>
          </p:cNvSpPr>
          <p:nvPr/>
        </p:nvSpPr>
        <p:spPr bwMode="auto">
          <a:xfrm>
            <a:off x="9576866" y="3017134"/>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2" name="Line 73"/>
          <p:cNvSpPr>
            <a:spLocks noChangeShapeType="1"/>
          </p:cNvSpPr>
          <p:nvPr/>
        </p:nvSpPr>
        <p:spPr bwMode="auto">
          <a:xfrm>
            <a:off x="9576866" y="3211269"/>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3" name="Line 74"/>
          <p:cNvSpPr>
            <a:spLocks noChangeShapeType="1"/>
          </p:cNvSpPr>
          <p:nvPr/>
        </p:nvSpPr>
        <p:spPr bwMode="auto">
          <a:xfrm>
            <a:off x="9576866" y="3405404"/>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4" name="Line 75"/>
          <p:cNvSpPr>
            <a:spLocks noChangeShapeType="1"/>
          </p:cNvSpPr>
          <p:nvPr/>
        </p:nvSpPr>
        <p:spPr bwMode="auto">
          <a:xfrm>
            <a:off x="9576866" y="3599538"/>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5" name="Line 76"/>
          <p:cNvSpPr>
            <a:spLocks noChangeShapeType="1"/>
          </p:cNvSpPr>
          <p:nvPr/>
        </p:nvSpPr>
        <p:spPr bwMode="auto">
          <a:xfrm>
            <a:off x="9576866" y="3797406"/>
            <a:ext cx="1142650" cy="1867"/>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6" name="Line 77"/>
          <p:cNvSpPr>
            <a:spLocks noChangeShapeType="1"/>
          </p:cNvSpPr>
          <p:nvPr/>
        </p:nvSpPr>
        <p:spPr bwMode="auto">
          <a:xfrm flipH="1">
            <a:off x="9134183" y="3797405"/>
            <a:ext cx="442682" cy="166134"/>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7" name="Line 78"/>
          <p:cNvSpPr>
            <a:spLocks noChangeShapeType="1"/>
          </p:cNvSpPr>
          <p:nvPr/>
        </p:nvSpPr>
        <p:spPr bwMode="auto">
          <a:xfrm flipH="1">
            <a:off x="9062296" y="3599537"/>
            <a:ext cx="514571" cy="224002"/>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8" name="Line 79"/>
          <p:cNvSpPr>
            <a:spLocks noChangeShapeType="1"/>
          </p:cNvSpPr>
          <p:nvPr/>
        </p:nvSpPr>
        <p:spPr bwMode="auto">
          <a:xfrm flipH="1">
            <a:off x="8999866" y="3405403"/>
            <a:ext cx="577001" cy="291202"/>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9" name="Line 80"/>
          <p:cNvSpPr>
            <a:spLocks noChangeShapeType="1"/>
          </p:cNvSpPr>
          <p:nvPr/>
        </p:nvSpPr>
        <p:spPr bwMode="auto">
          <a:xfrm flipH="1">
            <a:off x="8924194" y="3211268"/>
            <a:ext cx="652673" cy="367736"/>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50" name="Line 81"/>
          <p:cNvSpPr>
            <a:spLocks noChangeShapeType="1"/>
          </p:cNvSpPr>
          <p:nvPr/>
        </p:nvSpPr>
        <p:spPr bwMode="auto">
          <a:xfrm flipH="1">
            <a:off x="8829604" y="3017133"/>
            <a:ext cx="747263" cy="455470"/>
          </a:xfrm>
          <a:prstGeom prst="line">
            <a:avLst/>
          </a:prstGeom>
          <a:noFill/>
          <a:ln w="0">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61" name="Rectangle 93"/>
          <p:cNvSpPr>
            <a:spLocks noChangeArrowheads="1"/>
          </p:cNvSpPr>
          <p:nvPr/>
        </p:nvSpPr>
        <p:spPr bwMode="auto">
          <a:xfrm>
            <a:off x="7868567" y="3422204"/>
            <a:ext cx="132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2" name="Rectangle 94"/>
          <p:cNvSpPr>
            <a:spLocks noChangeArrowheads="1"/>
          </p:cNvSpPr>
          <p:nvPr/>
        </p:nvSpPr>
        <p:spPr bwMode="auto">
          <a:xfrm>
            <a:off x="7853432" y="3425937"/>
            <a:ext cx="491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3" name="Rectangle 95"/>
          <p:cNvSpPr>
            <a:spLocks noChangeArrowheads="1"/>
          </p:cNvSpPr>
          <p:nvPr/>
        </p:nvSpPr>
        <p:spPr bwMode="auto">
          <a:xfrm>
            <a:off x="7849649" y="3429670"/>
            <a:ext cx="6621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4" name="Rectangle 96"/>
          <p:cNvSpPr>
            <a:spLocks noChangeArrowheads="1"/>
          </p:cNvSpPr>
          <p:nvPr/>
        </p:nvSpPr>
        <p:spPr bwMode="auto">
          <a:xfrm>
            <a:off x="7845865" y="3431537"/>
            <a:ext cx="8513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5" name="Rectangle 97"/>
          <p:cNvSpPr>
            <a:spLocks noChangeArrowheads="1"/>
          </p:cNvSpPr>
          <p:nvPr/>
        </p:nvSpPr>
        <p:spPr bwMode="auto">
          <a:xfrm>
            <a:off x="7842080" y="3435271"/>
            <a:ext cx="9648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6" name="Rectangle 98"/>
          <p:cNvSpPr>
            <a:spLocks noChangeArrowheads="1"/>
          </p:cNvSpPr>
          <p:nvPr/>
        </p:nvSpPr>
        <p:spPr bwMode="auto">
          <a:xfrm>
            <a:off x="7840189" y="3439004"/>
            <a:ext cx="11350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7" name="Rectangle 99"/>
          <p:cNvSpPr>
            <a:spLocks noChangeArrowheads="1"/>
          </p:cNvSpPr>
          <p:nvPr/>
        </p:nvSpPr>
        <p:spPr bwMode="auto">
          <a:xfrm>
            <a:off x="7836406" y="3442737"/>
            <a:ext cx="1286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8" name="Rectangle 100"/>
          <p:cNvSpPr>
            <a:spLocks noChangeArrowheads="1"/>
          </p:cNvSpPr>
          <p:nvPr/>
        </p:nvSpPr>
        <p:spPr bwMode="auto">
          <a:xfrm>
            <a:off x="7832621" y="3446471"/>
            <a:ext cx="138102"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69" name="Rectangle 101"/>
          <p:cNvSpPr>
            <a:spLocks noChangeArrowheads="1"/>
          </p:cNvSpPr>
          <p:nvPr/>
        </p:nvSpPr>
        <p:spPr bwMode="auto">
          <a:xfrm>
            <a:off x="7830730" y="3448337"/>
            <a:ext cx="15323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0" name="Rectangle 102"/>
          <p:cNvSpPr>
            <a:spLocks noChangeArrowheads="1"/>
          </p:cNvSpPr>
          <p:nvPr/>
        </p:nvSpPr>
        <p:spPr bwMode="auto">
          <a:xfrm>
            <a:off x="7826947" y="3452071"/>
            <a:ext cx="16647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1" name="Rectangle 103"/>
          <p:cNvSpPr>
            <a:spLocks noChangeArrowheads="1"/>
          </p:cNvSpPr>
          <p:nvPr/>
        </p:nvSpPr>
        <p:spPr bwMode="auto">
          <a:xfrm>
            <a:off x="7826946" y="3455804"/>
            <a:ext cx="17404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2" name="Rectangle 104"/>
          <p:cNvSpPr>
            <a:spLocks noChangeArrowheads="1"/>
          </p:cNvSpPr>
          <p:nvPr/>
        </p:nvSpPr>
        <p:spPr bwMode="auto">
          <a:xfrm>
            <a:off x="7826947" y="3459537"/>
            <a:ext cx="187289"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3" name="Rectangle 105"/>
          <p:cNvSpPr>
            <a:spLocks noChangeArrowheads="1"/>
          </p:cNvSpPr>
          <p:nvPr/>
        </p:nvSpPr>
        <p:spPr bwMode="auto">
          <a:xfrm>
            <a:off x="7823162" y="3461404"/>
            <a:ext cx="1967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4" name="Rectangle 106"/>
          <p:cNvSpPr>
            <a:spLocks noChangeArrowheads="1"/>
          </p:cNvSpPr>
          <p:nvPr/>
        </p:nvSpPr>
        <p:spPr bwMode="auto">
          <a:xfrm>
            <a:off x="7819379" y="3465137"/>
            <a:ext cx="20999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5" name="Rectangle 107"/>
          <p:cNvSpPr>
            <a:spLocks noChangeArrowheads="1"/>
          </p:cNvSpPr>
          <p:nvPr/>
        </p:nvSpPr>
        <p:spPr bwMode="auto">
          <a:xfrm>
            <a:off x="8036937" y="3465137"/>
            <a:ext cx="567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6" name="Rectangle 108"/>
          <p:cNvSpPr>
            <a:spLocks noChangeArrowheads="1"/>
          </p:cNvSpPr>
          <p:nvPr/>
        </p:nvSpPr>
        <p:spPr bwMode="auto">
          <a:xfrm>
            <a:off x="7819380" y="3468871"/>
            <a:ext cx="22323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7" name="Rectangle 109"/>
          <p:cNvSpPr>
            <a:spLocks noChangeArrowheads="1"/>
          </p:cNvSpPr>
          <p:nvPr/>
        </p:nvSpPr>
        <p:spPr bwMode="auto">
          <a:xfrm>
            <a:off x="8046396" y="3468871"/>
            <a:ext cx="567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8" name="Rectangle 110"/>
          <p:cNvSpPr>
            <a:spLocks noChangeArrowheads="1"/>
          </p:cNvSpPr>
          <p:nvPr/>
        </p:nvSpPr>
        <p:spPr bwMode="auto">
          <a:xfrm>
            <a:off x="7819379" y="3472604"/>
            <a:ext cx="23647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79" name="Rectangle 111"/>
          <p:cNvSpPr>
            <a:spLocks noChangeArrowheads="1"/>
          </p:cNvSpPr>
          <p:nvPr/>
        </p:nvSpPr>
        <p:spPr bwMode="auto">
          <a:xfrm>
            <a:off x="7817487" y="3476337"/>
            <a:ext cx="25539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0" name="Rectangle 112"/>
          <p:cNvSpPr>
            <a:spLocks noChangeArrowheads="1"/>
          </p:cNvSpPr>
          <p:nvPr/>
        </p:nvSpPr>
        <p:spPr bwMode="auto">
          <a:xfrm>
            <a:off x="7817487" y="3478204"/>
            <a:ext cx="27052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1" name="Rectangle 113"/>
          <p:cNvSpPr>
            <a:spLocks noChangeArrowheads="1"/>
          </p:cNvSpPr>
          <p:nvPr/>
        </p:nvSpPr>
        <p:spPr bwMode="auto">
          <a:xfrm>
            <a:off x="7817487" y="3481938"/>
            <a:ext cx="2913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2" name="Rectangle 114"/>
          <p:cNvSpPr>
            <a:spLocks noChangeArrowheads="1"/>
          </p:cNvSpPr>
          <p:nvPr/>
        </p:nvSpPr>
        <p:spPr bwMode="auto">
          <a:xfrm>
            <a:off x="7817488" y="3485671"/>
            <a:ext cx="30079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3" name="Rectangle 115"/>
          <p:cNvSpPr>
            <a:spLocks noChangeArrowheads="1"/>
          </p:cNvSpPr>
          <p:nvPr/>
        </p:nvSpPr>
        <p:spPr bwMode="auto">
          <a:xfrm>
            <a:off x="7817488" y="3489404"/>
            <a:ext cx="3234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4" name="Rectangle 116"/>
          <p:cNvSpPr>
            <a:spLocks noChangeArrowheads="1"/>
          </p:cNvSpPr>
          <p:nvPr/>
        </p:nvSpPr>
        <p:spPr bwMode="auto">
          <a:xfrm>
            <a:off x="7813704" y="3493138"/>
            <a:ext cx="336741"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5" name="Rectangle 117"/>
          <p:cNvSpPr>
            <a:spLocks noChangeArrowheads="1"/>
          </p:cNvSpPr>
          <p:nvPr/>
        </p:nvSpPr>
        <p:spPr bwMode="auto">
          <a:xfrm>
            <a:off x="7813704" y="3495004"/>
            <a:ext cx="36322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6" name="Rectangle 118"/>
          <p:cNvSpPr>
            <a:spLocks noChangeArrowheads="1"/>
          </p:cNvSpPr>
          <p:nvPr/>
        </p:nvSpPr>
        <p:spPr bwMode="auto">
          <a:xfrm>
            <a:off x="7813703" y="3498738"/>
            <a:ext cx="37268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7" name="Rectangle 119"/>
          <p:cNvSpPr>
            <a:spLocks noChangeArrowheads="1"/>
          </p:cNvSpPr>
          <p:nvPr/>
        </p:nvSpPr>
        <p:spPr bwMode="auto">
          <a:xfrm>
            <a:off x="7813703" y="3502471"/>
            <a:ext cx="38592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8" name="Rectangle 120"/>
          <p:cNvSpPr>
            <a:spLocks noChangeArrowheads="1"/>
          </p:cNvSpPr>
          <p:nvPr/>
        </p:nvSpPr>
        <p:spPr bwMode="auto">
          <a:xfrm>
            <a:off x="7813704" y="3506204"/>
            <a:ext cx="39917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89" name="Rectangle 121"/>
          <p:cNvSpPr>
            <a:spLocks noChangeArrowheads="1"/>
          </p:cNvSpPr>
          <p:nvPr/>
        </p:nvSpPr>
        <p:spPr bwMode="auto">
          <a:xfrm>
            <a:off x="7813703" y="3509938"/>
            <a:ext cx="41241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0" name="Rectangle 122"/>
          <p:cNvSpPr>
            <a:spLocks noChangeArrowheads="1"/>
          </p:cNvSpPr>
          <p:nvPr/>
        </p:nvSpPr>
        <p:spPr bwMode="auto">
          <a:xfrm>
            <a:off x="7809920" y="3511804"/>
            <a:ext cx="4256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1" name="Rectangle 123"/>
          <p:cNvSpPr>
            <a:spLocks noChangeArrowheads="1"/>
          </p:cNvSpPr>
          <p:nvPr/>
        </p:nvSpPr>
        <p:spPr bwMode="auto">
          <a:xfrm>
            <a:off x="7809921" y="3515538"/>
            <a:ext cx="4388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2" name="Rectangle 124"/>
          <p:cNvSpPr>
            <a:spLocks noChangeArrowheads="1"/>
          </p:cNvSpPr>
          <p:nvPr/>
        </p:nvSpPr>
        <p:spPr bwMode="auto">
          <a:xfrm>
            <a:off x="7809921" y="3519271"/>
            <a:ext cx="4521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3" name="Rectangle 125"/>
          <p:cNvSpPr>
            <a:spLocks noChangeArrowheads="1"/>
          </p:cNvSpPr>
          <p:nvPr/>
        </p:nvSpPr>
        <p:spPr bwMode="auto">
          <a:xfrm>
            <a:off x="7809920" y="3523004"/>
            <a:ext cx="46160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4" name="Rectangle 126"/>
          <p:cNvSpPr>
            <a:spLocks noChangeArrowheads="1"/>
          </p:cNvSpPr>
          <p:nvPr/>
        </p:nvSpPr>
        <p:spPr bwMode="auto">
          <a:xfrm>
            <a:off x="7809921" y="3526738"/>
            <a:ext cx="47484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5" name="Rectangle 127"/>
          <p:cNvSpPr>
            <a:spLocks noChangeArrowheads="1"/>
          </p:cNvSpPr>
          <p:nvPr/>
        </p:nvSpPr>
        <p:spPr bwMode="auto">
          <a:xfrm>
            <a:off x="7809920" y="3528604"/>
            <a:ext cx="48430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6" name="Rectangle 128"/>
          <p:cNvSpPr>
            <a:spLocks noChangeArrowheads="1"/>
          </p:cNvSpPr>
          <p:nvPr/>
        </p:nvSpPr>
        <p:spPr bwMode="auto">
          <a:xfrm>
            <a:off x="7809921" y="3532338"/>
            <a:ext cx="49754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7" name="Rectangle 129"/>
          <p:cNvSpPr>
            <a:spLocks noChangeArrowheads="1"/>
          </p:cNvSpPr>
          <p:nvPr/>
        </p:nvSpPr>
        <p:spPr bwMode="auto">
          <a:xfrm>
            <a:off x="7809920" y="3536071"/>
            <a:ext cx="50889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8" name="Rectangle 130"/>
          <p:cNvSpPr>
            <a:spLocks noChangeArrowheads="1"/>
          </p:cNvSpPr>
          <p:nvPr/>
        </p:nvSpPr>
        <p:spPr bwMode="auto">
          <a:xfrm>
            <a:off x="7809921" y="3539805"/>
            <a:ext cx="510787"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499" name="Rectangle 131"/>
          <p:cNvSpPr>
            <a:spLocks noChangeArrowheads="1"/>
          </p:cNvSpPr>
          <p:nvPr/>
        </p:nvSpPr>
        <p:spPr bwMode="auto">
          <a:xfrm>
            <a:off x="7809921" y="3541671"/>
            <a:ext cx="51835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0" name="Rectangle 132"/>
          <p:cNvSpPr>
            <a:spLocks noChangeArrowheads="1"/>
          </p:cNvSpPr>
          <p:nvPr/>
        </p:nvSpPr>
        <p:spPr bwMode="auto">
          <a:xfrm>
            <a:off x="7809920" y="3545405"/>
            <a:ext cx="52781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1" name="Rectangle 133"/>
          <p:cNvSpPr>
            <a:spLocks noChangeArrowheads="1"/>
          </p:cNvSpPr>
          <p:nvPr/>
        </p:nvSpPr>
        <p:spPr bwMode="auto">
          <a:xfrm>
            <a:off x="7809921" y="3549138"/>
            <a:ext cx="53727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2" name="Rectangle 134"/>
          <p:cNvSpPr>
            <a:spLocks noChangeArrowheads="1"/>
          </p:cNvSpPr>
          <p:nvPr/>
        </p:nvSpPr>
        <p:spPr bwMode="auto">
          <a:xfrm>
            <a:off x="7809920" y="3552871"/>
            <a:ext cx="5410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3" name="Rectangle 135"/>
          <p:cNvSpPr>
            <a:spLocks noChangeArrowheads="1"/>
          </p:cNvSpPr>
          <p:nvPr/>
        </p:nvSpPr>
        <p:spPr bwMode="auto">
          <a:xfrm>
            <a:off x="7809920" y="3556605"/>
            <a:ext cx="54484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4" name="Rectangle 136"/>
          <p:cNvSpPr>
            <a:spLocks noChangeArrowheads="1"/>
          </p:cNvSpPr>
          <p:nvPr/>
        </p:nvSpPr>
        <p:spPr bwMode="auto">
          <a:xfrm>
            <a:off x="7809921" y="3558471"/>
            <a:ext cx="5542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5" name="Rectangle 137"/>
          <p:cNvSpPr>
            <a:spLocks noChangeArrowheads="1"/>
          </p:cNvSpPr>
          <p:nvPr/>
        </p:nvSpPr>
        <p:spPr bwMode="auto">
          <a:xfrm>
            <a:off x="7813704" y="3562205"/>
            <a:ext cx="5542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6" name="Rectangle 138"/>
          <p:cNvSpPr>
            <a:spLocks noChangeArrowheads="1"/>
          </p:cNvSpPr>
          <p:nvPr/>
        </p:nvSpPr>
        <p:spPr bwMode="auto">
          <a:xfrm>
            <a:off x="7813704" y="3565938"/>
            <a:ext cx="5561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7" name="Rectangle 139"/>
          <p:cNvSpPr>
            <a:spLocks noChangeArrowheads="1"/>
          </p:cNvSpPr>
          <p:nvPr/>
        </p:nvSpPr>
        <p:spPr bwMode="auto">
          <a:xfrm>
            <a:off x="7813703" y="3569671"/>
            <a:ext cx="5599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8" name="Rectangle 140"/>
          <p:cNvSpPr>
            <a:spLocks noChangeArrowheads="1"/>
          </p:cNvSpPr>
          <p:nvPr/>
        </p:nvSpPr>
        <p:spPr bwMode="auto">
          <a:xfrm>
            <a:off x="7813703" y="3573405"/>
            <a:ext cx="56375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09" name="Rectangle 141"/>
          <p:cNvSpPr>
            <a:spLocks noChangeArrowheads="1"/>
          </p:cNvSpPr>
          <p:nvPr/>
        </p:nvSpPr>
        <p:spPr bwMode="auto">
          <a:xfrm>
            <a:off x="7813703" y="3575271"/>
            <a:ext cx="5675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0" name="Rectangle 142"/>
          <p:cNvSpPr>
            <a:spLocks noChangeArrowheads="1"/>
          </p:cNvSpPr>
          <p:nvPr/>
        </p:nvSpPr>
        <p:spPr bwMode="auto">
          <a:xfrm>
            <a:off x="7813704" y="3579005"/>
            <a:ext cx="56943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1" name="Rectangle 143"/>
          <p:cNvSpPr>
            <a:spLocks noChangeArrowheads="1"/>
          </p:cNvSpPr>
          <p:nvPr/>
        </p:nvSpPr>
        <p:spPr bwMode="auto">
          <a:xfrm>
            <a:off x="7813704" y="3582738"/>
            <a:ext cx="573217"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2" name="Rectangle 144"/>
          <p:cNvSpPr>
            <a:spLocks noChangeArrowheads="1"/>
          </p:cNvSpPr>
          <p:nvPr/>
        </p:nvSpPr>
        <p:spPr bwMode="auto">
          <a:xfrm>
            <a:off x="7813704" y="3590204"/>
            <a:ext cx="577001"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3" name="Rectangle 145"/>
          <p:cNvSpPr>
            <a:spLocks noChangeArrowheads="1"/>
          </p:cNvSpPr>
          <p:nvPr/>
        </p:nvSpPr>
        <p:spPr bwMode="auto">
          <a:xfrm>
            <a:off x="7817488" y="3595805"/>
            <a:ext cx="57510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4" name="Rectangle 146"/>
          <p:cNvSpPr>
            <a:spLocks noChangeArrowheads="1"/>
          </p:cNvSpPr>
          <p:nvPr/>
        </p:nvSpPr>
        <p:spPr bwMode="auto">
          <a:xfrm>
            <a:off x="7817487" y="3603271"/>
            <a:ext cx="578892"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5" name="Rectangle 147"/>
          <p:cNvSpPr>
            <a:spLocks noChangeArrowheads="1"/>
          </p:cNvSpPr>
          <p:nvPr/>
        </p:nvSpPr>
        <p:spPr bwMode="auto">
          <a:xfrm>
            <a:off x="7817487" y="3608872"/>
            <a:ext cx="582676"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6" name="Rectangle 148"/>
          <p:cNvSpPr>
            <a:spLocks noChangeArrowheads="1"/>
          </p:cNvSpPr>
          <p:nvPr/>
        </p:nvSpPr>
        <p:spPr bwMode="auto">
          <a:xfrm>
            <a:off x="7819379" y="3616337"/>
            <a:ext cx="58456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7" name="Rectangle 149"/>
          <p:cNvSpPr>
            <a:spLocks noChangeArrowheads="1"/>
          </p:cNvSpPr>
          <p:nvPr/>
        </p:nvSpPr>
        <p:spPr bwMode="auto">
          <a:xfrm>
            <a:off x="7819379" y="3621938"/>
            <a:ext cx="586460" cy="149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8" name="Rectangle 150"/>
          <p:cNvSpPr>
            <a:spLocks noChangeArrowheads="1"/>
          </p:cNvSpPr>
          <p:nvPr/>
        </p:nvSpPr>
        <p:spPr bwMode="auto">
          <a:xfrm>
            <a:off x="7823162" y="3636872"/>
            <a:ext cx="58267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19" name="Rectangle 151"/>
          <p:cNvSpPr>
            <a:spLocks noChangeArrowheads="1"/>
          </p:cNvSpPr>
          <p:nvPr/>
        </p:nvSpPr>
        <p:spPr bwMode="auto">
          <a:xfrm>
            <a:off x="7823162" y="3638739"/>
            <a:ext cx="58646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0" name="Rectangle 152"/>
          <p:cNvSpPr>
            <a:spLocks noChangeArrowheads="1"/>
          </p:cNvSpPr>
          <p:nvPr/>
        </p:nvSpPr>
        <p:spPr bwMode="auto">
          <a:xfrm>
            <a:off x="7859108" y="3642472"/>
            <a:ext cx="5505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1" name="Rectangle 153"/>
          <p:cNvSpPr>
            <a:spLocks noChangeArrowheads="1"/>
          </p:cNvSpPr>
          <p:nvPr/>
        </p:nvSpPr>
        <p:spPr bwMode="auto">
          <a:xfrm>
            <a:off x="7866674" y="3646205"/>
            <a:ext cx="5429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2" name="Rectangle 154"/>
          <p:cNvSpPr>
            <a:spLocks noChangeArrowheads="1"/>
          </p:cNvSpPr>
          <p:nvPr/>
        </p:nvSpPr>
        <p:spPr bwMode="auto">
          <a:xfrm>
            <a:off x="7868566" y="3649939"/>
            <a:ext cx="54105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3" name="Rectangle 155"/>
          <p:cNvSpPr>
            <a:spLocks noChangeArrowheads="1"/>
          </p:cNvSpPr>
          <p:nvPr/>
        </p:nvSpPr>
        <p:spPr bwMode="auto">
          <a:xfrm>
            <a:off x="7872350" y="3653672"/>
            <a:ext cx="53727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4" name="Rectangle 156"/>
          <p:cNvSpPr>
            <a:spLocks noChangeArrowheads="1"/>
          </p:cNvSpPr>
          <p:nvPr/>
        </p:nvSpPr>
        <p:spPr bwMode="auto">
          <a:xfrm>
            <a:off x="7876134" y="3655539"/>
            <a:ext cx="5334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5" name="Rectangle 157"/>
          <p:cNvSpPr>
            <a:spLocks noChangeArrowheads="1"/>
          </p:cNvSpPr>
          <p:nvPr/>
        </p:nvSpPr>
        <p:spPr bwMode="auto">
          <a:xfrm>
            <a:off x="7879918" y="3659272"/>
            <a:ext cx="52970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6" name="Rectangle 158"/>
          <p:cNvSpPr>
            <a:spLocks noChangeArrowheads="1"/>
          </p:cNvSpPr>
          <p:nvPr/>
        </p:nvSpPr>
        <p:spPr bwMode="auto">
          <a:xfrm>
            <a:off x="7885592" y="3663005"/>
            <a:ext cx="52403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7" name="Rectangle 159"/>
          <p:cNvSpPr>
            <a:spLocks noChangeArrowheads="1"/>
          </p:cNvSpPr>
          <p:nvPr/>
        </p:nvSpPr>
        <p:spPr bwMode="auto">
          <a:xfrm>
            <a:off x="7889376" y="3666739"/>
            <a:ext cx="52403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8" name="Rectangle 160"/>
          <p:cNvSpPr>
            <a:spLocks noChangeArrowheads="1"/>
          </p:cNvSpPr>
          <p:nvPr/>
        </p:nvSpPr>
        <p:spPr bwMode="auto">
          <a:xfrm>
            <a:off x="7891267" y="3670472"/>
            <a:ext cx="52213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29" name="Rectangle 161"/>
          <p:cNvSpPr>
            <a:spLocks noChangeArrowheads="1"/>
          </p:cNvSpPr>
          <p:nvPr/>
        </p:nvSpPr>
        <p:spPr bwMode="auto">
          <a:xfrm>
            <a:off x="7898836" y="3672339"/>
            <a:ext cx="51457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0" name="Rectangle 162"/>
          <p:cNvSpPr>
            <a:spLocks noChangeArrowheads="1"/>
          </p:cNvSpPr>
          <p:nvPr/>
        </p:nvSpPr>
        <p:spPr bwMode="auto">
          <a:xfrm>
            <a:off x="7902619" y="3676072"/>
            <a:ext cx="5107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1" name="Rectangle 163"/>
          <p:cNvSpPr>
            <a:spLocks noChangeArrowheads="1"/>
          </p:cNvSpPr>
          <p:nvPr/>
        </p:nvSpPr>
        <p:spPr bwMode="auto">
          <a:xfrm>
            <a:off x="7908294" y="3679806"/>
            <a:ext cx="50511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2" name="Rectangle 164"/>
          <p:cNvSpPr>
            <a:spLocks noChangeArrowheads="1"/>
          </p:cNvSpPr>
          <p:nvPr/>
        </p:nvSpPr>
        <p:spPr bwMode="auto">
          <a:xfrm>
            <a:off x="7912077" y="3683539"/>
            <a:ext cx="50132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3" name="Rectangle 165"/>
          <p:cNvSpPr>
            <a:spLocks noChangeArrowheads="1"/>
          </p:cNvSpPr>
          <p:nvPr/>
        </p:nvSpPr>
        <p:spPr bwMode="auto">
          <a:xfrm>
            <a:off x="7917754" y="3685406"/>
            <a:ext cx="49565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4" name="Rectangle 166"/>
          <p:cNvSpPr>
            <a:spLocks noChangeArrowheads="1"/>
          </p:cNvSpPr>
          <p:nvPr/>
        </p:nvSpPr>
        <p:spPr bwMode="auto">
          <a:xfrm>
            <a:off x="7921537" y="3689139"/>
            <a:ext cx="49186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5" name="Rectangle 167"/>
          <p:cNvSpPr>
            <a:spLocks noChangeArrowheads="1"/>
          </p:cNvSpPr>
          <p:nvPr/>
        </p:nvSpPr>
        <p:spPr bwMode="auto">
          <a:xfrm>
            <a:off x="7925320" y="3692872"/>
            <a:ext cx="48808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6" name="Rectangle 168"/>
          <p:cNvSpPr>
            <a:spLocks noChangeArrowheads="1"/>
          </p:cNvSpPr>
          <p:nvPr/>
        </p:nvSpPr>
        <p:spPr bwMode="auto">
          <a:xfrm>
            <a:off x="7929103" y="3696606"/>
            <a:ext cx="48430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7" name="Rectangle 169"/>
          <p:cNvSpPr>
            <a:spLocks noChangeArrowheads="1"/>
          </p:cNvSpPr>
          <p:nvPr/>
        </p:nvSpPr>
        <p:spPr bwMode="auto">
          <a:xfrm>
            <a:off x="7930995" y="3700339"/>
            <a:ext cx="48241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8" name="Rectangle 170"/>
          <p:cNvSpPr>
            <a:spLocks noChangeArrowheads="1"/>
          </p:cNvSpPr>
          <p:nvPr/>
        </p:nvSpPr>
        <p:spPr bwMode="auto">
          <a:xfrm>
            <a:off x="7938563" y="3702206"/>
            <a:ext cx="4748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39" name="Rectangle 171"/>
          <p:cNvSpPr>
            <a:spLocks noChangeArrowheads="1"/>
          </p:cNvSpPr>
          <p:nvPr/>
        </p:nvSpPr>
        <p:spPr bwMode="auto">
          <a:xfrm>
            <a:off x="7940455" y="3705939"/>
            <a:ext cx="472951"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0" name="Rectangle 172"/>
          <p:cNvSpPr>
            <a:spLocks noChangeArrowheads="1"/>
          </p:cNvSpPr>
          <p:nvPr/>
        </p:nvSpPr>
        <p:spPr bwMode="auto">
          <a:xfrm>
            <a:off x="7948022" y="3713406"/>
            <a:ext cx="46538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1" name="Rectangle 173"/>
          <p:cNvSpPr>
            <a:spLocks noChangeArrowheads="1"/>
          </p:cNvSpPr>
          <p:nvPr/>
        </p:nvSpPr>
        <p:spPr bwMode="auto">
          <a:xfrm>
            <a:off x="7951805" y="3717139"/>
            <a:ext cx="46160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2" name="Rectangle 174"/>
          <p:cNvSpPr>
            <a:spLocks noChangeArrowheads="1"/>
          </p:cNvSpPr>
          <p:nvPr/>
        </p:nvSpPr>
        <p:spPr bwMode="auto">
          <a:xfrm>
            <a:off x="7953698" y="3719006"/>
            <a:ext cx="45970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3" name="Rectangle 175"/>
          <p:cNvSpPr>
            <a:spLocks noChangeArrowheads="1"/>
          </p:cNvSpPr>
          <p:nvPr/>
        </p:nvSpPr>
        <p:spPr bwMode="auto">
          <a:xfrm>
            <a:off x="7961265" y="3726472"/>
            <a:ext cx="4521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4" name="Rectangle 176"/>
          <p:cNvSpPr>
            <a:spLocks noChangeArrowheads="1"/>
          </p:cNvSpPr>
          <p:nvPr/>
        </p:nvSpPr>
        <p:spPr bwMode="auto">
          <a:xfrm>
            <a:off x="7965048" y="3730205"/>
            <a:ext cx="44835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5" name="Rectangle 177"/>
          <p:cNvSpPr>
            <a:spLocks noChangeArrowheads="1"/>
          </p:cNvSpPr>
          <p:nvPr/>
        </p:nvSpPr>
        <p:spPr bwMode="auto">
          <a:xfrm>
            <a:off x="7966940" y="3735806"/>
            <a:ext cx="44646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6" name="Rectangle 178"/>
          <p:cNvSpPr>
            <a:spLocks noChangeArrowheads="1"/>
          </p:cNvSpPr>
          <p:nvPr/>
        </p:nvSpPr>
        <p:spPr bwMode="auto">
          <a:xfrm>
            <a:off x="7970723" y="3739539"/>
            <a:ext cx="44268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7" name="Rectangle 179"/>
          <p:cNvSpPr>
            <a:spLocks noChangeArrowheads="1"/>
          </p:cNvSpPr>
          <p:nvPr/>
        </p:nvSpPr>
        <p:spPr bwMode="auto">
          <a:xfrm>
            <a:off x="7974508" y="3743273"/>
            <a:ext cx="43889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8" name="Rectangle 180"/>
          <p:cNvSpPr>
            <a:spLocks noChangeArrowheads="1"/>
          </p:cNvSpPr>
          <p:nvPr/>
        </p:nvSpPr>
        <p:spPr bwMode="auto">
          <a:xfrm>
            <a:off x="7974508" y="3747006"/>
            <a:ext cx="43889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49" name="Rectangle 181"/>
          <p:cNvSpPr>
            <a:spLocks noChangeArrowheads="1"/>
          </p:cNvSpPr>
          <p:nvPr/>
        </p:nvSpPr>
        <p:spPr bwMode="auto">
          <a:xfrm>
            <a:off x="7976400" y="3748873"/>
            <a:ext cx="43700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0" name="Rectangle 182"/>
          <p:cNvSpPr>
            <a:spLocks noChangeArrowheads="1"/>
          </p:cNvSpPr>
          <p:nvPr/>
        </p:nvSpPr>
        <p:spPr bwMode="auto">
          <a:xfrm>
            <a:off x="7980183" y="3752606"/>
            <a:ext cx="433223"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1" name="Rectangle 183"/>
          <p:cNvSpPr>
            <a:spLocks noChangeArrowheads="1"/>
          </p:cNvSpPr>
          <p:nvPr/>
        </p:nvSpPr>
        <p:spPr bwMode="auto">
          <a:xfrm>
            <a:off x="7983966" y="3760073"/>
            <a:ext cx="429440"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2" name="Rectangle 184"/>
          <p:cNvSpPr>
            <a:spLocks noChangeArrowheads="1"/>
          </p:cNvSpPr>
          <p:nvPr/>
        </p:nvSpPr>
        <p:spPr bwMode="auto">
          <a:xfrm>
            <a:off x="7987749" y="3769405"/>
            <a:ext cx="425656" cy="168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3" name="Rectangle 185"/>
          <p:cNvSpPr>
            <a:spLocks noChangeArrowheads="1"/>
          </p:cNvSpPr>
          <p:nvPr/>
        </p:nvSpPr>
        <p:spPr bwMode="auto">
          <a:xfrm>
            <a:off x="7989641" y="3786206"/>
            <a:ext cx="423764" cy="205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4" name="Rectangle 186"/>
          <p:cNvSpPr>
            <a:spLocks noChangeArrowheads="1"/>
          </p:cNvSpPr>
          <p:nvPr/>
        </p:nvSpPr>
        <p:spPr bwMode="auto">
          <a:xfrm>
            <a:off x="7989641" y="3806740"/>
            <a:ext cx="427548"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5" name="Rectangle 187"/>
          <p:cNvSpPr>
            <a:spLocks noChangeArrowheads="1"/>
          </p:cNvSpPr>
          <p:nvPr/>
        </p:nvSpPr>
        <p:spPr bwMode="auto">
          <a:xfrm>
            <a:off x="7989641" y="3819806"/>
            <a:ext cx="429440"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6" name="Rectangle 188"/>
          <p:cNvSpPr>
            <a:spLocks noChangeArrowheads="1"/>
          </p:cNvSpPr>
          <p:nvPr/>
        </p:nvSpPr>
        <p:spPr bwMode="auto">
          <a:xfrm>
            <a:off x="7989642" y="3829139"/>
            <a:ext cx="433223"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7" name="Rectangle 189"/>
          <p:cNvSpPr>
            <a:spLocks noChangeArrowheads="1"/>
          </p:cNvSpPr>
          <p:nvPr/>
        </p:nvSpPr>
        <p:spPr bwMode="auto">
          <a:xfrm>
            <a:off x="7989642" y="3840339"/>
            <a:ext cx="437007"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8" name="Rectangle 190"/>
          <p:cNvSpPr>
            <a:spLocks noChangeArrowheads="1"/>
          </p:cNvSpPr>
          <p:nvPr/>
        </p:nvSpPr>
        <p:spPr bwMode="auto">
          <a:xfrm>
            <a:off x="7989642" y="3845940"/>
            <a:ext cx="43889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59" name="Rectangle 191"/>
          <p:cNvSpPr>
            <a:spLocks noChangeArrowheads="1"/>
          </p:cNvSpPr>
          <p:nvPr/>
        </p:nvSpPr>
        <p:spPr bwMode="auto">
          <a:xfrm>
            <a:off x="7987750" y="3849673"/>
            <a:ext cx="44079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0" name="Rectangle 192"/>
          <p:cNvSpPr>
            <a:spLocks noChangeArrowheads="1"/>
          </p:cNvSpPr>
          <p:nvPr/>
        </p:nvSpPr>
        <p:spPr bwMode="auto">
          <a:xfrm>
            <a:off x="7987749" y="3853407"/>
            <a:ext cx="444574"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1" name="Rectangle 193"/>
          <p:cNvSpPr>
            <a:spLocks noChangeArrowheads="1"/>
          </p:cNvSpPr>
          <p:nvPr/>
        </p:nvSpPr>
        <p:spPr bwMode="auto">
          <a:xfrm>
            <a:off x="7987749" y="3860873"/>
            <a:ext cx="448358"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2" name="Rectangle 194"/>
          <p:cNvSpPr>
            <a:spLocks noChangeArrowheads="1"/>
          </p:cNvSpPr>
          <p:nvPr/>
        </p:nvSpPr>
        <p:spPr bwMode="auto">
          <a:xfrm>
            <a:off x="7987750" y="3862740"/>
            <a:ext cx="45214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3" name="Rectangle 195"/>
          <p:cNvSpPr>
            <a:spLocks noChangeArrowheads="1"/>
          </p:cNvSpPr>
          <p:nvPr/>
        </p:nvSpPr>
        <p:spPr bwMode="auto">
          <a:xfrm>
            <a:off x="7987750" y="3866473"/>
            <a:ext cx="454033"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4" name="Rectangle 196"/>
          <p:cNvSpPr>
            <a:spLocks noChangeArrowheads="1"/>
          </p:cNvSpPr>
          <p:nvPr/>
        </p:nvSpPr>
        <p:spPr bwMode="auto">
          <a:xfrm>
            <a:off x="7987750" y="3873940"/>
            <a:ext cx="45781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5" name="Rectangle 197"/>
          <p:cNvSpPr>
            <a:spLocks noChangeArrowheads="1"/>
          </p:cNvSpPr>
          <p:nvPr/>
        </p:nvSpPr>
        <p:spPr bwMode="auto">
          <a:xfrm>
            <a:off x="7987749" y="3877674"/>
            <a:ext cx="46160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6" name="Rectangle 198"/>
          <p:cNvSpPr>
            <a:spLocks noChangeArrowheads="1"/>
          </p:cNvSpPr>
          <p:nvPr/>
        </p:nvSpPr>
        <p:spPr bwMode="auto">
          <a:xfrm>
            <a:off x="7987749" y="3879540"/>
            <a:ext cx="465384"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7" name="Rectangle 199"/>
          <p:cNvSpPr>
            <a:spLocks noChangeArrowheads="1"/>
          </p:cNvSpPr>
          <p:nvPr/>
        </p:nvSpPr>
        <p:spPr bwMode="auto">
          <a:xfrm>
            <a:off x="7983967" y="3887007"/>
            <a:ext cx="47105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8" name="Rectangle 200"/>
          <p:cNvSpPr>
            <a:spLocks noChangeArrowheads="1"/>
          </p:cNvSpPr>
          <p:nvPr/>
        </p:nvSpPr>
        <p:spPr bwMode="auto">
          <a:xfrm>
            <a:off x="7983967" y="3890739"/>
            <a:ext cx="474843"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69" name="Rectangle 201"/>
          <p:cNvSpPr>
            <a:spLocks noChangeArrowheads="1"/>
          </p:cNvSpPr>
          <p:nvPr/>
        </p:nvSpPr>
        <p:spPr bwMode="auto">
          <a:xfrm>
            <a:off x="7983967" y="3896340"/>
            <a:ext cx="47862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0" name="Rectangle 202"/>
          <p:cNvSpPr>
            <a:spLocks noChangeArrowheads="1"/>
          </p:cNvSpPr>
          <p:nvPr/>
        </p:nvSpPr>
        <p:spPr bwMode="auto">
          <a:xfrm>
            <a:off x="7983966" y="3900074"/>
            <a:ext cx="48241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1" name="Rectangle 204"/>
          <p:cNvSpPr>
            <a:spLocks noChangeArrowheads="1"/>
          </p:cNvSpPr>
          <p:nvPr/>
        </p:nvSpPr>
        <p:spPr bwMode="auto">
          <a:xfrm>
            <a:off x="7984054" y="3903572"/>
            <a:ext cx="48431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2" name="Rectangle 205"/>
          <p:cNvSpPr>
            <a:spLocks noChangeArrowheads="1"/>
          </p:cNvSpPr>
          <p:nvPr/>
        </p:nvSpPr>
        <p:spPr bwMode="auto">
          <a:xfrm>
            <a:off x="7984053" y="3907304"/>
            <a:ext cx="488100"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3" name="Rectangle 206"/>
          <p:cNvSpPr>
            <a:spLocks noChangeArrowheads="1"/>
          </p:cNvSpPr>
          <p:nvPr/>
        </p:nvSpPr>
        <p:spPr bwMode="auto">
          <a:xfrm>
            <a:off x="7984053" y="3912905"/>
            <a:ext cx="491884"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4" name="Rectangle 207"/>
          <p:cNvSpPr>
            <a:spLocks noChangeArrowheads="1"/>
          </p:cNvSpPr>
          <p:nvPr/>
        </p:nvSpPr>
        <p:spPr bwMode="auto">
          <a:xfrm>
            <a:off x="7984053" y="3924103"/>
            <a:ext cx="493776"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5" name="Rectangle 208"/>
          <p:cNvSpPr>
            <a:spLocks noChangeArrowheads="1"/>
          </p:cNvSpPr>
          <p:nvPr/>
        </p:nvSpPr>
        <p:spPr bwMode="auto">
          <a:xfrm>
            <a:off x="7984053" y="3929704"/>
            <a:ext cx="497560"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6" name="Rectangle 209"/>
          <p:cNvSpPr>
            <a:spLocks noChangeArrowheads="1"/>
          </p:cNvSpPr>
          <p:nvPr/>
        </p:nvSpPr>
        <p:spPr bwMode="auto">
          <a:xfrm>
            <a:off x="7984054" y="3940903"/>
            <a:ext cx="501343"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7" name="Rectangle 210"/>
          <p:cNvSpPr>
            <a:spLocks noChangeArrowheads="1"/>
          </p:cNvSpPr>
          <p:nvPr/>
        </p:nvSpPr>
        <p:spPr bwMode="auto">
          <a:xfrm>
            <a:off x="7987836" y="3942770"/>
            <a:ext cx="497560" cy="167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8" name="Rectangle 211"/>
          <p:cNvSpPr>
            <a:spLocks noChangeArrowheads="1"/>
          </p:cNvSpPr>
          <p:nvPr/>
        </p:nvSpPr>
        <p:spPr bwMode="auto">
          <a:xfrm>
            <a:off x="7989728" y="3959569"/>
            <a:ext cx="49566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79" name="Rectangle 212"/>
          <p:cNvSpPr>
            <a:spLocks noChangeArrowheads="1"/>
          </p:cNvSpPr>
          <p:nvPr/>
        </p:nvSpPr>
        <p:spPr bwMode="auto">
          <a:xfrm>
            <a:off x="7993512" y="3963302"/>
            <a:ext cx="4918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0" name="Rectangle 213"/>
          <p:cNvSpPr>
            <a:spLocks noChangeArrowheads="1"/>
          </p:cNvSpPr>
          <p:nvPr/>
        </p:nvSpPr>
        <p:spPr bwMode="auto">
          <a:xfrm>
            <a:off x="7993512" y="3967034"/>
            <a:ext cx="495668" cy="56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1" name="Rectangle 214"/>
          <p:cNvSpPr>
            <a:spLocks noChangeArrowheads="1"/>
          </p:cNvSpPr>
          <p:nvPr/>
        </p:nvSpPr>
        <p:spPr bwMode="auto">
          <a:xfrm>
            <a:off x="7997296" y="3972635"/>
            <a:ext cx="4918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2" name="Rectangle 215"/>
          <p:cNvSpPr>
            <a:spLocks noChangeArrowheads="1"/>
          </p:cNvSpPr>
          <p:nvPr/>
        </p:nvSpPr>
        <p:spPr bwMode="auto">
          <a:xfrm>
            <a:off x="8001079" y="3976368"/>
            <a:ext cx="48810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3" name="Rectangle 216"/>
          <p:cNvSpPr>
            <a:spLocks noChangeArrowheads="1"/>
          </p:cNvSpPr>
          <p:nvPr/>
        </p:nvSpPr>
        <p:spPr bwMode="auto">
          <a:xfrm>
            <a:off x="8002972" y="3980101"/>
            <a:ext cx="48242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4" name="Rectangle 217"/>
          <p:cNvSpPr>
            <a:spLocks noChangeArrowheads="1"/>
          </p:cNvSpPr>
          <p:nvPr/>
        </p:nvSpPr>
        <p:spPr bwMode="auto">
          <a:xfrm>
            <a:off x="8006756" y="3983834"/>
            <a:ext cx="47864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5" name="Rectangle 218"/>
          <p:cNvSpPr>
            <a:spLocks noChangeArrowheads="1"/>
          </p:cNvSpPr>
          <p:nvPr/>
        </p:nvSpPr>
        <p:spPr bwMode="auto">
          <a:xfrm>
            <a:off x="8010540" y="3987567"/>
            <a:ext cx="474857"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6" name="Rectangle 219"/>
          <p:cNvSpPr>
            <a:spLocks noChangeArrowheads="1"/>
          </p:cNvSpPr>
          <p:nvPr/>
        </p:nvSpPr>
        <p:spPr bwMode="auto">
          <a:xfrm>
            <a:off x="8014322" y="3989434"/>
            <a:ext cx="47107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7" name="Rectangle 220"/>
          <p:cNvSpPr>
            <a:spLocks noChangeArrowheads="1"/>
          </p:cNvSpPr>
          <p:nvPr/>
        </p:nvSpPr>
        <p:spPr bwMode="auto">
          <a:xfrm>
            <a:off x="8019998" y="3993167"/>
            <a:ext cx="46539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8" name="Rectangle 221"/>
          <p:cNvSpPr>
            <a:spLocks noChangeArrowheads="1"/>
          </p:cNvSpPr>
          <p:nvPr/>
        </p:nvSpPr>
        <p:spPr bwMode="auto">
          <a:xfrm>
            <a:off x="8029458" y="3996900"/>
            <a:ext cx="45593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89" name="Rectangle 222"/>
          <p:cNvSpPr>
            <a:spLocks noChangeArrowheads="1"/>
          </p:cNvSpPr>
          <p:nvPr/>
        </p:nvSpPr>
        <p:spPr bwMode="auto">
          <a:xfrm>
            <a:off x="8033242" y="4000633"/>
            <a:ext cx="45215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0" name="Rectangle 223"/>
          <p:cNvSpPr>
            <a:spLocks noChangeArrowheads="1"/>
          </p:cNvSpPr>
          <p:nvPr/>
        </p:nvSpPr>
        <p:spPr bwMode="auto">
          <a:xfrm>
            <a:off x="8042700" y="4004366"/>
            <a:ext cx="44269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1" name="Rectangle 224"/>
          <p:cNvSpPr>
            <a:spLocks noChangeArrowheads="1"/>
          </p:cNvSpPr>
          <p:nvPr/>
        </p:nvSpPr>
        <p:spPr bwMode="auto">
          <a:xfrm>
            <a:off x="8046484" y="4006233"/>
            <a:ext cx="43891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2" name="Rectangle 225"/>
          <p:cNvSpPr>
            <a:spLocks noChangeArrowheads="1"/>
          </p:cNvSpPr>
          <p:nvPr/>
        </p:nvSpPr>
        <p:spPr bwMode="auto">
          <a:xfrm>
            <a:off x="8059728" y="4009966"/>
            <a:ext cx="42566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3" name="Rectangle 226"/>
          <p:cNvSpPr>
            <a:spLocks noChangeArrowheads="1"/>
          </p:cNvSpPr>
          <p:nvPr/>
        </p:nvSpPr>
        <p:spPr bwMode="auto">
          <a:xfrm>
            <a:off x="8069186" y="4013699"/>
            <a:ext cx="41621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4" name="Rectangle 227"/>
          <p:cNvSpPr>
            <a:spLocks noChangeArrowheads="1"/>
          </p:cNvSpPr>
          <p:nvPr/>
        </p:nvSpPr>
        <p:spPr bwMode="auto">
          <a:xfrm>
            <a:off x="8078646" y="4017432"/>
            <a:ext cx="40675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5" name="Rectangle 228"/>
          <p:cNvSpPr>
            <a:spLocks noChangeArrowheads="1"/>
          </p:cNvSpPr>
          <p:nvPr/>
        </p:nvSpPr>
        <p:spPr bwMode="auto">
          <a:xfrm>
            <a:off x="8082430" y="4021165"/>
            <a:ext cx="402967"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6" name="Rectangle 229"/>
          <p:cNvSpPr>
            <a:spLocks noChangeArrowheads="1"/>
          </p:cNvSpPr>
          <p:nvPr/>
        </p:nvSpPr>
        <p:spPr bwMode="auto">
          <a:xfrm>
            <a:off x="8086214" y="4023032"/>
            <a:ext cx="39918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7" name="Rectangle 230"/>
          <p:cNvSpPr>
            <a:spLocks noChangeArrowheads="1"/>
          </p:cNvSpPr>
          <p:nvPr/>
        </p:nvSpPr>
        <p:spPr bwMode="auto">
          <a:xfrm>
            <a:off x="8095672" y="4026765"/>
            <a:ext cx="38594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8" name="Rectangle 231"/>
          <p:cNvSpPr>
            <a:spLocks noChangeArrowheads="1"/>
          </p:cNvSpPr>
          <p:nvPr/>
        </p:nvSpPr>
        <p:spPr bwMode="auto">
          <a:xfrm>
            <a:off x="8099456" y="4030498"/>
            <a:ext cx="382156"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599" name="Rectangle 232"/>
          <p:cNvSpPr>
            <a:spLocks noChangeArrowheads="1"/>
          </p:cNvSpPr>
          <p:nvPr/>
        </p:nvSpPr>
        <p:spPr bwMode="auto">
          <a:xfrm>
            <a:off x="8101348" y="4034231"/>
            <a:ext cx="380264"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0" name="Rectangle 233"/>
          <p:cNvSpPr>
            <a:spLocks noChangeArrowheads="1"/>
          </p:cNvSpPr>
          <p:nvPr/>
        </p:nvSpPr>
        <p:spPr bwMode="auto">
          <a:xfrm>
            <a:off x="8108917" y="4036098"/>
            <a:ext cx="37269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1" name="Rectangle 234"/>
          <p:cNvSpPr>
            <a:spLocks noChangeArrowheads="1"/>
          </p:cNvSpPr>
          <p:nvPr/>
        </p:nvSpPr>
        <p:spPr bwMode="auto">
          <a:xfrm>
            <a:off x="8110808" y="4039831"/>
            <a:ext cx="370805" cy="11199"/>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2" name="Rectangle 235"/>
          <p:cNvSpPr>
            <a:spLocks noChangeArrowheads="1"/>
          </p:cNvSpPr>
          <p:nvPr/>
        </p:nvSpPr>
        <p:spPr bwMode="auto">
          <a:xfrm>
            <a:off x="8114592" y="4051030"/>
            <a:ext cx="367021"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3" name="Rectangle 236"/>
          <p:cNvSpPr>
            <a:spLocks noChangeArrowheads="1"/>
          </p:cNvSpPr>
          <p:nvPr/>
        </p:nvSpPr>
        <p:spPr bwMode="auto">
          <a:xfrm>
            <a:off x="8118376" y="4052896"/>
            <a:ext cx="363237" cy="7466"/>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4" name="Rectangle 237"/>
          <p:cNvSpPr>
            <a:spLocks noChangeArrowheads="1"/>
          </p:cNvSpPr>
          <p:nvPr/>
        </p:nvSpPr>
        <p:spPr bwMode="auto">
          <a:xfrm>
            <a:off x="8122159" y="4060363"/>
            <a:ext cx="359454"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5" name="Rectangle 238"/>
          <p:cNvSpPr>
            <a:spLocks noChangeArrowheads="1"/>
          </p:cNvSpPr>
          <p:nvPr/>
        </p:nvSpPr>
        <p:spPr bwMode="auto">
          <a:xfrm>
            <a:off x="8122159" y="4069695"/>
            <a:ext cx="35945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6" name="Rectangle 239"/>
          <p:cNvSpPr>
            <a:spLocks noChangeArrowheads="1"/>
          </p:cNvSpPr>
          <p:nvPr/>
        </p:nvSpPr>
        <p:spPr bwMode="auto">
          <a:xfrm>
            <a:off x="8124050" y="4077162"/>
            <a:ext cx="357562" cy="29865"/>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7" name="Rectangle 240"/>
          <p:cNvSpPr>
            <a:spLocks noChangeArrowheads="1"/>
          </p:cNvSpPr>
          <p:nvPr/>
        </p:nvSpPr>
        <p:spPr bwMode="auto">
          <a:xfrm>
            <a:off x="8124050" y="4107026"/>
            <a:ext cx="361346"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8" name="Rectangle 241"/>
          <p:cNvSpPr>
            <a:spLocks noChangeArrowheads="1"/>
          </p:cNvSpPr>
          <p:nvPr/>
        </p:nvSpPr>
        <p:spPr bwMode="auto">
          <a:xfrm>
            <a:off x="8124051" y="4120092"/>
            <a:ext cx="365129"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09" name="Rectangle 242"/>
          <p:cNvSpPr>
            <a:spLocks noChangeArrowheads="1"/>
          </p:cNvSpPr>
          <p:nvPr/>
        </p:nvSpPr>
        <p:spPr bwMode="auto">
          <a:xfrm>
            <a:off x="8122160" y="4127559"/>
            <a:ext cx="36702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0" name="Rectangle 243"/>
          <p:cNvSpPr>
            <a:spLocks noChangeArrowheads="1"/>
          </p:cNvSpPr>
          <p:nvPr/>
        </p:nvSpPr>
        <p:spPr bwMode="auto">
          <a:xfrm>
            <a:off x="8122160" y="4131292"/>
            <a:ext cx="36891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1" name="Rectangle 244"/>
          <p:cNvSpPr>
            <a:spLocks noChangeArrowheads="1"/>
          </p:cNvSpPr>
          <p:nvPr/>
        </p:nvSpPr>
        <p:spPr bwMode="auto">
          <a:xfrm>
            <a:off x="8122160" y="4133159"/>
            <a:ext cx="372697" cy="111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2" name="Rectangle 245"/>
          <p:cNvSpPr>
            <a:spLocks noChangeArrowheads="1"/>
          </p:cNvSpPr>
          <p:nvPr/>
        </p:nvSpPr>
        <p:spPr bwMode="auto">
          <a:xfrm>
            <a:off x="8122159" y="4144357"/>
            <a:ext cx="376480"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3" name="Rectangle 246"/>
          <p:cNvSpPr>
            <a:spLocks noChangeArrowheads="1"/>
          </p:cNvSpPr>
          <p:nvPr/>
        </p:nvSpPr>
        <p:spPr bwMode="auto">
          <a:xfrm>
            <a:off x="8122159" y="4149958"/>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4" name="Rectangle 247"/>
          <p:cNvSpPr>
            <a:spLocks noChangeArrowheads="1"/>
          </p:cNvSpPr>
          <p:nvPr/>
        </p:nvSpPr>
        <p:spPr bwMode="auto">
          <a:xfrm>
            <a:off x="8118375" y="4153691"/>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5" name="Rectangle 248"/>
          <p:cNvSpPr>
            <a:spLocks noChangeArrowheads="1"/>
          </p:cNvSpPr>
          <p:nvPr/>
        </p:nvSpPr>
        <p:spPr bwMode="auto">
          <a:xfrm>
            <a:off x="8118375" y="4157424"/>
            <a:ext cx="389724"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6" name="Rectangle 249"/>
          <p:cNvSpPr>
            <a:spLocks noChangeArrowheads="1"/>
          </p:cNvSpPr>
          <p:nvPr/>
        </p:nvSpPr>
        <p:spPr bwMode="auto">
          <a:xfrm>
            <a:off x="8118376" y="4166757"/>
            <a:ext cx="39350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7" name="Rectangle 250"/>
          <p:cNvSpPr>
            <a:spLocks noChangeArrowheads="1"/>
          </p:cNvSpPr>
          <p:nvPr/>
        </p:nvSpPr>
        <p:spPr bwMode="auto">
          <a:xfrm>
            <a:off x="8118376" y="4170489"/>
            <a:ext cx="397291"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8" name="Rectangle 251"/>
          <p:cNvSpPr>
            <a:spLocks noChangeArrowheads="1"/>
          </p:cNvSpPr>
          <p:nvPr/>
        </p:nvSpPr>
        <p:spPr bwMode="auto">
          <a:xfrm>
            <a:off x="8118376" y="4177956"/>
            <a:ext cx="39918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19" name="Rectangle 252"/>
          <p:cNvSpPr>
            <a:spLocks noChangeArrowheads="1"/>
          </p:cNvSpPr>
          <p:nvPr/>
        </p:nvSpPr>
        <p:spPr bwMode="auto">
          <a:xfrm>
            <a:off x="8118376" y="4179823"/>
            <a:ext cx="40296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0" name="Rectangle 253"/>
          <p:cNvSpPr>
            <a:spLocks noChangeArrowheads="1"/>
          </p:cNvSpPr>
          <p:nvPr/>
        </p:nvSpPr>
        <p:spPr bwMode="auto">
          <a:xfrm>
            <a:off x="8114591" y="4183556"/>
            <a:ext cx="40675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1" name="Rectangle 254"/>
          <p:cNvSpPr>
            <a:spLocks noChangeArrowheads="1"/>
          </p:cNvSpPr>
          <p:nvPr/>
        </p:nvSpPr>
        <p:spPr bwMode="auto">
          <a:xfrm>
            <a:off x="8114591" y="4187289"/>
            <a:ext cx="41053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2" name="Rectangle 255"/>
          <p:cNvSpPr>
            <a:spLocks noChangeArrowheads="1"/>
          </p:cNvSpPr>
          <p:nvPr/>
        </p:nvSpPr>
        <p:spPr bwMode="auto">
          <a:xfrm>
            <a:off x="8114591" y="4191022"/>
            <a:ext cx="412426"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3" name="Rectangle 256"/>
          <p:cNvSpPr>
            <a:spLocks noChangeArrowheads="1"/>
          </p:cNvSpPr>
          <p:nvPr/>
        </p:nvSpPr>
        <p:spPr bwMode="auto">
          <a:xfrm>
            <a:off x="8114591" y="4200355"/>
            <a:ext cx="41621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4" name="Rectangle 257"/>
          <p:cNvSpPr>
            <a:spLocks noChangeArrowheads="1"/>
          </p:cNvSpPr>
          <p:nvPr/>
        </p:nvSpPr>
        <p:spPr bwMode="auto">
          <a:xfrm>
            <a:off x="8110808" y="4204088"/>
            <a:ext cx="419993"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5" name="Rectangle 258"/>
          <p:cNvSpPr>
            <a:spLocks noChangeArrowheads="1"/>
          </p:cNvSpPr>
          <p:nvPr/>
        </p:nvSpPr>
        <p:spPr bwMode="auto">
          <a:xfrm>
            <a:off x="8110808" y="4207821"/>
            <a:ext cx="423777"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6" name="Rectangle 259"/>
          <p:cNvSpPr>
            <a:spLocks noChangeArrowheads="1"/>
          </p:cNvSpPr>
          <p:nvPr/>
        </p:nvSpPr>
        <p:spPr bwMode="auto">
          <a:xfrm>
            <a:off x="8110808" y="4217154"/>
            <a:ext cx="42756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7" name="Rectangle 260"/>
          <p:cNvSpPr>
            <a:spLocks noChangeArrowheads="1"/>
          </p:cNvSpPr>
          <p:nvPr/>
        </p:nvSpPr>
        <p:spPr bwMode="auto">
          <a:xfrm>
            <a:off x="8108917" y="4220886"/>
            <a:ext cx="429453"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8" name="Rectangle 261"/>
          <p:cNvSpPr>
            <a:spLocks noChangeArrowheads="1"/>
          </p:cNvSpPr>
          <p:nvPr/>
        </p:nvSpPr>
        <p:spPr bwMode="auto">
          <a:xfrm>
            <a:off x="8108916" y="4233952"/>
            <a:ext cx="43134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29" name="Rectangle 262"/>
          <p:cNvSpPr>
            <a:spLocks noChangeArrowheads="1"/>
          </p:cNvSpPr>
          <p:nvPr/>
        </p:nvSpPr>
        <p:spPr bwMode="auto">
          <a:xfrm>
            <a:off x="8105132" y="4241418"/>
            <a:ext cx="435128" cy="130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0" name="Rectangle 263"/>
          <p:cNvSpPr>
            <a:spLocks noChangeArrowheads="1"/>
          </p:cNvSpPr>
          <p:nvPr/>
        </p:nvSpPr>
        <p:spPr bwMode="auto">
          <a:xfrm>
            <a:off x="8105132" y="4254485"/>
            <a:ext cx="433236" cy="167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1" name="Rectangle 264"/>
          <p:cNvSpPr>
            <a:spLocks noChangeArrowheads="1"/>
          </p:cNvSpPr>
          <p:nvPr/>
        </p:nvSpPr>
        <p:spPr bwMode="auto">
          <a:xfrm>
            <a:off x="8101348" y="4271284"/>
            <a:ext cx="43702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2" name="Rectangle 265"/>
          <p:cNvSpPr>
            <a:spLocks noChangeArrowheads="1"/>
          </p:cNvSpPr>
          <p:nvPr/>
        </p:nvSpPr>
        <p:spPr bwMode="auto">
          <a:xfrm>
            <a:off x="8101348" y="4275016"/>
            <a:ext cx="433236"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3" name="Rectangle 266"/>
          <p:cNvSpPr>
            <a:spLocks noChangeArrowheads="1"/>
          </p:cNvSpPr>
          <p:nvPr/>
        </p:nvSpPr>
        <p:spPr bwMode="auto">
          <a:xfrm>
            <a:off x="8101349" y="4280616"/>
            <a:ext cx="42945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4" name="Rectangle 267"/>
          <p:cNvSpPr>
            <a:spLocks noChangeArrowheads="1"/>
          </p:cNvSpPr>
          <p:nvPr/>
        </p:nvSpPr>
        <p:spPr bwMode="auto">
          <a:xfrm>
            <a:off x="8101349" y="4288082"/>
            <a:ext cx="425669"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5" name="Rectangle 268"/>
          <p:cNvSpPr>
            <a:spLocks noChangeArrowheads="1"/>
          </p:cNvSpPr>
          <p:nvPr/>
        </p:nvSpPr>
        <p:spPr bwMode="auto">
          <a:xfrm>
            <a:off x="8101349" y="4293683"/>
            <a:ext cx="42377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6" name="Rectangle 269"/>
          <p:cNvSpPr>
            <a:spLocks noChangeArrowheads="1"/>
          </p:cNvSpPr>
          <p:nvPr/>
        </p:nvSpPr>
        <p:spPr bwMode="auto">
          <a:xfrm>
            <a:off x="8099457" y="4297416"/>
            <a:ext cx="42188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7" name="Rectangle 270"/>
          <p:cNvSpPr>
            <a:spLocks noChangeArrowheads="1"/>
          </p:cNvSpPr>
          <p:nvPr/>
        </p:nvSpPr>
        <p:spPr bwMode="auto">
          <a:xfrm>
            <a:off x="8099457" y="4301148"/>
            <a:ext cx="418101"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8" name="Rectangle 271"/>
          <p:cNvSpPr>
            <a:spLocks noChangeArrowheads="1"/>
          </p:cNvSpPr>
          <p:nvPr/>
        </p:nvSpPr>
        <p:spPr bwMode="auto">
          <a:xfrm>
            <a:off x="8099456" y="4308614"/>
            <a:ext cx="416210"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39" name="Rectangle 272"/>
          <p:cNvSpPr>
            <a:spLocks noChangeArrowheads="1"/>
          </p:cNvSpPr>
          <p:nvPr/>
        </p:nvSpPr>
        <p:spPr bwMode="auto">
          <a:xfrm>
            <a:off x="8099456" y="4314215"/>
            <a:ext cx="41242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0" name="Rectangle 273"/>
          <p:cNvSpPr>
            <a:spLocks noChangeArrowheads="1"/>
          </p:cNvSpPr>
          <p:nvPr/>
        </p:nvSpPr>
        <p:spPr bwMode="auto">
          <a:xfrm>
            <a:off x="8099456" y="4317947"/>
            <a:ext cx="408642"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1" name="Rectangle 274"/>
          <p:cNvSpPr>
            <a:spLocks noChangeArrowheads="1"/>
          </p:cNvSpPr>
          <p:nvPr/>
        </p:nvSpPr>
        <p:spPr bwMode="auto">
          <a:xfrm>
            <a:off x="8099456" y="4323547"/>
            <a:ext cx="404858"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2" name="Rectangle 275"/>
          <p:cNvSpPr>
            <a:spLocks noChangeArrowheads="1"/>
          </p:cNvSpPr>
          <p:nvPr/>
        </p:nvSpPr>
        <p:spPr bwMode="auto">
          <a:xfrm>
            <a:off x="8099457" y="4331014"/>
            <a:ext cx="40296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3" name="Rectangle 276"/>
          <p:cNvSpPr>
            <a:spLocks noChangeArrowheads="1"/>
          </p:cNvSpPr>
          <p:nvPr/>
        </p:nvSpPr>
        <p:spPr bwMode="auto">
          <a:xfrm>
            <a:off x="8101349" y="4334747"/>
            <a:ext cx="39729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4" name="Rectangle 277"/>
          <p:cNvSpPr>
            <a:spLocks noChangeArrowheads="1"/>
          </p:cNvSpPr>
          <p:nvPr/>
        </p:nvSpPr>
        <p:spPr bwMode="auto">
          <a:xfrm>
            <a:off x="8101349" y="4338480"/>
            <a:ext cx="39350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5" name="Rectangle 278"/>
          <p:cNvSpPr>
            <a:spLocks noChangeArrowheads="1"/>
          </p:cNvSpPr>
          <p:nvPr/>
        </p:nvSpPr>
        <p:spPr bwMode="auto">
          <a:xfrm>
            <a:off x="8101348" y="4340346"/>
            <a:ext cx="38972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6" name="Rectangle 279"/>
          <p:cNvSpPr>
            <a:spLocks noChangeArrowheads="1"/>
          </p:cNvSpPr>
          <p:nvPr/>
        </p:nvSpPr>
        <p:spPr bwMode="auto">
          <a:xfrm>
            <a:off x="8101348" y="4347813"/>
            <a:ext cx="38783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7" name="Rectangle 280"/>
          <p:cNvSpPr>
            <a:spLocks noChangeArrowheads="1"/>
          </p:cNvSpPr>
          <p:nvPr/>
        </p:nvSpPr>
        <p:spPr bwMode="auto">
          <a:xfrm>
            <a:off x="8105132" y="4351546"/>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8" name="Rectangle 281"/>
          <p:cNvSpPr>
            <a:spLocks noChangeArrowheads="1"/>
          </p:cNvSpPr>
          <p:nvPr/>
        </p:nvSpPr>
        <p:spPr bwMode="auto">
          <a:xfrm>
            <a:off x="8105132" y="4355279"/>
            <a:ext cx="376480"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49" name="Rectangle 282"/>
          <p:cNvSpPr>
            <a:spLocks noChangeArrowheads="1"/>
          </p:cNvSpPr>
          <p:nvPr/>
        </p:nvSpPr>
        <p:spPr bwMode="auto">
          <a:xfrm>
            <a:off x="8105133" y="4357145"/>
            <a:ext cx="372697"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0" name="Rectangle 283"/>
          <p:cNvSpPr>
            <a:spLocks noChangeArrowheads="1"/>
          </p:cNvSpPr>
          <p:nvPr/>
        </p:nvSpPr>
        <p:spPr bwMode="auto">
          <a:xfrm>
            <a:off x="8108917" y="4364612"/>
            <a:ext cx="36702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1" name="Rectangle 284"/>
          <p:cNvSpPr>
            <a:spLocks noChangeArrowheads="1"/>
          </p:cNvSpPr>
          <p:nvPr/>
        </p:nvSpPr>
        <p:spPr bwMode="auto">
          <a:xfrm>
            <a:off x="8108916" y="4368345"/>
            <a:ext cx="35945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2" name="Rectangle 285"/>
          <p:cNvSpPr>
            <a:spLocks noChangeArrowheads="1"/>
          </p:cNvSpPr>
          <p:nvPr/>
        </p:nvSpPr>
        <p:spPr bwMode="auto">
          <a:xfrm>
            <a:off x="8110807" y="4372078"/>
            <a:ext cx="355670"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3" name="Rectangle 286"/>
          <p:cNvSpPr>
            <a:spLocks noChangeArrowheads="1"/>
          </p:cNvSpPr>
          <p:nvPr/>
        </p:nvSpPr>
        <p:spPr bwMode="auto">
          <a:xfrm>
            <a:off x="8114592" y="4373944"/>
            <a:ext cx="34810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4" name="Rectangle 287"/>
          <p:cNvSpPr>
            <a:spLocks noChangeArrowheads="1"/>
          </p:cNvSpPr>
          <p:nvPr/>
        </p:nvSpPr>
        <p:spPr bwMode="auto">
          <a:xfrm>
            <a:off x="8118376" y="4381411"/>
            <a:ext cx="34053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5" name="Rectangle 288"/>
          <p:cNvSpPr>
            <a:spLocks noChangeArrowheads="1"/>
          </p:cNvSpPr>
          <p:nvPr/>
        </p:nvSpPr>
        <p:spPr bwMode="auto">
          <a:xfrm>
            <a:off x="8122159" y="4385143"/>
            <a:ext cx="33296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6" name="Rectangle 289"/>
          <p:cNvSpPr>
            <a:spLocks noChangeArrowheads="1"/>
          </p:cNvSpPr>
          <p:nvPr/>
        </p:nvSpPr>
        <p:spPr bwMode="auto">
          <a:xfrm>
            <a:off x="8124050" y="4390744"/>
            <a:ext cx="32918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7" name="Rectangle 290"/>
          <p:cNvSpPr>
            <a:spLocks noChangeArrowheads="1"/>
          </p:cNvSpPr>
          <p:nvPr/>
        </p:nvSpPr>
        <p:spPr bwMode="auto">
          <a:xfrm>
            <a:off x="8127835" y="4394477"/>
            <a:ext cx="31783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8" name="Rectangle 291"/>
          <p:cNvSpPr>
            <a:spLocks noChangeArrowheads="1"/>
          </p:cNvSpPr>
          <p:nvPr/>
        </p:nvSpPr>
        <p:spPr bwMode="auto">
          <a:xfrm>
            <a:off x="8127835" y="4398210"/>
            <a:ext cx="31404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59" name="Rectangle 292"/>
          <p:cNvSpPr>
            <a:spLocks noChangeArrowheads="1"/>
          </p:cNvSpPr>
          <p:nvPr/>
        </p:nvSpPr>
        <p:spPr bwMode="auto">
          <a:xfrm>
            <a:off x="8131619" y="4401943"/>
            <a:ext cx="308373"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0" name="Rectangle 293"/>
          <p:cNvSpPr>
            <a:spLocks noChangeArrowheads="1"/>
          </p:cNvSpPr>
          <p:nvPr/>
        </p:nvSpPr>
        <p:spPr bwMode="auto">
          <a:xfrm>
            <a:off x="8135402" y="4403810"/>
            <a:ext cx="30459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1" name="Rectangle 294"/>
          <p:cNvSpPr>
            <a:spLocks noChangeArrowheads="1"/>
          </p:cNvSpPr>
          <p:nvPr/>
        </p:nvSpPr>
        <p:spPr bwMode="auto">
          <a:xfrm>
            <a:off x="8137293" y="4407543"/>
            <a:ext cx="29891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2" name="Rectangle 295"/>
          <p:cNvSpPr>
            <a:spLocks noChangeArrowheads="1"/>
          </p:cNvSpPr>
          <p:nvPr/>
        </p:nvSpPr>
        <p:spPr bwMode="auto">
          <a:xfrm>
            <a:off x="8137293" y="4411276"/>
            <a:ext cx="29513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3" name="Rectangle 296"/>
          <p:cNvSpPr>
            <a:spLocks noChangeArrowheads="1"/>
          </p:cNvSpPr>
          <p:nvPr/>
        </p:nvSpPr>
        <p:spPr bwMode="auto">
          <a:xfrm>
            <a:off x="8141078" y="4415009"/>
            <a:ext cx="29134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4" name="Rectangle 297"/>
          <p:cNvSpPr>
            <a:spLocks noChangeArrowheads="1"/>
          </p:cNvSpPr>
          <p:nvPr/>
        </p:nvSpPr>
        <p:spPr bwMode="auto">
          <a:xfrm>
            <a:off x="8144862" y="4418742"/>
            <a:ext cx="28377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5" name="Rectangle 298"/>
          <p:cNvSpPr>
            <a:spLocks noChangeArrowheads="1"/>
          </p:cNvSpPr>
          <p:nvPr/>
        </p:nvSpPr>
        <p:spPr bwMode="auto">
          <a:xfrm>
            <a:off x="8148645" y="4420609"/>
            <a:ext cx="27810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6" name="Rectangle 299"/>
          <p:cNvSpPr>
            <a:spLocks noChangeArrowheads="1"/>
          </p:cNvSpPr>
          <p:nvPr/>
        </p:nvSpPr>
        <p:spPr bwMode="auto">
          <a:xfrm>
            <a:off x="8150536" y="4424342"/>
            <a:ext cx="27242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7" name="Rectangle 300"/>
          <p:cNvSpPr>
            <a:spLocks noChangeArrowheads="1"/>
          </p:cNvSpPr>
          <p:nvPr/>
        </p:nvSpPr>
        <p:spPr bwMode="auto">
          <a:xfrm>
            <a:off x="8150536" y="4428075"/>
            <a:ext cx="26864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8" name="Rectangle 301"/>
          <p:cNvSpPr>
            <a:spLocks noChangeArrowheads="1"/>
          </p:cNvSpPr>
          <p:nvPr/>
        </p:nvSpPr>
        <p:spPr bwMode="auto">
          <a:xfrm>
            <a:off x="8154321" y="4431808"/>
            <a:ext cx="26296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69" name="Rectangle 302"/>
          <p:cNvSpPr>
            <a:spLocks noChangeArrowheads="1"/>
          </p:cNvSpPr>
          <p:nvPr/>
        </p:nvSpPr>
        <p:spPr bwMode="auto">
          <a:xfrm>
            <a:off x="8158105" y="4435541"/>
            <a:ext cx="25540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0" name="Rectangle 303"/>
          <p:cNvSpPr>
            <a:spLocks noChangeArrowheads="1"/>
          </p:cNvSpPr>
          <p:nvPr/>
        </p:nvSpPr>
        <p:spPr bwMode="auto">
          <a:xfrm>
            <a:off x="8159996" y="4437408"/>
            <a:ext cx="24972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1" name="Rectangle 304"/>
          <p:cNvSpPr>
            <a:spLocks noChangeArrowheads="1"/>
          </p:cNvSpPr>
          <p:nvPr/>
        </p:nvSpPr>
        <p:spPr bwMode="auto">
          <a:xfrm>
            <a:off x="8163780" y="4441141"/>
            <a:ext cx="24215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2" name="Rectangle 305"/>
          <p:cNvSpPr>
            <a:spLocks noChangeArrowheads="1"/>
          </p:cNvSpPr>
          <p:nvPr/>
        </p:nvSpPr>
        <p:spPr bwMode="auto">
          <a:xfrm>
            <a:off x="8163780" y="4444873"/>
            <a:ext cx="240266"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3" name="Rectangle 306"/>
          <p:cNvSpPr>
            <a:spLocks noChangeArrowheads="1"/>
          </p:cNvSpPr>
          <p:nvPr/>
        </p:nvSpPr>
        <p:spPr bwMode="auto">
          <a:xfrm>
            <a:off x="8167564" y="4452340"/>
            <a:ext cx="23269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4" name="Rectangle 307"/>
          <p:cNvSpPr>
            <a:spLocks noChangeArrowheads="1"/>
          </p:cNvSpPr>
          <p:nvPr/>
        </p:nvSpPr>
        <p:spPr bwMode="auto">
          <a:xfrm>
            <a:off x="8167564" y="4454207"/>
            <a:ext cx="22891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5" name="Rectangle 308"/>
          <p:cNvSpPr>
            <a:spLocks noChangeArrowheads="1"/>
          </p:cNvSpPr>
          <p:nvPr/>
        </p:nvSpPr>
        <p:spPr bwMode="auto">
          <a:xfrm>
            <a:off x="8171347" y="4457940"/>
            <a:ext cx="22513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6" name="Rectangle 309"/>
          <p:cNvSpPr>
            <a:spLocks noChangeArrowheads="1"/>
          </p:cNvSpPr>
          <p:nvPr/>
        </p:nvSpPr>
        <p:spPr bwMode="auto">
          <a:xfrm>
            <a:off x="8171347" y="4461673"/>
            <a:ext cx="2213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7" name="Rectangle 310"/>
          <p:cNvSpPr>
            <a:spLocks noChangeArrowheads="1"/>
          </p:cNvSpPr>
          <p:nvPr/>
        </p:nvSpPr>
        <p:spPr bwMode="auto">
          <a:xfrm>
            <a:off x="8171347" y="4465406"/>
            <a:ext cx="21945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8" name="Rectangle 311"/>
          <p:cNvSpPr>
            <a:spLocks noChangeArrowheads="1"/>
          </p:cNvSpPr>
          <p:nvPr/>
        </p:nvSpPr>
        <p:spPr bwMode="auto">
          <a:xfrm>
            <a:off x="8171347" y="4467273"/>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79" name="Rectangle 312"/>
          <p:cNvSpPr>
            <a:spLocks noChangeArrowheads="1"/>
          </p:cNvSpPr>
          <p:nvPr/>
        </p:nvSpPr>
        <p:spPr bwMode="auto">
          <a:xfrm>
            <a:off x="8171348" y="4471005"/>
            <a:ext cx="211889"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0" name="Rectangle 313"/>
          <p:cNvSpPr>
            <a:spLocks noChangeArrowheads="1"/>
          </p:cNvSpPr>
          <p:nvPr/>
        </p:nvSpPr>
        <p:spPr bwMode="auto">
          <a:xfrm>
            <a:off x="8167563" y="4478472"/>
            <a:ext cx="2137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1" name="Rectangle 314"/>
          <p:cNvSpPr>
            <a:spLocks noChangeArrowheads="1"/>
          </p:cNvSpPr>
          <p:nvPr/>
        </p:nvSpPr>
        <p:spPr bwMode="auto">
          <a:xfrm>
            <a:off x="8167564" y="4482204"/>
            <a:ext cx="209997"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2" name="Rectangle 315"/>
          <p:cNvSpPr>
            <a:spLocks noChangeArrowheads="1"/>
          </p:cNvSpPr>
          <p:nvPr/>
        </p:nvSpPr>
        <p:spPr bwMode="auto">
          <a:xfrm>
            <a:off x="8167564" y="4487805"/>
            <a:ext cx="20621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3" name="Rectangle 316"/>
          <p:cNvSpPr>
            <a:spLocks noChangeArrowheads="1"/>
          </p:cNvSpPr>
          <p:nvPr/>
        </p:nvSpPr>
        <p:spPr bwMode="auto">
          <a:xfrm>
            <a:off x="8163781" y="4491538"/>
            <a:ext cx="20621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4" name="Rectangle 317"/>
          <p:cNvSpPr>
            <a:spLocks noChangeArrowheads="1"/>
          </p:cNvSpPr>
          <p:nvPr/>
        </p:nvSpPr>
        <p:spPr bwMode="auto">
          <a:xfrm>
            <a:off x="8159997" y="4495271"/>
            <a:ext cx="20999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5" name="Rectangle 318"/>
          <p:cNvSpPr>
            <a:spLocks noChangeArrowheads="1"/>
          </p:cNvSpPr>
          <p:nvPr/>
        </p:nvSpPr>
        <p:spPr bwMode="auto">
          <a:xfrm>
            <a:off x="8159997" y="4499004"/>
            <a:ext cx="208105"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6" name="Rectangle 319"/>
          <p:cNvSpPr>
            <a:spLocks noChangeArrowheads="1"/>
          </p:cNvSpPr>
          <p:nvPr/>
        </p:nvSpPr>
        <p:spPr bwMode="auto">
          <a:xfrm>
            <a:off x="8158105" y="4500871"/>
            <a:ext cx="20999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7" name="Rectangle 320"/>
          <p:cNvSpPr>
            <a:spLocks noChangeArrowheads="1"/>
          </p:cNvSpPr>
          <p:nvPr/>
        </p:nvSpPr>
        <p:spPr bwMode="auto">
          <a:xfrm>
            <a:off x="8150536" y="4504604"/>
            <a:ext cx="2137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8" name="Rectangle 321"/>
          <p:cNvSpPr>
            <a:spLocks noChangeArrowheads="1"/>
          </p:cNvSpPr>
          <p:nvPr/>
        </p:nvSpPr>
        <p:spPr bwMode="auto">
          <a:xfrm>
            <a:off x="8148645" y="4508337"/>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89" name="Rectangle 322"/>
          <p:cNvSpPr>
            <a:spLocks noChangeArrowheads="1"/>
          </p:cNvSpPr>
          <p:nvPr/>
        </p:nvSpPr>
        <p:spPr bwMode="auto">
          <a:xfrm>
            <a:off x="8144861" y="4512070"/>
            <a:ext cx="21567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0" name="Rectangle 323"/>
          <p:cNvSpPr>
            <a:spLocks noChangeArrowheads="1"/>
          </p:cNvSpPr>
          <p:nvPr/>
        </p:nvSpPr>
        <p:spPr bwMode="auto">
          <a:xfrm>
            <a:off x="8141077" y="4515803"/>
            <a:ext cx="21945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1" name="Rectangle 324"/>
          <p:cNvSpPr>
            <a:spLocks noChangeArrowheads="1"/>
          </p:cNvSpPr>
          <p:nvPr/>
        </p:nvSpPr>
        <p:spPr bwMode="auto">
          <a:xfrm>
            <a:off x="8135402" y="4517670"/>
            <a:ext cx="2213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2" name="Rectangle 325"/>
          <p:cNvSpPr>
            <a:spLocks noChangeArrowheads="1"/>
          </p:cNvSpPr>
          <p:nvPr/>
        </p:nvSpPr>
        <p:spPr bwMode="auto">
          <a:xfrm>
            <a:off x="8127835" y="4521403"/>
            <a:ext cx="22891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3" name="Rectangle 326"/>
          <p:cNvSpPr>
            <a:spLocks noChangeArrowheads="1"/>
          </p:cNvSpPr>
          <p:nvPr/>
        </p:nvSpPr>
        <p:spPr bwMode="auto">
          <a:xfrm>
            <a:off x="8124051" y="4525136"/>
            <a:ext cx="23269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4" name="Rectangle 327"/>
          <p:cNvSpPr>
            <a:spLocks noChangeArrowheads="1"/>
          </p:cNvSpPr>
          <p:nvPr/>
        </p:nvSpPr>
        <p:spPr bwMode="auto">
          <a:xfrm>
            <a:off x="8122160" y="4528869"/>
            <a:ext cx="234591"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5" name="Rectangle 328"/>
          <p:cNvSpPr>
            <a:spLocks noChangeArrowheads="1"/>
          </p:cNvSpPr>
          <p:nvPr/>
        </p:nvSpPr>
        <p:spPr bwMode="auto">
          <a:xfrm>
            <a:off x="8114591" y="4532602"/>
            <a:ext cx="242158"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6" name="Rectangle 329"/>
          <p:cNvSpPr>
            <a:spLocks noChangeArrowheads="1"/>
          </p:cNvSpPr>
          <p:nvPr/>
        </p:nvSpPr>
        <p:spPr bwMode="auto">
          <a:xfrm>
            <a:off x="8105132" y="4534469"/>
            <a:ext cx="24972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7" name="Rectangle 330"/>
          <p:cNvSpPr>
            <a:spLocks noChangeArrowheads="1"/>
          </p:cNvSpPr>
          <p:nvPr/>
        </p:nvSpPr>
        <p:spPr bwMode="auto">
          <a:xfrm>
            <a:off x="8101349" y="4538202"/>
            <a:ext cx="25350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8" name="Rectangle 331"/>
          <p:cNvSpPr>
            <a:spLocks noChangeArrowheads="1"/>
          </p:cNvSpPr>
          <p:nvPr/>
        </p:nvSpPr>
        <p:spPr bwMode="auto">
          <a:xfrm>
            <a:off x="8099457" y="4541935"/>
            <a:ext cx="255401"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699" name="Rectangle 332"/>
          <p:cNvSpPr>
            <a:spLocks noChangeArrowheads="1"/>
          </p:cNvSpPr>
          <p:nvPr/>
        </p:nvSpPr>
        <p:spPr bwMode="auto">
          <a:xfrm>
            <a:off x="8091890" y="4545668"/>
            <a:ext cx="262969"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0" name="Rectangle 333"/>
          <p:cNvSpPr>
            <a:spLocks noChangeArrowheads="1"/>
          </p:cNvSpPr>
          <p:nvPr/>
        </p:nvSpPr>
        <p:spPr bwMode="auto">
          <a:xfrm>
            <a:off x="8082429" y="4547535"/>
            <a:ext cx="27242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1" name="Rectangle 334"/>
          <p:cNvSpPr>
            <a:spLocks noChangeArrowheads="1"/>
          </p:cNvSpPr>
          <p:nvPr/>
        </p:nvSpPr>
        <p:spPr bwMode="auto">
          <a:xfrm>
            <a:off x="8078646" y="4551268"/>
            <a:ext cx="27621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2" name="Rectangle 335"/>
          <p:cNvSpPr>
            <a:spLocks noChangeArrowheads="1"/>
          </p:cNvSpPr>
          <p:nvPr/>
        </p:nvSpPr>
        <p:spPr bwMode="auto">
          <a:xfrm>
            <a:off x="8074862" y="4555001"/>
            <a:ext cx="27999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3" name="Rectangle 336"/>
          <p:cNvSpPr>
            <a:spLocks noChangeArrowheads="1"/>
          </p:cNvSpPr>
          <p:nvPr/>
        </p:nvSpPr>
        <p:spPr bwMode="auto">
          <a:xfrm>
            <a:off x="8065404" y="4558734"/>
            <a:ext cx="28945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4" name="Rectangle 337"/>
          <p:cNvSpPr>
            <a:spLocks noChangeArrowheads="1"/>
          </p:cNvSpPr>
          <p:nvPr/>
        </p:nvSpPr>
        <p:spPr bwMode="auto">
          <a:xfrm>
            <a:off x="8055943" y="4562467"/>
            <a:ext cx="300806"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5" name="Rectangle 338"/>
          <p:cNvSpPr>
            <a:spLocks noChangeArrowheads="1"/>
          </p:cNvSpPr>
          <p:nvPr/>
        </p:nvSpPr>
        <p:spPr bwMode="auto">
          <a:xfrm>
            <a:off x="8052160" y="4564334"/>
            <a:ext cx="30459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6" name="Rectangle 339"/>
          <p:cNvSpPr>
            <a:spLocks noChangeArrowheads="1"/>
          </p:cNvSpPr>
          <p:nvPr/>
        </p:nvSpPr>
        <p:spPr bwMode="auto">
          <a:xfrm>
            <a:off x="8050268" y="4568067"/>
            <a:ext cx="30648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7" name="Rectangle 340"/>
          <p:cNvSpPr>
            <a:spLocks noChangeArrowheads="1"/>
          </p:cNvSpPr>
          <p:nvPr/>
        </p:nvSpPr>
        <p:spPr bwMode="auto">
          <a:xfrm>
            <a:off x="8038918" y="4571800"/>
            <a:ext cx="31783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8" name="Rectangle 341"/>
          <p:cNvSpPr>
            <a:spLocks noChangeArrowheads="1"/>
          </p:cNvSpPr>
          <p:nvPr/>
        </p:nvSpPr>
        <p:spPr bwMode="auto">
          <a:xfrm>
            <a:off x="8033241" y="4575533"/>
            <a:ext cx="32729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09" name="Rectangle 342"/>
          <p:cNvSpPr>
            <a:spLocks noChangeArrowheads="1"/>
          </p:cNvSpPr>
          <p:nvPr/>
        </p:nvSpPr>
        <p:spPr bwMode="auto">
          <a:xfrm>
            <a:off x="8029457" y="4579266"/>
            <a:ext cx="334860"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0" name="Rectangle 343"/>
          <p:cNvSpPr>
            <a:spLocks noChangeArrowheads="1"/>
          </p:cNvSpPr>
          <p:nvPr/>
        </p:nvSpPr>
        <p:spPr bwMode="auto">
          <a:xfrm>
            <a:off x="8023783" y="4581133"/>
            <a:ext cx="340535"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1" name="Rectangle 344"/>
          <p:cNvSpPr>
            <a:spLocks noChangeArrowheads="1"/>
          </p:cNvSpPr>
          <p:nvPr/>
        </p:nvSpPr>
        <p:spPr bwMode="auto">
          <a:xfrm>
            <a:off x="8016214" y="4584866"/>
            <a:ext cx="351886"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2" name="Rectangle 345"/>
          <p:cNvSpPr>
            <a:spLocks noChangeArrowheads="1"/>
          </p:cNvSpPr>
          <p:nvPr/>
        </p:nvSpPr>
        <p:spPr bwMode="auto">
          <a:xfrm>
            <a:off x="8014322" y="4588599"/>
            <a:ext cx="35377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3" name="Rectangle 346"/>
          <p:cNvSpPr>
            <a:spLocks noChangeArrowheads="1"/>
          </p:cNvSpPr>
          <p:nvPr/>
        </p:nvSpPr>
        <p:spPr bwMode="auto">
          <a:xfrm>
            <a:off x="8010539" y="4592332"/>
            <a:ext cx="35945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4" name="Rectangle 347"/>
          <p:cNvSpPr>
            <a:spLocks noChangeArrowheads="1"/>
          </p:cNvSpPr>
          <p:nvPr/>
        </p:nvSpPr>
        <p:spPr bwMode="auto">
          <a:xfrm>
            <a:off x="8001080" y="4596065"/>
            <a:ext cx="372697"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5" name="Rectangle 348"/>
          <p:cNvSpPr>
            <a:spLocks noChangeArrowheads="1"/>
          </p:cNvSpPr>
          <p:nvPr/>
        </p:nvSpPr>
        <p:spPr bwMode="auto">
          <a:xfrm>
            <a:off x="7997296" y="4597932"/>
            <a:ext cx="37648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6" name="Rectangle 349"/>
          <p:cNvSpPr>
            <a:spLocks noChangeArrowheads="1"/>
          </p:cNvSpPr>
          <p:nvPr/>
        </p:nvSpPr>
        <p:spPr bwMode="auto">
          <a:xfrm>
            <a:off x="7993512" y="4601665"/>
            <a:ext cx="38404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7" name="Rectangle 350"/>
          <p:cNvSpPr>
            <a:spLocks noChangeArrowheads="1"/>
          </p:cNvSpPr>
          <p:nvPr/>
        </p:nvSpPr>
        <p:spPr bwMode="auto">
          <a:xfrm>
            <a:off x="7987837" y="4605398"/>
            <a:ext cx="39350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8" name="Rectangle 351"/>
          <p:cNvSpPr>
            <a:spLocks noChangeArrowheads="1"/>
          </p:cNvSpPr>
          <p:nvPr/>
        </p:nvSpPr>
        <p:spPr bwMode="auto">
          <a:xfrm>
            <a:off x="7984054" y="4609131"/>
            <a:ext cx="39729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19" name="Rectangle 352"/>
          <p:cNvSpPr>
            <a:spLocks noChangeArrowheads="1"/>
          </p:cNvSpPr>
          <p:nvPr/>
        </p:nvSpPr>
        <p:spPr bwMode="auto">
          <a:xfrm>
            <a:off x="7980270" y="4610998"/>
            <a:ext cx="402967"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0" name="Rectangle 353"/>
          <p:cNvSpPr>
            <a:spLocks noChangeArrowheads="1"/>
          </p:cNvSpPr>
          <p:nvPr/>
        </p:nvSpPr>
        <p:spPr bwMode="auto">
          <a:xfrm>
            <a:off x="7980269" y="4614731"/>
            <a:ext cx="41053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1" name="Rectangle 354"/>
          <p:cNvSpPr>
            <a:spLocks noChangeArrowheads="1"/>
          </p:cNvSpPr>
          <p:nvPr/>
        </p:nvSpPr>
        <p:spPr bwMode="auto">
          <a:xfrm>
            <a:off x="7976485" y="4618464"/>
            <a:ext cx="414318"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2" name="Rectangle 355"/>
          <p:cNvSpPr>
            <a:spLocks noChangeArrowheads="1"/>
          </p:cNvSpPr>
          <p:nvPr/>
        </p:nvSpPr>
        <p:spPr bwMode="auto">
          <a:xfrm>
            <a:off x="7970811" y="4622196"/>
            <a:ext cx="421885"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3" name="Rectangle 356"/>
          <p:cNvSpPr>
            <a:spLocks noChangeArrowheads="1"/>
          </p:cNvSpPr>
          <p:nvPr/>
        </p:nvSpPr>
        <p:spPr bwMode="auto">
          <a:xfrm>
            <a:off x="7967027" y="4627797"/>
            <a:ext cx="429453"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4" name="Rectangle 357"/>
          <p:cNvSpPr>
            <a:spLocks noChangeArrowheads="1"/>
          </p:cNvSpPr>
          <p:nvPr/>
        </p:nvSpPr>
        <p:spPr bwMode="auto">
          <a:xfrm>
            <a:off x="7967026" y="4631530"/>
            <a:ext cx="437020"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5" name="Rectangle 358"/>
          <p:cNvSpPr>
            <a:spLocks noChangeArrowheads="1"/>
          </p:cNvSpPr>
          <p:nvPr/>
        </p:nvSpPr>
        <p:spPr bwMode="auto">
          <a:xfrm>
            <a:off x="7965134" y="4635263"/>
            <a:ext cx="43891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6" name="Rectangle 359"/>
          <p:cNvSpPr>
            <a:spLocks noChangeArrowheads="1"/>
          </p:cNvSpPr>
          <p:nvPr/>
        </p:nvSpPr>
        <p:spPr bwMode="auto">
          <a:xfrm>
            <a:off x="7965134" y="4638996"/>
            <a:ext cx="440804"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7" name="Rectangle 360"/>
          <p:cNvSpPr>
            <a:spLocks noChangeArrowheads="1"/>
          </p:cNvSpPr>
          <p:nvPr/>
        </p:nvSpPr>
        <p:spPr bwMode="auto">
          <a:xfrm>
            <a:off x="7961351" y="4642729"/>
            <a:ext cx="448371"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8" name="Rectangle 361"/>
          <p:cNvSpPr>
            <a:spLocks noChangeArrowheads="1"/>
          </p:cNvSpPr>
          <p:nvPr/>
        </p:nvSpPr>
        <p:spPr bwMode="auto">
          <a:xfrm>
            <a:off x="7957568" y="4644596"/>
            <a:ext cx="45593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29" name="Rectangle 362"/>
          <p:cNvSpPr>
            <a:spLocks noChangeArrowheads="1"/>
          </p:cNvSpPr>
          <p:nvPr/>
        </p:nvSpPr>
        <p:spPr bwMode="auto">
          <a:xfrm>
            <a:off x="7957567" y="4648329"/>
            <a:ext cx="45972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0" name="Rectangle 363"/>
          <p:cNvSpPr>
            <a:spLocks noChangeArrowheads="1"/>
          </p:cNvSpPr>
          <p:nvPr/>
        </p:nvSpPr>
        <p:spPr bwMode="auto">
          <a:xfrm>
            <a:off x="7953783" y="4652061"/>
            <a:ext cx="465398"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1" name="Rectangle 364"/>
          <p:cNvSpPr>
            <a:spLocks noChangeArrowheads="1"/>
          </p:cNvSpPr>
          <p:nvPr/>
        </p:nvSpPr>
        <p:spPr bwMode="auto">
          <a:xfrm>
            <a:off x="7951891" y="4659528"/>
            <a:ext cx="471074" cy="186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2" name="Rectangle 365"/>
          <p:cNvSpPr>
            <a:spLocks noChangeArrowheads="1"/>
          </p:cNvSpPr>
          <p:nvPr/>
        </p:nvSpPr>
        <p:spPr bwMode="auto">
          <a:xfrm>
            <a:off x="7951892" y="4661394"/>
            <a:ext cx="474857"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3" name="Rectangle 366"/>
          <p:cNvSpPr>
            <a:spLocks noChangeArrowheads="1"/>
          </p:cNvSpPr>
          <p:nvPr/>
        </p:nvSpPr>
        <p:spPr bwMode="auto">
          <a:xfrm>
            <a:off x="7951892" y="4668861"/>
            <a:ext cx="476749"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4" name="Rectangle 367"/>
          <p:cNvSpPr>
            <a:spLocks noChangeArrowheads="1"/>
          </p:cNvSpPr>
          <p:nvPr/>
        </p:nvSpPr>
        <p:spPr bwMode="auto">
          <a:xfrm>
            <a:off x="7951892" y="4672593"/>
            <a:ext cx="480533" cy="560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5" name="Rectangle 368"/>
          <p:cNvSpPr>
            <a:spLocks noChangeArrowheads="1"/>
          </p:cNvSpPr>
          <p:nvPr/>
        </p:nvSpPr>
        <p:spPr bwMode="auto">
          <a:xfrm>
            <a:off x="7951892" y="4678194"/>
            <a:ext cx="484317" cy="11199"/>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6" name="Rectangle 369"/>
          <p:cNvSpPr>
            <a:spLocks noChangeArrowheads="1"/>
          </p:cNvSpPr>
          <p:nvPr/>
        </p:nvSpPr>
        <p:spPr bwMode="auto">
          <a:xfrm>
            <a:off x="7951891" y="4689392"/>
            <a:ext cx="488100" cy="186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7" name="Rectangle 370"/>
          <p:cNvSpPr>
            <a:spLocks noChangeArrowheads="1"/>
          </p:cNvSpPr>
          <p:nvPr/>
        </p:nvSpPr>
        <p:spPr bwMode="auto">
          <a:xfrm>
            <a:off x="7951891" y="4708059"/>
            <a:ext cx="489992" cy="3733"/>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8" name="Rectangle 371"/>
          <p:cNvSpPr>
            <a:spLocks noChangeArrowheads="1"/>
          </p:cNvSpPr>
          <p:nvPr/>
        </p:nvSpPr>
        <p:spPr bwMode="auto">
          <a:xfrm>
            <a:off x="7951891" y="4711791"/>
            <a:ext cx="488100" cy="746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39" name="Rectangle 372"/>
          <p:cNvSpPr>
            <a:spLocks noChangeArrowheads="1"/>
          </p:cNvSpPr>
          <p:nvPr/>
        </p:nvSpPr>
        <p:spPr bwMode="auto">
          <a:xfrm>
            <a:off x="7951891" y="4719258"/>
            <a:ext cx="48810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0" name="Rectangle 373"/>
          <p:cNvSpPr>
            <a:spLocks noChangeArrowheads="1"/>
          </p:cNvSpPr>
          <p:nvPr/>
        </p:nvSpPr>
        <p:spPr bwMode="auto">
          <a:xfrm>
            <a:off x="7953783" y="4722990"/>
            <a:ext cx="48620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1" name="Rectangle 374"/>
          <p:cNvSpPr>
            <a:spLocks noChangeArrowheads="1"/>
          </p:cNvSpPr>
          <p:nvPr/>
        </p:nvSpPr>
        <p:spPr bwMode="auto">
          <a:xfrm>
            <a:off x="7953784" y="4728591"/>
            <a:ext cx="482425" cy="11199"/>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2" name="Rectangle 375"/>
          <p:cNvSpPr>
            <a:spLocks noChangeArrowheads="1"/>
          </p:cNvSpPr>
          <p:nvPr/>
        </p:nvSpPr>
        <p:spPr bwMode="auto">
          <a:xfrm>
            <a:off x="7957568" y="4739790"/>
            <a:ext cx="47864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3" name="Rectangle 376"/>
          <p:cNvSpPr>
            <a:spLocks noChangeArrowheads="1"/>
          </p:cNvSpPr>
          <p:nvPr/>
        </p:nvSpPr>
        <p:spPr bwMode="auto">
          <a:xfrm>
            <a:off x="7957568" y="4741656"/>
            <a:ext cx="474857"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4" name="Rectangle 377"/>
          <p:cNvSpPr>
            <a:spLocks noChangeArrowheads="1"/>
          </p:cNvSpPr>
          <p:nvPr/>
        </p:nvSpPr>
        <p:spPr bwMode="auto">
          <a:xfrm>
            <a:off x="7957567" y="4749122"/>
            <a:ext cx="471074"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5" name="Rectangle 378"/>
          <p:cNvSpPr>
            <a:spLocks noChangeArrowheads="1"/>
          </p:cNvSpPr>
          <p:nvPr/>
        </p:nvSpPr>
        <p:spPr bwMode="auto">
          <a:xfrm>
            <a:off x="7961350" y="4754722"/>
            <a:ext cx="465398"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6" name="Rectangle 379"/>
          <p:cNvSpPr>
            <a:spLocks noChangeArrowheads="1"/>
          </p:cNvSpPr>
          <p:nvPr/>
        </p:nvSpPr>
        <p:spPr bwMode="auto">
          <a:xfrm>
            <a:off x="7961350" y="4762188"/>
            <a:ext cx="461614"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7" name="Rectangle 380"/>
          <p:cNvSpPr>
            <a:spLocks noChangeArrowheads="1"/>
          </p:cNvSpPr>
          <p:nvPr/>
        </p:nvSpPr>
        <p:spPr bwMode="auto">
          <a:xfrm>
            <a:off x="7965135" y="4769654"/>
            <a:ext cx="454047"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8" name="Rectangle 381"/>
          <p:cNvSpPr>
            <a:spLocks noChangeArrowheads="1"/>
          </p:cNvSpPr>
          <p:nvPr/>
        </p:nvSpPr>
        <p:spPr bwMode="auto">
          <a:xfrm>
            <a:off x="7965135" y="4775254"/>
            <a:ext cx="452155"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49" name="Rectangle 382"/>
          <p:cNvSpPr>
            <a:spLocks noChangeArrowheads="1"/>
          </p:cNvSpPr>
          <p:nvPr/>
        </p:nvSpPr>
        <p:spPr bwMode="auto">
          <a:xfrm>
            <a:off x="7965135" y="4782721"/>
            <a:ext cx="44837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0" name="Rectangle 383"/>
          <p:cNvSpPr>
            <a:spLocks noChangeArrowheads="1"/>
          </p:cNvSpPr>
          <p:nvPr/>
        </p:nvSpPr>
        <p:spPr bwMode="auto">
          <a:xfrm>
            <a:off x="7967027" y="4786454"/>
            <a:ext cx="446479"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1" name="Rectangle 384"/>
          <p:cNvSpPr>
            <a:spLocks noChangeArrowheads="1"/>
          </p:cNvSpPr>
          <p:nvPr/>
        </p:nvSpPr>
        <p:spPr bwMode="auto">
          <a:xfrm>
            <a:off x="7967026" y="4788320"/>
            <a:ext cx="442696"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2" name="Rectangle 385"/>
          <p:cNvSpPr>
            <a:spLocks noChangeArrowheads="1"/>
          </p:cNvSpPr>
          <p:nvPr/>
        </p:nvSpPr>
        <p:spPr bwMode="auto">
          <a:xfrm>
            <a:off x="7967026" y="4795786"/>
            <a:ext cx="438912"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3" name="Rectangle 386"/>
          <p:cNvSpPr>
            <a:spLocks noChangeArrowheads="1"/>
          </p:cNvSpPr>
          <p:nvPr/>
        </p:nvSpPr>
        <p:spPr bwMode="auto">
          <a:xfrm>
            <a:off x="7970810" y="4803252"/>
            <a:ext cx="433236"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4" name="Rectangle 387"/>
          <p:cNvSpPr>
            <a:spLocks noChangeArrowheads="1"/>
          </p:cNvSpPr>
          <p:nvPr/>
        </p:nvSpPr>
        <p:spPr bwMode="auto">
          <a:xfrm>
            <a:off x="7970811" y="4808852"/>
            <a:ext cx="42945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5" name="Rectangle 388"/>
          <p:cNvSpPr>
            <a:spLocks noChangeArrowheads="1"/>
          </p:cNvSpPr>
          <p:nvPr/>
        </p:nvSpPr>
        <p:spPr bwMode="auto">
          <a:xfrm>
            <a:off x="7974594" y="4816319"/>
            <a:ext cx="42188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6" name="Rectangle 389"/>
          <p:cNvSpPr>
            <a:spLocks noChangeArrowheads="1"/>
          </p:cNvSpPr>
          <p:nvPr/>
        </p:nvSpPr>
        <p:spPr bwMode="auto">
          <a:xfrm>
            <a:off x="7974594" y="4820051"/>
            <a:ext cx="418101"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7" name="Rectangle 390"/>
          <p:cNvSpPr>
            <a:spLocks noChangeArrowheads="1"/>
          </p:cNvSpPr>
          <p:nvPr/>
        </p:nvSpPr>
        <p:spPr bwMode="auto">
          <a:xfrm>
            <a:off x="7974593" y="4825651"/>
            <a:ext cx="416210"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8" name="Rectangle 391"/>
          <p:cNvSpPr>
            <a:spLocks noChangeArrowheads="1"/>
          </p:cNvSpPr>
          <p:nvPr/>
        </p:nvSpPr>
        <p:spPr bwMode="auto">
          <a:xfrm>
            <a:off x="7974593" y="4833118"/>
            <a:ext cx="412426"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59" name="Rectangle 392"/>
          <p:cNvSpPr>
            <a:spLocks noChangeArrowheads="1"/>
          </p:cNvSpPr>
          <p:nvPr/>
        </p:nvSpPr>
        <p:spPr bwMode="auto">
          <a:xfrm>
            <a:off x="7974593" y="4834985"/>
            <a:ext cx="40864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0" name="Rectangle 393"/>
          <p:cNvSpPr>
            <a:spLocks noChangeArrowheads="1"/>
          </p:cNvSpPr>
          <p:nvPr/>
        </p:nvSpPr>
        <p:spPr bwMode="auto">
          <a:xfrm>
            <a:off x="7974593" y="4838717"/>
            <a:ext cx="406750"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1" name="Rectangle 394"/>
          <p:cNvSpPr>
            <a:spLocks noChangeArrowheads="1"/>
          </p:cNvSpPr>
          <p:nvPr/>
        </p:nvSpPr>
        <p:spPr bwMode="auto">
          <a:xfrm>
            <a:off x="7974594" y="4846183"/>
            <a:ext cx="402967"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2" name="Rectangle 395"/>
          <p:cNvSpPr>
            <a:spLocks noChangeArrowheads="1"/>
          </p:cNvSpPr>
          <p:nvPr/>
        </p:nvSpPr>
        <p:spPr bwMode="auto">
          <a:xfrm>
            <a:off x="7974594" y="4851783"/>
            <a:ext cx="399183"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3" name="Rectangle 396"/>
          <p:cNvSpPr>
            <a:spLocks noChangeArrowheads="1"/>
          </p:cNvSpPr>
          <p:nvPr/>
        </p:nvSpPr>
        <p:spPr bwMode="auto">
          <a:xfrm>
            <a:off x="7974594" y="4859249"/>
            <a:ext cx="395399" cy="7466"/>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4" name="Rectangle 397"/>
          <p:cNvSpPr>
            <a:spLocks noChangeArrowheads="1"/>
          </p:cNvSpPr>
          <p:nvPr/>
        </p:nvSpPr>
        <p:spPr bwMode="auto">
          <a:xfrm>
            <a:off x="7974594" y="4866716"/>
            <a:ext cx="39350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5" name="Rectangle 398"/>
          <p:cNvSpPr>
            <a:spLocks noChangeArrowheads="1"/>
          </p:cNvSpPr>
          <p:nvPr/>
        </p:nvSpPr>
        <p:spPr bwMode="auto">
          <a:xfrm>
            <a:off x="7974593" y="4868583"/>
            <a:ext cx="38972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6" name="Rectangle 399"/>
          <p:cNvSpPr>
            <a:spLocks noChangeArrowheads="1"/>
          </p:cNvSpPr>
          <p:nvPr/>
        </p:nvSpPr>
        <p:spPr bwMode="auto">
          <a:xfrm>
            <a:off x="7974593" y="4872316"/>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7" name="Rectangle 400"/>
          <p:cNvSpPr>
            <a:spLocks noChangeArrowheads="1"/>
          </p:cNvSpPr>
          <p:nvPr/>
        </p:nvSpPr>
        <p:spPr bwMode="auto">
          <a:xfrm>
            <a:off x="7974593" y="4876049"/>
            <a:ext cx="38215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8" name="Rectangle 401"/>
          <p:cNvSpPr>
            <a:spLocks noChangeArrowheads="1"/>
          </p:cNvSpPr>
          <p:nvPr/>
        </p:nvSpPr>
        <p:spPr bwMode="auto">
          <a:xfrm>
            <a:off x="7970810" y="4879782"/>
            <a:ext cx="3859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69" name="Rectangle 402"/>
          <p:cNvSpPr>
            <a:spLocks noChangeArrowheads="1"/>
          </p:cNvSpPr>
          <p:nvPr/>
        </p:nvSpPr>
        <p:spPr bwMode="auto">
          <a:xfrm>
            <a:off x="7970810" y="4883514"/>
            <a:ext cx="384048"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0" name="Rectangle 403"/>
          <p:cNvSpPr>
            <a:spLocks noChangeArrowheads="1"/>
          </p:cNvSpPr>
          <p:nvPr/>
        </p:nvSpPr>
        <p:spPr bwMode="auto">
          <a:xfrm>
            <a:off x="7970810" y="4889115"/>
            <a:ext cx="3802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1" name="Rectangle 405"/>
          <p:cNvSpPr>
            <a:spLocks noChangeArrowheads="1"/>
          </p:cNvSpPr>
          <p:nvPr/>
        </p:nvSpPr>
        <p:spPr bwMode="auto">
          <a:xfrm>
            <a:off x="7966939" y="4893147"/>
            <a:ext cx="38403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2" name="Rectangle 406"/>
          <p:cNvSpPr>
            <a:spLocks noChangeArrowheads="1"/>
          </p:cNvSpPr>
          <p:nvPr/>
        </p:nvSpPr>
        <p:spPr bwMode="auto">
          <a:xfrm>
            <a:off x="7966940" y="4896879"/>
            <a:ext cx="380253" cy="56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3" name="Rectangle 407"/>
          <p:cNvSpPr>
            <a:spLocks noChangeArrowheads="1"/>
          </p:cNvSpPr>
          <p:nvPr/>
        </p:nvSpPr>
        <p:spPr bwMode="auto">
          <a:xfrm>
            <a:off x="7965048" y="4902480"/>
            <a:ext cx="38214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4" name="Rectangle 408"/>
          <p:cNvSpPr>
            <a:spLocks noChangeArrowheads="1"/>
          </p:cNvSpPr>
          <p:nvPr/>
        </p:nvSpPr>
        <p:spPr bwMode="auto">
          <a:xfrm>
            <a:off x="7965048" y="4906213"/>
            <a:ext cx="378361"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5" name="Rectangle 409"/>
          <p:cNvSpPr>
            <a:spLocks noChangeArrowheads="1"/>
          </p:cNvSpPr>
          <p:nvPr/>
        </p:nvSpPr>
        <p:spPr bwMode="auto">
          <a:xfrm>
            <a:off x="7961265" y="4909947"/>
            <a:ext cx="382145"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6" name="Rectangle 410"/>
          <p:cNvSpPr>
            <a:spLocks noChangeArrowheads="1"/>
          </p:cNvSpPr>
          <p:nvPr/>
        </p:nvSpPr>
        <p:spPr bwMode="auto">
          <a:xfrm>
            <a:off x="7957480" y="4919279"/>
            <a:ext cx="384036" cy="11200"/>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7" name="Rectangle 411"/>
          <p:cNvSpPr>
            <a:spLocks noChangeArrowheads="1"/>
          </p:cNvSpPr>
          <p:nvPr/>
        </p:nvSpPr>
        <p:spPr bwMode="auto">
          <a:xfrm>
            <a:off x="7957481" y="4930480"/>
            <a:ext cx="380253"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8" name="Rectangle 412"/>
          <p:cNvSpPr>
            <a:spLocks noChangeArrowheads="1"/>
          </p:cNvSpPr>
          <p:nvPr/>
        </p:nvSpPr>
        <p:spPr bwMode="auto">
          <a:xfrm>
            <a:off x="7953696" y="4932347"/>
            <a:ext cx="38403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79" name="Rectangle 413"/>
          <p:cNvSpPr>
            <a:spLocks noChangeArrowheads="1"/>
          </p:cNvSpPr>
          <p:nvPr/>
        </p:nvSpPr>
        <p:spPr bwMode="auto">
          <a:xfrm>
            <a:off x="7951805" y="4936080"/>
            <a:ext cx="385928"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0" name="Rectangle 414"/>
          <p:cNvSpPr>
            <a:spLocks noChangeArrowheads="1"/>
          </p:cNvSpPr>
          <p:nvPr/>
        </p:nvSpPr>
        <p:spPr bwMode="auto">
          <a:xfrm>
            <a:off x="7951806" y="4939814"/>
            <a:ext cx="38214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1" name="Rectangle 415"/>
          <p:cNvSpPr>
            <a:spLocks noChangeArrowheads="1"/>
          </p:cNvSpPr>
          <p:nvPr/>
        </p:nvSpPr>
        <p:spPr bwMode="auto">
          <a:xfrm>
            <a:off x="7948021" y="4943547"/>
            <a:ext cx="385928" cy="93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2" name="Rectangle 416"/>
          <p:cNvSpPr>
            <a:spLocks noChangeArrowheads="1"/>
          </p:cNvSpPr>
          <p:nvPr/>
        </p:nvSpPr>
        <p:spPr bwMode="auto">
          <a:xfrm>
            <a:off x="7944237" y="4952880"/>
            <a:ext cx="38971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3" name="Rectangle 417"/>
          <p:cNvSpPr>
            <a:spLocks noChangeArrowheads="1"/>
          </p:cNvSpPr>
          <p:nvPr/>
        </p:nvSpPr>
        <p:spPr bwMode="auto">
          <a:xfrm>
            <a:off x="7940455" y="4956614"/>
            <a:ext cx="393495" cy="74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4" name="Rectangle 418"/>
          <p:cNvSpPr>
            <a:spLocks noChangeArrowheads="1"/>
          </p:cNvSpPr>
          <p:nvPr/>
        </p:nvSpPr>
        <p:spPr bwMode="auto">
          <a:xfrm>
            <a:off x="7938563" y="4964080"/>
            <a:ext cx="393495"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5" name="Rectangle 419"/>
          <p:cNvSpPr>
            <a:spLocks noChangeArrowheads="1"/>
          </p:cNvSpPr>
          <p:nvPr/>
        </p:nvSpPr>
        <p:spPr bwMode="auto">
          <a:xfrm>
            <a:off x="7934779" y="4965947"/>
            <a:ext cx="397279"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6" name="Rectangle 420"/>
          <p:cNvSpPr>
            <a:spLocks noChangeArrowheads="1"/>
          </p:cNvSpPr>
          <p:nvPr/>
        </p:nvSpPr>
        <p:spPr bwMode="auto">
          <a:xfrm>
            <a:off x="7930996" y="4969680"/>
            <a:ext cx="401063" cy="74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7" name="Rectangle 421"/>
          <p:cNvSpPr>
            <a:spLocks noChangeArrowheads="1"/>
          </p:cNvSpPr>
          <p:nvPr/>
        </p:nvSpPr>
        <p:spPr bwMode="auto">
          <a:xfrm>
            <a:off x="7929103" y="4977147"/>
            <a:ext cx="402954"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8" name="Rectangle 422"/>
          <p:cNvSpPr>
            <a:spLocks noChangeArrowheads="1"/>
          </p:cNvSpPr>
          <p:nvPr/>
        </p:nvSpPr>
        <p:spPr bwMode="auto">
          <a:xfrm>
            <a:off x="7925319" y="4979014"/>
            <a:ext cx="406738"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89" name="Rectangle 423"/>
          <p:cNvSpPr>
            <a:spLocks noChangeArrowheads="1"/>
          </p:cNvSpPr>
          <p:nvPr/>
        </p:nvSpPr>
        <p:spPr bwMode="auto">
          <a:xfrm>
            <a:off x="7921536" y="4982747"/>
            <a:ext cx="41052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0" name="Rectangle 424"/>
          <p:cNvSpPr>
            <a:spLocks noChangeArrowheads="1"/>
          </p:cNvSpPr>
          <p:nvPr/>
        </p:nvSpPr>
        <p:spPr bwMode="auto">
          <a:xfrm>
            <a:off x="7917753" y="4986480"/>
            <a:ext cx="41430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1" name="Rectangle 425"/>
          <p:cNvSpPr>
            <a:spLocks noChangeArrowheads="1"/>
          </p:cNvSpPr>
          <p:nvPr/>
        </p:nvSpPr>
        <p:spPr bwMode="auto">
          <a:xfrm>
            <a:off x="7915861" y="4990214"/>
            <a:ext cx="41619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2" name="Rectangle 426"/>
          <p:cNvSpPr>
            <a:spLocks noChangeArrowheads="1"/>
          </p:cNvSpPr>
          <p:nvPr/>
        </p:nvSpPr>
        <p:spPr bwMode="auto">
          <a:xfrm>
            <a:off x="7912078" y="4993947"/>
            <a:ext cx="41998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3" name="Rectangle 427"/>
          <p:cNvSpPr>
            <a:spLocks noChangeArrowheads="1"/>
          </p:cNvSpPr>
          <p:nvPr/>
        </p:nvSpPr>
        <p:spPr bwMode="auto">
          <a:xfrm>
            <a:off x="7908293" y="4995814"/>
            <a:ext cx="42376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4" name="Rectangle 428"/>
          <p:cNvSpPr>
            <a:spLocks noChangeArrowheads="1"/>
          </p:cNvSpPr>
          <p:nvPr/>
        </p:nvSpPr>
        <p:spPr bwMode="auto">
          <a:xfrm>
            <a:off x="7902618" y="4999547"/>
            <a:ext cx="42944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5" name="Rectangle 429"/>
          <p:cNvSpPr>
            <a:spLocks noChangeArrowheads="1"/>
          </p:cNvSpPr>
          <p:nvPr/>
        </p:nvSpPr>
        <p:spPr bwMode="auto">
          <a:xfrm>
            <a:off x="7898835" y="5003281"/>
            <a:ext cx="433223"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6" name="Rectangle 430"/>
          <p:cNvSpPr>
            <a:spLocks noChangeArrowheads="1"/>
          </p:cNvSpPr>
          <p:nvPr/>
        </p:nvSpPr>
        <p:spPr bwMode="auto">
          <a:xfrm>
            <a:off x="7895051" y="5007014"/>
            <a:ext cx="437007"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7" name="Rectangle 431"/>
          <p:cNvSpPr>
            <a:spLocks noChangeArrowheads="1"/>
          </p:cNvSpPr>
          <p:nvPr/>
        </p:nvSpPr>
        <p:spPr bwMode="auto">
          <a:xfrm>
            <a:off x="7891268" y="5010747"/>
            <a:ext cx="440791"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8" name="Rectangle 432"/>
          <p:cNvSpPr>
            <a:spLocks noChangeArrowheads="1"/>
          </p:cNvSpPr>
          <p:nvPr/>
        </p:nvSpPr>
        <p:spPr bwMode="auto">
          <a:xfrm>
            <a:off x="7889375" y="5012614"/>
            <a:ext cx="44268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799" name="Rectangle 433"/>
          <p:cNvSpPr>
            <a:spLocks noChangeArrowheads="1"/>
          </p:cNvSpPr>
          <p:nvPr/>
        </p:nvSpPr>
        <p:spPr bwMode="auto">
          <a:xfrm>
            <a:off x="7881808" y="5016347"/>
            <a:ext cx="450250"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0" name="Rectangle 434"/>
          <p:cNvSpPr>
            <a:spLocks noChangeArrowheads="1"/>
          </p:cNvSpPr>
          <p:nvPr/>
        </p:nvSpPr>
        <p:spPr bwMode="auto">
          <a:xfrm>
            <a:off x="7876133" y="5020081"/>
            <a:ext cx="455925"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1" name="Rectangle 435"/>
          <p:cNvSpPr>
            <a:spLocks noChangeArrowheads="1"/>
          </p:cNvSpPr>
          <p:nvPr/>
        </p:nvSpPr>
        <p:spPr bwMode="auto">
          <a:xfrm>
            <a:off x="7868565" y="5023814"/>
            <a:ext cx="46349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2" name="Rectangle 436"/>
          <p:cNvSpPr>
            <a:spLocks noChangeArrowheads="1"/>
          </p:cNvSpPr>
          <p:nvPr/>
        </p:nvSpPr>
        <p:spPr bwMode="auto">
          <a:xfrm>
            <a:off x="7855323" y="5027547"/>
            <a:ext cx="478627" cy="1867"/>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3" name="Rectangle 437"/>
          <p:cNvSpPr>
            <a:spLocks noChangeArrowheads="1"/>
          </p:cNvSpPr>
          <p:nvPr/>
        </p:nvSpPr>
        <p:spPr bwMode="auto">
          <a:xfrm>
            <a:off x="7849647" y="5029414"/>
            <a:ext cx="484302"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4" name="Rectangle 438"/>
          <p:cNvSpPr>
            <a:spLocks noChangeArrowheads="1"/>
          </p:cNvSpPr>
          <p:nvPr/>
        </p:nvSpPr>
        <p:spPr bwMode="auto">
          <a:xfrm>
            <a:off x="7826945" y="5033147"/>
            <a:ext cx="507004"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5" name="Rectangle 439"/>
          <p:cNvSpPr>
            <a:spLocks noChangeArrowheads="1"/>
          </p:cNvSpPr>
          <p:nvPr/>
        </p:nvSpPr>
        <p:spPr bwMode="auto">
          <a:xfrm>
            <a:off x="7656683" y="5036881"/>
            <a:ext cx="677266" cy="3733"/>
          </a:xfrm>
          <a:prstGeom prst="rect">
            <a:avLst/>
          </a:prstGeom>
          <a:solidFill>
            <a:srgbClr val="00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6" name="Rectangle 440"/>
          <p:cNvSpPr>
            <a:spLocks noChangeArrowheads="1"/>
          </p:cNvSpPr>
          <p:nvPr/>
        </p:nvSpPr>
        <p:spPr bwMode="auto">
          <a:xfrm>
            <a:off x="7622631" y="5040614"/>
            <a:ext cx="71131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7" name="Rectangle 441"/>
          <p:cNvSpPr>
            <a:spLocks noChangeArrowheads="1"/>
          </p:cNvSpPr>
          <p:nvPr/>
        </p:nvSpPr>
        <p:spPr bwMode="auto">
          <a:xfrm>
            <a:off x="7607497" y="5042481"/>
            <a:ext cx="72645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8" name="Rectangle 442"/>
          <p:cNvSpPr>
            <a:spLocks noChangeArrowheads="1"/>
          </p:cNvSpPr>
          <p:nvPr/>
        </p:nvSpPr>
        <p:spPr bwMode="auto">
          <a:xfrm>
            <a:off x="7598037" y="5046214"/>
            <a:ext cx="73591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09" name="Rectangle 443"/>
          <p:cNvSpPr>
            <a:spLocks noChangeArrowheads="1"/>
          </p:cNvSpPr>
          <p:nvPr/>
        </p:nvSpPr>
        <p:spPr bwMode="auto">
          <a:xfrm>
            <a:off x="7590471" y="5049948"/>
            <a:ext cx="74347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0" name="Rectangle 444"/>
          <p:cNvSpPr>
            <a:spLocks noChangeArrowheads="1"/>
          </p:cNvSpPr>
          <p:nvPr/>
        </p:nvSpPr>
        <p:spPr bwMode="auto">
          <a:xfrm>
            <a:off x="7584794" y="5053681"/>
            <a:ext cx="7567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1" name="Rectangle 445"/>
          <p:cNvSpPr>
            <a:spLocks noChangeArrowheads="1"/>
          </p:cNvSpPr>
          <p:nvPr/>
        </p:nvSpPr>
        <p:spPr bwMode="auto">
          <a:xfrm>
            <a:off x="7577228" y="5057414"/>
            <a:ext cx="764289"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2" name="Rectangle 446"/>
          <p:cNvSpPr>
            <a:spLocks noChangeArrowheads="1"/>
          </p:cNvSpPr>
          <p:nvPr/>
        </p:nvSpPr>
        <p:spPr bwMode="auto">
          <a:xfrm>
            <a:off x="7571553" y="5059281"/>
            <a:ext cx="76996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3" name="Rectangle 447"/>
          <p:cNvSpPr>
            <a:spLocks noChangeArrowheads="1"/>
          </p:cNvSpPr>
          <p:nvPr/>
        </p:nvSpPr>
        <p:spPr bwMode="auto">
          <a:xfrm>
            <a:off x="7571553" y="5063014"/>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4" name="Rectangle 448"/>
          <p:cNvSpPr>
            <a:spLocks noChangeArrowheads="1"/>
          </p:cNvSpPr>
          <p:nvPr/>
        </p:nvSpPr>
        <p:spPr bwMode="auto">
          <a:xfrm>
            <a:off x="7567769" y="5066748"/>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5" name="Rectangle 449"/>
          <p:cNvSpPr>
            <a:spLocks noChangeArrowheads="1"/>
          </p:cNvSpPr>
          <p:nvPr/>
        </p:nvSpPr>
        <p:spPr bwMode="auto">
          <a:xfrm>
            <a:off x="7562094" y="5070481"/>
            <a:ext cx="7661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6" name="Rectangle 450"/>
          <p:cNvSpPr>
            <a:spLocks noChangeArrowheads="1"/>
          </p:cNvSpPr>
          <p:nvPr/>
        </p:nvSpPr>
        <p:spPr bwMode="auto">
          <a:xfrm>
            <a:off x="7562093" y="5074214"/>
            <a:ext cx="758614"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7" name="Rectangle 451"/>
          <p:cNvSpPr>
            <a:spLocks noChangeArrowheads="1"/>
          </p:cNvSpPr>
          <p:nvPr/>
        </p:nvSpPr>
        <p:spPr bwMode="auto">
          <a:xfrm>
            <a:off x="7558309" y="5076081"/>
            <a:ext cx="7567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8" name="Rectangle 452"/>
          <p:cNvSpPr>
            <a:spLocks noChangeArrowheads="1"/>
          </p:cNvSpPr>
          <p:nvPr/>
        </p:nvSpPr>
        <p:spPr bwMode="auto">
          <a:xfrm>
            <a:off x="7558310" y="5079814"/>
            <a:ext cx="7472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19" name="Rectangle 453"/>
          <p:cNvSpPr>
            <a:spLocks noChangeArrowheads="1"/>
          </p:cNvSpPr>
          <p:nvPr/>
        </p:nvSpPr>
        <p:spPr bwMode="auto">
          <a:xfrm>
            <a:off x="7554526" y="5083548"/>
            <a:ext cx="7472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0" name="Rectangle 454"/>
          <p:cNvSpPr>
            <a:spLocks noChangeArrowheads="1"/>
          </p:cNvSpPr>
          <p:nvPr/>
        </p:nvSpPr>
        <p:spPr bwMode="auto">
          <a:xfrm>
            <a:off x="7554525" y="5087281"/>
            <a:ext cx="7378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1" name="Rectangle 455"/>
          <p:cNvSpPr>
            <a:spLocks noChangeArrowheads="1"/>
          </p:cNvSpPr>
          <p:nvPr/>
        </p:nvSpPr>
        <p:spPr bwMode="auto">
          <a:xfrm>
            <a:off x="7550742" y="5091015"/>
            <a:ext cx="73402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2" name="Rectangle 456"/>
          <p:cNvSpPr>
            <a:spLocks noChangeArrowheads="1"/>
          </p:cNvSpPr>
          <p:nvPr/>
        </p:nvSpPr>
        <p:spPr bwMode="auto">
          <a:xfrm>
            <a:off x="7550743" y="5092881"/>
            <a:ext cx="72456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3" name="Rectangle 457"/>
          <p:cNvSpPr>
            <a:spLocks noChangeArrowheads="1"/>
          </p:cNvSpPr>
          <p:nvPr/>
        </p:nvSpPr>
        <p:spPr bwMode="auto">
          <a:xfrm>
            <a:off x="7550742" y="5096615"/>
            <a:ext cx="7207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4" name="Rectangle 458"/>
          <p:cNvSpPr>
            <a:spLocks noChangeArrowheads="1"/>
          </p:cNvSpPr>
          <p:nvPr/>
        </p:nvSpPr>
        <p:spPr bwMode="auto">
          <a:xfrm>
            <a:off x="7550743" y="5100348"/>
            <a:ext cx="711319"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5" name="Rectangle 459"/>
          <p:cNvSpPr>
            <a:spLocks noChangeArrowheads="1"/>
          </p:cNvSpPr>
          <p:nvPr/>
        </p:nvSpPr>
        <p:spPr bwMode="auto">
          <a:xfrm>
            <a:off x="7548851" y="5104081"/>
            <a:ext cx="70753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6" name="Rectangle 460"/>
          <p:cNvSpPr>
            <a:spLocks noChangeArrowheads="1"/>
          </p:cNvSpPr>
          <p:nvPr/>
        </p:nvSpPr>
        <p:spPr bwMode="auto">
          <a:xfrm>
            <a:off x="7548850" y="5107815"/>
            <a:ext cx="699968"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7" name="Rectangle 461"/>
          <p:cNvSpPr>
            <a:spLocks noChangeArrowheads="1"/>
          </p:cNvSpPr>
          <p:nvPr/>
        </p:nvSpPr>
        <p:spPr bwMode="auto">
          <a:xfrm>
            <a:off x="7548850" y="5109681"/>
            <a:ext cx="69618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8" name="Rectangle 462"/>
          <p:cNvSpPr>
            <a:spLocks noChangeArrowheads="1"/>
          </p:cNvSpPr>
          <p:nvPr/>
        </p:nvSpPr>
        <p:spPr bwMode="auto">
          <a:xfrm>
            <a:off x="7548851" y="5113415"/>
            <a:ext cx="68672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29" name="Rectangle 463"/>
          <p:cNvSpPr>
            <a:spLocks noChangeArrowheads="1"/>
          </p:cNvSpPr>
          <p:nvPr/>
        </p:nvSpPr>
        <p:spPr bwMode="auto">
          <a:xfrm>
            <a:off x="7548850" y="5117148"/>
            <a:ext cx="68105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0" name="Rectangle 464"/>
          <p:cNvSpPr>
            <a:spLocks noChangeArrowheads="1"/>
          </p:cNvSpPr>
          <p:nvPr/>
        </p:nvSpPr>
        <p:spPr bwMode="auto">
          <a:xfrm>
            <a:off x="7548850" y="5120881"/>
            <a:ext cx="67726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1" name="Rectangle 465"/>
          <p:cNvSpPr>
            <a:spLocks noChangeArrowheads="1"/>
          </p:cNvSpPr>
          <p:nvPr/>
        </p:nvSpPr>
        <p:spPr bwMode="auto">
          <a:xfrm>
            <a:off x="7548851" y="5122748"/>
            <a:ext cx="67159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2" name="Rectangle 466"/>
          <p:cNvSpPr>
            <a:spLocks noChangeArrowheads="1"/>
          </p:cNvSpPr>
          <p:nvPr/>
        </p:nvSpPr>
        <p:spPr bwMode="auto">
          <a:xfrm>
            <a:off x="7548851" y="5126481"/>
            <a:ext cx="667807"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3" name="Rectangle 467"/>
          <p:cNvSpPr>
            <a:spLocks noChangeArrowheads="1"/>
          </p:cNvSpPr>
          <p:nvPr/>
        </p:nvSpPr>
        <p:spPr bwMode="auto">
          <a:xfrm>
            <a:off x="7548850" y="5130215"/>
            <a:ext cx="66402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4" name="Rectangle 468"/>
          <p:cNvSpPr>
            <a:spLocks noChangeArrowheads="1"/>
          </p:cNvSpPr>
          <p:nvPr/>
        </p:nvSpPr>
        <p:spPr bwMode="auto">
          <a:xfrm>
            <a:off x="7548850" y="5133948"/>
            <a:ext cx="66024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5" name="Rectangle 469"/>
          <p:cNvSpPr>
            <a:spLocks noChangeArrowheads="1"/>
          </p:cNvSpPr>
          <p:nvPr/>
        </p:nvSpPr>
        <p:spPr bwMode="auto">
          <a:xfrm>
            <a:off x="7548851" y="5137681"/>
            <a:ext cx="654565"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6" name="Rectangle 470"/>
          <p:cNvSpPr>
            <a:spLocks noChangeArrowheads="1"/>
          </p:cNvSpPr>
          <p:nvPr/>
        </p:nvSpPr>
        <p:spPr bwMode="auto">
          <a:xfrm>
            <a:off x="7548851" y="5139548"/>
            <a:ext cx="65078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7" name="Rectangle 471"/>
          <p:cNvSpPr>
            <a:spLocks noChangeArrowheads="1"/>
          </p:cNvSpPr>
          <p:nvPr/>
        </p:nvSpPr>
        <p:spPr bwMode="auto">
          <a:xfrm>
            <a:off x="7548851" y="5143281"/>
            <a:ext cx="648889"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8" name="Rectangle 472"/>
          <p:cNvSpPr>
            <a:spLocks noChangeArrowheads="1"/>
          </p:cNvSpPr>
          <p:nvPr/>
        </p:nvSpPr>
        <p:spPr bwMode="auto">
          <a:xfrm>
            <a:off x="7548851" y="5154482"/>
            <a:ext cx="645105"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39" name="Rectangle 473"/>
          <p:cNvSpPr>
            <a:spLocks noChangeArrowheads="1"/>
          </p:cNvSpPr>
          <p:nvPr/>
        </p:nvSpPr>
        <p:spPr bwMode="auto">
          <a:xfrm>
            <a:off x="7548850" y="5156348"/>
            <a:ext cx="641322"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0" name="Rectangle 474"/>
          <p:cNvSpPr>
            <a:spLocks noChangeArrowheads="1"/>
          </p:cNvSpPr>
          <p:nvPr/>
        </p:nvSpPr>
        <p:spPr bwMode="auto">
          <a:xfrm>
            <a:off x="7548850" y="5160081"/>
            <a:ext cx="637538" cy="112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1" name="Rectangle 475"/>
          <p:cNvSpPr>
            <a:spLocks noChangeArrowheads="1"/>
          </p:cNvSpPr>
          <p:nvPr/>
        </p:nvSpPr>
        <p:spPr bwMode="auto">
          <a:xfrm>
            <a:off x="7548850" y="5171282"/>
            <a:ext cx="635646"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2" name="Rectangle 476"/>
          <p:cNvSpPr>
            <a:spLocks noChangeArrowheads="1"/>
          </p:cNvSpPr>
          <p:nvPr/>
        </p:nvSpPr>
        <p:spPr bwMode="auto">
          <a:xfrm>
            <a:off x="7548851" y="5173148"/>
            <a:ext cx="631863"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3" name="Rectangle 477"/>
          <p:cNvSpPr>
            <a:spLocks noChangeArrowheads="1"/>
          </p:cNvSpPr>
          <p:nvPr/>
        </p:nvSpPr>
        <p:spPr bwMode="auto">
          <a:xfrm>
            <a:off x="7550743" y="5176882"/>
            <a:ext cx="629971"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4" name="Rectangle 478"/>
          <p:cNvSpPr>
            <a:spLocks noChangeArrowheads="1"/>
          </p:cNvSpPr>
          <p:nvPr/>
        </p:nvSpPr>
        <p:spPr bwMode="auto">
          <a:xfrm>
            <a:off x="7550743" y="5184348"/>
            <a:ext cx="626187" cy="93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5" name="Rectangle 479"/>
          <p:cNvSpPr>
            <a:spLocks noChangeArrowheads="1"/>
          </p:cNvSpPr>
          <p:nvPr/>
        </p:nvSpPr>
        <p:spPr bwMode="auto">
          <a:xfrm>
            <a:off x="7550742" y="5193682"/>
            <a:ext cx="6224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6" name="Rectangle 480"/>
          <p:cNvSpPr>
            <a:spLocks noChangeArrowheads="1"/>
          </p:cNvSpPr>
          <p:nvPr/>
        </p:nvSpPr>
        <p:spPr bwMode="auto">
          <a:xfrm>
            <a:off x="7554525" y="5197415"/>
            <a:ext cx="618620"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7" name="Rectangle 481"/>
          <p:cNvSpPr>
            <a:spLocks noChangeArrowheads="1"/>
          </p:cNvSpPr>
          <p:nvPr/>
        </p:nvSpPr>
        <p:spPr bwMode="auto">
          <a:xfrm>
            <a:off x="7554525" y="5210481"/>
            <a:ext cx="616728" cy="168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8" name="Rectangle 482"/>
          <p:cNvSpPr>
            <a:spLocks noChangeArrowheads="1"/>
          </p:cNvSpPr>
          <p:nvPr/>
        </p:nvSpPr>
        <p:spPr bwMode="auto">
          <a:xfrm>
            <a:off x="7558310" y="5227282"/>
            <a:ext cx="609161" cy="205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49" name="Rectangle 483"/>
          <p:cNvSpPr>
            <a:spLocks noChangeArrowheads="1"/>
          </p:cNvSpPr>
          <p:nvPr/>
        </p:nvSpPr>
        <p:spPr bwMode="auto">
          <a:xfrm>
            <a:off x="7562093" y="5247816"/>
            <a:ext cx="6053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0" name="Rectangle 484"/>
          <p:cNvSpPr>
            <a:spLocks noChangeArrowheads="1"/>
          </p:cNvSpPr>
          <p:nvPr/>
        </p:nvSpPr>
        <p:spPr bwMode="auto">
          <a:xfrm>
            <a:off x="7562093" y="5251548"/>
            <a:ext cx="601594" cy="22400"/>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1" name="Rectangle 485"/>
          <p:cNvSpPr>
            <a:spLocks noChangeArrowheads="1"/>
          </p:cNvSpPr>
          <p:nvPr/>
        </p:nvSpPr>
        <p:spPr bwMode="auto">
          <a:xfrm>
            <a:off x="7563985" y="5273948"/>
            <a:ext cx="599702" cy="42934"/>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2" name="Rectangle 486"/>
          <p:cNvSpPr>
            <a:spLocks noChangeArrowheads="1"/>
          </p:cNvSpPr>
          <p:nvPr/>
        </p:nvSpPr>
        <p:spPr bwMode="auto">
          <a:xfrm>
            <a:off x="7562093" y="5316883"/>
            <a:ext cx="601594" cy="130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3" name="Rectangle 487"/>
          <p:cNvSpPr>
            <a:spLocks noChangeArrowheads="1"/>
          </p:cNvSpPr>
          <p:nvPr/>
        </p:nvSpPr>
        <p:spPr bwMode="auto">
          <a:xfrm>
            <a:off x="7562093" y="5329949"/>
            <a:ext cx="605378"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4" name="Rectangle 488"/>
          <p:cNvSpPr>
            <a:spLocks noChangeArrowheads="1"/>
          </p:cNvSpPr>
          <p:nvPr/>
        </p:nvSpPr>
        <p:spPr bwMode="auto">
          <a:xfrm>
            <a:off x="7558310" y="5333683"/>
            <a:ext cx="60916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5" name="Rectangle 489"/>
          <p:cNvSpPr>
            <a:spLocks noChangeArrowheads="1"/>
          </p:cNvSpPr>
          <p:nvPr/>
        </p:nvSpPr>
        <p:spPr bwMode="auto">
          <a:xfrm>
            <a:off x="7558310" y="5337416"/>
            <a:ext cx="612945" cy="74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6" name="Rectangle 490"/>
          <p:cNvSpPr>
            <a:spLocks noChangeArrowheads="1"/>
          </p:cNvSpPr>
          <p:nvPr/>
        </p:nvSpPr>
        <p:spPr bwMode="auto">
          <a:xfrm>
            <a:off x="7554525" y="5344883"/>
            <a:ext cx="618620" cy="1867"/>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7" name="Rectangle 491"/>
          <p:cNvSpPr>
            <a:spLocks noChangeArrowheads="1"/>
          </p:cNvSpPr>
          <p:nvPr/>
        </p:nvSpPr>
        <p:spPr bwMode="auto">
          <a:xfrm>
            <a:off x="7554525" y="5346750"/>
            <a:ext cx="622404"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8" name="Rectangle 492"/>
          <p:cNvSpPr>
            <a:spLocks noChangeArrowheads="1"/>
          </p:cNvSpPr>
          <p:nvPr/>
        </p:nvSpPr>
        <p:spPr bwMode="auto">
          <a:xfrm>
            <a:off x="7550743" y="5350483"/>
            <a:ext cx="629971"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59" name="Rectangle 493"/>
          <p:cNvSpPr>
            <a:spLocks noChangeArrowheads="1"/>
          </p:cNvSpPr>
          <p:nvPr/>
        </p:nvSpPr>
        <p:spPr bwMode="auto">
          <a:xfrm>
            <a:off x="7545066" y="5354216"/>
            <a:ext cx="639430"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0" name="Rectangle 494"/>
          <p:cNvSpPr>
            <a:spLocks noChangeArrowheads="1"/>
          </p:cNvSpPr>
          <p:nvPr/>
        </p:nvSpPr>
        <p:spPr bwMode="auto">
          <a:xfrm>
            <a:off x="7541284" y="5357950"/>
            <a:ext cx="645105" cy="3733"/>
          </a:xfrm>
          <a:prstGeom prst="rect">
            <a:avLst/>
          </a:prstGeom>
          <a:solidFill>
            <a:srgbClr val="005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1" name="Rectangle 495"/>
          <p:cNvSpPr>
            <a:spLocks noChangeArrowheads="1"/>
          </p:cNvSpPr>
          <p:nvPr/>
        </p:nvSpPr>
        <p:spPr bwMode="auto">
          <a:xfrm>
            <a:off x="7537500" y="5361683"/>
            <a:ext cx="65267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2" name="Rectangle 496"/>
          <p:cNvSpPr>
            <a:spLocks noChangeArrowheads="1"/>
          </p:cNvSpPr>
          <p:nvPr/>
        </p:nvSpPr>
        <p:spPr bwMode="auto">
          <a:xfrm>
            <a:off x="7531824" y="5363550"/>
            <a:ext cx="66213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3" name="Rectangle 497"/>
          <p:cNvSpPr>
            <a:spLocks noChangeArrowheads="1"/>
          </p:cNvSpPr>
          <p:nvPr/>
        </p:nvSpPr>
        <p:spPr bwMode="auto">
          <a:xfrm>
            <a:off x="7528041" y="5367283"/>
            <a:ext cx="665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4" name="Rectangle 498"/>
          <p:cNvSpPr>
            <a:spLocks noChangeArrowheads="1"/>
          </p:cNvSpPr>
          <p:nvPr/>
        </p:nvSpPr>
        <p:spPr bwMode="auto">
          <a:xfrm>
            <a:off x="7522365" y="5371016"/>
            <a:ext cx="675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5" name="Rectangle 499"/>
          <p:cNvSpPr>
            <a:spLocks noChangeArrowheads="1"/>
          </p:cNvSpPr>
          <p:nvPr/>
        </p:nvSpPr>
        <p:spPr bwMode="auto">
          <a:xfrm>
            <a:off x="7509123" y="5374750"/>
            <a:ext cx="6886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6" name="Rectangle 500"/>
          <p:cNvSpPr>
            <a:spLocks noChangeArrowheads="1"/>
          </p:cNvSpPr>
          <p:nvPr/>
        </p:nvSpPr>
        <p:spPr bwMode="auto">
          <a:xfrm>
            <a:off x="7501555" y="5378483"/>
            <a:ext cx="69807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7" name="Rectangle 501"/>
          <p:cNvSpPr>
            <a:spLocks noChangeArrowheads="1"/>
          </p:cNvSpPr>
          <p:nvPr/>
        </p:nvSpPr>
        <p:spPr bwMode="auto">
          <a:xfrm>
            <a:off x="7492097" y="5380350"/>
            <a:ext cx="70753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8" name="Rectangle 502"/>
          <p:cNvSpPr>
            <a:spLocks noChangeArrowheads="1"/>
          </p:cNvSpPr>
          <p:nvPr/>
        </p:nvSpPr>
        <p:spPr bwMode="auto">
          <a:xfrm>
            <a:off x="7478854" y="5384083"/>
            <a:ext cx="72456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69" name="Rectangle 503"/>
          <p:cNvSpPr>
            <a:spLocks noChangeArrowheads="1"/>
          </p:cNvSpPr>
          <p:nvPr/>
        </p:nvSpPr>
        <p:spPr bwMode="auto">
          <a:xfrm>
            <a:off x="7459936" y="5387816"/>
            <a:ext cx="74347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0" name="Rectangle 504"/>
          <p:cNvSpPr>
            <a:spLocks noChangeArrowheads="1"/>
          </p:cNvSpPr>
          <p:nvPr/>
        </p:nvSpPr>
        <p:spPr bwMode="auto">
          <a:xfrm>
            <a:off x="7446693" y="5391550"/>
            <a:ext cx="75672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1" name="Rectangle 505"/>
          <p:cNvSpPr>
            <a:spLocks noChangeArrowheads="1"/>
          </p:cNvSpPr>
          <p:nvPr/>
        </p:nvSpPr>
        <p:spPr bwMode="auto">
          <a:xfrm>
            <a:off x="7433451" y="5395283"/>
            <a:ext cx="769965"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2" name="Rectangle 506"/>
          <p:cNvSpPr>
            <a:spLocks noChangeArrowheads="1"/>
          </p:cNvSpPr>
          <p:nvPr/>
        </p:nvSpPr>
        <p:spPr bwMode="auto">
          <a:xfrm>
            <a:off x="7420208" y="5397150"/>
            <a:ext cx="78320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3" name="Rectangle 507"/>
          <p:cNvSpPr>
            <a:spLocks noChangeArrowheads="1"/>
          </p:cNvSpPr>
          <p:nvPr/>
        </p:nvSpPr>
        <p:spPr bwMode="auto">
          <a:xfrm>
            <a:off x="7416425" y="5400883"/>
            <a:ext cx="7869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4" name="Rectangle 508"/>
          <p:cNvSpPr>
            <a:spLocks noChangeArrowheads="1"/>
          </p:cNvSpPr>
          <p:nvPr/>
        </p:nvSpPr>
        <p:spPr bwMode="auto">
          <a:xfrm>
            <a:off x="7406965" y="5404617"/>
            <a:ext cx="79645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5" name="Rectangle 509"/>
          <p:cNvSpPr>
            <a:spLocks noChangeArrowheads="1"/>
          </p:cNvSpPr>
          <p:nvPr/>
        </p:nvSpPr>
        <p:spPr bwMode="auto">
          <a:xfrm>
            <a:off x="7401289" y="5408350"/>
            <a:ext cx="798342"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6" name="Rectangle 510"/>
          <p:cNvSpPr>
            <a:spLocks noChangeArrowheads="1"/>
          </p:cNvSpPr>
          <p:nvPr/>
        </p:nvSpPr>
        <p:spPr bwMode="auto">
          <a:xfrm>
            <a:off x="7397507" y="5410217"/>
            <a:ext cx="80212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7" name="Rectangle 511"/>
          <p:cNvSpPr>
            <a:spLocks noChangeArrowheads="1"/>
          </p:cNvSpPr>
          <p:nvPr/>
        </p:nvSpPr>
        <p:spPr bwMode="auto">
          <a:xfrm>
            <a:off x="7393723" y="5413950"/>
            <a:ext cx="8040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8" name="Rectangle 512"/>
          <p:cNvSpPr>
            <a:spLocks noChangeArrowheads="1"/>
          </p:cNvSpPr>
          <p:nvPr/>
        </p:nvSpPr>
        <p:spPr bwMode="auto">
          <a:xfrm>
            <a:off x="7388048" y="5417683"/>
            <a:ext cx="809693" cy="93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79" name="Rectangle 513"/>
          <p:cNvSpPr>
            <a:spLocks noChangeArrowheads="1"/>
          </p:cNvSpPr>
          <p:nvPr/>
        </p:nvSpPr>
        <p:spPr bwMode="auto">
          <a:xfrm>
            <a:off x="7384264" y="5427017"/>
            <a:ext cx="80969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0" name="Rectangle 514"/>
          <p:cNvSpPr>
            <a:spLocks noChangeArrowheads="1"/>
          </p:cNvSpPr>
          <p:nvPr/>
        </p:nvSpPr>
        <p:spPr bwMode="auto">
          <a:xfrm>
            <a:off x="7380480" y="5430750"/>
            <a:ext cx="809693"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1" name="Rectangle 515"/>
          <p:cNvSpPr>
            <a:spLocks noChangeArrowheads="1"/>
          </p:cNvSpPr>
          <p:nvPr/>
        </p:nvSpPr>
        <p:spPr bwMode="auto">
          <a:xfrm>
            <a:off x="7378589" y="5438217"/>
            <a:ext cx="80780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2" name="Rectangle 516"/>
          <p:cNvSpPr>
            <a:spLocks noChangeArrowheads="1"/>
          </p:cNvSpPr>
          <p:nvPr/>
        </p:nvSpPr>
        <p:spPr bwMode="auto">
          <a:xfrm>
            <a:off x="7374805" y="5441950"/>
            <a:ext cx="80969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3" name="Rectangle 517"/>
          <p:cNvSpPr>
            <a:spLocks noChangeArrowheads="1"/>
          </p:cNvSpPr>
          <p:nvPr/>
        </p:nvSpPr>
        <p:spPr bwMode="auto">
          <a:xfrm>
            <a:off x="7374805" y="5443816"/>
            <a:ext cx="805909" cy="11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4" name="Rectangle 518"/>
          <p:cNvSpPr>
            <a:spLocks noChangeArrowheads="1"/>
          </p:cNvSpPr>
          <p:nvPr/>
        </p:nvSpPr>
        <p:spPr bwMode="auto">
          <a:xfrm>
            <a:off x="7371021" y="5455016"/>
            <a:ext cx="805909"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5" name="Rectangle 519"/>
          <p:cNvSpPr>
            <a:spLocks noChangeArrowheads="1"/>
          </p:cNvSpPr>
          <p:nvPr/>
        </p:nvSpPr>
        <p:spPr bwMode="auto">
          <a:xfrm>
            <a:off x="7367238" y="5460617"/>
            <a:ext cx="80590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6" name="Rectangle 520"/>
          <p:cNvSpPr>
            <a:spLocks noChangeArrowheads="1"/>
          </p:cNvSpPr>
          <p:nvPr/>
        </p:nvSpPr>
        <p:spPr bwMode="auto">
          <a:xfrm>
            <a:off x="7367238" y="5464350"/>
            <a:ext cx="80401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7" name="Rectangle 521"/>
          <p:cNvSpPr>
            <a:spLocks noChangeArrowheads="1"/>
          </p:cNvSpPr>
          <p:nvPr/>
        </p:nvSpPr>
        <p:spPr bwMode="auto">
          <a:xfrm>
            <a:off x="7367237" y="5468083"/>
            <a:ext cx="800234"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8" name="Rectangle 522"/>
          <p:cNvSpPr>
            <a:spLocks noChangeArrowheads="1"/>
          </p:cNvSpPr>
          <p:nvPr/>
        </p:nvSpPr>
        <p:spPr bwMode="auto">
          <a:xfrm>
            <a:off x="7365345" y="5473684"/>
            <a:ext cx="7983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89" name="Rectangle 523"/>
          <p:cNvSpPr>
            <a:spLocks noChangeArrowheads="1"/>
          </p:cNvSpPr>
          <p:nvPr/>
        </p:nvSpPr>
        <p:spPr bwMode="auto">
          <a:xfrm>
            <a:off x="7365345" y="5477417"/>
            <a:ext cx="794558"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0" name="Rectangle 524"/>
          <p:cNvSpPr>
            <a:spLocks noChangeArrowheads="1"/>
          </p:cNvSpPr>
          <p:nvPr/>
        </p:nvSpPr>
        <p:spPr bwMode="auto">
          <a:xfrm>
            <a:off x="7365345" y="5484883"/>
            <a:ext cx="792666"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1" name="Rectangle 525"/>
          <p:cNvSpPr>
            <a:spLocks noChangeArrowheads="1"/>
          </p:cNvSpPr>
          <p:nvPr/>
        </p:nvSpPr>
        <p:spPr bwMode="auto">
          <a:xfrm>
            <a:off x="7365346" y="5490484"/>
            <a:ext cx="78888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2" name="Rectangle 526"/>
          <p:cNvSpPr>
            <a:spLocks noChangeArrowheads="1"/>
          </p:cNvSpPr>
          <p:nvPr/>
        </p:nvSpPr>
        <p:spPr bwMode="auto">
          <a:xfrm>
            <a:off x="7361562" y="5494217"/>
            <a:ext cx="78888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3" name="Rectangle 527"/>
          <p:cNvSpPr>
            <a:spLocks noChangeArrowheads="1"/>
          </p:cNvSpPr>
          <p:nvPr/>
        </p:nvSpPr>
        <p:spPr bwMode="auto">
          <a:xfrm>
            <a:off x="7361562" y="5497951"/>
            <a:ext cx="7869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4" name="Rectangle 528"/>
          <p:cNvSpPr>
            <a:spLocks noChangeArrowheads="1"/>
          </p:cNvSpPr>
          <p:nvPr/>
        </p:nvSpPr>
        <p:spPr bwMode="auto">
          <a:xfrm>
            <a:off x="7361562" y="5501683"/>
            <a:ext cx="783207"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5" name="Rectangle 529"/>
          <p:cNvSpPr>
            <a:spLocks noChangeArrowheads="1"/>
          </p:cNvSpPr>
          <p:nvPr/>
        </p:nvSpPr>
        <p:spPr bwMode="auto">
          <a:xfrm>
            <a:off x="7361561" y="5507284"/>
            <a:ext cx="77942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6" name="Rectangle 530"/>
          <p:cNvSpPr>
            <a:spLocks noChangeArrowheads="1"/>
          </p:cNvSpPr>
          <p:nvPr/>
        </p:nvSpPr>
        <p:spPr bwMode="auto">
          <a:xfrm>
            <a:off x="7361561" y="5511017"/>
            <a:ext cx="77564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7" name="Rectangle 531"/>
          <p:cNvSpPr>
            <a:spLocks noChangeArrowheads="1"/>
          </p:cNvSpPr>
          <p:nvPr/>
        </p:nvSpPr>
        <p:spPr bwMode="auto">
          <a:xfrm>
            <a:off x="7357778" y="5514751"/>
            <a:ext cx="77942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8" name="Rectangle 532"/>
          <p:cNvSpPr>
            <a:spLocks noChangeArrowheads="1"/>
          </p:cNvSpPr>
          <p:nvPr/>
        </p:nvSpPr>
        <p:spPr bwMode="auto">
          <a:xfrm>
            <a:off x="7357778" y="5518484"/>
            <a:ext cx="77753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899" name="Rectangle 533"/>
          <p:cNvSpPr>
            <a:spLocks noChangeArrowheads="1"/>
          </p:cNvSpPr>
          <p:nvPr/>
        </p:nvSpPr>
        <p:spPr bwMode="auto">
          <a:xfrm>
            <a:off x="7357778" y="5522216"/>
            <a:ext cx="773748"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0" name="Rectangle 534"/>
          <p:cNvSpPr>
            <a:spLocks noChangeArrowheads="1"/>
          </p:cNvSpPr>
          <p:nvPr/>
        </p:nvSpPr>
        <p:spPr bwMode="auto">
          <a:xfrm>
            <a:off x="7357779" y="5527817"/>
            <a:ext cx="76996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1" name="Rectangle 535"/>
          <p:cNvSpPr>
            <a:spLocks noChangeArrowheads="1"/>
          </p:cNvSpPr>
          <p:nvPr/>
        </p:nvSpPr>
        <p:spPr bwMode="auto">
          <a:xfrm>
            <a:off x="7357779" y="5531551"/>
            <a:ext cx="76618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2" name="Rectangle 536"/>
          <p:cNvSpPr>
            <a:spLocks noChangeArrowheads="1"/>
          </p:cNvSpPr>
          <p:nvPr/>
        </p:nvSpPr>
        <p:spPr bwMode="auto">
          <a:xfrm>
            <a:off x="7357779" y="5535284"/>
            <a:ext cx="7642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3" name="Rectangle 537"/>
          <p:cNvSpPr>
            <a:spLocks noChangeArrowheads="1"/>
          </p:cNvSpPr>
          <p:nvPr/>
        </p:nvSpPr>
        <p:spPr bwMode="auto">
          <a:xfrm>
            <a:off x="7357778" y="5539017"/>
            <a:ext cx="760506"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4" name="Rectangle 538"/>
          <p:cNvSpPr>
            <a:spLocks noChangeArrowheads="1"/>
          </p:cNvSpPr>
          <p:nvPr/>
        </p:nvSpPr>
        <p:spPr bwMode="auto">
          <a:xfrm>
            <a:off x="7357778" y="5540884"/>
            <a:ext cx="75672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5" name="Rectangle 539"/>
          <p:cNvSpPr>
            <a:spLocks noChangeArrowheads="1"/>
          </p:cNvSpPr>
          <p:nvPr/>
        </p:nvSpPr>
        <p:spPr bwMode="auto">
          <a:xfrm>
            <a:off x="7357778" y="5544618"/>
            <a:ext cx="7529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6" name="Rectangle 540"/>
          <p:cNvSpPr>
            <a:spLocks noChangeArrowheads="1"/>
          </p:cNvSpPr>
          <p:nvPr/>
        </p:nvSpPr>
        <p:spPr bwMode="auto">
          <a:xfrm>
            <a:off x="7357779" y="5548350"/>
            <a:ext cx="751047" cy="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7" name="Rectangle 541"/>
          <p:cNvSpPr>
            <a:spLocks noChangeArrowheads="1"/>
          </p:cNvSpPr>
          <p:nvPr/>
        </p:nvSpPr>
        <p:spPr bwMode="auto">
          <a:xfrm>
            <a:off x="7357779" y="5553951"/>
            <a:ext cx="74726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8" name="Rectangle 542"/>
          <p:cNvSpPr>
            <a:spLocks noChangeArrowheads="1"/>
          </p:cNvSpPr>
          <p:nvPr/>
        </p:nvSpPr>
        <p:spPr bwMode="auto">
          <a:xfrm>
            <a:off x="7357779" y="5557684"/>
            <a:ext cx="743479"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09" name="Rectangle 543"/>
          <p:cNvSpPr>
            <a:spLocks noChangeArrowheads="1"/>
          </p:cNvSpPr>
          <p:nvPr/>
        </p:nvSpPr>
        <p:spPr bwMode="auto">
          <a:xfrm>
            <a:off x="7357778" y="5565151"/>
            <a:ext cx="74158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0" name="Rectangle 544"/>
          <p:cNvSpPr>
            <a:spLocks noChangeArrowheads="1"/>
          </p:cNvSpPr>
          <p:nvPr/>
        </p:nvSpPr>
        <p:spPr bwMode="auto">
          <a:xfrm>
            <a:off x="7357778" y="5568884"/>
            <a:ext cx="73780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1" name="Rectangle 545"/>
          <p:cNvSpPr>
            <a:spLocks noChangeArrowheads="1"/>
          </p:cNvSpPr>
          <p:nvPr/>
        </p:nvSpPr>
        <p:spPr bwMode="auto">
          <a:xfrm>
            <a:off x="7357778" y="5570751"/>
            <a:ext cx="73402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2" name="Rectangle 546"/>
          <p:cNvSpPr>
            <a:spLocks noChangeArrowheads="1"/>
          </p:cNvSpPr>
          <p:nvPr/>
        </p:nvSpPr>
        <p:spPr bwMode="auto">
          <a:xfrm>
            <a:off x="7357779" y="5574484"/>
            <a:ext cx="73023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3" name="Rectangle 547"/>
          <p:cNvSpPr>
            <a:spLocks noChangeArrowheads="1"/>
          </p:cNvSpPr>
          <p:nvPr/>
        </p:nvSpPr>
        <p:spPr bwMode="auto">
          <a:xfrm>
            <a:off x="7357779" y="5578218"/>
            <a:ext cx="728345"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4" name="Rectangle 548"/>
          <p:cNvSpPr>
            <a:spLocks noChangeArrowheads="1"/>
          </p:cNvSpPr>
          <p:nvPr/>
        </p:nvSpPr>
        <p:spPr bwMode="auto">
          <a:xfrm>
            <a:off x="7361561" y="5585684"/>
            <a:ext cx="72077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5" name="Rectangle 549"/>
          <p:cNvSpPr>
            <a:spLocks noChangeArrowheads="1"/>
          </p:cNvSpPr>
          <p:nvPr/>
        </p:nvSpPr>
        <p:spPr bwMode="auto">
          <a:xfrm>
            <a:off x="7361561" y="5587551"/>
            <a:ext cx="71321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6" name="Rectangle 550"/>
          <p:cNvSpPr>
            <a:spLocks noChangeArrowheads="1"/>
          </p:cNvSpPr>
          <p:nvPr/>
        </p:nvSpPr>
        <p:spPr bwMode="auto">
          <a:xfrm>
            <a:off x="7361562" y="5591284"/>
            <a:ext cx="71131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7" name="Rectangle 551"/>
          <p:cNvSpPr>
            <a:spLocks noChangeArrowheads="1"/>
          </p:cNvSpPr>
          <p:nvPr/>
        </p:nvSpPr>
        <p:spPr bwMode="auto">
          <a:xfrm>
            <a:off x="7361562" y="5595018"/>
            <a:ext cx="707535" cy="7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8" name="Rectangle 552"/>
          <p:cNvSpPr>
            <a:spLocks noChangeArrowheads="1"/>
          </p:cNvSpPr>
          <p:nvPr/>
        </p:nvSpPr>
        <p:spPr bwMode="auto">
          <a:xfrm>
            <a:off x="7361562" y="5602485"/>
            <a:ext cx="703751"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19" name="Rectangle 553"/>
          <p:cNvSpPr>
            <a:spLocks noChangeArrowheads="1"/>
          </p:cNvSpPr>
          <p:nvPr/>
        </p:nvSpPr>
        <p:spPr bwMode="auto">
          <a:xfrm>
            <a:off x="7361561" y="5604351"/>
            <a:ext cx="701860"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0" name="Rectangle 554"/>
          <p:cNvSpPr>
            <a:spLocks noChangeArrowheads="1"/>
          </p:cNvSpPr>
          <p:nvPr/>
        </p:nvSpPr>
        <p:spPr bwMode="auto">
          <a:xfrm>
            <a:off x="7365345" y="5608085"/>
            <a:ext cx="69429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1" name="Rectangle 555"/>
          <p:cNvSpPr>
            <a:spLocks noChangeArrowheads="1"/>
          </p:cNvSpPr>
          <p:nvPr/>
        </p:nvSpPr>
        <p:spPr bwMode="auto">
          <a:xfrm>
            <a:off x="7365346" y="5611818"/>
            <a:ext cx="69050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2" name="Rectangle 556"/>
          <p:cNvSpPr>
            <a:spLocks noChangeArrowheads="1"/>
          </p:cNvSpPr>
          <p:nvPr/>
        </p:nvSpPr>
        <p:spPr bwMode="auto">
          <a:xfrm>
            <a:off x="7367238" y="5615551"/>
            <a:ext cx="68483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3" name="Rectangle 557"/>
          <p:cNvSpPr>
            <a:spLocks noChangeArrowheads="1"/>
          </p:cNvSpPr>
          <p:nvPr/>
        </p:nvSpPr>
        <p:spPr bwMode="auto">
          <a:xfrm>
            <a:off x="7367237" y="5617418"/>
            <a:ext cx="68294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4" name="Rectangle 558"/>
          <p:cNvSpPr>
            <a:spLocks noChangeArrowheads="1"/>
          </p:cNvSpPr>
          <p:nvPr/>
        </p:nvSpPr>
        <p:spPr bwMode="auto">
          <a:xfrm>
            <a:off x="7367237" y="5621151"/>
            <a:ext cx="67915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5" name="Rectangle 559"/>
          <p:cNvSpPr>
            <a:spLocks noChangeArrowheads="1"/>
          </p:cNvSpPr>
          <p:nvPr/>
        </p:nvSpPr>
        <p:spPr bwMode="auto">
          <a:xfrm>
            <a:off x="7371021" y="5624885"/>
            <a:ext cx="67159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6" name="Rectangle 560"/>
          <p:cNvSpPr>
            <a:spLocks noChangeArrowheads="1"/>
          </p:cNvSpPr>
          <p:nvPr/>
        </p:nvSpPr>
        <p:spPr bwMode="auto">
          <a:xfrm>
            <a:off x="7371021" y="5628618"/>
            <a:ext cx="665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7" name="Rectangle 561"/>
          <p:cNvSpPr>
            <a:spLocks noChangeArrowheads="1"/>
          </p:cNvSpPr>
          <p:nvPr/>
        </p:nvSpPr>
        <p:spPr bwMode="auto">
          <a:xfrm>
            <a:off x="7374804" y="5632351"/>
            <a:ext cx="349984"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8" name="Rectangle 562"/>
          <p:cNvSpPr>
            <a:spLocks noChangeArrowheads="1"/>
          </p:cNvSpPr>
          <p:nvPr/>
        </p:nvSpPr>
        <p:spPr bwMode="auto">
          <a:xfrm>
            <a:off x="7760732" y="5632351"/>
            <a:ext cx="272420"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29" name="Rectangle 563"/>
          <p:cNvSpPr>
            <a:spLocks noChangeArrowheads="1"/>
          </p:cNvSpPr>
          <p:nvPr/>
        </p:nvSpPr>
        <p:spPr bwMode="auto">
          <a:xfrm>
            <a:off x="7378588" y="5634218"/>
            <a:ext cx="29133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0" name="Rectangle 564"/>
          <p:cNvSpPr>
            <a:spLocks noChangeArrowheads="1"/>
          </p:cNvSpPr>
          <p:nvPr/>
        </p:nvSpPr>
        <p:spPr bwMode="auto">
          <a:xfrm>
            <a:off x="7791002" y="5634218"/>
            <a:ext cx="23836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1" name="Rectangle 565"/>
          <p:cNvSpPr>
            <a:spLocks noChangeArrowheads="1"/>
          </p:cNvSpPr>
          <p:nvPr/>
        </p:nvSpPr>
        <p:spPr bwMode="auto">
          <a:xfrm>
            <a:off x="7380480" y="5637951"/>
            <a:ext cx="25917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2" name="Rectangle 566"/>
          <p:cNvSpPr>
            <a:spLocks noChangeArrowheads="1"/>
          </p:cNvSpPr>
          <p:nvPr/>
        </p:nvSpPr>
        <p:spPr bwMode="auto">
          <a:xfrm>
            <a:off x="7804245" y="5637951"/>
            <a:ext cx="221341"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3" name="Rectangle 567"/>
          <p:cNvSpPr>
            <a:spLocks noChangeArrowheads="1"/>
          </p:cNvSpPr>
          <p:nvPr/>
        </p:nvSpPr>
        <p:spPr bwMode="auto">
          <a:xfrm>
            <a:off x="7384263" y="5641685"/>
            <a:ext cx="22890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4" name="Rectangle 568"/>
          <p:cNvSpPr>
            <a:spLocks noChangeArrowheads="1"/>
          </p:cNvSpPr>
          <p:nvPr/>
        </p:nvSpPr>
        <p:spPr bwMode="auto">
          <a:xfrm>
            <a:off x="7819379" y="5641685"/>
            <a:ext cx="2043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5" name="Rectangle 569"/>
          <p:cNvSpPr>
            <a:spLocks noChangeArrowheads="1"/>
          </p:cNvSpPr>
          <p:nvPr/>
        </p:nvSpPr>
        <p:spPr bwMode="auto">
          <a:xfrm>
            <a:off x="7388047" y="5645418"/>
            <a:ext cx="196748"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6" name="Rectangle 570"/>
          <p:cNvSpPr>
            <a:spLocks noChangeArrowheads="1"/>
          </p:cNvSpPr>
          <p:nvPr/>
        </p:nvSpPr>
        <p:spPr bwMode="auto">
          <a:xfrm>
            <a:off x="7826945" y="5645418"/>
            <a:ext cx="19296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7" name="Rectangle 571"/>
          <p:cNvSpPr>
            <a:spLocks noChangeArrowheads="1"/>
          </p:cNvSpPr>
          <p:nvPr/>
        </p:nvSpPr>
        <p:spPr bwMode="auto">
          <a:xfrm>
            <a:off x="7397507" y="5649152"/>
            <a:ext cx="16080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8" name="Rectangle 572"/>
          <p:cNvSpPr>
            <a:spLocks noChangeArrowheads="1"/>
          </p:cNvSpPr>
          <p:nvPr/>
        </p:nvSpPr>
        <p:spPr bwMode="auto">
          <a:xfrm>
            <a:off x="7832622" y="5649152"/>
            <a:ext cx="181613"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39" name="Rectangle 573"/>
          <p:cNvSpPr>
            <a:spLocks noChangeArrowheads="1"/>
          </p:cNvSpPr>
          <p:nvPr/>
        </p:nvSpPr>
        <p:spPr bwMode="auto">
          <a:xfrm>
            <a:off x="7403181" y="5651018"/>
            <a:ext cx="13242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0" name="Rectangle 574"/>
          <p:cNvSpPr>
            <a:spLocks noChangeArrowheads="1"/>
          </p:cNvSpPr>
          <p:nvPr/>
        </p:nvSpPr>
        <p:spPr bwMode="auto">
          <a:xfrm>
            <a:off x="7845864" y="5651018"/>
            <a:ext cx="16458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1" name="Rectangle 575"/>
          <p:cNvSpPr>
            <a:spLocks noChangeArrowheads="1"/>
          </p:cNvSpPr>
          <p:nvPr/>
        </p:nvSpPr>
        <p:spPr bwMode="auto">
          <a:xfrm>
            <a:off x="7414532" y="5654752"/>
            <a:ext cx="98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2" name="Rectangle 576"/>
          <p:cNvSpPr>
            <a:spLocks noChangeArrowheads="1"/>
          </p:cNvSpPr>
          <p:nvPr/>
        </p:nvSpPr>
        <p:spPr bwMode="auto">
          <a:xfrm>
            <a:off x="7853431" y="5654752"/>
            <a:ext cx="15323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3" name="Rectangle 577"/>
          <p:cNvSpPr>
            <a:spLocks noChangeArrowheads="1"/>
          </p:cNvSpPr>
          <p:nvPr/>
        </p:nvSpPr>
        <p:spPr bwMode="auto">
          <a:xfrm>
            <a:off x="7420208" y="5658485"/>
            <a:ext cx="71889"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4" name="Rectangle 578"/>
          <p:cNvSpPr>
            <a:spLocks noChangeArrowheads="1"/>
          </p:cNvSpPr>
          <p:nvPr/>
        </p:nvSpPr>
        <p:spPr bwMode="auto">
          <a:xfrm>
            <a:off x="7859107" y="5658485"/>
            <a:ext cx="143777"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5" name="Rectangle 579"/>
          <p:cNvSpPr>
            <a:spLocks noChangeArrowheads="1"/>
          </p:cNvSpPr>
          <p:nvPr/>
        </p:nvSpPr>
        <p:spPr bwMode="auto">
          <a:xfrm>
            <a:off x="7433450" y="5662218"/>
            <a:ext cx="43512"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6" name="Rectangle 580"/>
          <p:cNvSpPr>
            <a:spLocks noChangeArrowheads="1"/>
          </p:cNvSpPr>
          <p:nvPr/>
        </p:nvSpPr>
        <p:spPr bwMode="auto">
          <a:xfrm>
            <a:off x="7866674" y="5662218"/>
            <a:ext cx="13053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7" name="Rectangle 581"/>
          <p:cNvSpPr>
            <a:spLocks noChangeArrowheads="1"/>
          </p:cNvSpPr>
          <p:nvPr/>
        </p:nvSpPr>
        <p:spPr bwMode="auto">
          <a:xfrm>
            <a:off x="7442910" y="5665952"/>
            <a:ext cx="26485"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8" name="Rectangle 582"/>
          <p:cNvSpPr>
            <a:spLocks noChangeArrowheads="1"/>
          </p:cNvSpPr>
          <p:nvPr/>
        </p:nvSpPr>
        <p:spPr bwMode="auto">
          <a:xfrm>
            <a:off x="7876132" y="5665952"/>
            <a:ext cx="113508" cy="18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49" name="Rectangle 583"/>
          <p:cNvSpPr>
            <a:spLocks noChangeArrowheads="1"/>
          </p:cNvSpPr>
          <p:nvPr/>
        </p:nvSpPr>
        <p:spPr bwMode="auto">
          <a:xfrm>
            <a:off x="7459936" y="5667818"/>
            <a:ext cx="13243"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0" name="Rectangle 584"/>
          <p:cNvSpPr>
            <a:spLocks noChangeArrowheads="1"/>
          </p:cNvSpPr>
          <p:nvPr/>
        </p:nvSpPr>
        <p:spPr bwMode="auto">
          <a:xfrm>
            <a:off x="7889375" y="5667818"/>
            <a:ext cx="9837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1" name="Rectangle 585"/>
          <p:cNvSpPr>
            <a:spLocks noChangeArrowheads="1"/>
          </p:cNvSpPr>
          <p:nvPr/>
        </p:nvSpPr>
        <p:spPr bwMode="auto">
          <a:xfrm>
            <a:off x="7473178" y="5671552"/>
            <a:ext cx="3784"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2" name="Rectangle 586"/>
          <p:cNvSpPr>
            <a:spLocks noChangeArrowheads="1"/>
          </p:cNvSpPr>
          <p:nvPr/>
        </p:nvSpPr>
        <p:spPr bwMode="auto">
          <a:xfrm>
            <a:off x="7895051" y="5671552"/>
            <a:ext cx="88915"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3" name="Rectangle 587"/>
          <p:cNvSpPr>
            <a:spLocks noChangeArrowheads="1"/>
          </p:cNvSpPr>
          <p:nvPr/>
        </p:nvSpPr>
        <p:spPr bwMode="auto">
          <a:xfrm>
            <a:off x="7908293" y="5675285"/>
            <a:ext cx="58646" cy="37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sz="1800"/>
          </a:p>
        </p:txBody>
      </p:sp>
      <p:sp>
        <p:nvSpPr>
          <p:cNvPr id="2954" name="Freeform 588"/>
          <p:cNvSpPr>
            <a:spLocks/>
          </p:cNvSpPr>
          <p:nvPr/>
        </p:nvSpPr>
        <p:spPr bwMode="auto">
          <a:xfrm>
            <a:off x="7357778" y="3422203"/>
            <a:ext cx="1182378" cy="2256815"/>
          </a:xfrm>
          <a:custGeom>
            <a:avLst/>
            <a:gdLst>
              <a:gd name="T0" fmla="*/ 243 w 625"/>
              <a:gd name="T1" fmla="*/ 34 h 1209"/>
              <a:gd name="T2" fmla="*/ 288 w 625"/>
              <a:gd name="T3" fmla="*/ 2 h 1209"/>
              <a:gd name="T4" fmla="*/ 336 w 625"/>
              <a:gd name="T5" fmla="*/ 16 h 1209"/>
              <a:gd name="T6" fmla="*/ 364 w 625"/>
              <a:gd name="T7" fmla="*/ 25 h 1209"/>
              <a:gd name="T8" fmla="*/ 397 w 625"/>
              <a:gd name="T9" fmla="*/ 32 h 1209"/>
              <a:gd name="T10" fmla="*/ 471 w 625"/>
              <a:gd name="T11" fmla="*/ 50 h 1209"/>
              <a:gd name="T12" fmla="*/ 544 w 625"/>
              <a:gd name="T13" fmla="*/ 86 h 1209"/>
              <a:gd name="T14" fmla="*/ 560 w 625"/>
              <a:gd name="T15" fmla="*/ 206 h 1209"/>
              <a:gd name="T16" fmla="*/ 573 w 625"/>
              <a:gd name="T17" fmla="*/ 240 h 1209"/>
              <a:gd name="T18" fmla="*/ 594 w 625"/>
              <a:gd name="T19" fmla="*/ 274 h 1209"/>
              <a:gd name="T20" fmla="*/ 598 w 625"/>
              <a:gd name="T21" fmla="*/ 376 h 1209"/>
              <a:gd name="T22" fmla="*/ 618 w 625"/>
              <a:gd name="T23" fmla="*/ 412 h 1209"/>
              <a:gd name="T24" fmla="*/ 620 w 625"/>
              <a:gd name="T25" fmla="*/ 462 h 1209"/>
              <a:gd name="T26" fmla="*/ 582 w 625"/>
              <a:gd name="T27" fmla="*/ 514 h 1209"/>
              <a:gd name="T28" fmla="*/ 534 w 625"/>
              <a:gd name="T29" fmla="*/ 578 h 1209"/>
              <a:gd name="T30" fmla="*/ 535 w 625"/>
              <a:gd name="T31" fmla="*/ 627 h 1209"/>
              <a:gd name="T32" fmla="*/ 565 w 625"/>
              <a:gd name="T33" fmla="*/ 664 h 1209"/>
              <a:gd name="T34" fmla="*/ 568 w 625"/>
              <a:gd name="T35" fmla="*/ 709 h 1209"/>
              <a:gd name="T36" fmla="*/ 546 w 625"/>
              <a:gd name="T37" fmla="*/ 754 h 1209"/>
              <a:gd name="T38" fmla="*/ 521 w 625"/>
              <a:gd name="T39" fmla="*/ 797 h 1209"/>
              <a:gd name="T40" fmla="*/ 515 w 625"/>
              <a:gd name="T41" fmla="*/ 867 h 1209"/>
              <a:gd name="T42" fmla="*/ 516 w 625"/>
              <a:gd name="T43" fmla="*/ 879 h 1209"/>
              <a:gd name="T44" fmla="*/ 494 w 625"/>
              <a:gd name="T45" fmla="*/ 892 h 1209"/>
              <a:gd name="T46" fmla="*/ 461 w 625"/>
              <a:gd name="T47" fmla="*/ 908 h 1209"/>
              <a:gd name="T48" fmla="*/ 433 w 625"/>
              <a:gd name="T49" fmla="*/ 947 h 1209"/>
              <a:gd name="T50" fmla="*/ 430 w 625"/>
              <a:gd name="T51" fmla="*/ 1028 h 1209"/>
              <a:gd name="T52" fmla="*/ 445 w 625"/>
              <a:gd name="T53" fmla="*/ 1064 h 1209"/>
              <a:gd name="T54" fmla="*/ 421 w 625"/>
              <a:gd name="T55" fmla="*/ 1108 h 1209"/>
              <a:gd name="T56" fmla="*/ 362 w 625"/>
              <a:gd name="T57" fmla="*/ 1180 h 1209"/>
              <a:gd name="T58" fmla="*/ 295 w 625"/>
              <a:gd name="T59" fmla="*/ 1207 h 1209"/>
              <a:gd name="T60" fmla="*/ 251 w 625"/>
              <a:gd name="T61" fmla="*/ 1193 h 1209"/>
              <a:gd name="T62" fmla="*/ 170 w 625"/>
              <a:gd name="T63" fmla="*/ 1184 h 1209"/>
              <a:gd name="T64" fmla="*/ 85 w 625"/>
              <a:gd name="T65" fmla="*/ 1194 h 1209"/>
              <a:gd name="T66" fmla="*/ 59 w 625"/>
              <a:gd name="T67" fmla="*/ 1203 h 1209"/>
              <a:gd name="T68" fmla="*/ 23 w 625"/>
              <a:gd name="T69" fmla="*/ 1193 h 1209"/>
              <a:gd name="T70" fmla="*/ 4 w 625"/>
              <a:gd name="T71" fmla="*/ 1171 h 1209"/>
              <a:gd name="T72" fmla="*/ 9 w 625"/>
              <a:gd name="T73" fmla="*/ 1085 h 1209"/>
              <a:gd name="T74" fmla="*/ 37 w 625"/>
              <a:gd name="T75" fmla="*/ 1058 h 1209"/>
              <a:gd name="T76" fmla="*/ 80 w 625"/>
              <a:gd name="T77" fmla="*/ 1046 h 1209"/>
              <a:gd name="T78" fmla="*/ 108 w 625"/>
              <a:gd name="T79" fmla="*/ 1017 h 1209"/>
              <a:gd name="T80" fmla="*/ 101 w 625"/>
              <a:gd name="T81" fmla="*/ 901 h 1209"/>
              <a:gd name="T82" fmla="*/ 132 w 625"/>
              <a:gd name="T83" fmla="*/ 868 h 1209"/>
              <a:gd name="T84" fmla="*/ 274 w 625"/>
              <a:gd name="T85" fmla="*/ 856 h 1209"/>
              <a:gd name="T86" fmla="*/ 314 w 625"/>
              <a:gd name="T87" fmla="*/ 811 h 1209"/>
              <a:gd name="T88" fmla="*/ 326 w 625"/>
              <a:gd name="T89" fmla="*/ 749 h 1209"/>
              <a:gd name="T90" fmla="*/ 315 w 625"/>
              <a:gd name="T91" fmla="*/ 698 h 1209"/>
              <a:gd name="T92" fmla="*/ 336 w 625"/>
              <a:gd name="T93" fmla="*/ 632 h 1209"/>
              <a:gd name="T94" fmla="*/ 388 w 625"/>
              <a:gd name="T95" fmla="*/ 602 h 1209"/>
              <a:gd name="T96" fmla="*/ 428 w 625"/>
              <a:gd name="T97" fmla="*/ 566 h 1209"/>
              <a:gd name="T98" fmla="*/ 407 w 625"/>
              <a:gd name="T99" fmla="*/ 523 h 1209"/>
              <a:gd name="T100" fmla="*/ 392 w 625"/>
              <a:gd name="T101" fmla="*/ 469 h 1209"/>
              <a:gd name="T102" fmla="*/ 402 w 625"/>
              <a:gd name="T103" fmla="*/ 394 h 1209"/>
              <a:gd name="T104" fmla="*/ 393 w 625"/>
              <a:gd name="T105" fmla="*/ 328 h 1209"/>
              <a:gd name="T106" fmla="*/ 357 w 625"/>
              <a:gd name="T107" fmla="*/ 310 h 1209"/>
              <a:gd name="T108" fmla="*/ 333 w 625"/>
              <a:gd name="T109" fmla="*/ 245 h 1209"/>
              <a:gd name="T110" fmla="*/ 321 w 625"/>
              <a:gd name="T111" fmla="*/ 167 h 1209"/>
              <a:gd name="T112" fmla="*/ 286 w 625"/>
              <a:gd name="T113" fmla="*/ 134 h 1209"/>
              <a:gd name="T114" fmla="*/ 255 w 625"/>
              <a:gd name="T115" fmla="*/ 107 h 1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5"/>
              <a:gd name="T175" fmla="*/ 0 h 1209"/>
              <a:gd name="T176" fmla="*/ 625 w 625"/>
              <a:gd name="T177" fmla="*/ 1209 h 1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5" h="1209">
                <a:moveTo>
                  <a:pt x="246" y="116"/>
                </a:moveTo>
                <a:lnTo>
                  <a:pt x="244" y="111"/>
                </a:lnTo>
                <a:lnTo>
                  <a:pt x="244" y="106"/>
                </a:lnTo>
                <a:lnTo>
                  <a:pt x="243" y="100"/>
                </a:lnTo>
                <a:lnTo>
                  <a:pt x="243" y="95"/>
                </a:lnTo>
                <a:lnTo>
                  <a:pt x="241" y="90"/>
                </a:lnTo>
                <a:lnTo>
                  <a:pt x="241" y="77"/>
                </a:lnTo>
                <a:lnTo>
                  <a:pt x="239" y="72"/>
                </a:lnTo>
                <a:lnTo>
                  <a:pt x="239" y="48"/>
                </a:lnTo>
                <a:lnTo>
                  <a:pt x="241" y="45"/>
                </a:lnTo>
                <a:lnTo>
                  <a:pt x="241" y="38"/>
                </a:lnTo>
                <a:lnTo>
                  <a:pt x="243" y="34"/>
                </a:lnTo>
                <a:lnTo>
                  <a:pt x="243" y="29"/>
                </a:lnTo>
                <a:lnTo>
                  <a:pt x="244" y="25"/>
                </a:lnTo>
                <a:lnTo>
                  <a:pt x="244" y="23"/>
                </a:lnTo>
                <a:lnTo>
                  <a:pt x="246" y="21"/>
                </a:lnTo>
                <a:lnTo>
                  <a:pt x="248" y="18"/>
                </a:lnTo>
                <a:lnTo>
                  <a:pt x="248" y="16"/>
                </a:lnTo>
                <a:lnTo>
                  <a:pt x="262" y="2"/>
                </a:lnTo>
                <a:lnTo>
                  <a:pt x="267" y="2"/>
                </a:lnTo>
                <a:lnTo>
                  <a:pt x="270" y="0"/>
                </a:lnTo>
                <a:lnTo>
                  <a:pt x="277" y="0"/>
                </a:lnTo>
                <a:lnTo>
                  <a:pt x="281" y="2"/>
                </a:lnTo>
                <a:lnTo>
                  <a:pt x="288" y="2"/>
                </a:lnTo>
                <a:lnTo>
                  <a:pt x="291" y="4"/>
                </a:lnTo>
                <a:lnTo>
                  <a:pt x="295" y="4"/>
                </a:lnTo>
                <a:lnTo>
                  <a:pt x="300" y="5"/>
                </a:lnTo>
                <a:lnTo>
                  <a:pt x="303" y="5"/>
                </a:lnTo>
                <a:lnTo>
                  <a:pt x="307" y="7"/>
                </a:lnTo>
                <a:lnTo>
                  <a:pt x="312" y="9"/>
                </a:lnTo>
                <a:lnTo>
                  <a:pt x="315" y="9"/>
                </a:lnTo>
                <a:lnTo>
                  <a:pt x="321" y="11"/>
                </a:lnTo>
                <a:lnTo>
                  <a:pt x="324" y="13"/>
                </a:lnTo>
                <a:lnTo>
                  <a:pt x="327" y="14"/>
                </a:lnTo>
                <a:lnTo>
                  <a:pt x="331" y="14"/>
                </a:lnTo>
                <a:lnTo>
                  <a:pt x="336" y="16"/>
                </a:lnTo>
                <a:lnTo>
                  <a:pt x="340" y="18"/>
                </a:lnTo>
                <a:lnTo>
                  <a:pt x="343" y="20"/>
                </a:lnTo>
                <a:lnTo>
                  <a:pt x="347" y="20"/>
                </a:lnTo>
                <a:lnTo>
                  <a:pt x="350" y="21"/>
                </a:lnTo>
                <a:lnTo>
                  <a:pt x="353" y="23"/>
                </a:lnTo>
                <a:lnTo>
                  <a:pt x="355" y="23"/>
                </a:lnTo>
                <a:lnTo>
                  <a:pt x="359" y="25"/>
                </a:lnTo>
                <a:lnTo>
                  <a:pt x="362" y="25"/>
                </a:lnTo>
                <a:lnTo>
                  <a:pt x="366" y="27"/>
                </a:lnTo>
                <a:lnTo>
                  <a:pt x="369" y="27"/>
                </a:lnTo>
                <a:lnTo>
                  <a:pt x="367" y="25"/>
                </a:lnTo>
                <a:lnTo>
                  <a:pt x="364" y="25"/>
                </a:lnTo>
                <a:lnTo>
                  <a:pt x="362" y="23"/>
                </a:lnTo>
                <a:lnTo>
                  <a:pt x="359" y="23"/>
                </a:lnTo>
                <a:lnTo>
                  <a:pt x="362" y="23"/>
                </a:lnTo>
                <a:lnTo>
                  <a:pt x="364" y="25"/>
                </a:lnTo>
                <a:lnTo>
                  <a:pt x="366" y="25"/>
                </a:lnTo>
                <a:lnTo>
                  <a:pt x="369" y="27"/>
                </a:lnTo>
                <a:lnTo>
                  <a:pt x="374" y="27"/>
                </a:lnTo>
                <a:lnTo>
                  <a:pt x="378" y="29"/>
                </a:lnTo>
                <a:lnTo>
                  <a:pt x="383" y="30"/>
                </a:lnTo>
                <a:lnTo>
                  <a:pt x="386" y="30"/>
                </a:lnTo>
                <a:lnTo>
                  <a:pt x="392" y="32"/>
                </a:lnTo>
                <a:lnTo>
                  <a:pt x="397" y="32"/>
                </a:lnTo>
                <a:lnTo>
                  <a:pt x="402" y="34"/>
                </a:lnTo>
                <a:lnTo>
                  <a:pt x="409" y="36"/>
                </a:lnTo>
                <a:lnTo>
                  <a:pt x="414" y="36"/>
                </a:lnTo>
                <a:lnTo>
                  <a:pt x="419" y="38"/>
                </a:lnTo>
                <a:lnTo>
                  <a:pt x="426" y="39"/>
                </a:lnTo>
                <a:lnTo>
                  <a:pt x="433" y="39"/>
                </a:lnTo>
                <a:lnTo>
                  <a:pt x="438" y="41"/>
                </a:lnTo>
                <a:lnTo>
                  <a:pt x="445" y="43"/>
                </a:lnTo>
                <a:lnTo>
                  <a:pt x="452" y="45"/>
                </a:lnTo>
                <a:lnTo>
                  <a:pt x="459" y="47"/>
                </a:lnTo>
                <a:lnTo>
                  <a:pt x="464" y="48"/>
                </a:lnTo>
                <a:lnTo>
                  <a:pt x="471" y="50"/>
                </a:lnTo>
                <a:lnTo>
                  <a:pt x="478" y="52"/>
                </a:lnTo>
                <a:lnTo>
                  <a:pt x="483" y="54"/>
                </a:lnTo>
                <a:lnTo>
                  <a:pt x="490" y="56"/>
                </a:lnTo>
                <a:lnTo>
                  <a:pt x="495" y="57"/>
                </a:lnTo>
                <a:lnTo>
                  <a:pt x="502" y="59"/>
                </a:lnTo>
                <a:lnTo>
                  <a:pt x="508" y="61"/>
                </a:lnTo>
                <a:lnTo>
                  <a:pt x="513" y="64"/>
                </a:lnTo>
                <a:lnTo>
                  <a:pt x="518" y="66"/>
                </a:lnTo>
                <a:lnTo>
                  <a:pt x="523" y="68"/>
                </a:lnTo>
                <a:lnTo>
                  <a:pt x="527" y="72"/>
                </a:lnTo>
                <a:lnTo>
                  <a:pt x="532" y="73"/>
                </a:lnTo>
                <a:lnTo>
                  <a:pt x="544" y="86"/>
                </a:lnTo>
                <a:lnTo>
                  <a:pt x="546" y="90"/>
                </a:lnTo>
                <a:lnTo>
                  <a:pt x="547" y="93"/>
                </a:lnTo>
                <a:lnTo>
                  <a:pt x="549" y="97"/>
                </a:lnTo>
                <a:lnTo>
                  <a:pt x="551" y="100"/>
                </a:lnTo>
                <a:lnTo>
                  <a:pt x="553" y="104"/>
                </a:lnTo>
                <a:lnTo>
                  <a:pt x="554" y="109"/>
                </a:lnTo>
                <a:lnTo>
                  <a:pt x="554" y="113"/>
                </a:lnTo>
                <a:lnTo>
                  <a:pt x="556" y="118"/>
                </a:lnTo>
                <a:lnTo>
                  <a:pt x="556" y="127"/>
                </a:lnTo>
                <a:lnTo>
                  <a:pt x="558" y="131"/>
                </a:lnTo>
                <a:lnTo>
                  <a:pt x="558" y="202"/>
                </a:lnTo>
                <a:lnTo>
                  <a:pt x="560" y="206"/>
                </a:lnTo>
                <a:lnTo>
                  <a:pt x="560" y="210"/>
                </a:lnTo>
                <a:lnTo>
                  <a:pt x="561" y="213"/>
                </a:lnTo>
                <a:lnTo>
                  <a:pt x="561" y="215"/>
                </a:lnTo>
                <a:lnTo>
                  <a:pt x="563" y="218"/>
                </a:lnTo>
                <a:lnTo>
                  <a:pt x="563" y="220"/>
                </a:lnTo>
                <a:lnTo>
                  <a:pt x="565" y="224"/>
                </a:lnTo>
                <a:lnTo>
                  <a:pt x="565" y="226"/>
                </a:lnTo>
                <a:lnTo>
                  <a:pt x="566" y="227"/>
                </a:lnTo>
                <a:lnTo>
                  <a:pt x="568" y="231"/>
                </a:lnTo>
                <a:lnTo>
                  <a:pt x="568" y="233"/>
                </a:lnTo>
                <a:lnTo>
                  <a:pt x="573" y="238"/>
                </a:lnTo>
                <a:lnTo>
                  <a:pt x="573" y="240"/>
                </a:lnTo>
                <a:lnTo>
                  <a:pt x="579" y="245"/>
                </a:lnTo>
                <a:lnTo>
                  <a:pt x="579" y="247"/>
                </a:lnTo>
                <a:lnTo>
                  <a:pt x="582" y="251"/>
                </a:lnTo>
                <a:lnTo>
                  <a:pt x="582" y="252"/>
                </a:lnTo>
                <a:lnTo>
                  <a:pt x="589" y="260"/>
                </a:lnTo>
                <a:lnTo>
                  <a:pt x="589" y="261"/>
                </a:lnTo>
                <a:lnTo>
                  <a:pt x="591" y="263"/>
                </a:lnTo>
                <a:lnTo>
                  <a:pt x="591" y="265"/>
                </a:lnTo>
                <a:lnTo>
                  <a:pt x="592" y="269"/>
                </a:lnTo>
                <a:lnTo>
                  <a:pt x="592" y="270"/>
                </a:lnTo>
                <a:lnTo>
                  <a:pt x="594" y="272"/>
                </a:lnTo>
                <a:lnTo>
                  <a:pt x="594" y="274"/>
                </a:lnTo>
                <a:lnTo>
                  <a:pt x="596" y="278"/>
                </a:lnTo>
                <a:lnTo>
                  <a:pt x="596" y="290"/>
                </a:lnTo>
                <a:lnTo>
                  <a:pt x="598" y="292"/>
                </a:lnTo>
                <a:lnTo>
                  <a:pt x="598" y="297"/>
                </a:lnTo>
                <a:lnTo>
                  <a:pt x="596" y="301"/>
                </a:lnTo>
                <a:lnTo>
                  <a:pt x="596" y="322"/>
                </a:lnTo>
                <a:lnTo>
                  <a:pt x="594" y="326"/>
                </a:lnTo>
                <a:lnTo>
                  <a:pt x="594" y="364"/>
                </a:lnTo>
                <a:lnTo>
                  <a:pt x="596" y="367"/>
                </a:lnTo>
                <a:lnTo>
                  <a:pt x="596" y="372"/>
                </a:lnTo>
                <a:lnTo>
                  <a:pt x="598" y="374"/>
                </a:lnTo>
                <a:lnTo>
                  <a:pt x="598" y="376"/>
                </a:lnTo>
                <a:lnTo>
                  <a:pt x="599" y="380"/>
                </a:lnTo>
                <a:lnTo>
                  <a:pt x="601" y="381"/>
                </a:lnTo>
                <a:lnTo>
                  <a:pt x="601" y="385"/>
                </a:lnTo>
                <a:lnTo>
                  <a:pt x="603" y="387"/>
                </a:lnTo>
                <a:lnTo>
                  <a:pt x="605" y="390"/>
                </a:lnTo>
                <a:lnTo>
                  <a:pt x="608" y="394"/>
                </a:lnTo>
                <a:lnTo>
                  <a:pt x="608" y="398"/>
                </a:lnTo>
                <a:lnTo>
                  <a:pt x="612" y="401"/>
                </a:lnTo>
                <a:lnTo>
                  <a:pt x="613" y="405"/>
                </a:lnTo>
                <a:lnTo>
                  <a:pt x="615" y="406"/>
                </a:lnTo>
                <a:lnTo>
                  <a:pt x="617" y="410"/>
                </a:lnTo>
                <a:lnTo>
                  <a:pt x="618" y="412"/>
                </a:lnTo>
                <a:lnTo>
                  <a:pt x="618" y="415"/>
                </a:lnTo>
                <a:lnTo>
                  <a:pt x="620" y="417"/>
                </a:lnTo>
                <a:lnTo>
                  <a:pt x="622" y="421"/>
                </a:lnTo>
                <a:lnTo>
                  <a:pt x="622" y="423"/>
                </a:lnTo>
                <a:lnTo>
                  <a:pt x="624" y="426"/>
                </a:lnTo>
                <a:lnTo>
                  <a:pt x="624" y="432"/>
                </a:lnTo>
                <a:lnTo>
                  <a:pt x="625" y="435"/>
                </a:lnTo>
                <a:lnTo>
                  <a:pt x="625" y="444"/>
                </a:lnTo>
                <a:lnTo>
                  <a:pt x="624" y="448"/>
                </a:lnTo>
                <a:lnTo>
                  <a:pt x="624" y="455"/>
                </a:lnTo>
                <a:lnTo>
                  <a:pt x="622" y="458"/>
                </a:lnTo>
                <a:lnTo>
                  <a:pt x="620" y="462"/>
                </a:lnTo>
                <a:lnTo>
                  <a:pt x="618" y="466"/>
                </a:lnTo>
                <a:lnTo>
                  <a:pt x="615" y="469"/>
                </a:lnTo>
                <a:lnTo>
                  <a:pt x="613" y="473"/>
                </a:lnTo>
                <a:lnTo>
                  <a:pt x="610" y="478"/>
                </a:lnTo>
                <a:lnTo>
                  <a:pt x="608" y="482"/>
                </a:lnTo>
                <a:lnTo>
                  <a:pt x="605" y="487"/>
                </a:lnTo>
                <a:lnTo>
                  <a:pt x="601" y="491"/>
                </a:lnTo>
                <a:lnTo>
                  <a:pt x="598" y="496"/>
                </a:lnTo>
                <a:lnTo>
                  <a:pt x="594" y="500"/>
                </a:lnTo>
                <a:lnTo>
                  <a:pt x="591" y="505"/>
                </a:lnTo>
                <a:lnTo>
                  <a:pt x="586" y="509"/>
                </a:lnTo>
                <a:lnTo>
                  <a:pt x="582" y="514"/>
                </a:lnTo>
                <a:lnTo>
                  <a:pt x="579" y="519"/>
                </a:lnTo>
                <a:lnTo>
                  <a:pt x="573" y="523"/>
                </a:lnTo>
                <a:lnTo>
                  <a:pt x="570" y="528"/>
                </a:lnTo>
                <a:lnTo>
                  <a:pt x="566" y="534"/>
                </a:lnTo>
                <a:lnTo>
                  <a:pt x="554" y="546"/>
                </a:lnTo>
                <a:lnTo>
                  <a:pt x="551" y="552"/>
                </a:lnTo>
                <a:lnTo>
                  <a:pt x="547" y="557"/>
                </a:lnTo>
                <a:lnTo>
                  <a:pt x="544" y="560"/>
                </a:lnTo>
                <a:lnTo>
                  <a:pt x="541" y="566"/>
                </a:lnTo>
                <a:lnTo>
                  <a:pt x="539" y="569"/>
                </a:lnTo>
                <a:lnTo>
                  <a:pt x="535" y="573"/>
                </a:lnTo>
                <a:lnTo>
                  <a:pt x="534" y="578"/>
                </a:lnTo>
                <a:lnTo>
                  <a:pt x="532" y="582"/>
                </a:lnTo>
                <a:lnTo>
                  <a:pt x="530" y="586"/>
                </a:lnTo>
                <a:lnTo>
                  <a:pt x="528" y="589"/>
                </a:lnTo>
                <a:lnTo>
                  <a:pt x="528" y="595"/>
                </a:lnTo>
                <a:lnTo>
                  <a:pt x="527" y="598"/>
                </a:lnTo>
                <a:lnTo>
                  <a:pt x="527" y="607"/>
                </a:lnTo>
                <a:lnTo>
                  <a:pt x="528" y="611"/>
                </a:lnTo>
                <a:lnTo>
                  <a:pt x="528" y="614"/>
                </a:lnTo>
                <a:lnTo>
                  <a:pt x="530" y="618"/>
                </a:lnTo>
                <a:lnTo>
                  <a:pt x="532" y="620"/>
                </a:lnTo>
                <a:lnTo>
                  <a:pt x="534" y="623"/>
                </a:lnTo>
                <a:lnTo>
                  <a:pt x="535" y="627"/>
                </a:lnTo>
                <a:lnTo>
                  <a:pt x="537" y="629"/>
                </a:lnTo>
                <a:lnTo>
                  <a:pt x="539" y="632"/>
                </a:lnTo>
                <a:lnTo>
                  <a:pt x="541" y="634"/>
                </a:lnTo>
                <a:lnTo>
                  <a:pt x="542" y="637"/>
                </a:lnTo>
                <a:lnTo>
                  <a:pt x="546" y="639"/>
                </a:lnTo>
                <a:lnTo>
                  <a:pt x="547" y="643"/>
                </a:lnTo>
                <a:lnTo>
                  <a:pt x="549" y="646"/>
                </a:lnTo>
                <a:lnTo>
                  <a:pt x="553" y="648"/>
                </a:lnTo>
                <a:lnTo>
                  <a:pt x="554" y="652"/>
                </a:lnTo>
                <a:lnTo>
                  <a:pt x="561" y="659"/>
                </a:lnTo>
                <a:lnTo>
                  <a:pt x="563" y="663"/>
                </a:lnTo>
                <a:lnTo>
                  <a:pt x="565" y="664"/>
                </a:lnTo>
                <a:lnTo>
                  <a:pt x="566" y="668"/>
                </a:lnTo>
                <a:lnTo>
                  <a:pt x="568" y="670"/>
                </a:lnTo>
                <a:lnTo>
                  <a:pt x="570" y="673"/>
                </a:lnTo>
                <a:lnTo>
                  <a:pt x="570" y="677"/>
                </a:lnTo>
                <a:lnTo>
                  <a:pt x="572" y="679"/>
                </a:lnTo>
                <a:lnTo>
                  <a:pt x="572" y="686"/>
                </a:lnTo>
                <a:lnTo>
                  <a:pt x="573" y="689"/>
                </a:lnTo>
                <a:lnTo>
                  <a:pt x="572" y="691"/>
                </a:lnTo>
                <a:lnTo>
                  <a:pt x="572" y="698"/>
                </a:lnTo>
                <a:lnTo>
                  <a:pt x="570" y="702"/>
                </a:lnTo>
                <a:lnTo>
                  <a:pt x="570" y="706"/>
                </a:lnTo>
                <a:lnTo>
                  <a:pt x="568" y="709"/>
                </a:lnTo>
                <a:lnTo>
                  <a:pt x="566" y="713"/>
                </a:lnTo>
                <a:lnTo>
                  <a:pt x="565" y="716"/>
                </a:lnTo>
                <a:lnTo>
                  <a:pt x="563" y="720"/>
                </a:lnTo>
                <a:lnTo>
                  <a:pt x="561" y="723"/>
                </a:lnTo>
                <a:lnTo>
                  <a:pt x="560" y="727"/>
                </a:lnTo>
                <a:lnTo>
                  <a:pt x="558" y="731"/>
                </a:lnTo>
                <a:lnTo>
                  <a:pt x="556" y="734"/>
                </a:lnTo>
                <a:lnTo>
                  <a:pt x="554" y="738"/>
                </a:lnTo>
                <a:lnTo>
                  <a:pt x="553" y="741"/>
                </a:lnTo>
                <a:lnTo>
                  <a:pt x="549" y="747"/>
                </a:lnTo>
                <a:lnTo>
                  <a:pt x="547" y="750"/>
                </a:lnTo>
                <a:lnTo>
                  <a:pt x="546" y="754"/>
                </a:lnTo>
                <a:lnTo>
                  <a:pt x="542" y="757"/>
                </a:lnTo>
                <a:lnTo>
                  <a:pt x="541" y="761"/>
                </a:lnTo>
                <a:lnTo>
                  <a:pt x="539" y="765"/>
                </a:lnTo>
                <a:lnTo>
                  <a:pt x="537" y="768"/>
                </a:lnTo>
                <a:lnTo>
                  <a:pt x="535" y="772"/>
                </a:lnTo>
                <a:lnTo>
                  <a:pt x="530" y="777"/>
                </a:lnTo>
                <a:lnTo>
                  <a:pt x="528" y="781"/>
                </a:lnTo>
                <a:lnTo>
                  <a:pt x="527" y="784"/>
                </a:lnTo>
                <a:lnTo>
                  <a:pt x="525" y="788"/>
                </a:lnTo>
                <a:lnTo>
                  <a:pt x="523" y="791"/>
                </a:lnTo>
                <a:lnTo>
                  <a:pt x="523" y="793"/>
                </a:lnTo>
                <a:lnTo>
                  <a:pt x="521" y="797"/>
                </a:lnTo>
                <a:lnTo>
                  <a:pt x="521" y="800"/>
                </a:lnTo>
                <a:lnTo>
                  <a:pt x="520" y="802"/>
                </a:lnTo>
                <a:lnTo>
                  <a:pt x="520" y="806"/>
                </a:lnTo>
                <a:lnTo>
                  <a:pt x="518" y="808"/>
                </a:lnTo>
                <a:lnTo>
                  <a:pt x="518" y="811"/>
                </a:lnTo>
                <a:lnTo>
                  <a:pt x="516" y="813"/>
                </a:lnTo>
                <a:lnTo>
                  <a:pt x="516" y="824"/>
                </a:lnTo>
                <a:lnTo>
                  <a:pt x="515" y="826"/>
                </a:lnTo>
                <a:lnTo>
                  <a:pt x="515" y="858"/>
                </a:lnTo>
                <a:lnTo>
                  <a:pt x="516" y="860"/>
                </a:lnTo>
                <a:lnTo>
                  <a:pt x="516" y="867"/>
                </a:lnTo>
                <a:lnTo>
                  <a:pt x="515" y="867"/>
                </a:lnTo>
                <a:lnTo>
                  <a:pt x="515" y="868"/>
                </a:lnTo>
                <a:lnTo>
                  <a:pt x="516" y="868"/>
                </a:lnTo>
                <a:lnTo>
                  <a:pt x="516" y="872"/>
                </a:lnTo>
                <a:lnTo>
                  <a:pt x="518" y="874"/>
                </a:lnTo>
                <a:lnTo>
                  <a:pt x="520" y="874"/>
                </a:lnTo>
                <a:lnTo>
                  <a:pt x="520" y="876"/>
                </a:lnTo>
                <a:lnTo>
                  <a:pt x="521" y="876"/>
                </a:lnTo>
                <a:lnTo>
                  <a:pt x="520" y="876"/>
                </a:lnTo>
                <a:lnTo>
                  <a:pt x="520" y="877"/>
                </a:lnTo>
                <a:lnTo>
                  <a:pt x="518" y="877"/>
                </a:lnTo>
                <a:lnTo>
                  <a:pt x="518" y="879"/>
                </a:lnTo>
                <a:lnTo>
                  <a:pt x="516" y="879"/>
                </a:lnTo>
                <a:lnTo>
                  <a:pt x="516" y="881"/>
                </a:lnTo>
                <a:lnTo>
                  <a:pt x="515" y="881"/>
                </a:lnTo>
                <a:lnTo>
                  <a:pt x="513" y="883"/>
                </a:lnTo>
                <a:lnTo>
                  <a:pt x="511" y="883"/>
                </a:lnTo>
                <a:lnTo>
                  <a:pt x="509" y="885"/>
                </a:lnTo>
                <a:lnTo>
                  <a:pt x="508" y="885"/>
                </a:lnTo>
                <a:lnTo>
                  <a:pt x="506" y="886"/>
                </a:lnTo>
                <a:lnTo>
                  <a:pt x="504" y="886"/>
                </a:lnTo>
                <a:lnTo>
                  <a:pt x="501" y="888"/>
                </a:lnTo>
                <a:lnTo>
                  <a:pt x="499" y="890"/>
                </a:lnTo>
                <a:lnTo>
                  <a:pt x="495" y="890"/>
                </a:lnTo>
                <a:lnTo>
                  <a:pt x="494" y="892"/>
                </a:lnTo>
                <a:lnTo>
                  <a:pt x="490" y="894"/>
                </a:lnTo>
                <a:lnTo>
                  <a:pt x="489" y="894"/>
                </a:lnTo>
                <a:lnTo>
                  <a:pt x="485" y="895"/>
                </a:lnTo>
                <a:lnTo>
                  <a:pt x="483" y="897"/>
                </a:lnTo>
                <a:lnTo>
                  <a:pt x="480" y="897"/>
                </a:lnTo>
                <a:lnTo>
                  <a:pt x="478" y="899"/>
                </a:lnTo>
                <a:lnTo>
                  <a:pt x="475" y="901"/>
                </a:lnTo>
                <a:lnTo>
                  <a:pt x="471" y="903"/>
                </a:lnTo>
                <a:lnTo>
                  <a:pt x="469" y="904"/>
                </a:lnTo>
                <a:lnTo>
                  <a:pt x="466" y="904"/>
                </a:lnTo>
                <a:lnTo>
                  <a:pt x="464" y="906"/>
                </a:lnTo>
                <a:lnTo>
                  <a:pt x="461" y="908"/>
                </a:lnTo>
                <a:lnTo>
                  <a:pt x="459" y="910"/>
                </a:lnTo>
                <a:lnTo>
                  <a:pt x="456" y="911"/>
                </a:lnTo>
                <a:lnTo>
                  <a:pt x="450" y="917"/>
                </a:lnTo>
                <a:lnTo>
                  <a:pt x="447" y="919"/>
                </a:lnTo>
                <a:lnTo>
                  <a:pt x="444" y="922"/>
                </a:lnTo>
                <a:lnTo>
                  <a:pt x="444" y="926"/>
                </a:lnTo>
                <a:lnTo>
                  <a:pt x="438" y="931"/>
                </a:lnTo>
                <a:lnTo>
                  <a:pt x="438" y="935"/>
                </a:lnTo>
                <a:lnTo>
                  <a:pt x="435" y="938"/>
                </a:lnTo>
                <a:lnTo>
                  <a:pt x="435" y="942"/>
                </a:lnTo>
                <a:lnTo>
                  <a:pt x="433" y="944"/>
                </a:lnTo>
                <a:lnTo>
                  <a:pt x="433" y="947"/>
                </a:lnTo>
                <a:lnTo>
                  <a:pt x="431" y="951"/>
                </a:lnTo>
                <a:lnTo>
                  <a:pt x="431" y="956"/>
                </a:lnTo>
                <a:lnTo>
                  <a:pt x="430" y="958"/>
                </a:lnTo>
                <a:lnTo>
                  <a:pt x="430" y="965"/>
                </a:lnTo>
                <a:lnTo>
                  <a:pt x="428" y="969"/>
                </a:lnTo>
                <a:lnTo>
                  <a:pt x="428" y="978"/>
                </a:lnTo>
                <a:lnTo>
                  <a:pt x="426" y="980"/>
                </a:lnTo>
                <a:lnTo>
                  <a:pt x="426" y="1021"/>
                </a:lnTo>
                <a:lnTo>
                  <a:pt x="428" y="1022"/>
                </a:lnTo>
                <a:lnTo>
                  <a:pt x="428" y="1024"/>
                </a:lnTo>
                <a:lnTo>
                  <a:pt x="430" y="1026"/>
                </a:lnTo>
                <a:lnTo>
                  <a:pt x="430" y="1028"/>
                </a:lnTo>
                <a:lnTo>
                  <a:pt x="438" y="1037"/>
                </a:lnTo>
                <a:lnTo>
                  <a:pt x="438" y="1039"/>
                </a:lnTo>
                <a:lnTo>
                  <a:pt x="440" y="1039"/>
                </a:lnTo>
                <a:lnTo>
                  <a:pt x="442" y="1040"/>
                </a:lnTo>
                <a:lnTo>
                  <a:pt x="442" y="1042"/>
                </a:lnTo>
                <a:lnTo>
                  <a:pt x="444" y="1044"/>
                </a:lnTo>
                <a:lnTo>
                  <a:pt x="444" y="1046"/>
                </a:lnTo>
                <a:lnTo>
                  <a:pt x="445" y="1048"/>
                </a:lnTo>
                <a:lnTo>
                  <a:pt x="445" y="1049"/>
                </a:lnTo>
                <a:lnTo>
                  <a:pt x="447" y="1051"/>
                </a:lnTo>
                <a:lnTo>
                  <a:pt x="447" y="1062"/>
                </a:lnTo>
                <a:lnTo>
                  <a:pt x="445" y="1064"/>
                </a:lnTo>
                <a:lnTo>
                  <a:pt x="445" y="1065"/>
                </a:lnTo>
                <a:lnTo>
                  <a:pt x="444" y="1069"/>
                </a:lnTo>
                <a:lnTo>
                  <a:pt x="444" y="1073"/>
                </a:lnTo>
                <a:lnTo>
                  <a:pt x="442" y="1074"/>
                </a:lnTo>
                <a:lnTo>
                  <a:pt x="440" y="1078"/>
                </a:lnTo>
                <a:lnTo>
                  <a:pt x="437" y="1082"/>
                </a:lnTo>
                <a:lnTo>
                  <a:pt x="435" y="1085"/>
                </a:lnTo>
                <a:lnTo>
                  <a:pt x="433" y="1091"/>
                </a:lnTo>
                <a:lnTo>
                  <a:pt x="430" y="1094"/>
                </a:lnTo>
                <a:lnTo>
                  <a:pt x="426" y="1099"/>
                </a:lnTo>
                <a:lnTo>
                  <a:pt x="424" y="1103"/>
                </a:lnTo>
                <a:lnTo>
                  <a:pt x="421" y="1108"/>
                </a:lnTo>
                <a:lnTo>
                  <a:pt x="418" y="1112"/>
                </a:lnTo>
                <a:lnTo>
                  <a:pt x="414" y="1117"/>
                </a:lnTo>
                <a:lnTo>
                  <a:pt x="411" y="1123"/>
                </a:lnTo>
                <a:lnTo>
                  <a:pt x="407" y="1128"/>
                </a:lnTo>
                <a:lnTo>
                  <a:pt x="398" y="1137"/>
                </a:lnTo>
                <a:lnTo>
                  <a:pt x="395" y="1142"/>
                </a:lnTo>
                <a:lnTo>
                  <a:pt x="392" y="1148"/>
                </a:lnTo>
                <a:lnTo>
                  <a:pt x="386" y="1153"/>
                </a:lnTo>
                <a:lnTo>
                  <a:pt x="383" y="1159"/>
                </a:lnTo>
                <a:lnTo>
                  <a:pt x="378" y="1162"/>
                </a:lnTo>
                <a:lnTo>
                  <a:pt x="374" y="1168"/>
                </a:lnTo>
                <a:lnTo>
                  <a:pt x="362" y="1180"/>
                </a:lnTo>
                <a:lnTo>
                  <a:pt x="357" y="1184"/>
                </a:lnTo>
                <a:lnTo>
                  <a:pt x="350" y="1191"/>
                </a:lnTo>
                <a:lnTo>
                  <a:pt x="345" y="1194"/>
                </a:lnTo>
                <a:lnTo>
                  <a:pt x="341" y="1198"/>
                </a:lnTo>
                <a:lnTo>
                  <a:pt x="338" y="1200"/>
                </a:lnTo>
                <a:lnTo>
                  <a:pt x="334" y="1202"/>
                </a:lnTo>
                <a:lnTo>
                  <a:pt x="331" y="1205"/>
                </a:lnTo>
                <a:lnTo>
                  <a:pt x="326" y="1205"/>
                </a:lnTo>
                <a:lnTo>
                  <a:pt x="322" y="1207"/>
                </a:lnTo>
                <a:lnTo>
                  <a:pt x="319" y="1209"/>
                </a:lnTo>
                <a:lnTo>
                  <a:pt x="298" y="1209"/>
                </a:lnTo>
                <a:lnTo>
                  <a:pt x="295" y="1207"/>
                </a:lnTo>
                <a:lnTo>
                  <a:pt x="291" y="1207"/>
                </a:lnTo>
                <a:lnTo>
                  <a:pt x="288" y="1205"/>
                </a:lnTo>
                <a:lnTo>
                  <a:pt x="284" y="1205"/>
                </a:lnTo>
                <a:lnTo>
                  <a:pt x="281" y="1203"/>
                </a:lnTo>
                <a:lnTo>
                  <a:pt x="277" y="1202"/>
                </a:lnTo>
                <a:lnTo>
                  <a:pt x="274" y="1202"/>
                </a:lnTo>
                <a:lnTo>
                  <a:pt x="269" y="1200"/>
                </a:lnTo>
                <a:lnTo>
                  <a:pt x="265" y="1198"/>
                </a:lnTo>
                <a:lnTo>
                  <a:pt x="262" y="1196"/>
                </a:lnTo>
                <a:lnTo>
                  <a:pt x="258" y="1194"/>
                </a:lnTo>
                <a:lnTo>
                  <a:pt x="255" y="1193"/>
                </a:lnTo>
                <a:lnTo>
                  <a:pt x="251" y="1193"/>
                </a:lnTo>
                <a:lnTo>
                  <a:pt x="248" y="1191"/>
                </a:lnTo>
                <a:lnTo>
                  <a:pt x="244" y="1189"/>
                </a:lnTo>
                <a:lnTo>
                  <a:pt x="239" y="1187"/>
                </a:lnTo>
                <a:lnTo>
                  <a:pt x="236" y="1187"/>
                </a:lnTo>
                <a:lnTo>
                  <a:pt x="232" y="1185"/>
                </a:lnTo>
                <a:lnTo>
                  <a:pt x="229" y="1185"/>
                </a:lnTo>
                <a:lnTo>
                  <a:pt x="224" y="1184"/>
                </a:lnTo>
                <a:lnTo>
                  <a:pt x="213" y="1184"/>
                </a:lnTo>
                <a:lnTo>
                  <a:pt x="208" y="1182"/>
                </a:lnTo>
                <a:lnTo>
                  <a:pt x="199" y="1182"/>
                </a:lnTo>
                <a:lnTo>
                  <a:pt x="194" y="1184"/>
                </a:lnTo>
                <a:lnTo>
                  <a:pt x="170" y="1184"/>
                </a:lnTo>
                <a:lnTo>
                  <a:pt x="165" y="1185"/>
                </a:lnTo>
                <a:lnTo>
                  <a:pt x="154" y="1185"/>
                </a:lnTo>
                <a:lnTo>
                  <a:pt x="149" y="1187"/>
                </a:lnTo>
                <a:lnTo>
                  <a:pt x="140" y="1187"/>
                </a:lnTo>
                <a:lnTo>
                  <a:pt x="135" y="1189"/>
                </a:lnTo>
                <a:lnTo>
                  <a:pt x="125" y="1189"/>
                </a:lnTo>
                <a:lnTo>
                  <a:pt x="120" y="1191"/>
                </a:lnTo>
                <a:lnTo>
                  <a:pt x="111" y="1191"/>
                </a:lnTo>
                <a:lnTo>
                  <a:pt x="106" y="1193"/>
                </a:lnTo>
                <a:lnTo>
                  <a:pt x="97" y="1193"/>
                </a:lnTo>
                <a:lnTo>
                  <a:pt x="94" y="1194"/>
                </a:lnTo>
                <a:lnTo>
                  <a:pt x="85" y="1194"/>
                </a:lnTo>
                <a:lnTo>
                  <a:pt x="82" y="1196"/>
                </a:lnTo>
                <a:lnTo>
                  <a:pt x="73" y="1196"/>
                </a:lnTo>
                <a:lnTo>
                  <a:pt x="71" y="1198"/>
                </a:lnTo>
                <a:lnTo>
                  <a:pt x="63" y="1198"/>
                </a:lnTo>
                <a:lnTo>
                  <a:pt x="63" y="1200"/>
                </a:lnTo>
                <a:lnTo>
                  <a:pt x="59" y="1200"/>
                </a:lnTo>
                <a:lnTo>
                  <a:pt x="59" y="1203"/>
                </a:lnTo>
                <a:lnTo>
                  <a:pt x="61" y="1203"/>
                </a:lnTo>
                <a:lnTo>
                  <a:pt x="61" y="1205"/>
                </a:lnTo>
                <a:lnTo>
                  <a:pt x="63" y="1205"/>
                </a:lnTo>
                <a:lnTo>
                  <a:pt x="61" y="1205"/>
                </a:lnTo>
                <a:lnTo>
                  <a:pt x="59" y="1203"/>
                </a:lnTo>
                <a:lnTo>
                  <a:pt x="54" y="1203"/>
                </a:lnTo>
                <a:lnTo>
                  <a:pt x="52" y="1202"/>
                </a:lnTo>
                <a:lnTo>
                  <a:pt x="45" y="1202"/>
                </a:lnTo>
                <a:lnTo>
                  <a:pt x="43" y="1200"/>
                </a:lnTo>
                <a:lnTo>
                  <a:pt x="40" y="1200"/>
                </a:lnTo>
                <a:lnTo>
                  <a:pt x="38" y="1198"/>
                </a:lnTo>
                <a:lnTo>
                  <a:pt x="33" y="1198"/>
                </a:lnTo>
                <a:lnTo>
                  <a:pt x="31" y="1196"/>
                </a:lnTo>
                <a:lnTo>
                  <a:pt x="30" y="1196"/>
                </a:lnTo>
                <a:lnTo>
                  <a:pt x="26" y="1194"/>
                </a:lnTo>
                <a:lnTo>
                  <a:pt x="24" y="1194"/>
                </a:lnTo>
                <a:lnTo>
                  <a:pt x="23" y="1193"/>
                </a:lnTo>
                <a:lnTo>
                  <a:pt x="21" y="1193"/>
                </a:lnTo>
                <a:lnTo>
                  <a:pt x="19" y="1191"/>
                </a:lnTo>
                <a:lnTo>
                  <a:pt x="16" y="1191"/>
                </a:lnTo>
                <a:lnTo>
                  <a:pt x="12" y="1187"/>
                </a:lnTo>
                <a:lnTo>
                  <a:pt x="12" y="1185"/>
                </a:lnTo>
                <a:lnTo>
                  <a:pt x="11" y="1185"/>
                </a:lnTo>
                <a:lnTo>
                  <a:pt x="7" y="1182"/>
                </a:lnTo>
                <a:lnTo>
                  <a:pt x="7" y="1180"/>
                </a:lnTo>
                <a:lnTo>
                  <a:pt x="5" y="1178"/>
                </a:lnTo>
                <a:lnTo>
                  <a:pt x="5" y="1176"/>
                </a:lnTo>
                <a:lnTo>
                  <a:pt x="4" y="1173"/>
                </a:lnTo>
                <a:lnTo>
                  <a:pt x="4" y="1171"/>
                </a:lnTo>
                <a:lnTo>
                  <a:pt x="2" y="1169"/>
                </a:lnTo>
                <a:lnTo>
                  <a:pt x="2" y="1160"/>
                </a:lnTo>
                <a:lnTo>
                  <a:pt x="0" y="1157"/>
                </a:lnTo>
                <a:lnTo>
                  <a:pt x="0" y="1121"/>
                </a:lnTo>
                <a:lnTo>
                  <a:pt x="2" y="1117"/>
                </a:lnTo>
                <a:lnTo>
                  <a:pt x="2" y="1110"/>
                </a:lnTo>
                <a:lnTo>
                  <a:pt x="4" y="1107"/>
                </a:lnTo>
                <a:lnTo>
                  <a:pt x="4" y="1099"/>
                </a:lnTo>
                <a:lnTo>
                  <a:pt x="5" y="1096"/>
                </a:lnTo>
                <a:lnTo>
                  <a:pt x="5" y="1092"/>
                </a:lnTo>
                <a:lnTo>
                  <a:pt x="7" y="1089"/>
                </a:lnTo>
                <a:lnTo>
                  <a:pt x="9" y="1085"/>
                </a:lnTo>
                <a:lnTo>
                  <a:pt x="9" y="1082"/>
                </a:lnTo>
                <a:lnTo>
                  <a:pt x="11" y="1080"/>
                </a:lnTo>
                <a:lnTo>
                  <a:pt x="12" y="1076"/>
                </a:lnTo>
                <a:lnTo>
                  <a:pt x="16" y="1073"/>
                </a:lnTo>
                <a:lnTo>
                  <a:pt x="16" y="1069"/>
                </a:lnTo>
                <a:lnTo>
                  <a:pt x="19" y="1067"/>
                </a:lnTo>
                <a:lnTo>
                  <a:pt x="23" y="1064"/>
                </a:lnTo>
                <a:lnTo>
                  <a:pt x="26" y="1062"/>
                </a:lnTo>
                <a:lnTo>
                  <a:pt x="28" y="1062"/>
                </a:lnTo>
                <a:lnTo>
                  <a:pt x="31" y="1060"/>
                </a:lnTo>
                <a:lnTo>
                  <a:pt x="33" y="1058"/>
                </a:lnTo>
                <a:lnTo>
                  <a:pt x="37" y="1058"/>
                </a:lnTo>
                <a:lnTo>
                  <a:pt x="40" y="1057"/>
                </a:lnTo>
                <a:lnTo>
                  <a:pt x="43" y="1057"/>
                </a:lnTo>
                <a:lnTo>
                  <a:pt x="47" y="1055"/>
                </a:lnTo>
                <a:lnTo>
                  <a:pt x="50" y="1055"/>
                </a:lnTo>
                <a:lnTo>
                  <a:pt x="54" y="1053"/>
                </a:lnTo>
                <a:lnTo>
                  <a:pt x="61" y="1053"/>
                </a:lnTo>
                <a:lnTo>
                  <a:pt x="64" y="1051"/>
                </a:lnTo>
                <a:lnTo>
                  <a:pt x="68" y="1051"/>
                </a:lnTo>
                <a:lnTo>
                  <a:pt x="71" y="1049"/>
                </a:lnTo>
                <a:lnTo>
                  <a:pt x="75" y="1049"/>
                </a:lnTo>
                <a:lnTo>
                  <a:pt x="76" y="1048"/>
                </a:lnTo>
                <a:lnTo>
                  <a:pt x="80" y="1046"/>
                </a:lnTo>
                <a:lnTo>
                  <a:pt x="83" y="1046"/>
                </a:lnTo>
                <a:lnTo>
                  <a:pt x="87" y="1044"/>
                </a:lnTo>
                <a:lnTo>
                  <a:pt x="90" y="1042"/>
                </a:lnTo>
                <a:lnTo>
                  <a:pt x="92" y="1040"/>
                </a:lnTo>
                <a:lnTo>
                  <a:pt x="95" y="1039"/>
                </a:lnTo>
                <a:lnTo>
                  <a:pt x="99" y="1035"/>
                </a:lnTo>
                <a:lnTo>
                  <a:pt x="102" y="1033"/>
                </a:lnTo>
                <a:lnTo>
                  <a:pt x="104" y="1030"/>
                </a:lnTo>
                <a:lnTo>
                  <a:pt x="106" y="1028"/>
                </a:lnTo>
                <a:lnTo>
                  <a:pt x="106" y="1024"/>
                </a:lnTo>
                <a:lnTo>
                  <a:pt x="108" y="1021"/>
                </a:lnTo>
                <a:lnTo>
                  <a:pt x="108" y="1017"/>
                </a:lnTo>
                <a:lnTo>
                  <a:pt x="109" y="1012"/>
                </a:lnTo>
                <a:lnTo>
                  <a:pt x="109" y="994"/>
                </a:lnTo>
                <a:lnTo>
                  <a:pt x="108" y="990"/>
                </a:lnTo>
                <a:lnTo>
                  <a:pt x="108" y="980"/>
                </a:lnTo>
                <a:lnTo>
                  <a:pt x="106" y="974"/>
                </a:lnTo>
                <a:lnTo>
                  <a:pt x="106" y="969"/>
                </a:lnTo>
                <a:lnTo>
                  <a:pt x="104" y="963"/>
                </a:lnTo>
                <a:lnTo>
                  <a:pt x="104" y="953"/>
                </a:lnTo>
                <a:lnTo>
                  <a:pt x="102" y="947"/>
                </a:lnTo>
                <a:lnTo>
                  <a:pt x="102" y="942"/>
                </a:lnTo>
                <a:lnTo>
                  <a:pt x="101" y="937"/>
                </a:lnTo>
                <a:lnTo>
                  <a:pt x="101" y="901"/>
                </a:lnTo>
                <a:lnTo>
                  <a:pt x="102" y="897"/>
                </a:lnTo>
                <a:lnTo>
                  <a:pt x="102" y="894"/>
                </a:lnTo>
                <a:lnTo>
                  <a:pt x="104" y="890"/>
                </a:lnTo>
                <a:lnTo>
                  <a:pt x="106" y="886"/>
                </a:lnTo>
                <a:lnTo>
                  <a:pt x="108" y="883"/>
                </a:lnTo>
                <a:lnTo>
                  <a:pt x="111" y="881"/>
                </a:lnTo>
                <a:lnTo>
                  <a:pt x="113" y="877"/>
                </a:lnTo>
                <a:lnTo>
                  <a:pt x="116" y="876"/>
                </a:lnTo>
                <a:lnTo>
                  <a:pt x="120" y="874"/>
                </a:lnTo>
                <a:lnTo>
                  <a:pt x="123" y="872"/>
                </a:lnTo>
                <a:lnTo>
                  <a:pt x="127" y="870"/>
                </a:lnTo>
                <a:lnTo>
                  <a:pt x="132" y="868"/>
                </a:lnTo>
                <a:lnTo>
                  <a:pt x="137" y="868"/>
                </a:lnTo>
                <a:lnTo>
                  <a:pt x="140" y="867"/>
                </a:lnTo>
                <a:lnTo>
                  <a:pt x="151" y="867"/>
                </a:lnTo>
                <a:lnTo>
                  <a:pt x="158" y="865"/>
                </a:lnTo>
                <a:lnTo>
                  <a:pt x="243" y="865"/>
                </a:lnTo>
                <a:lnTo>
                  <a:pt x="248" y="863"/>
                </a:lnTo>
                <a:lnTo>
                  <a:pt x="256" y="863"/>
                </a:lnTo>
                <a:lnTo>
                  <a:pt x="260" y="861"/>
                </a:lnTo>
                <a:lnTo>
                  <a:pt x="263" y="860"/>
                </a:lnTo>
                <a:lnTo>
                  <a:pt x="269" y="860"/>
                </a:lnTo>
                <a:lnTo>
                  <a:pt x="270" y="858"/>
                </a:lnTo>
                <a:lnTo>
                  <a:pt x="274" y="856"/>
                </a:lnTo>
                <a:lnTo>
                  <a:pt x="277" y="854"/>
                </a:lnTo>
                <a:lnTo>
                  <a:pt x="281" y="852"/>
                </a:lnTo>
                <a:lnTo>
                  <a:pt x="288" y="845"/>
                </a:lnTo>
                <a:lnTo>
                  <a:pt x="291" y="843"/>
                </a:lnTo>
                <a:lnTo>
                  <a:pt x="302" y="833"/>
                </a:lnTo>
                <a:lnTo>
                  <a:pt x="303" y="829"/>
                </a:lnTo>
                <a:lnTo>
                  <a:pt x="307" y="826"/>
                </a:lnTo>
                <a:lnTo>
                  <a:pt x="308" y="822"/>
                </a:lnTo>
                <a:lnTo>
                  <a:pt x="310" y="820"/>
                </a:lnTo>
                <a:lnTo>
                  <a:pt x="312" y="817"/>
                </a:lnTo>
                <a:lnTo>
                  <a:pt x="312" y="815"/>
                </a:lnTo>
                <a:lnTo>
                  <a:pt x="314" y="811"/>
                </a:lnTo>
                <a:lnTo>
                  <a:pt x="315" y="809"/>
                </a:lnTo>
                <a:lnTo>
                  <a:pt x="317" y="806"/>
                </a:lnTo>
                <a:lnTo>
                  <a:pt x="317" y="802"/>
                </a:lnTo>
                <a:lnTo>
                  <a:pt x="319" y="800"/>
                </a:lnTo>
                <a:lnTo>
                  <a:pt x="319" y="797"/>
                </a:lnTo>
                <a:lnTo>
                  <a:pt x="321" y="793"/>
                </a:lnTo>
                <a:lnTo>
                  <a:pt x="322" y="791"/>
                </a:lnTo>
                <a:lnTo>
                  <a:pt x="322" y="788"/>
                </a:lnTo>
                <a:lnTo>
                  <a:pt x="324" y="784"/>
                </a:lnTo>
                <a:lnTo>
                  <a:pt x="324" y="781"/>
                </a:lnTo>
                <a:lnTo>
                  <a:pt x="326" y="779"/>
                </a:lnTo>
                <a:lnTo>
                  <a:pt x="326" y="749"/>
                </a:lnTo>
                <a:lnTo>
                  <a:pt x="324" y="745"/>
                </a:lnTo>
                <a:lnTo>
                  <a:pt x="324" y="741"/>
                </a:lnTo>
                <a:lnTo>
                  <a:pt x="322" y="736"/>
                </a:lnTo>
                <a:lnTo>
                  <a:pt x="322" y="732"/>
                </a:lnTo>
                <a:lnTo>
                  <a:pt x="321" y="729"/>
                </a:lnTo>
                <a:lnTo>
                  <a:pt x="321" y="723"/>
                </a:lnTo>
                <a:lnTo>
                  <a:pt x="319" y="720"/>
                </a:lnTo>
                <a:lnTo>
                  <a:pt x="319" y="716"/>
                </a:lnTo>
                <a:lnTo>
                  <a:pt x="317" y="711"/>
                </a:lnTo>
                <a:lnTo>
                  <a:pt x="317" y="707"/>
                </a:lnTo>
                <a:lnTo>
                  <a:pt x="315" y="702"/>
                </a:lnTo>
                <a:lnTo>
                  <a:pt x="315" y="698"/>
                </a:lnTo>
                <a:lnTo>
                  <a:pt x="314" y="695"/>
                </a:lnTo>
                <a:lnTo>
                  <a:pt x="314" y="663"/>
                </a:lnTo>
                <a:lnTo>
                  <a:pt x="315" y="659"/>
                </a:lnTo>
                <a:lnTo>
                  <a:pt x="317" y="655"/>
                </a:lnTo>
                <a:lnTo>
                  <a:pt x="319" y="654"/>
                </a:lnTo>
                <a:lnTo>
                  <a:pt x="321" y="650"/>
                </a:lnTo>
                <a:lnTo>
                  <a:pt x="322" y="646"/>
                </a:lnTo>
                <a:lnTo>
                  <a:pt x="324" y="643"/>
                </a:lnTo>
                <a:lnTo>
                  <a:pt x="327" y="641"/>
                </a:lnTo>
                <a:lnTo>
                  <a:pt x="329" y="637"/>
                </a:lnTo>
                <a:lnTo>
                  <a:pt x="333" y="634"/>
                </a:lnTo>
                <a:lnTo>
                  <a:pt x="336" y="632"/>
                </a:lnTo>
                <a:lnTo>
                  <a:pt x="340" y="629"/>
                </a:lnTo>
                <a:lnTo>
                  <a:pt x="345" y="627"/>
                </a:lnTo>
                <a:lnTo>
                  <a:pt x="348" y="623"/>
                </a:lnTo>
                <a:lnTo>
                  <a:pt x="352" y="621"/>
                </a:lnTo>
                <a:lnTo>
                  <a:pt x="357" y="618"/>
                </a:lnTo>
                <a:lnTo>
                  <a:pt x="360" y="616"/>
                </a:lnTo>
                <a:lnTo>
                  <a:pt x="366" y="614"/>
                </a:lnTo>
                <a:lnTo>
                  <a:pt x="369" y="611"/>
                </a:lnTo>
                <a:lnTo>
                  <a:pt x="374" y="609"/>
                </a:lnTo>
                <a:lnTo>
                  <a:pt x="379" y="607"/>
                </a:lnTo>
                <a:lnTo>
                  <a:pt x="383" y="603"/>
                </a:lnTo>
                <a:lnTo>
                  <a:pt x="388" y="602"/>
                </a:lnTo>
                <a:lnTo>
                  <a:pt x="392" y="600"/>
                </a:lnTo>
                <a:lnTo>
                  <a:pt x="395" y="596"/>
                </a:lnTo>
                <a:lnTo>
                  <a:pt x="400" y="595"/>
                </a:lnTo>
                <a:lnTo>
                  <a:pt x="404" y="593"/>
                </a:lnTo>
                <a:lnTo>
                  <a:pt x="407" y="589"/>
                </a:lnTo>
                <a:lnTo>
                  <a:pt x="411" y="587"/>
                </a:lnTo>
                <a:lnTo>
                  <a:pt x="414" y="586"/>
                </a:lnTo>
                <a:lnTo>
                  <a:pt x="419" y="580"/>
                </a:lnTo>
                <a:lnTo>
                  <a:pt x="423" y="578"/>
                </a:lnTo>
                <a:lnTo>
                  <a:pt x="424" y="575"/>
                </a:lnTo>
                <a:lnTo>
                  <a:pt x="428" y="571"/>
                </a:lnTo>
                <a:lnTo>
                  <a:pt x="428" y="566"/>
                </a:lnTo>
                <a:lnTo>
                  <a:pt x="430" y="562"/>
                </a:lnTo>
                <a:lnTo>
                  <a:pt x="430" y="557"/>
                </a:lnTo>
                <a:lnTo>
                  <a:pt x="428" y="553"/>
                </a:lnTo>
                <a:lnTo>
                  <a:pt x="428" y="552"/>
                </a:lnTo>
                <a:lnTo>
                  <a:pt x="426" y="550"/>
                </a:lnTo>
                <a:lnTo>
                  <a:pt x="426" y="548"/>
                </a:lnTo>
                <a:lnTo>
                  <a:pt x="424" y="544"/>
                </a:lnTo>
                <a:lnTo>
                  <a:pt x="419" y="539"/>
                </a:lnTo>
                <a:lnTo>
                  <a:pt x="418" y="535"/>
                </a:lnTo>
                <a:lnTo>
                  <a:pt x="412" y="530"/>
                </a:lnTo>
                <a:lnTo>
                  <a:pt x="411" y="526"/>
                </a:lnTo>
                <a:lnTo>
                  <a:pt x="407" y="523"/>
                </a:lnTo>
                <a:lnTo>
                  <a:pt x="405" y="519"/>
                </a:lnTo>
                <a:lnTo>
                  <a:pt x="404" y="518"/>
                </a:lnTo>
                <a:lnTo>
                  <a:pt x="402" y="514"/>
                </a:lnTo>
                <a:lnTo>
                  <a:pt x="400" y="512"/>
                </a:lnTo>
                <a:lnTo>
                  <a:pt x="398" y="509"/>
                </a:lnTo>
                <a:lnTo>
                  <a:pt x="397" y="507"/>
                </a:lnTo>
                <a:lnTo>
                  <a:pt x="395" y="503"/>
                </a:lnTo>
                <a:lnTo>
                  <a:pt x="395" y="500"/>
                </a:lnTo>
                <a:lnTo>
                  <a:pt x="393" y="496"/>
                </a:lnTo>
                <a:lnTo>
                  <a:pt x="393" y="491"/>
                </a:lnTo>
                <a:lnTo>
                  <a:pt x="392" y="485"/>
                </a:lnTo>
                <a:lnTo>
                  <a:pt x="392" y="469"/>
                </a:lnTo>
                <a:lnTo>
                  <a:pt x="393" y="466"/>
                </a:lnTo>
                <a:lnTo>
                  <a:pt x="393" y="455"/>
                </a:lnTo>
                <a:lnTo>
                  <a:pt x="395" y="451"/>
                </a:lnTo>
                <a:lnTo>
                  <a:pt x="395" y="441"/>
                </a:lnTo>
                <a:lnTo>
                  <a:pt x="397" y="435"/>
                </a:lnTo>
                <a:lnTo>
                  <a:pt x="397" y="430"/>
                </a:lnTo>
                <a:lnTo>
                  <a:pt x="398" y="424"/>
                </a:lnTo>
                <a:lnTo>
                  <a:pt x="398" y="419"/>
                </a:lnTo>
                <a:lnTo>
                  <a:pt x="400" y="415"/>
                </a:lnTo>
                <a:lnTo>
                  <a:pt x="400" y="410"/>
                </a:lnTo>
                <a:lnTo>
                  <a:pt x="402" y="405"/>
                </a:lnTo>
                <a:lnTo>
                  <a:pt x="402" y="394"/>
                </a:lnTo>
                <a:lnTo>
                  <a:pt x="404" y="389"/>
                </a:lnTo>
                <a:lnTo>
                  <a:pt x="404" y="380"/>
                </a:lnTo>
                <a:lnTo>
                  <a:pt x="405" y="374"/>
                </a:lnTo>
                <a:lnTo>
                  <a:pt x="405" y="353"/>
                </a:lnTo>
                <a:lnTo>
                  <a:pt x="404" y="349"/>
                </a:lnTo>
                <a:lnTo>
                  <a:pt x="404" y="344"/>
                </a:lnTo>
                <a:lnTo>
                  <a:pt x="402" y="340"/>
                </a:lnTo>
                <a:lnTo>
                  <a:pt x="400" y="337"/>
                </a:lnTo>
                <a:lnTo>
                  <a:pt x="398" y="335"/>
                </a:lnTo>
                <a:lnTo>
                  <a:pt x="398" y="333"/>
                </a:lnTo>
                <a:lnTo>
                  <a:pt x="397" y="329"/>
                </a:lnTo>
                <a:lnTo>
                  <a:pt x="393" y="328"/>
                </a:lnTo>
                <a:lnTo>
                  <a:pt x="388" y="322"/>
                </a:lnTo>
                <a:lnTo>
                  <a:pt x="385" y="322"/>
                </a:lnTo>
                <a:lnTo>
                  <a:pt x="381" y="319"/>
                </a:lnTo>
                <a:lnTo>
                  <a:pt x="378" y="317"/>
                </a:lnTo>
                <a:lnTo>
                  <a:pt x="376" y="317"/>
                </a:lnTo>
                <a:lnTo>
                  <a:pt x="373" y="315"/>
                </a:lnTo>
                <a:lnTo>
                  <a:pt x="371" y="315"/>
                </a:lnTo>
                <a:lnTo>
                  <a:pt x="367" y="313"/>
                </a:lnTo>
                <a:lnTo>
                  <a:pt x="364" y="313"/>
                </a:lnTo>
                <a:lnTo>
                  <a:pt x="362" y="312"/>
                </a:lnTo>
                <a:lnTo>
                  <a:pt x="359" y="310"/>
                </a:lnTo>
                <a:lnTo>
                  <a:pt x="357" y="310"/>
                </a:lnTo>
                <a:lnTo>
                  <a:pt x="355" y="308"/>
                </a:lnTo>
                <a:lnTo>
                  <a:pt x="352" y="306"/>
                </a:lnTo>
                <a:lnTo>
                  <a:pt x="350" y="306"/>
                </a:lnTo>
                <a:lnTo>
                  <a:pt x="347" y="304"/>
                </a:lnTo>
                <a:lnTo>
                  <a:pt x="336" y="294"/>
                </a:lnTo>
                <a:lnTo>
                  <a:pt x="336" y="292"/>
                </a:lnTo>
                <a:lnTo>
                  <a:pt x="334" y="288"/>
                </a:lnTo>
                <a:lnTo>
                  <a:pt x="333" y="287"/>
                </a:lnTo>
                <a:lnTo>
                  <a:pt x="333" y="279"/>
                </a:lnTo>
                <a:lnTo>
                  <a:pt x="331" y="278"/>
                </a:lnTo>
                <a:lnTo>
                  <a:pt x="331" y="249"/>
                </a:lnTo>
                <a:lnTo>
                  <a:pt x="333" y="245"/>
                </a:lnTo>
                <a:lnTo>
                  <a:pt x="333" y="229"/>
                </a:lnTo>
                <a:lnTo>
                  <a:pt x="334" y="226"/>
                </a:lnTo>
                <a:lnTo>
                  <a:pt x="334" y="197"/>
                </a:lnTo>
                <a:lnTo>
                  <a:pt x="333" y="193"/>
                </a:lnTo>
                <a:lnTo>
                  <a:pt x="333" y="188"/>
                </a:lnTo>
                <a:lnTo>
                  <a:pt x="331" y="184"/>
                </a:lnTo>
                <a:lnTo>
                  <a:pt x="331" y="183"/>
                </a:lnTo>
                <a:lnTo>
                  <a:pt x="329" y="179"/>
                </a:lnTo>
                <a:lnTo>
                  <a:pt x="327" y="175"/>
                </a:lnTo>
                <a:lnTo>
                  <a:pt x="326" y="174"/>
                </a:lnTo>
                <a:lnTo>
                  <a:pt x="324" y="170"/>
                </a:lnTo>
                <a:lnTo>
                  <a:pt x="321" y="167"/>
                </a:lnTo>
                <a:lnTo>
                  <a:pt x="319" y="163"/>
                </a:lnTo>
                <a:lnTo>
                  <a:pt x="315" y="161"/>
                </a:lnTo>
                <a:lnTo>
                  <a:pt x="314" y="158"/>
                </a:lnTo>
                <a:lnTo>
                  <a:pt x="312" y="156"/>
                </a:lnTo>
                <a:lnTo>
                  <a:pt x="308" y="154"/>
                </a:lnTo>
                <a:lnTo>
                  <a:pt x="307" y="150"/>
                </a:lnTo>
                <a:lnTo>
                  <a:pt x="303" y="149"/>
                </a:lnTo>
                <a:lnTo>
                  <a:pt x="296" y="141"/>
                </a:lnTo>
                <a:lnTo>
                  <a:pt x="293" y="140"/>
                </a:lnTo>
                <a:lnTo>
                  <a:pt x="291" y="138"/>
                </a:lnTo>
                <a:lnTo>
                  <a:pt x="288" y="136"/>
                </a:lnTo>
                <a:lnTo>
                  <a:pt x="286" y="134"/>
                </a:lnTo>
                <a:lnTo>
                  <a:pt x="282" y="133"/>
                </a:lnTo>
                <a:lnTo>
                  <a:pt x="279" y="129"/>
                </a:lnTo>
                <a:lnTo>
                  <a:pt x="276" y="127"/>
                </a:lnTo>
                <a:lnTo>
                  <a:pt x="267" y="118"/>
                </a:lnTo>
                <a:lnTo>
                  <a:pt x="265" y="118"/>
                </a:lnTo>
                <a:lnTo>
                  <a:pt x="260" y="113"/>
                </a:lnTo>
                <a:lnTo>
                  <a:pt x="258" y="113"/>
                </a:lnTo>
                <a:lnTo>
                  <a:pt x="258" y="111"/>
                </a:lnTo>
                <a:lnTo>
                  <a:pt x="256" y="111"/>
                </a:lnTo>
                <a:lnTo>
                  <a:pt x="256" y="109"/>
                </a:lnTo>
                <a:lnTo>
                  <a:pt x="255" y="109"/>
                </a:lnTo>
                <a:lnTo>
                  <a:pt x="255" y="107"/>
                </a:lnTo>
                <a:lnTo>
                  <a:pt x="255" y="109"/>
                </a:lnTo>
                <a:lnTo>
                  <a:pt x="256" y="109"/>
                </a:lnTo>
                <a:lnTo>
                  <a:pt x="256" y="111"/>
                </a:lnTo>
                <a:lnTo>
                  <a:pt x="258" y="111"/>
                </a:lnTo>
                <a:lnTo>
                  <a:pt x="258" y="113"/>
                </a:lnTo>
                <a:lnTo>
                  <a:pt x="260" y="113"/>
                </a:lnTo>
                <a:lnTo>
                  <a:pt x="263" y="116"/>
                </a:lnTo>
                <a:lnTo>
                  <a:pt x="246" y="1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2955" name="Freeform 589"/>
          <p:cNvSpPr>
            <a:spLocks/>
          </p:cNvSpPr>
          <p:nvPr/>
        </p:nvSpPr>
        <p:spPr bwMode="auto">
          <a:xfrm>
            <a:off x="6816722" y="3254202"/>
            <a:ext cx="1010224" cy="177335"/>
          </a:xfrm>
          <a:custGeom>
            <a:avLst/>
            <a:gdLst>
              <a:gd name="T0" fmla="*/ 534 w 534"/>
              <a:gd name="T1" fmla="*/ 83 h 95"/>
              <a:gd name="T2" fmla="*/ 515 w 534"/>
              <a:gd name="T3" fmla="*/ 70 h 95"/>
              <a:gd name="T4" fmla="*/ 497 w 534"/>
              <a:gd name="T5" fmla="*/ 61 h 95"/>
              <a:gd name="T6" fmla="*/ 477 w 534"/>
              <a:gd name="T7" fmla="*/ 54 h 95"/>
              <a:gd name="T8" fmla="*/ 461 w 534"/>
              <a:gd name="T9" fmla="*/ 45 h 95"/>
              <a:gd name="T10" fmla="*/ 440 w 534"/>
              <a:gd name="T11" fmla="*/ 38 h 95"/>
              <a:gd name="T12" fmla="*/ 413 w 534"/>
              <a:gd name="T13" fmla="*/ 29 h 95"/>
              <a:gd name="T14" fmla="*/ 394 w 534"/>
              <a:gd name="T15" fmla="*/ 24 h 95"/>
              <a:gd name="T16" fmla="*/ 373 w 534"/>
              <a:gd name="T17" fmla="*/ 18 h 95"/>
              <a:gd name="T18" fmla="*/ 354 w 534"/>
              <a:gd name="T19" fmla="*/ 13 h 95"/>
              <a:gd name="T20" fmla="*/ 335 w 534"/>
              <a:gd name="T21" fmla="*/ 9 h 95"/>
              <a:gd name="T22" fmla="*/ 314 w 534"/>
              <a:gd name="T23" fmla="*/ 6 h 95"/>
              <a:gd name="T24" fmla="*/ 297 w 534"/>
              <a:gd name="T25" fmla="*/ 4 h 95"/>
              <a:gd name="T26" fmla="*/ 274 w 534"/>
              <a:gd name="T27" fmla="*/ 2 h 95"/>
              <a:gd name="T28" fmla="*/ 168 w 534"/>
              <a:gd name="T29" fmla="*/ 0 h 95"/>
              <a:gd name="T30" fmla="*/ 142 w 534"/>
              <a:gd name="T31" fmla="*/ 2 h 95"/>
              <a:gd name="T32" fmla="*/ 127 w 534"/>
              <a:gd name="T33" fmla="*/ 4 h 95"/>
              <a:gd name="T34" fmla="*/ 118 w 534"/>
              <a:gd name="T35" fmla="*/ 6 h 95"/>
              <a:gd name="T36" fmla="*/ 104 w 534"/>
              <a:gd name="T37" fmla="*/ 9 h 95"/>
              <a:gd name="T38" fmla="*/ 92 w 534"/>
              <a:gd name="T39" fmla="*/ 11 h 95"/>
              <a:gd name="T40" fmla="*/ 80 w 534"/>
              <a:gd name="T41" fmla="*/ 15 h 95"/>
              <a:gd name="T42" fmla="*/ 68 w 534"/>
              <a:gd name="T43" fmla="*/ 18 h 95"/>
              <a:gd name="T44" fmla="*/ 47 w 534"/>
              <a:gd name="T45" fmla="*/ 26 h 95"/>
              <a:gd name="T46" fmla="*/ 33 w 534"/>
              <a:gd name="T47" fmla="*/ 31 h 95"/>
              <a:gd name="T48" fmla="*/ 16 w 534"/>
              <a:gd name="T49" fmla="*/ 36 h 95"/>
              <a:gd name="T50" fmla="*/ 4 w 534"/>
              <a:gd name="T51" fmla="*/ 58 h 95"/>
              <a:gd name="T52" fmla="*/ 28 w 534"/>
              <a:gd name="T53" fmla="*/ 47 h 95"/>
              <a:gd name="T54" fmla="*/ 44 w 534"/>
              <a:gd name="T55" fmla="*/ 42 h 95"/>
              <a:gd name="T56" fmla="*/ 58 w 534"/>
              <a:gd name="T57" fmla="*/ 36 h 95"/>
              <a:gd name="T58" fmla="*/ 77 w 534"/>
              <a:gd name="T59" fmla="*/ 31 h 95"/>
              <a:gd name="T60" fmla="*/ 89 w 534"/>
              <a:gd name="T61" fmla="*/ 27 h 95"/>
              <a:gd name="T62" fmla="*/ 101 w 534"/>
              <a:gd name="T63" fmla="*/ 24 h 95"/>
              <a:gd name="T64" fmla="*/ 113 w 534"/>
              <a:gd name="T65" fmla="*/ 22 h 95"/>
              <a:gd name="T66" fmla="*/ 125 w 534"/>
              <a:gd name="T67" fmla="*/ 20 h 95"/>
              <a:gd name="T68" fmla="*/ 135 w 534"/>
              <a:gd name="T69" fmla="*/ 18 h 95"/>
              <a:gd name="T70" fmla="*/ 161 w 534"/>
              <a:gd name="T71" fmla="*/ 17 h 95"/>
              <a:gd name="T72" fmla="*/ 265 w 534"/>
              <a:gd name="T73" fmla="*/ 15 h 95"/>
              <a:gd name="T74" fmla="*/ 284 w 534"/>
              <a:gd name="T75" fmla="*/ 17 h 95"/>
              <a:gd name="T76" fmla="*/ 303 w 534"/>
              <a:gd name="T77" fmla="*/ 20 h 95"/>
              <a:gd name="T78" fmla="*/ 323 w 534"/>
              <a:gd name="T79" fmla="*/ 22 h 95"/>
              <a:gd name="T80" fmla="*/ 342 w 534"/>
              <a:gd name="T81" fmla="*/ 26 h 95"/>
              <a:gd name="T82" fmla="*/ 361 w 534"/>
              <a:gd name="T83" fmla="*/ 31 h 95"/>
              <a:gd name="T84" fmla="*/ 380 w 534"/>
              <a:gd name="T85" fmla="*/ 34 h 95"/>
              <a:gd name="T86" fmla="*/ 399 w 534"/>
              <a:gd name="T87" fmla="*/ 40 h 95"/>
              <a:gd name="T88" fmla="*/ 426 w 534"/>
              <a:gd name="T89" fmla="*/ 51 h 95"/>
              <a:gd name="T90" fmla="*/ 445 w 534"/>
              <a:gd name="T91" fmla="*/ 56 h 95"/>
              <a:gd name="T92" fmla="*/ 463 w 534"/>
              <a:gd name="T93" fmla="*/ 65 h 95"/>
              <a:gd name="T94" fmla="*/ 484 w 534"/>
              <a:gd name="T95" fmla="*/ 72 h 95"/>
              <a:gd name="T96" fmla="*/ 499 w 534"/>
              <a:gd name="T97" fmla="*/ 81 h 95"/>
              <a:gd name="T98" fmla="*/ 518 w 534"/>
              <a:gd name="T99" fmla="*/ 90 h 95"/>
              <a:gd name="T100" fmla="*/ 527 w 534"/>
              <a:gd name="T101" fmla="*/ 95 h 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95"/>
              <a:gd name="T155" fmla="*/ 534 w 534"/>
              <a:gd name="T156" fmla="*/ 95 h 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95">
                <a:moveTo>
                  <a:pt x="534" y="81"/>
                </a:moveTo>
                <a:lnTo>
                  <a:pt x="534" y="83"/>
                </a:lnTo>
                <a:lnTo>
                  <a:pt x="525" y="76"/>
                </a:lnTo>
                <a:lnTo>
                  <a:pt x="515" y="70"/>
                </a:lnTo>
                <a:lnTo>
                  <a:pt x="506" y="67"/>
                </a:lnTo>
                <a:lnTo>
                  <a:pt x="497" y="61"/>
                </a:lnTo>
                <a:lnTo>
                  <a:pt x="487" y="58"/>
                </a:lnTo>
                <a:lnTo>
                  <a:pt x="477" y="54"/>
                </a:lnTo>
                <a:lnTo>
                  <a:pt x="470" y="51"/>
                </a:lnTo>
                <a:lnTo>
                  <a:pt x="461" y="45"/>
                </a:lnTo>
                <a:lnTo>
                  <a:pt x="449" y="42"/>
                </a:lnTo>
                <a:lnTo>
                  <a:pt x="440" y="38"/>
                </a:lnTo>
                <a:lnTo>
                  <a:pt x="430" y="36"/>
                </a:lnTo>
                <a:lnTo>
                  <a:pt x="413" y="29"/>
                </a:lnTo>
                <a:lnTo>
                  <a:pt x="402" y="26"/>
                </a:lnTo>
                <a:lnTo>
                  <a:pt x="394" y="24"/>
                </a:lnTo>
                <a:lnTo>
                  <a:pt x="383" y="20"/>
                </a:lnTo>
                <a:lnTo>
                  <a:pt x="373" y="18"/>
                </a:lnTo>
                <a:lnTo>
                  <a:pt x="364" y="17"/>
                </a:lnTo>
                <a:lnTo>
                  <a:pt x="354" y="13"/>
                </a:lnTo>
                <a:lnTo>
                  <a:pt x="345" y="11"/>
                </a:lnTo>
                <a:lnTo>
                  <a:pt x="335" y="9"/>
                </a:lnTo>
                <a:lnTo>
                  <a:pt x="326" y="8"/>
                </a:lnTo>
                <a:lnTo>
                  <a:pt x="314" y="6"/>
                </a:lnTo>
                <a:lnTo>
                  <a:pt x="303" y="6"/>
                </a:lnTo>
                <a:lnTo>
                  <a:pt x="297" y="4"/>
                </a:lnTo>
                <a:lnTo>
                  <a:pt x="284" y="2"/>
                </a:lnTo>
                <a:lnTo>
                  <a:pt x="274" y="2"/>
                </a:lnTo>
                <a:lnTo>
                  <a:pt x="265" y="0"/>
                </a:lnTo>
                <a:lnTo>
                  <a:pt x="168" y="0"/>
                </a:lnTo>
                <a:lnTo>
                  <a:pt x="161" y="2"/>
                </a:lnTo>
                <a:lnTo>
                  <a:pt x="142" y="2"/>
                </a:lnTo>
                <a:lnTo>
                  <a:pt x="135" y="4"/>
                </a:lnTo>
                <a:lnTo>
                  <a:pt x="127" y="4"/>
                </a:lnTo>
                <a:lnTo>
                  <a:pt x="122" y="6"/>
                </a:lnTo>
                <a:lnTo>
                  <a:pt x="118" y="6"/>
                </a:lnTo>
                <a:lnTo>
                  <a:pt x="110" y="8"/>
                </a:lnTo>
                <a:lnTo>
                  <a:pt x="104" y="9"/>
                </a:lnTo>
                <a:lnTo>
                  <a:pt x="97" y="9"/>
                </a:lnTo>
                <a:lnTo>
                  <a:pt x="92" y="11"/>
                </a:lnTo>
                <a:lnTo>
                  <a:pt x="85" y="13"/>
                </a:lnTo>
                <a:lnTo>
                  <a:pt x="80" y="15"/>
                </a:lnTo>
                <a:lnTo>
                  <a:pt x="73" y="17"/>
                </a:lnTo>
                <a:lnTo>
                  <a:pt x="68" y="18"/>
                </a:lnTo>
                <a:lnTo>
                  <a:pt x="54" y="22"/>
                </a:lnTo>
                <a:lnTo>
                  <a:pt x="47" y="26"/>
                </a:lnTo>
                <a:lnTo>
                  <a:pt x="40" y="27"/>
                </a:lnTo>
                <a:lnTo>
                  <a:pt x="33" y="31"/>
                </a:lnTo>
                <a:lnTo>
                  <a:pt x="25" y="33"/>
                </a:lnTo>
                <a:lnTo>
                  <a:pt x="16" y="36"/>
                </a:lnTo>
                <a:lnTo>
                  <a:pt x="0" y="43"/>
                </a:lnTo>
                <a:lnTo>
                  <a:pt x="4" y="58"/>
                </a:lnTo>
                <a:lnTo>
                  <a:pt x="23" y="51"/>
                </a:lnTo>
                <a:lnTo>
                  <a:pt x="28" y="47"/>
                </a:lnTo>
                <a:lnTo>
                  <a:pt x="37" y="45"/>
                </a:lnTo>
                <a:lnTo>
                  <a:pt x="44" y="42"/>
                </a:lnTo>
                <a:lnTo>
                  <a:pt x="51" y="40"/>
                </a:lnTo>
                <a:lnTo>
                  <a:pt x="58" y="36"/>
                </a:lnTo>
                <a:lnTo>
                  <a:pt x="71" y="33"/>
                </a:lnTo>
                <a:lnTo>
                  <a:pt x="77" y="31"/>
                </a:lnTo>
                <a:lnTo>
                  <a:pt x="84" y="29"/>
                </a:lnTo>
                <a:lnTo>
                  <a:pt x="89" y="27"/>
                </a:lnTo>
                <a:lnTo>
                  <a:pt x="96" y="26"/>
                </a:lnTo>
                <a:lnTo>
                  <a:pt x="101" y="24"/>
                </a:lnTo>
                <a:lnTo>
                  <a:pt x="108" y="24"/>
                </a:lnTo>
                <a:lnTo>
                  <a:pt x="113" y="22"/>
                </a:lnTo>
                <a:lnTo>
                  <a:pt x="118" y="20"/>
                </a:lnTo>
                <a:lnTo>
                  <a:pt x="125" y="20"/>
                </a:lnTo>
                <a:lnTo>
                  <a:pt x="130" y="18"/>
                </a:lnTo>
                <a:lnTo>
                  <a:pt x="135" y="18"/>
                </a:lnTo>
                <a:lnTo>
                  <a:pt x="142" y="17"/>
                </a:lnTo>
                <a:lnTo>
                  <a:pt x="161" y="17"/>
                </a:lnTo>
                <a:lnTo>
                  <a:pt x="168" y="15"/>
                </a:lnTo>
                <a:lnTo>
                  <a:pt x="265" y="15"/>
                </a:lnTo>
                <a:lnTo>
                  <a:pt x="274" y="17"/>
                </a:lnTo>
                <a:lnTo>
                  <a:pt x="284" y="17"/>
                </a:lnTo>
                <a:lnTo>
                  <a:pt x="293" y="18"/>
                </a:lnTo>
                <a:lnTo>
                  <a:pt x="303" y="20"/>
                </a:lnTo>
                <a:lnTo>
                  <a:pt x="314" y="20"/>
                </a:lnTo>
                <a:lnTo>
                  <a:pt x="323" y="22"/>
                </a:lnTo>
                <a:lnTo>
                  <a:pt x="331" y="24"/>
                </a:lnTo>
                <a:lnTo>
                  <a:pt x="342" y="26"/>
                </a:lnTo>
                <a:lnTo>
                  <a:pt x="350" y="27"/>
                </a:lnTo>
                <a:lnTo>
                  <a:pt x="361" y="31"/>
                </a:lnTo>
                <a:lnTo>
                  <a:pt x="369" y="33"/>
                </a:lnTo>
                <a:lnTo>
                  <a:pt x="380" y="34"/>
                </a:lnTo>
                <a:lnTo>
                  <a:pt x="390" y="38"/>
                </a:lnTo>
                <a:lnTo>
                  <a:pt x="399" y="40"/>
                </a:lnTo>
                <a:lnTo>
                  <a:pt x="409" y="43"/>
                </a:lnTo>
                <a:lnTo>
                  <a:pt x="426" y="51"/>
                </a:lnTo>
                <a:lnTo>
                  <a:pt x="437" y="52"/>
                </a:lnTo>
                <a:lnTo>
                  <a:pt x="445" y="56"/>
                </a:lnTo>
                <a:lnTo>
                  <a:pt x="454" y="60"/>
                </a:lnTo>
                <a:lnTo>
                  <a:pt x="463" y="65"/>
                </a:lnTo>
                <a:lnTo>
                  <a:pt x="473" y="69"/>
                </a:lnTo>
                <a:lnTo>
                  <a:pt x="484" y="72"/>
                </a:lnTo>
                <a:lnTo>
                  <a:pt x="491" y="76"/>
                </a:lnTo>
                <a:lnTo>
                  <a:pt x="499" y="81"/>
                </a:lnTo>
                <a:lnTo>
                  <a:pt x="508" y="85"/>
                </a:lnTo>
                <a:lnTo>
                  <a:pt x="518" y="90"/>
                </a:lnTo>
                <a:lnTo>
                  <a:pt x="527" y="94"/>
                </a:lnTo>
                <a:lnTo>
                  <a:pt x="527" y="95"/>
                </a:lnTo>
                <a:lnTo>
                  <a:pt x="534" y="81"/>
                </a:lnTo>
                <a:close/>
              </a:path>
            </a:pathLst>
          </a:custGeom>
          <a:solidFill>
            <a:srgbClr val="FF0000"/>
          </a:solidFill>
          <a:ln>
            <a:noFill/>
          </a:ln>
          <a:extLst/>
        </p:spPr>
        <p:txBody>
          <a:bodyPr/>
          <a:lstStyle/>
          <a:p>
            <a:endParaRPr lang="fr-FR"/>
          </a:p>
        </p:txBody>
      </p:sp>
      <p:sp>
        <p:nvSpPr>
          <p:cNvPr id="2956" name="Freeform 590"/>
          <p:cNvSpPr>
            <a:spLocks/>
          </p:cNvSpPr>
          <p:nvPr/>
        </p:nvSpPr>
        <p:spPr bwMode="auto">
          <a:xfrm>
            <a:off x="6610516" y="5632350"/>
            <a:ext cx="730237" cy="203468"/>
          </a:xfrm>
          <a:custGeom>
            <a:avLst/>
            <a:gdLst>
              <a:gd name="T0" fmla="*/ 0 w 386"/>
              <a:gd name="T1" fmla="*/ 12 h 109"/>
              <a:gd name="T2" fmla="*/ 0 w 386"/>
              <a:gd name="T3" fmla="*/ 14 h 109"/>
              <a:gd name="T4" fmla="*/ 11 w 386"/>
              <a:gd name="T5" fmla="*/ 18 h 109"/>
              <a:gd name="T6" fmla="*/ 19 w 386"/>
              <a:gd name="T7" fmla="*/ 25 h 109"/>
              <a:gd name="T8" fmla="*/ 61 w 386"/>
              <a:gd name="T9" fmla="*/ 48 h 109"/>
              <a:gd name="T10" fmla="*/ 70 w 386"/>
              <a:gd name="T11" fmla="*/ 52 h 109"/>
              <a:gd name="T12" fmla="*/ 90 w 386"/>
              <a:gd name="T13" fmla="*/ 62 h 109"/>
              <a:gd name="T14" fmla="*/ 101 w 386"/>
              <a:gd name="T15" fmla="*/ 66 h 109"/>
              <a:gd name="T16" fmla="*/ 122 w 386"/>
              <a:gd name="T17" fmla="*/ 73 h 109"/>
              <a:gd name="T18" fmla="*/ 130 w 386"/>
              <a:gd name="T19" fmla="*/ 77 h 109"/>
              <a:gd name="T20" fmla="*/ 161 w 386"/>
              <a:gd name="T21" fmla="*/ 87 h 109"/>
              <a:gd name="T22" fmla="*/ 170 w 386"/>
              <a:gd name="T23" fmla="*/ 89 h 109"/>
              <a:gd name="T24" fmla="*/ 180 w 386"/>
              <a:gd name="T25" fmla="*/ 91 h 109"/>
              <a:gd name="T26" fmla="*/ 191 w 386"/>
              <a:gd name="T27" fmla="*/ 95 h 109"/>
              <a:gd name="T28" fmla="*/ 243 w 386"/>
              <a:gd name="T29" fmla="*/ 104 h 109"/>
              <a:gd name="T30" fmla="*/ 257 w 386"/>
              <a:gd name="T31" fmla="*/ 105 h 109"/>
              <a:gd name="T32" fmla="*/ 267 w 386"/>
              <a:gd name="T33" fmla="*/ 105 h 109"/>
              <a:gd name="T34" fmla="*/ 277 w 386"/>
              <a:gd name="T35" fmla="*/ 107 h 109"/>
              <a:gd name="T36" fmla="*/ 300 w 386"/>
              <a:gd name="T37" fmla="*/ 107 h 109"/>
              <a:gd name="T38" fmla="*/ 312 w 386"/>
              <a:gd name="T39" fmla="*/ 109 h 109"/>
              <a:gd name="T40" fmla="*/ 336 w 386"/>
              <a:gd name="T41" fmla="*/ 109 h 109"/>
              <a:gd name="T42" fmla="*/ 385 w 386"/>
              <a:gd name="T43" fmla="*/ 107 h 109"/>
              <a:gd name="T44" fmla="*/ 386 w 386"/>
              <a:gd name="T45" fmla="*/ 107 h 109"/>
              <a:gd name="T46" fmla="*/ 386 w 386"/>
              <a:gd name="T47" fmla="*/ 93 h 109"/>
              <a:gd name="T48" fmla="*/ 385 w 386"/>
              <a:gd name="T49" fmla="*/ 93 h 109"/>
              <a:gd name="T50" fmla="*/ 336 w 386"/>
              <a:gd name="T51" fmla="*/ 95 h 109"/>
              <a:gd name="T52" fmla="*/ 312 w 386"/>
              <a:gd name="T53" fmla="*/ 95 h 109"/>
              <a:gd name="T54" fmla="*/ 300 w 386"/>
              <a:gd name="T55" fmla="*/ 93 h 109"/>
              <a:gd name="T56" fmla="*/ 277 w 386"/>
              <a:gd name="T57" fmla="*/ 93 h 109"/>
              <a:gd name="T58" fmla="*/ 267 w 386"/>
              <a:gd name="T59" fmla="*/ 91 h 109"/>
              <a:gd name="T60" fmla="*/ 257 w 386"/>
              <a:gd name="T61" fmla="*/ 91 h 109"/>
              <a:gd name="T62" fmla="*/ 246 w 386"/>
              <a:gd name="T63" fmla="*/ 89 h 109"/>
              <a:gd name="T64" fmla="*/ 194 w 386"/>
              <a:gd name="T65" fmla="*/ 80 h 109"/>
              <a:gd name="T66" fmla="*/ 184 w 386"/>
              <a:gd name="T67" fmla="*/ 77 h 109"/>
              <a:gd name="T68" fmla="*/ 173 w 386"/>
              <a:gd name="T69" fmla="*/ 75 h 109"/>
              <a:gd name="T70" fmla="*/ 165 w 386"/>
              <a:gd name="T71" fmla="*/ 73 h 109"/>
              <a:gd name="T72" fmla="*/ 134 w 386"/>
              <a:gd name="T73" fmla="*/ 62 h 109"/>
              <a:gd name="T74" fmla="*/ 125 w 386"/>
              <a:gd name="T75" fmla="*/ 59 h 109"/>
              <a:gd name="T76" fmla="*/ 104 w 386"/>
              <a:gd name="T77" fmla="*/ 52 h 109"/>
              <a:gd name="T78" fmla="*/ 97 w 386"/>
              <a:gd name="T79" fmla="*/ 48 h 109"/>
              <a:gd name="T80" fmla="*/ 76 w 386"/>
              <a:gd name="T81" fmla="*/ 37 h 109"/>
              <a:gd name="T82" fmla="*/ 68 w 386"/>
              <a:gd name="T83" fmla="*/ 34 h 109"/>
              <a:gd name="T84" fmla="*/ 26 w 386"/>
              <a:gd name="T85" fmla="*/ 14 h 109"/>
              <a:gd name="T86" fmla="*/ 18 w 386"/>
              <a:gd name="T87" fmla="*/ 7 h 109"/>
              <a:gd name="T88" fmla="*/ 7 w 386"/>
              <a:gd name="T89" fmla="*/ 0 h 109"/>
              <a:gd name="T90" fmla="*/ 7 w 386"/>
              <a:gd name="T91" fmla="*/ 1 h 109"/>
              <a:gd name="T92" fmla="*/ 0 w 386"/>
              <a:gd name="T93" fmla="*/ 12 h 1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6"/>
              <a:gd name="T142" fmla="*/ 0 h 109"/>
              <a:gd name="T143" fmla="*/ 386 w 386"/>
              <a:gd name="T144" fmla="*/ 109 h 1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6" h="109">
                <a:moveTo>
                  <a:pt x="0" y="12"/>
                </a:moveTo>
                <a:lnTo>
                  <a:pt x="0" y="14"/>
                </a:lnTo>
                <a:lnTo>
                  <a:pt x="11" y="18"/>
                </a:lnTo>
                <a:lnTo>
                  <a:pt x="19" y="25"/>
                </a:lnTo>
                <a:lnTo>
                  <a:pt x="61" y="48"/>
                </a:lnTo>
                <a:lnTo>
                  <a:pt x="70" y="52"/>
                </a:lnTo>
                <a:lnTo>
                  <a:pt x="90" y="62"/>
                </a:lnTo>
                <a:lnTo>
                  <a:pt x="101" y="66"/>
                </a:lnTo>
                <a:lnTo>
                  <a:pt x="122" y="73"/>
                </a:lnTo>
                <a:lnTo>
                  <a:pt x="130" y="77"/>
                </a:lnTo>
                <a:lnTo>
                  <a:pt x="161" y="87"/>
                </a:lnTo>
                <a:lnTo>
                  <a:pt x="170" y="89"/>
                </a:lnTo>
                <a:lnTo>
                  <a:pt x="180" y="91"/>
                </a:lnTo>
                <a:lnTo>
                  <a:pt x="191" y="95"/>
                </a:lnTo>
                <a:lnTo>
                  <a:pt x="243" y="104"/>
                </a:lnTo>
                <a:lnTo>
                  <a:pt x="257" y="105"/>
                </a:lnTo>
                <a:lnTo>
                  <a:pt x="267" y="105"/>
                </a:lnTo>
                <a:lnTo>
                  <a:pt x="277" y="107"/>
                </a:lnTo>
                <a:lnTo>
                  <a:pt x="300" y="107"/>
                </a:lnTo>
                <a:lnTo>
                  <a:pt x="312" y="109"/>
                </a:lnTo>
                <a:lnTo>
                  <a:pt x="336" y="109"/>
                </a:lnTo>
                <a:lnTo>
                  <a:pt x="385" y="107"/>
                </a:lnTo>
                <a:lnTo>
                  <a:pt x="386" y="107"/>
                </a:lnTo>
                <a:lnTo>
                  <a:pt x="386" y="93"/>
                </a:lnTo>
                <a:lnTo>
                  <a:pt x="385" y="93"/>
                </a:lnTo>
                <a:lnTo>
                  <a:pt x="336" y="95"/>
                </a:lnTo>
                <a:lnTo>
                  <a:pt x="312" y="95"/>
                </a:lnTo>
                <a:lnTo>
                  <a:pt x="300" y="93"/>
                </a:lnTo>
                <a:lnTo>
                  <a:pt x="277" y="93"/>
                </a:lnTo>
                <a:lnTo>
                  <a:pt x="267" y="91"/>
                </a:lnTo>
                <a:lnTo>
                  <a:pt x="257" y="91"/>
                </a:lnTo>
                <a:lnTo>
                  <a:pt x="246" y="89"/>
                </a:lnTo>
                <a:lnTo>
                  <a:pt x="194" y="80"/>
                </a:lnTo>
                <a:lnTo>
                  <a:pt x="184" y="77"/>
                </a:lnTo>
                <a:lnTo>
                  <a:pt x="173" y="75"/>
                </a:lnTo>
                <a:lnTo>
                  <a:pt x="165" y="73"/>
                </a:lnTo>
                <a:lnTo>
                  <a:pt x="134" y="62"/>
                </a:lnTo>
                <a:lnTo>
                  <a:pt x="125" y="59"/>
                </a:lnTo>
                <a:lnTo>
                  <a:pt x="104" y="52"/>
                </a:lnTo>
                <a:lnTo>
                  <a:pt x="97" y="48"/>
                </a:lnTo>
                <a:lnTo>
                  <a:pt x="76" y="37"/>
                </a:lnTo>
                <a:lnTo>
                  <a:pt x="68" y="34"/>
                </a:lnTo>
                <a:lnTo>
                  <a:pt x="26" y="14"/>
                </a:lnTo>
                <a:lnTo>
                  <a:pt x="18" y="7"/>
                </a:lnTo>
                <a:lnTo>
                  <a:pt x="7" y="0"/>
                </a:lnTo>
                <a:lnTo>
                  <a:pt x="7" y="1"/>
                </a:lnTo>
                <a:lnTo>
                  <a:pt x="0" y="12"/>
                </a:lnTo>
                <a:close/>
              </a:path>
            </a:pathLst>
          </a:custGeom>
          <a:solidFill>
            <a:srgbClr val="FF0000"/>
          </a:solidFill>
          <a:ln>
            <a:noFill/>
          </a:ln>
          <a:extLst/>
        </p:spPr>
        <p:txBody>
          <a:bodyPr/>
          <a:lstStyle/>
          <a:p>
            <a:endParaRPr lang="fr-FR"/>
          </a:p>
        </p:txBody>
      </p:sp>
      <p:sp>
        <p:nvSpPr>
          <p:cNvPr id="2965" name="Freeform 599"/>
          <p:cNvSpPr>
            <a:spLocks/>
          </p:cNvSpPr>
          <p:nvPr/>
        </p:nvSpPr>
        <p:spPr bwMode="auto">
          <a:xfrm>
            <a:off x="7616955" y="3349403"/>
            <a:ext cx="1146434" cy="2570417"/>
          </a:xfrm>
          <a:custGeom>
            <a:avLst/>
            <a:gdLst>
              <a:gd name="T0" fmla="*/ 59 w 606"/>
              <a:gd name="T1" fmla="*/ 1357 h 1377"/>
              <a:gd name="T2" fmla="*/ 121 w 606"/>
              <a:gd name="T3" fmla="*/ 1375 h 1377"/>
              <a:gd name="T4" fmla="*/ 175 w 606"/>
              <a:gd name="T5" fmla="*/ 1364 h 1377"/>
              <a:gd name="T6" fmla="*/ 199 w 606"/>
              <a:gd name="T7" fmla="*/ 1339 h 1377"/>
              <a:gd name="T8" fmla="*/ 236 w 606"/>
              <a:gd name="T9" fmla="*/ 1296 h 1377"/>
              <a:gd name="T10" fmla="*/ 277 w 606"/>
              <a:gd name="T11" fmla="*/ 1284 h 1377"/>
              <a:gd name="T12" fmla="*/ 362 w 606"/>
              <a:gd name="T13" fmla="*/ 1266 h 1377"/>
              <a:gd name="T14" fmla="*/ 372 w 606"/>
              <a:gd name="T15" fmla="*/ 1232 h 1377"/>
              <a:gd name="T16" fmla="*/ 384 w 606"/>
              <a:gd name="T17" fmla="*/ 1079 h 1377"/>
              <a:gd name="T18" fmla="*/ 416 w 606"/>
              <a:gd name="T19" fmla="*/ 1058 h 1377"/>
              <a:gd name="T20" fmla="*/ 469 w 606"/>
              <a:gd name="T21" fmla="*/ 1047 h 1377"/>
              <a:gd name="T22" fmla="*/ 509 w 606"/>
              <a:gd name="T23" fmla="*/ 1033 h 1377"/>
              <a:gd name="T24" fmla="*/ 532 w 606"/>
              <a:gd name="T25" fmla="*/ 997 h 1377"/>
              <a:gd name="T26" fmla="*/ 526 w 606"/>
              <a:gd name="T27" fmla="*/ 938 h 1377"/>
              <a:gd name="T28" fmla="*/ 516 w 606"/>
              <a:gd name="T29" fmla="*/ 877 h 1377"/>
              <a:gd name="T30" fmla="*/ 521 w 606"/>
              <a:gd name="T31" fmla="*/ 814 h 1377"/>
              <a:gd name="T32" fmla="*/ 554 w 606"/>
              <a:gd name="T33" fmla="*/ 732 h 1377"/>
              <a:gd name="T34" fmla="*/ 597 w 606"/>
              <a:gd name="T35" fmla="*/ 650 h 1377"/>
              <a:gd name="T36" fmla="*/ 603 w 606"/>
              <a:gd name="T37" fmla="*/ 585 h 1377"/>
              <a:gd name="T38" fmla="*/ 589 w 606"/>
              <a:gd name="T39" fmla="*/ 560 h 1377"/>
              <a:gd name="T40" fmla="*/ 578 w 606"/>
              <a:gd name="T41" fmla="*/ 530 h 1377"/>
              <a:gd name="T42" fmla="*/ 573 w 606"/>
              <a:gd name="T43" fmla="*/ 367 h 1377"/>
              <a:gd name="T44" fmla="*/ 533 w 606"/>
              <a:gd name="T45" fmla="*/ 286 h 1377"/>
              <a:gd name="T46" fmla="*/ 518 w 606"/>
              <a:gd name="T47" fmla="*/ 249 h 1377"/>
              <a:gd name="T48" fmla="*/ 509 w 606"/>
              <a:gd name="T49" fmla="*/ 148 h 1377"/>
              <a:gd name="T50" fmla="*/ 490 w 606"/>
              <a:gd name="T51" fmla="*/ 118 h 1377"/>
              <a:gd name="T52" fmla="*/ 449 w 606"/>
              <a:gd name="T53" fmla="*/ 82 h 1377"/>
              <a:gd name="T54" fmla="*/ 407 w 606"/>
              <a:gd name="T55" fmla="*/ 55 h 1377"/>
              <a:gd name="T56" fmla="*/ 364 w 606"/>
              <a:gd name="T57" fmla="*/ 34 h 1377"/>
              <a:gd name="T58" fmla="*/ 284 w 606"/>
              <a:gd name="T59" fmla="*/ 10 h 1377"/>
              <a:gd name="T60" fmla="*/ 229 w 606"/>
              <a:gd name="T61" fmla="*/ 0 h 1377"/>
              <a:gd name="T62" fmla="*/ 268 w 606"/>
              <a:gd name="T63" fmla="*/ 23 h 1377"/>
              <a:gd name="T64" fmla="*/ 332 w 606"/>
              <a:gd name="T65" fmla="*/ 39 h 1377"/>
              <a:gd name="T66" fmla="*/ 393 w 606"/>
              <a:gd name="T67" fmla="*/ 64 h 1377"/>
              <a:gd name="T68" fmla="*/ 431 w 606"/>
              <a:gd name="T69" fmla="*/ 86 h 1377"/>
              <a:gd name="T70" fmla="*/ 468 w 606"/>
              <a:gd name="T71" fmla="*/ 116 h 1377"/>
              <a:gd name="T72" fmla="*/ 494 w 606"/>
              <a:gd name="T73" fmla="*/ 145 h 1377"/>
              <a:gd name="T74" fmla="*/ 502 w 606"/>
              <a:gd name="T75" fmla="*/ 229 h 1377"/>
              <a:gd name="T76" fmla="*/ 511 w 606"/>
              <a:gd name="T77" fmla="*/ 268 h 1377"/>
              <a:gd name="T78" fmla="*/ 533 w 606"/>
              <a:gd name="T79" fmla="*/ 315 h 1377"/>
              <a:gd name="T80" fmla="*/ 561 w 606"/>
              <a:gd name="T81" fmla="*/ 388 h 1377"/>
              <a:gd name="T82" fmla="*/ 565 w 606"/>
              <a:gd name="T83" fmla="*/ 537 h 1377"/>
              <a:gd name="T84" fmla="*/ 578 w 606"/>
              <a:gd name="T85" fmla="*/ 567 h 1377"/>
              <a:gd name="T86" fmla="*/ 589 w 606"/>
              <a:gd name="T87" fmla="*/ 592 h 1377"/>
              <a:gd name="T88" fmla="*/ 587 w 606"/>
              <a:gd name="T89" fmla="*/ 637 h 1377"/>
              <a:gd name="T90" fmla="*/ 549 w 606"/>
              <a:gd name="T91" fmla="*/ 719 h 1377"/>
              <a:gd name="T92" fmla="*/ 511 w 606"/>
              <a:gd name="T93" fmla="*/ 802 h 1377"/>
              <a:gd name="T94" fmla="*/ 500 w 606"/>
              <a:gd name="T95" fmla="*/ 848 h 1377"/>
              <a:gd name="T96" fmla="*/ 507 w 606"/>
              <a:gd name="T97" fmla="*/ 922 h 1377"/>
              <a:gd name="T98" fmla="*/ 520 w 606"/>
              <a:gd name="T99" fmla="*/ 983 h 1377"/>
              <a:gd name="T100" fmla="*/ 516 w 606"/>
              <a:gd name="T101" fmla="*/ 1011 h 1377"/>
              <a:gd name="T102" fmla="*/ 476 w 606"/>
              <a:gd name="T103" fmla="*/ 1031 h 1377"/>
              <a:gd name="T104" fmla="*/ 433 w 606"/>
              <a:gd name="T105" fmla="*/ 1038 h 1377"/>
              <a:gd name="T106" fmla="*/ 374 w 606"/>
              <a:gd name="T107" fmla="*/ 1070 h 1377"/>
              <a:gd name="T108" fmla="*/ 358 w 606"/>
              <a:gd name="T109" fmla="*/ 1167 h 1377"/>
              <a:gd name="T110" fmla="*/ 353 w 606"/>
              <a:gd name="T111" fmla="*/ 1255 h 1377"/>
              <a:gd name="T112" fmla="*/ 319 w 606"/>
              <a:gd name="T113" fmla="*/ 1267 h 1377"/>
              <a:gd name="T114" fmla="*/ 234 w 606"/>
              <a:gd name="T115" fmla="*/ 1282 h 1377"/>
              <a:gd name="T116" fmla="*/ 192 w 606"/>
              <a:gd name="T117" fmla="*/ 1327 h 1377"/>
              <a:gd name="T118" fmla="*/ 170 w 606"/>
              <a:gd name="T119" fmla="*/ 1352 h 1377"/>
              <a:gd name="T120" fmla="*/ 128 w 606"/>
              <a:gd name="T121" fmla="*/ 1362 h 1377"/>
              <a:gd name="T122" fmla="*/ 87 w 606"/>
              <a:gd name="T123" fmla="*/ 1350 h 1377"/>
              <a:gd name="T124" fmla="*/ 7 w 606"/>
              <a:gd name="T125" fmla="*/ 1312 h 13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6"/>
              <a:gd name="T190" fmla="*/ 0 h 1377"/>
              <a:gd name="T191" fmla="*/ 606 w 606"/>
              <a:gd name="T192" fmla="*/ 1377 h 137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6" h="1377">
                <a:moveTo>
                  <a:pt x="0" y="1323"/>
                </a:moveTo>
                <a:lnTo>
                  <a:pt x="10" y="1332"/>
                </a:lnTo>
                <a:lnTo>
                  <a:pt x="17" y="1334"/>
                </a:lnTo>
                <a:lnTo>
                  <a:pt x="28" y="1341"/>
                </a:lnTo>
                <a:lnTo>
                  <a:pt x="33" y="1343"/>
                </a:lnTo>
                <a:lnTo>
                  <a:pt x="43" y="1350"/>
                </a:lnTo>
                <a:lnTo>
                  <a:pt x="54" y="1353"/>
                </a:lnTo>
                <a:lnTo>
                  <a:pt x="59" y="1357"/>
                </a:lnTo>
                <a:lnTo>
                  <a:pt x="80" y="1364"/>
                </a:lnTo>
                <a:lnTo>
                  <a:pt x="83" y="1366"/>
                </a:lnTo>
                <a:lnTo>
                  <a:pt x="93" y="1369"/>
                </a:lnTo>
                <a:lnTo>
                  <a:pt x="99" y="1371"/>
                </a:lnTo>
                <a:lnTo>
                  <a:pt x="104" y="1371"/>
                </a:lnTo>
                <a:lnTo>
                  <a:pt x="106" y="1373"/>
                </a:lnTo>
                <a:lnTo>
                  <a:pt x="113" y="1375"/>
                </a:lnTo>
                <a:lnTo>
                  <a:pt x="121" y="1375"/>
                </a:lnTo>
                <a:lnTo>
                  <a:pt x="125" y="1377"/>
                </a:lnTo>
                <a:lnTo>
                  <a:pt x="158" y="1377"/>
                </a:lnTo>
                <a:lnTo>
                  <a:pt x="161" y="1375"/>
                </a:lnTo>
                <a:lnTo>
                  <a:pt x="161" y="1373"/>
                </a:lnTo>
                <a:lnTo>
                  <a:pt x="168" y="1369"/>
                </a:lnTo>
                <a:lnTo>
                  <a:pt x="170" y="1368"/>
                </a:lnTo>
                <a:lnTo>
                  <a:pt x="173" y="1366"/>
                </a:lnTo>
                <a:lnTo>
                  <a:pt x="175" y="1364"/>
                </a:lnTo>
                <a:lnTo>
                  <a:pt x="180" y="1362"/>
                </a:lnTo>
                <a:lnTo>
                  <a:pt x="182" y="1359"/>
                </a:lnTo>
                <a:lnTo>
                  <a:pt x="185" y="1357"/>
                </a:lnTo>
                <a:lnTo>
                  <a:pt x="187" y="1353"/>
                </a:lnTo>
                <a:lnTo>
                  <a:pt x="190" y="1352"/>
                </a:lnTo>
                <a:lnTo>
                  <a:pt x="192" y="1348"/>
                </a:lnTo>
                <a:lnTo>
                  <a:pt x="196" y="1346"/>
                </a:lnTo>
                <a:lnTo>
                  <a:pt x="199" y="1339"/>
                </a:lnTo>
                <a:lnTo>
                  <a:pt x="203" y="1337"/>
                </a:lnTo>
                <a:lnTo>
                  <a:pt x="204" y="1332"/>
                </a:lnTo>
                <a:lnTo>
                  <a:pt x="208" y="1328"/>
                </a:lnTo>
                <a:lnTo>
                  <a:pt x="210" y="1325"/>
                </a:lnTo>
                <a:lnTo>
                  <a:pt x="216" y="1318"/>
                </a:lnTo>
                <a:lnTo>
                  <a:pt x="220" y="1316"/>
                </a:lnTo>
                <a:lnTo>
                  <a:pt x="222" y="1310"/>
                </a:lnTo>
                <a:lnTo>
                  <a:pt x="236" y="1296"/>
                </a:lnTo>
                <a:lnTo>
                  <a:pt x="242" y="1294"/>
                </a:lnTo>
                <a:lnTo>
                  <a:pt x="244" y="1292"/>
                </a:lnTo>
                <a:lnTo>
                  <a:pt x="244" y="1291"/>
                </a:lnTo>
                <a:lnTo>
                  <a:pt x="253" y="1287"/>
                </a:lnTo>
                <a:lnTo>
                  <a:pt x="256" y="1287"/>
                </a:lnTo>
                <a:lnTo>
                  <a:pt x="261" y="1285"/>
                </a:lnTo>
                <a:lnTo>
                  <a:pt x="272" y="1285"/>
                </a:lnTo>
                <a:lnTo>
                  <a:pt x="277" y="1284"/>
                </a:lnTo>
                <a:lnTo>
                  <a:pt x="319" y="1284"/>
                </a:lnTo>
                <a:lnTo>
                  <a:pt x="322" y="1282"/>
                </a:lnTo>
                <a:lnTo>
                  <a:pt x="331" y="1282"/>
                </a:lnTo>
                <a:lnTo>
                  <a:pt x="334" y="1280"/>
                </a:lnTo>
                <a:lnTo>
                  <a:pt x="338" y="1280"/>
                </a:lnTo>
                <a:lnTo>
                  <a:pt x="358" y="1269"/>
                </a:lnTo>
                <a:lnTo>
                  <a:pt x="360" y="1266"/>
                </a:lnTo>
                <a:lnTo>
                  <a:pt x="362" y="1266"/>
                </a:lnTo>
                <a:lnTo>
                  <a:pt x="364" y="1262"/>
                </a:lnTo>
                <a:lnTo>
                  <a:pt x="365" y="1262"/>
                </a:lnTo>
                <a:lnTo>
                  <a:pt x="367" y="1258"/>
                </a:lnTo>
                <a:lnTo>
                  <a:pt x="369" y="1251"/>
                </a:lnTo>
                <a:lnTo>
                  <a:pt x="369" y="1248"/>
                </a:lnTo>
                <a:lnTo>
                  <a:pt x="371" y="1242"/>
                </a:lnTo>
                <a:lnTo>
                  <a:pt x="371" y="1237"/>
                </a:lnTo>
                <a:lnTo>
                  <a:pt x="372" y="1232"/>
                </a:lnTo>
                <a:lnTo>
                  <a:pt x="372" y="1167"/>
                </a:lnTo>
                <a:lnTo>
                  <a:pt x="371" y="1160"/>
                </a:lnTo>
                <a:lnTo>
                  <a:pt x="371" y="1128"/>
                </a:lnTo>
                <a:lnTo>
                  <a:pt x="372" y="1122"/>
                </a:lnTo>
                <a:lnTo>
                  <a:pt x="372" y="1110"/>
                </a:lnTo>
                <a:lnTo>
                  <a:pt x="381" y="1085"/>
                </a:lnTo>
                <a:lnTo>
                  <a:pt x="381" y="1081"/>
                </a:lnTo>
                <a:lnTo>
                  <a:pt x="384" y="1079"/>
                </a:lnTo>
                <a:lnTo>
                  <a:pt x="384" y="1078"/>
                </a:lnTo>
                <a:lnTo>
                  <a:pt x="386" y="1078"/>
                </a:lnTo>
                <a:lnTo>
                  <a:pt x="386" y="1074"/>
                </a:lnTo>
                <a:lnTo>
                  <a:pt x="395" y="1065"/>
                </a:lnTo>
                <a:lnTo>
                  <a:pt x="398" y="1065"/>
                </a:lnTo>
                <a:lnTo>
                  <a:pt x="404" y="1061"/>
                </a:lnTo>
                <a:lnTo>
                  <a:pt x="407" y="1058"/>
                </a:lnTo>
                <a:lnTo>
                  <a:pt x="416" y="1058"/>
                </a:lnTo>
                <a:lnTo>
                  <a:pt x="431" y="1053"/>
                </a:lnTo>
                <a:lnTo>
                  <a:pt x="436" y="1053"/>
                </a:lnTo>
                <a:lnTo>
                  <a:pt x="442" y="1051"/>
                </a:lnTo>
                <a:lnTo>
                  <a:pt x="447" y="1051"/>
                </a:lnTo>
                <a:lnTo>
                  <a:pt x="452" y="1049"/>
                </a:lnTo>
                <a:lnTo>
                  <a:pt x="457" y="1049"/>
                </a:lnTo>
                <a:lnTo>
                  <a:pt x="462" y="1047"/>
                </a:lnTo>
                <a:lnTo>
                  <a:pt x="469" y="1047"/>
                </a:lnTo>
                <a:lnTo>
                  <a:pt x="475" y="1045"/>
                </a:lnTo>
                <a:lnTo>
                  <a:pt x="480" y="1045"/>
                </a:lnTo>
                <a:lnTo>
                  <a:pt x="487" y="1044"/>
                </a:lnTo>
                <a:lnTo>
                  <a:pt x="490" y="1042"/>
                </a:lnTo>
                <a:lnTo>
                  <a:pt x="494" y="1040"/>
                </a:lnTo>
                <a:lnTo>
                  <a:pt x="499" y="1040"/>
                </a:lnTo>
                <a:lnTo>
                  <a:pt x="504" y="1036"/>
                </a:lnTo>
                <a:lnTo>
                  <a:pt x="509" y="1033"/>
                </a:lnTo>
                <a:lnTo>
                  <a:pt x="516" y="1029"/>
                </a:lnTo>
                <a:lnTo>
                  <a:pt x="526" y="1020"/>
                </a:lnTo>
                <a:lnTo>
                  <a:pt x="528" y="1019"/>
                </a:lnTo>
                <a:lnTo>
                  <a:pt x="528" y="1017"/>
                </a:lnTo>
                <a:lnTo>
                  <a:pt x="530" y="1011"/>
                </a:lnTo>
                <a:lnTo>
                  <a:pt x="530" y="1008"/>
                </a:lnTo>
                <a:lnTo>
                  <a:pt x="532" y="1002"/>
                </a:lnTo>
                <a:lnTo>
                  <a:pt x="532" y="997"/>
                </a:lnTo>
                <a:lnTo>
                  <a:pt x="533" y="993"/>
                </a:lnTo>
                <a:lnTo>
                  <a:pt x="533" y="979"/>
                </a:lnTo>
                <a:lnTo>
                  <a:pt x="532" y="974"/>
                </a:lnTo>
                <a:lnTo>
                  <a:pt x="532" y="963"/>
                </a:lnTo>
                <a:lnTo>
                  <a:pt x="530" y="958"/>
                </a:lnTo>
                <a:lnTo>
                  <a:pt x="530" y="952"/>
                </a:lnTo>
                <a:lnTo>
                  <a:pt x="526" y="942"/>
                </a:lnTo>
                <a:lnTo>
                  <a:pt x="526" y="938"/>
                </a:lnTo>
                <a:lnTo>
                  <a:pt x="525" y="929"/>
                </a:lnTo>
                <a:lnTo>
                  <a:pt x="521" y="918"/>
                </a:lnTo>
                <a:lnTo>
                  <a:pt x="521" y="911"/>
                </a:lnTo>
                <a:lnTo>
                  <a:pt x="520" y="906"/>
                </a:lnTo>
                <a:lnTo>
                  <a:pt x="518" y="900"/>
                </a:lnTo>
                <a:lnTo>
                  <a:pt x="518" y="893"/>
                </a:lnTo>
                <a:lnTo>
                  <a:pt x="516" y="888"/>
                </a:lnTo>
                <a:lnTo>
                  <a:pt x="516" y="877"/>
                </a:lnTo>
                <a:lnTo>
                  <a:pt x="514" y="870"/>
                </a:lnTo>
                <a:lnTo>
                  <a:pt x="514" y="852"/>
                </a:lnTo>
                <a:lnTo>
                  <a:pt x="516" y="847"/>
                </a:lnTo>
                <a:lnTo>
                  <a:pt x="516" y="839"/>
                </a:lnTo>
                <a:lnTo>
                  <a:pt x="518" y="834"/>
                </a:lnTo>
                <a:lnTo>
                  <a:pt x="518" y="827"/>
                </a:lnTo>
                <a:lnTo>
                  <a:pt x="520" y="822"/>
                </a:lnTo>
                <a:lnTo>
                  <a:pt x="521" y="814"/>
                </a:lnTo>
                <a:lnTo>
                  <a:pt x="525" y="809"/>
                </a:lnTo>
                <a:lnTo>
                  <a:pt x="526" y="802"/>
                </a:lnTo>
                <a:lnTo>
                  <a:pt x="528" y="795"/>
                </a:lnTo>
                <a:lnTo>
                  <a:pt x="532" y="788"/>
                </a:lnTo>
                <a:lnTo>
                  <a:pt x="533" y="780"/>
                </a:lnTo>
                <a:lnTo>
                  <a:pt x="551" y="745"/>
                </a:lnTo>
                <a:lnTo>
                  <a:pt x="552" y="737"/>
                </a:lnTo>
                <a:lnTo>
                  <a:pt x="554" y="732"/>
                </a:lnTo>
                <a:lnTo>
                  <a:pt x="559" y="727"/>
                </a:lnTo>
                <a:lnTo>
                  <a:pt x="575" y="698"/>
                </a:lnTo>
                <a:lnTo>
                  <a:pt x="577" y="693"/>
                </a:lnTo>
                <a:lnTo>
                  <a:pt x="582" y="678"/>
                </a:lnTo>
                <a:lnTo>
                  <a:pt x="591" y="668"/>
                </a:lnTo>
                <a:lnTo>
                  <a:pt x="592" y="660"/>
                </a:lnTo>
                <a:lnTo>
                  <a:pt x="596" y="655"/>
                </a:lnTo>
                <a:lnTo>
                  <a:pt x="597" y="650"/>
                </a:lnTo>
                <a:lnTo>
                  <a:pt x="601" y="644"/>
                </a:lnTo>
                <a:lnTo>
                  <a:pt x="604" y="634"/>
                </a:lnTo>
                <a:lnTo>
                  <a:pt x="606" y="630"/>
                </a:lnTo>
                <a:lnTo>
                  <a:pt x="606" y="603"/>
                </a:lnTo>
                <a:lnTo>
                  <a:pt x="604" y="599"/>
                </a:lnTo>
                <a:lnTo>
                  <a:pt x="604" y="591"/>
                </a:lnTo>
                <a:lnTo>
                  <a:pt x="603" y="589"/>
                </a:lnTo>
                <a:lnTo>
                  <a:pt x="603" y="585"/>
                </a:lnTo>
                <a:lnTo>
                  <a:pt x="601" y="583"/>
                </a:lnTo>
                <a:lnTo>
                  <a:pt x="601" y="580"/>
                </a:lnTo>
                <a:lnTo>
                  <a:pt x="599" y="578"/>
                </a:lnTo>
                <a:lnTo>
                  <a:pt x="596" y="573"/>
                </a:lnTo>
                <a:lnTo>
                  <a:pt x="596" y="571"/>
                </a:lnTo>
                <a:lnTo>
                  <a:pt x="592" y="565"/>
                </a:lnTo>
                <a:lnTo>
                  <a:pt x="592" y="562"/>
                </a:lnTo>
                <a:lnTo>
                  <a:pt x="589" y="560"/>
                </a:lnTo>
                <a:lnTo>
                  <a:pt x="587" y="557"/>
                </a:lnTo>
                <a:lnTo>
                  <a:pt x="587" y="555"/>
                </a:lnTo>
                <a:lnTo>
                  <a:pt x="584" y="549"/>
                </a:lnTo>
                <a:lnTo>
                  <a:pt x="584" y="546"/>
                </a:lnTo>
                <a:lnTo>
                  <a:pt x="580" y="540"/>
                </a:lnTo>
                <a:lnTo>
                  <a:pt x="580" y="537"/>
                </a:lnTo>
                <a:lnTo>
                  <a:pt x="578" y="533"/>
                </a:lnTo>
                <a:lnTo>
                  <a:pt x="578" y="530"/>
                </a:lnTo>
                <a:lnTo>
                  <a:pt x="578" y="531"/>
                </a:lnTo>
                <a:lnTo>
                  <a:pt x="578" y="530"/>
                </a:lnTo>
                <a:lnTo>
                  <a:pt x="577" y="524"/>
                </a:lnTo>
                <a:lnTo>
                  <a:pt x="577" y="496"/>
                </a:lnTo>
                <a:lnTo>
                  <a:pt x="575" y="490"/>
                </a:lnTo>
                <a:lnTo>
                  <a:pt x="575" y="385"/>
                </a:lnTo>
                <a:lnTo>
                  <a:pt x="573" y="379"/>
                </a:lnTo>
                <a:lnTo>
                  <a:pt x="573" y="367"/>
                </a:lnTo>
                <a:lnTo>
                  <a:pt x="571" y="360"/>
                </a:lnTo>
                <a:lnTo>
                  <a:pt x="570" y="358"/>
                </a:lnTo>
                <a:lnTo>
                  <a:pt x="570" y="352"/>
                </a:lnTo>
                <a:lnTo>
                  <a:pt x="547" y="306"/>
                </a:lnTo>
                <a:lnTo>
                  <a:pt x="544" y="304"/>
                </a:lnTo>
                <a:lnTo>
                  <a:pt x="539" y="295"/>
                </a:lnTo>
                <a:lnTo>
                  <a:pt x="537" y="293"/>
                </a:lnTo>
                <a:lnTo>
                  <a:pt x="533" y="286"/>
                </a:lnTo>
                <a:lnTo>
                  <a:pt x="532" y="284"/>
                </a:lnTo>
                <a:lnTo>
                  <a:pt x="526" y="274"/>
                </a:lnTo>
                <a:lnTo>
                  <a:pt x="525" y="272"/>
                </a:lnTo>
                <a:lnTo>
                  <a:pt x="525" y="266"/>
                </a:lnTo>
                <a:lnTo>
                  <a:pt x="521" y="261"/>
                </a:lnTo>
                <a:lnTo>
                  <a:pt x="521" y="256"/>
                </a:lnTo>
                <a:lnTo>
                  <a:pt x="520" y="252"/>
                </a:lnTo>
                <a:lnTo>
                  <a:pt x="518" y="249"/>
                </a:lnTo>
                <a:lnTo>
                  <a:pt x="518" y="241"/>
                </a:lnTo>
                <a:lnTo>
                  <a:pt x="516" y="238"/>
                </a:lnTo>
                <a:lnTo>
                  <a:pt x="516" y="225"/>
                </a:lnTo>
                <a:lnTo>
                  <a:pt x="514" y="222"/>
                </a:lnTo>
                <a:lnTo>
                  <a:pt x="514" y="166"/>
                </a:lnTo>
                <a:lnTo>
                  <a:pt x="513" y="163"/>
                </a:lnTo>
                <a:lnTo>
                  <a:pt x="513" y="155"/>
                </a:lnTo>
                <a:lnTo>
                  <a:pt x="509" y="148"/>
                </a:lnTo>
                <a:lnTo>
                  <a:pt x="509" y="146"/>
                </a:lnTo>
                <a:lnTo>
                  <a:pt x="506" y="137"/>
                </a:lnTo>
                <a:lnTo>
                  <a:pt x="504" y="137"/>
                </a:lnTo>
                <a:lnTo>
                  <a:pt x="506" y="137"/>
                </a:lnTo>
                <a:lnTo>
                  <a:pt x="499" y="130"/>
                </a:lnTo>
                <a:lnTo>
                  <a:pt x="497" y="127"/>
                </a:lnTo>
                <a:lnTo>
                  <a:pt x="492" y="121"/>
                </a:lnTo>
                <a:lnTo>
                  <a:pt x="490" y="118"/>
                </a:lnTo>
                <a:lnTo>
                  <a:pt x="478" y="105"/>
                </a:lnTo>
                <a:lnTo>
                  <a:pt x="476" y="102"/>
                </a:lnTo>
                <a:lnTo>
                  <a:pt x="471" y="100"/>
                </a:lnTo>
                <a:lnTo>
                  <a:pt x="466" y="95"/>
                </a:lnTo>
                <a:lnTo>
                  <a:pt x="464" y="91"/>
                </a:lnTo>
                <a:lnTo>
                  <a:pt x="459" y="89"/>
                </a:lnTo>
                <a:lnTo>
                  <a:pt x="455" y="86"/>
                </a:lnTo>
                <a:lnTo>
                  <a:pt x="449" y="82"/>
                </a:lnTo>
                <a:lnTo>
                  <a:pt x="445" y="78"/>
                </a:lnTo>
                <a:lnTo>
                  <a:pt x="438" y="75"/>
                </a:lnTo>
                <a:lnTo>
                  <a:pt x="435" y="71"/>
                </a:lnTo>
                <a:lnTo>
                  <a:pt x="428" y="66"/>
                </a:lnTo>
                <a:lnTo>
                  <a:pt x="423" y="64"/>
                </a:lnTo>
                <a:lnTo>
                  <a:pt x="419" y="64"/>
                </a:lnTo>
                <a:lnTo>
                  <a:pt x="412" y="57"/>
                </a:lnTo>
                <a:lnTo>
                  <a:pt x="407" y="55"/>
                </a:lnTo>
                <a:lnTo>
                  <a:pt x="400" y="52"/>
                </a:lnTo>
                <a:lnTo>
                  <a:pt x="400" y="53"/>
                </a:lnTo>
                <a:lnTo>
                  <a:pt x="395" y="50"/>
                </a:lnTo>
                <a:lnTo>
                  <a:pt x="391" y="46"/>
                </a:lnTo>
                <a:lnTo>
                  <a:pt x="381" y="44"/>
                </a:lnTo>
                <a:lnTo>
                  <a:pt x="378" y="41"/>
                </a:lnTo>
                <a:lnTo>
                  <a:pt x="367" y="35"/>
                </a:lnTo>
                <a:lnTo>
                  <a:pt x="364" y="34"/>
                </a:lnTo>
                <a:lnTo>
                  <a:pt x="343" y="26"/>
                </a:lnTo>
                <a:lnTo>
                  <a:pt x="339" y="25"/>
                </a:lnTo>
                <a:lnTo>
                  <a:pt x="327" y="21"/>
                </a:lnTo>
                <a:lnTo>
                  <a:pt x="322" y="21"/>
                </a:lnTo>
                <a:lnTo>
                  <a:pt x="307" y="16"/>
                </a:lnTo>
                <a:lnTo>
                  <a:pt x="298" y="14"/>
                </a:lnTo>
                <a:lnTo>
                  <a:pt x="294" y="14"/>
                </a:lnTo>
                <a:lnTo>
                  <a:pt x="284" y="10"/>
                </a:lnTo>
                <a:lnTo>
                  <a:pt x="277" y="10"/>
                </a:lnTo>
                <a:lnTo>
                  <a:pt x="272" y="9"/>
                </a:lnTo>
                <a:lnTo>
                  <a:pt x="267" y="7"/>
                </a:lnTo>
                <a:lnTo>
                  <a:pt x="258" y="5"/>
                </a:lnTo>
                <a:lnTo>
                  <a:pt x="255" y="5"/>
                </a:lnTo>
                <a:lnTo>
                  <a:pt x="249" y="3"/>
                </a:lnTo>
                <a:lnTo>
                  <a:pt x="234" y="0"/>
                </a:lnTo>
                <a:lnTo>
                  <a:pt x="229" y="0"/>
                </a:lnTo>
                <a:lnTo>
                  <a:pt x="230" y="0"/>
                </a:lnTo>
                <a:lnTo>
                  <a:pt x="227" y="14"/>
                </a:lnTo>
                <a:lnTo>
                  <a:pt x="234" y="14"/>
                </a:lnTo>
                <a:lnTo>
                  <a:pt x="246" y="18"/>
                </a:lnTo>
                <a:lnTo>
                  <a:pt x="251" y="19"/>
                </a:lnTo>
                <a:lnTo>
                  <a:pt x="258" y="19"/>
                </a:lnTo>
                <a:lnTo>
                  <a:pt x="263" y="21"/>
                </a:lnTo>
                <a:lnTo>
                  <a:pt x="268" y="23"/>
                </a:lnTo>
                <a:lnTo>
                  <a:pt x="277" y="25"/>
                </a:lnTo>
                <a:lnTo>
                  <a:pt x="281" y="25"/>
                </a:lnTo>
                <a:lnTo>
                  <a:pt x="291" y="28"/>
                </a:lnTo>
                <a:lnTo>
                  <a:pt x="298" y="28"/>
                </a:lnTo>
                <a:lnTo>
                  <a:pt x="303" y="30"/>
                </a:lnTo>
                <a:lnTo>
                  <a:pt x="319" y="35"/>
                </a:lnTo>
                <a:lnTo>
                  <a:pt x="324" y="35"/>
                </a:lnTo>
                <a:lnTo>
                  <a:pt x="332" y="39"/>
                </a:lnTo>
                <a:lnTo>
                  <a:pt x="336" y="41"/>
                </a:lnTo>
                <a:lnTo>
                  <a:pt x="357" y="48"/>
                </a:lnTo>
                <a:lnTo>
                  <a:pt x="360" y="50"/>
                </a:lnTo>
                <a:lnTo>
                  <a:pt x="371" y="52"/>
                </a:lnTo>
                <a:lnTo>
                  <a:pt x="374" y="55"/>
                </a:lnTo>
                <a:lnTo>
                  <a:pt x="384" y="60"/>
                </a:lnTo>
                <a:lnTo>
                  <a:pt x="388" y="60"/>
                </a:lnTo>
                <a:lnTo>
                  <a:pt x="393" y="64"/>
                </a:lnTo>
                <a:lnTo>
                  <a:pt x="393" y="66"/>
                </a:lnTo>
                <a:lnTo>
                  <a:pt x="400" y="69"/>
                </a:lnTo>
                <a:lnTo>
                  <a:pt x="405" y="71"/>
                </a:lnTo>
                <a:lnTo>
                  <a:pt x="409" y="71"/>
                </a:lnTo>
                <a:lnTo>
                  <a:pt x="416" y="78"/>
                </a:lnTo>
                <a:lnTo>
                  <a:pt x="421" y="80"/>
                </a:lnTo>
                <a:lnTo>
                  <a:pt x="428" y="82"/>
                </a:lnTo>
                <a:lnTo>
                  <a:pt x="431" y="86"/>
                </a:lnTo>
                <a:lnTo>
                  <a:pt x="438" y="89"/>
                </a:lnTo>
                <a:lnTo>
                  <a:pt x="442" y="93"/>
                </a:lnTo>
                <a:lnTo>
                  <a:pt x="449" y="96"/>
                </a:lnTo>
                <a:lnTo>
                  <a:pt x="454" y="102"/>
                </a:lnTo>
                <a:lnTo>
                  <a:pt x="455" y="105"/>
                </a:lnTo>
                <a:lnTo>
                  <a:pt x="461" y="107"/>
                </a:lnTo>
                <a:lnTo>
                  <a:pt x="466" y="112"/>
                </a:lnTo>
                <a:lnTo>
                  <a:pt x="468" y="116"/>
                </a:lnTo>
                <a:lnTo>
                  <a:pt x="473" y="118"/>
                </a:lnTo>
                <a:lnTo>
                  <a:pt x="480" y="125"/>
                </a:lnTo>
                <a:lnTo>
                  <a:pt x="481" y="129"/>
                </a:lnTo>
                <a:lnTo>
                  <a:pt x="487" y="134"/>
                </a:lnTo>
                <a:lnTo>
                  <a:pt x="488" y="137"/>
                </a:lnTo>
                <a:lnTo>
                  <a:pt x="492" y="141"/>
                </a:lnTo>
                <a:lnTo>
                  <a:pt x="492" y="145"/>
                </a:lnTo>
                <a:lnTo>
                  <a:pt x="494" y="145"/>
                </a:lnTo>
                <a:lnTo>
                  <a:pt x="492" y="145"/>
                </a:lnTo>
                <a:lnTo>
                  <a:pt x="495" y="150"/>
                </a:lnTo>
                <a:lnTo>
                  <a:pt x="495" y="152"/>
                </a:lnTo>
                <a:lnTo>
                  <a:pt x="499" y="159"/>
                </a:lnTo>
                <a:lnTo>
                  <a:pt x="499" y="166"/>
                </a:lnTo>
                <a:lnTo>
                  <a:pt x="500" y="170"/>
                </a:lnTo>
                <a:lnTo>
                  <a:pt x="500" y="225"/>
                </a:lnTo>
                <a:lnTo>
                  <a:pt x="502" y="229"/>
                </a:lnTo>
                <a:lnTo>
                  <a:pt x="502" y="241"/>
                </a:lnTo>
                <a:lnTo>
                  <a:pt x="504" y="245"/>
                </a:lnTo>
                <a:lnTo>
                  <a:pt x="504" y="252"/>
                </a:lnTo>
                <a:lnTo>
                  <a:pt x="506" y="259"/>
                </a:lnTo>
                <a:lnTo>
                  <a:pt x="507" y="263"/>
                </a:lnTo>
                <a:lnTo>
                  <a:pt x="507" y="259"/>
                </a:lnTo>
                <a:lnTo>
                  <a:pt x="507" y="266"/>
                </a:lnTo>
                <a:lnTo>
                  <a:pt x="511" y="268"/>
                </a:lnTo>
                <a:lnTo>
                  <a:pt x="511" y="274"/>
                </a:lnTo>
                <a:lnTo>
                  <a:pt x="514" y="279"/>
                </a:lnTo>
                <a:lnTo>
                  <a:pt x="516" y="281"/>
                </a:lnTo>
                <a:lnTo>
                  <a:pt x="521" y="291"/>
                </a:lnTo>
                <a:lnTo>
                  <a:pt x="523" y="293"/>
                </a:lnTo>
                <a:lnTo>
                  <a:pt x="526" y="300"/>
                </a:lnTo>
                <a:lnTo>
                  <a:pt x="528" y="302"/>
                </a:lnTo>
                <a:lnTo>
                  <a:pt x="533" y="315"/>
                </a:lnTo>
                <a:lnTo>
                  <a:pt x="537" y="317"/>
                </a:lnTo>
                <a:lnTo>
                  <a:pt x="556" y="356"/>
                </a:lnTo>
                <a:lnTo>
                  <a:pt x="556" y="361"/>
                </a:lnTo>
                <a:lnTo>
                  <a:pt x="558" y="367"/>
                </a:lnTo>
                <a:lnTo>
                  <a:pt x="559" y="370"/>
                </a:lnTo>
                <a:lnTo>
                  <a:pt x="559" y="368"/>
                </a:lnTo>
                <a:lnTo>
                  <a:pt x="559" y="383"/>
                </a:lnTo>
                <a:lnTo>
                  <a:pt x="561" y="388"/>
                </a:lnTo>
                <a:lnTo>
                  <a:pt x="561" y="494"/>
                </a:lnTo>
                <a:lnTo>
                  <a:pt x="563" y="499"/>
                </a:lnTo>
                <a:lnTo>
                  <a:pt x="563" y="528"/>
                </a:lnTo>
                <a:lnTo>
                  <a:pt x="565" y="533"/>
                </a:lnTo>
                <a:lnTo>
                  <a:pt x="565" y="531"/>
                </a:lnTo>
                <a:lnTo>
                  <a:pt x="565" y="533"/>
                </a:lnTo>
                <a:lnTo>
                  <a:pt x="565" y="531"/>
                </a:lnTo>
                <a:lnTo>
                  <a:pt x="565" y="537"/>
                </a:lnTo>
                <a:lnTo>
                  <a:pt x="566" y="540"/>
                </a:lnTo>
                <a:lnTo>
                  <a:pt x="566" y="546"/>
                </a:lnTo>
                <a:lnTo>
                  <a:pt x="570" y="548"/>
                </a:lnTo>
                <a:lnTo>
                  <a:pt x="570" y="555"/>
                </a:lnTo>
                <a:lnTo>
                  <a:pt x="573" y="557"/>
                </a:lnTo>
                <a:lnTo>
                  <a:pt x="573" y="562"/>
                </a:lnTo>
                <a:lnTo>
                  <a:pt x="577" y="564"/>
                </a:lnTo>
                <a:lnTo>
                  <a:pt x="578" y="567"/>
                </a:lnTo>
                <a:lnTo>
                  <a:pt x="578" y="571"/>
                </a:lnTo>
                <a:lnTo>
                  <a:pt x="582" y="573"/>
                </a:lnTo>
                <a:lnTo>
                  <a:pt x="582" y="578"/>
                </a:lnTo>
                <a:lnTo>
                  <a:pt x="585" y="580"/>
                </a:lnTo>
                <a:lnTo>
                  <a:pt x="585" y="585"/>
                </a:lnTo>
                <a:lnTo>
                  <a:pt x="587" y="587"/>
                </a:lnTo>
                <a:lnTo>
                  <a:pt x="587" y="591"/>
                </a:lnTo>
                <a:lnTo>
                  <a:pt x="589" y="592"/>
                </a:lnTo>
                <a:lnTo>
                  <a:pt x="589" y="596"/>
                </a:lnTo>
                <a:lnTo>
                  <a:pt x="591" y="598"/>
                </a:lnTo>
                <a:lnTo>
                  <a:pt x="591" y="603"/>
                </a:lnTo>
                <a:lnTo>
                  <a:pt x="592" y="607"/>
                </a:lnTo>
                <a:lnTo>
                  <a:pt x="592" y="626"/>
                </a:lnTo>
                <a:lnTo>
                  <a:pt x="592" y="623"/>
                </a:lnTo>
                <a:lnTo>
                  <a:pt x="591" y="626"/>
                </a:lnTo>
                <a:lnTo>
                  <a:pt x="587" y="637"/>
                </a:lnTo>
                <a:lnTo>
                  <a:pt x="584" y="642"/>
                </a:lnTo>
                <a:lnTo>
                  <a:pt x="582" y="648"/>
                </a:lnTo>
                <a:lnTo>
                  <a:pt x="578" y="653"/>
                </a:lnTo>
                <a:lnTo>
                  <a:pt x="577" y="660"/>
                </a:lnTo>
                <a:lnTo>
                  <a:pt x="571" y="671"/>
                </a:lnTo>
                <a:lnTo>
                  <a:pt x="563" y="685"/>
                </a:lnTo>
                <a:lnTo>
                  <a:pt x="561" y="691"/>
                </a:lnTo>
                <a:lnTo>
                  <a:pt x="549" y="719"/>
                </a:lnTo>
                <a:lnTo>
                  <a:pt x="544" y="725"/>
                </a:lnTo>
                <a:lnTo>
                  <a:pt x="539" y="734"/>
                </a:lnTo>
                <a:lnTo>
                  <a:pt x="537" y="741"/>
                </a:lnTo>
                <a:lnTo>
                  <a:pt x="520" y="777"/>
                </a:lnTo>
                <a:lnTo>
                  <a:pt x="518" y="784"/>
                </a:lnTo>
                <a:lnTo>
                  <a:pt x="514" y="791"/>
                </a:lnTo>
                <a:lnTo>
                  <a:pt x="513" y="798"/>
                </a:lnTo>
                <a:lnTo>
                  <a:pt x="511" y="802"/>
                </a:lnTo>
                <a:lnTo>
                  <a:pt x="507" y="811"/>
                </a:lnTo>
                <a:lnTo>
                  <a:pt x="506" y="818"/>
                </a:lnTo>
                <a:lnTo>
                  <a:pt x="504" y="823"/>
                </a:lnTo>
                <a:lnTo>
                  <a:pt x="504" y="832"/>
                </a:lnTo>
                <a:lnTo>
                  <a:pt x="504" y="830"/>
                </a:lnTo>
                <a:lnTo>
                  <a:pt x="502" y="836"/>
                </a:lnTo>
                <a:lnTo>
                  <a:pt x="502" y="843"/>
                </a:lnTo>
                <a:lnTo>
                  <a:pt x="500" y="848"/>
                </a:lnTo>
                <a:lnTo>
                  <a:pt x="500" y="870"/>
                </a:lnTo>
                <a:lnTo>
                  <a:pt x="502" y="877"/>
                </a:lnTo>
                <a:lnTo>
                  <a:pt x="502" y="891"/>
                </a:lnTo>
                <a:lnTo>
                  <a:pt x="504" y="897"/>
                </a:lnTo>
                <a:lnTo>
                  <a:pt x="504" y="900"/>
                </a:lnTo>
                <a:lnTo>
                  <a:pt x="506" y="909"/>
                </a:lnTo>
                <a:lnTo>
                  <a:pt x="507" y="915"/>
                </a:lnTo>
                <a:lnTo>
                  <a:pt x="507" y="922"/>
                </a:lnTo>
                <a:lnTo>
                  <a:pt x="511" y="933"/>
                </a:lnTo>
                <a:lnTo>
                  <a:pt x="513" y="938"/>
                </a:lnTo>
                <a:lnTo>
                  <a:pt x="513" y="945"/>
                </a:lnTo>
                <a:lnTo>
                  <a:pt x="516" y="956"/>
                </a:lnTo>
                <a:lnTo>
                  <a:pt x="516" y="961"/>
                </a:lnTo>
                <a:lnTo>
                  <a:pt x="518" y="967"/>
                </a:lnTo>
                <a:lnTo>
                  <a:pt x="518" y="977"/>
                </a:lnTo>
                <a:lnTo>
                  <a:pt x="520" y="983"/>
                </a:lnTo>
                <a:lnTo>
                  <a:pt x="520" y="990"/>
                </a:lnTo>
                <a:lnTo>
                  <a:pt x="518" y="993"/>
                </a:lnTo>
                <a:lnTo>
                  <a:pt x="518" y="999"/>
                </a:lnTo>
                <a:lnTo>
                  <a:pt x="516" y="1004"/>
                </a:lnTo>
                <a:lnTo>
                  <a:pt x="516" y="1008"/>
                </a:lnTo>
                <a:lnTo>
                  <a:pt x="514" y="1013"/>
                </a:lnTo>
                <a:lnTo>
                  <a:pt x="514" y="1011"/>
                </a:lnTo>
                <a:lnTo>
                  <a:pt x="516" y="1011"/>
                </a:lnTo>
                <a:lnTo>
                  <a:pt x="516" y="1010"/>
                </a:lnTo>
                <a:lnTo>
                  <a:pt x="509" y="1019"/>
                </a:lnTo>
                <a:lnTo>
                  <a:pt x="502" y="1022"/>
                </a:lnTo>
                <a:lnTo>
                  <a:pt x="497" y="1026"/>
                </a:lnTo>
                <a:lnTo>
                  <a:pt x="490" y="1026"/>
                </a:lnTo>
                <a:lnTo>
                  <a:pt x="483" y="1027"/>
                </a:lnTo>
                <a:lnTo>
                  <a:pt x="480" y="1029"/>
                </a:lnTo>
                <a:lnTo>
                  <a:pt x="476" y="1031"/>
                </a:lnTo>
                <a:lnTo>
                  <a:pt x="471" y="1031"/>
                </a:lnTo>
                <a:lnTo>
                  <a:pt x="466" y="1033"/>
                </a:lnTo>
                <a:lnTo>
                  <a:pt x="459" y="1033"/>
                </a:lnTo>
                <a:lnTo>
                  <a:pt x="454" y="1035"/>
                </a:lnTo>
                <a:lnTo>
                  <a:pt x="449" y="1035"/>
                </a:lnTo>
                <a:lnTo>
                  <a:pt x="443" y="1036"/>
                </a:lnTo>
                <a:lnTo>
                  <a:pt x="438" y="1036"/>
                </a:lnTo>
                <a:lnTo>
                  <a:pt x="433" y="1038"/>
                </a:lnTo>
                <a:lnTo>
                  <a:pt x="428" y="1038"/>
                </a:lnTo>
                <a:lnTo>
                  <a:pt x="412" y="1044"/>
                </a:lnTo>
                <a:lnTo>
                  <a:pt x="407" y="1044"/>
                </a:lnTo>
                <a:lnTo>
                  <a:pt x="400" y="1047"/>
                </a:lnTo>
                <a:lnTo>
                  <a:pt x="397" y="1051"/>
                </a:lnTo>
                <a:lnTo>
                  <a:pt x="391" y="1051"/>
                </a:lnTo>
                <a:lnTo>
                  <a:pt x="372" y="1070"/>
                </a:lnTo>
                <a:lnTo>
                  <a:pt x="374" y="1070"/>
                </a:lnTo>
                <a:lnTo>
                  <a:pt x="374" y="1069"/>
                </a:lnTo>
                <a:lnTo>
                  <a:pt x="371" y="1074"/>
                </a:lnTo>
                <a:lnTo>
                  <a:pt x="367" y="1078"/>
                </a:lnTo>
                <a:lnTo>
                  <a:pt x="358" y="1106"/>
                </a:lnTo>
                <a:lnTo>
                  <a:pt x="358" y="1119"/>
                </a:lnTo>
                <a:lnTo>
                  <a:pt x="357" y="1124"/>
                </a:lnTo>
                <a:lnTo>
                  <a:pt x="357" y="1160"/>
                </a:lnTo>
                <a:lnTo>
                  <a:pt x="358" y="1167"/>
                </a:lnTo>
                <a:lnTo>
                  <a:pt x="358" y="1228"/>
                </a:lnTo>
                <a:lnTo>
                  <a:pt x="357" y="1233"/>
                </a:lnTo>
                <a:lnTo>
                  <a:pt x="357" y="1239"/>
                </a:lnTo>
                <a:lnTo>
                  <a:pt x="355" y="1244"/>
                </a:lnTo>
                <a:lnTo>
                  <a:pt x="355" y="1248"/>
                </a:lnTo>
                <a:lnTo>
                  <a:pt x="353" y="1251"/>
                </a:lnTo>
                <a:lnTo>
                  <a:pt x="352" y="1255"/>
                </a:lnTo>
                <a:lnTo>
                  <a:pt x="353" y="1255"/>
                </a:lnTo>
                <a:lnTo>
                  <a:pt x="353" y="1253"/>
                </a:lnTo>
                <a:lnTo>
                  <a:pt x="355" y="1251"/>
                </a:lnTo>
                <a:lnTo>
                  <a:pt x="350" y="1255"/>
                </a:lnTo>
                <a:lnTo>
                  <a:pt x="348" y="1258"/>
                </a:lnTo>
                <a:lnTo>
                  <a:pt x="334" y="1266"/>
                </a:lnTo>
                <a:lnTo>
                  <a:pt x="331" y="1266"/>
                </a:lnTo>
                <a:lnTo>
                  <a:pt x="327" y="1267"/>
                </a:lnTo>
                <a:lnTo>
                  <a:pt x="319" y="1267"/>
                </a:lnTo>
                <a:lnTo>
                  <a:pt x="315" y="1269"/>
                </a:lnTo>
                <a:lnTo>
                  <a:pt x="274" y="1269"/>
                </a:lnTo>
                <a:lnTo>
                  <a:pt x="268" y="1271"/>
                </a:lnTo>
                <a:lnTo>
                  <a:pt x="258" y="1271"/>
                </a:lnTo>
                <a:lnTo>
                  <a:pt x="253" y="1273"/>
                </a:lnTo>
                <a:lnTo>
                  <a:pt x="249" y="1273"/>
                </a:lnTo>
                <a:lnTo>
                  <a:pt x="237" y="1280"/>
                </a:lnTo>
                <a:lnTo>
                  <a:pt x="234" y="1282"/>
                </a:lnTo>
                <a:lnTo>
                  <a:pt x="236" y="1280"/>
                </a:lnTo>
                <a:lnTo>
                  <a:pt x="229" y="1285"/>
                </a:lnTo>
                <a:lnTo>
                  <a:pt x="210" y="1305"/>
                </a:lnTo>
                <a:lnTo>
                  <a:pt x="206" y="1307"/>
                </a:lnTo>
                <a:lnTo>
                  <a:pt x="204" y="1312"/>
                </a:lnTo>
                <a:lnTo>
                  <a:pt x="199" y="1318"/>
                </a:lnTo>
                <a:lnTo>
                  <a:pt x="197" y="1321"/>
                </a:lnTo>
                <a:lnTo>
                  <a:pt x="192" y="1327"/>
                </a:lnTo>
                <a:lnTo>
                  <a:pt x="189" y="1328"/>
                </a:lnTo>
                <a:lnTo>
                  <a:pt x="185" y="1335"/>
                </a:lnTo>
                <a:lnTo>
                  <a:pt x="182" y="1337"/>
                </a:lnTo>
                <a:lnTo>
                  <a:pt x="180" y="1341"/>
                </a:lnTo>
                <a:lnTo>
                  <a:pt x="177" y="1343"/>
                </a:lnTo>
                <a:lnTo>
                  <a:pt x="175" y="1346"/>
                </a:lnTo>
                <a:lnTo>
                  <a:pt x="171" y="1348"/>
                </a:lnTo>
                <a:lnTo>
                  <a:pt x="170" y="1352"/>
                </a:lnTo>
                <a:lnTo>
                  <a:pt x="166" y="1355"/>
                </a:lnTo>
                <a:lnTo>
                  <a:pt x="163" y="1357"/>
                </a:lnTo>
                <a:lnTo>
                  <a:pt x="161" y="1359"/>
                </a:lnTo>
                <a:lnTo>
                  <a:pt x="154" y="1362"/>
                </a:lnTo>
                <a:lnTo>
                  <a:pt x="151" y="1364"/>
                </a:lnTo>
                <a:lnTo>
                  <a:pt x="154" y="1362"/>
                </a:lnTo>
                <a:lnTo>
                  <a:pt x="156" y="1362"/>
                </a:lnTo>
                <a:lnTo>
                  <a:pt x="128" y="1362"/>
                </a:lnTo>
                <a:lnTo>
                  <a:pt x="125" y="1361"/>
                </a:lnTo>
                <a:lnTo>
                  <a:pt x="116" y="1361"/>
                </a:lnTo>
                <a:lnTo>
                  <a:pt x="113" y="1359"/>
                </a:lnTo>
                <a:lnTo>
                  <a:pt x="107" y="1357"/>
                </a:lnTo>
                <a:lnTo>
                  <a:pt x="102" y="1357"/>
                </a:lnTo>
                <a:lnTo>
                  <a:pt x="100" y="1355"/>
                </a:lnTo>
                <a:lnTo>
                  <a:pt x="90" y="1352"/>
                </a:lnTo>
                <a:lnTo>
                  <a:pt x="87" y="1350"/>
                </a:lnTo>
                <a:lnTo>
                  <a:pt x="66" y="1343"/>
                </a:lnTo>
                <a:lnTo>
                  <a:pt x="61" y="1339"/>
                </a:lnTo>
                <a:lnTo>
                  <a:pt x="50" y="1335"/>
                </a:lnTo>
                <a:lnTo>
                  <a:pt x="40" y="1328"/>
                </a:lnTo>
                <a:lnTo>
                  <a:pt x="35" y="1327"/>
                </a:lnTo>
                <a:lnTo>
                  <a:pt x="24" y="1319"/>
                </a:lnTo>
                <a:lnTo>
                  <a:pt x="17" y="1318"/>
                </a:lnTo>
                <a:lnTo>
                  <a:pt x="7" y="1312"/>
                </a:lnTo>
                <a:lnTo>
                  <a:pt x="0" y="1323"/>
                </a:lnTo>
                <a:close/>
              </a:path>
            </a:pathLst>
          </a:custGeom>
          <a:solidFill>
            <a:srgbClr val="FF0000"/>
          </a:solidFill>
          <a:ln>
            <a:noFill/>
          </a:ln>
          <a:extLst/>
        </p:spPr>
        <p:txBody>
          <a:bodyPr/>
          <a:lstStyle/>
          <a:p>
            <a:endParaRPr lang="fr-FR"/>
          </a:p>
        </p:txBody>
      </p:sp>
      <p:sp>
        <p:nvSpPr>
          <p:cNvPr id="2986" name="Rectangle 1244"/>
          <p:cNvSpPr>
            <a:spLocks noChangeArrowheads="1"/>
          </p:cNvSpPr>
          <p:nvPr/>
        </p:nvSpPr>
        <p:spPr bwMode="auto">
          <a:xfrm>
            <a:off x="9926849" y="241641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87" name="Rectangle 1245"/>
          <p:cNvSpPr>
            <a:spLocks noChangeArrowheads="1"/>
          </p:cNvSpPr>
          <p:nvPr/>
        </p:nvSpPr>
        <p:spPr bwMode="auto">
          <a:xfrm>
            <a:off x="10390342" y="2418282"/>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88" name="Rectangle 1247"/>
          <p:cNvSpPr>
            <a:spLocks noChangeArrowheads="1"/>
          </p:cNvSpPr>
          <p:nvPr/>
        </p:nvSpPr>
        <p:spPr bwMode="auto">
          <a:xfrm>
            <a:off x="10040357" y="2341396"/>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89" name="Rectangle 1248"/>
          <p:cNvSpPr>
            <a:spLocks noChangeArrowheads="1"/>
          </p:cNvSpPr>
          <p:nvPr/>
        </p:nvSpPr>
        <p:spPr bwMode="auto">
          <a:xfrm>
            <a:off x="10297643" y="2341396"/>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90" name="Rectangle 1249"/>
          <p:cNvSpPr>
            <a:spLocks noChangeArrowheads="1"/>
          </p:cNvSpPr>
          <p:nvPr/>
        </p:nvSpPr>
        <p:spPr bwMode="auto">
          <a:xfrm>
            <a:off x="10142515" y="2436596"/>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91" name="Rectangle 1250"/>
          <p:cNvSpPr>
            <a:spLocks noChangeArrowheads="1"/>
          </p:cNvSpPr>
          <p:nvPr/>
        </p:nvSpPr>
        <p:spPr bwMode="auto">
          <a:xfrm>
            <a:off x="10032790" y="2386548"/>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92" name="Rectangle 1251"/>
          <p:cNvSpPr>
            <a:spLocks noChangeArrowheads="1"/>
          </p:cNvSpPr>
          <p:nvPr/>
        </p:nvSpPr>
        <p:spPr bwMode="auto">
          <a:xfrm>
            <a:off x="10199269" y="2341396"/>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n-US"/>
          </a:p>
        </p:txBody>
      </p:sp>
      <p:sp>
        <p:nvSpPr>
          <p:cNvPr id="2993" name="Ellipse 2992"/>
          <p:cNvSpPr/>
          <p:nvPr/>
        </p:nvSpPr>
        <p:spPr bwMode="auto">
          <a:xfrm>
            <a:off x="7020164" y="4445496"/>
            <a:ext cx="407988" cy="19526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solidFill>
                <a:srgbClr val="1306BA"/>
              </a:solidFill>
            </a:endParaRPr>
          </a:p>
        </p:txBody>
      </p:sp>
      <p:sp>
        <p:nvSpPr>
          <p:cNvPr id="2994" name="Freeform 5"/>
          <p:cNvSpPr>
            <a:spLocks/>
          </p:cNvSpPr>
          <p:nvPr/>
        </p:nvSpPr>
        <p:spPr bwMode="auto">
          <a:xfrm>
            <a:off x="6708472" y="4184400"/>
            <a:ext cx="1076840" cy="737236"/>
          </a:xfrm>
          <a:custGeom>
            <a:avLst/>
            <a:gdLst>
              <a:gd name="T0" fmla="*/ 5 w 497"/>
              <a:gd name="T1" fmla="*/ 310 h 516"/>
              <a:gd name="T2" fmla="*/ 19 w 497"/>
              <a:gd name="T3" fmla="*/ 359 h 516"/>
              <a:gd name="T4" fmla="*/ 41 w 497"/>
              <a:gd name="T5" fmla="*/ 402 h 516"/>
              <a:gd name="T6" fmla="*/ 71 w 497"/>
              <a:gd name="T7" fmla="*/ 441 h 516"/>
              <a:gd name="T8" fmla="*/ 109 w 497"/>
              <a:gd name="T9" fmla="*/ 471 h 516"/>
              <a:gd name="T10" fmla="*/ 152 w 497"/>
              <a:gd name="T11" fmla="*/ 496 h 516"/>
              <a:gd name="T12" fmla="*/ 220 w 497"/>
              <a:gd name="T13" fmla="*/ 514 h 516"/>
              <a:gd name="T14" fmla="*/ 310 w 497"/>
              <a:gd name="T15" fmla="*/ 507 h 516"/>
              <a:gd name="T16" fmla="*/ 365 w 497"/>
              <a:gd name="T17" fmla="*/ 484 h 516"/>
              <a:gd name="T18" fmla="*/ 407 w 497"/>
              <a:gd name="T19" fmla="*/ 457 h 516"/>
              <a:gd name="T20" fmla="*/ 440 w 497"/>
              <a:gd name="T21" fmla="*/ 423 h 516"/>
              <a:gd name="T22" fmla="*/ 465 w 497"/>
              <a:gd name="T23" fmla="*/ 380 h 516"/>
              <a:gd name="T24" fmla="*/ 488 w 497"/>
              <a:gd name="T25" fmla="*/ 323 h 516"/>
              <a:gd name="T26" fmla="*/ 495 w 497"/>
              <a:gd name="T27" fmla="*/ 230 h 516"/>
              <a:gd name="T28" fmla="*/ 481 w 497"/>
              <a:gd name="T29" fmla="*/ 171 h 516"/>
              <a:gd name="T30" fmla="*/ 453 w 497"/>
              <a:gd name="T31" fmla="*/ 115 h 516"/>
              <a:gd name="T32" fmla="*/ 424 w 497"/>
              <a:gd name="T33" fmla="*/ 76 h 516"/>
              <a:gd name="T34" fmla="*/ 386 w 497"/>
              <a:gd name="T35" fmla="*/ 45 h 516"/>
              <a:gd name="T36" fmla="*/ 310 w 497"/>
              <a:gd name="T37" fmla="*/ 8 h 516"/>
              <a:gd name="T38" fmla="*/ 221 w 497"/>
              <a:gd name="T39" fmla="*/ 0 h 516"/>
              <a:gd name="T40" fmla="*/ 173 w 497"/>
              <a:gd name="T41" fmla="*/ 11 h 516"/>
              <a:gd name="T42" fmla="*/ 128 w 497"/>
              <a:gd name="T43" fmla="*/ 31 h 516"/>
              <a:gd name="T44" fmla="*/ 71 w 497"/>
              <a:gd name="T45" fmla="*/ 76 h 516"/>
              <a:gd name="T46" fmla="*/ 41 w 497"/>
              <a:gd name="T47" fmla="*/ 115 h 516"/>
              <a:gd name="T48" fmla="*/ 19 w 497"/>
              <a:gd name="T49" fmla="*/ 158 h 516"/>
              <a:gd name="T50" fmla="*/ 5 w 497"/>
              <a:gd name="T51" fmla="*/ 206 h 516"/>
              <a:gd name="T52" fmla="*/ 13 w 497"/>
              <a:gd name="T53" fmla="*/ 258 h 516"/>
              <a:gd name="T54" fmla="*/ 20 w 497"/>
              <a:gd name="T55" fmla="*/ 197 h 516"/>
              <a:gd name="T56" fmla="*/ 36 w 497"/>
              <a:gd name="T57" fmla="*/ 153 h 516"/>
              <a:gd name="T58" fmla="*/ 58 w 497"/>
              <a:gd name="T59" fmla="*/ 111 h 516"/>
              <a:gd name="T60" fmla="*/ 105 w 497"/>
              <a:gd name="T61" fmla="*/ 63 h 516"/>
              <a:gd name="T62" fmla="*/ 157 w 497"/>
              <a:gd name="T63" fmla="*/ 34 h 516"/>
              <a:gd name="T64" fmla="*/ 201 w 497"/>
              <a:gd name="T65" fmla="*/ 20 h 516"/>
              <a:gd name="T66" fmla="*/ 282 w 497"/>
              <a:gd name="T67" fmla="*/ 17 h 516"/>
              <a:gd name="T68" fmla="*/ 329 w 497"/>
              <a:gd name="T69" fmla="*/ 29 h 516"/>
              <a:gd name="T70" fmla="*/ 398 w 497"/>
              <a:gd name="T71" fmla="*/ 70 h 516"/>
              <a:gd name="T72" fmla="*/ 443 w 497"/>
              <a:gd name="T73" fmla="*/ 122 h 516"/>
              <a:gd name="T74" fmla="*/ 467 w 497"/>
              <a:gd name="T75" fmla="*/ 174 h 516"/>
              <a:gd name="T76" fmla="*/ 481 w 497"/>
              <a:gd name="T77" fmla="*/ 233 h 516"/>
              <a:gd name="T78" fmla="*/ 474 w 497"/>
              <a:gd name="T79" fmla="*/ 319 h 516"/>
              <a:gd name="T80" fmla="*/ 455 w 497"/>
              <a:gd name="T81" fmla="*/ 373 h 516"/>
              <a:gd name="T82" fmla="*/ 429 w 497"/>
              <a:gd name="T83" fmla="*/ 412 h 516"/>
              <a:gd name="T84" fmla="*/ 396 w 497"/>
              <a:gd name="T85" fmla="*/ 446 h 516"/>
              <a:gd name="T86" fmla="*/ 358 w 497"/>
              <a:gd name="T87" fmla="*/ 473 h 516"/>
              <a:gd name="T88" fmla="*/ 306 w 497"/>
              <a:gd name="T89" fmla="*/ 493 h 516"/>
              <a:gd name="T90" fmla="*/ 223 w 497"/>
              <a:gd name="T91" fmla="*/ 500 h 516"/>
              <a:gd name="T92" fmla="*/ 155 w 497"/>
              <a:gd name="T93" fmla="*/ 482 h 516"/>
              <a:gd name="T94" fmla="*/ 116 w 497"/>
              <a:gd name="T95" fmla="*/ 461 h 516"/>
              <a:gd name="T96" fmla="*/ 74 w 497"/>
              <a:gd name="T97" fmla="*/ 421 h 516"/>
              <a:gd name="T98" fmla="*/ 46 w 497"/>
              <a:gd name="T99" fmla="*/ 384 h 516"/>
              <a:gd name="T100" fmla="*/ 27 w 497"/>
              <a:gd name="T101" fmla="*/ 342 h 516"/>
              <a:gd name="T102" fmla="*/ 15 w 497"/>
              <a:gd name="T103" fmla="*/ 294 h 5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7"/>
              <a:gd name="T157" fmla="*/ 0 h 516"/>
              <a:gd name="T158" fmla="*/ 497 w 497"/>
              <a:gd name="T159" fmla="*/ 516 h 5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7" h="516">
                <a:moveTo>
                  <a:pt x="0" y="258"/>
                </a:moveTo>
                <a:lnTo>
                  <a:pt x="0" y="283"/>
                </a:lnTo>
                <a:lnTo>
                  <a:pt x="1" y="298"/>
                </a:lnTo>
                <a:lnTo>
                  <a:pt x="5" y="310"/>
                </a:lnTo>
                <a:lnTo>
                  <a:pt x="7" y="323"/>
                </a:lnTo>
                <a:lnTo>
                  <a:pt x="10" y="334"/>
                </a:lnTo>
                <a:lnTo>
                  <a:pt x="13" y="346"/>
                </a:lnTo>
                <a:lnTo>
                  <a:pt x="19" y="359"/>
                </a:lnTo>
                <a:lnTo>
                  <a:pt x="22" y="369"/>
                </a:lnTo>
                <a:lnTo>
                  <a:pt x="29" y="380"/>
                </a:lnTo>
                <a:lnTo>
                  <a:pt x="36" y="391"/>
                </a:lnTo>
                <a:lnTo>
                  <a:pt x="41" y="402"/>
                </a:lnTo>
                <a:lnTo>
                  <a:pt x="48" y="411"/>
                </a:lnTo>
                <a:lnTo>
                  <a:pt x="55" y="423"/>
                </a:lnTo>
                <a:lnTo>
                  <a:pt x="64" y="432"/>
                </a:lnTo>
                <a:lnTo>
                  <a:pt x="71" y="441"/>
                </a:lnTo>
                <a:lnTo>
                  <a:pt x="79" y="448"/>
                </a:lnTo>
                <a:lnTo>
                  <a:pt x="88" y="457"/>
                </a:lnTo>
                <a:lnTo>
                  <a:pt x="98" y="464"/>
                </a:lnTo>
                <a:lnTo>
                  <a:pt x="109" y="471"/>
                </a:lnTo>
                <a:lnTo>
                  <a:pt x="119" y="477"/>
                </a:lnTo>
                <a:lnTo>
                  <a:pt x="128" y="484"/>
                </a:lnTo>
                <a:lnTo>
                  <a:pt x="138" y="491"/>
                </a:lnTo>
                <a:lnTo>
                  <a:pt x="152" y="496"/>
                </a:lnTo>
                <a:lnTo>
                  <a:pt x="173" y="504"/>
                </a:lnTo>
                <a:lnTo>
                  <a:pt x="197" y="511"/>
                </a:lnTo>
                <a:lnTo>
                  <a:pt x="209" y="513"/>
                </a:lnTo>
                <a:lnTo>
                  <a:pt x="220" y="514"/>
                </a:lnTo>
                <a:lnTo>
                  <a:pt x="235" y="516"/>
                </a:lnTo>
                <a:lnTo>
                  <a:pt x="259" y="516"/>
                </a:lnTo>
                <a:lnTo>
                  <a:pt x="297" y="511"/>
                </a:lnTo>
                <a:lnTo>
                  <a:pt x="310" y="507"/>
                </a:lnTo>
                <a:lnTo>
                  <a:pt x="320" y="504"/>
                </a:lnTo>
                <a:lnTo>
                  <a:pt x="332" y="500"/>
                </a:lnTo>
                <a:lnTo>
                  <a:pt x="344" y="496"/>
                </a:lnTo>
                <a:lnTo>
                  <a:pt x="365" y="484"/>
                </a:lnTo>
                <a:lnTo>
                  <a:pt x="375" y="477"/>
                </a:lnTo>
                <a:lnTo>
                  <a:pt x="386" y="471"/>
                </a:lnTo>
                <a:lnTo>
                  <a:pt x="394" y="464"/>
                </a:lnTo>
                <a:lnTo>
                  <a:pt x="407" y="457"/>
                </a:lnTo>
                <a:lnTo>
                  <a:pt x="415" y="448"/>
                </a:lnTo>
                <a:lnTo>
                  <a:pt x="424" y="441"/>
                </a:lnTo>
                <a:lnTo>
                  <a:pt x="431" y="432"/>
                </a:lnTo>
                <a:lnTo>
                  <a:pt x="440" y="423"/>
                </a:lnTo>
                <a:lnTo>
                  <a:pt x="446" y="411"/>
                </a:lnTo>
                <a:lnTo>
                  <a:pt x="453" y="402"/>
                </a:lnTo>
                <a:lnTo>
                  <a:pt x="459" y="391"/>
                </a:lnTo>
                <a:lnTo>
                  <a:pt x="465" y="380"/>
                </a:lnTo>
                <a:lnTo>
                  <a:pt x="478" y="359"/>
                </a:lnTo>
                <a:lnTo>
                  <a:pt x="481" y="346"/>
                </a:lnTo>
                <a:lnTo>
                  <a:pt x="485" y="334"/>
                </a:lnTo>
                <a:lnTo>
                  <a:pt x="488" y="323"/>
                </a:lnTo>
                <a:lnTo>
                  <a:pt x="491" y="310"/>
                </a:lnTo>
                <a:lnTo>
                  <a:pt x="497" y="271"/>
                </a:lnTo>
                <a:lnTo>
                  <a:pt x="497" y="246"/>
                </a:lnTo>
                <a:lnTo>
                  <a:pt x="495" y="230"/>
                </a:lnTo>
                <a:lnTo>
                  <a:pt x="493" y="219"/>
                </a:lnTo>
                <a:lnTo>
                  <a:pt x="491" y="206"/>
                </a:lnTo>
                <a:lnTo>
                  <a:pt x="485" y="181"/>
                </a:lnTo>
                <a:lnTo>
                  <a:pt x="481" y="171"/>
                </a:lnTo>
                <a:lnTo>
                  <a:pt x="478" y="158"/>
                </a:lnTo>
                <a:lnTo>
                  <a:pt x="465" y="135"/>
                </a:lnTo>
                <a:lnTo>
                  <a:pt x="459" y="124"/>
                </a:lnTo>
                <a:lnTo>
                  <a:pt x="453" y="115"/>
                </a:lnTo>
                <a:lnTo>
                  <a:pt x="446" y="104"/>
                </a:lnTo>
                <a:lnTo>
                  <a:pt x="440" y="94"/>
                </a:lnTo>
                <a:lnTo>
                  <a:pt x="431" y="85"/>
                </a:lnTo>
                <a:lnTo>
                  <a:pt x="424" y="76"/>
                </a:lnTo>
                <a:lnTo>
                  <a:pt x="415" y="67"/>
                </a:lnTo>
                <a:lnTo>
                  <a:pt x="405" y="60"/>
                </a:lnTo>
                <a:lnTo>
                  <a:pt x="394" y="52"/>
                </a:lnTo>
                <a:lnTo>
                  <a:pt x="386" y="45"/>
                </a:lnTo>
                <a:lnTo>
                  <a:pt x="375" y="38"/>
                </a:lnTo>
                <a:lnTo>
                  <a:pt x="332" y="15"/>
                </a:lnTo>
                <a:lnTo>
                  <a:pt x="320" y="11"/>
                </a:lnTo>
                <a:lnTo>
                  <a:pt x="310" y="8"/>
                </a:lnTo>
                <a:lnTo>
                  <a:pt x="297" y="6"/>
                </a:lnTo>
                <a:lnTo>
                  <a:pt x="285" y="2"/>
                </a:lnTo>
                <a:lnTo>
                  <a:pt x="272" y="0"/>
                </a:lnTo>
                <a:lnTo>
                  <a:pt x="221" y="0"/>
                </a:lnTo>
                <a:lnTo>
                  <a:pt x="209" y="2"/>
                </a:lnTo>
                <a:lnTo>
                  <a:pt x="197" y="6"/>
                </a:lnTo>
                <a:lnTo>
                  <a:pt x="185" y="8"/>
                </a:lnTo>
                <a:lnTo>
                  <a:pt x="173" y="11"/>
                </a:lnTo>
                <a:lnTo>
                  <a:pt x="161" y="15"/>
                </a:lnTo>
                <a:lnTo>
                  <a:pt x="150" y="20"/>
                </a:lnTo>
                <a:lnTo>
                  <a:pt x="138" y="26"/>
                </a:lnTo>
                <a:lnTo>
                  <a:pt x="128" y="31"/>
                </a:lnTo>
                <a:lnTo>
                  <a:pt x="119" y="38"/>
                </a:lnTo>
                <a:lnTo>
                  <a:pt x="98" y="52"/>
                </a:lnTo>
                <a:lnTo>
                  <a:pt x="79" y="67"/>
                </a:lnTo>
                <a:lnTo>
                  <a:pt x="71" y="76"/>
                </a:lnTo>
                <a:lnTo>
                  <a:pt x="64" y="85"/>
                </a:lnTo>
                <a:lnTo>
                  <a:pt x="55" y="94"/>
                </a:lnTo>
                <a:lnTo>
                  <a:pt x="48" y="104"/>
                </a:lnTo>
                <a:lnTo>
                  <a:pt x="41" y="115"/>
                </a:lnTo>
                <a:lnTo>
                  <a:pt x="36" y="124"/>
                </a:lnTo>
                <a:lnTo>
                  <a:pt x="29" y="135"/>
                </a:lnTo>
                <a:lnTo>
                  <a:pt x="22" y="145"/>
                </a:lnTo>
                <a:lnTo>
                  <a:pt x="19" y="158"/>
                </a:lnTo>
                <a:lnTo>
                  <a:pt x="13" y="171"/>
                </a:lnTo>
                <a:lnTo>
                  <a:pt x="10" y="181"/>
                </a:lnTo>
                <a:lnTo>
                  <a:pt x="7" y="194"/>
                </a:lnTo>
                <a:lnTo>
                  <a:pt x="5" y="206"/>
                </a:lnTo>
                <a:lnTo>
                  <a:pt x="1" y="219"/>
                </a:lnTo>
                <a:lnTo>
                  <a:pt x="0" y="231"/>
                </a:lnTo>
                <a:lnTo>
                  <a:pt x="0" y="258"/>
                </a:lnTo>
                <a:lnTo>
                  <a:pt x="13" y="258"/>
                </a:lnTo>
                <a:lnTo>
                  <a:pt x="13" y="231"/>
                </a:lnTo>
                <a:lnTo>
                  <a:pt x="15" y="222"/>
                </a:lnTo>
                <a:lnTo>
                  <a:pt x="19" y="210"/>
                </a:lnTo>
                <a:lnTo>
                  <a:pt x="20" y="197"/>
                </a:lnTo>
                <a:lnTo>
                  <a:pt x="24" y="185"/>
                </a:lnTo>
                <a:lnTo>
                  <a:pt x="27" y="174"/>
                </a:lnTo>
                <a:lnTo>
                  <a:pt x="33" y="162"/>
                </a:lnTo>
                <a:lnTo>
                  <a:pt x="36" y="153"/>
                </a:lnTo>
                <a:lnTo>
                  <a:pt x="39" y="142"/>
                </a:lnTo>
                <a:lnTo>
                  <a:pt x="46" y="131"/>
                </a:lnTo>
                <a:lnTo>
                  <a:pt x="52" y="122"/>
                </a:lnTo>
                <a:lnTo>
                  <a:pt x="58" y="111"/>
                </a:lnTo>
                <a:lnTo>
                  <a:pt x="74" y="95"/>
                </a:lnTo>
                <a:lnTo>
                  <a:pt x="81" y="86"/>
                </a:lnTo>
                <a:lnTo>
                  <a:pt x="90" y="77"/>
                </a:lnTo>
                <a:lnTo>
                  <a:pt x="105" y="63"/>
                </a:lnTo>
                <a:lnTo>
                  <a:pt x="126" y="49"/>
                </a:lnTo>
                <a:lnTo>
                  <a:pt x="135" y="45"/>
                </a:lnTo>
                <a:lnTo>
                  <a:pt x="145" y="40"/>
                </a:lnTo>
                <a:lnTo>
                  <a:pt x="157" y="34"/>
                </a:lnTo>
                <a:lnTo>
                  <a:pt x="168" y="29"/>
                </a:lnTo>
                <a:lnTo>
                  <a:pt x="176" y="26"/>
                </a:lnTo>
                <a:lnTo>
                  <a:pt x="188" y="22"/>
                </a:lnTo>
                <a:lnTo>
                  <a:pt x="201" y="20"/>
                </a:lnTo>
                <a:lnTo>
                  <a:pt x="213" y="17"/>
                </a:lnTo>
                <a:lnTo>
                  <a:pt x="221" y="15"/>
                </a:lnTo>
                <a:lnTo>
                  <a:pt x="272" y="15"/>
                </a:lnTo>
                <a:lnTo>
                  <a:pt x="282" y="17"/>
                </a:lnTo>
                <a:lnTo>
                  <a:pt x="294" y="20"/>
                </a:lnTo>
                <a:lnTo>
                  <a:pt x="306" y="22"/>
                </a:lnTo>
                <a:lnTo>
                  <a:pt x="317" y="26"/>
                </a:lnTo>
                <a:lnTo>
                  <a:pt x="329" y="29"/>
                </a:lnTo>
                <a:lnTo>
                  <a:pt x="369" y="49"/>
                </a:lnTo>
                <a:lnTo>
                  <a:pt x="379" y="56"/>
                </a:lnTo>
                <a:lnTo>
                  <a:pt x="388" y="63"/>
                </a:lnTo>
                <a:lnTo>
                  <a:pt x="398" y="70"/>
                </a:lnTo>
                <a:lnTo>
                  <a:pt x="414" y="86"/>
                </a:lnTo>
                <a:lnTo>
                  <a:pt x="420" y="95"/>
                </a:lnTo>
                <a:lnTo>
                  <a:pt x="436" y="111"/>
                </a:lnTo>
                <a:lnTo>
                  <a:pt x="443" y="122"/>
                </a:lnTo>
                <a:lnTo>
                  <a:pt x="448" y="131"/>
                </a:lnTo>
                <a:lnTo>
                  <a:pt x="455" y="142"/>
                </a:lnTo>
                <a:lnTo>
                  <a:pt x="464" y="162"/>
                </a:lnTo>
                <a:lnTo>
                  <a:pt x="467" y="174"/>
                </a:lnTo>
                <a:lnTo>
                  <a:pt x="471" y="185"/>
                </a:lnTo>
                <a:lnTo>
                  <a:pt x="478" y="210"/>
                </a:lnTo>
                <a:lnTo>
                  <a:pt x="479" y="222"/>
                </a:lnTo>
                <a:lnTo>
                  <a:pt x="481" y="233"/>
                </a:lnTo>
                <a:lnTo>
                  <a:pt x="483" y="246"/>
                </a:lnTo>
                <a:lnTo>
                  <a:pt x="483" y="271"/>
                </a:lnTo>
                <a:lnTo>
                  <a:pt x="478" y="307"/>
                </a:lnTo>
                <a:lnTo>
                  <a:pt x="474" y="319"/>
                </a:lnTo>
                <a:lnTo>
                  <a:pt x="471" y="330"/>
                </a:lnTo>
                <a:lnTo>
                  <a:pt x="467" y="342"/>
                </a:lnTo>
                <a:lnTo>
                  <a:pt x="464" y="351"/>
                </a:lnTo>
                <a:lnTo>
                  <a:pt x="455" y="373"/>
                </a:lnTo>
                <a:lnTo>
                  <a:pt x="448" y="384"/>
                </a:lnTo>
                <a:lnTo>
                  <a:pt x="443" y="394"/>
                </a:lnTo>
                <a:lnTo>
                  <a:pt x="436" y="403"/>
                </a:lnTo>
                <a:lnTo>
                  <a:pt x="429" y="412"/>
                </a:lnTo>
                <a:lnTo>
                  <a:pt x="420" y="421"/>
                </a:lnTo>
                <a:lnTo>
                  <a:pt x="414" y="430"/>
                </a:lnTo>
                <a:lnTo>
                  <a:pt x="405" y="437"/>
                </a:lnTo>
                <a:lnTo>
                  <a:pt x="396" y="446"/>
                </a:lnTo>
                <a:lnTo>
                  <a:pt x="388" y="453"/>
                </a:lnTo>
                <a:lnTo>
                  <a:pt x="379" y="461"/>
                </a:lnTo>
                <a:lnTo>
                  <a:pt x="369" y="466"/>
                </a:lnTo>
                <a:lnTo>
                  <a:pt x="358" y="473"/>
                </a:lnTo>
                <a:lnTo>
                  <a:pt x="337" y="482"/>
                </a:lnTo>
                <a:lnTo>
                  <a:pt x="329" y="486"/>
                </a:lnTo>
                <a:lnTo>
                  <a:pt x="317" y="489"/>
                </a:lnTo>
                <a:lnTo>
                  <a:pt x="306" y="493"/>
                </a:lnTo>
                <a:lnTo>
                  <a:pt x="294" y="496"/>
                </a:lnTo>
                <a:lnTo>
                  <a:pt x="259" y="502"/>
                </a:lnTo>
                <a:lnTo>
                  <a:pt x="235" y="502"/>
                </a:lnTo>
                <a:lnTo>
                  <a:pt x="223" y="500"/>
                </a:lnTo>
                <a:lnTo>
                  <a:pt x="213" y="498"/>
                </a:lnTo>
                <a:lnTo>
                  <a:pt x="201" y="496"/>
                </a:lnTo>
                <a:lnTo>
                  <a:pt x="176" y="489"/>
                </a:lnTo>
                <a:lnTo>
                  <a:pt x="155" y="482"/>
                </a:lnTo>
                <a:lnTo>
                  <a:pt x="145" y="477"/>
                </a:lnTo>
                <a:lnTo>
                  <a:pt x="135" y="473"/>
                </a:lnTo>
                <a:lnTo>
                  <a:pt x="126" y="466"/>
                </a:lnTo>
                <a:lnTo>
                  <a:pt x="116" y="461"/>
                </a:lnTo>
                <a:lnTo>
                  <a:pt x="105" y="453"/>
                </a:lnTo>
                <a:lnTo>
                  <a:pt x="90" y="437"/>
                </a:lnTo>
                <a:lnTo>
                  <a:pt x="81" y="430"/>
                </a:lnTo>
                <a:lnTo>
                  <a:pt x="74" y="421"/>
                </a:lnTo>
                <a:lnTo>
                  <a:pt x="65" y="412"/>
                </a:lnTo>
                <a:lnTo>
                  <a:pt x="58" y="403"/>
                </a:lnTo>
                <a:lnTo>
                  <a:pt x="52" y="394"/>
                </a:lnTo>
                <a:lnTo>
                  <a:pt x="46" y="384"/>
                </a:lnTo>
                <a:lnTo>
                  <a:pt x="39" y="373"/>
                </a:lnTo>
                <a:lnTo>
                  <a:pt x="36" y="362"/>
                </a:lnTo>
                <a:lnTo>
                  <a:pt x="33" y="351"/>
                </a:lnTo>
                <a:lnTo>
                  <a:pt x="27" y="342"/>
                </a:lnTo>
                <a:lnTo>
                  <a:pt x="24" y="330"/>
                </a:lnTo>
                <a:lnTo>
                  <a:pt x="20" y="319"/>
                </a:lnTo>
                <a:lnTo>
                  <a:pt x="19" y="307"/>
                </a:lnTo>
                <a:lnTo>
                  <a:pt x="15" y="294"/>
                </a:lnTo>
                <a:lnTo>
                  <a:pt x="13" y="283"/>
                </a:lnTo>
                <a:lnTo>
                  <a:pt x="13" y="258"/>
                </a:lnTo>
                <a:lnTo>
                  <a:pt x="0" y="258"/>
                </a:lnTo>
                <a:close/>
              </a:path>
            </a:pathLst>
          </a:custGeom>
          <a:solidFill>
            <a:srgbClr val="FF0000"/>
          </a:solidFill>
          <a:ln>
            <a:noFill/>
          </a:ln>
          <a:extLst/>
        </p:spPr>
        <p:txBody>
          <a:bodyPr/>
          <a:lstStyle/>
          <a:p>
            <a:pPr>
              <a:defRPr/>
            </a:pPr>
            <a:endParaRPr lang="fr-FR">
              <a:solidFill>
                <a:prstClr val="black"/>
              </a:solidFill>
              <a:latin typeface="Calibri"/>
            </a:endParaRPr>
          </a:p>
        </p:txBody>
      </p:sp>
      <p:sp>
        <p:nvSpPr>
          <p:cNvPr id="2995" name="Freeform 4"/>
          <p:cNvSpPr>
            <a:spLocks/>
          </p:cNvSpPr>
          <p:nvPr/>
        </p:nvSpPr>
        <p:spPr bwMode="auto">
          <a:xfrm>
            <a:off x="6204016" y="3725416"/>
            <a:ext cx="1806162" cy="1555912"/>
          </a:xfrm>
          <a:custGeom>
            <a:avLst/>
            <a:gdLst>
              <a:gd name="T0" fmla="*/ 5 w 1051"/>
              <a:gd name="T1" fmla="*/ 629 h 1089"/>
              <a:gd name="T2" fmla="*/ 39 w 1051"/>
              <a:gd name="T3" fmla="*/ 758 h 1089"/>
              <a:gd name="T4" fmla="*/ 90 w 1051"/>
              <a:gd name="T5" fmla="*/ 849 h 1089"/>
              <a:gd name="T6" fmla="*/ 152 w 1051"/>
              <a:gd name="T7" fmla="*/ 930 h 1089"/>
              <a:gd name="T8" fmla="*/ 252 w 1051"/>
              <a:gd name="T9" fmla="*/ 1008 h 1089"/>
              <a:gd name="T10" fmla="*/ 393 w 1051"/>
              <a:gd name="T11" fmla="*/ 1071 h 1089"/>
              <a:gd name="T12" fmla="*/ 497 w 1051"/>
              <a:gd name="T13" fmla="*/ 1087 h 1089"/>
              <a:gd name="T14" fmla="*/ 630 w 1051"/>
              <a:gd name="T15" fmla="*/ 1078 h 1089"/>
              <a:gd name="T16" fmla="*/ 775 w 1051"/>
              <a:gd name="T17" fmla="*/ 1023 h 1089"/>
              <a:gd name="T18" fmla="*/ 859 w 1051"/>
              <a:gd name="T19" fmla="*/ 964 h 1089"/>
              <a:gd name="T20" fmla="*/ 945 w 1051"/>
              <a:gd name="T21" fmla="*/ 869 h 1089"/>
              <a:gd name="T22" fmla="*/ 1009 w 1051"/>
              <a:gd name="T23" fmla="*/ 758 h 1089"/>
              <a:gd name="T24" fmla="*/ 1044 w 1051"/>
              <a:gd name="T25" fmla="*/ 629 h 1089"/>
              <a:gd name="T26" fmla="*/ 1047 w 1051"/>
              <a:gd name="T27" fmla="*/ 489 h 1089"/>
              <a:gd name="T28" fmla="*/ 1020 w 1051"/>
              <a:gd name="T29" fmla="*/ 357 h 1089"/>
              <a:gd name="T30" fmla="*/ 945 w 1051"/>
              <a:gd name="T31" fmla="*/ 219 h 1089"/>
              <a:gd name="T32" fmla="*/ 838 w 1051"/>
              <a:gd name="T33" fmla="*/ 108 h 1089"/>
              <a:gd name="T34" fmla="*/ 753 w 1051"/>
              <a:gd name="T35" fmla="*/ 52 h 1089"/>
              <a:gd name="T36" fmla="*/ 630 w 1051"/>
              <a:gd name="T37" fmla="*/ 11 h 1089"/>
              <a:gd name="T38" fmla="*/ 497 w 1051"/>
              <a:gd name="T39" fmla="*/ 0 h 1089"/>
              <a:gd name="T40" fmla="*/ 393 w 1051"/>
              <a:gd name="T41" fmla="*/ 16 h 1089"/>
              <a:gd name="T42" fmla="*/ 273 w 1051"/>
              <a:gd name="T43" fmla="*/ 67 h 1089"/>
              <a:gd name="T44" fmla="*/ 152 w 1051"/>
              <a:gd name="T45" fmla="*/ 160 h 1089"/>
              <a:gd name="T46" fmla="*/ 50 w 1051"/>
              <a:gd name="T47" fmla="*/ 308 h 1089"/>
              <a:gd name="T48" fmla="*/ 15 w 1051"/>
              <a:gd name="T49" fmla="*/ 409 h 1089"/>
              <a:gd name="T50" fmla="*/ 0 w 1051"/>
              <a:gd name="T51" fmla="*/ 516 h 1089"/>
              <a:gd name="T52" fmla="*/ 15 w 1051"/>
              <a:gd name="T53" fmla="*/ 489 h 1089"/>
              <a:gd name="T54" fmla="*/ 36 w 1051"/>
              <a:gd name="T55" fmla="*/ 385 h 1089"/>
              <a:gd name="T56" fmla="*/ 86 w 1051"/>
              <a:gd name="T57" fmla="*/ 269 h 1089"/>
              <a:gd name="T58" fmla="*/ 200 w 1051"/>
              <a:gd name="T59" fmla="*/ 135 h 1089"/>
              <a:gd name="T60" fmla="*/ 303 w 1051"/>
              <a:gd name="T61" fmla="*/ 67 h 1089"/>
              <a:gd name="T62" fmla="*/ 422 w 1051"/>
              <a:gd name="T63" fmla="*/ 25 h 1089"/>
              <a:gd name="T64" fmla="*/ 550 w 1051"/>
              <a:gd name="T65" fmla="*/ 15 h 1089"/>
              <a:gd name="T66" fmla="*/ 652 w 1051"/>
              <a:gd name="T67" fmla="*/ 31 h 1089"/>
              <a:gd name="T68" fmla="*/ 768 w 1051"/>
              <a:gd name="T69" fmla="*/ 77 h 1089"/>
              <a:gd name="T70" fmla="*/ 850 w 1051"/>
              <a:gd name="T71" fmla="*/ 135 h 1089"/>
              <a:gd name="T72" fmla="*/ 950 w 1051"/>
              <a:gd name="T73" fmla="*/ 247 h 1089"/>
              <a:gd name="T74" fmla="*/ 1013 w 1051"/>
              <a:gd name="T75" fmla="*/ 385 h 1089"/>
              <a:gd name="T76" fmla="*/ 1035 w 1051"/>
              <a:gd name="T77" fmla="*/ 516 h 1089"/>
              <a:gd name="T78" fmla="*/ 1027 w 1051"/>
              <a:gd name="T79" fmla="*/ 650 h 1089"/>
              <a:gd name="T80" fmla="*/ 976 w 1051"/>
              <a:gd name="T81" fmla="*/ 797 h 1089"/>
              <a:gd name="T82" fmla="*/ 919 w 1051"/>
              <a:gd name="T83" fmla="*/ 883 h 1089"/>
              <a:gd name="T84" fmla="*/ 831 w 1051"/>
              <a:gd name="T85" fmla="*/ 969 h 1089"/>
              <a:gd name="T86" fmla="*/ 723 w 1051"/>
              <a:gd name="T87" fmla="*/ 1032 h 1089"/>
              <a:gd name="T88" fmla="*/ 602 w 1051"/>
              <a:gd name="T89" fmla="*/ 1068 h 1089"/>
              <a:gd name="T90" fmla="*/ 471 w 1051"/>
              <a:gd name="T91" fmla="*/ 1071 h 1089"/>
              <a:gd name="T92" fmla="*/ 348 w 1051"/>
              <a:gd name="T93" fmla="*/ 1042 h 1089"/>
              <a:gd name="T94" fmla="*/ 239 w 1051"/>
              <a:gd name="T95" fmla="*/ 985 h 1089"/>
              <a:gd name="T96" fmla="*/ 145 w 1051"/>
              <a:gd name="T97" fmla="*/ 901 h 1089"/>
              <a:gd name="T98" fmla="*/ 86 w 1051"/>
              <a:gd name="T99" fmla="*/ 819 h 1089"/>
              <a:gd name="T100" fmla="*/ 36 w 1051"/>
              <a:gd name="T101" fmla="*/ 702 h 1089"/>
              <a:gd name="T102" fmla="*/ 15 w 1051"/>
              <a:gd name="T103" fmla="*/ 598 h 10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51"/>
              <a:gd name="T157" fmla="*/ 0 h 1089"/>
              <a:gd name="T158" fmla="*/ 1051 w 1051"/>
              <a:gd name="T159" fmla="*/ 1089 h 10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51" h="1089">
                <a:moveTo>
                  <a:pt x="0" y="545"/>
                </a:moveTo>
                <a:lnTo>
                  <a:pt x="0" y="572"/>
                </a:lnTo>
                <a:lnTo>
                  <a:pt x="1" y="598"/>
                </a:lnTo>
                <a:lnTo>
                  <a:pt x="5" y="629"/>
                </a:lnTo>
                <a:lnTo>
                  <a:pt x="10" y="654"/>
                </a:lnTo>
                <a:lnTo>
                  <a:pt x="15" y="681"/>
                </a:lnTo>
                <a:lnTo>
                  <a:pt x="22" y="706"/>
                </a:lnTo>
                <a:lnTo>
                  <a:pt x="39" y="758"/>
                </a:lnTo>
                <a:lnTo>
                  <a:pt x="50" y="781"/>
                </a:lnTo>
                <a:lnTo>
                  <a:pt x="64" y="804"/>
                </a:lnTo>
                <a:lnTo>
                  <a:pt x="76" y="826"/>
                </a:lnTo>
                <a:lnTo>
                  <a:pt x="90" y="849"/>
                </a:lnTo>
                <a:lnTo>
                  <a:pt x="103" y="869"/>
                </a:lnTo>
                <a:lnTo>
                  <a:pt x="119" y="890"/>
                </a:lnTo>
                <a:lnTo>
                  <a:pt x="135" y="912"/>
                </a:lnTo>
                <a:lnTo>
                  <a:pt x="152" y="930"/>
                </a:lnTo>
                <a:lnTo>
                  <a:pt x="171" y="948"/>
                </a:lnTo>
                <a:lnTo>
                  <a:pt x="211" y="980"/>
                </a:lnTo>
                <a:lnTo>
                  <a:pt x="232" y="996"/>
                </a:lnTo>
                <a:lnTo>
                  <a:pt x="252" y="1008"/>
                </a:lnTo>
                <a:lnTo>
                  <a:pt x="273" y="1023"/>
                </a:lnTo>
                <a:lnTo>
                  <a:pt x="318" y="1046"/>
                </a:lnTo>
                <a:lnTo>
                  <a:pt x="344" y="1057"/>
                </a:lnTo>
                <a:lnTo>
                  <a:pt x="393" y="1071"/>
                </a:lnTo>
                <a:lnTo>
                  <a:pt x="419" y="1078"/>
                </a:lnTo>
                <a:lnTo>
                  <a:pt x="443" y="1082"/>
                </a:lnTo>
                <a:lnTo>
                  <a:pt x="471" y="1085"/>
                </a:lnTo>
                <a:lnTo>
                  <a:pt x="497" y="1087"/>
                </a:lnTo>
                <a:lnTo>
                  <a:pt x="524" y="1089"/>
                </a:lnTo>
                <a:lnTo>
                  <a:pt x="576" y="1085"/>
                </a:lnTo>
                <a:lnTo>
                  <a:pt x="606" y="1082"/>
                </a:lnTo>
                <a:lnTo>
                  <a:pt x="630" y="1078"/>
                </a:lnTo>
                <a:lnTo>
                  <a:pt x="656" y="1071"/>
                </a:lnTo>
                <a:lnTo>
                  <a:pt x="704" y="1057"/>
                </a:lnTo>
                <a:lnTo>
                  <a:pt x="730" y="1046"/>
                </a:lnTo>
                <a:lnTo>
                  <a:pt x="775" y="1023"/>
                </a:lnTo>
                <a:lnTo>
                  <a:pt x="796" y="1008"/>
                </a:lnTo>
                <a:lnTo>
                  <a:pt x="819" y="996"/>
                </a:lnTo>
                <a:lnTo>
                  <a:pt x="838" y="980"/>
                </a:lnTo>
                <a:lnTo>
                  <a:pt x="859" y="964"/>
                </a:lnTo>
                <a:lnTo>
                  <a:pt x="879" y="948"/>
                </a:lnTo>
                <a:lnTo>
                  <a:pt x="914" y="912"/>
                </a:lnTo>
                <a:lnTo>
                  <a:pt x="930" y="890"/>
                </a:lnTo>
                <a:lnTo>
                  <a:pt x="945" y="869"/>
                </a:lnTo>
                <a:lnTo>
                  <a:pt x="961" y="849"/>
                </a:lnTo>
                <a:lnTo>
                  <a:pt x="973" y="826"/>
                </a:lnTo>
                <a:lnTo>
                  <a:pt x="987" y="804"/>
                </a:lnTo>
                <a:lnTo>
                  <a:pt x="1009" y="758"/>
                </a:lnTo>
                <a:lnTo>
                  <a:pt x="1020" y="731"/>
                </a:lnTo>
                <a:lnTo>
                  <a:pt x="1033" y="681"/>
                </a:lnTo>
                <a:lnTo>
                  <a:pt x="1040" y="654"/>
                </a:lnTo>
                <a:lnTo>
                  <a:pt x="1044" y="629"/>
                </a:lnTo>
                <a:lnTo>
                  <a:pt x="1047" y="598"/>
                </a:lnTo>
                <a:lnTo>
                  <a:pt x="1051" y="545"/>
                </a:lnTo>
                <a:lnTo>
                  <a:pt x="1049" y="516"/>
                </a:lnTo>
                <a:lnTo>
                  <a:pt x="1047" y="489"/>
                </a:lnTo>
                <a:lnTo>
                  <a:pt x="1040" y="434"/>
                </a:lnTo>
                <a:lnTo>
                  <a:pt x="1033" y="409"/>
                </a:lnTo>
                <a:lnTo>
                  <a:pt x="1027" y="382"/>
                </a:lnTo>
                <a:lnTo>
                  <a:pt x="1020" y="357"/>
                </a:lnTo>
                <a:lnTo>
                  <a:pt x="988" y="285"/>
                </a:lnTo>
                <a:lnTo>
                  <a:pt x="973" y="262"/>
                </a:lnTo>
                <a:lnTo>
                  <a:pt x="961" y="240"/>
                </a:lnTo>
                <a:lnTo>
                  <a:pt x="945" y="219"/>
                </a:lnTo>
                <a:lnTo>
                  <a:pt x="914" y="178"/>
                </a:lnTo>
                <a:lnTo>
                  <a:pt x="879" y="142"/>
                </a:lnTo>
                <a:lnTo>
                  <a:pt x="860" y="124"/>
                </a:lnTo>
                <a:lnTo>
                  <a:pt x="838" y="108"/>
                </a:lnTo>
                <a:lnTo>
                  <a:pt x="819" y="93"/>
                </a:lnTo>
                <a:lnTo>
                  <a:pt x="796" y="79"/>
                </a:lnTo>
                <a:lnTo>
                  <a:pt x="775" y="67"/>
                </a:lnTo>
                <a:lnTo>
                  <a:pt x="753" y="52"/>
                </a:lnTo>
                <a:lnTo>
                  <a:pt x="730" y="41"/>
                </a:lnTo>
                <a:lnTo>
                  <a:pt x="680" y="24"/>
                </a:lnTo>
                <a:lnTo>
                  <a:pt x="656" y="16"/>
                </a:lnTo>
                <a:lnTo>
                  <a:pt x="630" y="11"/>
                </a:lnTo>
                <a:lnTo>
                  <a:pt x="606" y="6"/>
                </a:lnTo>
                <a:lnTo>
                  <a:pt x="576" y="2"/>
                </a:lnTo>
                <a:lnTo>
                  <a:pt x="550" y="0"/>
                </a:lnTo>
                <a:lnTo>
                  <a:pt x="497" y="0"/>
                </a:lnTo>
                <a:lnTo>
                  <a:pt x="471" y="2"/>
                </a:lnTo>
                <a:lnTo>
                  <a:pt x="443" y="6"/>
                </a:lnTo>
                <a:lnTo>
                  <a:pt x="419" y="11"/>
                </a:lnTo>
                <a:lnTo>
                  <a:pt x="393" y="16"/>
                </a:lnTo>
                <a:lnTo>
                  <a:pt x="368" y="24"/>
                </a:lnTo>
                <a:lnTo>
                  <a:pt x="318" y="41"/>
                </a:lnTo>
                <a:lnTo>
                  <a:pt x="296" y="52"/>
                </a:lnTo>
                <a:lnTo>
                  <a:pt x="273" y="67"/>
                </a:lnTo>
                <a:lnTo>
                  <a:pt x="252" y="79"/>
                </a:lnTo>
                <a:lnTo>
                  <a:pt x="211" y="108"/>
                </a:lnTo>
                <a:lnTo>
                  <a:pt x="190" y="124"/>
                </a:lnTo>
                <a:lnTo>
                  <a:pt x="152" y="160"/>
                </a:lnTo>
                <a:lnTo>
                  <a:pt x="135" y="178"/>
                </a:lnTo>
                <a:lnTo>
                  <a:pt x="103" y="219"/>
                </a:lnTo>
                <a:lnTo>
                  <a:pt x="76" y="262"/>
                </a:lnTo>
                <a:lnTo>
                  <a:pt x="50" y="308"/>
                </a:lnTo>
                <a:lnTo>
                  <a:pt x="39" y="332"/>
                </a:lnTo>
                <a:lnTo>
                  <a:pt x="31" y="357"/>
                </a:lnTo>
                <a:lnTo>
                  <a:pt x="22" y="382"/>
                </a:lnTo>
                <a:lnTo>
                  <a:pt x="15" y="409"/>
                </a:lnTo>
                <a:lnTo>
                  <a:pt x="10" y="434"/>
                </a:lnTo>
                <a:lnTo>
                  <a:pt x="5" y="461"/>
                </a:lnTo>
                <a:lnTo>
                  <a:pt x="1" y="489"/>
                </a:lnTo>
                <a:lnTo>
                  <a:pt x="0" y="516"/>
                </a:lnTo>
                <a:lnTo>
                  <a:pt x="0" y="545"/>
                </a:lnTo>
                <a:lnTo>
                  <a:pt x="13" y="545"/>
                </a:lnTo>
                <a:lnTo>
                  <a:pt x="13" y="516"/>
                </a:lnTo>
                <a:lnTo>
                  <a:pt x="15" y="489"/>
                </a:lnTo>
                <a:lnTo>
                  <a:pt x="19" y="464"/>
                </a:lnTo>
                <a:lnTo>
                  <a:pt x="24" y="437"/>
                </a:lnTo>
                <a:lnTo>
                  <a:pt x="29" y="412"/>
                </a:lnTo>
                <a:lnTo>
                  <a:pt x="36" y="385"/>
                </a:lnTo>
                <a:lnTo>
                  <a:pt x="45" y="360"/>
                </a:lnTo>
                <a:lnTo>
                  <a:pt x="53" y="339"/>
                </a:lnTo>
                <a:lnTo>
                  <a:pt x="64" y="315"/>
                </a:lnTo>
                <a:lnTo>
                  <a:pt x="86" y="269"/>
                </a:lnTo>
                <a:lnTo>
                  <a:pt x="114" y="226"/>
                </a:lnTo>
                <a:lnTo>
                  <a:pt x="145" y="188"/>
                </a:lnTo>
                <a:lnTo>
                  <a:pt x="162" y="170"/>
                </a:lnTo>
                <a:lnTo>
                  <a:pt x="200" y="135"/>
                </a:lnTo>
                <a:lnTo>
                  <a:pt x="218" y="118"/>
                </a:lnTo>
                <a:lnTo>
                  <a:pt x="259" y="90"/>
                </a:lnTo>
                <a:lnTo>
                  <a:pt x="280" y="77"/>
                </a:lnTo>
                <a:lnTo>
                  <a:pt x="303" y="67"/>
                </a:lnTo>
                <a:lnTo>
                  <a:pt x="325" y="56"/>
                </a:lnTo>
                <a:lnTo>
                  <a:pt x="372" y="38"/>
                </a:lnTo>
                <a:lnTo>
                  <a:pt x="396" y="31"/>
                </a:lnTo>
                <a:lnTo>
                  <a:pt x="422" y="25"/>
                </a:lnTo>
                <a:lnTo>
                  <a:pt x="446" y="20"/>
                </a:lnTo>
                <a:lnTo>
                  <a:pt x="471" y="16"/>
                </a:lnTo>
                <a:lnTo>
                  <a:pt x="497" y="15"/>
                </a:lnTo>
                <a:lnTo>
                  <a:pt x="550" y="15"/>
                </a:lnTo>
                <a:lnTo>
                  <a:pt x="576" y="16"/>
                </a:lnTo>
                <a:lnTo>
                  <a:pt x="602" y="20"/>
                </a:lnTo>
                <a:lnTo>
                  <a:pt x="626" y="25"/>
                </a:lnTo>
                <a:lnTo>
                  <a:pt x="652" y="31"/>
                </a:lnTo>
                <a:lnTo>
                  <a:pt x="677" y="38"/>
                </a:lnTo>
                <a:lnTo>
                  <a:pt x="723" y="56"/>
                </a:lnTo>
                <a:lnTo>
                  <a:pt x="746" y="67"/>
                </a:lnTo>
                <a:lnTo>
                  <a:pt x="768" y="77"/>
                </a:lnTo>
                <a:lnTo>
                  <a:pt x="789" y="90"/>
                </a:lnTo>
                <a:lnTo>
                  <a:pt x="812" y="104"/>
                </a:lnTo>
                <a:lnTo>
                  <a:pt x="831" y="118"/>
                </a:lnTo>
                <a:lnTo>
                  <a:pt x="850" y="135"/>
                </a:lnTo>
                <a:lnTo>
                  <a:pt x="869" y="153"/>
                </a:lnTo>
                <a:lnTo>
                  <a:pt x="904" y="188"/>
                </a:lnTo>
                <a:lnTo>
                  <a:pt x="935" y="226"/>
                </a:lnTo>
                <a:lnTo>
                  <a:pt x="950" y="247"/>
                </a:lnTo>
                <a:lnTo>
                  <a:pt x="962" y="269"/>
                </a:lnTo>
                <a:lnTo>
                  <a:pt x="975" y="292"/>
                </a:lnTo>
                <a:lnTo>
                  <a:pt x="1006" y="360"/>
                </a:lnTo>
                <a:lnTo>
                  <a:pt x="1013" y="385"/>
                </a:lnTo>
                <a:lnTo>
                  <a:pt x="1020" y="412"/>
                </a:lnTo>
                <a:lnTo>
                  <a:pt x="1027" y="437"/>
                </a:lnTo>
                <a:lnTo>
                  <a:pt x="1033" y="489"/>
                </a:lnTo>
                <a:lnTo>
                  <a:pt x="1035" y="516"/>
                </a:lnTo>
                <a:lnTo>
                  <a:pt x="1037" y="545"/>
                </a:lnTo>
                <a:lnTo>
                  <a:pt x="1033" y="598"/>
                </a:lnTo>
                <a:lnTo>
                  <a:pt x="1030" y="625"/>
                </a:lnTo>
                <a:lnTo>
                  <a:pt x="1027" y="650"/>
                </a:lnTo>
                <a:lnTo>
                  <a:pt x="1020" y="677"/>
                </a:lnTo>
                <a:lnTo>
                  <a:pt x="1006" y="727"/>
                </a:lnTo>
                <a:lnTo>
                  <a:pt x="995" y="751"/>
                </a:lnTo>
                <a:lnTo>
                  <a:pt x="976" y="797"/>
                </a:lnTo>
                <a:lnTo>
                  <a:pt x="962" y="819"/>
                </a:lnTo>
                <a:lnTo>
                  <a:pt x="950" y="842"/>
                </a:lnTo>
                <a:lnTo>
                  <a:pt x="935" y="862"/>
                </a:lnTo>
                <a:lnTo>
                  <a:pt x="919" y="883"/>
                </a:lnTo>
                <a:lnTo>
                  <a:pt x="904" y="901"/>
                </a:lnTo>
                <a:lnTo>
                  <a:pt x="869" y="937"/>
                </a:lnTo>
                <a:lnTo>
                  <a:pt x="852" y="953"/>
                </a:lnTo>
                <a:lnTo>
                  <a:pt x="831" y="969"/>
                </a:lnTo>
                <a:lnTo>
                  <a:pt x="812" y="985"/>
                </a:lnTo>
                <a:lnTo>
                  <a:pt x="789" y="998"/>
                </a:lnTo>
                <a:lnTo>
                  <a:pt x="768" y="1012"/>
                </a:lnTo>
                <a:lnTo>
                  <a:pt x="723" y="1032"/>
                </a:lnTo>
                <a:lnTo>
                  <a:pt x="701" y="1042"/>
                </a:lnTo>
                <a:lnTo>
                  <a:pt x="652" y="1057"/>
                </a:lnTo>
                <a:lnTo>
                  <a:pt x="626" y="1064"/>
                </a:lnTo>
                <a:lnTo>
                  <a:pt x="602" y="1068"/>
                </a:lnTo>
                <a:lnTo>
                  <a:pt x="576" y="1071"/>
                </a:lnTo>
                <a:lnTo>
                  <a:pt x="524" y="1075"/>
                </a:lnTo>
                <a:lnTo>
                  <a:pt x="497" y="1073"/>
                </a:lnTo>
                <a:lnTo>
                  <a:pt x="471" y="1071"/>
                </a:lnTo>
                <a:lnTo>
                  <a:pt x="446" y="1068"/>
                </a:lnTo>
                <a:lnTo>
                  <a:pt x="422" y="1064"/>
                </a:lnTo>
                <a:lnTo>
                  <a:pt x="396" y="1057"/>
                </a:lnTo>
                <a:lnTo>
                  <a:pt x="348" y="1042"/>
                </a:lnTo>
                <a:lnTo>
                  <a:pt x="325" y="1032"/>
                </a:lnTo>
                <a:lnTo>
                  <a:pt x="280" y="1012"/>
                </a:lnTo>
                <a:lnTo>
                  <a:pt x="259" y="998"/>
                </a:lnTo>
                <a:lnTo>
                  <a:pt x="239" y="985"/>
                </a:lnTo>
                <a:lnTo>
                  <a:pt x="218" y="969"/>
                </a:lnTo>
                <a:lnTo>
                  <a:pt x="181" y="937"/>
                </a:lnTo>
                <a:lnTo>
                  <a:pt x="162" y="919"/>
                </a:lnTo>
                <a:lnTo>
                  <a:pt x="145" y="901"/>
                </a:lnTo>
                <a:lnTo>
                  <a:pt x="129" y="883"/>
                </a:lnTo>
                <a:lnTo>
                  <a:pt x="114" y="862"/>
                </a:lnTo>
                <a:lnTo>
                  <a:pt x="100" y="842"/>
                </a:lnTo>
                <a:lnTo>
                  <a:pt x="86" y="819"/>
                </a:lnTo>
                <a:lnTo>
                  <a:pt x="74" y="797"/>
                </a:lnTo>
                <a:lnTo>
                  <a:pt x="64" y="774"/>
                </a:lnTo>
                <a:lnTo>
                  <a:pt x="53" y="751"/>
                </a:lnTo>
                <a:lnTo>
                  <a:pt x="36" y="702"/>
                </a:lnTo>
                <a:lnTo>
                  <a:pt x="29" y="677"/>
                </a:lnTo>
                <a:lnTo>
                  <a:pt x="24" y="650"/>
                </a:lnTo>
                <a:lnTo>
                  <a:pt x="19" y="625"/>
                </a:lnTo>
                <a:lnTo>
                  <a:pt x="15" y="598"/>
                </a:lnTo>
                <a:lnTo>
                  <a:pt x="13" y="572"/>
                </a:lnTo>
                <a:lnTo>
                  <a:pt x="13" y="545"/>
                </a:lnTo>
                <a:lnTo>
                  <a:pt x="0" y="545"/>
                </a:lnTo>
                <a:close/>
              </a:path>
            </a:pathLst>
          </a:custGeom>
          <a:solidFill>
            <a:srgbClr val="FF0000"/>
          </a:solidFill>
          <a:ln>
            <a:noFill/>
          </a:ln>
          <a:extLst/>
        </p:spPr>
        <p:txBody>
          <a:bodyPr/>
          <a:lstStyle/>
          <a:p>
            <a:pPr>
              <a:defRPr/>
            </a:pPr>
            <a:endParaRPr lang="fr-FR">
              <a:solidFill>
                <a:srgbClr val="002060"/>
              </a:solidFill>
              <a:latin typeface="Calibri"/>
            </a:endParaRPr>
          </a:p>
        </p:txBody>
      </p:sp>
      <p:grpSp>
        <p:nvGrpSpPr>
          <p:cNvPr id="2996" name="Groupe 2995"/>
          <p:cNvGrpSpPr/>
          <p:nvPr/>
        </p:nvGrpSpPr>
        <p:grpSpPr>
          <a:xfrm>
            <a:off x="9544292" y="2914608"/>
            <a:ext cx="1232229" cy="962022"/>
            <a:chOff x="8020291" y="3303220"/>
            <a:chExt cx="1736484" cy="1007645"/>
          </a:xfrm>
        </p:grpSpPr>
        <p:grpSp>
          <p:nvGrpSpPr>
            <p:cNvPr id="2997" name="Group 1252"/>
            <p:cNvGrpSpPr>
              <a:grpSpLocks/>
            </p:cNvGrpSpPr>
            <p:nvPr/>
          </p:nvGrpSpPr>
          <p:grpSpPr bwMode="auto">
            <a:xfrm>
              <a:off x="9082088" y="3331863"/>
              <a:ext cx="674687" cy="711199"/>
              <a:chOff x="4961" y="1783"/>
              <a:chExt cx="425" cy="448"/>
            </a:xfrm>
          </p:grpSpPr>
          <p:sp>
            <p:nvSpPr>
              <p:cNvPr id="3010" name="Rectangle 1254"/>
              <p:cNvSpPr>
                <a:spLocks noChangeArrowheads="1"/>
              </p:cNvSpPr>
              <p:nvPr/>
            </p:nvSpPr>
            <p:spPr bwMode="auto">
              <a:xfrm>
                <a:off x="5386" y="1801"/>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1" name="Rectangle 1256"/>
              <p:cNvSpPr>
                <a:spLocks noChangeArrowheads="1"/>
              </p:cNvSpPr>
              <p:nvPr/>
            </p:nvSpPr>
            <p:spPr bwMode="auto">
              <a:xfrm>
                <a:off x="4966" y="1854"/>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2" name="Rectangle 1257"/>
              <p:cNvSpPr>
                <a:spLocks noChangeArrowheads="1"/>
              </p:cNvSpPr>
              <p:nvPr/>
            </p:nvSpPr>
            <p:spPr bwMode="auto">
              <a:xfrm>
                <a:off x="5100" y="1854"/>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3" name="Rectangle 1258"/>
              <p:cNvSpPr>
                <a:spLocks noChangeArrowheads="1"/>
              </p:cNvSpPr>
              <p:nvPr/>
            </p:nvSpPr>
            <p:spPr bwMode="auto">
              <a:xfrm>
                <a:off x="5336" y="1854"/>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4" name="Rectangle 1259"/>
              <p:cNvSpPr>
                <a:spLocks noChangeArrowheads="1"/>
              </p:cNvSpPr>
              <p:nvPr/>
            </p:nvSpPr>
            <p:spPr bwMode="auto">
              <a:xfrm>
                <a:off x="5021" y="1906"/>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5" name="Rectangle 1260"/>
              <p:cNvSpPr>
                <a:spLocks noChangeArrowheads="1"/>
              </p:cNvSpPr>
              <p:nvPr/>
            </p:nvSpPr>
            <p:spPr bwMode="auto">
              <a:xfrm>
                <a:off x="4961" y="1783"/>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6" name="Rectangle 1261"/>
              <p:cNvSpPr>
                <a:spLocks noChangeArrowheads="1"/>
              </p:cNvSpPr>
              <p:nvPr/>
            </p:nvSpPr>
            <p:spPr bwMode="auto">
              <a:xfrm>
                <a:off x="5051" y="1854"/>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17" name="Rectangle 1262"/>
              <p:cNvSpPr>
                <a:spLocks noChangeArrowheads="1"/>
              </p:cNvSpPr>
              <p:nvPr/>
            </p:nvSpPr>
            <p:spPr bwMode="auto">
              <a:xfrm>
                <a:off x="5219" y="1836"/>
                <a:ext cx="0" cy="325"/>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grpSp>
        <p:grpSp>
          <p:nvGrpSpPr>
            <p:cNvPr id="2998" name="Groupe 1292"/>
            <p:cNvGrpSpPr>
              <a:grpSpLocks/>
            </p:cNvGrpSpPr>
            <p:nvPr/>
          </p:nvGrpSpPr>
          <p:grpSpPr bwMode="auto">
            <a:xfrm flipH="1">
              <a:off x="8020291" y="3312481"/>
              <a:ext cx="1288809" cy="998384"/>
              <a:chOff x="4067944" y="4143208"/>
              <a:chExt cx="712788" cy="849311"/>
            </a:xfrm>
          </p:grpSpPr>
          <p:sp>
            <p:nvSpPr>
              <p:cNvPr id="3000" name="Freeform 1228"/>
              <p:cNvSpPr>
                <a:spLocks/>
              </p:cNvSpPr>
              <p:nvPr/>
            </p:nvSpPr>
            <p:spPr bwMode="auto">
              <a:xfrm>
                <a:off x="4423526" y="4197511"/>
                <a:ext cx="357339" cy="97233"/>
              </a:xfrm>
              <a:custGeom>
                <a:avLst/>
                <a:gdLst>
                  <a:gd name="T0" fmla="*/ 0 w 225"/>
                  <a:gd name="T1" fmla="*/ 27 h 61"/>
                  <a:gd name="T2" fmla="*/ 14 w 225"/>
                  <a:gd name="T3" fmla="*/ 18 h 61"/>
                  <a:gd name="T4" fmla="*/ 26 w 225"/>
                  <a:gd name="T5" fmla="*/ 34 h 61"/>
                  <a:gd name="T6" fmla="*/ 38 w 225"/>
                  <a:gd name="T7" fmla="*/ 9 h 61"/>
                  <a:gd name="T8" fmla="*/ 50 w 225"/>
                  <a:gd name="T9" fmla="*/ 52 h 61"/>
                  <a:gd name="T10" fmla="*/ 64 w 225"/>
                  <a:gd name="T11" fmla="*/ 0 h 61"/>
                  <a:gd name="T12" fmla="*/ 76 w 225"/>
                  <a:gd name="T13" fmla="*/ 61 h 61"/>
                  <a:gd name="T14" fmla="*/ 88 w 225"/>
                  <a:gd name="T15" fmla="*/ 9 h 61"/>
                  <a:gd name="T16" fmla="*/ 100 w 225"/>
                  <a:gd name="T17" fmla="*/ 43 h 61"/>
                  <a:gd name="T18" fmla="*/ 112 w 225"/>
                  <a:gd name="T19" fmla="*/ 18 h 61"/>
                  <a:gd name="T20" fmla="*/ 126 w 225"/>
                  <a:gd name="T21" fmla="*/ 34 h 61"/>
                  <a:gd name="T22" fmla="*/ 138 w 225"/>
                  <a:gd name="T23" fmla="*/ 18 h 61"/>
                  <a:gd name="T24" fmla="*/ 150 w 225"/>
                  <a:gd name="T25" fmla="*/ 52 h 61"/>
                  <a:gd name="T26" fmla="*/ 163 w 225"/>
                  <a:gd name="T27" fmla="*/ 9 h 61"/>
                  <a:gd name="T28" fmla="*/ 176 w 225"/>
                  <a:gd name="T29" fmla="*/ 52 h 61"/>
                  <a:gd name="T30" fmla="*/ 188 w 225"/>
                  <a:gd name="T31" fmla="*/ 9 h 61"/>
                  <a:gd name="T32" fmla="*/ 201 w 225"/>
                  <a:gd name="T33" fmla="*/ 34 h 61"/>
                  <a:gd name="T34" fmla="*/ 213 w 225"/>
                  <a:gd name="T35" fmla="*/ 18 h 61"/>
                  <a:gd name="T36" fmla="*/ 225 w 225"/>
                  <a:gd name="T37" fmla="*/ 2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
                  <a:gd name="T58" fmla="*/ 0 h 61"/>
                  <a:gd name="T59" fmla="*/ 225 w 2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 h="61">
                    <a:moveTo>
                      <a:pt x="0" y="27"/>
                    </a:moveTo>
                    <a:lnTo>
                      <a:pt x="14" y="18"/>
                    </a:lnTo>
                    <a:lnTo>
                      <a:pt x="26" y="34"/>
                    </a:lnTo>
                    <a:lnTo>
                      <a:pt x="38" y="9"/>
                    </a:lnTo>
                    <a:lnTo>
                      <a:pt x="50" y="52"/>
                    </a:lnTo>
                    <a:lnTo>
                      <a:pt x="64" y="0"/>
                    </a:lnTo>
                    <a:lnTo>
                      <a:pt x="76" y="61"/>
                    </a:lnTo>
                    <a:lnTo>
                      <a:pt x="88" y="9"/>
                    </a:lnTo>
                    <a:lnTo>
                      <a:pt x="100" y="43"/>
                    </a:lnTo>
                    <a:lnTo>
                      <a:pt x="112" y="18"/>
                    </a:lnTo>
                    <a:lnTo>
                      <a:pt x="126" y="34"/>
                    </a:lnTo>
                    <a:lnTo>
                      <a:pt x="138" y="18"/>
                    </a:lnTo>
                    <a:lnTo>
                      <a:pt x="150" y="52"/>
                    </a:lnTo>
                    <a:lnTo>
                      <a:pt x="163" y="9"/>
                    </a:lnTo>
                    <a:lnTo>
                      <a:pt x="176" y="52"/>
                    </a:lnTo>
                    <a:lnTo>
                      <a:pt x="188" y="9"/>
                    </a:lnTo>
                    <a:lnTo>
                      <a:pt x="201" y="34"/>
                    </a:lnTo>
                    <a:lnTo>
                      <a:pt x="213" y="18"/>
                    </a:lnTo>
                    <a:lnTo>
                      <a:pt x="225" y="27"/>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1" name="Freeform 1229"/>
              <p:cNvSpPr>
                <a:spLocks/>
              </p:cNvSpPr>
              <p:nvPr/>
            </p:nvSpPr>
            <p:spPr bwMode="auto">
              <a:xfrm>
                <a:off x="4067944" y="4143492"/>
                <a:ext cx="355582" cy="179611"/>
              </a:xfrm>
              <a:custGeom>
                <a:avLst/>
                <a:gdLst>
                  <a:gd name="T0" fmla="*/ 0 w 224"/>
                  <a:gd name="T1" fmla="*/ 61 h 113"/>
                  <a:gd name="T2" fmla="*/ 12 w 224"/>
                  <a:gd name="T3" fmla="*/ 52 h 113"/>
                  <a:gd name="T4" fmla="*/ 25 w 224"/>
                  <a:gd name="T5" fmla="*/ 68 h 113"/>
                  <a:gd name="T6" fmla="*/ 37 w 224"/>
                  <a:gd name="T7" fmla="*/ 43 h 113"/>
                  <a:gd name="T8" fmla="*/ 49 w 224"/>
                  <a:gd name="T9" fmla="*/ 86 h 113"/>
                  <a:gd name="T10" fmla="*/ 63 w 224"/>
                  <a:gd name="T11" fmla="*/ 34 h 113"/>
                  <a:gd name="T12" fmla="*/ 75 w 224"/>
                  <a:gd name="T13" fmla="*/ 95 h 113"/>
                  <a:gd name="T14" fmla="*/ 87 w 224"/>
                  <a:gd name="T15" fmla="*/ 43 h 113"/>
                  <a:gd name="T16" fmla="*/ 99 w 224"/>
                  <a:gd name="T17" fmla="*/ 77 h 113"/>
                  <a:gd name="T18" fmla="*/ 113 w 224"/>
                  <a:gd name="T19" fmla="*/ 52 h 113"/>
                  <a:gd name="T20" fmla="*/ 125 w 224"/>
                  <a:gd name="T21" fmla="*/ 68 h 113"/>
                  <a:gd name="T22" fmla="*/ 137 w 224"/>
                  <a:gd name="T23" fmla="*/ 34 h 113"/>
                  <a:gd name="T24" fmla="*/ 149 w 224"/>
                  <a:gd name="T25" fmla="*/ 95 h 113"/>
                  <a:gd name="T26" fmla="*/ 161 w 224"/>
                  <a:gd name="T27" fmla="*/ 0 h 113"/>
                  <a:gd name="T28" fmla="*/ 175 w 224"/>
                  <a:gd name="T29" fmla="*/ 113 h 113"/>
                  <a:gd name="T30" fmla="*/ 187 w 224"/>
                  <a:gd name="T31" fmla="*/ 43 h 113"/>
                  <a:gd name="T32" fmla="*/ 199 w 224"/>
                  <a:gd name="T33" fmla="*/ 68 h 113"/>
                  <a:gd name="T34" fmla="*/ 212 w 224"/>
                  <a:gd name="T35" fmla="*/ 52 h 113"/>
                  <a:gd name="T36" fmla="*/ 224 w 224"/>
                  <a:gd name="T37" fmla="*/ 61 h 1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113"/>
                  <a:gd name="T59" fmla="*/ 224 w 224"/>
                  <a:gd name="T60" fmla="*/ 113 h 1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113">
                    <a:moveTo>
                      <a:pt x="0" y="61"/>
                    </a:moveTo>
                    <a:lnTo>
                      <a:pt x="12" y="52"/>
                    </a:lnTo>
                    <a:lnTo>
                      <a:pt x="25" y="68"/>
                    </a:lnTo>
                    <a:lnTo>
                      <a:pt x="37" y="43"/>
                    </a:lnTo>
                    <a:lnTo>
                      <a:pt x="49" y="86"/>
                    </a:lnTo>
                    <a:lnTo>
                      <a:pt x="63" y="34"/>
                    </a:lnTo>
                    <a:lnTo>
                      <a:pt x="75" y="95"/>
                    </a:lnTo>
                    <a:lnTo>
                      <a:pt x="87" y="43"/>
                    </a:lnTo>
                    <a:lnTo>
                      <a:pt x="99" y="77"/>
                    </a:lnTo>
                    <a:lnTo>
                      <a:pt x="113" y="52"/>
                    </a:lnTo>
                    <a:lnTo>
                      <a:pt x="125" y="68"/>
                    </a:lnTo>
                    <a:lnTo>
                      <a:pt x="137" y="34"/>
                    </a:lnTo>
                    <a:lnTo>
                      <a:pt x="149" y="95"/>
                    </a:lnTo>
                    <a:lnTo>
                      <a:pt x="161" y="0"/>
                    </a:lnTo>
                    <a:lnTo>
                      <a:pt x="175" y="113"/>
                    </a:lnTo>
                    <a:lnTo>
                      <a:pt x="187" y="43"/>
                    </a:lnTo>
                    <a:lnTo>
                      <a:pt x="199" y="68"/>
                    </a:lnTo>
                    <a:lnTo>
                      <a:pt x="212" y="52"/>
                    </a:lnTo>
                    <a:lnTo>
                      <a:pt x="224" y="61"/>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2" name="Freeform 1230"/>
              <p:cNvSpPr>
                <a:spLocks/>
              </p:cNvSpPr>
              <p:nvPr/>
            </p:nvSpPr>
            <p:spPr bwMode="auto">
              <a:xfrm>
                <a:off x="4423526" y="4342010"/>
                <a:ext cx="357339" cy="125594"/>
              </a:xfrm>
              <a:custGeom>
                <a:avLst/>
                <a:gdLst>
                  <a:gd name="T0" fmla="*/ 0 w 225"/>
                  <a:gd name="T1" fmla="*/ 79 h 79"/>
                  <a:gd name="T2" fmla="*/ 14 w 225"/>
                  <a:gd name="T3" fmla="*/ 0 h 79"/>
                  <a:gd name="T4" fmla="*/ 26 w 225"/>
                  <a:gd name="T5" fmla="*/ 70 h 79"/>
                  <a:gd name="T6" fmla="*/ 38 w 225"/>
                  <a:gd name="T7" fmla="*/ 27 h 79"/>
                  <a:gd name="T8" fmla="*/ 50 w 225"/>
                  <a:gd name="T9" fmla="*/ 70 h 79"/>
                  <a:gd name="T10" fmla="*/ 64 w 225"/>
                  <a:gd name="T11" fmla="*/ 18 h 79"/>
                  <a:gd name="T12" fmla="*/ 76 w 225"/>
                  <a:gd name="T13" fmla="*/ 79 h 79"/>
                  <a:gd name="T14" fmla="*/ 88 w 225"/>
                  <a:gd name="T15" fmla="*/ 27 h 79"/>
                  <a:gd name="T16" fmla="*/ 100 w 225"/>
                  <a:gd name="T17" fmla="*/ 61 h 79"/>
                  <a:gd name="T18" fmla="*/ 112 w 225"/>
                  <a:gd name="T19" fmla="*/ 36 h 79"/>
                  <a:gd name="T20" fmla="*/ 126 w 225"/>
                  <a:gd name="T21" fmla="*/ 61 h 79"/>
                  <a:gd name="T22" fmla="*/ 138 w 225"/>
                  <a:gd name="T23" fmla="*/ 27 h 79"/>
                  <a:gd name="T24" fmla="*/ 150 w 225"/>
                  <a:gd name="T25" fmla="*/ 79 h 79"/>
                  <a:gd name="T26" fmla="*/ 163 w 225"/>
                  <a:gd name="T27" fmla="*/ 27 h 79"/>
                  <a:gd name="T28" fmla="*/ 176 w 225"/>
                  <a:gd name="T29" fmla="*/ 70 h 79"/>
                  <a:gd name="T30" fmla="*/ 188 w 225"/>
                  <a:gd name="T31" fmla="*/ 27 h 79"/>
                  <a:gd name="T32" fmla="*/ 201 w 225"/>
                  <a:gd name="T33" fmla="*/ 52 h 79"/>
                  <a:gd name="T34" fmla="*/ 213 w 225"/>
                  <a:gd name="T35" fmla="*/ 36 h 79"/>
                  <a:gd name="T36" fmla="*/ 225 w 225"/>
                  <a:gd name="T37" fmla="*/ 43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
                  <a:gd name="T58" fmla="*/ 0 h 79"/>
                  <a:gd name="T59" fmla="*/ 225 w 225"/>
                  <a:gd name="T60" fmla="*/ 79 h 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 h="79">
                    <a:moveTo>
                      <a:pt x="0" y="79"/>
                    </a:moveTo>
                    <a:lnTo>
                      <a:pt x="14" y="0"/>
                    </a:lnTo>
                    <a:lnTo>
                      <a:pt x="26" y="70"/>
                    </a:lnTo>
                    <a:lnTo>
                      <a:pt x="38" y="27"/>
                    </a:lnTo>
                    <a:lnTo>
                      <a:pt x="50" y="70"/>
                    </a:lnTo>
                    <a:lnTo>
                      <a:pt x="64" y="18"/>
                    </a:lnTo>
                    <a:lnTo>
                      <a:pt x="76" y="79"/>
                    </a:lnTo>
                    <a:lnTo>
                      <a:pt x="88" y="27"/>
                    </a:lnTo>
                    <a:lnTo>
                      <a:pt x="100" y="61"/>
                    </a:lnTo>
                    <a:lnTo>
                      <a:pt x="112" y="36"/>
                    </a:lnTo>
                    <a:lnTo>
                      <a:pt x="126" y="61"/>
                    </a:lnTo>
                    <a:lnTo>
                      <a:pt x="138" y="27"/>
                    </a:lnTo>
                    <a:lnTo>
                      <a:pt x="150" y="79"/>
                    </a:lnTo>
                    <a:lnTo>
                      <a:pt x="163" y="27"/>
                    </a:lnTo>
                    <a:lnTo>
                      <a:pt x="176" y="70"/>
                    </a:lnTo>
                    <a:lnTo>
                      <a:pt x="188" y="27"/>
                    </a:lnTo>
                    <a:lnTo>
                      <a:pt x="201" y="52"/>
                    </a:lnTo>
                    <a:lnTo>
                      <a:pt x="213" y="36"/>
                    </a:lnTo>
                    <a:lnTo>
                      <a:pt x="225" y="43"/>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3" name="Freeform 1231"/>
              <p:cNvSpPr>
                <a:spLocks/>
              </p:cNvSpPr>
              <p:nvPr/>
            </p:nvSpPr>
            <p:spPr bwMode="auto">
              <a:xfrm>
                <a:off x="4067944" y="4342010"/>
                <a:ext cx="355582" cy="139098"/>
              </a:xfrm>
              <a:custGeom>
                <a:avLst/>
                <a:gdLst>
                  <a:gd name="T0" fmla="*/ 0 w 224"/>
                  <a:gd name="T1" fmla="*/ 43 h 88"/>
                  <a:gd name="T2" fmla="*/ 12 w 224"/>
                  <a:gd name="T3" fmla="*/ 36 h 88"/>
                  <a:gd name="T4" fmla="*/ 25 w 224"/>
                  <a:gd name="T5" fmla="*/ 52 h 88"/>
                  <a:gd name="T6" fmla="*/ 37 w 224"/>
                  <a:gd name="T7" fmla="*/ 27 h 88"/>
                  <a:gd name="T8" fmla="*/ 49 w 224"/>
                  <a:gd name="T9" fmla="*/ 70 h 88"/>
                  <a:gd name="T10" fmla="*/ 63 w 224"/>
                  <a:gd name="T11" fmla="*/ 18 h 88"/>
                  <a:gd name="T12" fmla="*/ 75 w 224"/>
                  <a:gd name="T13" fmla="*/ 79 h 88"/>
                  <a:gd name="T14" fmla="*/ 87 w 224"/>
                  <a:gd name="T15" fmla="*/ 27 h 88"/>
                  <a:gd name="T16" fmla="*/ 99 w 224"/>
                  <a:gd name="T17" fmla="*/ 61 h 88"/>
                  <a:gd name="T18" fmla="*/ 113 w 224"/>
                  <a:gd name="T19" fmla="*/ 36 h 88"/>
                  <a:gd name="T20" fmla="*/ 125 w 224"/>
                  <a:gd name="T21" fmla="*/ 52 h 88"/>
                  <a:gd name="T22" fmla="*/ 137 w 224"/>
                  <a:gd name="T23" fmla="*/ 18 h 88"/>
                  <a:gd name="T24" fmla="*/ 149 w 224"/>
                  <a:gd name="T25" fmla="*/ 79 h 88"/>
                  <a:gd name="T26" fmla="*/ 161 w 224"/>
                  <a:gd name="T27" fmla="*/ 0 h 88"/>
                  <a:gd name="T28" fmla="*/ 175 w 224"/>
                  <a:gd name="T29" fmla="*/ 88 h 88"/>
                  <a:gd name="T30" fmla="*/ 187 w 224"/>
                  <a:gd name="T31" fmla="*/ 27 h 88"/>
                  <a:gd name="T32" fmla="*/ 199 w 224"/>
                  <a:gd name="T33" fmla="*/ 70 h 88"/>
                  <a:gd name="T34" fmla="*/ 212 w 224"/>
                  <a:gd name="T35" fmla="*/ 9 h 88"/>
                  <a:gd name="T36" fmla="*/ 224 w 224"/>
                  <a:gd name="T37" fmla="*/ 79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88"/>
                  <a:gd name="T59" fmla="*/ 224 w 224"/>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88">
                    <a:moveTo>
                      <a:pt x="0" y="43"/>
                    </a:moveTo>
                    <a:lnTo>
                      <a:pt x="12" y="36"/>
                    </a:lnTo>
                    <a:lnTo>
                      <a:pt x="25" y="52"/>
                    </a:lnTo>
                    <a:lnTo>
                      <a:pt x="37" y="27"/>
                    </a:lnTo>
                    <a:lnTo>
                      <a:pt x="49" y="70"/>
                    </a:lnTo>
                    <a:lnTo>
                      <a:pt x="63" y="18"/>
                    </a:lnTo>
                    <a:lnTo>
                      <a:pt x="75" y="79"/>
                    </a:lnTo>
                    <a:lnTo>
                      <a:pt x="87" y="27"/>
                    </a:lnTo>
                    <a:lnTo>
                      <a:pt x="99" y="61"/>
                    </a:lnTo>
                    <a:lnTo>
                      <a:pt x="113" y="36"/>
                    </a:lnTo>
                    <a:lnTo>
                      <a:pt x="125" y="52"/>
                    </a:lnTo>
                    <a:lnTo>
                      <a:pt x="137" y="18"/>
                    </a:lnTo>
                    <a:lnTo>
                      <a:pt x="149" y="79"/>
                    </a:lnTo>
                    <a:lnTo>
                      <a:pt x="161" y="0"/>
                    </a:lnTo>
                    <a:lnTo>
                      <a:pt x="175" y="88"/>
                    </a:lnTo>
                    <a:lnTo>
                      <a:pt x="187" y="27"/>
                    </a:lnTo>
                    <a:lnTo>
                      <a:pt x="199" y="70"/>
                    </a:lnTo>
                    <a:lnTo>
                      <a:pt x="212" y="9"/>
                    </a:lnTo>
                    <a:lnTo>
                      <a:pt x="224" y="79"/>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4" name="Freeform 1232"/>
              <p:cNvSpPr>
                <a:spLocks/>
              </p:cNvSpPr>
              <p:nvPr/>
            </p:nvSpPr>
            <p:spPr bwMode="auto">
              <a:xfrm>
                <a:off x="4067944" y="4506766"/>
                <a:ext cx="355582" cy="136397"/>
              </a:xfrm>
              <a:custGeom>
                <a:avLst/>
                <a:gdLst>
                  <a:gd name="T0" fmla="*/ 0 w 224"/>
                  <a:gd name="T1" fmla="*/ 43 h 86"/>
                  <a:gd name="T2" fmla="*/ 12 w 224"/>
                  <a:gd name="T3" fmla="*/ 34 h 86"/>
                  <a:gd name="T4" fmla="*/ 25 w 224"/>
                  <a:gd name="T5" fmla="*/ 52 h 86"/>
                  <a:gd name="T6" fmla="*/ 37 w 224"/>
                  <a:gd name="T7" fmla="*/ 25 h 86"/>
                  <a:gd name="T8" fmla="*/ 49 w 224"/>
                  <a:gd name="T9" fmla="*/ 70 h 86"/>
                  <a:gd name="T10" fmla="*/ 63 w 224"/>
                  <a:gd name="T11" fmla="*/ 9 h 86"/>
                  <a:gd name="T12" fmla="*/ 75 w 224"/>
                  <a:gd name="T13" fmla="*/ 79 h 86"/>
                  <a:gd name="T14" fmla="*/ 87 w 224"/>
                  <a:gd name="T15" fmla="*/ 25 h 86"/>
                  <a:gd name="T16" fmla="*/ 99 w 224"/>
                  <a:gd name="T17" fmla="*/ 61 h 86"/>
                  <a:gd name="T18" fmla="*/ 113 w 224"/>
                  <a:gd name="T19" fmla="*/ 34 h 86"/>
                  <a:gd name="T20" fmla="*/ 125 w 224"/>
                  <a:gd name="T21" fmla="*/ 52 h 86"/>
                  <a:gd name="T22" fmla="*/ 137 w 224"/>
                  <a:gd name="T23" fmla="*/ 18 h 86"/>
                  <a:gd name="T24" fmla="*/ 149 w 224"/>
                  <a:gd name="T25" fmla="*/ 79 h 86"/>
                  <a:gd name="T26" fmla="*/ 161 w 224"/>
                  <a:gd name="T27" fmla="*/ 0 h 86"/>
                  <a:gd name="T28" fmla="*/ 175 w 224"/>
                  <a:gd name="T29" fmla="*/ 86 h 86"/>
                  <a:gd name="T30" fmla="*/ 187 w 224"/>
                  <a:gd name="T31" fmla="*/ 25 h 86"/>
                  <a:gd name="T32" fmla="*/ 199 w 224"/>
                  <a:gd name="T33" fmla="*/ 52 h 86"/>
                  <a:gd name="T34" fmla="*/ 212 w 224"/>
                  <a:gd name="T35" fmla="*/ 34 h 86"/>
                  <a:gd name="T36" fmla="*/ 224 w 224"/>
                  <a:gd name="T37" fmla="*/ 43 h 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86"/>
                  <a:gd name="T59" fmla="*/ 224 w 224"/>
                  <a:gd name="T60" fmla="*/ 86 h 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86">
                    <a:moveTo>
                      <a:pt x="0" y="43"/>
                    </a:moveTo>
                    <a:lnTo>
                      <a:pt x="12" y="34"/>
                    </a:lnTo>
                    <a:lnTo>
                      <a:pt x="25" y="52"/>
                    </a:lnTo>
                    <a:lnTo>
                      <a:pt x="37" y="25"/>
                    </a:lnTo>
                    <a:lnTo>
                      <a:pt x="49" y="70"/>
                    </a:lnTo>
                    <a:lnTo>
                      <a:pt x="63" y="9"/>
                    </a:lnTo>
                    <a:lnTo>
                      <a:pt x="75" y="79"/>
                    </a:lnTo>
                    <a:lnTo>
                      <a:pt x="87" y="25"/>
                    </a:lnTo>
                    <a:lnTo>
                      <a:pt x="99" y="61"/>
                    </a:lnTo>
                    <a:lnTo>
                      <a:pt x="113" y="34"/>
                    </a:lnTo>
                    <a:lnTo>
                      <a:pt x="125" y="52"/>
                    </a:lnTo>
                    <a:lnTo>
                      <a:pt x="137" y="18"/>
                    </a:lnTo>
                    <a:lnTo>
                      <a:pt x="149" y="79"/>
                    </a:lnTo>
                    <a:lnTo>
                      <a:pt x="161" y="0"/>
                    </a:lnTo>
                    <a:lnTo>
                      <a:pt x="175" y="86"/>
                    </a:lnTo>
                    <a:lnTo>
                      <a:pt x="187" y="25"/>
                    </a:lnTo>
                    <a:lnTo>
                      <a:pt x="199" y="52"/>
                    </a:lnTo>
                    <a:lnTo>
                      <a:pt x="212" y="34"/>
                    </a:lnTo>
                    <a:lnTo>
                      <a:pt x="224" y="43"/>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5" name="Freeform 1233"/>
              <p:cNvSpPr>
                <a:spLocks/>
              </p:cNvSpPr>
              <p:nvPr/>
            </p:nvSpPr>
            <p:spPr bwMode="auto">
              <a:xfrm>
                <a:off x="4423526" y="4478407"/>
                <a:ext cx="357339" cy="179611"/>
              </a:xfrm>
              <a:custGeom>
                <a:avLst/>
                <a:gdLst>
                  <a:gd name="T0" fmla="*/ 0 w 225"/>
                  <a:gd name="T1" fmla="*/ 61 h 113"/>
                  <a:gd name="T2" fmla="*/ 14 w 225"/>
                  <a:gd name="T3" fmla="*/ 52 h 113"/>
                  <a:gd name="T4" fmla="*/ 26 w 225"/>
                  <a:gd name="T5" fmla="*/ 70 h 113"/>
                  <a:gd name="T6" fmla="*/ 38 w 225"/>
                  <a:gd name="T7" fmla="*/ 43 h 113"/>
                  <a:gd name="T8" fmla="*/ 50 w 225"/>
                  <a:gd name="T9" fmla="*/ 88 h 113"/>
                  <a:gd name="T10" fmla="*/ 64 w 225"/>
                  <a:gd name="T11" fmla="*/ 0 h 113"/>
                  <a:gd name="T12" fmla="*/ 76 w 225"/>
                  <a:gd name="T13" fmla="*/ 113 h 113"/>
                  <a:gd name="T14" fmla="*/ 88 w 225"/>
                  <a:gd name="T15" fmla="*/ 27 h 113"/>
                  <a:gd name="T16" fmla="*/ 100 w 225"/>
                  <a:gd name="T17" fmla="*/ 79 h 113"/>
                  <a:gd name="T18" fmla="*/ 112 w 225"/>
                  <a:gd name="T19" fmla="*/ 52 h 113"/>
                  <a:gd name="T20" fmla="*/ 126 w 225"/>
                  <a:gd name="T21" fmla="*/ 70 h 113"/>
                  <a:gd name="T22" fmla="*/ 138 w 225"/>
                  <a:gd name="T23" fmla="*/ 36 h 113"/>
                  <a:gd name="T24" fmla="*/ 150 w 225"/>
                  <a:gd name="T25" fmla="*/ 97 h 113"/>
                  <a:gd name="T26" fmla="*/ 163 w 225"/>
                  <a:gd name="T27" fmla="*/ 36 h 113"/>
                  <a:gd name="T28" fmla="*/ 176 w 225"/>
                  <a:gd name="T29" fmla="*/ 88 h 113"/>
                  <a:gd name="T30" fmla="*/ 188 w 225"/>
                  <a:gd name="T31" fmla="*/ 43 h 113"/>
                  <a:gd name="T32" fmla="*/ 201 w 225"/>
                  <a:gd name="T33" fmla="*/ 70 h 113"/>
                  <a:gd name="T34" fmla="*/ 213 w 225"/>
                  <a:gd name="T35" fmla="*/ 52 h 113"/>
                  <a:gd name="T36" fmla="*/ 225 w 225"/>
                  <a:gd name="T37" fmla="*/ 61 h 1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
                  <a:gd name="T58" fmla="*/ 0 h 113"/>
                  <a:gd name="T59" fmla="*/ 225 w 225"/>
                  <a:gd name="T60" fmla="*/ 113 h 1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 h="113">
                    <a:moveTo>
                      <a:pt x="0" y="61"/>
                    </a:moveTo>
                    <a:lnTo>
                      <a:pt x="14" y="52"/>
                    </a:lnTo>
                    <a:lnTo>
                      <a:pt x="26" y="70"/>
                    </a:lnTo>
                    <a:lnTo>
                      <a:pt x="38" y="43"/>
                    </a:lnTo>
                    <a:lnTo>
                      <a:pt x="50" y="88"/>
                    </a:lnTo>
                    <a:lnTo>
                      <a:pt x="64" y="0"/>
                    </a:lnTo>
                    <a:lnTo>
                      <a:pt x="76" y="113"/>
                    </a:lnTo>
                    <a:lnTo>
                      <a:pt x="88" y="27"/>
                    </a:lnTo>
                    <a:lnTo>
                      <a:pt x="100" y="79"/>
                    </a:lnTo>
                    <a:lnTo>
                      <a:pt x="112" y="52"/>
                    </a:lnTo>
                    <a:lnTo>
                      <a:pt x="126" y="70"/>
                    </a:lnTo>
                    <a:lnTo>
                      <a:pt x="138" y="36"/>
                    </a:lnTo>
                    <a:lnTo>
                      <a:pt x="150" y="97"/>
                    </a:lnTo>
                    <a:lnTo>
                      <a:pt x="163" y="36"/>
                    </a:lnTo>
                    <a:lnTo>
                      <a:pt x="176" y="88"/>
                    </a:lnTo>
                    <a:lnTo>
                      <a:pt x="188" y="43"/>
                    </a:lnTo>
                    <a:lnTo>
                      <a:pt x="201" y="70"/>
                    </a:lnTo>
                    <a:lnTo>
                      <a:pt x="213" y="52"/>
                    </a:lnTo>
                    <a:lnTo>
                      <a:pt x="225" y="61"/>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6" name="Freeform 1234"/>
              <p:cNvSpPr>
                <a:spLocks/>
              </p:cNvSpPr>
              <p:nvPr/>
            </p:nvSpPr>
            <p:spPr bwMode="auto">
              <a:xfrm>
                <a:off x="4423526" y="4683678"/>
                <a:ext cx="357339" cy="110738"/>
              </a:xfrm>
              <a:custGeom>
                <a:avLst/>
                <a:gdLst>
                  <a:gd name="T0" fmla="*/ 0 w 225"/>
                  <a:gd name="T1" fmla="*/ 34 h 70"/>
                  <a:gd name="T2" fmla="*/ 14 w 225"/>
                  <a:gd name="T3" fmla="*/ 27 h 70"/>
                  <a:gd name="T4" fmla="*/ 26 w 225"/>
                  <a:gd name="T5" fmla="*/ 43 h 70"/>
                  <a:gd name="T6" fmla="*/ 38 w 225"/>
                  <a:gd name="T7" fmla="*/ 18 h 70"/>
                  <a:gd name="T8" fmla="*/ 50 w 225"/>
                  <a:gd name="T9" fmla="*/ 61 h 70"/>
                  <a:gd name="T10" fmla="*/ 64 w 225"/>
                  <a:gd name="T11" fmla="*/ 9 h 70"/>
                  <a:gd name="T12" fmla="*/ 76 w 225"/>
                  <a:gd name="T13" fmla="*/ 70 h 70"/>
                  <a:gd name="T14" fmla="*/ 88 w 225"/>
                  <a:gd name="T15" fmla="*/ 18 h 70"/>
                  <a:gd name="T16" fmla="*/ 100 w 225"/>
                  <a:gd name="T17" fmla="*/ 52 h 70"/>
                  <a:gd name="T18" fmla="*/ 112 w 225"/>
                  <a:gd name="T19" fmla="*/ 27 h 70"/>
                  <a:gd name="T20" fmla="*/ 126 w 225"/>
                  <a:gd name="T21" fmla="*/ 43 h 70"/>
                  <a:gd name="T22" fmla="*/ 138 w 225"/>
                  <a:gd name="T23" fmla="*/ 9 h 70"/>
                  <a:gd name="T24" fmla="*/ 150 w 225"/>
                  <a:gd name="T25" fmla="*/ 70 h 70"/>
                  <a:gd name="T26" fmla="*/ 163 w 225"/>
                  <a:gd name="T27" fmla="*/ 0 h 70"/>
                  <a:gd name="T28" fmla="*/ 176 w 225"/>
                  <a:gd name="T29" fmla="*/ 61 h 70"/>
                  <a:gd name="T30" fmla="*/ 188 w 225"/>
                  <a:gd name="T31" fmla="*/ 18 h 70"/>
                  <a:gd name="T32" fmla="*/ 201 w 225"/>
                  <a:gd name="T33" fmla="*/ 43 h 70"/>
                  <a:gd name="T34" fmla="*/ 213 w 225"/>
                  <a:gd name="T35" fmla="*/ 27 h 70"/>
                  <a:gd name="T36" fmla="*/ 225 w 225"/>
                  <a:gd name="T37" fmla="*/ 34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
                  <a:gd name="T58" fmla="*/ 0 h 70"/>
                  <a:gd name="T59" fmla="*/ 225 w 225"/>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 h="70">
                    <a:moveTo>
                      <a:pt x="0" y="34"/>
                    </a:moveTo>
                    <a:lnTo>
                      <a:pt x="14" y="27"/>
                    </a:lnTo>
                    <a:lnTo>
                      <a:pt x="26" y="43"/>
                    </a:lnTo>
                    <a:lnTo>
                      <a:pt x="38" y="18"/>
                    </a:lnTo>
                    <a:lnTo>
                      <a:pt x="50" y="61"/>
                    </a:lnTo>
                    <a:lnTo>
                      <a:pt x="64" y="9"/>
                    </a:lnTo>
                    <a:lnTo>
                      <a:pt x="76" y="70"/>
                    </a:lnTo>
                    <a:lnTo>
                      <a:pt x="88" y="18"/>
                    </a:lnTo>
                    <a:lnTo>
                      <a:pt x="100" y="52"/>
                    </a:lnTo>
                    <a:lnTo>
                      <a:pt x="112" y="27"/>
                    </a:lnTo>
                    <a:lnTo>
                      <a:pt x="126" y="43"/>
                    </a:lnTo>
                    <a:lnTo>
                      <a:pt x="138" y="9"/>
                    </a:lnTo>
                    <a:lnTo>
                      <a:pt x="150" y="70"/>
                    </a:lnTo>
                    <a:lnTo>
                      <a:pt x="163" y="0"/>
                    </a:lnTo>
                    <a:lnTo>
                      <a:pt x="176" y="61"/>
                    </a:lnTo>
                    <a:lnTo>
                      <a:pt x="188" y="18"/>
                    </a:lnTo>
                    <a:lnTo>
                      <a:pt x="201" y="43"/>
                    </a:lnTo>
                    <a:lnTo>
                      <a:pt x="213" y="27"/>
                    </a:lnTo>
                    <a:lnTo>
                      <a:pt x="225" y="34"/>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7" name="Freeform 1235"/>
              <p:cNvSpPr>
                <a:spLocks/>
              </p:cNvSpPr>
              <p:nvPr/>
            </p:nvSpPr>
            <p:spPr bwMode="auto">
              <a:xfrm>
                <a:off x="4067944" y="4658018"/>
                <a:ext cx="355582" cy="136397"/>
              </a:xfrm>
              <a:custGeom>
                <a:avLst/>
                <a:gdLst>
                  <a:gd name="T0" fmla="*/ 0 w 224"/>
                  <a:gd name="T1" fmla="*/ 50 h 86"/>
                  <a:gd name="T2" fmla="*/ 12 w 224"/>
                  <a:gd name="T3" fmla="*/ 43 h 86"/>
                  <a:gd name="T4" fmla="*/ 25 w 224"/>
                  <a:gd name="T5" fmla="*/ 59 h 86"/>
                  <a:gd name="T6" fmla="*/ 37 w 224"/>
                  <a:gd name="T7" fmla="*/ 34 h 86"/>
                  <a:gd name="T8" fmla="*/ 49 w 224"/>
                  <a:gd name="T9" fmla="*/ 77 h 86"/>
                  <a:gd name="T10" fmla="*/ 63 w 224"/>
                  <a:gd name="T11" fmla="*/ 25 h 86"/>
                  <a:gd name="T12" fmla="*/ 75 w 224"/>
                  <a:gd name="T13" fmla="*/ 86 h 86"/>
                  <a:gd name="T14" fmla="*/ 87 w 224"/>
                  <a:gd name="T15" fmla="*/ 34 h 86"/>
                  <a:gd name="T16" fmla="*/ 99 w 224"/>
                  <a:gd name="T17" fmla="*/ 68 h 86"/>
                  <a:gd name="T18" fmla="*/ 113 w 224"/>
                  <a:gd name="T19" fmla="*/ 43 h 86"/>
                  <a:gd name="T20" fmla="*/ 125 w 224"/>
                  <a:gd name="T21" fmla="*/ 59 h 86"/>
                  <a:gd name="T22" fmla="*/ 137 w 224"/>
                  <a:gd name="T23" fmla="*/ 25 h 86"/>
                  <a:gd name="T24" fmla="*/ 149 w 224"/>
                  <a:gd name="T25" fmla="*/ 86 h 86"/>
                  <a:gd name="T26" fmla="*/ 161 w 224"/>
                  <a:gd name="T27" fmla="*/ 0 h 86"/>
                  <a:gd name="T28" fmla="*/ 175 w 224"/>
                  <a:gd name="T29" fmla="*/ 86 h 86"/>
                  <a:gd name="T30" fmla="*/ 187 w 224"/>
                  <a:gd name="T31" fmla="*/ 34 h 86"/>
                  <a:gd name="T32" fmla="*/ 199 w 224"/>
                  <a:gd name="T33" fmla="*/ 59 h 86"/>
                  <a:gd name="T34" fmla="*/ 212 w 224"/>
                  <a:gd name="T35" fmla="*/ 43 h 86"/>
                  <a:gd name="T36" fmla="*/ 224 w 224"/>
                  <a:gd name="T37" fmla="*/ 50 h 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86"/>
                  <a:gd name="T59" fmla="*/ 224 w 224"/>
                  <a:gd name="T60" fmla="*/ 86 h 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86">
                    <a:moveTo>
                      <a:pt x="0" y="50"/>
                    </a:moveTo>
                    <a:lnTo>
                      <a:pt x="12" y="43"/>
                    </a:lnTo>
                    <a:lnTo>
                      <a:pt x="25" y="59"/>
                    </a:lnTo>
                    <a:lnTo>
                      <a:pt x="37" y="34"/>
                    </a:lnTo>
                    <a:lnTo>
                      <a:pt x="49" y="77"/>
                    </a:lnTo>
                    <a:lnTo>
                      <a:pt x="63" y="25"/>
                    </a:lnTo>
                    <a:lnTo>
                      <a:pt x="75" y="86"/>
                    </a:lnTo>
                    <a:lnTo>
                      <a:pt x="87" y="34"/>
                    </a:lnTo>
                    <a:lnTo>
                      <a:pt x="99" y="68"/>
                    </a:lnTo>
                    <a:lnTo>
                      <a:pt x="113" y="43"/>
                    </a:lnTo>
                    <a:lnTo>
                      <a:pt x="125" y="59"/>
                    </a:lnTo>
                    <a:lnTo>
                      <a:pt x="137" y="25"/>
                    </a:lnTo>
                    <a:lnTo>
                      <a:pt x="149" y="86"/>
                    </a:lnTo>
                    <a:lnTo>
                      <a:pt x="161" y="0"/>
                    </a:lnTo>
                    <a:lnTo>
                      <a:pt x="175" y="86"/>
                    </a:lnTo>
                    <a:lnTo>
                      <a:pt x="187" y="34"/>
                    </a:lnTo>
                    <a:lnTo>
                      <a:pt x="199" y="59"/>
                    </a:lnTo>
                    <a:lnTo>
                      <a:pt x="212" y="43"/>
                    </a:lnTo>
                    <a:lnTo>
                      <a:pt x="224" y="50"/>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8" name="Freeform 1236"/>
              <p:cNvSpPr>
                <a:spLocks/>
              </p:cNvSpPr>
              <p:nvPr/>
            </p:nvSpPr>
            <p:spPr bwMode="auto">
              <a:xfrm>
                <a:off x="4423526" y="4814672"/>
                <a:ext cx="357339" cy="178261"/>
              </a:xfrm>
              <a:custGeom>
                <a:avLst/>
                <a:gdLst>
                  <a:gd name="T0" fmla="*/ 0 w 225"/>
                  <a:gd name="T1" fmla="*/ 61 h 112"/>
                  <a:gd name="T2" fmla="*/ 14 w 225"/>
                  <a:gd name="T3" fmla="*/ 52 h 112"/>
                  <a:gd name="T4" fmla="*/ 26 w 225"/>
                  <a:gd name="T5" fmla="*/ 70 h 112"/>
                  <a:gd name="T6" fmla="*/ 38 w 225"/>
                  <a:gd name="T7" fmla="*/ 43 h 112"/>
                  <a:gd name="T8" fmla="*/ 50 w 225"/>
                  <a:gd name="T9" fmla="*/ 86 h 112"/>
                  <a:gd name="T10" fmla="*/ 64 w 225"/>
                  <a:gd name="T11" fmla="*/ 34 h 112"/>
                  <a:gd name="T12" fmla="*/ 76 w 225"/>
                  <a:gd name="T13" fmla="*/ 95 h 112"/>
                  <a:gd name="T14" fmla="*/ 88 w 225"/>
                  <a:gd name="T15" fmla="*/ 43 h 112"/>
                  <a:gd name="T16" fmla="*/ 100 w 225"/>
                  <a:gd name="T17" fmla="*/ 78 h 112"/>
                  <a:gd name="T18" fmla="*/ 112 w 225"/>
                  <a:gd name="T19" fmla="*/ 52 h 112"/>
                  <a:gd name="T20" fmla="*/ 126 w 225"/>
                  <a:gd name="T21" fmla="*/ 70 h 112"/>
                  <a:gd name="T22" fmla="*/ 138 w 225"/>
                  <a:gd name="T23" fmla="*/ 34 h 112"/>
                  <a:gd name="T24" fmla="*/ 150 w 225"/>
                  <a:gd name="T25" fmla="*/ 95 h 112"/>
                  <a:gd name="T26" fmla="*/ 163 w 225"/>
                  <a:gd name="T27" fmla="*/ 0 h 112"/>
                  <a:gd name="T28" fmla="*/ 176 w 225"/>
                  <a:gd name="T29" fmla="*/ 112 h 112"/>
                  <a:gd name="T30" fmla="*/ 188 w 225"/>
                  <a:gd name="T31" fmla="*/ 43 h 112"/>
                  <a:gd name="T32" fmla="*/ 201 w 225"/>
                  <a:gd name="T33" fmla="*/ 70 h 112"/>
                  <a:gd name="T34" fmla="*/ 213 w 225"/>
                  <a:gd name="T35" fmla="*/ 52 h 112"/>
                  <a:gd name="T36" fmla="*/ 225 w 225"/>
                  <a:gd name="T37" fmla="*/ 61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
                  <a:gd name="T58" fmla="*/ 0 h 112"/>
                  <a:gd name="T59" fmla="*/ 225 w 225"/>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 h="112">
                    <a:moveTo>
                      <a:pt x="0" y="61"/>
                    </a:moveTo>
                    <a:lnTo>
                      <a:pt x="14" y="52"/>
                    </a:lnTo>
                    <a:lnTo>
                      <a:pt x="26" y="70"/>
                    </a:lnTo>
                    <a:lnTo>
                      <a:pt x="38" y="43"/>
                    </a:lnTo>
                    <a:lnTo>
                      <a:pt x="50" y="86"/>
                    </a:lnTo>
                    <a:lnTo>
                      <a:pt x="64" y="34"/>
                    </a:lnTo>
                    <a:lnTo>
                      <a:pt x="76" y="95"/>
                    </a:lnTo>
                    <a:lnTo>
                      <a:pt x="88" y="43"/>
                    </a:lnTo>
                    <a:lnTo>
                      <a:pt x="100" y="78"/>
                    </a:lnTo>
                    <a:lnTo>
                      <a:pt x="112" y="52"/>
                    </a:lnTo>
                    <a:lnTo>
                      <a:pt x="126" y="70"/>
                    </a:lnTo>
                    <a:lnTo>
                      <a:pt x="138" y="34"/>
                    </a:lnTo>
                    <a:lnTo>
                      <a:pt x="150" y="95"/>
                    </a:lnTo>
                    <a:lnTo>
                      <a:pt x="163" y="0"/>
                    </a:lnTo>
                    <a:lnTo>
                      <a:pt x="176" y="112"/>
                    </a:lnTo>
                    <a:lnTo>
                      <a:pt x="188" y="43"/>
                    </a:lnTo>
                    <a:lnTo>
                      <a:pt x="201" y="70"/>
                    </a:lnTo>
                    <a:lnTo>
                      <a:pt x="213" y="52"/>
                    </a:lnTo>
                    <a:lnTo>
                      <a:pt x="225" y="61"/>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sp>
            <p:nvSpPr>
              <p:cNvPr id="3009" name="Freeform 1237"/>
              <p:cNvSpPr>
                <a:spLocks/>
              </p:cNvSpPr>
              <p:nvPr/>
            </p:nvSpPr>
            <p:spPr bwMode="auto">
              <a:xfrm>
                <a:off x="4067944" y="4864640"/>
                <a:ext cx="355582" cy="121542"/>
              </a:xfrm>
              <a:custGeom>
                <a:avLst/>
                <a:gdLst>
                  <a:gd name="T0" fmla="*/ 0 w 224"/>
                  <a:gd name="T1" fmla="*/ 43 h 77"/>
                  <a:gd name="T2" fmla="*/ 12 w 224"/>
                  <a:gd name="T3" fmla="*/ 34 h 77"/>
                  <a:gd name="T4" fmla="*/ 25 w 224"/>
                  <a:gd name="T5" fmla="*/ 52 h 77"/>
                  <a:gd name="T6" fmla="*/ 37 w 224"/>
                  <a:gd name="T7" fmla="*/ 25 h 77"/>
                  <a:gd name="T8" fmla="*/ 49 w 224"/>
                  <a:gd name="T9" fmla="*/ 68 h 77"/>
                  <a:gd name="T10" fmla="*/ 63 w 224"/>
                  <a:gd name="T11" fmla="*/ 16 h 77"/>
                  <a:gd name="T12" fmla="*/ 75 w 224"/>
                  <a:gd name="T13" fmla="*/ 77 h 77"/>
                  <a:gd name="T14" fmla="*/ 87 w 224"/>
                  <a:gd name="T15" fmla="*/ 25 h 77"/>
                  <a:gd name="T16" fmla="*/ 99 w 224"/>
                  <a:gd name="T17" fmla="*/ 60 h 77"/>
                  <a:gd name="T18" fmla="*/ 113 w 224"/>
                  <a:gd name="T19" fmla="*/ 34 h 77"/>
                  <a:gd name="T20" fmla="*/ 125 w 224"/>
                  <a:gd name="T21" fmla="*/ 52 h 77"/>
                  <a:gd name="T22" fmla="*/ 137 w 224"/>
                  <a:gd name="T23" fmla="*/ 16 h 77"/>
                  <a:gd name="T24" fmla="*/ 149 w 224"/>
                  <a:gd name="T25" fmla="*/ 77 h 77"/>
                  <a:gd name="T26" fmla="*/ 161 w 224"/>
                  <a:gd name="T27" fmla="*/ 0 h 77"/>
                  <a:gd name="T28" fmla="*/ 175 w 224"/>
                  <a:gd name="T29" fmla="*/ 77 h 77"/>
                  <a:gd name="T30" fmla="*/ 187 w 224"/>
                  <a:gd name="T31" fmla="*/ 25 h 77"/>
                  <a:gd name="T32" fmla="*/ 199 w 224"/>
                  <a:gd name="T33" fmla="*/ 52 h 77"/>
                  <a:gd name="T34" fmla="*/ 212 w 224"/>
                  <a:gd name="T35" fmla="*/ 34 h 77"/>
                  <a:gd name="T36" fmla="*/ 224 w 224"/>
                  <a:gd name="T37" fmla="*/ 43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77"/>
                  <a:gd name="T59" fmla="*/ 224 w 22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77">
                    <a:moveTo>
                      <a:pt x="0" y="43"/>
                    </a:moveTo>
                    <a:lnTo>
                      <a:pt x="12" y="34"/>
                    </a:lnTo>
                    <a:lnTo>
                      <a:pt x="25" y="52"/>
                    </a:lnTo>
                    <a:lnTo>
                      <a:pt x="37" y="25"/>
                    </a:lnTo>
                    <a:lnTo>
                      <a:pt x="49" y="68"/>
                    </a:lnTo>
                    <a:lnTo>
                      <a:pt x="63" y="16"/>
                    </a:lnTo>
                    <a:lnTo>
                      <a:pt x="75" y="77"/>
                    </a:lnTo>
                    <a:lnTo>
                      <a:pt x="87" y="25"/>
                    </a:lnTo>
                    <a:lnTo>
                      <a:pt x="99" y="60"/>
                    </a:lnTo>
                    <a:lnTo>
                      <a:pt x="113" y="34"/>
                    </a:lnTo>
                    <a:lnTo>
                      <a:pt x="125" y="52"/>
                    </a:lnTo>
                    <a:lnTo>
                      <a:pt x="137" y="16"/>
                    </a:lnTo>
                    <a:lnTo>
                      <a:pt x="149" y="77"/>
                    </a:lnTo>
                    <a:lnTo>
                      <a:pt x="161" y="0"/>
                    </a:lnTo>
                    <a:lnTo>
                      <a:pt x="175" y="77"/>
                    </a:lnTo>
                    <a:lnTo>
                      <a:pt x="187" y="25"/>
                    </a:lnTo>
                    <a:lnTo>
                      <a:pt x="199" y="52"/>
                    </a:lnTo>
                    <a:lnTo>
                      <a:pt x="212" y="34"/>
                    </a:lnTo>
                    <a:lnTo>
                      <a:pt x="224" y="43"/>
                    </a:lnTo>
                  </a:path>
                </a:pathLst>
              </a:custGeom>
              <a:noFill/>
              <a:ln w="0">
                <a:solidFill>
                  <a:srgbClr val="FF0000"/>
                </a:solidFill>
                <a:round/>
                <a:headEnd/>
                <a:tailEnd/>
              </a:ln>
            </p:spPr>
            <p:txBody>
              <a:bodyPr/>
              <a:lstStyle/>
              <a:p>
                <a:pPr>
                  <a:defRPr/>
                </a:pPr>
                <a:endParaRPr lang="en-US">
                  <a:solidFill>
                    <a:prstClr val="black"/>
                  </a:solidFill>
                  <a:latin typeface="Calibri" pitchFamily="34" charset="0"/>
                </a:endParaRPr>
              </a:p>
            </p:txBody>
          </p:sp>
        </p:grpSp>
        <p:cxnSp>
          <p:nvCxnSpPr>
            <p:cNvPr id="2999" name="Connecteur droit avec flèche 2998"/>
            <p:cNvCxnSpPr/>
            <p:nvPr/>
          </p:nvCxnSpPr>
          <p:spPr bwMode="auto">
            <a:xfrm flipH="1" flipV="1">
              <a:off x="8069264" y="3303220"/>
              <a:ext cx="1281610" cy="1082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3018" name="Connecteur droit avec flèche 3017"/>
          <p:cNvCxnSpPr/>
          <p:nvPr/>
        </p:nvCxnSpPr>
        <p:spPr bwMode="auto">
          <a:xfrm flipH="1">
            <a:off x="8672538" y="3861048"/>
            <a:ext cx="231775" cy="1206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19" name="Connecteur droit avec flèche 3018"/>
          <p:cNvCxnSpPr/>
          <p:nvPr/>
        </p:nvCxnSpPr>
        <p:spPr bwMode="auto">
          <a:xfrm flipH="1">
            <a:off x="8688289" y="4581128"/>
            <a:ext cx="314325"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0" name="Connecteur droit avec flèche 3019"/>
          <p:cNvCxnSpPr/>
          <p:nvPr/>
        </p:nvCxnSpPr>
        <p:spPr bwMode="auto">
          <a:xfrm flipH="1" flipV="1">
            <a:off x="8520114" y="5301208"/>
            <a:ext cx="282575" cy="1857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1" name="Connecteur droit avec flèche 3020"/>
          <p:cNvCxnSpPr/>
          <p:nvPr/>
        </p:nvCxnSpPr>
        <p:spPr bwMode="auto">
          <a:xfrm flipH="1">
            <a:off x="7248128" y="3212976"/>
            <a:ext cx="6350" cy="3683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2" name="Connecteur droit avec flèche 3021"/>
          <p:cNvCxnSpPr/>
          <p:nvPr/>
        </p:nvCxnSpPr>
        <p:spPr bwMode="auto">
          <a:xfrm flipH="1">
            <a:off x="7241778" y="3789040"/>
            <a:ext cx="6350" cy="3683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3" name="Connecteur droit avec flèche 3022"/>
          <p:cNvCxnSpPr/>
          <p:nvPr/>
        </p:nvCxnSpPr>
        <p:spPr bwMode="auto">
          <a:xfrm>
            <a:off x="6312024" y="4509121"/>
            <a:ext cx="331788" cy="9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4" name="Connecteur droit avec flèche 3023"/>
          <p:cNvCxnSpPr/>
          <p:nvPr/>
        </p:nvCxnSpPr>
        <p:spPr bwMode="auto">
          <a:xfrm flipV="1">
            <a:off x="6597274" y="5070481"/>
            <a:ext cx="315931" cy="3248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7" name="Connecteur droit avec flèche 3026"/>
          <p:cNvCxnSpPr/>
          <p:nvPr/>
        </p:nvCxnSpPr>
        <p:spPr bwMode="auto">
          <a:xfrm flipV="1">
            <a:off x="7320136" y="5733257"/>
            <a:ext cx="0" cy="3254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8" name="Connecteur droit avec flèche 3027"/>
          <p:cNvCxnSpPr/>
          <p:nvPr/>
        </p:nvCxnSpPr>
        <p:spPr bwMode="auto">
          <a:xfrm flipV="1">
            <a:off x="7248128" y="4941169"/>
            <a:ext cx="0" cy="3254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29" name="Connecteur droit avec flèche 3028"/>
          <p:cNvCxnSpPr/>
          <p:nvPr/>
        </p:nvCxnSpPr>
        <p:spPr bwMode="auto">
          <a:xfrm flipH="1">
            <a:off x="7536161" y="4581128"/>
            <a:ext cx="314325"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31" name="Rectangle 1263"/>
          <p:cNvSpPr>
            <a:spLocks noChangeArrowheads="1"/>
          </p:cNvSpPr>
          <p:nvPr/>
        </p:nvSpPr>
        <p:spPr bwMode="auto">
          <a:xfrm>
            <a:off x="7157928" y="1907540"/>
            <a:ext cx="1242328" cy="369332"/>
          </a:xfrm>
          <a:prstGeom prst="rect">
            <a:avLst/>
          </a:prstGeom>
          <a:noFill/>
          <a:ln w="19050">
            <a:solidFill>
              <a:schemeClr val="tx1"/>
            </a:solidFill>
            <a:miter lim="800000"/>
            <a:headEnd/>
            <a:tailEnd/>
          </a:ln>
        </p:spPr>
        <p:txBody>
          <a:bodyPr wrap="none" lIns="0" tIns="0" rIns="0" bIns="0">
            <a:spAutoFit/>
          </a:bodyPr>
          <a:lstStyle/>
          <a:p>
            <a:pPr>
              <a:defRPr/>
            </a:pPr>
            <a:r>
              <a:rPr lang="fr-FR" sz="2400" dirty="0">
                <a:solidFill>
                  <a:srgbClr val="FF0000"/>
                </a:solidFill>
                <a:latin typeface="Calibri"/>
              </a:rPr>
              <a:t>  Phase 2  </a:t>
            </a:r>
          </a:p>
        </p:txBody>
      </p:sp>
      <p:sp>
        <p:nvSpPr>
          <p:cNvPr id="3032" name="Rectangle 611"/>
          <p:cNvSpPr>
            <a:spLocks noChangeArrowheads="1"/>
          </p:cNvSpPr>
          <p:nvPr/>
        </p:nvSpPr>
        <p:spPr bwMode="auto">
          <a:xfrm>
            <a:off x="4091400" y="2109712"/>
            <a:ext cx="2903871" cy="276999"/>
          </a:xfrm>
          <a:prstGeom prst="rect">
            <a:avLst/>
          </a:prstGeom>
          <a:noFill/>
          <a:ln w="9525">
            <a:noFill/>
            <a:miter lim="800000"/>
            <a:headEnd/>
            <a:tailEnd/>
          </a:ln>
        </p:spPr>
        <p:txBody>
          <a:bodyPr wrap="none" lIns="0" tIns="0" rIns="0" bIns="0">
            <a:spAutoFit/>
          </a:bodyPr>
          <a:lstStyle/>
          <a:p>
            <a:pPr>
              <a:defRPr/>
            </a:pPr>
            <a:r>
              <a:rPr lang="fr-FR" dirty="0">
                <a:latin typeface="Calibri"/>
              </a:rPr>
              <a:t>Transducteurs </a:t>
            </a:r>
            <a:r>
              <a:rPr lang="fr-FR" dirty="0" err="1">
                <a:latin typeface="Calibri"/>
              </a:rPr>
              <a:t>piezoélectriques</a:t>
            </a:r>
            <a:endParaRPr lang="fr-FR" dirty="0">
              <a:latin typeface="Calibri"/>
            </a:endParaRPr>
          </a:p>
        </p:txBody>
      </p:sp>
      <p:sp>
        <p:nvSpPr>
          <p:cNvPr id="3033" name="Rectangle 614"/>
          <p:cNvSpPr>
            <a:spLocks noChangeArrowheads="1"/>
          </p:cNvSpPr>
          <p:nvPr/>
        </p:nvSpPr>
        <p:spPr bwMode="auto">
          <a:xfrm>
            <a:off x="1837150" y="2401812"/>
            <a:ext cx="1729897" cy="276999"/>
          </a:xfrm>
          <a:prstGeom prst="rect">
            <a:avLst/>
          </a:prstGeom>
          <a:noFill/>
          <a:ln w="9525">
            <a:noFill/>
            <a:miter lim="800000"/>
            <a:headEnd/>
            <a:tailEnd/>
          </a:ln>
        </p:spPr>
        <p:txBody>
          <a:bodyPr wrap="none" lIns="0" tIns="0" rIns="0" bIns="0">
            <a:spAutoFit/>
          </a:bodyPr>
          <a:lstStyle/>
          <a:p>
            <a:pPr>
              <a:defRPr/>
            </a:pPr>
            <a:r>
              <a:rPr lang="fr-FR" dirty="0">
                <a:latin typeface="Calibri"/>
              </a:rPr>
              <a:t>Milieu hétérogène</a:t>
            </a:r>
          </a:p>
        </p:txBody>
      </p:sp>
      <p:graphicFrame>
        <p:nvGraphicFramePr>
          <p:cNvPr id="3034" name="Object 3"/>
          <p:cNvGraphicFramePr>
            <a:graphicFrameLocks noChangeAspect="1"/>
          </p:cNvGraphicFramePr>
          <p:nvPr>
            <p:extLst/>
          </p:nvPr>
        </p:nvGraphicFramePr>
        <p:xfrm>
          <a:off x="5358221" y="2452787"/>
          <a:ext cx="831996" cy="415924"/>
        </p:xfrm>
        <a:graphic>
          <a:graphicData uri="http://schemas.openxmlformats.org/presentationml/2006/ole">
            <mc:AlternateContent xmlns:mc="http://schemas.openxmlformats.org/markup-compatibility/2006">
              <mc:Choice xmlns:v="urn:schemas-microsoft-com:vml" Requires="v">
                <p:oleObj spid="_x0000_s2180" name="Équation" r:id="rId3" imgW="457200" imgH="228600" progId="Equation.3">
                  <p:embed/>
                </p:oleObj>
              </mc:Choice>
              <mc:Fallback>
                <p:oleObj name="Équation" r:id="rId3" imgW="457200" imgH="228600" progId="Equation.3">
                  <p:embed/>
                  <p:pic>
                    <p:nvPicPr>
                      <p:cNvPr id="3034"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221" y="2452787"/>
                        <a:ext cx="831996" cy="415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35" name="Rectangle 1263"/>
          <p:cNvSpPr>
            <a:spLocks noChangeArrowheads="1"/>
          </p:cNvSpPr>
          <p:nvPr/>
        </p:nvSpPr>
        <p:spPr bwMode="auto">
          <a:xfrm>
            <a:off x="2794412" y="1874761"/>
            <a:ext cx="1143000" cy="369888"/>
          </a:xfrm>
          <a:prstGeom prst="rect">
            <a:avLst/>
          </a:prstGeom>
          <a:noFill/>
          <a:ln w="19050">
            <a:solidFill>
              <a:schemeClr val="tx1"/>
            </a:solidFill>
            <a:miter lim="800000"/>
            <a:headEnd/>
            <a:tailEnd/>
          </a:ln>
        </p:spPr>
        <p:txBody>
          <a:bodyPr lIns="0" tIns="0" rIns="0" bIns="0">
            <a:spAutoFit/>
          </a:bodyPr>
          <a:lstStyle/>
          <a:p>
            <a:pPr>
              <a:defRPr/>
            </a:pPr>
            <a:r>
              <a:rPr lang="fr-FR" sz="2400" dirty="0">
                <a:solidFill>
                  <a:srgbClr val="FF0000"/>
                </a:solidFill>
                <a:latin typeface="Calibri"/>
              </a:rPr>
              <a:t>  Phase 1</a:t>
            </a:r>
          </a:p>
        </p:txBody>
      </p:sp>
      <p:cxnSp>
        <p:nvCxnSpPr>
          <p:cNvPr id="3036" name="Connecteur droit avec flèche 3035"/>
          <p:cNvCxnSpPr/>
          <p:nvPr/>
        </p:nvCxnSpPr>
        <p:spPr bwMode="auto">
          <a:xfrm>
            <a:off x="5104223" y="2901874"/>
            <a:ext cx="1219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3037" name="Object 2"/>
          <p:cNvGraphicFramePr>
            <a:graphicFrameLocks noChangeAspect="1"/>
          </p:cNvGraphicFramePr>
          <p:nvPr>
            <p:extLst/>
          </p:nvPr>
        </p:nvGraphicFramePr>
        <p:xfrm>
          <a:off x="9368913" y="2437076"/>
          <a:ext cx="1248107" cy="415861"/>
        </p:xfrm>
        <a:graphic>
          <a:graphicData uri="http://schemas.openxmlformats.org/presentationml/2006/ole">
            <mc:AlternateContent xmlns:mc="http://schemas.openxmlformats.org/markup-compatibility/2006">
              <mc:Choice xmlns:v="urn:schemas-microsoft-com:vml" Requires="v">
                <p:oleObj spid="_x0000_s2181" name="Équation" r:id="rId5" imgW="685800" imgH="228600" progId="Equation.3">
                  <p:embed/>
                </p:oleObj>
              </mc:Choice>
              <mc:Fallback>
                <p:oleObj name="Équation" r:id="rId5" imgW="685800" imgH="228600" progId="Equation.3">
                  <p:embed/>
                  <p:pic>
                    <p:nvPicPr>
                      <p:cNvPr id="3037"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68913" y="2437076"/>
                        <a:ext cx="1248107" cy="4158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39" name="Text Box 1271"/>
          <p:cNvSpPr txBox="1">
            <a:spLocks noChangeArrowheads="1"/>
          </p:cNvSpPr>
          <p:nvPr/>
        </p:nvSpPr>
        <p:spPr bwMode="auto">
          <a:xfrm>
            <a:off x="1639249" y="98417"/>
            <a:ext cx="10135535" cy="954107"/>
          </a:xfrm>
          <a:prstGeom prst="rect">
            <a:avLst/>
          </a:prstGeom>
          <a:noFill/>
          <a:ln w="9525">
            <a:noFill/>
            <a:miter lim="800000"/>
            <a:headEnd/>
            <a:tailEnd/>
          </a:ln>
        </p:spPr>
        <p:txBody>
          <a:bodyPr wrap="square">
            <a:spAutoFit/>
          </a:bodyPr>
          <a:lstStyle/>
          <a:p>
            <a:pPr algn="ctr">
              <a:defRPr/>
            </a:pPr>
            <a:r>
              <a:rPr lang="en-US" sz="2800" b="1" dirty="0">
                <a:solidFill>
                  <a:srgbClr val="FF0000"/>
                </a:solidFill>
                <a:latin typeface="Calibri" pitchFamily="34" charset="0"/>
              </a:rPr>
              <a:t>Comment </a:t>
            </a:r>
            <a:r>
              <a:rPr lang="en-US" sz="2800" b="1" dirty="0" err="1">
                <a:solidFill>
                  <a:srgbClr val="FF0000"/>
                </a:solidFill>
                <a:latin typeface="Calibri" pitchFamily="34" charset="0"/>
              </a:rPr>
              <a:t>aller</a:t>
            </a:r>
            <a:r>
              <a:rPr lang="en-US" sz="2800" b="1" dirty="0">
                <a:solidFill>
                  <a:srgbClr val="FF0000"/>
                </a:solidFill>
                <a:latin typeface="Calibri" pitchFamily="34" charset="0"/>
              </a:rPr>
              <a:t> plus </a:t>
            </a:r>
            <a:r>
              <a:rPr lang="en-US" sz="2800" b="1" dirty="0" err="1">
                <a:solidFill>
                  <a:srgbClr val="FF0000"/>
                </a:solidFill>
                <a:latin typeface="Calibri" pitchFamily="34" charset="0"/>
              </a:rPr>
              <a:t>vite</a:t>
            </a:r>
            <a:r>
              <a:rPr lang="en-US" sz="2800" b="1" dirty="0">
                <a:solidFill>
                  <a:srgbClr val="FF0000"/>
                </a:solidFill>
                <a:latin typeface="Calibri" pitchFamily="34" charset="0"/>
              </a:rPr>
              <a:t> ? </a:t>
            </a:r>
            <a:r>
              <a:rPr lang="en-US" sz="2800" b="1" dirty="0" err="1">
                <a:solidFill>
                  <a:srgbClr val="FF0000"/>
                </a:solidFill>
                <a:latin typeface="Calibri" pitchFamily="34" charset="0"/>
              </a:rPr>
              <a:t>L’approche</a:t>
            </a:r>
            <a:r>
              <a:rPr lang="en-US" sz="2800" b="1" dirty="0">
                <a:solidFill>
                  <a:srgbClr val="FF0000"/>
                </a:solidFill>
                <a:latin typeface="Calibri" pitchFamily="34" charset="0"/>
              </a:rPr>
              <a:t> </a:t>
            </a:r>
            <a:r>
              <a:rPr lang="en-US" sz="2800" b="1" dirty="0" err="1">
                <a:solidFill>
                  <a:srgbClr val="FF0000"/>
                </a:solidFill>
                <a:latin typeface="Calibri" pitchFamily="34" charset="0"/>
              </a:rPr>
              <a:t>Retournement</a:t>
            </a:r>
            <a:r>
              <a:rPr lang="en-US" sz="2800" b="1" dirty="0">
                <a:solidFill>
                  <a:srgbClr val="FF0000"/>
                </a:solidFill>
                <a:latin typeface="Calibri" pitchFamily="34" charset="0"/>
              </a:rPr>
              <a:t> </a:t>
            </a:r>
            <a:r>
              <a:rPr lang="en-US" sz="2800" b="1" dirty="0" err="1">
                <a:solidFill>
                  <a:srgbClr val="FF0000"/>
                </a:solidFill>
                <a:latin typeface="Calibri" pitchFamily="34" charset="0"/>
              </a:rPr>
              <a:t>Temporel</a:t>
            </a:r>
            <a:endParaRPr lang="en-US" sz="2800" b="1" dirty="0">
              <a:solidFill>
                <a:srgbClr val="FF0000"/>
              </a:solidFill>
              <a:latin typeface="Calibri" pitchFamily="34" charset="0"/>
            </a:endParaRPr>
          </a:p>
          <a:p>
            <a:pPr algn="ctr">
              <a:defRPr/>
            </a:pPr>
            <a:r>
              <a:rPr lang="en-US" sz="2800" b="1" dirty="0">
                <a:solidFill>
                  <a:srgbClr val="FF0000"/>
                </a:solidFill>
                <a:latin typeface="Calibri" pitchFamily="34" charset="0"/>
              </a:rPr>
              <a:t>1990 - </a:t>
            </a:r>
            <a:r>
              <a:rPr lang="en-US" sz="2800" b="1" dirty="0" err="1">
                <a:solidFill>
                  <a:srgbClr val="FF0000"/>
                </a:solidFill>
                <a:latin typeface="Calibri" pitchFamily="34" charset="0"/>
              </a:rPr>
              <a:t>L’ère</a:t>
            </a:r>
            <a:r>
              <a:rPr lang="en-US" sz="2800" b="1" dirty="0">
                <a:solidFill>
                  <a:srgbClr val="FF0000"/>
                </a:solidFill>
                <a:latin typeface="Calibri" pitchFamily="34" charset="0"/>
              </a:rPr>
              <a:t> du digital </a:t>
            </a:r>
            <a:r>
              <a:rPr lang="en-US" sz="2800" b="1" dirty="0" err="1">
                <a:solidFill>
                  <a:srgbClr val="FF0000"/>
                </a:solidFill>
                <a:latin typeface="Calibri" pitchFamily="34" charset="0"/>
              </a:rPr>
              <a:t>est</a:t>
            </a:r>
            <a:r>
              <a:rPr lang="en-US" sz="2800" b="1" dirty="0">
                <a:solidFill>
                  <a:srgbClr val="FF0000"/>
                </a:solidFill>
                <a:latin typeface="Calibri" pitchFamily="34" charset="0"/>
              </a:rPr>
              <a:t> </a:t>
            </a:r>
            <a:r>
              <a:rPr lang="en-US" sz="2800" b="1" dirty="0" err="1">
                <a:solidFill>
                  <a:srgbClr val="FF0000"/>
                </a:solidFill>
                <a:latin typeface="Calibri" pitchFamily="34" charset="0"/>
              </a:rPr>
              <a:t>arrivée</a:t>
            </a:r>
            <a:r>
              <a:rPr lang="en-US" sz="2800" b="1" dirty="0">
                <a:solidFill>
                  <a:srgbClr val="FF0000"/>
                </a:solidFill>
                <a:latin typeface="Calibri" pitchFamily="34" charset="0"/>
              </a:rPr>
              <a:t> !!!!!! </a:t>
            </a:r>
          </a:p>
        </p:txBody>
      </p:sp>
      <p:grpSp>
        <p:nvGrpSpPr>
          <p:cNvPr id="3041" name="Group 1243"/>
          <p:cNvGrpSpPr>
            <a:grpSpLocks/>
          </p:cNvGrpSpPr>
          <p:nvPr/>
        </p:nvGrpSpPr>
        <p:grpSpPr bwMode="auto">
          <a:xfrm>
            <a:off x="6759575" y="692598"/>
            <a:ext cx="388938" cy="682625"/>
            <a:chOff x="2538" y="973"/>
            <a:chExt cx="245" cy="430"/>
          </a:xfrm>
        </p:grpSpPr>
        <p:sp>
          <p:nvSpPr>
            <p:cNvPr id="3042" name="Rectangle 1244"/>
            <p:cNvSpPr>
              <a:spLocks noChangeArrowheads="1"/>
            </p:cNvSpPr>
            <p:nvPr/>
          </p:nvSpPr>
          <p:spPr bwMode="auto">
            <a:xfrm>
              <a:off x="2538" y="989"/>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3" name="Rectangle 1245"/>
            <p:cNvSpPr>
              <a:spLocks noChangeArrowheads="1"/>
            </p:cNvSpPr>
            <p:nvPr/>
          </p:nvSpPr>
          <p:spPr bwMode="auto">
            <a:xfrm>
              <a:off x="2783" y="990"/>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4" name="Rectangle 1247"/>
            <p:cNvSpPr>
              <a:spLocks noChangeArrowheads="1"/>
            </p:cNvSpPr>
            <p:nvPr/>
          </p:nvSpPr>
          <p:spPr bwMode="auto">
            <a:xfrm>
              <a:off x="2598" y="1042"/>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5" name="Rectangle 1248"/>
            <p:cNvSpPr>
              <a:spLocks noChangeArrowheads="1"/>
            </p:cNvSpPr>
            <p:nvPr/>
          </p:nvSpPr>
          <p:spPr bwMode="auto">
            <a:xfrm>
              <a:off x="2734" y="1042"/>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6" name="Rectangle 1249"/>
            <p:cNvSpPr>
              <a:spLocks noChangeArrowheads="1"/>
            </p:cNvSpPr>
            <p:nvPr/>
          </p:nvSpPr>
          <p:spPr bwMode="auto">
            <a:xfrm>
              <a:off x="2652" y="1093"/>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7" name="Rectangle 1250"/>
            <p:cNvSpPr>
              <a:spLocks noChangeArrowheads="1"/>
            </p:cNvSpPr>
            <p:nvPr/>
          </p:nvSpPr>
          <p:spPr bwMode="auto">
            <a:xfrm>
              <a:off x="2594" y="973"/>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sp>
          <p:nvSpPr>
            <p:cNvPr id="3048" name="Rectangle 1251"/>
            <p:cNvSpPr>
              <a:spLocks noChangeArrowheads="1"/>
            </p:cNvSpPr>
            <p:nvPr/>
          </p:nvSpPr>
          <p:spPr bwMode="auto">
            <a:xfrm>
              <a:off x="2682" y="1042"/>
              <a:ext cx="0" cy="310"/>
            </a:xfrm>
            <a:prstGeom prst="rect">
              <a:avLst/>
            </a:prstGeom>
            <a:noFill/>
            <a:ln w="9525">
              <a:noFill/>
              <a:miter lim="800000"/>
              <a:headEnd/>
              <a:tailEnd/>
            </a:ln>
          </p:spPr>
          <p:txBody>
            <a:bodyPr wrap="none" lIns="0" tIns="0" rIns="0" bIns="0">
              <a:spAutoFit/>
            </a:bodyPr>
            <a:lstStyle/>
            <a:p>
              <a:pPr>
                <a:defRPr/>
              </a:pPr>
              <a:endParaRPr lang="fr-FR" sz="3200">
                <a:solidFill>
                  <a:prstClr val="black"/>
                </a:solidFill>
                <a:latin typeface="Calibri" pitchFamily="34" charset="0"/>
              </a:endParaRPr>
            </a:p>
          </p:txBody>
        </p:sp>
      </p:grpSp>
      <p:sp>
        <p:nvSpPr>
          <p:cNvPr id="3051" name="ZoneTexte 3050"/>
          <p:cNvSpPr txBox="1"/>
          <p:nvPr/>
        </p:nvSpPr>
        <p:spPr>
          <a:xfrm>
            <a:off x="4367809" y="5805264"/>
            <a:ext cx="1903213" cy="369332"/>
          </a:xfrm>
          <a:prstGeom prst="rect">
            <a:avLst/>
          </a:prstGeom>
          <a:noFill/>
        </p:spPr>
        <p:txBody>
          <a:bodyPr wrap="none">
            <a:spAutoFit/>
          </a:bodyPr>
          <a:lstStyle/>
          <a:p>
            <a:pPr>
              <a:defRPr/>
            </a:pPr>
            <a:r>
              <a:rPr lang="fr-FR" dirty="0">
                <a:solidFill>
                  <a:prstClr val="black"/>
                </a:solidFill>
                <a:latin typeface="Calibri"/>
              </a:rPr>
              <a:t>Source acoustique</a:t>
            </a:r>
          </a:p>
        </p:txBody>
      </p:sp>
      <p:cxnSp>
        <p:nvCxnSpPr>
          <p:cNvPr id="3052" name="Connecteur droit avec flèche 3051"/>
          <p:cNvCxnSpPr>
            <a:stCxn id="3051" idx="0"/>
          </p:cNvCxnSpPr>
          <p:nvPr/>
        </p:nvCxnSpPr>
        <p:spPr>
          <a:xfrm flipH="1" flipV="1">
            <a:off x="3125939" y="4653138"/>
            <a:ext cx="2193477" cy="115212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55" name="Connecteur droit avec flèche 3054"/>
          <p:cNvCxnSpPr/>
          <p:nvPr/>
        </p:nvCxnSpPr>
        <p:spPr>
          <a:xfrm flipH="1">
            <a:off x="4131094" y="2383147"/>
            <a:ext cx="935294" cy="85145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56" name="Connecteur droit avec flèche 3055"/>
          <p:cNvCxnSpPr>
            <a:stCxn id="3033" idx="2"/>
            <a:endCxn id="263" idx="0"/>
          </p:cNvCxnSpPr>
          <p:nvPr/>
        </p:nvCxnSpPr>
        <p:spPr>
          <a:xfrm>
            <a:off x="2702098" y="2678811"/>
            <a:ext cx="1159940" cy="141531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61" name="Connecteur droit avec flèche 3060"/>
          <p:cNvCxnSpPr/>
          <p:nvPr/>
        </p:nvCxnSpPr>
        <p:spPr>
          <a:xfrm flipH="1">
            <a:off x="4283494" y="2495529"/>
            <a:ext cx="775730" cy="89147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63" name="Connecteur droit avec flèche 3062"/>
          <p:cNvCxnSpPr/>
          <p:nvPr/>
        </p:nvCxnSpPr>
        <p:spPr>
          <a:xfrm flipH="1">
            <a:off x="4435894" y="2423005"/>
            <a:ext cx="709950" cy="111639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65" name="Rectangle 1240"/>
          <p:cNvSpPr>
            <a:spLocks noChangeArrowheads="1"/>
          </p:cNvSpPr>
          <p:nvPr/>
        </p:nvSpPr>
        <p:spPr bwMode="auto">
          <a:xfrm>
            <a:off x="4871865" y="4005065"/>
            <a:ext cx="1280287" cy="830997"/>
          </a:xfrm>
          <a:prstGeom prst="rect">
            <a:avLst/>
          </a:prstGeom>
          <a:noFill/>
          <a:ln w="9525">
            <a:noFill/>
            <a:miter lim="800000"/>
            <a:headEnd/>
            <a:tailEnd/>
          </a:ln>
        </p:spPr>
        <p:txBody>
          <a:bodyPr wrap="none" lIns="0" tIns="0" rIns="0" bIns="0">
            <a:spAutoFit/>
          </a:bodyPr>
          <a:lstStyle/>
          <a:p>
            <a:pPr>
              <a:defRPr/>
            </a:pPr>
            <a:r>
              <a:rPr lang="fr-FR" dirty="0">
                <a:latin typeface="Calibri"/>
              </a:rPr>
              <a:t>RAM</a:t>
            </a:r>
          </a:p>
          <a:p>
            <a:pPr>
              <a:defRPr/>
            </a:pPr>
            <a:r>
              <a:rPr lang="fr-FR" dirty="0">
                <a:latin typeface="Calibri"/>
              </a:rPr>
              <a:t>Mémoires</a:t>
            </a:r>
          </a:p>
          <a:p>
            <a:pPr>
              <a:defRPr/>
            </a:pPr>
            <a:r>
              <a:rPr lang="fr-FR" dirty="0">
                <a:latin typeface="Calibri"/>
              </a:rPr>
              <a:t>électroniques</a:t>
            </a:r>
          </a:p>
        </p:txBody>
      </p:sp>
    </p:spTree>
    <p:extLst>
      <p:ext uri="{BB962C8B-B14F-4D97-AF65-F5344CB8AC3E}">
        <p14:creationId xmlns:p14="http://schemas.microsoft.com/office/powerpoint/2010/main" val="402522286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p:cNvGrpSpPr/>
          <p:nvPr/>
        </p:nvGrpSpPr>
        <p:grpSpPr>
          <a:xfrm>
            <a:off x="2495600" y="1008336"/>
            <a:ext cx="6083300" cy="5661025"/>
            <a:chOff x="971600" y="1008335"/>
            <a:chExt cx="6083300" cy="5661025"/>
          </a:xfrm>
        </p:grpSpPr>
        <p:sp>
          <p:nvSpPr>
            <p:cNvPr id="43010" name="Freeform 2"/>
            <p:cNvSpPr>
              <a:spLocks/>
            </p:cNvSpPr>
            <p:nvPr/>
          </p:nvSpPr>
          <p:spPr bwMode="auto">
            <a:xfrm>
              <a:off x="4691113" y="1133748"/>
              <a:ext cx="366712" cy="1330325"/>
            </a:xfrm>
            <a:custGeom>
              <a:avLst/>
              <a:gdLst>
                <a:gd name="T0" fmla="*/ 2147483647 w 462"/>
                <a:gd name="T1" fmla="*/ 2147483647 h 1676"/>
                <a:gd name="T2" fmla="*/ 2147483647 w 462"/>
                <a:gd name="T3" fmla="*/ 2147483647 h 1676"/>
                <a:gd name="T4" fmla="*/ 2147483647 w 462"/>
                <a:gd name="T5" fmla="*/ 2147483647 h 1676"/>
                <a:gd name="T6" fmla="*/ 2147483647 w 462"/>
                <a:gd name="T7" fmla="*/ 2147483647 h 1676"/>
                <a:gd name="T8" fmla="*/ 2147483647 w 462"/>
                <a:gd name="T9" fmla="*/ 2147483647 h 1676"/>
                <a:gd name="T10" fmla="*/ 2147483647 w 462"/>
                <a:gd name="T11" fmla="*/ 2147483647 h 1676"/>
                <a:gd name="T12" fmla="*/ 2147483647 w 462"/>
                <a:gd name="T13" fmla="*/ 2147483647 h 1676"/>
                <a:gd name="T14" fmla="*/ 2147483647 w 462"/>
                <a:gd name="T15" fmla="*/ 2147483647 h 1676"/>
                <a:gd name="T16" fmla="*/ 2147483647 w 462"/>
                <a:gd name="T17" fmla="*/ 2147483647 h 1676"/>
                <a:gd name="T18" fmla="*/ 2147483647 w 462"/>
                <a:gd name="T19" fmla="*/ 2147483647 h 1676"/>
                <a:gd name="T20" fmla="*/ 2147483647 w 462"/>
                <a:gd name="T21" fmla="*/ 2147483647 h 1676"/>
                <a:gd name="T22" fmla="*/ 2147483647 w 462"/>
                <a:gd name="T23" fmla="*/ 2147483647 h 1676"/>
                <a:gd name="T24" fmla="*/ 2147483647 w 462"/>
                <a:gd name="T25" fmla="*/ 2147483647 h 1676"/>
                <a:gd name="T26" fmla="*/ 2147483647 w 462"/>
                <a:gd name="T27" fmla="*/ 2147483647 h 1676"/>
                <a:gd name="T28" fmla="*/ 2147483647 w 462"/>
                <a:gd name="T29" fmla="*/ 2147483647 h 1676"/>
                <a:gd name="T30" fmla="*/ 2147483647 w 462"/>
                <a:gd name="T31" fmla="*/ 2147483647 h 1676"/>
                <a:gd name="T32" fmla="*/ 2147483647 w 462"/>
                <a:gd name="T33" fmla="*/ 2147483647 h 1676"/>
                <a:gd name="T34" fmla="*/ 2147483647 w 462"/>
                <a:gd name="T35" fmla="*/ 2147483647 h 1676"/>
                <a:gd name="T36" fmla="*/ 2147483647 w 462"/>
                <a:gd name="T37" fmla="*/ 2147483647 h 1676"/>
                <a:gd name="T38" fmla="*/ 2147483647 w 462"/>
                <a:gd name="T39" fmla="*/ 2147483647 h 1676"/>
                <a:gd name="T40" fmla="*/ 2147483647 w 462"/>
                <a:gd name="T41" fmla="*/ 2147483647 h 1676"/>
                <a:gd name="T42" fmla="*/ 0 w 462"/>
                <a:gd name="T43" fmla="*/ 2147483647 h 1676"/>
                <a:gd name="T44" fmla="*/ 2147483647 w 462"/>
                <a:gd name="T45" fmla="*/ 2147483647 h 1676"/>
                <a:gd name="T46" fmla="*/ 2147483647 w 462"/>
                <a:gd name="T47" fmla="*/ 2147483647 h 1676"/>
                <a:gd name="T48" fmla="*/ 2147483647 w 462"/>
                <a:gd name="T49" fmla="*/ 2147483647 h 1676"/>
                <a:gd name="T50" fmla="*/ 2147483647 w 462"/>
                <a:gd name="T51" fmla="*/ 2147483647 h 1676"/>
                <a:gd name="T52" fmla="*/ 2147483647 w 462"/>
                <a:gd name="T53" fmla="*/ 2147483647 h 1676"/>
                <a:gd name="T54" fmla="*/ 2147483647 w 462"/>
                <a:gd name="T55" fmla="*/ 2147483647 h 1676"/>
                <a:gd name="T56" fmla="*/ 2147483647 w 462"/>
                <a:gd name="T57" fmla="*/ 2147483647 h 1676"/>
                <a:gd name="T58" fmla="*/ 2147483647 w 462"/>
                <a:gd name="T59" fmla="*/ 2147483647 h 1676"/>
                <a:gd name="T60" fmla="*/ 2147483647 w 462"/>
                <a:gd name="T61" fmla="*/ 2147483647 h 1676"/>
                <a:gd name="T62" fmla="*/ 2147483647 w 462"/>
                <a:gd name="T63" fmla="*/ 2147483647 h 1676"/>
                <a:gd name="T64" fmla="*/ 2147483647 w 462"/>
                <a:gd name="T65" fmla="*/ 2147483647 h 1676"/>
                <a:gd name="T66" fmla="*/ 2147483647 w 462"/>
                <a:gd name="T67" fmla="*/ 2147483647 h 1676"/>
                <a:gd name="T68" fmla="*/ 2147483647 w 462"/>
                <a:gd name="T69" fmla="*/ 2147483647 h 1676"/>
                <a:gd name="T70" fmla="*/ 2147483647 w 462"/>
                <a:gd name="T71" fmla="*/ 2147483647 h 1676"/>
                <a:gd name="T72" fmla="*/ 2147483647 w 462"/>
                <a:gd name="T73" fmla="*/ 2147483647 h 1676"/>
                <a:gd name="T74" fmla="*/ 2147483647 w 462"/>
                <a:gd name="T75" fmla="*/ 2147483647 h 1676"/>
                <a:gd name="T76" fmla="*/ 2147483647 w 462"/>
                <a:gd name="T77" fmla="*/ 2147483647 h 1676"/>
                <a:gd name="T78" fmla="*/ 2147483647 w 462"/>
                <a:gd name="T79" fmla="*/ 2147483647 h 1676"/>
                <a:gd name="T80" fmla="*/ 2147483647 w 462"/>
                <a:gd name="T81" fmla="*/ 2147483647 h 1676"/>
                <a:gd name="T82" fmla="*/ 2147483647 w 462"/>
                <a:gd name="T83" fmla="*/ 2147483647 h 1676"/>
                <a:gd name="T84" fmla="*/ 2147483647 w 462"/>
                <a:gd name="T85" fmla="*/ 0 h 1676"/>
                <a:gd name="T86" fmla="*/ 2147483647 w 462"/>
                <a:gd name="T87" fmla="*/ 2147483647 h 1676"/>
                <a:gd name="T88" fmla="*/ 2147483647 w 462"/>
                <a:gd name="T89" fmla="*/ 2147483647 h 1676"/>
                <a:gd name="T90" fmla="*/ 2147483647 w 462"/>
                <a:gd name="T91" fmla="*/ 2147483647 h 1676"/>
                <a:gd name="T92" fmla="*/ 2147483647 w 462"/>
                <a:gd name="T93" fmla="*/ 2147483647 h 1676"/>
                <a:gd name="T94" fmla="*/ 2147483647 w 462"/>
                <a:gd name="T95" fmla="*/ 2147483647 h 16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2"/>
                <a:gd name="T145" fmla="*/ 0 h 1676"/>
                <a:gd name="T146" fmla="*/ 462 w 462"/>
                <a:gd name="T147" fmla="*/ 1676 h 16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2" h="1676">
                  <a:moveTo>
                    <a:pt x="383" y="6"/>
                  </a:moveTo>
                  <a:lnTo>
                    <a:pt x="397" y="35"/>
                  </a:lnTo>
                  <a:lnTo>
                    <a:pt x="413" y="65"/>
                  </a:lnTo>
                  <a:lnTo>
                    <a:pt x="435" y="135"/>
                  </a:lnTo>
                  <a:lnTo>
                    <a:pt x="451" y="203"/>
                  </a:lnTo>
                  <a:lnTo>
                    <a:pt x="455" y="239"/>
                  </a:lnTo>
                  <a:lnTo>
                    <a:pt x="462" y="269"/>
                  </a:lnTo>
                  <a:lnTo>
                    <a:pt x="451" y="449"/>
                  </a:lnTo>
                  <a:lnTo>
                    <a:pt x="443" y="539"/>
                  </a:lnTo>
                  <a:lnTo>
                    <a:pt x="430" y="628"/>
                  </a:lnTo>
                  <a:lnTo>
                    <a:pt x="413" y="735"/>
                  </a:lnTo>
                  <a:lnTo>
                    <a:pt x="392" y="841"/>
                  </a:lnTo>
                  <a:lnTo>
                    <a:pt x="375" y="949"/>
                  </a:lnTo>
                  <a:lnTo>
                    <a:pt x="359" y="1058"/>
                  </a:lnTo>
                  <a:lnTo>
                    <a:pt x="367" y="1154"/>
                  </a:lnTo>
                  <a:lnTo>
                    <a:pt x="375" y="1200"/>
                  </a:lnTo>
                  <a:lnTo>
                    <a:pt x="383" y="1249"/>
                  </a:lnTo>
                  <a:lnTo>
                    <a:pt x="387" y="1271"/>
                  </a:lnTo>
                  <a:lnTo>
                    <a:pt x="395" y="1295"/>
                  </a:lnTo>
                  <a:lnTo>
                    <a:pt x="400" y="1317"/>
                  </a:lnTo>
                  <a:lnTo>
                    <a:pt x="405" y="1343"/>
                  </a:lnTo>
                  <a:lnTo>
                    <a:pt x="414" y="1404"/>
                  </a:lnTo>
                  <a:lnTo>
                    <a:pt x="422" y="1463"/>
                  </a:lnTo>
                  <a:lnTo>
                    <a:pt x="433" y="1517"/>
                  </a:lnTo>
                  <a:lnTo>
                    <a:pt x="446" y="1569"/>
                  </a:lnTo>
                  <a:lnTo>
                    <a:pt x="455" y="1622"/>
                  </a:lnTo>
                  <a:lnTo>
                    <a:pt x="462" y="1676"/>
                  </a:lnTo>
                  <a:lnTo>
                    <a:pt x="443" y="1668"/>
                  </a:lnTo>
                  <a:lnTo>
                    <a:pt x="425" y="1664"/>
                  </a:lnTo>
                  <a:lnTo>
                    <a:pt x="410" y="1664"/>
                  </a:lnTo>
                  <a:lnTo>
                    <a:pt x="395" y="1664"/>
                  </a:lnTo>
                  <a:lnTo>
                    <a:pt x="364" y="1668"/>
                  </a:lnTo>
                  <a:lnTo>
                    <a:pt x="346" y="1671"/>
                  </a:lnTo>
                  <a:lnTo>
                    <a:pt x="326" y="1676"/>
                  </a:lnTo>
                  <a:lnTo>
                    <a:pt x="204" y="1665"/>
                  </a:lnTo>
                  <a:lnTo>
                    <a:pt x="79" y="1653"/>
                  </a:lnTo>
                  <a:lnTo>
                    <a:pt x="57" y="1656"/>
                  </a:lnTo>
                  <a:lnTo>
                    <a:pt x="41" y="1656"/>
                  </a:lnTo>
                  <a:lnTo>
                    <a:pt x="31" y="1656"/>
                  </a:lnTo>
                  <a:lnTo>
                    <a:pt x="25" y="1659"/>
                  </a:lnTo>
                  <a:lnTo>
                    <a:pt x="20" y="1659"/>
                  </a:lnTo>
                  <a:lnTo>
                    <a:pt x="16" y="1660"/>
                  </a:lnTo>
                  <a:lnTo>
                    <a:pt x="11" y="1665"/>
                  </a:lnTo>
                  <a:lnTo>
                    <a:pt x="0" y="1676"/>
                  </a:lnTo>
                  <a:lnTo>
                    <a:pt x="8" y="1645"/>
                  </a:lnTo>
                  <a:lnTo>
                    <a:pt x="11" y="1626"/>
                  </a:lnTo>
                  <a:lnTo>
                    <a:pt x="12" y="1605"/>
                  </a:lnTo>
                  <a:lnTo>
                    <a:pt x="12" y="1588"/>
                  </a:lnTo>
                  <a:lnTo>
                    <a:pt x="16" y="1567"/>
                  </a:lnTo>
                  <a:lnTo>
                    <a:pt x="24" y="1542"/>
                  </a:lnTo>
                  <a:lnTo>
                    <a:pt x="33" y="1518"/>
                  </a:lnTo>
                  <a:lnTo>
                    <a:pt x="41" y="1496"/>
                  </a:lnTo>
                  <a:lnTo>
                    <a:pt x="49" y="1471"/>
                  </a:lnTo>
                  <a:lnTo>
                    <a:pt x="63" y="1409"/>
                  </a:lnTo>
                  <a:lnTo>
                    <a:pt x="79" y="1347"/>
                  </a:lnTo>
                  <a:lnTo>
                    <a:pt x="95" y="1287"/>
                  </a:lnTo>
                  <a:lnTo>
                    <a:pt x="104" y="1222"/>
                  </a:lnTo>
                  <a:lnTo>
                    <a:pt x="99" y="1096"/>
                  </a:lnTo>
                  <a:lnTo>
                    <a:pt x="92" y="968"/>
                  </a:lnTo>
                  <a:lnTo>
                    <a:pt x="79" y="841"/>
                  </a:lnTo>
                  <a:lnTo>
                    <a:pt x="63" y="715"/>
                  </a:lnTo>
                  <a:lnTo>
                    <a:pt x="50" y="645"/>
                  </a:lnTo>
                  <a:lnTo>
                    <a:pt x="36" y="577"/>
                  </a:lnTo>
                  <a:lnTo>
                    <a:pt x="20" y="506"/>
                  </a:lnTo>
                  <a:lnTo>
                    <a:pt x="8" y="437"/>
                  </a:lnTo>
                  <a:lnTo>
                    <a:pt x="11" y="353"/>
                  </a:lnTo>
                  <a:lnTo>
                    <a:pt x="16" y="269"/>
                  </a:lnTo>
                  <a:lnTo>
                    <a:pt x="20" y="244"/>
                  </a:lnTo>
                  <a:lnTo>
                    <a:pt x="28" y="218"/>
                  </a:lnTo>
                  <a:lnTo>
                    <a:pt x="39" y="190"/>
                  </a:lnTo>
                  <a:lnTo>
                    <a:pt x="49" y="168"/>
                  </a:lnTo>
                  <a:lnTo>
                    <a:pt x="62" y="123"/>
                  </a:lnTo>
                  <a:lnTo>
                    <a:pt x="74" y="82"/>
                  </a:lnTo>
                  <a:lnTo>
                    <a:pt x="87" y="40"/>
                  </a:lnTo>
                  <a:lnTo>
                    <a:pt x="104" y="0"/>
                  </a:lnTo>
                  <a:lnTo>
                    <a:pt x="115" y="2"/>
                  </a:lnTo>
                  <a:lnTo>
                    <a:pt x="122" y="3"/>
                  </a:lnTo>
                  <a:lnTo>
                    <a:pt x="130" y="6"/>
                  </a:lnTo>
                  <a:lnTo>
                    <a:pt x="134" y="10"/>
                  </a:lnTo>
                  <a:lnTo>
                    <a:pt x="137" y="6"/>
                  </a:lnTo>
                  <a:lnTo>
                    <a:pt x="142" y="3"/>
                  </a:lnTo>
                  <a:lnTo>
                    <a:pt x="150" y="3"/>
                  </a:lnTo>
                  <a:lnTo>
                    <a:pt x="158" y="2"/>
                  </a:lnTo>
                  <a:lnTo>
                    <a:pt x="169" y="2"/>
                  </a:lnTo>
                  <a:lnTo>
                    <a:pt x="182" y="0"/>
                  </a:lnTo>
                  <a:lnTo>
                    <a:pt x="199" y="0"/>
                  </a:lnTo>
                  <a:lnTo>
                    <a:pt x="221" y="0"/>
                  </a:lnTo>
                  <a:lnTo>
                    <a:pt x="262" y="2"/>
                  </a:lnTo>
                  <a:lnTo>
                    <a:pt x="304" y="6"/>
                  </a:lnTo>
                  <a:lnTo>
                    <a:pt x="326" y="18"/>
                  </a:lnTo>
                  <a:lnTo>
                    <a:pt x="335" y="24"/>
                  </a:lnTo>
                  <a:lnTo>
                    <a:pt x="346" y="27"/>
                  </a:lnTo>
                  <a:lnTo>
                    <a:pt x="356" y="30"/>
                  </a:lnTo>
                  <a:lnTo>
                    <a:pt x="364" y="27"/>
                  </a:lnTo>
                  <a:lnTo>
                    <a:pt x="375" y="19"/>
                  </a:lnTo>
                  <a:lnTo>
                    <a:pt x="383" y="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1" name="Rectangle 3"/>
            <p:cNvSpPr>
              <a:spLocks noChangeArrowheads="1"/>
            </p:cNvSpPr>
            <p:nvPr/>
          </p:nvSpPr>
          <p:spPr bwMode="auto">
            <a:xfrm>
              <a:off x="3668763" y="1157560"/>
              <a:ext cx="63500" cy="121443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2" name="Rectangle 4"/>
            <p:cNvSpPr>
              <a:spLocks noChangeArrowheads="1"/>
            </p:cNvSpPr>
            <p:nvPr/>
          </p:nvSpPr>
          <p:spPr bwMode="auto">
            <a:xfrm>
              <a:off x="3668763" y="115756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3" name="Rectangle 5"/>
            <p:cNvSpPr>
              <a:spLocks noChangeArrowheads="1"/>
            </p:cNvSpPr>
            <p:nvPr/>
          </p:nvSpPr>
          <p:spPr bwMode="auto">
            <a:xfrm>
              <a:off x="3668763" y="121788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4" name="Rectangle 6"/>
            <p:cNvSpPr>
              <a:spLocks noChangeArrowheads="1"/>
            </p:cNvSpPr>
            <p:nvPr/>
          </p:nvSpPr>
          <p:spPr bwMode="auto">
            <a:xfrm>
              <a:off x="3668763" y="127821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5" name="Rectangle 7"/>
            <p:cNvSpPr>
              <a:spLocks noChangeArrowheads="1"/>
            </p:cNvSpPr>
            <p:nvPr/>
          </p:nvSpPr>
          <p:spPr bwMode="auto">
            <a:xfrm>
              <a:off x="3668763" y="1340123"/>
              <a:ext cx="63500" cy="61912"/>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6" name="Rectangle 8"/>
            <p:cNvSpPr>
              <a:spLocks noChangeArrowheads="1"/>
            </p:cNvSpPr>
            <p:nvPr/>
          </p:nvSpPr>
          <p:spPr bwMode="auto">
            <a:xfrm>
              <a:off x="3668763" y="140044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7" name="Rectangle 9"/>
            <p:cNvSpPr>
              <a:spLocks noChangeArrowheads="1"/>
            </p:cNvSpPr>
            <p:nvPr/>
          </p:nvSpPr>
          <p:spPr bwMode="auto">
            <a:xfrm>
              <a:off x="3668763" y="1460773"/>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8" name="Rectangle 10"/>
            <p:cNvSpPr>
              <a:spLocks noChangeArrowheads="1"/>
            </p:cNvSpPr>
            <p:nvPr/>
          </p:nvSpPr>
          <p:spPr bwMode="auto">
            <a:xfrm>
              <a:off x="3668763" y="152109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19" name="Rectangle 11"/>
            <p:cNvSpPr>
              <a:spLocks noChangeArrowheads="1"/>
            </p:cNvSpPr>
            <p:nvPr/>
          </p:nvSpPr>
          <p:spPr bwMode="auto">
            <a:xfrm>
              <a:off x="3668763" y="1581423"/>
              <a:ext cx="63500" cy="65087"/>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0" name="Rectangle 12"/>
            <p:cNvSpPr>
              <a:spLocks noChangeArrowheads="1"/>
            </p:cNvSpPr>
            <p:nvPr/>
          </p:nvSpPr>
          <p:spPr bwMode="auto">
            <a:xfrm>
              <a:off x="3668763" y="1702073"/>
              <a:ext cx="63500" cy="65087"/>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1" name="Rectangle 13"/>
            <p:cNvSpPr>
              <a:spLocks noChangeArrowheads="1"/>
            </p:cNvSpPr>
            <p:nvPr/>
          </p:nvSpPr>
          <p:spPr bwMode="auto">
            <a:xfrm>
              <a:off x="3668763" y="1763985"/>
              <a:ext cx="63500" cy="61913"/>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2" name="Rectangle 14"/>
            <p:cNvSpPr>
              <a:spLocks noChangeArrowheads="1"/>
            </p:cNvSpPr>
            <p:nvPr/>
          </p:nvSpPr>
          <p:spPr bwMode="auto">
            <a:xfrm>
              <a:off x="3668763" y="182431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3" name="Rectangle 15"/>
            <p:cNvSpPr>
              <a:spLocks noChangeArrowheads="1"/>
            </p:cNvSpPr>
            <p:nvPr/>
          </p:nvSpPr>
          <p:spPr bwMode="auto">
            <a:xfrm>
              <a:off x="3668763" y="188463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4" name="Rectangle 16"/>
            <p:cNvSpPr>
              <a:spLocks noChangeArrowheads="1"/>
            </p:cNvSpPr>
            <p:nvPr/>
          </p:nvSpPr>
          <p:spPr bwMode="auto">
            <a:xfrm>
              <a:off x="3668763" y="194496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5" name="Rectangle 17"/>
            <p:cNvSpPr>
              <a:spLocks noChangeArrowheads="1"/>
            </p:cNvSpPr>
            <p:nvPr/>
          </p:nvSpPr>
          <p:spPr bwMode="auto">
            <a:xfrm>
              <a:off x="3668763" y="2006873"/>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6" name="Rectangle 18"/>
            <p:cNvSpPr>
              <a:spLocks noChangeArrowheads="1"/>
            </p:cNvSpPr>
            <p:nvPr/>
          </p:nvSpPr>
          <p:spPr bwMode="auto">
            <a:xfrm>
              <a:off x="3668763" y="2065610"/>
              <a:ext cx="63500" cy="6508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7" name="Rectangle 19"/>
            <p:cNvSpPr>
              <a:spLocks noChangeArrowheads="1"/>
            </p:cNvSpPr>
            <p:nvPr/>
          </p:nvSpPr>
          <p:spPr bwMode="auto">
            <a:xfrm>
              <a:off x="3668763" y="2125935"/>
              <a:ext cx="63500" cy="6508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8" name="Rectangle 20"/>
            <p:cNvSpPr>
              <a:spLocks noChangeArrowheads="1"/>
            </p:cNvSpPr>
            <p:nvPr/>
          </p:nvSpPr>
          <p:spPr bwMode="auto">
            <a:xfrm>
              <a:off x="3668763" y="218784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29" name="Rectangle 21"/>
            <p:cNvSpPr>
              <a:spLocks noChangeArrowheads="1"/>
            </p:cNvSpPr>
            <p:nvPr/>
          </p:nvSpPr>
          <p:spPr bwMode="auto">
            <a:xfrm>
              <a:off x="3668763" y="2248173"/>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30" name="Rectangle 22"/>
            <p:cNvSpPr>
              <a:spLocks noChangeArrowheads="1"/>
            </p:cNvSpPr>
            <p:nvPr/>
          </p:nvSpPr>
          <p:spPr bwMode="auto">
            <a:xfrm>
              <a:off x="3668763" y="230849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31" name="Line 23"/>
            <p:cNvSpPr>
              <a:spLocks noChangeShapeType="1"/>
            </p:cNvSpPr>
            <p:nvPr/>
          </p:nvSpPr>
          <p:spPr bwMode="auto">
            <a:xfrm flipH="1">
              <a:off x="3303638" y="118454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2" name="Line 24"/>
            <p:cNvSpPr>
              <a:spLocks noChangeShapeType="1"/>
            </p:cNvSpPr>
            <p:nvPr/>
          </p:nvSpPr>
          <p:spPr bwMode="auto">
            <a:xfrm flipH="1">
              <a:off x="3303638" y="124646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3" name="Line 25"/>
            <p:cNvSpPr>
              <a:spLocks noChangeShapeType="1"/>
            </p:cNvSpPr>
            <p:nvPr/>
          </p:nvSpPr>
          <p:spPr bwMode="auto">
            <a:xfrm flipH="1">
              <a:off x="3303638" y="1306785"/>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4" name="Line 26"/>
            <p:cNvSpPr>
              <a:spLocks noChangeShapeType="1"/>
            </p:cNvSpPr>
            <p:nvPr/>
          </p:nvSpPr>
          <p:spPr bwMode="auto">
            <a:xfrm flipH="1">
              <a:off x="3303638" y="136711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5" name="Line 27"/>
            <p:cNvSpPr>
              <a:spLocks noChangeShapeType="1"/>
            </p:cNvSpPr>
            <p:nvPr/>
          </p:nvSpPr>
          <p:spPr bwMode="auto">
            <a:xfrm flipH="1">
              <a:off x="3303638" y="14290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6" name="Line 28"/>
            <p:cNvSpPr>
              <a:spLocks noChangeShapeType="1"/>
            </p:cNvSpPr>
            <p:nvPr/>
          </p:nvSpPr>
          <p:spPr bwMode="auto">
            <a:xfrm flipH="1">
              <a:off x="3303638" y="148776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7" name="Line 29"/>
            <p:cNvSpPr>
              <a:spLocks noChangeShapeType="1"/>
            </p:cNvSpPr>
            <p:nvPr/>
          </p:nvSpPr>
          <p:spPr bwMode="auto">
            <a:xfrm flipH="1">
              <a:off x="3303638" y="15496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8" name="Line 30"/>
            <p:cNvSpPr>
              <a:spLocks noChangeShapeType="1"/>
            </p:cNvSpPr>
            <p:nvPr/>
          </p:nvSpPr>
          <p:spPr bwMode="auto">
            <a:xfrm flipH="1">
              <a:off x="3303638" y="16099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39" name="Line 31"/>
            <p:cNvSpPr>
              <a:spLocks noChangeShapeType="1"/>
            </p:cNvSpPr>
            <p:nvPr/>
          </p:nvSpPr>
          <p:spPr bwMode="auto">
            <a:xfrm flipH="1">
              <a:off x="3303638" y="16703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0" name="Line 32"/>
            <p:cNvSpPr>
              <a:spLocks noChangeShapeType="1"/>
            </p:cNvSpPr>
            <p:nvPr/>
          </p:nvSpPr>
          <p:spPr bwMode="auto">
            <a:xfrm flipH="1">
              <a:off x="3303638" y="173064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1" name="Line 33"/>
            <p:cNvSpPr>
              <a:spLocks noChangeShapeType="1"/>
            </p:cNvSpPr>
            <p:nvPr/>
          </p:nvSpPr>
          <p:spPr bwMode="auto">
            <a:xfrm flipH="1">
              <a:off x="3303638" y="17909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2" name="Line 34"/>
            <p:cNvSpPr>
              <a:spLocks noChangeShapeType="1"/>
            </p:cNvSpPr>
            <p:nvPr/>
          </p:nvSpPr>
          <p:spPr bwMode="auto">
            <a:xfrm flipH="1">
              <a:off x="3303638" y="18512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3" name="Line 35"/>
            <p:cNvSpPr>
              <a:spLocks noChangeShapeType="1"/>
            </p:cNvSpPr>
            <p:nvPr/>
          </p:nvSpPr>
          <p:spPr bwMode="auto">
            <a:xfrm flipH="1">
              <a:off x="3303638" y="19116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4" name="Line 36"/>
            <p:cNvSpPr>
              <a:spLocks noChangeShapeType="1"/>
            </p:cNvSpPr>
            <p:nvPr/>
          </p:nvSpPr>
          <p:spPr bwMode="auto">
            <a:xfrm flipH="1">
              <a:off x="3303638" y="1973535"/>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5" name="Line 37"/>
            <p:cNvSpPr>
              <a:spLocks noChangeShapeType="1"/>
            </p:cNvSpPr>
            <p:nvPr/>
          </p:nvSpPr>
          <p:spPr bwMode="auto">
            <a:xfrm flipH="1">
              <a:off x="3303638" y="203386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6" name="Line 38"/>
            <p:cNvSpPr>
              <a:spLocks noChangeShapeType="1"/>
            </p:cNvSpPr>
            <p:nvPr/>
          </p:nvSpPr>
          <p:spPr bwMode="auto">
            <a:xfrm flipH="1">
              <a:off x="3303638" y="2094185"/>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7" name="Line 39"/>
            <p:cNvSpPr>
              <a:spLocks noChangeShapeType="1"/>
            </p:cNvSpPr>
            <p:nvPr/>
          </p:nvSpPr>
          <p:spPr bwMode="auto">
            <a:xfrm flipH="1">
              <a:off x="3303638" y="21560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8" name="Line 40"/>
            <p:cNvSpPr>
              <a:spLocks noChangeShapeType="1"/>
            </p:cNvSpPr>
            <p:nvPr/>
          </p:nvSpPr>
          <p:spPr bwMode="auto">
            <a:xfrm flipH="1">
              <a:off x="3303638" y="22164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49" name="Line 41"/>
            <p:cNvSpPr>
              <a:spLocks noChangeShapeType="1"/>
            </p:cNvSpPr>
            <p:nvPr/>
          </p:nvSpPr>
          <p:spPr bwMode="auto">
            <a:xfrm flipH="1">
              <a:off x="3303638" y="227674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50" name="Line 42"/>
            <p:cNvSpPr>
              <a:spLocks noChangeShapeType="1"/>
            </p:cNvSpPr>
            <p:nvPr/>
          </p:nvSpPr>
          <p:spPr bwMode="auto">
            <a:xfrm flipH="1">
              <a:off x="3303638" y="23370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51" name="Freeform 43"/>
            <p:cNvSpPr>
              <a:spLocks/>
            </p:cNvSpPr>
            <p:nvPr/>
          </p:nvSpPr>
          <p:spPr bwMode="auto">
            <a:xfrm>
              <a:off x="3400475" y="1767160"/>
              <a:ext cx="44450" cy="44450"/>
            </a:xfrm>
            <a:custGeom>
              <a:avLst/>
              <a:gdLst>
                <a:gd name="T0" fmla="*/ 0 w 55"/>
                <a:gd name="T1" fmla="*/ 2147483647 h 55"/>
                <a:gd name="T2" fmla="*/ 2147483647 w 55"/>
                <a:gd name="T3" fmla="*/ 2147483647 h 55"/>
                <a:gd name="T4" fmla="*/ 2147483647 w 55"/>
                <a:gd name="T5" fmla="*/ 2147483647 h 55"/>
                <a:gd name="T6" fmla="*/ 2147483647 w 55"/>
                <a:gd name="T7" fmla="*/ 2147483647 h 55"/>
                <a:gd name="T8" fmla="*/ 2147483647 w 55"/>
                <a:gd name="T9" fmla="*/ 2147483647 h 55"/>
                <a:gd name="T10" fmla="*/ 2147483647 w 55"/>
                <a:gd name="T11" fmla="*/ 0 h 55"/>
                <a:gd name="T12" fmla="*/ 2147483647 w 55"/>
                <a:gd name="T13" fmla="*/ 0 h 55"/>
                <a:gd name="T14" fmla="*/ 2147483647 w 55"/>
                <a:gd name="T15" fmla="*/ 2147483647 h 55"/>
                <a:gd name="T16" fmla="*/ 2147483647 w 55"/>
                <a:gd name="T17" fmla="*/ 2147483647 h 55"/>
                <a:gd name="T18" fmla="*/ 2147483647 w 55"/>
                <a:gd name="T19" fmla="*/ 2147483647 h 55"/>
                <a:gd name="T20" fmla="*/ 2147483647 w 55"/>
                <a:gd name="T21" fmla="*/ 2147483647 h 55"/>
                <a:gd name="T22" fmla="*/ 2147483647 w 55"/>
                <a:gd name="T23" fmla="*/ 2147483647 h 55"/>
                <a:gd name="T24" fmla="*/ 2147483647 w 55"/>
                <a:gd name="T25" fmla="*/ 2147483647 h 55"/>
                <a:gd name="T26" fmla="*/ 2147483647 w 55"/>
                <a:gd name="T27" fmla="*/ 2147483647 h 55"/>
                <a:gd name="T28" fmla="*/ 2147483647 w 55"/>
                <a:gd name="T29" fmla="*/ 2147483647 h 55"/>
                <a:gd name="T30" fmla="*/ 2147483647 w 55"/>
                <a:gd name="T31" fmla="*/ 2147483647 h 55"/>
                <a:gd name="T32" fmla="*/ 2147483647 w 55"/>
                <a:gd name="T33" fmla="*/ 2147483647 h 55"/>
                <a:gd name="T34" fmla="*/ 2147483647 w 55"/>
                <a:gd name="T35" fmla="*/ 2147483647 h 55"/>
                <a:gd name="T36" fmla="*/ 2147483647 w 55"/>
                <a:gd name="T37" fmla="*/ 2147483647 h 55"/>
                <a:gd name="T38" fmla="*/ 2147483647 w 55"/>
                <a:gd name="T39" fmla="*/ 2147483647 h 55"/>
                <a:gd name="T40" fmla="*/ 2147483647 w 55"/>
                <a:gd name="T41" fmla="*/ 2147483647 h 55"/>
                <a:gd name="T42" fmla="*/ 2147483647 w 55"/>
                <a:gd name="T43" fmla="*/ 2147483647 h 55"/>
                <a:gd name="T44" fmla="*/ 2147483647 w 55"/>
                <a:gd name="T45" fmla="*/ 2147483647 h 55"/>
                <a:gd name="T46" fmla="*/ 2147483647 w 55"/>
                <a:gd name="T47" fmla="*/ 2147483647 h 55"/>
                <a:gd name="T48" fmla="*/ 2147483647 w 55"/>
                <a:gd name="T49" fmla="*/ 2147483647 h 55"/>
                <a:gd name="T50" fmla="*/ 2147483647 w 55"/>
                <a:gd name="T51" fmla="*/ 2147483647 h 55"/>
                <a:gd name="T52" fmla="*/ 2147483647 w 55"/>
                <a:gd name="T53" fmla="*/ 2147483647 h 55"/>
                <a:gd name="T54" fmla="*/ 2147483647 w 55"/>
                <a:gd name="T55" fmla="*/ 2147483647 h 55"/>
                <a:gd name="T56" fmla="*/ 2147483647 w 55"/>
                <a:gd name="T57" fmla="*/ 2147483647 h 55"/>
                <a:gd name="T58" fmla="*/ 2147483647 w 55"/>
                <a:gd name="T59" fmla="*/ 2147483647 h 55"/>
                <a:gd name="T60" fmla="*/ 2147483647 w 55"/>
                <a:gd name="T61" fmla="*/ 2147483647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55"/>
                <a:gd name="T95" fmla="*/ 55 w 55"/>
                <a:gd name="T96" fmla="*/ 55 h 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55">
                  <a:moveTo>
                    <a:pt x="0" y="27"/>
                  </a:moveTo>
                  <a:lnTo>
                    <a:pt x="3" y="22"/>
                  </a:lnTo>
                  <a:lnTo>
                    <a:pt x="3" y="15"/>
                  </a:lnTo>
                  <a:lnTo>
                    <a:pt x="3" y="9"/>
                  </a:lnTo>
                  <a:lnTo>
                    <a:pt x="4" y="4"/>
                  </a:lnTo>
                  <a:lnTo>
                    <a:pt x="4" y="0"/>
                  </a:lnTo>
                  <a:lnTo>
                    <a:pt x="8" y="0"/>
                  </a:lnTo>
                  <a:lnTo>
                    <a:pt x="12" y="4"/>
                  </a:lnTo>
                  <a:lnTo>
                    <a:pt x="16" y="15"/>
                  </a:lnTo>
                  <a:lnTo>
                    <a:pt x="16" y="22"/>
                  </a:lnTo>
                  <a:lnTo>
                    <a:pt x="16" y="25"/>
                  </a:lnTo>
                  <a:lnTo>
                    <a:pt x="17" y="33"/>
                  </a:lnTo>
                  <a:lnTo>
                    <a:pt x="17" y="39"/>
                  </a:lnTo>
                  <a:lnTo>
                    <a:pt x="20" y="47"/>
                  </a:lnTo>
                  <a:lnTo>
                    <a:pt x="23" y="47"/>
                  </a:lnTo>
                  <a:lnTo>
                    <a:pt x="25" y="42"/>
                  </a:lnTo>
                  <a:lnTo>
                    <a:pt x="25" y="33"/>
                  </a:lnTo>
                  <a:lnTo>
                    <a:pt x="25" y="25"/>
                  </a:lnTo>
                  <a:lnTo>
                    <a:pt x="28" y="15"/>
                  </a:lnTo>
                  <a:lnTo>
                    <a:pt x="28" y="8"/>
                  </a:lnTo>
                  <a:lnTo>
                    <a:pt x="33" y="19"/>
                  </a:lnTo>
                  <a:lnTo>
                    <a:pt x="36" y="30"/>
                  </a:lnTo>
                  <a:lnTo>
                    <a:pt x="33" y="39"/>
                  </a:lnTo>
                  <a:lnTo>
                    <a:pt x="36" y="55"/>
                  </a:lnTo>
                  <a:lnTo>
                    <a:pt x="38" y="55"/>
                  </a:lnTo>
                  <a:lnTo>
                    <a:pt x="41" y="53"/>
                  </a:lnTo>
                  <a:lnTo>
                    <a:pt x="50" y="46"/>
                  </a:lnTo>
                  <a:lnTo>
                    <a:pt x="53" y="39"/>
                  </a:lnTo>
                  <a:lnTo>
                    <a:pt x="55" y="34"/>
                  </a:lnTo>
                  <a:lnTo>
                    <a:pt x="53" y="33"/>
                  </a:lnTo>
                  <a:lnTo>
                    <a:pt x="49"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2" name="Freeform 44"/>
            <p:cNvSpPr>
              <a:spLocks/>
            </p:cNvSpPr>
            <p:nvPr/>
          </p:nvSpPr>
          <p:spPr bwMode="auto">
            <a:xfrm>
              <a:off x="4013250" y="1583010"/>
              <a:ext cx="84138" cy="401638"/>
            </a:xfrm>
            <a:custGeom>
              <a:avLst/>
              <a:gdLst>
                <a:gd name="T0" fmla="*/ 2147483647 w 108"/>
                <a:gd name="T1" fmla="*/ 0 h 506"/>
                <a:gd name="T2" fmla="*/ 0 w 108"/>
                <a:gd name="T3" fmla="*/ 2147483647 h 506"/>
                <a:gd name="T4" fmla="*/ 2147483647 w 108"/>
                <a:gd name="T5" fmla="*/ 2147483647 h 506"/>
                <a:gd name="T6" fmla="*/ 2147483647 w 108"/>
                <a:gd name="T7" fmla="*/ 2147483647 h 506"/>
                <a:gd name="T8" fmla="*/ 2147483647 w 108"/>
                <a:gd name="T9" fmla="*/ 2147483647 h 506"/>
                <a:gd name="T10" fmla="*/ 2147483647 w 108"/>
                <a:gd name="T11" fmla="*/ 2147483647 h 506"/>
                <a:gd name="T12" fmla="*/ 2147483647 w 108"/>
                <a:gd name="T13" fmla="*/ 2147483647 h 506"/>
                <a:gd name="T14" fmla="*/ 2147483647 w 108"/>
                <a:gd name="T15" fmla="*/ 2147483647 h 506"/>
                <a:gd name="T16" fmla="*/ 2147483647 w 108"/>
                <a:gd name="T17" fmla="*/ 2147483647 h 506"/>
                <a:gd name="T18" fmla="*/ 2147483647 w 108"/>
                <a:gd name="T19" fmla="*/ 2147483647 h 506"/>
                <a:gd name="T20" fmla="*/ 2147483647 w 108"/>
                <a:gd name="T21" fmla="*/ 2147483647 h 506"/>
                <a:gd name="T22" fmla="*/ 2147483647 w 108"/>
                <a:gd name="T23" fmla="*/ 2147483647 h 506"/>
                <a:gd name="T24" fmla="*/ 2147483647 w 108"/>
                <a:gd name="T25" fmla="*/ 2147483647 h 506"/>
                <a:gd name="T26" fmla="*/ 2147483647 w 108"/>
                <a:gd name="T27" fmla="*/ 2147483647 h 506"/>
                <a:gd name="T28" fmla="*/ 2147483647 w 108"/>
                <a:gd name="T29" fmla="*/ 2147483647 h 506"/>
                <a:gd name="T30" fmla="*/ 2147483647 w 108"/>
                <a:gd name="T31" fmla="*/ 2147483647 h 506"/>
                <a:gd name="T32" fmla="*/ 2147483647 w 108"/>
                <a:gd name="T33" fmla="*/ 2147483647 h 506"/>
                <a:gd name="T34" fmla="*/ 2147483647 w 108"/>
                <a:gd name="T35" fmla="*/ 2147483647 h 506"/>
                <a:gd name="T36" fmla="*/ 2147483647 w 108"/>
                <a:gd name="T37" fmla="*/ 2147483647 h 506"/>
                <a:gd name="T38" fmla="*/ 2147483647 w 108"/>
                <a:gd name="T39" fmla="*/ 2147483647 h 506"/>
                <a:gd name="T40" fmla="*/ 2147483647 w 108"/>
                <a:gd name="T41" fmla="*/ 2147483647 h 506"/>
                <a:gd name="T42" fmla="*/ 2147483647 w 108"/>
                <a:gd name="T43" fmla="*/ 2147483647 h 506"/>
                <a:gd name="T44" fmla="*/ 2147483647 w 108"/>
                <a:gd name="T45" fmla="*/ 2147483647 h 506"/>
                <a:gd name="T46" fmla="*/ 2147483647 w 108"/>
                <a:gd name="T47" fmla="*/ 2147483647 h 506"/>
                <a:gd name="T48" fmla="*/ 2147483647 w 108"/>
                <a:gd name="T49" fmla="*/ 2147483647 h 506"/>
                <a:gd name="T50" fmla="*/ 2147483647 w 108"/>
                <a:gd name="T51" fmla="*/ 2147483647 h 506"/>
                <a:gd name="T52" fmla="*/ 2147483647 w 108"/>
                <a:gd name="T53" fmla="*/ 2147483647 h 506"/>
                <a:gd name="T54" fmla="*/ 2147483647 w 108"/>
                <a:gd name="T55" fmla="*/ 2147483647 h 506"/>
                <a:gd name="T56" fmla="*/ 2147483647 w 108"/>
                <a:gd name="T57" fmla="*/ 2147483647 h 506"/>
                <a:gd name="T58" fmla="*/ 2147483647 w 108"/>
                <a:gd name="T59" fmla="*/ 2147483647 h 506"/>
                <a:gd name="T60" fmla="*/ 2147483647 w 108"/>
                <a:gd name="T61" fmla="*/ 2147483647 h 506"/>
                <a:gd name="T62" fmla="*/ 2147483647 w 108"/>
                <a:gd name="T63" fmla="*/ 2147483647 h 506"/>
                <a:gd name="T64" fmla="*/ 2147483647 w 108"/>
                <a:gd name="T65" fmla="*/ 2147483647 h 506"/>
                <a:gd name="T66" fmla="*/ 2147483647 w 108"/>
                <a:gd name="T67" fmla="*/ 2147483647 h 506"/>
                <a:gd name="T68" fmla="*/ 2147483647 w 108"/>
                <a:gd name="T69" fmla="*/ 2147483647 h 506"/>
                <a:gd name="T70" fmla="*/ 2147483647 w 108"/>
                <a:gd name="T71" fmla="*/ 2147483647 h 506"/>
                <a:gd name="T72" fmla="*/ 2147483647 w 108"/>
                <a:gd name="T73" fmla="*/ 2147483647 h 506"/>
                <a:gd name="T74" fmla="*/ 2147483647 w 108"/>
                <a:gd name="T75" fmla="*/ 2147483647 h 506"/>
                <a:gd name="T76" fmla="*/ 2147483647 w 108"/>
                <a:gd name="T77" fmla="*/ 2147483647 h 506"/>
                <a:gd name="T78" fmla="*/ 2147483647 w 108"/>
                <a:gd name="T79" fmla="*/ 2147483647 h 506"/>
                <a:gd name="T80" fmla="*/ 2147483647 w 108"/>
                <a:gd name="T81" fmla="*/ 0 h 5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506"/>
                <a:gd name="T125" fmla="*/ 108 w 108"/>
                <a:gd name="T126" fmla="*/ 506 h 5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506">
                  <a:moveTo>
                    <a:pt x="13" y="0"/>
                  </a:moveTo>
                  <a:lnTo>
                    <a:pt x="0" y="14"/>
                  </a:lnTo>
                  <a:lnTo>
                    <a:pt x="38" y="65"/>
                  </a:lnTo>
                  <a:lnTo>
                    <a:pt x="44" y="57"/>
                  </a:lnTo>
                  <a:lnTo>
                    <a:pt x="38" y="63"/>
                  </a:lnTo>
                  <a:lnTo>
                    <a:pt x="66" y="119"/>
                  </a:lnTo>
                  <a:lnTo>
                    <a:pt x="73" y="112"/>
                  </a:lnTo>
                  <a:lnTo>
                    <a:pt x="65" y="116"/>
                  </a:lnTo>
                  <a:lnTo>
                    <a:pt x="82" y="174"/>
                  </a:lnTo>
                  <a:lnTo>
                    <a:pt x="90" y="171"/>
                  </a:lnTo>
                  <a:lnTo>
                    <a:pt x="82" y="173"/>
                  </a:lnTo>
                  <a:lnTo>
                    <a:pt x="90" y="236"/>
                  </a:lnTo>
                  <a:lnTo>
                    <a:pt x="98" y="234"/>
                  </a:lnTo>
                  <a:lnTo>
                    <a:pt x="89" y="234"/>
                  </a:lnTo>
                  <a:lnTo>
                    <a:pt x="85" y="301"/>
                  </a:lnTo>
                  <a:lnTo>
                    <a:pt x="95" y="301"/>
                  </a:lnTo>
                  <a:lnTo>
                    <a:pt x="87" y="301"/>
                  </a:lnTo>
                  <a:lnTo>
                    <a:pt x="78" y="370"/>
                  </a:lnTo>
                  <a:lnTo>
                    <a:pt x="85" y="370"/>
                  </a:lnTo>
                  <a:lnTo>
                    <a:pt x="78" y="369"/>
                  </a:lnTo>
                  <a:lnTo>
                    <a:pt x="57" y="433"/>
                  </a:lnTo>
                  <a:lnTo>
                    <a:pt x="65" y="435"/>
                  </a:lnTo>
                  <a:lnTo>
                    <a:pt x="57" y="430"/>
                  </a:lnTo>
                  <a:lnTo>
                    <a:pt x="25" y="497"/>
                  </a:lnTo>
                  <a:lnTo>
                    <a:pt x="41" y="506"/>
                  </a:lnTo>
                  <a:lnTo>
                    <a:pt x="73" y="440"/>
                  </a:lnTo>
                  <a:lnTo>
                    <a:pt x="74" y="435"/>
                  </a:lnTo>
                  <a:lnTo>
                    <a:pt x="74" y="438"/>
                  </a:lnTo>
                  <a:lnTo>
                    <a:pt x="95" y="373"/>
                  </a:lnTo>
                  <a:lnTo>
                    <a:pt x="95" y="372"/>
                  </a:lnTo>
                  <a:lnTo>
                    <a:pt x="104" y="302"/>
                  </a:lnTo>
                  <a:lnTo>
                    <a:pt x="108" y="236"/>
                  </a:lnTo>
                  <a:lnTo>
                    <a:pt x="108" y="234"/>
                  </a:lnTo>
                  <a:lnTo>
                    <a:pt x="100" y="171"/>
                  </a:lnTo>
                  <a:lnTo>
                    <a:pt x="100" y="169"/>
                  </a:lnTo>
                  <a:lnTo>
                    <a:pt x="82" y="111"/>
                  </a:lnTo>
                  <a:lnTo>
                    <a:pt x="81" y="108"/>
                  </a:lnTo>
                  <a:lnTo>
                    <a:pt x="52" y="52"/>
                  </a:lnTo>
                  <a:lnTo>
                    <a:pt x="51" y="51"/>
                  </a:lnTo>
                  <a:lnTo>
                    <a:pt x="1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3" name="Line 45"/>
            <p:cNvSpPr>
              <a:spLocks noChangeShapeType="1"/>
            </p:cNvSpPr>
            <p:nvPr/>
          </p:nvSpPr>
          <p:spPr bwMode="auto">
            <a:xfrm flipH="1">
              <a:off x="3303638" y="23973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054" name="Rectangle 46"/>
            <p:cNvSpPr>
              <a:spLocks noChangeArrowheads="1"/>
            </p:cNvSpPr>
            <p:nvPr/>
          </p:nvSpPr>
          <p:spPr bwMode="auto">
            <a:xfrm>
              <a:off x="3668763" y="2367235"/>
              <a:ext cx="63500" cy="6508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5" name="Freeform 47"/>
            <p:cNvSpPr>
              <a:spLocks/>
            </p:cNvSpPr>
            <p:nvPr/>
          </p:nvSpPr>
          <p:spPr bwMode="auto">
            <a:xfrm>
              <a:off x="4019600" y="1525860"/>
              <a:ext cx="146050" cy="542925"/>
            </a:xfrm>
            <a:custGeom>
              <a:avLst/>
              <a:gdLst>
                <a:gd name="T0" fmla="*/ 0 w 183"/>
                <a:gd name="T1" fmla="*/ 2147483647 h 685"/>
                <a:gd name="T2" fmla="*/ 2147483647 w 183"/>
                <a:gd name="T3" fmla="*/ 2147483647 h 685"/>
                <a:gd name="T4" fmla="*/ 2147483647 w 183"/>
                <a:gd name="T5" fmla="*/ 2147483647 h 685"/>
                <a:gd name="T6" fmla="*/ 2147483647 w 183"/>
                <a:gd name="T7" fmla="*/ 2147483647 h 685"/>
                <a:gd name="T8" fmla="*/ 2147483647 w 183"/>
                <a:gd name="T9" fmla="*/ 2147483647 h 685"/>
                <a:gd name="T10" fmla="*/ 2147483647 w 183"/>
                <a:gd name="T11" fmla="*/ 2147483647 h 685"/>
                <a:gd name="T12" fmla="*/ 2147483647 w 183"/>
                <a:gd name="T13" fmla="*/ 2147483647 h 685"/>
                <a:gd name="T14" fmla="*/ 2147483647 w 183"/>
                <a:gd name="T15" fmla="*/ 2147483647 h 685"/>
                <a:gd name="T16" fmla="*/ 2147483647 w 183"/>
                <a:gd name="T17" fmla="*/ 2147483647 h 685"/>
                <a:gd name="T18" fmla="*/ 2147483647 w 183"/>
                <a:gd name="T19" fmla="*/ 2147483647 h 685"/>
                <a:gd name="T20" fmla="*/ 2147483647 w 183"/>
                <a:gd name="T21" fmla="*/ 2147483647 h 685"/>
                <a:gd name="T22" fmla="*/ 2147483647 w 183"/>
                <a:gd name="T23" fmla="*/ 2147483647 h 685"/>
                <a:gd name="T24" fmla="*/ 2147483647 w 183"/>
                <a:gd name="T25" fmla="*/ 2147483647 h 685"/>
                <a:gd name="T26" fmla="*/ 2147483647 w 183"/>
                <a:gd name="T27" fmla="*/ 2147483647 h 685"/>
                <a:gd name="T28" fmla="*/ 2147483647 w 183"/>
                <a:gd name="T29" fmla="*/ 2147483647 h 685"/>
                <a:gd name="T30" fmla="*/ 2147483647 w 183"/>
                <a:gd name="T31" fmla="*/ 2147483647 h 685"/>
                <a:gd name="T32" fmla="*/ 2147483647 w 183"/>
                <a:gd name="T33" fmla="*/ 2147483647 h 685"/>
                <a:gd name="T34" fmla="*/ 2147483647 w 183"/>
                <a:gd name="T35" fmla="*/ 2147483647 h 685"/>
                <a:gd name="T36" fmla="*/ 2147483647 w 183"/>
                <a:gd name="T37" fmla="*/ 2147483647 h 685"/>
                <a:gd name="T38" fmla="*/ 2147483647 w 183"/>
                <a:gd name="T39" fmla="*/ 2147483647 h 685"/>
                <a:gd name="T40" fmla="*/ 2147483647 w 183"/>
                <a:gd name="T41" fmla="*/ 2147483647 h 685"/>
                <a:gd name="T42" fmla="*/ 2147483647 w 183"/>
                <a:gd name="T43" fmla="*/ 2147483647 h 685"/>
                <a:gd name="T44" fmla="*/ 2147483647 w 183"/>
                <a:gd name="T45" fmla="*/ 2147483647 h 685"/>
                <a:gd name="T46" fmla="*/ 2147483647 w 183"/>
                <a:gd name="T47" fmla="*/ 2147483647 h 685"/>
                <a:gd name="T48" fmla="*/ 2147483647 w 183"/>
                <a:gd name="T49" fmla="*/ 2147483647 h 685"/>
                <a:gd name="T50" fmla="*/ 2147483647 w 183"/>
                <a:gd name="T51" fmla="*/ 2147483647 h 685"/>
                <a:gd name="T52" fmla="*/ 2147483647 w 183"/>
                <a:gd name="T53" fmla="*/ 2147483647 h 685"/>
                <a:gd name="T54" fmla="*/ 2147483647 w 183"/>
                <a:gd name="T55" fmla="*/ 2147483647 h 685"/>
                <a:gd name="T56" fmla="*/ 2147483647 w 183"/>
                <a:gd name="T57" fmla="*/ 2147483647 h 685"/>
                <a:gd name="T58" fmla="*/ 2147483647 w 183"/>
                <a:gd name="T59" fmla="*/ 2147483647 h 685"/>
                <a:gd name="T60" fmla="*/ 2147483647 w 183"/>
                <a:gd name="T61" fmla="*/ 2147483647 h 685"/>
                <a:gd name="T62" fmla="*/ 2147483647 w 183"/>
                <a:gd name="T63" fmla="*/ 2147483647 h 685"/>
                <a:gd name="T64" fmla="*/ 2147483647 w 183"/>
                <a:gd name="T65" fmla="*/ 2147483647 h 685"/>
                <a:gd name="T66" fmla="*/ 2147483647 w 183"/>
                <a:gd name="T67" fmla="*/ 2147483647 h 685"/>
                <a:gd name="T68" fmla="*/ 2147483647 w 183"/>
                <a:gd name="T69" fmla="*/ 2147483647 h 685"/>
                <a:gd name="T70" fmla="*/ 2147483647 w 183"/>
                <a:gd name="T71" fmla="*/ 2147483647 h 685"/>
                <a:gd name="T72" fmla="*/ 2147483647 w 183"/>
                <a:gd name="T73" fmla="*/ 2147483647 h 685"/>
                <a:gd name="T74" fmla="*/ 2147483647 w 183"/>
                <a:gd name="T75" fmla="*/ 2147483647 h 685"/>
                <a:gd name="T76" fmla="*/ 2147483647 w 183"/>
                <a:gd name="T77" fmla="*/ 2147483647 h 685"/>
                <a:gd name="T78" fmla="*/ 2147483647 w 183"/>
                <a:gd name="T79" fmla="*/ 2147483647 h 685"/>
                <a:gd name="T80" fmla="*/ 2147483647 w 183"/>
                <a:gd name="T81" fmla="*/ 2147483647 h 685"/>
                <a:gd name="T82" fmla="*/ 2147483647 w 183"/>
                <a:gd name="T83" fmla="*/ 2147483647 h 685"/>
                <a:gd name="T84" fmla="*/ 2147483647 w 183"/>
                <a:gd name="T85" fmla="*/ 2147483647 h 685"/>
                <a:gd name="T86" fmla="*/ 2147483647 w 183"/>
                <a:gd name="T87" fmla="*/ 2147483647 h 6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685"/>
                <a:gd name="T134" fmla="*/ 183 w 183"/>
                <a:gd name="T135" fmla="*/ 685 h 6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685">
                  <a:moveTo>
                    <a:pt x="9" y="0"/>
                  </a:moveTo>
                  <a:lnTo>
                    <a:pt x="0" y="16"/>
                  </a:lnTo>
                  <a:lnTo>
                    <a:pt x="22" y="31"/>
                  </a:lnTo>
                  <a:lnTo>
                    <a:pt x="26" y="23"/>
                  </a:lnTo>
                  <a:lnTo>
                    <a:pt x="22" y="31"/>
                  </a:lnTo>
                  <a:lnTo>
                    <a:pt x="42" y="46"/>
                  </a:lnTo>
                  <a:lnTo>
                    <a:pt x="47" y="38"/>
                  </a:lnTo>
                  <a:lnTo>
                    <a:pt x="42" y="46"/>
                  </a:lnTo>
                  <a:lnTo>
                    <a:pt x="71" y="72"/>
                  </a:lnTo>
                  <a:lnTo>
                    <a:pt x="75" y="64"/>
                  </a:lnTo>
                  <a:lnTo>
                    <a:pt x="69" y="72"/>
                  </a:lnTo>
                  <a:lnTo>
                    <a:pt x="94" y="102"/>
                  </a:lnTo>
                  <a:lnTo>
                    <a:pt x="117" y="132"/>
                  </a:lnTo>
                  <a:lnTo>
                    <a:pt x="123" y="124"/>
                  </a:lnTo>
                  <a:lnTo>
                    <a:pt x="117" y="130"/>
                  </a:lnTo>
                  <a:lnTo>
                    <a:pt x="136" y="167"/>
                  </a:lnTo>
                  <a:lnTo>
                    <a:pt x="142" y="160"/>
                  </a:lnTo>
                  <a:lnTo>
                    <a:pt x="134" y="163"/>
                  </a:lnTo>
                  <a:lnTo>
                    <a:pt x="145" y="198"/>
                  </a:lnTo>
                  <a:lnTo>
                    <a:pt x="156" y="238"/>
                  </a:lnTo>
                  <a:lnTo>
                    <a:pt x="164" y="235"/>
                  </a:lnTo>
                  <a:lnTo>
                    <a:pt x="156" y="236"/>
                  </a:lnTo>
                  <a:lnTo>
                    <a:pt x="164" y="274"/>
                  </a:lnTo>
                  <a:lnTo>
                    <a:pt x="172" y="272"/>
                  </a:lnTo>
                  <a:lnTo>
                    <a:pt x="162" y="272"/>
                  </a:lnTo>
                  <a:lnTo>
                    <a:pt x="164" y="314"/>
                  </a:lnTo>
                  <a:lnTo>
                    <a:pt x="162" y="353"/>
                  </a:lnTo>
                  <a:lnTo>
                    <a:pt x="172" y="353"/>
                  </a:lnTo>
                  <a:lnTo>
                    <a:pt x="164" y="353"/>
                  </a:lnTo>
                  <a:lnTo>
                    <a:pt x="159" y="394"/>
                  </a:lnTo>
                  <a:lnTo>
                    <a:pt x="167" y="394"/>
                  </a:lnTo>
                  <a:lnTo>
                    <a:pt x="159" y="393"/>
                  </a:lnTo>
                  <a:lnTo>
                    <a:pt x="151" y="434"/>
                  </a:lnTo>
                  <a:lnTo>
                    <a:pt x="159" y="435"/>
                  </a:lnTo>
                  <a:lnTo>
                    <a:pt x="151" y="434"/>
                  </a:lnTo>
                  <a:lnTo>
                    <a:pt x="139" y="473"/>
                  </a:lnTo>
                  <a:lnTo>
                    <a:pt x="147" y="475"/>
                  </a:lnTo>
                  <a:lnTo>
                    <a:pt x="139" y="472"/>
                  </a:lnTo>
                  <a:lnTo>
                    <a:pt x="121" y="513"/>
                  </a:lnTo>
                  <a:lnTo>
                    <a:pt x="129" y="516"/>
                  </a:lnTo>
                  <a:lnTo>
                    <a:pt x="123" y="511"/>
                  </a:lnTo>
                  <a:lnTo>
                    <a:pt x="102" y="552"/>
                  </a:lnTo>
                  <a:lnTo>
                    <a:pt x="109" y="557"/>
                  </a:lnTo>
                  <a:lnTo>
                    <a:pt x="102" y="551"/>
                  </a:lnTo>
                  <a:lnTo>
                    <a:pt x="79" y="589"/>
                  </a:lnTo>
                  <a:lnTo>
                    <a:pt x="85" y="595"/>
                  </a:lnTo>
                  <a:lnTo>
                    <a:pt x="79" y="589"/>
                  </a:lnTo>
                  <a:lnTo>
                    <a:pt x="52" y="627"/>
                  </a:lnTo>
                  <a:lnTo>
                    <a:pt x="33" y="650"/>
                  </a:lnTo>
                  <a:lnTo>
                    <a:pt x="39" y="657"/>
                  </a:lnTo>
                  <a:lnTo>
                    <a:pt x="34" y="650"/>
                  </a:lnTo>
                  <a:lnTo>
                    <a:pt x="14" y="671"/>
                  </a:lnTo>
                  <a:lnTo>
                    <a:pt x="25" y="685"/>
                  </a:lnTo>
                  <a:lnTo>
                    <a:pt x="45" y="665"/>
                  </a:lnTo>
                  <a:lnTo>
                    <a:pt x="64" y="641"/>
                  </a:lnTo>
                  <a:lnTo>
                    <a:pt x="91" y="603"/>
                  </a:lnTo>
                  <a:lnTo>
                    <a:pt x="93" y="601"/>
                  </a:lnTo>
                  <a:lnTo>
                    <a:pt x="117" y="563"/>
                  </a:lnTo>
                  <a:lnTo>
                    <a:pt x="117" y="562"/>
                  </a:lnTo>
                  <a:lnTo>
                    <a:pt x="137" y="521"/>
                  </a:lnTo>
                  <a:lnTo>
                    <a:pt x="155" y="480"/>
                  </a:lnTo>
                  <a:lnTo>
                    <a:pt x="156" y="475"/>
                  </a:lnTo>
                  <a:lnTo>
                    <a:pt x="156" y="478"/>
                  </a:lnTo>
                  <a:lnTo>
                    <a:pt x="169" y="438"/>
                  </a:lnTo>
                  <a:lnTo>
                    <a:pt x="169" y="437"/>
                  </a:lnTo>
                  <a:lnTo>
                    <a:pt x="177" y="396"/>
                  </a:lnTo>
                  <a:lnTo>
                    <a:pt x="181" y="355"/>
                  </a:lnTo>
                  <a:lnTo>
                    <a:pt x="181" y="353"/>
                  </a:lnTo>
                  <a:lnTo>
                    <a:pt x="183" y="314"/>
                  </a:lnTo>
                  <a:lnTo>
                    <a:pt x="181" y="272"/>
                  </a:lnTo>
                  <a:lnTo>
                    <a:pt x="181" y="271"/>
                  </a:lnTo>
                  <a:lnTo>
                    <a:pt x="174" y="233"/>
                  </a:lnTo>
                  <a:lnTo>
                    <a:pt x="162" y="193"/>
                  </a:lnTo>
                  <a:lnTo>
                    <a:pt x="151" y="159"/>
                  </a:lnTo>
                  <a:lnTo>
                    <a:pt x="150" y="155"/>
                  </a:lnTo>
                  <a:lnTo>
                    <a:pt x="131" y="119"/>
                  </a:lnTo>
                  <a:lnTo>
                    <a:pt x="129" y="117"/>
                  </a:lnTo>
                  <a:lnTo>
                    <a:pt x="107" y="87"/>
                  </a:lnTo>
                  <a:lnTo>
                    <a:pt x="82" y="57"/>
                  </a:lnTo>
                  <a:lnTo>
                    <a:pt x="53" y="32"/>
                  </a:lnTo>
                  <a:lnTo>
                    <a:pt x="53" y="31"/>
                  </a:lnTo>
                  <a:lnTo>
                    <a:pt x="33" y="15"/>
                  </a:lnTo>
                  <a:lnTo>
                    <a:pt x="31" y="15"/>
                  </a:lnTo>
                  <a:lnTo>
                    <a:pt x="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6" name="Freeform 48"/>
            <p:cNvSpPr>
              <a:spLocks/>
            </p:cNvSpPr>
            <p:nvPr/>
          </p:nvSpPr>
          <p:spPr bwMode="auto">
            <a:xfrm>
              <a:off x="4091038" y="1511573"/>
              <a:ext cx="93662" cy="87312"/>
            </a:xfrm>
            <a:custGeom>
              <a:avLst/>
              <a:gdLst>
                <a:gd name="T0" fmla="*/ 0 w 119"/>
                <a:gd name="T1" fmla="*/ 2147483647 h 109"/>
                <a:gd name="T2" fmla="*/ 2147483647 w 119"/>
                <a:gd name="T3" fmla="*/ 2147483647 h 109"/>
                <a:gd name="T4" fmla="*/ 2147483647 w 119"/>
                <a:gd name="T5" fmla="*/ 2147483647 h 109"/>
                <a:gd name="T6" fmla="*/ 2147483647 w 119"/>
                <a:gd name="T7" fmla="*/ 0 h 109"/>
                <a:gd name="T8" fmla="*/ 0 w 119"/>
                <a:gd name="T9" fmla="*/ 2147483647 h 109"/>
                <a:gd name="T10" fmla="*/ 0 60000 65536"/>
                <a:gd name="T11" fmla="*/ 0 60000 65536"/>
                <a:gd name="T12" fmla="*/ 0 60000 65536"/>
                <a:gd name="T13" fmla="*/ 0 60000 65536"/>
                <a:gd name="T14" fmla="*/ 0 60000 65536"/>
                <a:gd name="T15" fmla="*/ 0 w 119"/>
                <a:gd name="T16" fmla="*/ 0 h 109"/>
                <a:gd name="T17" fmla="*/ 119 w 119"/>
                <a:gd name="T18" fmla="*/ 109 h 109"/>
              </a:gdLst>
              <a:ahLst/>
              <a:cxnLst>
                <a:cxn ang="T10">
                  <a:pos x="T0" y="T1"/>
                </a:cxn>
                <a:cxn ang="T11">
                  <a:pos x="T2" y="T3"/>
                </a:cxn>
                <a:cxn ang="T12">
                  <a:pos x="T4" y="T5"/>
                </a:cxn>
                <a:cxn ang="T13">
                  <a:pos x="T6" y="T7"/>
                </a:cxn>
                <a:cxn ang="T14">
                  <a:pos x="T8" y="T9"/>
                </a:cxn>
              </a:cxnLst>
              <a:rect l="T15" t="T16" r="T17" b="T18"/>
              <a:pathLst>
                <a:path w="119" h="109">
                  <a:moveTo>
                    <a:pt x="0" y="95"/>
                  </a:moveTo>
                  <a:lnTo>
                    <a:pt x="11" y="109"/>
                  </a:lnTo>
                  <a:lnTo>
                    <a:pt x="119" y="14"/>
                  </a:lnTo>
                  <a:lnTo>
                    <a:pt x="108" y="0"/>
                  </a:lnTo>
                  <a:lnTo>
                    <a:pt x="0" y="9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7" name="Freeform 49"/>
            <p:cNvSpPr>
              <a:spLocks/>
            </p:cNvSpPr>
            <p:nvPr/>
          </p:nvSpPr>
          <p:spPr bwMode="auto">
            <a:xfrm>
              <a:off x="4152950" y="1478235"/>
              <a:ext cx="69850" cy="68263"/>
            </a:xfrm>
            <a:custGeom>
              <a:avLst/>
              <a:gdLst>
                <a:gd name="T0" fmla="*/ 2147483647 w 89"/>
                <a:gd name="T1" fmla="*/ 2147483647 h 85"/>
                <a:gd name="T2" fmla="*/ 2147483647 w 89"/>
                <a:gd name="T3" fmla="*/ 0 h 85"/>
                <a:gd name="T4" fmla="*/ 0 w 89"/>
                <a:gd name="T5" fmla="*/ 2147483647 h 85"/>
                <a:gd name="T6" fmla="*/ 2147483647 w 89"/>
                <a:gd name="T7" fmla="*/ 2147483647 h 85"/>
                <a:gd name="T8" fmla="*/ 0 60000 65536"/>
                <a:gd name="T9" fmla="*/ 0 60000 65536"/>
                <a:gd name="T10" fmla="*/ 0 60000 65536"/>
                <a:gd name="T11" fmla="*/ 0 60000 65536"/>
                <a:gd name="T12" fmla="*/ 0 w 89"/>
                <a:gd name="T13" fmla="*/ 0 h 85"/>
                <a:gd name="T14" fmla="*/ 89 w 89"/>
                <a:gd name="T15" fmla="*/ 85 h 85"/>
              </a:gdLst>
              <a:ahLst/>
              <a:cxnLst>
                <a:cxn ang="T8">
                  <a:pos x="T0" y="T1"/>
                </a:cxn>
                <a:cxn ang="T9">
                  <a:pos x="T2" y="T3"/>
                </a:cxn>
                <a:cxn ang="T10">
                  <a:pos x="T4" y="T5"/>
                </a:cxn>
                <a:cxn ang="T11">
                  <a:pos x="T6" y="T7"/>
                </a:cxn>
              </a:cxnLst>
              <a:rect l="T12" t="T13" r="T14" b="T15"/>
              <a:pathLst>
                <a:path w="89" h="85">
                  <a:moveTo>
                    <a:pt x="56" y="85"/>
                  </a:moveTo>
                  <a:lnTo>
                    <a:pt x="89" y="0"/>
                  </a:lnTo>
                  <a:lnTo>
                    <a:pt x="0" y="22"/>
                  </a:lnTo>
                  <a:lnTo>
                    <a:pt x="56" y="85"/>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8" name="Freeform 50"/>
            <p:cNvSpPr>
              <a:spLocks/>
            </p:cNvSpPr>
            <p:nvPr/>
          </p:nvSpPr>
          <p:spPr bwMode="auto">
            <a:xfrm>
              <a:off x="4100563" y="1975123"/>
              <a:ext cx="93662" cy="85725"/>
            </a:xfrm>
            <a:custGeom>
              <a:avLst/>
              <a:gdLst>
                <a:gd name="T0" fmla="*/ 2147483647 w 118"/>
                <a:gd name="T1" fmla="*/ 0 h 107"/>
                <a:gd name="T2" fmla="*/ 0 w 118"/>
                <a:gd name="T3" fmla="*/ 2147483647 h 107"/>
                <a:gd name="T4" fmla="*/ 2147483647 w 118"/>
                <a:gd name="T5" fmla="*/ 2147483647 h 107"/>
                <a:gd name="T6" fmla="*/ 2147483647 w 118"/>
                <a:gd name="T7" fmla="*/ 2147483647 h 107"/>
                <a:gd name="T8" fmla="*/ 2147483647 w 118"/>
                <a:gd name="T9" fmla="*/ 0 h 107"/>
                <a:gd name="T10" fmla="*/ 0 60000 65536"/>
                <a:gd name="T11" fmla="*/ 0 60000 65536"/>
                <a:gd name="T12" fmla="*/ 0 60000 65536"/>
                <a:gd name="T13" fmla="*/ 0 60000 65536"/>
                <a:gd name="T14" fmla="*/ 0 60000 65536"/>
                <a:gd name="T15" fmla="*/ 0 w 118"/>
                <a:gd name="T16" fmla="*/ 0 h 107"/>
                <a:gd name="T17" fmla="*/ 118 w 118"/>
                <a:gd name="T18" fmla="*/ 107 h 107"/>
              </a:gdLst>
              <a:ahLst/>
              <a:cxnLst>
                <a:cxn ang="T10">
                  <a:pos x="T0" y="T1"/>
                </a:cxn>
                <a:cxn ang="T11">
                  <a:pos x="T2" y="T3"/>
                </a:cxn>
                <a:cxn ang="T12">
                  <a:pos x="T4" y="T5"/>
                </a:cxn>
                <a:cxn ang="T13">
                  <a:pos x="T6" y="T7"/>
                </a:cxn>
                <a:cxn ang="T14">
                  <a:pos x="T8" y="T9"/>
                </a:cxn>
              </a:cxnLst>
              <a:rect l="T15" t="T16" r="T17" b="T18"/>
              <a:pathLst>
                <a:path w="118" h="107">
                  <a:moveTo>
                    <a:pt x="11" y="0"/>
                  </a:moveTo>
                  <a:lnTo>
                    <a:pt x="0" y="15"/>
                  </a:lnTo>
                  <a:lnTo>
                    <a:pt x="107" y="107"/>
                  </a:lnTo>
                  <a:lnTo>
                    <a:pt x="118" y="91"/>
                  </a:lnTo>
                  <a:lnTo>
                    <a:pt x="11"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59" name="Freeform 51"/>
            <p:cNvSpPr>
              <a:spLocks/>
            </p:cNvSpPr>
            <p:nvPr/>
          </p:nvSpPr>
          <p:spPr bwMode="auto">
            <a:xfrm>
              <a:off x="4162475" y="2025923"/>
              <a:ext cx="71438" cy="66675"/>
            </a:xfrm>
            <a:custGeom>
              <a:avLst/>
              <a:gdLst>
                <a:gd name="T0" fmla="*/ 0 w 88"/>
                <a:gd name="T1" fmla="*/ 2147483647 h 84"/>
                <a:gd name="T2" fmla="*/ 2147483647 w 88"/>
                <a:gd name="T3" fmla="*/ 2147483647 h 84"/>
                <a:gd name="T4" fmla="*/ 2147483647 w 88"/>
                <a:gd name="T5" fmla="*/ 0 h 84"/>
                <a:gd name="T6" fmla="*/ 0 w 88"/>
                <a:gd name="T7" fmla="*/ 2147483647 h 84"/>
                <a:gd name="T8" fmla="*/ 0 60000 65536"/>
                <a:gd name="T9" fmla="*/ 0 60000 65536"/>
                <a:gd name="T10" fmla="*/ 0 60000 65536"/>
                <a:gd name="T11" fmla="*/ 0 60000 65536"/>
                <a:gd name="T12" fmla="*/ 0 w 88"/>
                <a:gd name="T13" fmla="*/ 0 h 84"/>
                <a:gd name="T14" fmla="*/ 88 w 88"/>
                <a:gd name="T15" fmla="*/ 84 h 84"/>
              </a:gdLst>
              <a:ahLst/>
              <a:cxnLst>
                <a:cxn ang="T8">
                  <a:pos x="T0" y="T1"/>
                </a:cxn>
                <a:cxn ang="T9">
                  <a:pos x="T2" y="T3"/>
                </a:cxn>
                <a:cxn ang="T10">
                  <a:pos x="T4" y="T5"/>
                </a:cxn>
                <a:cxn ang="T11">
                  <a:pos x="T6" y="T7"/>
                </a:cxn>
              </a:cxnLst>
              <a:rect l="T12" t="T13" r="T14" b="T15"/>
              <a:pathLst>
                <a:path w="88" h="84">
                  <a:moveTo>
                    <a:pt x="0" y="64"/>
                  </a:moveTo>
                  <a:lnTo>
                    <a:pt x="88" y="84"/>
                  </a:lnTo>
                  <a:lnTo>
                    <a:pt x="52" y="0"/>
                  </a:lnTo>
                  <a:lnTo>
                    <a:pt x="0" y="6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0" name="Freeform 52"/>
            <p:cNvSpPr>
              <a:spLocks/>
            </p:cNvSpPr>
            <p:nvPr/>
          </p:nvSpPr>
          <p:spPr bwMode="auto">
            <a:xfrm>
              <a:off x="4152950" y="1770335"/>
              <a:ext cx="111125" cy="17463"/>
            </a:xfrm>
            <a:custGeom>
              <a:avLst/>
              <a:gdLst>
                <a:gd name="T0" fmla="*/ 0 w 139"/>
                <a:gd name="T1" fmla="*/ 2147483647 h 22"/>
                <a:gd name="T2" fmla="*/ 0 w 139"/>
                <a:gd name="T3" fmla="*/ 2147483647 h 22"/>
                <a:gd name="T4" fmla="*/ 2147483647 w 139"/>
                <a:gd name="T5" fmla="*/ 2147483647 h 22"/>
                <a:gd name="T6" fmla="*/ 2147483647 w 139"/>
                <a:gd name="T7" fmla="*/ 0 h 22"/>
                <a:gd name="T8" fmla="*/ 0 w 139"/>
                <a:gd name="T9" fmla="*/ 2147483647 h 22"/>
                <a:gd name="T10" fmla="*/ 0 60000 65536"/>
                <a:gd name="T11" fmla="*/ 0 60000 65536"/>
                <a:gd name="T12" fmla="*/ 0 60000 65536"/>
                <a:gd name="T13" fmla="*/ 0 60000 65536"/>
                <a:gd name="T14" fmla="*/ 0 60000 65536"/>
                <a:gd name="T15" fmla="*/ 0 w 139"/>
                <a:gd name="T16" fmla="*/ 0 h 22"/>
                <a:gd name="T17" fmla="*/ 139 w 139"/>
                <a:gd name="T18" fmla="*/ 22 h 22"/>
              </a:gdLst>
              <a:ahLst/>
              <a:cxnLst>
                <a:cxn ang="T10">
                  <a:pos x="T0" y="T1"/>
                </a:cxn>
                <a:cxn ang="T11">
                  <a:pos x="T2" y="T3"/>
                </a:cxn>
                <a:cxn ang="T12">
                  <a:pos x="T4" y="T5"/>
                </a:cxn>
                <a:cxn ang="T13">
                  <a:pos x="T6" y="T7"/>
                </a:cxn>
                <a:cxn ang="T14">
                  <a:pos x="T8" y="T9"/>
                </a:cxn>
              </a:cxnLst>
              <a:rect l="T15" t="T16" r="T17" b="T18"/>
              <a:pathLst>
                <a:path w="139" h="22">
                  <a:moveTo>
                    <a:pt x="0" y="3"/>
                  </a:moveTo>
                  <a:lnTo>
                    <a:pt x="0" y="22"/>
                  </a:lnTo>
                  <a:lnTo>
                    <a:pt x="139" y="19"/>
                  </a:lnTo>
                  <a:lnTo>
                    <a:pt x="139" y="0"/>
                  </a:lnTo>
                  <a:lnTo>
                    <a:pt x="0" y="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1" name="Freeform 53"/>
            <p:cNvSpPr>
              <a:spLocks/>
            </p:cNvSpPr>
            <p:nvPr/>
          </p:nvSpPr>
          <p:spPr bwMode="auto">
            <a:xfrm>
              <a:off x="4259313" y="1744935"/>
              <a:ext cx="65087" cy="66675"/>
            </a:xfrm>
            <a:custGeom>
              <a:avLst/>
              <a:gdLst>
                <a:gd name="T0" fmla="*/ 0 w 80"/>
                <a:gd name="T1" fmla="*/ 2147483647 h 84"/>
                <a:gd name="T2" fmla="*/ 2147483647 w 80"/>
                <a:gd name="T3" fmla="*/ 2147483647 h 84"/>
                <a:gd name="T4" fmla="*/ 0 w 80"/>
                <a:gd name="T5" fmla="*/ 0 h 84"/>
                <a:gd name="T6" fmla="*/ 0 w 80"/>
                <a:gd name="T7" fmla="*/ 2147483647 h 84"/>
                <a:gd name="T8" fmla="*/ 0 60000 65536"/>
                <a:gd name="T9" fmla="*/ 0 60000 65536"/>
                <a:gd name="T10" fmla="*/ 0 60000 65536"/>
                <a:gd name="T11" fmla="*/ 0 60000 65536"/>
                <a:gd name="T12" fmla="*/ 0 w 80"/>
                <a:gd name="T13" fmla="*/ 0 h 84"/>
                <a:gd name="T14" fmla="*/ 80 w 80"/>
                <a:gd name="T15" fmla="*/ 84 h 84"/>
              </a:gdLst>
              <a:ahLst/>
              <a:cxnLst>
                <a:cxn ang="T8">
                  <a:pos x="T0" y="T1"/>
                </a:cxn>
                <a:cxn ang="T9">
                  <a:pos x="T2" y="T3"/>
                </a:cxn>
                <a:cxn ang="T10">
                  <a:pos x="T4" y="T5"/>
                </a:cxn>
                <a:cxn ang="T11">
                  <a:pos x="T6" y="T7"/>
                </a:cxn>
              </a:cxnLst>
              <a:rect l="T12" t="T13" r="T14" b="T15"/>
              <a:pathLst>
                <a:path w="80" h="84">
                  <a:moveTo>
                    <a:pt x="0" y="84"/>
                  </a:moveTo>
                  <a:lnTo>
                    <a:pt x="80" y="41"/>
                  </a:lnTo>
                  <a:lnTo>
                    <a:pt x="0" y="0"/>
                  </a:lnTo>
                  <a:lnTo>
                    <a:pt x="0" y="8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2" name="Freeform 54"/>
            <p:cNvSpPr>
              <a:spLocks/>
            </p:cNvSpPr>
            <p:nvPr/>
          </p:nvSpPr>
          <p:spPr bwMode="auto">
            <a:xfrm>
              <a:off x="4691113" y="1122635"/>
              <a:ext cx="84137" cy="1341438"/>
            </a:xfrm>
            <a:custGeom>
              <a:avLst/>
              <a:gdLst>
                <a:gd name="T0" fmla="*/ 2147483647 w 106"/>
                <a:gd name="T1" fmla="*/ 0 h 1690"/>
                <a:gd name="T2" fmla="*/ 2147483647 w 106"/>
                <a:gd name="T3" fmla="*/ 2147483647 h 1690"/>
                <a:gd name="T4" fmla="*/ 2147483647 w 106"/>
                <a:gd name="T5" fmla="*/ 2147483647 h 1690"/>
                <a:gd name="T6" fmla="*/ 2147483647 w 106"/>
                <a:gd name="T7" fmla="*/ 2147483647 h 1690"/>
                <a:gd name="T8" fmla="*/ 2147483647 w 106"/>
                <a:gd name="T9" fmla="*/ 2147483647 h 1690"/>
                <a:gd name="T10" fmla="*/ 2147483647 w 106"/>
                <a:gd name="T11" fmla="*/ 2147483647 h 1690"/>
                <a:gd name="T12" fmla="*/ 2147483647 w 106"/>
                <a:gd name="T13" fmla="*/ 2147483647 h 1690"/>
                <a:gd name="T14" fmla="*/ 2147483647 w 106"/>
                <a:gd name="T15" fmla="*/ 2147483647 h 1690"/>
                <a:gd name="T16" fmla="*/ 2147483647 w 106"/>
                <a:gd name="T17" fmla="*/ 2147483647 h 1690"/>
                <a:gd name="T18" fmla="*/ 2147483647 w 106"/>
                <a:gd name="T19" fmla="*/ 2147483647 h 1690"/>
                <a:gd name="T20" fmla="*/ 2147483647 w 106"/>
                <a:gd name="T21" fmla="*/ 2147483647 h 1690"/>
                <a:gd name="T22" fmla="*/ 2147483647 w 106"/>
                <a:gd name="T23" fmla="*/ 2147483647 h 1690"/>
                <a:gd name="T24" fmla="*/ 2147483647 w 106"/>
                <a:gd name="T25" fmla="*/ 2147483647 h 1690"/>
                <a:gd name="T26" fmla="*/ 2147483647 w 106"/>
                <a:gd name="T27" fmla="*/ 2147483647 h 1690"/>
                <a:gd name="T28" fmla="*/ 2147483647 w 106"/>
                <a:gd name="T29" fmla="*/ 2147483647 h 1690"/>
                <a:gd name="T30" fmla="*/ 0 w 106"/>
                <a:gd name="T31" fmla="*/ 2147483647 h 1690"/>
                <a:gd name="T32" fmla="*/ 2147483647 w 106"/>
                <a:gd name="T33" fmla="*/ 2147483647 h 1690"/>
                <a:gd name="T34" fmla="*/ 2147483647 w 106"/>
                <a:gd name="T35" fmla="*/ 2147483647 h 1690"/>
                <a:gd name="T36" fmla="*/ 2147483647 w 106"/>
                <a:gd name="T37" fmla="*/ 2147483647 h 1690"/>
                <a:gd name="T38" fmla="*/ 2147483647 w 106"/>
                <a:gd name="T39" fmla="*/ 2147483647 h 1690"/>
                <a:gd name="T40" fmla="*/ 2147483647 w 106"/>
                <a:gd name="T41" fmla="*/ 2147483647 h 1690"/>
                <a:gd name="T42" fmla="*/ 2147483647 w 106"/>
                <a:gd name="T43" fmla="*/ 2147483647 h 1690"/>
                <a:gd name="T44" fmla="*/ 2147483647 w 106"/>
                <a:gd name="T45" fmla="*/ 2147483647 h 1690"/>
                <a:gd name="T46" fmla="*/ 2147483647 w 106"/>
                <a:gd name="T47" fmla="*/ 2147483647 h 1690"/>
                <a:gd name="T48" fmla="*/ 2147483647 w 106"/>
                <a:gd name="T49" fmla="*/ 2147483647 h 1690"/>
                <a:gd name="T50" fmla="*/ 2147483647 w 106"/>
                <a:gd name="T51" fmla="*/ 2147483647 h 1690"/>
                <a:gd name="T52" fmla="*/ 2147483647 w 106"/>
                <a:gd name="T53" fmla="*/ 2147483647 h 1690"/>
                <a:gd name="T54" fmla="*/ 2147483647 w 106"/>
                <a:gd name="T55" fmla="*/ 2147483647 h 1690"/>
                <a:gd name="T56" fmla="*/ 2147483647 w 106"/>
                <a:gd name="T57" fmla="*/ 2147483647 h 1690"/>
                <a:gd name="T58" fmla="*/ 2147483647 w 106"/>
                <a:gd name="T59" fmla="*/ 2147483647 h 1690"/>
                <a:gd name="T60" fmla="*/ 2147483647 w 106"/>
                <a:gd name="T61" fmla="*/ 2147483647 h 1690"/>
                <a:gd name="T62" fmla="*/ 2147483647 w 106"/>
                <a:gd name="T63" fmla="*/ 2147483647 h 1690"/>
                <a:gd name="T64" fmla="*/ 2147483647 w 106"/>
                <a:gd name="T65" fmla="*/ 2147483647 h 1690"/>
                <a:gd name="T66" fmla="*/ 2147483647 w 106"/>
                <a:gd name="T67" fmla="*/ 2147483647 h 1690"/>
                <a:gd name="T68" fmla="*/ 2147483647 w 106"/>
                <a:gd name="T69" fmla="*/ 2147483647 h 1690"/>
                <a:gd name="T70" fmla="*/ 2147483647 w 106"/>
                <a:gd name="T71" fmla="*/ 2147483647 h 1690"/>
                <a:gd name="T72" fmla="*/ 2147483647 w 106"/>
                <a:gd name="T73" fmla="*/ 2147483647 h 1690"/>
                <a:gd name="T74" fmla="*/ 2147483647 w 106"/>
                <a:gd name="T75" fmla="*/ 2147483647 h 1690"/>
                <a:gd name="T76" fmla="*/ 2147483647 w 106"/>
                <a:gd name="T77" fmla="*/ 2147483647 h 1690"/>
                <a:gd name="T78" fmla="*/ 2147483647 w 106"/>
                <a:gd name="T79" fmla="*/ 2147483647 h 1690"/>
                <a:gd name="T80" fmla="*/ 2147483647 w 106"/>
                <a:gd name="T81" fmla="*/ 2147483647 h 1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1690"/>
                <a:gd name="T125" fmla="*/ 106 w 106"/>
                <a:gd name="T126" fmla="*/ 1690 h 1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1690">
                  <a:moveTo>
                    <a:pt x="105" y="8"/>
                  </a:moveTo>
                  <a:lnTo>
                    <a:pt x="84" y="0"/>
                  </a:lnTo>
                  <a:lnTo>
                    <a:pt x="56" y="82"/>
                  </a:lnTo>
                  <a:lnTo>
                    <a:pt x="41" y="123"/>
                  </a:lnTo>
                  <a:lnTo>
                    <a:pt x="30" y="166"/>
                  </a:lnTo>
                  <a:lnTo>
                    <a:pt x="21" y="212"/>
                  </a:lnTo>
                  <a:lnTo>
                    <a:pt x="13" y="266"/>
                  </a:lnTo>
                  <a:lnTo>
                    <a:pt x="7" y="321"/>
                  </a:lnTo>
                  <a:lnTo>
                    <a:pt x="7" y="386"/>
                  </a:lnTo>
                  <a:lnTo>
                    <a:pt x="7" y="421"/>
                  </a:lnTo>
                  <a:lnTo>
                    <a:pt x="10" y="457"/>
                  </a:lnTo>
                  <a:lnTo>
                    <a:pt x="18" y="539"/>
                  </a:lnTo>
                  <a:lnTo>
                    <a:pt x="30" y="626"/>
                  </a:lnTo>
                  <a:lnTo>
                    <a:pt x="45" y="718"/>
                  </a:lnTo>
                  <a:lnTo>
                    <a:pt x="59" y="813"/>
                  </a:lnTo>
                  <a:lnTo>
                    <a:pt x="71" y="903"/>
                  </a:lnTo>
                  <a:lnTo>
                    <a:pt x="79" y="990"/>
                  </a:lnTo>
                  <a:lnTo>
                    <a:pt x="84" y="1072"/>
                  </a:lnTo>
                  <a:lnTo>
                    <a:pt x="79" y="1148"/>
                  </a:lnTo>
                  <a:lnTo>
                    <a:pt x="73" y="1227"/>
                  </a:lnTo>
                  <a:lnTo>
                    <a:pt x="60" y="1303"/>
                  </a:lnTo>
                  <a:lnTo>
                    <a:pt x="48" y="1377"/>
                  </a:lnTo>
                  <a:lnTo>
                    <a:pt x="35" y="1445"/>
                  </a:lnTo>
                  <a:lnTo>
                    <a:pt x="22" y="1510"/>
                  </a:lnTo>
                  <a:lnTo>
                    <a:pt x="13" y="1564"/>
                  </a:lnTo>
                  <a:lnTo>
                    <a:pt x="10" y="1586"/>
                  </a:lnTo>
                  <a:lnTo>
                    <a:pt x="7" y="1606"/>
                  </a:lnTo>
                  <a:lnTo>
                    <a:pt x="5" y="1624"/>
                  </a:lnTo>
                  <a:lnTo>
                    <a:pt x="2" y="1640"/>
                  </a:lnTo>
                  <a:lnTo>
                    <a:pt x="2" y="1649"/>
                  </a:lnTo>
                  <a:lnTo>
                    <a:pt x="0" y="1659"/>
                  </a:lnTo>
                  <a:lnTo>
                    <a:pt x="0" y="1673"/>
                  </a:lnTo>
                  <a:lnTo>
                    <a:pt x="2" y="1678"/>
                  </a:lnTo>
                  <a:lnTo>
                    <a:pt x="5" y="1685"/>
                  </a:lnTo>
                  <a:lnTo>
                    <a:pt x="7" y="1687"/>
                  </a:lnTo>
                  <a:lnTo>
                    <a:pt x="14" y="1690"/>
                  </a:lnTo>
                  <a:lnTo>
                    <a:pt x="18" y="1690"/>
                  </a:lnTo>
                  <a:lnTo>
                    <a:pt x="18" y="1679"/>
                  </a:lnTo>
                  <a:lnTo>
                    <a:pt x="10" y="1687"/>
                  </a:lnTo>
                  <a:lnTo>
                    <a:pt x="5" y="1679"/>
                  </a:lnTo>
                  <a:lnTo>
                    <a:pt x="7" y="1682"/>
                  </a:lnTo>
                  <a:lnTo>
                    <a:pt x="30" y="1682"/>
                  </a:lnTo>
                  <a:lnTo>
                    <a:pt x="27" y="1679"/>
                  </a:lnTo>
                  <a:lnTo>
                    <a:pt x="26" y="1673"/>
                  </a:lnTo>
                  <a:lnTo>
                    <a:pt x="18" y="1667"/>
                  </a:lnTo>
                  <a:lnTo>
                    <a:pt x="14" y="1667"/>
                  </a:lnTo>
                  <a:lnTo>
                    <a:pt x="14" y="1679"/>
                  </a:lnTo>
                  <a:lnTo>
                    <a:pt x="22" y="1673"/>
                  </a:lnTo>
                  <a:lnTo>
                    <a:pt x="21" y="1670"/>
                  </a:lnTo>
                  <a:lnTo>
                    <a:pt x="13" y="1678"/>
                  </a:lnTo>
                  <a:lnTo>
                    <a:pt x="26" y="1678"/>
                  </a:lnTo>
                  <a:lnTo>
                    <a:pt x="22" y="1673"/>
                  </a:lnTo>
                  <a:lnTo>
                    <a:pt x="22" y="1659"/>
                  </a:lnTo>
                  <a:lnTo>
                    <a:pt x="26" y="1649"/>
                  </a:lnTo>
                  <a:lnTo>
                    <a:pt x="26" y="1640"/>
                  </a:lnTo>
                  <a:lnTo>
                    <a:pt x="27" y="1624"/>
                  </a:lnTo>
                  <a:lnTo>
                    <a:pt x="30" y="1608"/>
                  </a:lnTo>
                  <a:lnTo>
                    <a:pt x="33" y="1586"/>
                  </a:lnTo>
                  <a:lnTo>
                    <a:pt x="35" y="1564"/>
                  </a:lnTo>
                  <a:lnTo>
                    <a:pt x="45" y="1510"/>
                  </a:lnTo>
                  <a:lnTo>
                    <a:pt x="59" y="1445"/>
                  </a:lnTo>
                  <a:lnTo>
                    <a:pt x="71" y="1377"/>
                  </a:lnTo>
                  <a:lnTo>
                    <a:pt x="84" y="1303"/>
                  </a:lnTo>
                  <a:lnTo>
                    <a:pt x="97" y="1227"/>
                  </a:lnTo>
                  <a:lnTo>
                    <a:pt x="101" y="1148"/>
                  </a:lnTo>
                  <a:lnTo>
                    <a:pt x="106" y="1072"/>
                  </a:lnTo>
                  <a:lnTo>
                    <a:pt x="101" y="990"/>
                  </a:lnTo>
                  <a:lnTo>
                    <a:pt x="94" y="903"/>
                  </a:lnTo>
                  <a:lnTo>
                    <a:pt x="81" y="813"/>
                  </a:lnTo>
                  <a:lnTo>
                    <a:pt x="68" y="718"/>
                  </a:lnTo>
                  <a:lnTo>
                    <a:pt x="52" y="626"/>
                  </a:lnTo>
                  <a:lnTo>
                    <a:pt x="41" y="539"/>
                  </a:lnTo>
                  <a:lnTo>
                    <a:pt x="33" y="457"/>
                  </a:lnTo>
                  <a:lnTo>
                    <a:pt x="30" y="421"/>
                  </a:lnTo>
                  <a:lnTo>
                    <a:pt x="30" y="386"/>
                  </a:lnTo>
                  <a:lnTo>
                    <a:pt x="30" y="321"/>
                  </a:lnTo>
                  <a:lnTo>
                    <a:pt x="35" y="266"/>
                  </a:lnTo>
                  <a:lnTo>
                    <a:pt x="43" y="212"/>
                  </a:lnTo>
                  <a:lnTo>
                    <a:pt x="52" y="166"/>
                  </a:lnTo>
                  <a:lnTo>
                    <a:pt x="64" y="123"/>
                  </a:lnTo>
                  <a:lnTo>
                    <a:pt x="79" y="82"/>
                  </a:lnTo>
                  <a:lnTo>
                    <a:pt x="10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3" name="Freeform 55"/>
            <p:cNvSpPr>
              <a:spLocks/>
            </p:cNvSpPr>
            <p:nvPr/>
          </p:nvSpPr>
          <p:spPr bwMode="auto">
            <a:xfrm>
              <a:off x="4986388" y="1122635"/>
              <a:ext cx="82550" cy="1341438"/>
            </a:xfrm>
            <a:custGeom>
              <a:avLst/>
              <a:gdLst>
                <a:gd name="T0" fmla="*/ 0 w 104"/>
                <a:gd name="T1" fmla="*/ 2147483647 h 1690"/>
                <a:gd name="T2" fmla="*/ 2147483647 w 104"/>
                <a:gd name="T3" fmla="*/ 2147483647 h 1690"/>
                <a:gd name="T4" fmla="*/ 2147483647 w 104"/>
                <a:gd name="T5" fmla="*/ 2147483647 h 1690"/>
                <a:gd name="T6" fmla="*/ 2147483647 w 104"/>
                <a:gd name="T7" fmla="*/ 2147483647 h 1690"/>
                <a:gd name="T8" fmla="*/ 2147483647 w 104"/>
                <a:gd name="T9" fmla="*/ 2147483647 h 1690"/>
                <a:gd name="T10" fmla="*/ 2147483647 w 104"/>
                <a:gd name="T11" fmla="*/ 2147483647 h 1690"/>
                <a:gd name="T12" fmla="*/ 2147483647 w 104"/>
                <a:gd name="T13" fmla="*/ 2147483647 h 1690"/>
                <a:gd name="T14" fmla="*/ 2147483647 w 104"/>
                <a:gd name="T15" fmla="*/ 2147483647 h 1690"/>
                <a:gd name="T16" fmla="*/ 0 w 104"/>
                <a:gd name="T17" fmla="*/ 2147483647 h 1690"/>
                <a:gd name="T18" fmla="*/ 2147483647 w 104"/>
                <a:gd name="T19" fmla="*/ 2147483647 h 1690"/>
                <a:gd name="T20" fmla="*/ 2147483647 w 104"/>
                <a:gd name="T21" fmla="*/ 2147483647 h 1690"/>
                <a:gd name="T22" fmla="*/ 2147483647 w 104"/>
                <a:gd name="T23" fmla="*/ 2147483647 h 1690"/>
                <a:gd name="T24" fmla="*/ 2147483647 w 104"/>
                <a:gd name="T25" fmla="*/ 2147483647 h 1690"/>
                <a:gd name="T26" fmla="*/ 2147483647 w 104"/>
                <a:gd name="T27" fmla="*/ 2147483647 h 1690"/>
                <a:gd name="T28" fmla="*/ 2147483647 w 104"/>
                <a:gd name="T29" fmla="*/ 2147483647 h 1690"/>
                <a:gd name="T30" fmla="*/ 2147483647 w 104"/>
                <a:gd name="T31" fmla="*/ 2147483647 h 1690"/>
                <a:gd name="T32" fmla="*/ 2147483647 w 104"/>
                <a:gd name="T33" fmla="*/ 2147483647 h 1690"/>
                <a:gd name="T34" fmla="*/ 2147483647 w 104"/>
                <a:gd name="T35" fmla="*/ 2147483647 h 1690"/>
                <a:gd name="T36" fmla="*/ 2147483647 w 104"/>
                <a:gd name="T37" fmla="*/ 2147483647 h 1690"/>
                <a:gd name="T38" fmla="*/ 2147483647 w 104"/>
                <a:gd name="T39" fmla="*/ 2147483647 h 1690"/>
                <a:gd name="T40" fmla="*/ 2147483647 w 104"/>
                <a:gd name="T41" fmla="*/ 2147483647 h 1690"/>
                <a:gd name="T42" fmla="*/ 2147483647 w 104"/>
                <a:gd name="T43" fmla="*/ 2147483647 h 1690"/>
                <a:gd name="T44" fmla="*/ 2147483647 w 104"/>
                <a:gd name="T45" fmla="*/ 2147483647 h 1690"/>
                <a:gd name="T46" fmla="*/ 2147483647 w 104"/>
                <a:gd name="T47" fmla="*/ 2147483647 h 1690"/>
                <a:gd name="T48" fmla="*/ 2147483647 w 104"/>
                <a:gd name="T49" fmla="*/ 2147483647 h 1690"/>
                <a:gd name="T50" fmla="*/ 2147483647 w 104"/>
                <a:gd name="T51" fmla="*/ 2147483647 h 1690"/>
                <a:gd name="T52" fmla="*/ 2147483647 w 104"/>
                <a:gd name="T53" fmla="*/ 2147483647 h 1690"/>
                <a:gd name="T54" fmla="*/ 2147483647 w 104"/>
                <a:gd name="T55" fmla="*/ 2147483647 h 1690"/>
                <a:gd name="T56" fmla="*/ 2147483647 w 104"/>
                <a:gd name="T57" fmla="*/ 2147483647 h 1690"/>
                <a:gd name="T58" fmla="*/ 2147483647 w 104"/>
                <a:gd name="T59" fmla="*/ 2147483647 h 1690"/>
                <a:gd name="T60" fmla="*/ 2147483647 w 104"/>
                <a:gd name="T61" fmla="*/ 2147483647 h 1690"/>
                <a:gd name="T62" fmla="*/ 2147483647 w 104"/>
                <a:gd name="T63" fmla="*/ 2147483647 h 1690"/>
                <a:gd name="T64" fmla="*/ 2147483647 w 104"/>
                <a:gd name="T65" fmla="*/ 2147483647 h 1690"/>
                <a:gd name="T66" fmla="*/ 2147483647 w 104"/>
                <a:gd name="T67" fmla="*/ 2147483647 h 1690"/>
                <a:gd name="T68" fmla="*/ 2147483647 w 104"/>
                <a:gd name="T69" fmla="*/ 2147483647 h 1690"/>
                <a:gd name="T70" fmla="*/ 2147483647 w 104"/>
                <a:gd name="T71" fmla="*/ 2147483647 h 1690"/>
                <a:gd name="T72" fmla="*/ 2147483647 w 104"/>
                <a:gd name="T73" fmla="*/ 2147483647 h 1690"/>
                <a:gd name="T74" fmla="*/ 2147483647 w 104"/>
                <a:gd name="T75" fmla="*/ 2147483647 h 1690"/>
                <a:gd name="T76" fmla="*/ 2147483647 w 104"/>
                <a:gd name="T77" fmla="*/ 2147483647 h 1690"/>
                <a:gd name="T78" fmla="*/ 2147483647 w 104"/>
                <a:gd name="T79" fmla="*/ 2147483647 h 1690"/>
                <a:gd name="T80" fmla="*/ 2147483647 w 104"/>
                <a:gd name="T81" fmla="*/ 2147483647 h 1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4"/>
                <a:gd name="T124" fmla="*/ 0 h 1690"/>
                <a:gd name="T125" fmla="*/ 104 w 104"/>
                <a:gd name="T126" fmla="*/ 1690 h 1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4" h="1690">
                  <a:moveTo>
                    <a:pt x="20" y="0"/>
                  </a:moveTo>
                  <a:lnTo>
                    <a:pt x="0" y="8"/>
                  </a:lnTo>
                  <a:lnTo>
                    <a:pt x="28" y="82"/>
                  </a:lnTo>
                  <a:lnTo>
                    <a:pt x="41" y="123"/>
                  </a:lnTo>
                  <a:lnTo>
                    <a:pt x="50" y="166"/>
                  </a:lnTo>
                  <a:lnTo>
                    <a:pt x="61" y="212"/>
                  </a:lnTo>
                  <a:lnTo>
                    <a:pt x="69" y="266"/>
                  </a:lnTo>
                  <a:lnTo>
                    <a:pt x="74" y="321"/>
                  </a:lnTo>
                  <a:lnTo>
                    <a:pt x="75" y="386"/>
                  </a:lnTo>
                  <a:lnTo>
                    <a:pt x="74" y="421"/>
                  </a:lnTo>
                  <a:lnTo>
                    <a:pt x="71" y="457"/>
                  </a:lnTo>
                  <a:lnTo>
                    <a:pt x="63" y="539"/>
                  </a:lnTo>
                  <a:lnTo>
                    <a:pt x="50" y="626"/>
                  </a:lnTo>
                  <a:lnTo>
                    <a:pt x="38" y="718"/>
                  </a:lnTo>
                  <a:lnTo>
                    <a:pt x="23" y="813"/>
                  </a:lnTo>
                  <a:lnTo>
                    <a:pt x="11" y="903"/>
                  </a:lnTo>
                  <a:lnTo>
                    <a:pt x="3" y="990"/>
                  </a:lnTo>
                  <a:lnTo>
                    <a:pt x="0" y="1072"/>
                  </a:lnTo>
                  <a:lnTo>
                    <a:pt x="3" y="1148"/>
                  </a:lnTo>
                  <a:lnTo>
                    <a:pt x="11" y="1227"/>
                  </a:lnTo>
                  <a:lnTo>
                    <a:pt x="20" y="1303"/>
                  </a:lnTo>
                  <a:lnTo>
                    <a:pt x="33" y="1377"/>
                  </a:lnTo>
                  <a:lnTo>
                    <a:pt x="45" y="1445"/>
                  </a:lnTo>
                  <a:lnTo>
                    <a:pt x="58" y="1510"/>
                  </a:lnTo>
                  <a:lnTo>
                    <a:pt x="69" y="1564"/>
                  </a:lnTo>
                  <a:lnTo>
                    <a:pt x="71" y="1586"/>
                  </a:lnTo>
                  <a:lnTo>
                    <a:pt x="75" y="1608"/>
                  </a:lnTo>
                  <a:lnTo>
                    <a:pt x="75" y="1624"/>
                  </a:lnTo>
                  <a:lnTo>
                    <a:pt x="79" y="1640"/>
                  </a:lnTo>
                  <a:lnTo>
                    <a:pt x="79" y="1649"/>
                  </a:lnTo>
                  <a:lnTo>
                    <a:pt x="82" y="1659"/>
                  </a:lnTo>
                  <a:lnTo>
                    <a:pt x="82" y="1673"/>
                  </a:lnTo>
                  <a:lnTo>
                    <a:pt x="79" y="1678"/>
                  </a:lnTo>
                  <a:lnTo>
                    <a:pt x="91" y="1678"/>
                  </a:lnTo>
                  <a:lnTo>
                    <a:pt x="83" y="1670"/>
                  </a:lnTo>
                  <a:lnTo>
                    <a:pt x="82" y="1673"/>
                  </a:lnTo>
                  <a:lnTo>
                    <a:pt x="90" y="1679"/>
                  </a:lnTo>
                  <a:lnTo>
                    <a:pt x="90" y="1667"/>
                  </a:lnTo>
                  <a:lnTo>
                    <a:pt x="87" y="1667"/>
                  </a:lnTo>
                  <a:lnTo>
                    <a:pt x="79" y="1673"/>
                  </a:lnTo>
                  <a:lnTo>
                    <a:pt x="75" y="1679"/>
                  </a:lnTo>
                  <a:lnTo>
                    <a:pt x="75" y="1682"/>
                  </a:lnTo>
                  <a:lnTo>
                    <a:pt x="99" y="1682"/>
                  </a:lnTo>
                  <a:lnTo>
                    <a:pt x="99" y="1679"/>
                  </a:lnTo>
                  <a:lnTo>
                    <a:pt x="94" y="1687"/>
                  </a:lnTo>
                  <a:lnTo>
                    <a:pt x="99" y="1679"/>
                  </a:lnTo>
                  <a:lnTo>
                    <a:pt x="87" y="1679"/>
                  </a:lnTo>
                  <a:lnTo>
                    <a:pt x="87" y="1690"/>
                  </a:lnTo>
                  <a:lnTo>
                    <a:pt x="90" y="1690"/>
                  </a:lnTo>
                  <a:lnTo>
                    <a:pt x="96" y="1687"/>
                  </a:lnTo>
                  <a:lnTo>
                    <a:pt x="99" y="1685"/>
                  </a:lnTo>
                  <a:lnTo>
                    <a:pt x="102" y="1678"/>
                  </a:lnTo>
                  <a:lnTo>
                    <a:pt x="104" y="1673"/>
                  </a:lnTo>
                  <a:lnTo>
                    <a:pt x="104" y="1659"/>
                  </a:lnTo>
                  <a:lnTo>
                    <a:pt x="102" y="1649"/>
                  </a:lnTo>
                  <a:lnTo>
                    <a:pt x="102" y="1640"/>
                  </a:lnTo>
                  <a:lnTo>
                    <a:pt x="99" y="1624"/>
                  </a:lnTo>
                  <a:lnTo>
                    <a:pt x="99" y="1606"/>
                  </a:lnTo>
                  <a:lnTo>
                    <a:pt x="94" y="1586"/>
                  </a:lnTo>
                  <a:lnTo>
                    <a:pt x="91" y="1564"/>
                  </a:lnTo>
                  <a:lnTo>
                    <a:pt x="82" y="1510"/>
                  </a:lnTo>
                  <a:lnTo>
                    <a:pt x="69" y="1445"/>
                  </a:lnTo>
                  <a:lnTo>
                    <a:pt x="55" y="1377"/>
                  </a:lnTo>
                  <a:lnTo>
                    <a:pt x="42" y="1303"/>
                  </a:lnTo>
                  <a:lnTo>
                    <a:pt x="33" y="1227"/>
                  </a:lnTo>
                  <a:lnTo>
                    <a:pt x="25" y="1148"/>
                  </a:lnTo>
                  <a:lnTo>
                    <a:pt x="23" y="1072"/>
                  </a:lnTo>
                  <a:lnTo>
                    <a:pt x="25" y="990"/>
                  </a:lnTo>
                  <a:lnTo>
                    <a:pt x="33" y="903"/>
                  </a:lnTo>
                  <a:lnTo>
                    <a:pt x="45" y="813"/>
                  </a:lnTo>
                  <a:lnTo>
                    <a:pt x="61" y="718"/>
                  </a:lnTo>
                  <a:lnTo>
                    <a:pt x="74" y="626"/>
                  </a:lnTo>
                  <a:lnTo>
                    <a:pt x="87" y="539"/>
                  </a:lnTo>
                  <a:lnTo>
                    <a:pt x="94" y="457"/>
                  </a:lnTo>
                  <a:lnTo>
                    <a:pt x="96" y="421"/>
                  </a:lnTo>
                  <a:lnTo>
                    <a:pt x="99" y="386"/>
                  </a:lnTo>
                  <a:lnTo>
                    <a:pt x="96" y="321"/>
                  </a:lnTo>
                  <a:lnTo>
                    <a:pt x="91" y="266"/>
                  </a:lnTo>
                  <a:lnTo>
                    <a:pt x="83" y="212"/>
                  </a:lnTo>
                  <a:lnTo>
                    <a:pt x="74" y="166"/>
                  </a:lnTo>
                  <a:lnTo>
                    <a:pt x="63" y="123"/>
                  </a:lnTo>
                  <a:lnTo>
                    <a:pt x="50" y="82"/>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4" name="Freeform 56"/>
            <p:cNvSpPr>
              <a:spLocks/>
            </p:cNvSpPr>
            <p:nvPr/>
          </p:nvSpPr>
          <p:spPr bwMode="auto">
            <a:xfrm>
              <a:off x="5537250" y="1122635"/>
              <a:ext cx="138113" cy="1336675"/>
            </a:xfrm>
            <a:custGeom>
              <a:avLst/>
              <a:gdLst>
                <a:gd name="T0" fmla="*/ 2147483647 w 174"/>
                <a:gd name="T1" fmla="*/ 0 h 1684"/>
                <a:gd name="T2" fmla="*/ 2147483647 w 174"/>
                <a:gd name="T3" fmla="*/ 2147483647 h 1684"/>
                <a:gd name="T4" fmla="*/ 2147483647 w 174"/>
                <a:gd name="T5" fmla="*/ 2147483647 h 1684"/>
                <a:gd name="T6" fmla="*/ 2147483647 w 174"/>
                <a:gd name="T7" fmla="*/ 2147483647 h 1684"/>
                <a:gd name="T8" fmla="*/ 2147483647 w 174"/>
                <a:gd name="T9" fmla="*/ 2147483647 h 1684"/>
                <a:gd name="T10" fmla="*/ 0 w 174"/>
                <a:gd name="T11" fmla="*/ 2147483647 h 1684"/>
                <a:gd name="T12" fmla="*/ 2147483647 w 174"/>
                <a:gd name="T13" fmla="*/ 2147483647 h 1684"/>
                <a:gd name="T14" fmla="*/ 2147483647 w 174"/>
                <a:gd name="T15" fmla="*/ 2147483647 h 1684"/>
                <a:gd name="T16" fmla="*/ 2147483647 w 174"/>
                <a:gd name="T17" fmla="*/ 2147483647 h 1684"/>
                <a:gd name="T18" fmla="*/ 2147483647 w 174"/>
                <a:gd name="T19" fmla="*/ 2147483647 h 1684"/>
                <a:gd name="T20" fmla="*/ 2147483647 w 174"/>
                <a:gd name="T21" fmla="*/ 2147483647 h 1684"/>
                <a:gd name="T22" fmla="*/ 2147483647 w 174"/>
                <a:gd name="T23" fmla="*/ 2147483647 h 1684"/>
                <a:gd name="T24" fmla="*/ 2147483647 w 174"/>
                <a:gd name="T25" fmla="*/ 2147483647 h 1684"/>
                <a:gd name="T26" fmla="*/ 2147483647 w 174"/>
                <a:gd name="T27" fmla="*/ 2147483647 h 1684"/>
                <a:gd name="T28" fmla="*/ 2147483647 w 174"/>
                <a:gd name="T29" fmla="*/ 2147483647 h 1684"/>
                <a:gd name="T30" fmla="*/ 2147483647 w 174"/>
                <a:gd name="T31" fmla="*/ 2147483647 h 1684"/>
                <a:gd name="T32" fmla="*/ 2147483647 w 174"/>
                <a:gd name="T33" fmla="*/ 2147483647 h 1684"/>
                <a:gd name="T34" fmla="*/ 2147483647 w 174"/>
                <a:gd name="T35" fmla="*/ 2147483647 h 1684"/>
                <a:gd name="T36" fmla="*/ 2147483647 w 174"/>
                <a:gd name="T37" fmla="*/ 2147483647 h 1684"/>
                <a:gd name="T38" fmla="*/ 2147483647 w 174"/>
                <a:gd name="T39" fmla="*/ 2147483647 h 1684"/>
                <a:gd name="T40" fmla="*/ 2147483647 w 174"/>
                <a:gd name="T41" fmla="*/ 2147483647 h 1684"/>
                <a:gd name="T42" fmla="*/ 2147483647 w 174"/>
                <a:gd name="T43" fmla="*/ 2147483647 h 1684"/>
                <a:gd name="T44" fmla="*/ 2147483647 w 174"/>
                <a:gd name="T45" fmla="*/ 2147483647 h 1684"/>
                <a:gd name="T46" fmla="*/ 2147483647 w 174"/>
                <a:gd name="T47" fmla="*/ 2147483647 h 1684"/>
                <a:gd name="T48" fmla="*/ 2147483647 w 174"/>
                <a:gd name="T49" fmla="*/ 2147483647 h 1684"/>
                <a:gd name="T50" fmla="*/ 2147483647 w 174"/>
                <a:gd name="T51" fmla="*/ 2147483647 h 1684"/>
                <a:gd name="T52" fmla="*/ 2147483647 w 174"/>
                <a:gd name="T53" fmla="*/ 2147483647 h 1684"/>
                <a:gd name="T54" fmla="*/ 2147483647 w 174"/>
                <a:gd name="T55" fmla="*/ 2147483647 h 1684"/>
                <a:gd name="T56" fmla="*/ 2147483647 w 174"/>
                <a:gd name="T57" fmla="*/ 2147483647 h 1684"/>
                <a:gd name="T58" fmla="*/ 2147483647 w 174"/>
                <a:gd name="T59" fmla="*/ 2147483647 h 1684"/>
                <a:gd name="T60" fmla="*/ 2147483647 w 174"/>
                <a:gd name="T61" fmla="*/ 2147483647 h 1684"/>
                <a:gd name="T62" fmla="*/ 2147483647 w 174"/>
                <a:gd name="T63" fmla="*/ 2147483647 h 1684"/>
                <a:gd name="T64" fmla="*/ 2147483647 w 174"/>
                <a:gd name="T65" fmla="*/ 2147483647 h 1684"/>
                <a:gd name="T66" fmla="*/ 2147483647 w 174"/>
                <a:gd name="T67" fmla="*/ 2147483647 h 1684"/>
                <a:gd name="T68" fmla="*/ 2147483647 w 174"/>
                <a:gd name="T69" fmla="*/ 2147483647 h 1684"/>
                <a:gd name="T70" fmla="*/ 2147483647 w 174"/>
                <a:gd name="T71" fmla="*/ 2147483647 h 1684"/>
                <a:gd name="T72" fmla="*/ 2147483647 w 174"/>
                <a:gd name="T73" fmla="*/ 2147483647 h 1684"/>
                <a:gd name="T74" fmla="*/ 2147483647 w 174"/>
                <a:gd name="T75" fmla="*/ 2147483647 h 1684"/>
                <a:gd name="T76" fmla="*/ 2147483647 w 174"/>
                <a:gd name="T77" fmla="*/ 2147483647 h 1684"/>
                <a:gd name="T78" fmla="*/ 2147483647 w 174"/>
                <a:gd name="T79" fmla="*/ 2147483647 h 1684"/>
                <a:gd name="T80" fmla="*/ 2147483647 w 174"/>
                <a:gd name="T81" fmla="*/ 2147483647 h 1684"/>
                <a:gd name="T82" fmla="*/ 2147483647 w 174"/>
                <a:gd name="T83" fmla="*/ 2147483647 h 1684"/>
                <a:gd name="T84" fmla="*/ 2147483647 w 174"/>
                <a:gd name="T85" fmla="*/ 2147483647 h 1684"/>
                <a:gd name="T86" fmla="*/ 2147483647 w 174"/>
                <a:gd name="T87" fmla="*/ 2147483647 h 1684"/>
                <a:gd name="T88" fmla="*/ 2147483647 w 174"/>
                <a:gd name="T89" fmla="*/ 2147483647 h 1684"/>
                <a:gd name="T90" fmla="*/ 2147483647 w 174"/>
                <a:gd name="T91" fmla="*/ 2147483647 h 1684"/>
                <a:gd name="T92" fmla="*/ 2147483647 w 174"/>
                <a:gd name="T93" fmla="*/ 2147483647 h 1684"/>
                <a:gd name="T94" fmla="*/ 2147483647 w 174"/>
                <a:gd name="T95" fmla="*/ 2147483647 h 1684"/>
                <a:gd name="T96" fmla="*/ 2147483647 w 174"/>
                <a:gd name="T97" fmla="*/ 2147483647 h 1684"/>
                <a:gd name="T98" fmla="*/ 2147483647 w 174"/>
                <a:gd name="T99" fmla="*/ 2147483647 h 16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4"/>
                <a:gd name="T151" fmla="*/ 0 h 1684"/>
                <a:gd name="T152" fmla="*/ 174 w 174"/>
                <a:gd name="T153" fmla="*/ 1684 h 16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4" h="1684">
                  <a:moveTo>
                    <a:pt x="97" y="8"/>
                  </a:moveTo>
                  <a:lnTo>
                    <a:pt x="81" y="0"/>
                  </a:lnTo>
                  <a:lnTo>
                    <a:pt x="48" y="79"/>
                  </a:lnTo>
                  <a:lnTo>
                    <a:pt x="48" y="81"/>
                  </a:lnTo>
                  <a:lnTo>
                    <a:pt x="35" y="122"/>
                  </a:lnTo>
                  <a:lnTo>
                    <a:pt x="23" y="164"/>
                  </a:lnTo>
                  <a:lnTo>
                    <a:pt x="13" y="210"/>
                  </a:lnTo>
                  <a:lnTo>
                    <a:pt x="5" y="264"/>
                  </a:lnTo>
                  <a:lnTo>
                    <a:pt x="4" y="266"/>
                  </a:lnTo>
                  <a:lnTo>
                    <a:pt x="0" y="321"/>
                  </a:lnTo>
                  <a:lnTo>
                    <a:pt x="0" y="322"/>
                  </a:lnTo>
                  <a:lnTo>
                    <a:pt x="4" y="387"/>
                  </a:lnTo>
                  <a:lnTo>
                    <a:pt x="5" y="422"/>
                  </a:lnTo>
                  <a:lnTo>
                    <a:pt x="7" y="422"/>
                  </a:lnTo>
                  <a:lnTo>
                    <a:pt x="15" y="458"/>
                  </a:lnTo>
                  <a:lnTo>
                    <a:pt x="34" y="539"/>
                  </a:lnTo>
                  <a:lnTo>
                    <a:pt x="34" y="541"/>
                  </a:lnTo>
                  <a:lnTo>
                    <a:pt x="56" y="628"/>
                  </a:lnTo>
                  <a:lnTo>
                    <a:pt x="81" y="716"/>
                  </a:lnTo>
                  <a:lnTo>
                    <a:pt x="106" y="811"/>
                  </a:lnTo>
                  <a:lnTo>
                    <a:pt x="130" y="903"/>
                  </a:lnTo>
                  <a:lnTo>
                    <a:pt x="138" y="900"/>
                  </a:lnTo>
                  <a:lnTo>
                    <a:pt x="130" y="901"/>
                  </a:lnTo>
                  <a:lnTo>
                    <a:pt x="148" y="990"/>
                  </a:lnTo>
                  <a:lnTo>
                    <a:pt x="155" y="1032"/>
                  </a:lnTo>
                  <a:lnTo>
                    <a:pt x="163" y="1031"/>
                  </a:lnTo>
                  <a:lnTo>
                    <a:pt x="154" y="1031"/>
                  </a:lnTo>
                  <a:lnTo>
                    <a:pt x="155" y="1072"/>
                  </a:lnTo>
                  <a:lnTo>
                    <a:pt x="155" y="1156"/>
                  </a:lnTo>
                  <a:lnTo>
                    <a:pt x="165" y="1156"/>
                  </a:lnTo>
                  <a:lnTo>
                    <a:pt x="155" y="1156"/>
                  </a:lnTo>
                  <a:lnTo>
                    <a:pt x="151" y="1244"/>
                  </a:lnTo>
                  <a:lnTo>
                    <a:pt x="160" y="1244"/>
                  </a:lnTo>
                  <a:lnTo>
                    <a:pt x="152" y="1244"/>
                  </a:lnTo>
                  <a:lnTo>
                    <a:pt x="143" y="1334"/>
                  </a:lnTo>
                  <a:lnTo>
                    <a:pt x="151" y="1334"/>
                  </a:lnTo>
                  <a:lnTo>
                    <a:pt x="143" y="1333"/>
                  </a:lnTo>
                  <a:lnTo>
                    <a:pt x="130" y="1418"/>
                  </a:lnTo>
                  <a:lnTo>
                    <a:pt x="114" y="1500"/>
                  </a:lnTo>
                  <a:lnTo>
                    <a:pt x="106" y="1538"/>
                  </a:lnTo>
                  <a:lnTo>
                    <a:pt x="106" y="1540"/>
                  </a:lnTo>
                  <a:lnTo>
                    <a:pt x="102" y="1575"/>
                  </a:lnTo>
                  <a:lnTo>
                    <a:pt x="110" y="1575"/>
                  </a:lnTo>
                  <a:lnTo>
                    <a:pt x="102" y="1573"/>
                  </a:lnTo>
                  <a:lnTo>
                    <a:pt x="94" y="1605"/>
                  </a:lnTo>
                  <a:lnTo>
                    <a:pt x="89" y="1635"/>
                  </a:lnTo>
                  <a:lnTo>
                    <a:pt x="84" y="1660"/>
                  </a:lnTo>
                  <a:lnTo>
                    <a:pt x="81" y="1681"/>
                  </a:lnTo>
                  <a:lnTo>
                    <a:pt x="98" y="1684"/>
                  </a:lnTo>
                  <a:lnTo>
                    <a:pt x="102" y="1663"/>
                  </a:lnTo>
                  <a:lnTo>
                    <a:pt x="106" y="1638"/>
                  </a:lnTo>
                  <a:lnTo>
                    <a:pt x="111" y="1608"/>
                  </a:lnTo>
                  <a:lnTo>
                    <a:pt x="102" y="1606"/>
                  </a:lnTo>
                  <a:lnTo>
                    <a:pt x="111" y="1610"/>
                  </a:lnTo>
                  <a:lnTo>
                    <a:pt x="119" y="1578"/>
                  </a:lnTo>
                  <a:lnTo>
                    <a:pt x="119" y="1576"/>
                  </a:lnTo>
                  <a:lnTo>
                    <a:pt x="124" y="1542"/>
                  </a:lnTo>
                  <a:lnTo>
                    <a:pt x="114" y="1540"/>
                  </a:lnTo>
                  <a:lnTo>
                    <a:pt x="124" y="1542"/>
                  </a:lnTo>
                  <a:lnTo>
                    <a:pt x="132" y="1504"/>
                  </a:lnTo>
                  <a:lnTo>
                    <a:pt x="148" y="1421"/>
                  </a:lnTo>
                  <a:lnTo>
                    <a:pt x="160" y="1336"/>
                  </a:lnTo>
                  <a:lnTo>
                    <a:pt x="170" y="1246"/>
                  </a:lnTo>
                  <a:lnTo>
                    <a:pt x="174" y="1157"/>
                  </a:lnTo>
                  <a:lnTo>
                    <a:pt x="174" y="1156"/>
                  </a:lnTo>
                  <a:lnTo>
                    <a:pt x="174" y="1072"/>
                  </a:lnTo>
                  <a:lnTo>
                    <a:pt x="173" y="1031"/>
                  </a:lnTo>
                  <a:lnTo>
                    <a:pt x="173" y="1029"/>
                  </a:lnTo>
                  <a:lnTo>
                    <a:pt x="165" y="987"/>
                  </a:lnTo>
                  <a:lnTo>
                    <a:pt x="148" y="898"/>
                  </a:lnTo>
                  <a:lnTo>
                    <a:pt x="124" y="806"/>
                  </a:lnTo>
                  <a:lnTo>
                    <a:pt x="98" y="711"/>
                  </a:lnTo>
                  <a:lnTo>
                    <a:pt x="73" y="623"/>
                  </a:lnTo>
                  <a:lnTo>
                    <a:pt x="51" y="536"/>
                  </a:lnTo>
                  <a:lnTo>
                    <a:pt x="42" y="538"/>
                  </a:lnTo>
                  <a:lnTo>
                    <a:pt x="51" y="536"/>
                  </a:lnTo>
                  <a:lnTo>
                    <a:pt x="32" y="455"/>
                  </a:lnTo>
                  <a:lnTo>
                    <a:pt x="24" y="419"/>
                  </a:lnTo>
                  <a:lnTo>
                    <a:pt x="15" y="421"/>
                  </a:lnTo>
                  <a:lnTo>
                    <a:pt x="24" y="421"/>
                  </a:lnTo>
                  <a:lnTo>
                    <a:pt x="23" y="386"/>
                  </a:lnTo>
                  <a:lnTo>
                    <a:pt x="19" y="321"/>
                  </a:lnTo>
                  <a:lnTo>
                    <a:pt x="10" y="321"/>
                  </a:lnTo>
                  <a:lnTo>
                    <a:pt x="19" y="322"/>
                  </a:lnTo>
                  <a:lnTo>
                    <a:pt x="23" y="267"/>
                  </a:lnTo>
                  <a:lnTo>
                    <a:pt x="13" y="266"/>
                  </a:lnTo>
                  <a:lnTo>
                    <a:pt x="23" y="267"/>
                  </a:lnTo>
                  <a:lnTo>
                    <a:pt x="30" y="213"/>
                  </a:lnTo>
                  <a:lnTo>
                    <a:pt x="40" y="168"/>
                  </a:lnTo>
                  <a:lnTo>
                    <a:pt x="30" y="166"/>
                  </a:lnTo>
                  <a:lnTo>
                    <a:pt x="40" y="169"/>
                  </a:lnTo>
                  <a:lnTo>
                    <a:pt x="53" y="126"/>
                  </a:lnTo>
                  <a:lnTo>
                    <a:pt x="65" y="85"/>
                  </a:lnTo>
                  <a:lnTo>
                    <a:pt x="56" y="82"/>
                  </a:lnTo>
                  <a:lnTo>
                    <a:pt x="64" y="87"/>
                  </a:lnTo>
                  <a:lnTo>
                    <a:pt x="97" y="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5" name="Freeform 57"/>
            <p:cNvSpPr>
              <a:spLocks/>
            </p:cNvSpPr>
            <p:nvPr/>
          </p:nvSpPr>
          <p:spPr bwMode="auto">
            <a:xfrm>
              <a:off x="5669013" y="1122635"/>
              <a:ext cx="138112" cy="1336675"/>
            </a:xfrm>
            <a:custGeom>
              <a:avLst/>
              <a:gdLst>
                <a:gd name="T0" fmla="*/ 2147483647 w 174"/>
                <a:gd name="T1" fmla="*/ 0 h 1684"/>
                <a:gd name="T2" fmla="*/ 2147483647 w 174"/>
                <a:gd name="T3" fmla="*/ 2147483647 h 1684"/>
                <a:gd name="T4" fmla="*/ 2147483647 w 174"/>
                <a:gd name="T5" fmla="*/ 2147483647 h 1684"/>
                <a:gd name="T6" fmla="*/ 2147483647 w 174"/>
                <a:gd name="T7" fmla="*/ 2147483647 h 1684"/>
                <a:gd name="T8" fmla="*/ 2147483647 w 174"/>
                <a:gd name="T9" fmla="*/ 2147483647 h 1684"/>
                <a:gd name="T10" fmla="*/ 2147483647 w 174"/>
                <a:gd name="T11" fmla="*/ 2147483647 h 1684"/>
                <a:gd name="T12" fmla="*/ 2147483647 w 174"/>
                <a:gd name="T13" fmla="*/ 2147483647 h 1684"/>
                <a:gd name="T14" fmla="*/ 2147483647 w 174"/>
                <a:gd name="T15" fmla="*/ 2147483647 h 1684"/>
                <a:gd name="T16" fmla="*/ 2147483647 w 174"/>
                <a:gd name="T17" fmla="*/ 2147483647 h 1684"/>
                <a:gd name="T18" fmla="*/ 2147483647 w 174"/>
                <a:gd name="T19" fmla="*/ 2147483647 h 1684"/>
                <a:gd name="T20" fmla="*/ 2147483647 w 174"/>
                <a:gd name="T21" fmla="*/ 2147483647 h 1684"/>
                <a:gd name="T22" fmla="*/ 2147483647 w 174"/>
                <a:gd name="T23" fmla="*/ 2147483647 h 1684"/>
                <a:gd name="T24" fmla="*/ 2147483647 w 174"/>
                <a:gd name="T25" fmla="*/ 2147483647 h 1684"/>
                <a:gd name="T26" fmla="*/ 2147483647 w 174"/>
                <a:gd name="T27" fmla="*/ 2147483647 h 1684"/>
                <a:gd name="T28" fmla="*/ 2147483647 w 174"/>
                <a:gd name="T29" fmla="*/ 2147483647 h 1684"/>
                <a:gd name="T30" fmla="*/ 2147483647 w 174"/>
                <a:gd name="T31" fmla="*/ 2147483647 h 1684"/>
                <a:gd name="T32" fmla="*/ 2147483647 w 174"/>
                <a:gd name="T33" fmla="*/ 2147483647 h 1684"/>
                <a:gd name="T34" fmla="*/ 2147483647 w 174"/>
                <a:gd name="T35" fmla="*/ 2147483647 h 1684"/>
                <a:gd name="T36" fmla="*/ 2147483647 w 174"/>
                <a:gd name="T37" fmla="*/ 2147483647 h 1684"/>
                <a:gd name="T38" fmla="*/ 2147483647 w 174"/>
                <a:gd name="T39" fmla="*/ 2147483647 h 1684"/>
                <a:gd name="T40" fmla="*/ 2147483647 w 174"/>
                <a:gd name="T41" fmla="*/ 2147483647 h 1684"/>
                <a:gd name="T42" fmla="*/ 2147483647 w 174"/>
                <a:gd name="T43" fmla="*/ 2147483647 h 1684"/>
                <a:gd name="T44" fmla="*/ 2147483647 w 174"/>
                <a:gd name="T45" fmla="*/ 2147483647 h 1684"/>
                <a:gd name="T46" fmla="*/ 2147483647 w 174"/>
                <a:gd name="T47" fmla="*/ 2147483647 h 1684"/>
                <a:gd name="T48" fmla="*/ 2147483647 w 174"/>
                <a:gd name="T49" fmla="*/ 2147483647 h 1684"/>
                <a:gd name="T50" fmla="*/ 2147483647 w 174"/>
                <a:gd name="T51" fmla="*/ 2147483647 h 1684"/>
                <a:gd name="T52" fmla="*/ 2147483647 w 174"/>
                <a:gd name="T53" fmla="*/ 2147483647 h 1684"/>
                <a:gd name="T54" fmla="*/ 2147483647 w 174"/>
                <a:gd name="T55" fmla="*/ 2147483647 h 1684"/>
                <a:gd name="T56" fmla="*/ 2147483647 w 174"/>
                <a:gd name="T57" fmla="*/ 2147483647 h 1684"/>
                <a:gd name="T58" fmla="*/ 2147483647 w 174"/>
                <a:gd name="T59" fmla="*/ 2147483647 h 1684"/>
                <a:gd name="T60" fmla="*/ 2147483647 w 174"/>
                <a:gd name="T61" fmla="*/ 2147483647 h 1684"/>
                <a:gd name="T62" fmla="*/ 2147483647 w 174"/>
                <a:gd name="T63" fmla="*/ 2147483647 h 1684"/>
                <a:gd name="T64" fmla="*/ 2147483647 w 174"/>
                <a:gd name="T65" fmla="*/ 2147483647 h 1684"/>
                <a:gd name="T66" fmla="*/ 2147483647 w 174"/>
                <a:gd name="T67" fmla="*/ 2147483647 h 1684"/>
                <a:gd name="T68" fmla="*/ 2147483647 w 174"/>
                <a:gd name="T69" fmla="*/ 2147483647 h 1684"/>
                <a:gd name="T70" fmla="*/ 2147483647 w 174"/>
                <a:gd name="T71" fmla="*/ 2147483647 h 1684"/>
                <a:gd name="T72" fmla="*/ 2147483647 w 174"/>
                <a:gd name="T73" fmla="*/ 2147483647 h 1684"/>
                <a:gd name="T74" fmla="*/ 2147483647 w 174"/>
                <a:gd name="T75" fmla="*/ 2147483647 h 1684"/>
                <a:gd name="T76" fmla="*/ 2147483647 w 174"/>
                <a:gd name="T77" fmla="*/ 2147483647 h 1684"/>
                <a:gd name="T78" fmla="*/ 2147483647 w 174"/>
                <a:gd name="T79" fmla="*/ 2147483647 h 1684"/>
                <a:gd name="T80" fmla="*/ 2147483647 w 174"/>
                <a:gd name="T81" fmla="*/ 2147483647 h 1684"/>
                <a:gd name="T82" fmla="*/ 2147483647 w 174"/>
                <a:gd name="T83" fmla="*/ 2147483647 h 1684"/>
                <a:gd name="T84" fmla="*/ 2147483647 w 174"/>
                <a:gd name="T85" fmla="*/ 2147483647 h 1684"/>
                <a:gd name="T86" fmla="*/ 2147483647 w 174"/>
                <a:gd name="T87" fmla="*/ 2147483647 h 1684"/>
                <a:gd name="T88" fmla="*/ 2147483647 w 174"/>
                <a:gd name="T89" fmla="*/ 2147483647 h 1684"/>
                <a:gd name="T90" fmla="*/ 2147483647 w 174"/>
                <a:gd name="T91" fmla="*/ 2147483647 h 1684"/>
                <a:gd name="T92" fmla="*/ 2147483647 w 174"/>
                <a:gd name="T93" fmla="*/ 2147483647 h 1684"/>
                <a:gd name="T94" fmla="*/ 2147483647 w 174"/>
                <a:gd name="T95" fmla="*/ 2147483647 h 1684"/>
                <a:gd name="T96" fmla="*/ 2147483647 w 174"/>
                <a:gd name="T97" fmla="*/ 2147483647 h 1684"/>
                <a:gd name="T98" fmla="*/ 2147483647 w 174"/>
                <a:gd name="T99" fmla="*/ 2147483647 h 1684"/>
                <a:gd name="T100" fmla="*/ 2147483647 w 174"/>
                <a:gd name="T101" fmla="*/ 2147483647 h 1684"/>
                <a:gd name="T102" fmla="*/ 2147483647 w 174"/>
                <a:gd name="T103" fmla="*/ 2147483647 h 1684"/>
                <a:gd name="T104" fmla="*/ 2147483647 w 174"/>
                <a:gd name="T105" fmla="*/ 2147483647 h 1684"/>
                <a:gd name="T106" fmla="*/ 2147483647 w 174"/>
                <a:gd name="T107" fmla="*/ 2147483647 h 1684"/>
                <a:gd name="T108" fmla="*/ 2147483647 w 174"/>
                <a:gd name="T109" fmla="*/ 2147483647 h 16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4"/>
                <a:gd name="T166" fmla="*/ 0 h 1684"/>
                <a:gd name="T167" fmla="*/ 174 w 174"/>
                <a:gd name="T168" fmla="*/ 1684 h 16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4" h="1684">
                  <a:moveTo>
                    <a:pt x="97" y="8"/>
                  </a:moveTo>
                  <a:lnTo>
                    <a:pt x="81" y="0"/>
                  </a:lnTo>
                  <a:lnTo>
                    <a:pt x="48" y="79"/>
                  </a:lnTo>
                  <a:lnTo>
                    <a:pt x="48" y="81"/>
                  </a:lnTo>
                  <a:lnTo>
                    <a:pt x="35" y="122"/>
                  </a:lnTo>
                  <a:lnTo>
                    <a:pt x="23" y="164"/>
                  </a:lnTo>
                  <a:lnTo>
                    <a:pt x="12" y="210"/>
                  </a:lnTo>
                  <a:lnTo>
                    <a:pt x="4" y="264"/>
                  </a:lnTo>
                  <a:lnTo>
                    <a:pt x="2" y="266"/>
                  </a:lnTo>
                  <a:lnTo>
                    <a:pt x="0" y="321"/>
                  </a:lnTo>
                  <a:lnTo>
                    <a:pt x="2" y="386"/>
                  </a:lnTo>
                  <a:lnTo>
                    <a:pt x="2" y="387"/>
                  </a:lnTo>
                  <a:lnTo>
                    <a:pt x="5" y="422"/>
                  </a:lnTo>
                  <a:lnTo>
                    <a:pt x="7" y="422"/>
                  </a:lnTo>
                  <a:lnTo>
                    <a:pt x="15" y="458"/>
                  </a:lnTo>
                  <a:lnTo>
                    <a:pt x="32" y="539"/>
                  </a:lnTo>
                  <a:lnTo>
                    <a:pt x="32" y="541"/>
                  </a:lnTo>
                  <a:lnTo>
                    <a:pt x="54" y="628"/>
                  </a:lnTo>
                  <a:lnTo>
                    <a:pt x="81" y="716"/>
                  </a:lnTo>
                  <a:lnTo>
                    <a:pt x="106" y="811"/>
                  </a:lnTo>
                  <a:lnTo>
                    <a:pt x="129" y="903"/>
                  </a:lnTo>
                  <a:lnTo>
                    <a:pt x="137" y="900"/>
                  </a:lnTo>
                  <a:lnTo>
                    <a:pt x="129" y="901"/>
                  </a:lnTo>
                  <a:lnTo>
                    <a:pt x="146" y="990"/>
                  </a:lnTo>
                  <a:lnTo>
                    <a:pt x="154" y="1032"/>
                  </a:lnTo>
                  <a:lnTo>
                    <a:pt x="162" y="1031"/>
                  </a:lnTo>
                  <a:lnTo>
                    <a:pt x="152" y="1032"/>
                  </a:lnTo>
                  <a:lnTo>
                    <a:pt x="156" y="1074"/>
                  </a:lnTo>
                  <a:lnTo>
                    <a:pt x="165" y="1072"/>
                  </a:lnTo>
                  <a:lnTo>
                    <a:pt x="156" y="1072"/>
                  </a:lnTo>
                  <a:lnTo>
                    <a:pt x="156" y="1156"/>
                  </a:lnTo>
                  <a:lnTo>
                    <a:pt x="165" y="1156"/>
                  </a:lnTo>
                  <a:lnTo>
                    <a:pt x="156" y="1156"/>
                  </a:lnTo>
                  <a:lnTo>
                    <a:pt x="151" y="1244"/>
                  </a:lnTo>
                  <a:lnTo>
                    <a:pt x="160" y="1244"/>
                  </a:lnTo>
                  <a:lnTo>
                    <a:pt x="152" y="1244"/>
                  </a:lnTo>
                  <a:lnTo>
                    <a:pt x="141" y="1334"/>
                  </a:lnTo>
                  <a:lnTo>
                    <a:pt x="149" y="1334"/>
                  </a:lnTo>
                  <a:lnTo>
                    <a:pt x="141" y="1333"/>
                  </a:lnTo>
                  <a:lnTo>
                    <a:pt x="129" y="1418"/>
                  </a:lnTo>
                  <a:lnTo>
                    <a:pt x="114" y="1500"/>
                  </a:lnTo>
                  <a:lnTo>
                    <a:pt x="106" y="1538"/>
                  </a:lnTo>
                  <a:lnTo>
                    <a:pt x="106" y="1540"/>
                  </a:lnTo>
                  <a:lnTo>
                    <a:pt x="102" y="1575"/>
                  </a:lnTo>
                  <a:lnTo>
                    <a:pt x="110" y="1575"/>
                  </a:lnTo>
                  <a:lnTo>
                    <a:pt x="102" y="1573"/>
                  </a:lnTo>
                  <a:lnTo>
                    <a:pt x="94" y="1605"/>
                  </a:lnTo>
                  <a:lnTo>
                    <a:pt x="89" y="1635"/>
                  </a:lnTo>
                  <a:lnTo>
                    <a:pt x="97" y="1636"/>
                  </a:lnTo>
                  <a:lnTo>
                    <a:pt x="89" y="1635"/>
                  </a:lnTo>
                  <a:lnTo>
                    <a:pt x="83" y="1660"/>
                  </a:lnTo>
                  <a:lnTo>
                    <a:pt x="81" y="1662"/>
                  </a:lnTo>
                  <a:lnTo>
                    <a:pt x="80" y="1682"/>
                  </a:lnTo>
                  <a:lnTo>
                    <a:pt x="99" y="1684"/>
                  </a:lnTo>
                  <a:lnTo>
                    <a:pt x="100" y="1663"/>
                  </a:lnTo>
                  <a:lnTo>
                    <a:pt x="91" y="1662"/>
                  </a:lnTo>
                  <a:lnTo>
                    <a:pt x="100" y="1665"/>
                  </a:lnTo>
                  <a:lnTo>
                    <a:pt x="106" y="1640"/>
                  </a:lnTo>
                  <a:lnTo>
                    <a:pt x="106" y="1638"/>
                  </a:lnTo>
                  <a:lnTo>
                    <a:pt x="111" y="1608"/>
                  </a:lnTo>
                  <a:lnTo>
                    <a:pt x="102" y="1606"/>
                  </a:lnTo>
                  <a:lnTo>
                    <a:pt x="111" y="1610"/>
                  </a:lnTo>
                  <a:lnTo>
                    <a:pt x="119" y="1578"/>
                  </a:lnTo>
                  <a:lnTo>
                    <a:pt x="119" y="1576"/>
                  </a:lnTo>
                  <a:lnTo>
                    <a:pt x="124" y="1542"/>
                  </a:lnTo>
                  <a:lnTo>
                    <a:pt x="114" y="1540"/>
                  </a:lnTo>
                  <a:lnTo>
                    <a:pt x="124" y="1542"/>
                  </a:lnTo>
                  <a:lnTo>
                    <a:pt x="132" y="1504"/>
                  </a:lnTo>
                  <a:lnTo>
                    <a:pt x="146" y="1421"/>
                  </a:lnTo>
                  <a:lnTo>
                    <a:pt x="159" y="1336"/>
                  </a:lnTo>
                  <a:lnTo>
                    <a:pt x="170" y="1246"/>
                  </a:lnTo>
                  <a:lnTo>
                    <a:pt x="174" y="1157"/>
                  </a:lnTo>
                  <a:lnTo>
                    <a:pt x="174" y="1156"/>
                  </a:lnTo>
                  <a:lnTo>
                    <a:pt x="174" y="1072"/>
                  </a:lnTo>
                  <a:lnTo>
                    <a:pt x="171" y="1031"/>
                  </a:lnTo>
                  <a:lnTo>
                    <a:pt x="171" y="1029"/>
                  </a:lnTo>
                  <a:lnTo>
                    <a:pt x="163" y="987"/>
                  </a:lnTo>
                  <a:lnTo>
                    <a:pt x="146" y="898"/>
                  </a:lnTo>
                  <a:lnTo>
                    <a:pt x="124" y="806"/>
                  </a:lnTo>
                  <a:lnTo>
                    <a:pt x="99" y="711"/>
                  </a:lnTo>
                  <a:lnTo>
                    <a:pt x="72" y="623"/>
                  </a:lnTo>
                  <a:lnTo>
                    <a:pt x="50" y="536"/>
                  </a:lnTo>
                  <a:lnTo>
                    <a:pt x="40" y="538"/>
                  </a:lnTo>
                  <a:lnTo>
                    <a:pt x="50" y="536"/>
                  </a:lnTo>
                  <a:lnTo>
                    <a:pt x="32" y="455"/>
                  </a:lnTo>
                  <a:lnTo>
                    <a:pt x="24" y="419"/>
                  </a:lnTo>
                  <a:lnTo>
                    <a:pt x="15" y="421"/>
                  </a:lnTo>
                  <a:lnTo>
                    <a:pt x="24" y="421"/>
                  </a:lnTo>
                  <a:lnTo>
                    <a:pt x="21" y="386"/>
                  </a:lnTo>
                  <a:lnTo>
                    <a:pt x="12" y="386"/>
                  </a:lnTo>
                  <a:lnTo>
                    <a:pt x="21" y="386"/>
                  </a:lnTo>
                  <a:lnTo>
                    <a:pt x="19" y="321"/>
                  </a:lnTo>
                  <a:lnTo>
                    <a:pt x="21" y="266"/>
                  </a:lnTo>
                  <a:lnTo>
                    <a:pt x="12" y="266"/>
                  </a:lnTo>
                  <a:lnTo>
                    <a:pt x="21" y="267"/>
                  </a:lnTo>
                  <a:lnTo>
                    <a:pt x="29" y="213"/>
                  </a:lnTo>
                  <a:lnTo>
                    <a:pt x="19" y="212"/>
                  </a:lnTo>
                  <a:lnTo>
                    <a:pt x="29" y="215"/>
                  </a:lnTo>
                  <a:lnTo>
                    <a:pt x="40" y="169"/>
                  </a:lnTo>
                  <a:lnTo>
                    <a:pt x="53" y="126"/>
                  </a:lnTo>
                  <a:lnTo>
                    <a:pt x="65" y="85"/>
                  </a:lnTo>
                  <a:lnTo>
                    <a:pt x="56" y="82"/>
                  </a:lnTo>
                  <a:lnTo>
                    <a:pt x="64" y="87"/>
                  </a:lnTo>
                  <a:lnTo>
                    <a:pt x="97" y="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6" name="Freeform 58"/>
            <p:cNvSpPr>
              <a:spLocks/>
            </p:cNvSpPr>
            <p:nvPr/>
          </p:nvSpPr>
          <p:spPr bwMode="auto">
            <a:xfrm>
              <a:off x="5692825" y="1232173"/>
              <a:ext cx="111125" cy="46037"/>
            </a:xfrm>
            <a:custGeom>
              <a:avLst/>
              <a:gdLst>
                <a:gd name="T0" fmla="*/ 2147483647 w 140"/>
                <a:gd name="T1" fmla="*/ 0 h 59"/>
                <a:gd name="T2" fmla="*/ 0 w 140"/>
                <a:gd name="T3" fmla="*/ 2147483647 h 59"/>
                <a:gd name="T4" fmla="*/ 2147483647 w 140"/>
                <a:gd name="T5" fmla="*/ 2147483647 h 59"/>
                <a:gd name="T6" fmla="*/ 2147483647 w 140"/>
                <a:gd name="T7" fmla="*/ 2147483647 h 59"/>
                <a:gd name="T8" fmla="*/ 2147483647 w 140"/>
                <a:gd name="T9" fmla="*/ 0 h 59"/>
                <a:gd name="T10" fmla="*/ 0 60000 65536"/>
                <a:gd name="T11" fmla="*/ 0 60000 65536"/>
                <a:gd name="T12" fmla="*/ 0 60000 65536"/>
                <a:gd name="T13" fmla="*/ 0 60000 65536"/>
                <a:gd name="T14" fmla="*/ 0 60000 65536"/>
                <a:gd name="T15" fmla="*/ 0 w 140"/>
                <a:gd name="T16" fmla="*/ 0 h 59"/>
                <a:gd name="T17" fmla="*/ 140 w 140"/>
                <a:gd name="T18" fmla="*/ 59 h 59"/>
              </a:gdLst>
              <a:ahLst/>
              <a:cxnLst>
                <a:cxn ang="T10">
                  <a:pos x="T0" y="T1"/>
                </a:cxn>
                <a:cxn ang="T11">
                  <a:pos x="T2" y="T3"/>
                </a:cxn>
                <a:cxn ang="T12">
                  <a:pos x="T4" y="T5"/>
                </a:cxn>
                <a:cxn ang="T13">
                  <a:pos x="T6" y="T7"/>
                </a:cxn>
                <a:cxn ang="T14">
                  <a:pos x="T8" y="T9"/>
                </a:cxn>
              </a:cxnLst>
              <a:rect l="T15" t="T16" r="T17" b="T18"/>
              <a:pathLst>
                <a:path w="140" h="59">
                  <a:moveTo>
                    <a:pt x="4" y="0"/>
                  </a:moveTo>
                  <a:lnTo>
                    <a:pt x="0" y="18"/>
                  </a:lnTo>
                  <a:lnTo>
                    <a:pt x="136" y="59"/>
                  </a:lnTo>
                  <a:lnTo>
                    <a:pt x="140" y="42"/>
                  </a:lnTo>
                  <a:lnTo>
                    <a:pt x="4"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7" name="Freeform 59"/>
            <p:cNvSpPr>
              <a:spLocks/>
            </p:cNvSpPr>
            <p:nvPr/>
          </p:nvSpPr>
          <p:spPr bwMode="auto">
            <a:xfrm>
              <a:off x="5784900" y="1240110"/>
              <a:ext cx="73025" cy="63500"/>
            </a:xfrm>
            <a:custGeom>
              <a:avLst/>
              <a:gdLst>
                <a:gd name="T0" fmla="*/ 0 w 91"/>
                <a:gd name="T1" fmla="*/ 2147483647 h 79"/>
                <a:gd name="T2" fmla="*/ 2147483647 w 91"/>
                <a:gd name="T3" fmla="*/ 2147483647 h 79"/>
                <a:gd name="T4" fmla="*/ 2147483647 w 91"/>
                <a:gd name="T5" fmla="*/ 0 h 79"/>
                <a:gd name="T6" fmla="*/ 0 w 91"/>
                <a:gd name="T7" fmla="*/ 2147483647 h 79"/>
                <a:gd name="T8" fmla="*/ 0 60000 65536"/>
                <a:gd name="T9" fmla="*/ 0 60000 65536"/>
                <a:gd name="T10" fmla="*/ 0 60000 65536"/>
                <a:gd name="T11" fmla="*/ 0 60000 65536"/>
                <a:gd name="T12" fmla="*/ 0 w 91"/>
                <a:gd name="T13" fmla="*/ 0 h 79"/>
                <a:gd name="T14" fmla="*/ 91 w 91"/>
                <a:gd name="T15" fmla="*/ 79 h 79"/>
              </a:gdLst>
              <a:ahLst/>
              <a:cxnLst>
                <a:cxn ang="T8">
                  <a:pos x="T0" y="T1"/>
                </a:cxn>
                <a:cxn ang="T9">
                  <a:pos x="T2" y="T3"/>
                </a:cxn>
                <a:cxn ang="T10">
                  <a:pos x="T4" y="T5"/>
                </a:cxn>
                <a:cxn ang="T11">
                  <a:pos x="T6" y="T7"/>
                </a:cxn>
              </a:cxnLst>
              <a:rect l="T12" t="T13" r="T14" b="T15"/>
              <a:pathLst>
                <a:path w="91" h="79">
                  <a:moveTo>
                    <a:pt x="0" y="79"/>
                  </a:moveTo>
                  <a:lnTo>
                    <a:pt x="91" y="63"/>
                  </a:lnTo>
                  <a:lnTo>
                    <a:pt x="26" y="0"/>
                  </a:lnTo>
                  <a:lnTo>
                    <a:pt x="0" y="79"/>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8" name="Freeform 60"/>
            <p:cNvSpPr>
              <a:spLocks/>
            </p:cNvSpPr>
            <p:nvPr/>
          </p:nvSpPr>
          <p:spPr bwMode="auto">
            <a:xfrm>
              <a:off x="5729338" y="1613173"/>
              <a:ext cx="109537" cy="44450"/>
            </a:xfrm>
            <a:custGeom>
              <a:avLst/>
              <a:gdLst>
                <a:gd name="T0" fmla="*/ 0 w 138"/>
                <a:gd name="T1" fmla="*/ 2147483647 h 56"/>
                <a:gd name="T2" fmla="*/ 2147483647 w 138"/>
                <a:gd name="T3" fmla="*/ 2147483647 h 56"/>
                <a:gd name="T4" fmla="*/ 2147483647 w 138"/>
                <a:gd name="T5" fmla="*/ 2147483647 h 56"/>
                <a:gd name="T6" fmla="*/ 2147483647 w 138"/>
                <a:gd name="T7" fmla="*/ 0 h 56"/>
                <a:gd name="T8" fmla="*/ 0 w 138"/>
                <a:gd name="T9" fmla="*/ 2147483647 h 56"/>
                <a:gd name="T10" fmla="*/ 0 60000 65536"/>
                <a:gd name="T11" fmla="*/ 0 60000 65536"/>
                <a:gd name="T12" fmla="*/ 0 60000 65536"/>
                <a:gd name="T13" fmla="*/ 0 60000 65536"/>
                <a:gd name="T14" fmla="*/ 0 60000 65536"/>
                <a:gd name="T15" fmla="*/ 0 w 138"/>
                <a:gd name="T16" fmla="*/ 0 h 56"/>
                <a:gd name="T17" fmla="*/ 138 w 138"/>
                <a:gd name="T18" fmla="*/ 56 h 56"/>
              </a:gdLst>
              <a:ahLst/>
              <a:cxnLst>
                <a:cxn ang="T10">
                  <a:pos x="T0" y="T1"/>
                </a:cxn>
                <a:cxn ang="T11">
                  <a:pos x="T2" y="T3"/>
                </a:cxn>
                <a:cxn ang="T12">
                  <a:pos x="T4" y="T5"/>
                </a:cxn>
                <a:cxn ang="T13">
                  <a:pos x="T6" y="T7"/>
                </a:cxn>
                <a:cxn ang="T14">
                  <a:pos x="T8" y="T9"/>
                </a:cxn>
              </a:cxnLst>
              <a:rect l="T15" t="T16" r="T17" b="T18"/>
              <a:pathLst>
                <a:path w="138" h="56">
                  <a:moveTo>
                    <a:pt x="0" y="38"/>
                  </a:moveTo>
                  <a:lnTo>
                    <a:pt x="5" y="56"/>
                  </a:lnTo>
                  <a:lnTo>
                    <a:pt x="138" y="18"/>
                  </a:lnTo>
                  <a:lnTo>
                    <a:pt x="133" y="0"/>
                  </a:lnTo>
                  <a:lnTo>
                    <a:pt x="0" y="3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69" name="Freeform 61"/>
            <p:cNvSpPr>
              <a:spLocks/>
            </p:cNvSpPr>
            <p:nvPr/>
          </p:nvSpPr>
          <p:spPr bwMode="auto">
            <a:xfrm>
              <a:off x="5823000" y="1589360"/>
              <a:ext cx="69850" cy="63500"/>
            </a:xfrm>
            <a:custGeom>
              <a:avLst/>
              <a:gdLst>
                <a:gd name="T0" fmla="*/ 2147483647 w 89"/>
                <a:gd name="T1" fmla="*/ 2147483647 h 79"/>
                <a:gd name="T2" fmla="*/ 2147483647 w 89"/>
                <a:gd name="T3" fmla="*/ 2147483647 h 79"/>
                <a:gd name="T4" fmla="*/ 0 w 89"/>
                <a:gd name="T5" fmla="*/ 0 h 79"/>
                <a:gd name="T6" fmla="*/ 2147483647 w 89"/>
                <a:gd name="T7" fmla="*/ 2147483647 h 79"/>
                <a:gd name="T8" fmla="*/ 0 60000 65536"/>
                <a:gd name="T9" fmla="*/ 0 60000 65536"/>
                <a:gd name="T10" fmla="*/ 0 60000 65536"/>
                <a:gd name="T11" fmla="*/ 0 60000 65536"/>
                <a:gd name="T12" fmla="*/ 0 w 89"/>
                <a:gd name="T13" fmla="*/ 0 h 79"/>
                <a:gd name="T14" fmla="*/ 89 w 89"/>
                <a:gd name="T15" fmla="*/ 79 h 79"/>
              </a:gdLst>
              <a:ahLst/>
              <a:cxnLst>
                <a:cxn ang="T8">
                  <a:pos x="T0" y="T1"/>
                </a:cxn>
                <a:cxn ang="T9">
                  <a:pos x="T2" y="T3"/>
                </a:cxn>
                <a:cxn ang="T10">
                  <a:pos x="T4" y="T5"/>
                </a:cxn>
                <a:cxn ang="T11">
                  <a:pos x="T6" y="T7"/>
                </a:cxn>
              </a:cxnLst>
              <a:rect l="T12" t="T13" r="T14" b="T15"/>
              <a:pathLst>
                <a:path w="89" h="79">
                  <a:moveTo>
                    <a:pt x="24" y="79"/>
                  </a:moveTo>
                  <a:lnTo>
                    <a:pt x="89" y="16"/>
                  </a:lnTo>
                  <a:lnTo>
                    <a:pt x="0" y="0"/>
                  </a:lnTo>
                  <a:lnTo>
                    <a:pt x="24" y="79"/>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0" name="Freeform 62"/>
            <p:cNvSpPr>
              <a:spLocks/>
            </p:cNvSpPr>
            <p:nvPr/>
          </p:nvSpPr>
          <p:spPr bwMode="auto">
            <a:xfrm>
              <a:off x="5765850" y="2283098"/>
              <a:ext cx="111125" cy="36512"/>
            </a:xfrm>
            <a:custGeom>
              <a:avLst/>
              <a:gdLst>
                <a:gd name="T0" fmla="*/ 2147483647 w 141"/>
                <a:gd name="T1" fmla="*/ 0 h 45"/>
                <a:gd name="T2" fmla="*/ 0 w 141"/>
                <a:gd name="T3" fmla="*/ 2147483647 h 45"/>
                <a:gd name="T4" fmla="*/ 2147483647 w 141"/>
                <a:gd name="T5" fmla="*/ 2147483647 h 45"/>
                <a:gd name="T6" fmla="*/ 2147483647 w 141"/>
                <a:gd name="T7" fmla="*/ 2147483647 h 45"/>
                <a:gd name="T8" fmla="*/ 2147483647 w 141"/>
                <a:gd name="T9" fmla="*/ 0 h 45"/>
                <a:gd name="T10" fmla="*/ 0 60000 65536"/>
                <a:gd name="T11" fmla="*/ 0 60000 65536"/>
                <a:gd name="T12" fmla="*/ 0 60000 65536"/>
                <a:gd name="T13" fmla="*/ 0 60000 65536"/>
                <a:gd name="T14" fmla="*/ 0 60000 65536"/>
                <a:gd name="T15" fmla="*/ 0 w 141"/>
                <a:gd name="T16" fmla="*/ 0 h 45"/>
                <a:gd name="T17" fmla="*/ 141 w 141"/>
                <a:gd name="T18" fmla="*/ 45 h 45"/>
              </a:gdLst>
              <a:ahLst/>
              <a:cxnLst>
                <a:cxn ang="T10">
                  <a:pos x="T0" y="T1"/>
                </a:cxn>
                <a:cxn ang="T11">
                  <a:pos x="T2" y="T3"/>
                </a:cxn>
                <a:cxn ang="T12">
                  <a:pos x="T4" y="T5"/>
                </a:cxn>
                <a:cxn ang="T13">
                  <a:pos x="T6" y="T7"/>
                </a:cxn>
                <a:cxn ang="T14">
                  <a:pos x="T8" y="T9"/>
                </a:cxn>
              </a:cxnLst>
              <a:rect l="T15" t="T16" r="T17" b="T18"/>
              <a:pathLst>
                <a:path w="141" h="45">
                  <a:moveTo>
                    <a:pt x="3" y="0"/>
                  </a:moveTo>
                  <a:lnTo>
                    <a:pt x="0" y="19"/>
                  </a:lnTo>
                  <a:lnTo>
                    <a:pt x="138" y="45"/>
                  </a:lnTo>
                  <a:lnTo>
                    <a:pt x="141" y="26"/>
                  </a:lnTo>
                  <a:lnTo>
                    <a:pt x="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1" name="Freeform 63"/>
            <p:cNvSpPr>
              <a:spLocks/>
            </p:cNvSpPr>
            <p:nvPr/>
          </p:nvSpPr>
          <p:spPr bwMode="auto">
            <a:xfrm>
              <a:off x="5862688" y="2279923"/>
              <a:ext cx="71437" cy="68262"/>
            </a:xfrm>
            <a:custGeom>
              <a:avLst/>
              <a:gdLst>
                <a:gd name="T0" fmla="*/ 0 w 90"/>
                <a:gd name="T1" fmla="*/ 2147483647 h 85"/>
                <a:gd name="T2" fmla="*/ 2147483647 w 90"/>
                <a:gd name="T3" fmla="*/ 2147483647 h 85"/>
                <a:gd name="T4" fmla="*/ 2147483647 w 90"/>
                <a:gd name="T5" fmla="*/ 0 h 85"/>
                <a:gd name="T6" fmla="*/ 0 w 90"/>
                <a:gd name="T7" fmla="*/ 2147483647 h 85"/>
                <a:gd name="T8" fmla="*/ 0 60000 65536"/>
                <a:gd name="T9" fmla="*/ 0 60000 65536"/>
                <a:gd name="T10" fmla="*/ 0 60000 65536"/>
                <a:gd name="T11" fmla="*/ 0 60000 65536"/>
                <a:gd name="T12" fmla="*/ 0 w 90"/>
                <a:gd name="T13" fmla="*/ 0 h 85"/>
                <a:gd name="T14" fmla="*/ 90 w 90"/>
                <a:gd name="T15" fmla="*/ 85 h 85"/>
              </a:gdLst>
              <a:ahLst/>
              <a:cxnLst>
                <a:cxn ang="T8">
                  <a:pos x="T0" y="T1"/>
                </a:cxn>
                <a:cxn ang="T9">
                  <a:pos x="T2" y="T3"/>
                </a:cxn>
                <a:cxn ang="T10">
                  <a:pos x="T4" y="T5"/>
                </a:cxn>
                <a:cxn ang="T11">
                  <a:pos x="T6" y="T7"/>
                </a:cxn>
              </a:cxnLst>
              <a:rect l="T12" t="T13" r="T14" b="T15"/>
              <a:pathLst>
                <a:path w="90" h="85">
                  <a:moveTo>
                    <a:pt x="0" y="85"/>
                  </a:moveTo>
                  <a:lnTo>
                    <a:pt x="90" y="57"/>
                  </a:lnTo>
                  <a:lnTo>
                    <a:pt x="19" y="0"/>
                  </a:lnTo>
                  <a:lnTo>
                    <a:pt x="0" y="85"/>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2" name="Freeform 64"/>
            <p:cNvSpPr>
              <a:spLocks/>
            </p:cNvSpPr>
            <p:nvPr/>
          </p:nvSpPr>
          <p:spPr bwMode="auto">
            <a:xfrm>
              <a:off x="5799188" y="1964010"/>
              <a:ext cx="111125" cy="17463"/>
            </a:xfrm>
            <a:custGeom>
              <a:avLst/>
              <a:gdLst>
                <a:gd name="T0" fmla="*/ 0 w 139"/>
                <a:gd name="T1" fmla="*/ 0 h 22"/>
                <a:gd name="T2" fmla="*/ 0 w 139"/>
                <a:gd name="T3" fmla="*/ 2147483647 h 22"/>
                <a:gd name="T4" fmla="*/ 2147483647 w 139"/>
                <a:gd name="T5" fmla="*/ 2147483647 h 22"/>
                <a:gd name="T6" fmla="*/ 2147483647 w 139"/>
                <a:gd name="T7" fmla="*/ 2147483647 h 22"/>
                <a:gd name="T8" fmla="*/ 0 w 139"/>
                <a:gd name="T9" fmla="*/ 0 h 22"/>
                <a:gd name="T10" fmla="*/ 0 60000 65536"/>
                <a:gd name="T11" fmla="*/ 0 60000 65536"/>
                <a:gd name="T12" fmla="*/ 0 60000 65536"/>
                <a:gd name="T13" fmla="*/ 0 60000 65536"/>
                <a:gd name="T14" fmla="*/ 0 60000 65536"/>
                <a:gd name="T15" fmla="*/ 0 w 139"/>
                <a:gd name="T16" fmla="*/ 0 h 22"/>
                <a:gd name="T17" fmla="*/ 139 w 139"/>
                <a:gd name="T18" fmla="*/ 22 h 22"/>
              </a:gdLst>
              <a:ahLst/>
              <a:cxnLst>
                <a:cxn ang="T10">
                  <a:pos x="T0" y="T1"/>
                </a:cxn>
                <a:cxn ang="T11">
                  <a:pos x="T2" y="T3"/>
                </a:cxn>
                <a:cxn ang="T12">
                  <a:pos x="T4" y="T5"/>
                </a:cxn>
                <a:cxn ang="T13">
                  <a:pos x="T6" y="T7"/>
                </a:cxn>
                <a:cxn ang="T14">
                  <a:pos x="T8" y="T9"/>
                </a:cxn>
              </a:cxnLst>
              <a:rect l="T15" t="T16" r="T17" b="T18"/>
              <a:pathLst>
                <a:path w="139" h="22">
                  <a:moveTo>
                    <a:pt x="0" y="0"/>
                  </a:moveTo>
                  <a:lnTo>
                    <a:pt x="0" y="19"/>
                  </a:lnTo>
                  <a:lnTo>
                    <a:pt x="139" y="22"/>
                  </a:lnTo>
                  <a:lnTo>
                    <a:pt x="139" y="3"/>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3" name="Freeform 65"/>
            <p:cNvSpPr>
              <a:spLocks/>
            </p:cNvSpPr>
            <p:nvPr/>
          </p:nvSpPr>
          <p:spPr bwMode="auto">
            <a:xfrm>
              <a:off x="5905550" y="1940198"/>
              <a:ext cx="65088" cy="66675"/>
            </a:xfrm>
            <a:custGeom>
              <a:avLst/>
              <a:gdLst>
                <a:gd name="T0" fmla="*/ 0 w 83"/>
                <a:gd name="T1" fmla="*/ 2147483647 h 84"/>
                <a:gd name="T2" fmla="*/ 2147483647 w 83"/>
                <a:gd name="T3" fmla="*/ 2147483647 h 84"/>
                <a:gd name="T4" fmla="*/ 0 w 83"/>
                <a:gd name="T5" fmla="*/ 0 h 84"/>
                <a:gd name="T6" fmla="*/ 0 w 83"/>
                <a:gd name="T7" fmla="*/ 2147483647 h 84"/>
                <a:gd name="T8" fmla="*/ 0 60000 65536"/>
                <a:gd name="T9" fmla="*/ 0 60000 65536"/>
                <a:gd name="T10" fmla="*/ 0 60000 65536"/>
                <a:gd name="T11" fmla="*/ 0 60000 65536"/>
                <a:gd name="T12" fmla="*/ 0 w 83"/>
                <a:gd name="T13" fmla="*/ 0 h 84"/>
                <a:gd name="T14" fmla="*/ 83 w 83"/>
                <a:gd name="T15" fmla="*/ 84 h 84"/>
              </a:gdLst>
              <a:ahLst/>
              <a:cxnLst>
                <a:cxn ang="T8">
                  <a:pos x="T0" y="T1"/>
                </a:cxn>
                <a:cxn ang="T9">
                  <a:pos x="T2" y="T3"/>
                </a:cxn>
                <a:cxn ang="T10">
                  <a:pos x="T4" y="T5"/>
                </a:cxn>
                <a:cxn ang="T11">
                  <a:pos x="T6" y="T7"/>
                </a:cxn>
              </a:cxnLst>
              <a:rect l="T12" t="T13" r="T14" b="T15"/>
              <a:pathLst>
                <a:path w="83" h="84">
                  <a:moveTo>
                    <a:pt x="0" y="84"/>
                  </a:moveTo>
                  <a:lnTo>
                    <a:pt x="83" y="41"/>
                  </a:lnTo>
                  <a:lnTo>
                    <a:pt x="0" y="0"/>
                  </a:lnTo>
                  <a:lnTo>
                    <a:pt x="0" y="8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4" name="Oval 66"/>
            <p:cNvSpPr>
              <a:spLocks noChangeArrowheads="1"/>
            </p:cNvSpPr>
            <p:nvPr/>
          </p:nvSpPr>
          <p:spPr bwMode="auto">
            <a:xfrm>
              <a:off x="6396088" y="1730648"/>
              <a:ext cx="63500" cy="65087"/>
            </a:xfrm>
            <a:prstGeom prst="ellipse">
              <a:avLst/>
            </a:prstGeom>
            <a:solidFill>
              <a:srgbClr val="339966"/>
            </a:solidFill>
            <a:ln w="6350">
              <a:solidFill>
                <a:srgbClr val="000000"/>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5" name="Rectangle 67"/>
            <p:cNvSpPr>
              <a:spLocks noChangeArrowheads="1"/>
            </p:cNvSpPr>
            <p:nvPr/>
          </p:nvSpPr>
          <p:spPr bwMode="auto">
            <a:xfrm>
              <a:off x="6365925" y="1595710"/>
              <a:ext cx="549275"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6" name="Rectangle 68"/>
            <p:cNvSpPr>
              <a:spLocks noChangeArrowheads="1"/>
            </p:cNvSpPr>
            <p:nvPr/>
          </p:nvSpPr>
          <p:spPr bwMode="auto">
            <a:xfrm>
              <a:off x="6199238" y="1862410"/>
              <a:ext cx="679450"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7" name="Rectangle 69"/>
            <p:cNvSpPr>
              <a:spLocks noChangeArrowheads="1"/>
            </p:cNvSpPr>
            <p:nvPr/>
          </p:nvSpPr>
          <p:spPr bwMode="auto">
            <a:xfrm>
              <a:off x="6199238" y="1868760"/>
              <a:ext cx="5498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200">
                  <a:solidFill>
                    <a:srgbClr val="000000"/>
                  </a:solidFill>
                  <a:latin typeface="Times New Roman" panose="02020603050405020304" pitchFamily="18" charset="0"/>
                </a:rPr>
                <a:t>Scatterer</a:t>
              </a:r>
              <a:endParaRPr lang="fr-FR" altLang="fr-FR" sz="2400">
                <a:latin typeface="Times New Roman" panose="02020603050405020304" pitchFamily="18" charset="0"/>
              </a:endParaRPr>
            </a:p>
          </p:txBody>
        </p:sp>
        <p:sp>
          <p:nvSpPr>
            <p:cNvPr id="43078" name="Rectangle 70"/>
            <p:cNvSpPr>
              <a:spLocks noChangeArrowheads="1"/>
            </p:cNvSpPr>
            <p:nvPr/>
          </p:nvSpPr>
          <p:spPr bwMode="auto">
            <a:xfrm>
              <a:off x="4333925" y="2573610"/>
              <a:ext cx="10953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79" name="Rectangle 71"/>
            <p:cNvSpPr>
              <a:spLocks noChangeArrowheads="1"/>
            </p:cNvSpPr>
            <p:nvPr/>
          </p:nvSpPr>
          <p:spPr bwMode="auto">
            <a:xfrm>
              <a:off x="4165650" y="2540273"/>
              <a:ext cx="1500188"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0" name="Rectangle 72"/>
            <p:cNvSpPr>
              <a:spLocks noChangeArrowheads="1"/>
            </p:cNvSpPr>
            <p:nvPr/>
          </p:nvSpPr>
          <p:spPr bwMode="auto">
            <a:xfrm>
              <a:off x="4265663" y="2716485"/>
              <a:ext cx="16174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a:solidFill>
                    <a:srgbClr val="000000"/>
                  </a:solidFill>
                  <a:latin typeface="Times New Roman" panose="02020603050405020304" pitchFamily="18" charset="0"/>
                </a:rPr>
                <a:t>Aberrating medium</a:t>
              </a:r>
              <a:endParaRPr lang="fr-FR" altLang="fr-FR" sz="1600">
                <a:latin typeface="Times New Roman" panose="02020603050405020304" pitchFamily="18" charset="0"/>
              </a:endParaRPr>
            </a:p>
          </p:txBody>
        </p:sp>
        <p:sp>
          <p:nvSpPr>
            <p:cNvPr id="43081" name="Rectangle 73"/>
            <p:cNvSpPr>
              <a:spLocks noChangeArrowheads="1"/>
            </p:cNvSpPr>
            <p:nvPr/>
          </p:nvSpPr>
          <p:spPr bwMode="auto">
            <a:xfrm>
              <a:off x="2952800" y="2557735"/>
              <a:ext cx="10937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2" name="Rectangle 74"/>
            <p:cNvSpPr>
              <a:spLocks noChangeArrowheads="1"/>
            </p:cNvSpPr>
            <p:nvPr/>
          </p:nvSpPr>
          <p:spPr bwMode="auto">
            <a:xfrm>
              <a:off x="3111550" y="2540273"/>
              <a:ext cx="904875"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3" name="Rectangle 75"/>
            <p:cNvSpPr>
              <a:spLocks noChangeArrowheads="1"/>
            </p:cNvSpPr>
            <p:nvPr/>
          </p:nvSpPr>
          <p:spPr bwMode="auto">
            <a:xfrm>
              <a:off x="3111550" y="2546623"/>
              <a:ext cx="83195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300" b="1">
                  <a:solidFill>
                    <a:srgbClr val="0000FF"/>
                  </a:solidFill>
                  <a:latin typeface="Times New Roman" panose="02020603050405020304" pitchFamily="18" charset="0"/>
                </a:rPr>
                <a:t>EMISSION</a:t>
              </a:r>
              <a:endParaRPr lang="fr-FR" altLang="fr-FR" sz="2400">
                <a:latin typeface="Times New Roman" panose="02020603050405020304" pitchFamily="18" charset="0"/>
              </a:endParaRPr>
            </a:p>
          </p:txBody>
        </p:sp>
        <p:sp>
          <p:nvSpPr>
            <p:cNvPr id="43084" name="Rectangle 76"/>
            <p:cNvSpPr>
              <a:spLocks noChangeArrowheads="1"/>
            </p:cNvSpPr>
            <p:nvPr/>
          </p:nvSpPr>
          <p:spPr bwMode="auto">
            <a:xfrm>
              <a:off x="2952800" y="4553223"/>
              <a:ext cx="10937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5" name="Rectangle 77"/>
            <p:cNvSpPr>
              <a:spLocks noChangeArrowheads="1"/>
            </p:cNvSpPr>
            <p:nvPr/>
          </p:nvSpPr>
          <p:spPr bwMode="auto">
            <a:xfrm>
              <a:off x="3186163" y="4573860"/>
              <a:ext cx="10556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6" name="Rectangle 78"/>
            <p:cNvSpPr>
              <a:spLocks noChangeArrowheads="1"/>
            </p:cNvSpPr>
            <p:nvPr/>
          </p:nvSpPr>
          <p:spPr bwMode="auto">
            <a:xfrm>
              <a:off x="3186163" y="4580210"/>
              <a:ext cx="9890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300" b="1">
                  <a:solidFill>
                    <a:srgbClr val="0000FF"/>
                  </a:solidFill>
                  <a:latin typeface="Times New Roman" panose="02020603050405020304" pitchFamily="18" charset="0"/>
                </a:rPr>
                <a:t>RECEPTION</a:t>
              </a:r>
              <a:endParaRPr lang="fr-FR" altLang="fr-FR" sz="2400">
                <a:latin typeface="Times New Roman" panose="02020603050405020304" pitchFamily="18" charset="0"/>
              </a:endParaRPr>
            </a:p>
          </p:txBody>
        </p:sp>
        <p:sp>
          <p:nvSpPr>
            <p:cNvPr id="43087" name="Freeform 79"/>
            <p:cNvSpPr>
              <a:spLocks/>
            </p:cNvSpPr>
            <p:nvPr/>
          </p:nvSpPr>
          <p:spPr bwMode="auto">
            <a:xfrm>
              <a:off x="4691113" y="3127648"/>
              <a:ext cx="366712" cy="1330325"/>
            </a:xfrm>
            <a:custGeom>
              <a:avLst/>
              <a:gdLst>
                <a:gd name="T0" fmla="*/ 2147483647 w 462"/>
                <a:gd name="T1" fmla="*/ 2147483647 h 1676"/>
                <a:gd name="T2" fmla="*/ 2147483647 w 462"/>
                <a:gd name="T3" fmla="*/ 2147483647 h 1676"/>
                <a:gd name="T4" fmla="*/ 2147483647 w 462"/>
                <a:gd name="T5" fmla="*/ 2147483647 h 1676"/>
                <a:gd name="T6" fmla="*/ 2147483647 w 462"/>
                <a:gd name="T7" fmla="*/ 2147483647 h 1676"/>
                <a:gd name="T8" fmla="*/ 2147483647 w 462"/>
                <a:gd name="T9" fmla="*/ 2147483647 h 1676"/>
                <a:gd name="T10" fmla="*/ 2147483647 w 462"/>
                <a:gd name="T11" fmla="*/ 2147483647 h 1676"/>
                <a:gd name="T12" fmla="*/ 2147483647 w 462"/>
                <a:gd name="T13" fmla="*/ 2147483647 h 1676"/>
                <a:gd name="T14" fmla="*/ 2147483647 w 462"/>
                <a:gd name="T15" fmla="*/ 2147483647 h 1676"/>
                <a:gd name="T16" fmla="*/ 2147483647 w 462"/>
                <a:gd name="T17" fmla="*/ 2147483647 h 1676"/>
                <a:gd name="T18" fmla="*/ 2147483647 w 462"/>
                <a:gd name="T19" fmla="*/ 2147483647 h 1676"/>
                <a:gd name="T20" fmla="*/ 2147483647 w 462"/>
                <a:gd name="T21" fmla="*/ 2147483647 h 1676"/>
                <a:gd name="T22" fmla="*/ 2147483647 w 462"/>
                <a:gd name="T23" fmla="*/ 2147483647 h 1676"/>
                <a:gd name="T24" fmla="*/ 2147483647 w 462"/>
                <a:gd name="T25" fmla="*/ 2147483647 h 1676"/>
                <a:gd name="T26" fmla="*/ 2147483647 w 462"/>
                <a:gd name="T27" fmla="*/ 2147483647 h 1676"/>
                <a:gd name="T28" fmla="*/ 2147483647 w 462"/>
                <a:gd name="T29" fmla="*/ 2147483647 h 1676"/>
                <a:gd name="T30" fmla="*/ 2147483647 w 462"/>
                <a:gd name="T31" fmla="*/ 2147483647 h 1676"/>
                <a:gd name="T32" fmla="*/ 2147483647 w 462"/>
                <a:gd name="T33" fmla="*/ 2147483647 h 1676"/>
                <a:gd name="T34" fmla="*/ 2147483647 w 462"/>
                <a:gd name="T35" fmla="*/ 2147483647 h 1676"/>
                <a:gd name="T36" fmla="*/ 2147483647 w 462"/>
                <a:gd name="T37" fmla="*/ 2147483647 h 1676"/>
                <a:gd name="T38" fmla="*/ 2147483647 w 462"/>
                <a:gd name="T39" fmla="*/ 2147483647 h 1676"/>
                <a:gd name="T40" fmla="*/ 2147483647 w 462"/>
                <a:gd name="T41" fmla="*/ 2147483647 h 1676"/>
                <a:gd name="T42" fmla="*/ 0 w 462"/>
                <a:gd name="T43" fmla="*/ 2147483647 h 1676"/>
                <a:gd name="T44" fmla="*/ 2147483647 w 462"/>
                <a:gd name="T45" fmla="*/ 2147483647 h 1676"/>
                <a:gd name="T46" fmla="*/ 2147483647 w 462"/>
                <a:gd name="T47" fmla="*/ 2147483647 h 1676"/>
                <a:gd name="T48" fmla="*/ 2147483647 w 462"/>
                <a:gd name="T49" fmla="*/ 2147483647 h 1676"/>
                <a:gd name="T50" fmla="*/ 2147483647 w 462"/>
                <a:gd name="T51" fmla="*/ 2147483647 h 1676"/>
                <a:gd name="T52" fmla="*/ 2147483647 w 462"/>
                <a:gd name="T53" fmla="*/ 2147483647 h 1676"/>
                <a:gd name="T54" fmla="*/ 2147483647 w 462"/>
                <a:gd name="T55" fmla="*/ 2147483647 h 1676"/>
                <a:gd name="T56" fmla="*/ 2147483647 w 462"/>
                <a:gd name="T57" fmla="*/ 2147483647 h 1676"/>
                <a:gd name="T58" fmla="*/ 2147483647 w 462"/>
                <a:gd name="T59" fmla="*/ 2147483647 h 1676"/>
                <a:gd name="T60" fmla="*/ 2147483647 w 462"/>
                <a:gd name="T61" fmla="*/ 2147483647 h 1676"/>
                <a:gd name="T62" fmla="*/ 2147483647 w 462"/>
                <a:gd name="T63" fmla="*/ 2147483647 h 1676"/>
                <a:gd name="T64" fmla="*/ 2147483647 w 462"/>
                <a:gd name="T65" fmla="*/ 2147483647 h 1676"/>
                <a:gd name="T66" fmla="*/ 2147483647 w 462"/>
                <a:gd name="T67" fmla="*/ 2147483647 h 1676"/>
                <a:gd name="T68" fmla="*/ 2147483647 w 462"/>
                <a:gd name="T69" fmla="*/ 2147483647 h 1676"/>
                <a:gd name="T70" fmla="*/ 2147483647 w 462"/>
                <a:gd name="T71" fmla="*/ 2147483647 h 1676"/>
                <a:gd name="T72" fmla="*/ 2147483647 w 462"/>
                <a:gd name="T73" fmla="*/ 2147483647 h 1676"/>
                <a:gd name="T74" fmla="*/ 2147483647 w 462"/>
                <a:gd name="T75" fmla="*/ 2147483647 h 1676"/>
                <a:gd name="T76" fmla="*/ 2147483647 w 462"/>
                <a:gd name="T77" fmla="*/ 2147483647 h 1676"/>
                <a:gd name="T78" fmla="*/ 2147483647 w 462"/>
                <a:gd name="T79" fmla="*/ 2147483647 h 1676"/>
                <a:gd name="T80" fmla="*/ 2147483647 w 462"/>
                <a:gd name="T81" fmla="*/ 2147483647 h 1676"/>
                <a:gd name="T82" fmla="*/ 2147483647 w 462"/>
                <a:gd name="T83" fmla="*/ 2147483647 h 1676"/>
                <a:gd name="T84" fmla="*/ 2147483647 w 462"/>
                <a:gd name="T85" fmla="*/ 0 h 1676"/>
                <a:gd name="T86" fmla="*/ 2147483647 w 462"/>
                <a:gd name="T87" fmla="*/ 2147483647 h 1676"/>
                <a:gd name="T88" fmla="*/ 2147483647 w 462"/>
                <a:gd name="T89" fmla="*/ 2147483647 h 1676"/>
                <a:gd name="T90" fmla="*/ 2147483647 w 462"/>
                <a:gd name="T91" fmla="*/ 2147483647 h 1676"/>
                <a:gd name="T92" fmla="*/ 2147483647 w 462"/>
                <a:gd name="T93" fmla="*/ 2147483647 h 1676"/>
                <a:gd name="T94" fmla="*/ 2147483647 w 462"/>
                <a:gd name="T95" fmla="*/ 2147483647 h 16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2"/>
                <a:gd name="T145" fmla="*/ 0 h 1676"/>
                <a:gd name="T146" fmla="*/ 462 w 462"/>
                <a:gd name="T147" fmla="*/ 1676 h 16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2" h="1676">
                  <a:moveTo>
                    <a:pt x="383" y="6"/>
                  </a:moveTo>
                  <a:lnTo>
                    <a:pt x="397" y="35"/>
                  </a:lnTo>
                  <a:lnTo>
                    <a:pt x="413" y="67"/>
                  </a:lnTo>
                  <a:lnTo>
                    <a:pt x="435" y="135"/>
                  </a:lnTo>
                  <a:lnTo>
                    <a:pt x="451" y="204"/>
                  </a:lnTo>
                  <a:lnTo>
                    <a:pt x="455" y="239"/>
                  </a:lnTo>
                  <a:lnTo>
                    <a:pt x="462" y="269"/>
                  </a:lnTo>
                  <a:lnTo>
                    <a:pt x="451" y="449"/>
                  </a:lnTo>
                  <a:lnTo>
                    <a:pt x="443" y="539"/>
                  </a:lnTo>
                  <a:lnTo>
                    <a:pt x="430" y="628"/>
                  </a:lnTo>
                  <a:lnTo>
                    <a:pt x="413" y="735"/>
                  </a:lnTo>
                  <a:lnTo>
                    <a:pt x="392" y="841"/>
                  </a:lnTo>
                  <a:lnTo>
                    <a:pt x="375" y="949"/>
                  </a:lnTo>
                  <a:lnTo>
                    <a:pt x="359" y="1055"/>
                  </a:lnTo>
                  <a:lnTo>
                    <a:pt x="367" y="1153"/>
                  </a:lnTo>
                  <a:lnTo>
                    <a:pt x="375" y="1200"/>
                  </a:lnTo>
                  <a:lnTo>
                    <a:pt x="383" y="1246"/>
                  </a:lnTo>
                  <a:lnTo>
                    <a:pt x="387" y="1271"/>
                  </a:lnTo>
                  <a:lnTo>
                    <a:pt x="395" y="1295"/>
                  </a:lnTo>
                  <a:lnTo>
                    <a:pt x="400" y="1317"/>
                  </a:lnTo>
                  <a:lnTo>
                    <a:pt x="405" y="1343"/>
                  </a:lnTo>
                  <a:lnTo>
                    <a:pt x="414" y="1404"/>
                  </a:lnTo>
                  <a:lnTo>
                    <a:pt x="422" y="1463"/>
                  </a:lnTo>
                  <a:lnTo>
                    <a:pt x="433" y="1517"/>
                  </a:lnTo>
                  <a:lnTo>
                    <a:pt x="446" y="1569"/>
                  </a:lnTo>
                  <a:lnTo>
                    <a:pt x="455" y="1624"/>
                  </a:lnTo>
                  <a:lnTo>
                    <a:pt x="462" y="1676"/>
                  </a:lnTo>
                  <a:lnTo>
                    <a:pt x="443" y="1668"/>
                  </a:lnTo>
                  <a:lnTo>
                    <a:pt x="425" y="1664"/>
                  </a:lnTo>
                  <a:lnTo>
                    <a:pt x="410" y="1664"/>
                  </a:lnTo>
                  <a:lnTo>
                    <a:pt x="395" y="1664"/>
                  </a:lnTo>
                  <a:lnTo>
                    <a:pt x="364" y="1668"/>
                  </a:lnTo>
                  <a:lnTo>
                    <a:pt x="346" y="1671"/>
                  </a:lnTo>
                  <a:lnTo>
                    <a:pt x="326" y="1676"/>
                  </a:lnTo>
                  <a:lnTo>
                    <a:pt x="204" y="1667"/>
                  </a:lnTo>
                  <a:lnTo>
                    <a:pt x="79" y="1654"/>
                  </a:lnTo>
                  <a:lnTo>
                    <a:pt x="57" y="1656"/>
                  </a:lnTo>
                  <a:lnTo>
                    <a:pt x="41" y="1656"/>
                  </a:lnTo>
                  <a:lnTo>
                    <a:pt x="31" y="1656"/>
                  </a:lnTo>
                  <a:lnTo>
                    <a:pt x="25" y="1656"/>
                  </a:lnTo>
                  <a:lnTo>
                    <a:pt x="20" y="1659"/>
                  </a:lnTo>
                  <a:lnTo>
                    <a:pt x="16" y="1660"/>
                  </a:lnTo>
                  <a:lnTo>
                    <a:pt x="11" y="1667"/>
                  </a:lnTo>
                  <a:lnTo>
                    <a:pt x="0" y="1676"/>
                  </a:lnTo>
                  <a:lnTo>
                    <a:pt x="8" y="1646"/>
                  </a:lnTo>
                  <a:lnTo>
                    <a:pt x="11" y="1626"/>
                  </a:lnTo>
                  <a:lnTo>
                    <a:pt x="12" y="1605"/>
                  </a:lnTo>
                  <a:lnTo>
                    <a:pt x="12" y="1585"/>
                  </a:lnTo>
                  <a:lnTo>
                    <a:pt x="16" y="1564"/>
                  </a:lnTo>
                  <a:lnTo>
                    <a:pt x="24" y="1542"/>
                  </a:lnTo>
                  <a:lnTo>
                    <a:pt x="33" y="1518"/>
                  </a:lnTo>
                  <a:lnTo>
                    <a:pt x="41" y="1496"/>
                  </a:lnTo>
                  <a:lnTo>
                    <a:pt x="49" y="1471"/>
                  </a:lnTo>
                  <a:lnTo>
                    <a:pt x="63" y="1409"/>
                  </a:lnTo>
                  <a:lnTo>
                    <a:pt x="79" y="1347"/>
                  </a:lnTo>
                  <a:lnTo>
                    <a:pt x="95" y="1287"/>
                  </a:lnTo>
                  <a:lnTo>
                    <a:pt x="104" y="1224"/>
                  </a:lnTo>
                  <a:lnTo>
                    <a:pt x="99" y="1096"/>
                  </a:lnTo>
                  <a:lnTo>
                    <a:pt x="92" y="969"/>
                  </a:lnTo>
                  <a:lnTo>
                    <a:pt x="79" y="841"/>
                  </a:lnTo>
                  <a:lnTo>
                    <a:pt x="63" y="715"/>
                  </a:lnTo>
                  <a:lnTo>
                    <a:pt x="50" y="647"/>
                  </a:lnTo>
                  <a:lnTo>
                    <a:pt x="36" y="577"/>
                  </a:lnTo>
                  <a:lnTo>
                    <a:pt x="20" y="506"/>
                  </a:lnTo>
                  <a:lnTo>
                    <a:pt x="8" y="438"/>
                  </a:lnTo>
                  <a:lnTo>
                    <a:pt x="11" y="353"/>
                  </a:lnTo>
                  <a:lnTo>
                    <a:pt x="16" y="269"/>
                  </a:lnTo>
                  <a:lnTo>
                    <a:pt x="20" y="244"/>
                  </a:lnTo>
                  <a:lnTo>
                    <a:pt x="28" y="218"/>
                  </a:lnTo>
                  <a:lnTo>
                    <a:pt x="39" y="190"/>
                  </a:lnTo>
                  <a:lnTo>
                    <a:pt x="49" y="165"/>
                  </a:lnTo>
                  <a:lnTo>
                    <a:pt x="62" y="125"/>
                  </a:lnTo>
                  <a:lnTo>
                    <a:pt x="74" y="81"/>
                  </a:lnTo>
                  <a:lnTo>
                    <a:pt x="87" y="40"/>
                  </a:lnTo>
                  <a:lnTo>
                    <a:pt x="104" y="0"/>
                  </a:lnTo>
                  <a:lnTo>
                    <a:pt x="115" y="2"/>
                  </a:lnTo>
                  <a:lnTo>
                    <a:pt x="122" y="5"/>
                  </a:lnTo>
                  <a:lnTo>
                    <a:pt x="130" y="6"/>
                  </a:lnTo>
                  <a:lnTo>
                    <a:pt x="134" y="10"/>
                  </a:lnTo>
                  <a:lnTo>
                    <a:pt x="137" y="6"/>
                  </a:lnTo>
                  <a:lnTo>
                    <a:pt x="142" y="5"/>
                  </a:lnTo>
                  <a:lnTo>
                    <a:pt x="150" y="5"/>
                  </a:lnTo>
                  <a:lnTo>
                    <a:pt x="158" y="2"/>
                  </a:lnTo>
                  <a:lnTo>
                    <a:pt x="169" y="2"/>
                  </a:lnTo>
                  <a:lnTo>
                    <a:pt x="182" y="0"/>
                  </a:lnTo>
                  <a:lnTo>
                    <a:pt x="199" y="0"/>
                  </a:lnTo>
                  <a:lnTo>
                    <a:pt x="221" y="0"/>
                  </a:lnTo>
                  <a:lnTo>
                    <a:pt x="262" y="2"/>
                  </a:lnTo>
                  <a:lnTo>
                    <a:pt x="304" y="6"/>
                  </a:lnTo>
                  <a:lnTo>
                    <a:pt x="326" y="18"/>
                  </a:lnTo>
                  <a:lnTo>
                    <a:pt x="335" y="25"/>
                  </a:lnTo>
                  <a:lnTo>
                    <a:pt x="346" y="27"/>
                  </a:lnTo>
                  <a:lnTo>
                    <a:pt x="356" y="30"/>
                  </a:lnTo>
                  <a:lnTo>
                    <a:pt x="364" y="27"/>
                  </a:lnTo>
                  <a:lnTo>
                    <a:pt x="375" y="19"/>
                  </a:lnTo>
                  <a:lnTo>
                    <a:pt x="383" y="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8" name="Rectangle 80"/>
            <p:cNvSpPr>
              <a:spLocks noChangeArrowheads="1"/>
            </p:cNvSpPr>
            <p:nvPr/>
          </p:nvSpPr>
          <p:spPr bwMode="auto">
            <a:xfrm>
              <a:off x="3668763" y="3151460"/>
              <a:ext cx="63500" cy="121443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89" name="Rectangle 81"/>
            <p:cNvSpPr>
              <a:spLocks noChangeArrowheads="1"/>
            </p:cNvSpPr>
            <p:nvPr/>
          </p:nvSpPr>
          <p:spPr bwMode="auto">
            <a:xfrm>
              <a:off x="3668763" y="315146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0" name="Rectangle 82"/>
            <p:cNvSpPr>
              <a:spLocks noChangeArrowheads="1"/>
            </p:cNvSpPr>
            <p:nvPr/>
          </p:nvSpPr>
          <p:spPr bwMode="auto">
            <a:xfrm>
              <a:off x="3668763" y="321178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1" name="Rectangle 83"/>
            <p:cNvSpPr>
              <a:spLocks noChangeArrowheads="1"/>
            </p:cNvSpPr>
            <p:nvPr/>
          </p:nvSpPr>
          <p:spPr bwMode="auto">
            <a:xfrm>
              <a:off x="3668763" y="327211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2" name="Rectangle 84"/>
            <p:cNvSpPr>
              <a:spLocks noChangeArrowheads="1"/>
            </p:cNvSpPr>
            <p:nvPr/>
          </p:nvSpPr>
          <p:spPr bwMode="auto">
            <a:xfrm>
              <a:off x="3668763" y="3332435"/>
              <a:ext cx="63500" cy="65088"/>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3" name="Rectangle 85"/>
            <p:cNvSpPr>
              <a:spLocks noChangeArrowheads="1"/>
            </p:cNvSpPr>
            <p:nvPr/>
          </p:nvSpPr>
          <p:spPr bwMode="auto">
            <a:xfrm>
              <a:off x="3668763" y="339276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4" name="Rectangle 86"/>
            <p:cNvSpPr>
              <a:spLocks noChangeArrowheads="1"/>
            </p:cNvSpPr>
            <p:nvPr/>
          </p:nvSpPr>
          <p:spPr bwMode="auto">
            <a:xfrm>
              <a:off x="3668763" y="345308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5" name="Rectangle 87"/>
            <p:cNvSpPr>
              <a:spLocks noChangeArrowheads="1"/>
            </p:cNvSpPr>
            <p:nvPr/>
          </p:nvSpPr>
          <p:spPr bwMode="auto">
            <a:xfrm>
              <a:off x="3668763" y="351499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6" name="Rectangle 88"/>
            <p:cNvSpPr>
              <a:spLocks noChangeArrowheads="1"/>
            </p:cNvSpPr>
            <p:nvPr/>
          </p:nvSpPr>
          <p:spPr bwMode="auto">
            <a:xfrm>
              <a:off x="3668763" y="3575323"/>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7" name="Rectangle 89"/>
            <p:cNvSpPr>
              <a:spLocks noChangeArrowheads="1"/>
            </p:cNvSpPr>
            <p:nvPr/>
          </p:nvSpPr>
          <p:spPr bwMode="auto">
            <a:xfrm>
              <a:off x="3668763" y="3697560"/>
              <a:ext cx="63500" cy="61913"/>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8" name="Rectangle 90"/>
            <p:cNvSpPr>
              <a:spLocks noChangeArrowheads="1"/>
            </p:cNvSpPr>
            <p:nvPr/>
          </p:nvSpPr>
          <p:spPr bwMode="auto">
            <a:xfrm>
              <a:off x="3668763" y="3756298"/>
              <a:ext cx="63500" cy="65087"/>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099" name="Rectangle 91"/>
            <p:cNvSpPr>
              <a:spLocks noChangeArrowheads="1"/>
            </p:cNvSpPr>
            <p:nvPr/>
          </p:nvSpPr>
          <p:spPr bwMode="auto">
            <a:xfrm>
              <a:off x="3668763" y="3816623"/>
              <a:ext cx="63500" cy="65087"/>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0" name="Rectangle 92"/>
            <p:cNvSpPr>
              <a:spLocks noChangeArrowheads="1"/>
            </p:cNvSpPr>
            <p:nvPr/>
          </p:nvSpPr>
          <p:spPr bwMode="auto">
            <a:xfrm>
              <a:off x="3668763" y="3876948"/>
              <a:ext cx="63500" cy="65087"/>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1" name="Rectangle 93"/>
            <p:cNvSpPr>
              <a:spLocks noChangeArrowheads="1"/>
            </p:cNvSpPr>
            <p:nvPr/>
          </p:nvSpPr>
          <p:spPr bwMode="auto">
            <a:xfrm>
              <a:off x="3668763" y="393886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2" name="Rectangle 94"/>
            <p:cNvSpPr>
              <a:spLocks noChangeArrowheads="1"/>
            </p:cNvSpPr>
            <p:nvPr/>
          </p:nvSpPr>
          <p:spPr bwMode="auto">
            <a:xfrm>
              <a:off x="3668763" y="399918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3" name="Rectangle 95"/>
            <p:cNvSpPr>
              <a:spLocks noChangeArrowheads="1"/>
            </p:cNvSpPr>
            <p:nvPr/>
          </p:nvSpPr>
          <p:spPr bwMode="auto">
            <a:xfrm>
              <a:off x="3668763" y="4059510"/>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4" name="Rectangle 96"/>
            <p:cNvSpPr>
              <a:spLocks noChangeArrowheads="1"/>
            </p:cNvSpPr>
            <p:nvPr/>
          </p:nvSpPr>
          <p:spPr bwMode="auto">
            <a:xfrm>
              <a:off x="3668763" y="4121423"/>
              <a:ext cx="63500" cy="61912"/>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5" name="Rectangle 97"/>
            <p:cNvSpPr>
              <a:spLocks noChangeArrowheads="1"/>
            </p:cNvSpPr>
            <p:nvPr/>
          </p:nvSpPr>
          <p:spPr bwMode="auto">
            <a:xfrm>
              <a:off x="3668763" y="418174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6" name="Rectangle 98"/>
            <p:cNvSpPr>
              <a:spLocks noChangeArrowheads="1"/>
            </p:cNvSpPr>
            <p:nvPr/>
          </p:nvSpPr>
          <p:spPr bwMode="auto">
            <a:xfrm>
              <a:off x="3668763" y="4242073"/>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7" name="Rectangle 99"/>
            <p:cNvSpPr>
              <a:spLocks noChangeArrowheads="1"/>
            </p:cNvSpPr>
            <p:nvPr/>
          </p:nvSpPr>
          <p:spPr bwMode="auto">
            <a:xfrm>
              <a:off x="3668763" y="4302398"/>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08" name="Line 100"/>
            <p:cNvSpPr>
              <a:spLocks noChangeShapeType="1"/>
            </p:cNvSpPr>
            <p:nvPr/>
          </p:nvSpPr>
          <p:spPr bwMode="auto">
            <a:xfrm flipH="1">
              <a:off x="3303638" y="3176860"/>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09" name="Line 101"/>
            <p:cNvSpPr>
              <a:spLocks noChangeShapeType="1"/>
            </p:cNvSpPr>
            <p:nvPr/>
          </p:nvSpPr>
          <p:spPr bwMode="auto">
            <a:xfrm flipH="1">
              <a:off x="3303638" y="3237185"/>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0" name="Line 102"/>
            <p:cNvSpPr>
              <a:spLocks noChangeShapeType="1"/>
            </p:cNvSpPr>
            <p:nvPr/>
          </p:nvSpPr>
          <p:spPr bwMode="auto">
            <a:xfrm flipH="1">
              <a:off x="3303638" y="32990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1" name="Line 103"/>
            <p:cNvSpPr>
              <a:spLocks noChangeShapeType="1"/>
            </p:cNvSpPr>
            <p:nvPr/>
          </p:nvSpPr>
          <p:spPr bwMode="auto">
            <a:xfrm flipH="1">
              <a:off x="3303638" y="33594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2" name="Line 104"/>
            <p:cNvSpPr>
              <a:spLocks noChangeShapeType="1"/>
            </p:cNvSpPr>
            <p:nvPr/>
          </p:nvSpPr>
          <p:spPr bwMode="auto">
            <a:xfrm flipH="1">
              <a:off x="3303638" y="341974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3" name="Line 105"/>
            <p:cNvSpPr>
              <a:spLocks noChangeShapeType="1"/>
            </p:cNvSpPr>
            <p:nvPr/>
          </p:nvSpPr>
          <p:spPr bwMode="auto">
            <a:xfrm flipH="1">
              <a:off x="3303638" y="34800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4" name="Line 106"/>
            <p:cNvSpPr>
              <a:spLocks noChangeShapeType="1"/>
            </p:cNvSpPr>
            <p:nvPr/>
          </p:nvSpPr>
          <p:spPr bwMode="auto">
            <a:xfrm flipH="1">
              <a:off x="3303638" y="35403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5" name="Line 107"/>
            <p:cNvSpPr>
              <a:spLocks noChangeShapeType="1"/>
            </p:cNvSpPr>
            <p:nvPr/>
          </p:nvSpPr>
          <p:spPr bwMode="auto">
            <a:xfrm flipH="1">
              <a:off x="3303638" y="36007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6" name="Line 108"/>
            <p:cNvSpPr>
              <a:spLocks noChangeShapeType="1"/>
            </p:cNvSpPr>
            <p:nvPr/>
          </p:nvSpPr>
          <p:spPr bwMode="auto">
            <a:xfrm flipH="1">
              <a:off x="3303638" y="3661048"/>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7" name="Line 109"/>
            <p:cNvSpPr>
              <a:spLocks noChangeShapeType="1"/>
            </p:cNvSpPr>
            <p:nvPr/>
          </p:nvSpPr>
          <p:spPr bwMode="auto">
            <a:xfrm flipH="1">
              <a:off x="3303638" y="3721373"/>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8" name="Line 110"/>
            <p:cNvSpPr>
              <a:spLocks noChangeShapeType="1"/>
            </p:cNvSpPr>
            <p:nvPr/>
          </p:nvSpPr>
          <p:spPr bwMode="auto">
            <a:xfrm flipH="1">
              <a:off x="3303638" y="3783285"/>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19" name="Line 111"/>
            <p:cNvSpPr>
              <a:spLocks noChangeShapeType="1"/>
            </p:cNvSpPr>
            <p:nvPr/>
          </p:nvSpPr>
          <p:spPr bwMode="auto">
            <a:xfrm flipH="1">
              <a:off x="3303638" y="384361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0" name="Line 112"/>
            <p:cNvSpPr>
              <a:spLocks noChangeShapeType="1"/>
            </p:cNvSpPr>
            <p:nvPr/>
          </p:nvSpPr>
          <p:spPr bwMode="auto">
            <a:xfrm flipH="1">
              <a:off x="3303638" y="3903935"/>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1" name="Line 113"/>
            <p:cNvSpPr>
              <a:spLocks noChangeShapeType="1"/>
            </p:cNvSpPr>
            <p:nvPr/>
          </p:nvSpPr>
          <p:spPr bwMode="auto">
            <a:xfrm flipH="1">
              <a:off x="3303638" y="3964260"/>
              <a:ext cx="365125" cy="158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2" name="Line 114"/>
            <p:cNvSpPr>
              <a:spLocks noChangeShapeType="1"/>
            </p:cNvSpPr>
            <p:nvPr/>
          </p:nvSpPr>
          <p:spPr bwMode="auto">
            <a:xfrm flipH="1">
              <a:off x="3303638" y="40261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3" name="Line 115"/>
            <p:cNvSpPr>
              <a:spLocks noChangeShapeType="1"/>
            </p:cNvSpPr>
            <p:nvPr/>
          </p:nvSpPr>
          <p:spPr bwMode="auto">
            <a:xfrm flipH="1">
              <a:off x="3303638" y="408649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4" name="Line 116"/>
            <p:cNvSpPr>
              <a:spLocks noChangeShapeType="1"/>
            </p:cNvSpPr>
            <p:nvPr/>
          </p:nvSpPr>
          <p:spPr bwMode="auto">
            <a:xfrm flipH="1">
              <a:off x="3303638" y="414682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5" name="Line 117"/>
            <p:cNvSpPr>
              <a:spLocks noChangeShapeType="1"/>
            </p:cNvSpPr>
            <p:nvPr/>
          </p:nvSpPr>
          <p:spPr bwMode="auto">
            <a:xfrm flipH="1">
              <a:off x="3303638" y="4207148"/>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6" name="Line 118"/>
            <p:cNvSpPr>
              <a:spLocks noChangeShapeType="1"/>
            </p:cNvSpPr>
            <p:nvPr/>
          </p:nvSpPr>
          <p:spPr bwMode="auto">
            <a:xfrm flipH="1">
              <a:off x="3303638" y="4267473"/>
              <a:ext cx="365125" cy="158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7" name="Line 119"/>
            <p:cNvSpPr>
              <a:spLocks noChangeShapeType="1"/>
            </p:cNvSpPr>
            <p:nvPr/>
          </p:nvSpPr>
          <p:spPr bwMode="auto">
            <a:xfrm flipH="1">
              <a:off x="3303638" y="4327798"/>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28" name="Freeform 120"/>
            <p:cNvSpPr>
              <a:spLocks/>
            </p:cNvSpPr>
            <p:nvPr/>
          </p:nvSpPr>
          <p:spPr bwMode="auto">
            <a:xfrm>
              <a:off x="3457625" y="3761060"/>
              <a:ext cx="44450" cy="42863"/>
            </a:xfrm>
            <a:custGeom>
              <a:avLst/>
              <a:gdLst>
                <a:gd name="T0" fmla="*/ 0 w 55"/>
                <a:gd name="T1" fmla="*/ 2147483647 h 55"/>
                <a:gd name="T2" fmla="*/ 2147483647 w 55"/>
                <a:gd name="T3" fmla="*/ 2147483647 h 55"/>
                <a:gd name="T4" fmla="*/ 2147483647 w 55"/>
                <a:gd name="T5" fmla="*/ 2147483647 h 55"/>
                <a:gd name="T6" fmla="*/ 2147483647 w 55"/>
                <a:gd name="T7" fmla="*/ 2147483647 h 55"/>
                <a:gd name="T8" fmla="*/ 2147483647 w 55"/>
                <a:gd name="T9" fmla="*/ 2147483647 h 55"/>
                <a:gd name="T10" fmla="*/ 2147483647 w 55"/>
                <a:gd name="T11" fmla="*/ 0 h 55"/>
                <a:gd name="T12" fmla="*/ 2147483647 w 55"/>
                <a:gd name="T13" fmla="*/ 0 h 55"/>
                <a:gd name="T14" fmla="*/ 2147483647 w 55"/>
                <a:gd name="T15" fmla="*/ 2147483647 h 55"/>
                <a:gd name="T16" fmla="*/ 2147483647 w 55"/>
                <a:gd name="T17" fmla="*/ 2147483647 h 55"/>
                <a:gd name="T18" fmla="*/ 2147483647 w 55"/>
                <a:gd name="T19" fmla="*/ 2147483647 h 55"/>
                <a:gd name="T20" fmla="*/ 2147483647 w 55"/>
                <a:gd name="T21" fmla="*/ 2147483647 h 55"/>
                <a:gd name="T22" fmla="*/ 2147483647 w 55"/>
                <a:gd name="T23" fmla="*/ 2147483647 h 55"/>
                <a:gd name="T24" fmla="*/ 2147483647 w 55"/>
                <a:gd name="T25" fmla="*/ 2147483647 h 55"/>
                <a:gd name="T26" fmla="*/ 2147483647 w 55"/>
                <a:gd name="T27" fmla="*/ 2147483647 h 55"/>
                <a:gd name="T28" fmla="*/ 2147483647 w 55"/>
                <a:gd name="T29" fmla="*/ 2147483647 h 55"/>
                <a:gd name="T30" fmla="*/ 2147483647 w 55"/>
                <a:gd name="T31" fmla="*/ 2147483647 h 55"/>
                <a:gd name="T32" fmla="*/ 2147483647 w 55"/>
                <a:gd name="T33" fmla="*/ 2147483647 h 55"/>
                <a:gd name="T34" fmla="*/ 2147483647 w 55"/>
                <a:gd name="T35" fmla="*/ 2147483647 h 55"/>
                <a:gd name="T36" fmla="*/ 2147483647 w 55"/>
                <a:gd name="T37" fmla="*/ 2147483647 h 55"/>
                <a:gd name="T38" fmla="*/ 2147483647 w 55"/>
                <a:gd name="T39" fmla="*/ 2147483647 h 55"/>
                <a:gd name="T40" fmla="*/ 2147483647 w 55"/>
                <a:gd name="T41" fmla="*/ 2147483647 h 55"/>
                <a:gd name="T42" fmla="*/ 2147483647 w 55"/>
                <a:gd name="T43" fmla="*/ 2147483647 h 55"/>
                <a:gd name="T44" fmla="*/ 2147483647 w 55"/>
                <a:gd name="T45" fmla="*/ 2147483647 h 55"/>
                <a:gd name="T46" fmla="*/ 2147483647 w 55"/>
                <a:gd name="T47" fmla="*/ 2147483647 h 55"/>
                <a:gd name="T48" fmla="*/ 2147483647 w 55"/>
                <a:gd name="T49" fmla="*/ 2147483647 h 55"/>
                <a:gd name="T50" fmla="*/ 2147483647 w 55"/>
                <a:gd name="T51" fmla="*/ 2147483647 h 55"/>
                <a:gd name="T52" fmla="*/ 2147483647 w 55"/>
                <a:gd name="T53" fmla="*/ 2147483647 h 55"/>
                <a:gd name="T54" fmla="*/ 2147483647 w 55"/>
                <a:gd name="T55" fmla="*/ 2147483647 h 55"/>
                <a:gd name="T56" fmla="*/ 2147483647 w 55"/>
                <a:gd name="T57" fmla="*/ 214748364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5"/>
                <a:gd name="T89" fmla="*/ 55 w 5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5">
                  <a:moveTo>
                    <a:pt x="0" y="28"/>
                  </a:moveTo>
                  <a:lnTo>
                    <a:pt x="3" y="22"/>
                  </a:lnTo>
                  <a:lnTo>
                    <a:pt x="5" y="14"/>
                  </a:lnTo>
                  <a:lnTo>
                    <a:pt x="5" y="11"/>
                  </a:lnTo>
                  <a:lnTo>
                    <a:pt x="5" y="4"/>
                  </a:lnTo>
                  <a:lnTo>
                    <a:pt x="5" y="0"/>
                  </a:lnTo>
                  <a:lnTo>
                    <a:pt x="8" y="0"/>
                  </a:lnTo>
                  <a:lnTo>
                    <a:pt x="13" y="4"/>
                  </a:lnTo>
                  <a:lnTo>
                    <a:pt x="16" y="12"/>
                  </a:lnTo>
                  <a:lnTo>
                    <a:pt x="17" y="20"/>
                  </a:lnTo>
                  <a:lnTo>
                    <a:pt x="17" y="22"/>
                  </a:lnTo>
                  <a:lnTo>
                    <a:pt x="20" y="38"/>
                  </a:lnTo>
                  <a:lnTo>
                    <a:pt x="24" y="46"/>
                  </a:lnTo>
                  <a:lnTo>
                    <a:pt x="25" y="41"/>
                  </a:lnTo>
                  <a:lnTo>
                    <a:pt x="25" y="33"/>
                  </a:lnTo>
                  <a:lnTo>
                    <a:pt x="25" y="22"/>
                  </a:lnTo>
                  <a:lnTo>
                    <a:pt x="28" y="14"/>
                  </a:lnTo>
                  <a:lnTo>
                    <a:pt x="28" y="8"/>
                  </a:lnTo>
                  <a:lnTo>
                    <a:pt x="33" y="20"/>
                  </a:lnTo>
                  <a:lnTo>
                    <a:pt x="36" y="30"/>
                  </a:lnTo>
                  <a:lnTo>
                    <a:pt x="33" y="41"/>
                  </a:lnTo>
                  <a:lnTo>
                    <a:pt x="36" y="55"/>
                  </a:lnTo>
                  <a:lnTo>
                    <a:pt x="38" y="55"/>
                  </a:lnTo>
                  <a:lnTo>
                    <a:pt x="41" y="53"/>
                  </a:lnTo>
                  <a:lnTo>
                    <a:pt x="52" y="46"/>
                  </a:lnTo>
                  <a:lnTo>
                    <a:pt x="54" y="41"/>
                  </a:lnTo>
                  <a:lnTo>
                    <a:pt x="55" y="34"/>
                  </a:lnTo>
                  <a:lnTo>
                    <a:pt x="54" y="33"/>
                  </a:lnTo>
                  <a:lnTo>
                    <a:pt x="49"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0" name="Line 122"/>
            <p:cNvSpPr>
              <a:spLocks noChangeShapeType="1"/>
            </p:cNvSpPr>
            <p:nvPr/>
          </p:nvSpPr>
          <p:spPr bwMode="auto">
            <a:xfrm flipH="1">
              <a:off x="3303638" y="4388123"/>
              <a:ext cx="365125" cy="317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31" name="Rectangle 123"/>
            <p:cNvSpPr>
              <a:spLocks noChangeArrowheads="1"/>
            </p:cNvSpPr>
            <p:nvPr/>
          </p:nvSpPr>
          <p:spPr bwMode="auto">
            <a:xfrm>
              <a:off x="3668763" y="4361135"/>
              <a:ext cx="63500" cy="6350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8" name="Freeform 130"/>
            <p:cNvSpPr>
              <a:spLocks/>
            </p:cNvSpPr>
            <p:nvPr/>
          </p:nvSpPr>
          <p:spPr bwMode="auto">
            <a:xfrm>
              <a:off x="4691113" y="3114948"/>
              <a:ext cx="84137" cy="1341437"/>
            </a:xfrm>
            <a:custGeom>
              <a:avLst/>
              <a:gdLst>
                <a:gd name="T0" fmla="*/ 2147483647 w 106"/>
                <a:gd name="T1" fmla="*/ 0 h 1691"/>
                <a:gd name="T2" fmla="*/ 2147483647 w 106"/>
                <a:gd name="T3" fmla="*/ 2147483647 h 1691"/>
                <a:gd name="T4" fmla="*/ 2147483647 w 106"/>
                <a:gd name="T5" fmla="*/ 2147483647 h 1691"/>
                <a:gd name="T6" fmla="*/ 2147483647 w 106"/>
                <a:gd name="T7" fmla="*/ 2147483647 h 1691"/>
                <a:gd name="T8" fmla="*/ 2147483647 w 106"/>
                <a:gd name="T9" fmla="*/ 2147483647 h 1691"/>
                <a:gd name="T10" fmla="*/ 2147483647 w 106"/>
                <a:gd name="T11" fmla="*/ 2147483647 h 1691"/>
                <a:gd name="T12" fmla="*/ 2147483647 w 106"/>
                <a:gd name="T13" fmla="*/ 2147483647 h 1691"/>
                <a:gd name="T14" fmla="*/ 2147483647 w 106"/>
                <a:gd name="T15" fmla="*/ 2147483647 h 1691"/>
                <a:gd name="T16" fmla="*/ 2147483647 w 106"/>
                <a:gd name="T17" fmla="*/ 2147483647 h 1691"/>
                <a:gd name="T18" fmla="*/ 2147483647 w 106"/>
                <a:gd name="T19" fmla="*/ 2147483647 h 1691"/>
                <a:gd name="T20" fmla="*/ 2147483647 w 106"/>
                <a:gd name="T21" fmla="*/ 2147483647 h 1691"/>
                <a:gd name="T22" fmla="*/ 2147483647 w 106"/>
                <a:gd name="T23" fmla="*/ 2147483647 h 1691"/>
                <a:gd name="T24" fmla="*/ 2147483647 w 106"/>
                <a:gd name="T25" fmla="*/ 2147483647 h 1691"/>
                <a:gd name="T26" fmla="*/ 2147483647 w 106"/>
                <a:gd name="T27" fmla="*/ 2147483647 h 1691"/>
                <a:gd name="T28" fmla="*/ 2147483647 w 106"/>
                <a:gd name="T29" fmla="*/ 2147483647 h 1691"/>
                <a:gd name="T30" fmla="*/ 0 w 106"/>
                <a:gd name="T31" fmla="*/ 2147483647 h 1691"/>
                <a:gd name="T32" fmla="*/ 2147483647 w 106"/>
                <a:gd name="T33" fmla="*/ 2147483647 h 1691"/>
                <a:gd name="T34" fmla="*/ 2147483647 w 106"/>
                <a:gd name="T35" fmla="*/ 2147483647 h 1691"/>
                <a:gd name="T36" fmla="*/ 2147483647 w 106"/>
                <a:gd name="T37" fmla="*/ 2147483647 h 1691"/>
                <a:gd name="T38" fmla="*/ 2147483647 w 106"/>
                <a:gd name="T39" fmla="*/ 2147483647 h 1691"/>
                <a:gd name="T40" fmla="*/ 2147483647 w 106"/>
                <a:gd name="T41" fmla="*/ 2147483647 h 1691"/>
                <a:gd name="T42" fmla="*/ 2147483647 w 106"/>
                <a:gd name="T43" fmla="*/ 2147483647 h 1691"/>
                <a:gd name="T44" fmla="*/ 2147483647 w 106"/>
                <a:gd name="T45" fmla="*/ 2147483647 h 1691"/>
                <a:gd name="T46" fmla="*/ 2147483647 w 106"/>
                <a:gd name="T47" fmla="*/ 2147483647 h 1691"/>
                <a:gd name="T48" fmla="*/ 2147483647 w 106"/>
                <a:gd name="T49" fmla="*/ 2147483647 h 1691"/>
                <a:gd name="T50" fmla="*/ 2147483647 w 106"/>
                <a:gd name="T51" fmla="*/ 2147483647 h 1691"/>
                <a:gd name="T52" fmla="*/ 2147483647 w 106"/>
                <a:gd name="T53" fmla="*/ 2147483647 h 1691"/>
                <a:gd name="T54" fmla="*/ 2147483647 w 106"/>
                <a:gd name="T55" fmla="*/ 2147483647 h 1691"/>
                <a:gd name="T56" fmla="*/ 2147483647 w 106"/>
                <a:gd name="T57" fmla="*/ 2147483647 h 1691"/>
                <a:gd name="T58" fmla="*/ 2147483647 w 106"/>
                <a:gd name="T59" fmla="*/ 2147483647 h 1691"/>
                <a:gd name="T60" fmla="*/ 2147483647 w 106"/>
                <a:gd name="T61" fmla="*/ 2147483647 h 1691"/>
                <a:gd name="T62" fmla="*/ 2147483647 w 106"/>
                <a:gd name="T63" fmla="*/ 2147483647 h 1691"/>
                <a:gd name="T64" fmla="*/ 2147483647 w 106"/>
                <a:gd name="T65" fmla="*/ 2147483647 h 1691"/>
                <a:gd name="T66" fmla="*/ 2147483647 w 106"/>
                <a:gd name="T67" fmla="*/ 2147483647 h 1691"/>
                <a:gd name="T68" fmla="*/ 2147483647 w 106"/>
                <a:gd name="T69" fmla="*/ 2147483647 h 1691"/>
                <a:gd name="T70" fmla="*/ 2147483647 w 106"/>
                <a:gd name="T71" fmla="*/ 2147483647 h 1691"/>
                <a:gd name="T72" fmla="*/ 2147483647 w 106"/>
                <a:gd name="T73" fmla="*/ 2147483647 h 1691"/>
                <a:gd name="T74" fmla="*/ 2147483647 w 106"/>
                <a:gd name="T75" fmla="*/ 2147483647 h 1691"/>
                <a:gd name="T76" fmla="*/ 2147483647 w 106"/>
                <a:gd name="T77" fmla="*/ 2147483647 h 1691"/>
                <a:gd name="T78" fmla="*/ 2147483647 w 106"/>
                <a:gd name="T79" fmla="*/ 2147483647 h 1691"/>
                <a:gd name="T80" fmla="*/ 2147483647 w 106"/>
                <a:gd name="T81" fmla="*/ 2147483647 h 16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1691"/>
                <a:gd name="T125" fmla="*/ 106 w 106"/>
                <a:gd name="T126" fmla="*/ 1691 h 16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1691">
                  <a:moveTo>
                    <a:pt x="105" y="8"/>
                  </a:moveTo>
                  <a:lnTo>
                    <a:pt x="84" y="0"/>
                  </a:lnTo>
                  <a:lnTo>
                    <a:pt x="56" y="83"/>
                  </a:lnTo>
                  <a:lnTo>
                    <a:pt x="41" y="122"/>
                  </a:lnTo>
                  <a:lnTo>
                    <a:pt x="30" y="165"/>
                  </a:lnTo>
                  <a:lnTo>
                    <a:pt x="21" y="212"/>
                  </a:lnTo>
                  <a:lnTo>
                    <a:pt x="13" y="264"/>
                  </a:lnTo>
                  <a:lnTo>
                    <a:pt x="7" y="321"/>
                  </a:lnTo>
                  <a:lnTo>
                    <a:pt x="7" y="385"/>
                  </a:lnTo>
                  <a:lnTo>
                    <a:pt x="7" y="421"/>
                  </a:lnTo>
                  <a:lnTo>
                    <a:pt x="10" y="456"/>
                  </a:lnTo>
                  <a:lnTo>
                    <a:pt x="18" y="540"/>
                  </a:lnTo>
                  <a:lnTo>
                    <a:pt x="30" y="626"/>
                  </a:lnTo>
                  <a:lnTo>
                    <a:pt x="45" y="718"/>
                  </a:lnTo>
                  <a:lnTo>
                    <a:pt x="59" y="811"/>
                  </a:lnTo>
                  <a:lnTo>
                    <a:pt x="71" y="903"/>
                  </a:lnTo>
                  <a:lnTo>
                    <a:pt x="79" y="990"/>
                  </a:lnTo>
                  <a:lnTo>
                    <a:pt x="84" y="1071"/>
                  </a:lnTo>
                  <a:lnTo>
                    <a:pt x="79" y="1148"/>
                  </a:lnTo>
                  <a:lnTo>
                    <a:pt x="73" y="1227"/>
                  </a:lnTo>
                  <a:lnTo>
                    <a:pt x="60" y="1303"/>
                  </a:lnTo>
                  <a:lnTo>
                    <a:pt x="48" y="1378"/>
                  </a:lnTo>
                  <a:lnTo>
                    <a:pt x="35" y="1446"/>
                  </a:lnTo>
                  <a:lnTo>
                    <a:pt x="22" y="1509"/>
                  </a:lnTo>
                  <a:lnTo>
                    <a:pt x="13" y="1563"/>
                  </a:lnTo>
                  <a:lnTo>
                    <a:pt x="10" y="1585"/>
                  </a:lnTo>
                  <a:lnTo>
                    <a:pt x="7" y="1605"/>
                  </a:lnTo>
                  <a:lnTo>
                    <a:pt x="5" y="1624"/>
                  </a:lnTo>
                  <a:lnTo>
                    <a:pt x="2" y="1640"/>
                  </a:lnTo>
                  <a:lnTo>
                    <a:pt x="2" y="1650"/>
                  </a:lnTo>
                  <a:lnTo>
                    <a:pt x="0" y="1659"/>
                  </a:lnTo>
                  <a:lnTo>
                    <a:pt x="0" y="1672"/>
                  </a:lnTo>
                  <a:lnTo>
                    <a:pt x="2" y="1676"/>
                  </a:lnTo>
                  <a:lnTo>
                    <a:pt x="5" y="1684"/>
                  </a:lnTo>
                  <a:lnTo>
                    <a:pt x="7" y="1687"/>
                  </a:lnTo>
                  <a:lnTo>
                    <a:pt x="14" y="1691"/>
                  </a:lnTo>
                  <a:lnTo>
                    <a:pt x="18" y="1691"/>
                  </a:lnTo>
                  <a:lnTo>
                    <a:pt x="18" y="1680"/>
                  </a:lnTo>
                  <a:lnTo>
                    <a:pt x="10" y="1687"/>
                  </a:lnTo>
                  <a:lnTo>
                    <a:pt x="5" y="1680"/>
                  </a:lnTo>
                  <a:lnTo>
                    <a:pt x="7" y="1683"/>
                  </a:lnTo>
                  <a:lnTo>
                    <a:pt x="30" y="1683"/>
                  </a:lnTo>
                  <a:lnTo>
                    <a:pt x="27" y="1680"/>
                  </a:lnTo>
                  <a:lnTo>
                    <a:pt x="26" y="1672"/>
                  </a:lnTo>
                  <a:lnTo>
                    <a:pt x="18" y="1667"/>
                  </a:lnTo>
                  <a:lnTo>
                    <a:pt x="14" y="1667"/>
                  </a:lnTo>
                  <a:lnTo>
                    <a:pt x="14" y="1680"/>
                  </a:lnTo>
                  <a:lnTo>
                    <a:pt x="22" y="1672"/>
                  </a:lnTo>
                  <a:lnTo>
                    <a:pt x="21" y="1670"/>
                  </a:lnTo>
                  <a:lnTo>
                    <a:pt x="13" y="1676"/>
                  </a:lnTo>
                  <a:lnTo>
                    <a:pt x="26" y="1676"/>
                  </a:lnTo>
                  <a:lnTo>
                    <a:pt x="22" y="1672"/>
                  </a:lnTo>
                  <a:lnTo>
                    <a:pt x="22" y="1659"/>
                  </a:lnTo>
                  <a:lnTo>
                    <a:pt x="26" y="1650"/>
                  </a:lnTo>
                  <a:lnTo>
                    <a:pt x="26" y="1640"/>
                  </a:lnTo>
                  <a:lnTo>
                    <a:pt x="27" y="1624"/>
                  </a:lnTo>
                  <a:lnTo>
                    <a:pt x="30" y="1608"/>
                  </a:lnTo>
                  <a:lnTo>
                    <a:pt x="33" y="1585"/>
                  </a:lnTo>
                  <a:lnTo>
                    <a:pt x="35" y="1563"/>
                  </a:lnTo>
                  <a:lnTo>
                    <a:pt x="45" y="1509"/>
                  </a:lnTo>
                  <a:lnTo>
                    <a:pt x="59" y="1446"/>
                  </a:lnTo>
                  <a:lnTo>
                    <a:pt x="71" y="1378"/>
                  </a:lnTo>
                  <a:lnTo>
                    <a:pt x="84" y="1303"/>
                  </a:lnTo>
                  <a:lnTo>
                    <a:pt x="97" y="1227"/>
                  </a:lnTo>
                  <a:lnTo>
                    <a:pt x="101" y="1148"/>
                  </a:lnTo>
                  <a:lnTo>
                    <a:pt x="106" y="1071"/>
                  </a:lnTo>
                  <a:lnTo>
                    <a:pt x="101" y="990"/>
                  </a:lnTo>
                  <a:lnTo>
                    <a:pt x="94" y="903"/>
                  </a:lnTo>
                  <a:lnTo>
                    <a:pt x="81" y="811"/>
                  </a:lnTo>
                  <a:lnTo>
                    <a:pt x="68" y="718"/>
                  </a:lnTo>
                  <a:lnTo>
                    <a:pt x="52" y="626"/>
                  </a:lnTo>
                  <a:lnTo>
                    <a:pt x="41" y="540"/>
                  </a:lnTo>
                  <a:lnTo>
                    <a:pt x="33" y="456"/>
                  </a:lnTo>
                  <a:lnTo>
                    <a:pt x="30" y="421"/>
                  </a:lnTo>
                  <a:lnTo>
                    <a:pt x="30" y="385"/>
                  </a:lnTo>
                  <a:lnTo>
                    <a:pt x="30" y="321"/>
                  </a:lnTo>
                  <a:lnTo>
                    <a:pt x="35" y="264"/>
                  </a:lnTo>
                  <a:lnTo>
                    <a:pt x="43" y="212"/>
                  </a:lnTo>
                  <a:lnTo>
                    <a:pt x="52" y="165"/>
                  </a:lnTo>
                  <a:lnTo>
                    <a:pt x="64" y="122"/>
                  </a:lnTo>
                  <a:lnTo>
                    <a:pt x="79" y="83"/>
                  </a:lnTo>
                  <a:lnTo>
                    <a:pt x="10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9" name="Freeform 131"/>
            <p:cNvSpPr>
              <a:spLocks/>
            </p:cNvSpPr>
            <p:nvPr/>
          </p:nvSpPr>
          <p:spPr bwMode="auto">
            <a:xfrm>
              <a:off x="4986388" y="3114948"/>
              <a:ext cx="82550" cy="1341437"/>
            </a:xfrm>
            <a:custGeom>
              <a:avLst/>
              <a:gdLst>
                <a:gd name="T0" fmla="*/ 0 w 104"/>
                <a:gd name="T1" fmla="*/ 2147483647 h 1691"/>
                <a:gd name="T2" fmla="*/ 2147483647 w 104"/>
                <a:gd name="T3" fmla="*/ 2147483647 h 1691"/>
                <a:gd name="T4" fmla="*/ 2147483647 w 104"/>
                <a:gd name="T5" fmla="*/ 2147483647 h 1691"/>
                <a:gd name="T6" fmla="*/ 2147483647 w 104"/>
                <a:gd name="T7" fmla="*/ 2147483647 h 1691"/>
                <a:gd name="T8" fmla="*/ 2147483647 w 104"/>
                <a:gd name="T9" fmla="*/ 2147483647 h 1691"/>
                <a:gd name="T10" fmla="*/ 2147483647 w 104"/>
                <a:gd name="T11" fmla="*/ 2147483647 h 1691"/>
                <a:gd name="T12" fmla="*/ 2147483647 w 104"/>
                <a:gd name="T13" fmla="*/ 2147483647 h 1691"/>
                <a:gd name="T14" fmla="*/ 2147483647 w 104"/>
                <a:gd name="T15" fmla="*/ 2147483647 h 1691"/>
                <a:gd name="T16" fmla="*/ 0 w 104"/>
                <a:gd name="T17" fmla="*/ 2147483647 h 1691"/>
                <a:gd name="T18" fmla="*/ 2147483647 w 104"/>
                <a:gd name="T19" fmla="*/ 2147483647 h 1691"/>
                <a:gd name="T20" fmla="*/ 2147483647 w 104"/>
                <a:gd name="T21" fmla="*/ 2147483647 h 1691"/>
                <a:gd name="T22" fmla="*/ 2147483647 w 104"/>
                <a:gd name="T23" fmla="*/ 2147483647 h 1691"/>
                <a:gd name="T24" fmla="*/ 2147483647 w 104"/>
                <a:gd name="T25" fmla="*/ 2147483647 h 1691"/>
                <a:gd name="T26" fmla="*/ 2147483647 w 104"/>
                <a:gd name="T27" fmla="*/ 2147483647 h 1691"/>
                <a:gd name="T28" fmla="*/ 2147483647 w 104"/>
                <a:gd name="T29" fmla="*/ 2147483647 h 1691"/>
                <a:gd name="T30" fmla="*/ 2147483647 w 104"/>
                <a:gd name="T31" fmla="*/ 2147483647 h 1691"/>
                <a:gd name="T32" fmla="*/ 2147483647 w 104"/>
                <a:gd name="T33" fmla="*/ 2147483647 h 1691"/>
                <a:gd name="T34" fmla="*/ 2147483647 w 104"/>
                <a:gd name="T35" fmla="*/ 2147483647 h 1691"/>
                <a:gd name="T36" fmla="*/ 2147483647 w 104"/>
                <a:gd name="T37" fmla="*/ 2147483647 h 1691"/>
                <a:gd name="T38" fmla="*/ 2147483647 w 104"/>
                <a:gd name="T39" fmla="*/ 2147483647 h 1691"/>
                <a:gd name="T40" fmla="*/ 2147483647 w 104"/>
                <a:gd name="T41" fmla="*/ 2147483647 h 1691"/>
                <a:gd name="T42" fmla="*/ 2147483647 w 104"/>
                <a:gd name="T43" fmla="*/ 2147483647 h 1691"/>
                <a:gd name="T44" fmla="*/ 2147483647 w 104"/>
                <a:gd name="T45" fmla="*/ 2147483647 h 1691"/>
                <a:gd name="T46" fmla="*/ 2147483647 w 104"/>
                <a:gd name="T47" fmla="*/ 2147483647 h 1691"/>
                <a:gd name="T48" fmla="*/ 2147483647 w 104"/>
                <a:gd name="T49" fmla="*/ 2147483647 h 1691"/>
                <a:gd name="T50" fmla="*/ 2147483647 w 104"/>
                <a:gd name="T51" fmla="*/ 2147483647 h 1691"/>
                <a:gd name="T52" fmla="*/ 2147483647 w 104"/>
                <a:gd name="T53" fmla="*/ 2147483647 h 1691"/>
                <a:gd name="T54" fmla="*/ 2147483647 w 104"/>
                <a:gd name="T55" fmla="*/ 2147483647 h 1691"/>
                <a:gd name="T56" fmla="*/ 2147483647 w 104"/>
                <a:gd name="T57" fmla="*/ 2147483647 h 1691"/>
                <a:gd name="T58" fmla="*/ 2147483647 w 104"/>
                <a:gd name="T59" fmla="*/ 2147483647 h 1691"/>
                <a:gd name="T60" fmla="*/ 2147483647 w 104"/>
                <a:gd name="T61" fmla="*/ 2147483647 h 1691"/>
                <a:gd name="T62" fmla="*/ 2147483647 w 104"/>
                <a:gd name="T63" fmla="*/ 2147483647 h 1691"/>
                <a:gd name="T64" fmla="*/ 2147483647 w 104"/>
                <a:gd name="T65" fmla="*/ 2147483647 h 1691"/>
                <a:gd name="T66" fmla="*/ 2147483647 w 104"/>
                <a:gd name="T67" fmla="*/ 2147483647 h 1691"/>
                <a:gd name="T68" fmla="*/ 2147483647 w 104"/>
                <a:gd name="T69" fmla="*/ 2147483647 h 1691"/>
                <a:gd name="T70" fmla="*/ 2147483647 w 104"/>
                <a:gd name="T71" fmla="*/ 2147483647 h 1691"/>
                <a:gd name="T72" fmla="*/ 2147483647 w 104"/>
                <a:gd name="T73" fmla="*/ 2147483647 h 1691"/>
                <a:gd name="T74" fmla="*/ 2147483647 w 104"/>
                <a:gd name="T75" fmla="*/ 2147483647 h 1691"/>
                <a:gd name="T76" fmla="*/ 2147483647 w 104"/>
                <a:gd name="T77" fmla="*/ 2147483647 h 1691"/>
                <a:gd name="T78" fmla="*/ 2147483647 w 104"/>
                <a:gd name="T79" fmla="*/ 2147483647 h 1691"/>
                <a:gd name="T80" fmla="*/ 2147483647 w 104"/>
                <a:gd name="T81" fmla="*/ 2147483647 h 16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4"/>
                <a:gd name="T124" fmla="*/ 0 h 1691"/>
                <a:gd name="T125" fmla="*/ 104 w 104"/>
                <a:gd name="T126" fmla="*/ 1691 h 16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4" h="1691">
                  <a:moveTo>
                    <a:pt x="20" y="0"/>
                  </a:moveTo>
                  <a:lnTo>
                    <a:pt x="0" y="8"/>
                  </a:lnTo>
                  <a:lnTo>
                    <a:pt x="28" y="83"/>
                  </a:lnTo>
                  <a:lnTo>
                    <a:pt x="41" y="122"/>
                  </a:lnTo>
                  <a:lnTo>
                    <a:pt x="50" y="165"/>
                  </a:lnTo>
                  <a:lnTo>
                    <a:pt x="61" y="212"/>
                  </a:lnTo>
                  <a:lnTo>
                    <a:pt x="69" y="264"/>
                  </a:lnTo>
                  <a:lnTo>
                    <a:pt x="74" y="321"/>
                  </a:lnTo>
                  <a:lnTo>
                    <a:pt x="75" y="385"/>
                  </a:lnTo>
                  <a:lnTo>
                    <a:pt x="74" y="421"/>
                  </a:lnTo>
                  <a:lnTo>
                    <a:pt x="71" y="456"/>
                  </a:lnTo>
                  <a:lnTo>
                    <a:pt x="63" y="540"/>
                  </a:lnTo>
                  <a:lnTo>
                    <a:pt x="50" y="626"/>
                  </a:lnTo>
                  <a:lnTo>
                    <a:pt x="38" y="718"/>
                  </a:lnTo>
                  <a:lnTo>
                    <a:pt x="23" y="811"/>
                  </a:lnTo>
                  <a:lnTo>
                    <a:pt x="11" y="903"/>
                  </a:lnTo>
                  <a:lnTo>
                    <a:pt x="3" y="990"/>
                  </a:lnTo>
                  <a:lnTo>
                    <a:pt x="0" y="1071"/>
                  </a:lnTo>
                  <a:lnTo>
                    <a:pt x="3" y="1148"/>
                  </a:lnTo>
                  <a:lnTo>
                    <a:pt x="11" y="1227"/>
                  </a:lnTo>
                  <a:lnTo>
                    <a:pt x="20" y="1303"/>
                  </a:lnTo>
                  <a:lnTo>
                    <a:pt x="33" y="1378"/>
                  </a:lnTo>
                  <a:lnTo>
                    <a:pt x="45" y="1446"/>
                  </a:lnTo>
                  <a:lnTo>
                    <a:pt x="58" y="1509"/>
                  </a:lnTo>
                  <a:lnTo>
                    <a:pt x="69" y="1563"/>
                  </a:lnTo>
                  <a:lnTo>
                    <a:pt x="71" y="1585"/>
                  </a:lnTo>
                  <a:lnTo>
                    <a:pt x="75" y="1608"/>
                  </a:lnTo>
                  <a:lnTo>
                    <a:pt x="75" y="1624"/>
                  </a:lnTo>
                  <a:lnTo>
                    <a:pt x="79" y="1640"/>
                  </a:lnTo>
                  <a:lnTo>
                    <a:pt x="79" y="1650"/>
                  </a:lnTo>
                  <a:lnTo>
                    <a:pt x="82" y="1659"/>
                  </a:lnTo>
                  <a:lnTo>
                    <a:pt x="82" y="1672"/>
                  </a:lnTo>
                  <a:lnTo>
                    <a:pt x="79" y="1676"/>
                  </a:lnTo>
                  <a:lnTo>
                    <a:pt x="91" y="1676"/>
                  </a:lnTo>
                  <a:lnTo>
                    <a:pt x="83" y="1670"/>
                  </a:lnTo>
                  <a:lnTo>
                    <a:pt x="82" y="1672"/>
                  </a:lnTo>
                  <a:lnTo>
                    <a:pt x="90" y="1680"/>
                  </a:lnTo>
                  <a:lnTo>
                    <a:pt x="90" y="1667"/>
                  </a:lnTo>
                  <a:lnTo>
                    <a:pt x="87" y="1667"/>
                  </a:lnTo>
                  <a:lnTo>
                    <a:pt x="79" y="1672"/>
                  </a:lnTo>
                  <a:lnTo>
                    <a:pt x="75" y="1680"/>
                  </a:lnTo>
                  <a:lnTo>
                    <a:pt x="75" y="1683"/>
                  </a:lnTo>
                  <a:lnTo>
                    <a:pt x="99" y="1683"/>
                  </a:lnTo>
                  <a:lnTo>
                    <a:pt x="99" y="1680"/>
                  </a:lnTo>
                  <a:lnTo>
                    <a:pt x="94" y="1687"/>
                  </a:lnTo>
                  <a:lnTo>
                    <a:pt x="99" y="1680"/>
                  </a:lnTo>
                  <a:lnTo>
                    <a:pt x="87" y="1680"/>
                  </a:lnTo>
                  <a:lnTo>
                    <a:pt x="87" y="1691"/>
                  </a:lnTo>
                  <a:lnTo>
                    <a:pt x="90" y="1691"/>
                  </a:lnTo>
                  <a:lnTo>
                    <a:pt x="96" y="1687"/>
                  </a:lnTo>
                  <a:lnTo>
                    <a:pt x="99" y="1684"/>
                  </a:lnTo>
                  <a:lnTo>
                    <a:pt x="102" y="1676"/>
                  </a:lnTo>
                  <a:lnTo>
                    <a:pt x="104" y="1672"/>
                  </a:lnTo>
                  <a:lnTo>
                    <a:pt x="104" y="1659"/>
                  </a:lnTo>
                  <a:lnTo>
                    <a:pt x="102" y="1650"/>
                  </a:lnTo>
                  <a:lnTo>
                    <a:pt x="102" y="1640"/>
                  </a:lnTo>
                  <a:lnTo>
                    <a:pt x="99" y="1624"/>
                  </a:lnTo>
                  <a:lnTo>
                    <a:pt x="99" y="1605"/>
                  </a:lnTo>
                  <a:lnTo>
                    <a:pt x="94" y="1585"/>
                  </a:lnTo>
                  <a:lnTo>
                    <a:pt x="91" y="1563"/>
                  </a:lnTo>
                  <a:lnTo>
                    <a:pt x="82" y="1509"/>
                  </a:lnTo>
                  <a:lnTo>
                    <a:pt x="69" y="1446"/>
                  </a:lnTo>
                  <a:lnTo>
                    <a:pt x="55" y="1378"/>
                  </a:lnTo>
                  <a:lnTo>
                    <a:pt x="42" y="1303"/>
                  </a:lnTo>
                  <a:lnTo>
                    <a:pt x="33" y="1227"/>
                  </a:lnTo>
                  <a:lnTo>
                    <a:pt x="25" y="1148"/>
                  </a:lnTo>
                  <a:lnTo>
                    <a:pt x="23" y="1071"/>
                  </a:lnTo>
                  <a:lnTo>
                    <a:pt x="25" y="990"/>
                  </a:lnTo>
                  <a:lnTo>
                    <a:pt x="33" y="903"/>
                  </a:lnTo>
                  <a:lnTo>
                    <a:pt x="45" y="811"/>
                  </a:lnTo>
                  <a:lnTo>
                    <a:pt x="61" y="718"/>
                  </a:lnTo>
                  <a:lnTo>
                    <a:pt x="74" y="626"/>
                  </a:lnTo>
                  <a:lnTo>
                    <a:pt x="87" y="540"/>
                  </a:lnTo>
                  <a:lnTo>
                    <a:pt x="94" y="456"/>
                  </a:lnTo>
                  <a:lnTo>
                    <a:pt x="96" y="421"/>
                  </a:lnTo>
                  <a:lnTo>
                    <a:pt x="99" y="385"/>
                  </a:lnTo>
                  <a:lnTo>
                    <a:pt x="96" y="321"/>
                  </a:lnTo>
                  <a:lnTo>
                    <a:pt x="91" y="264"/>
                  </a:lnTo>
                  <a:lnTo>
                    <a:pt x="83" y="212"/>
                  </a:lnTo>
                  <a:lnTo>
                    <a:pt x="74" y="165"/>
                  </a:lnTo>
                  <a:lnTo>
                    <a:pt x="63" y="122"/>
                  </a:lnTo>
                  <a:lnTo>
                    <a:pt x="50" y="83"/>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0" name="Freeform 132"/>
            <p:cNvSpPr>
              <a:spLocks/>
            </p:cNvSpPr>
            <p:nvPr/>
          </p:nvSpPr>
          <p:spPr bwMode="auto">
            <a:xfrm>
              <a:off x="4037063" y="3114948"/>
              <a:ext cx="138112" cy="1336675"/>
            </a:xfrm>
            <a:custGeom>
              <a:avLst/>
              <a:gdLst>
                <a:gd name="T0" fmla="*/ 2147483647 w 174"/>
                <a:gd name="T1" fmla="*/ 2147483647 h 1684"/>
                <a:gd name="T2" fmla="*/ 2147483647 w 174"/>
                <a:gd name="T3" fmla="*/ 2147483647 h 1684"/>
                <a:gd name="T4" fmla="*/ 2147483647 w 174"/>
                <a:gd name="T5" fmla="*/ 2147483647 h 1684"/>
                <a:gd name="T6" fmla="*/ 2147483647 w 174"/>
                <a:gd name="T7" fmla="*/ 2147483647 h 1684"/>
                <a:gd name="T8" fmla="*/ 2147483647 w 174"/>
                <a:gd name="T9" fmla="*/ 2147483647 h 1684"/>
                <a:gd name="T10" fmla="*/ 2147483647 w 174"/>
                <a:gd name="T11" fmla="*/ 2147483647 h 1684"/>
                <a:gd name="T12" fmla="*/ 2147483647 w 174"/>
                <a:gd name="T13" fmla="*/ 2147483647 h 1684"/>
                <a:gd name="T14" fmla="*/ 2147483647 w 174"/>
                <a:gd name="T15" fmla="*/ 2147483647 h 1684"/>
                <a:gd name="T16" fmla="*/ 2147483647 w 174"/>
                <a:gd name="T17" fmla="*/ 2147483647 h 1684"/>
                <a:gd name="T18" fmla="*/ 2147483647 w 174"/>
                <a:gd name="T19" fmla="*/ 2147483647 h 1684"/>
                <a:gd name="T20" fmla="*/ 2147483647 w 174"/>
                <a:gd name="T21" fmla="*/ 2147483647 h 1684"/>
                <a:gd name="T22" fmla="*/ 2147483647 w 174"/>
                <a:gd name="T23" fmla="*/ 2147483647 h 1684"/>
                <a:gd name="T24" fmla="*/ 2147483647 w 174"/>
                <a:gd name="T25" fmla="*/ 2147483647 h 1684"/>
                <a:gd name="T26" fmla="*/ 2147483647 w 174"/>
                <a:gd name="T27" fmla="*/ 2147483647 h 1684"/>
                <a:gd name="T28" fmla="*/ 2147483647 w 174"/>
                <a:gd name="T29" fmla="*/ 2147483647 h 1684"/>
                <a:gd name="T30" fmla="*/ 2147483647 w 174"/>
                <a:gd name="T31" fmla="*/ 2147483647 h 1684"/>
                <a:gd name="T32" fmla="*/ 2147483647 w 174"/>
                <a:gd name="T33" fmla="*/ 2147483647 h 1684"/>
                <a:gd name="T34" fmla="*/ 0 w 174"/>
                <a:gd name="T35" fmla="*/ 2147483647 h 1684"/>
                <a:gd name="T36" fmla="*/ 0 w 174"/>
                <a:gd name="T37" fmla="*/ 2147483647 h 1684"/>
                <a:gd name="T38" fmla="*/ 2147483647 w 174"/>
                <a:gd name="T39" fmla="*/ 2147483647 h 1684"/>
                <a:gd name="T40" fmla="*/ 2147483647 w 174"/>
                <a:gd name="T41" fmla="*/ 2147483647 h 1684"/>
                <a:gd name="T42" fmla="*/ 2147483647 w 174"/>
                <a:gd name="T43" fmla="*/ 2147483647 h 1684"/>
                <a:gd name="T44" fmla="*/ 2147483647 w 174"/>
                <a:gd name="T45" fmla="*/ 2147483647 h 1684"/>
                <a:gd name="T46" fmla="*/ 2147483647 w 174"/>
                <a:gd name="T47" fmla="*/ 2147483647 h 1684"/>
                <a:gd name="T48" fmla="*/ 2147483647 w 174"/>
                <a:gd name="T49" fmla="*/ 2147483647 h 1684"/>
                <a:gd name="T50" fmla="*/ 2147483647 w 174"/>
                <a:gd name="T51" fmla="*/ 2147483647 h 1684"/>
                <a:gd name="T52" fmla="*/ 2147483647 w 174"/>
                <a:gd name="T53" fmla="*/ 2147483647 h 1684"/>
                <a:gd name="T54" fmla="*/ 2147483647 w 174"/>
                <a:gd name="T55" fmla="*/ 2147483647 h 1684"/>
                <a:gd name="T56" fmla="*/ 2147483647 w 174"/>
                <a:gd name="T57" fmla="*/ 2147483647 h 1684"/>
                <a:gd name="T58" fmla="*/ 2147483647 w 174"/>
                <a:gd name="T59" fmla="*/ 2147483647 h 1684"/>
                <a:gd name="T60" fmla="*/ 2147483647 w 174"/>
                <a:gd name="T61" fmla="*/ 2147483647 h 1684"/>
                <a:gd name="T62" fmla="*/ 2147483647 w 174"/>
                <a:gd name="T63" fmla="*/ 2147483647 h 1684"/>
                <a:gd name="T64" fmla="*/ 2147483647 w 174"/>
                <a:gd name="T65" fmla="*/ 2147483647 h 1684"/>
                <a:gd name="T66" fmla="*/ 2147483647 w 174"/>
                <a:gd name="T67" fmla="*/ 2147483647 h 1684"/>
                <a:gd name="T68" fmla="*/ 2147483647 w 174"/>
                <a:gd name="T69" fmla="*/ 2147483647 h 1684"/>
                <a:gd name="T70" fmla="*/ 2147483647 w 174"/>
                <a:gd name="T71" fmla="*/ 2147483647 h 1684"/>
                <a:gd name="T72" fmla="*/ 2147483647 w 174"/>
                <a:gd name="T73" fmla="*/ 2147483647 h 1684"/>
                <a:gd name="T74" fmla="*/ 2147483647 w 174"/>
                <a:gd name="T75" fmla="*/ 2147483647 h 1684"/>
                <a:gd name="T76" fmla="*/ 2147483647 w 174"/>
                <a:gd name="T77" fmla="*/ 2147483647 h 1684"/>
                <a:gd name="T78" fmla="*/ 2147483647 w 174"/>
                <a:gd name="T79" fmla="*/ 2147483647 h 1684"/>
                <a:gd name="T80" fmla="*/ 2147483647 w 174"/>
                <a:gd name="T81" fmla="*/ 2147483647 h 1684"/>
                <a:gd name="T82" fmla="*/ 2147483647 w 174"/>
                <a:gd name="T83" fmla="*/ 2147483647 h 1684"/>
                <a:gd name="T84" fmla="*/ 2147483647 w 174"/>
                <a:gd name="T85" fmla="*/ 2147483647 h 1684"/>
                <a:gd name="T86" fmla="*/ 2147483647 w 174"/>
                <a:gd name="T87" fmla="*/ 2147483647 h 1684"/>
                <a:gd name="T88" fmla="*/ 2147483647 w 174"/>
                <a:gd name="T89" fmla="*/ 2147483647 h 1684"/>
                <a:gd name="T90" fmla="*/ 2147483647 w 174"/>
                <a:gd name="T91" fmla="*/ 2147483647 h 1684"/>
                <a:gd name="T92" fmla="*/ 2147483647 w 174"/>
                <a:gd name="T93" fmla="*/ 2147483647 h 1684"/>
                <a:gd name="T94" fmla="*/ 2147483647 w 174"/>
                <a:gd name="T95" fmla="*/ 2147483647 h 1684"/>
                <a:gd name="T96" fmla="*/ 2147483647 w 174"/>
                <a:gd name="T97" fmla="*/ 0 h 16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
                <a:gd name="T148" fmla="*/ 0 h 1684"/>
                <a:gd name="T149" fmla="*/ 174 w 174"/>
                <a:gd name="T150" fmla="*/ 1684 h 16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 h="1684">
                  <a:moveTo>
                    <a:pt x="93" y="0"/>
                  </a:moveTo>
                  <a:lnTo>
                    <a:pt x="78" y="8"/>
                  </a:lnTo>
                  <a:lnTo>
                    <a:pt x="111" y="87"/>
                  </a:lnTo>
                  <a:lnTo>
                    <a:pt x="119" y="83"/>
                  </a:lnTo>
                  <a:lnTo>
                    <a:pt x="111" y="86"/>
                  </a:lnTo>
                  <a:lnTo>
                    <a:pt x="125" y="125"/>
                  </a:lnTo>
                  <a:lnTo>
                    <a:pt x="133" y="122"/>
                  </a:lnTo>
                  <a:lnTo>
                    <a:pt x="125" y="125"/>
                  </a:lnTo>
                  <a:lnTo>
                    <a:pt x="139" y="168"/>
                  </a:lnTo>
                  <a:lnTo>
                    <a:pt x="147" y="165"/>
                  </a:lnTo>
                  <a:lnTo>
                    <a:pt x="139" y="166"/>
                  </a:lnTo>
                  <a:lnTo>
                    <a:pt x="146" y="214"/>
                  </a:lnTo>
                  <a:lnTo>
                    <a:pt x="154" y="266"/>
                  </a:lnTo>
                  <a:lnTo>
                    <a:pt x="161" y="264"/>
                  </a:lnTo>
                  <a:lnTo>
                    <a:pt x="152" y="266"/>
                  </a:lnTo>
                  <a:lnTo>
                    <a:pt x="155" y="323"/>
                  </a:lnTo>
                  <a:lnTo>
                    <a:pt x="165" y="321"/>
                  </a:lnTo>
                  <a:lnTo>
                    <a:pt x="155" y="321"/>
                  </a:lnTo>
                  <a:lnTo>
                    <a:pt x="152" y="385"/>
                  </a:lnTo>
                  <a:lnTo>
                    <a:pt x="150" y="421"/>
                  </a:lnTo>
                  <a:lnTo>
                    <a:pt x="160" y="421"/>
                  </a:lnTo>
                  <a:lnTo>
                    <a:pt x="152" y="419"/>
                  </a:lnTo>
                  <a:lnTo>
                    <a:pt x="144" y="454"/>
                  </a:lnTo>
                  <a:lnTo>
                    <a:pt x="125" y="535"/>
                  </a:lnTo>
                  <a:lnTo>
                    <a:pt x="133" y="536"/>
                  </a:lnTo>
                  <a:lnTo>
                    <a:pt x="125" y="535"/>
                  </a:lnTo>
                  <a:lnTo>
                    <a:pt x="103" y="622"/>
                  </a:lnTo>
                  <a:lnTo>
                    <a:pt x="78" y="712"/>
                  </a:lnTo>
                  <a:lnTo>
                    <a:pt x="52" y="805"/>
                  </a:lnTo>
                  <a:lnTo>
                    <a:pt x="30" y="897"/>
                  </a:lnTo>
                  <a:lnTo>
                    <a:pt x="11" y="985"/>
                  </a:lnTo>
                  <a:lnTo>
                    <a:pt x="3" y="1030"/>
                  </a:lnTo>
                  <a:lnTo>
                    <a:pt x="2" y="1031"/>
                  </a:lnTo>
                  <a:lnTo>
                    <a:pt x="0" y="1071"/>
                  </a:lnTo>
                  <a:lnTo>
                    <a:pt x="0" y="1156"/>
                  </a:lnTo>
                  <a:lnTo>
                    <a:pt x="0" y="1158"/>
                  </a:lnTo>
                  <a:lnTo>
                    <a:pt x="5" y="1246"/>
                  </a:lnTo>
                  <a:lnTo>
                    <a:pt x="6" y="1246"/>
                  </a:lnTo>
                  <a:lnTo>
                    <a:pt x="16" y="1335"/>
                  </a:lnTo>
                  <a:lnTo>
                    <a:pt x="30" y="1422"/>
                  </a:lnTo>
                  <a:lnTo>
                    <a:pt x="44" y="1502"/>
                  </a:lnTo>
                  <a:lnTo>
                    <a:pt x="52" y="1542"/>
                  </a:lnTo>
                  <a:lnTo>
                    <a:pt x="60" y="1577"/>
                  </a:lnTo>
                  <a:lnTo>
                    <a:pt x="65" y="1607"/>
                  </a:lnTo>
                  <a:lnTo>
                    <a:pt x="70" y="1638"/>
                  </a:lnTo>
                  <a:lnTo>
                    <a:pt x="74" y="1664"/>
                  </a:lnTo>
                  <a:lnTo>
                    <a:pt x="78" y="1684"/>
                  </a:lnTo>
                  <a:lnTo>
                    <a:pt x="95" y="1681"/>
                  </a:lnTo>
                  <a:lnTo>
                    <a:pt x="92" y="1661"/>
                  </a:lnTo>
                  <a:lnTo>
                    <a:pt x="87" y="1635"/>
                  </a:lnTo>
                  <a:lnTo>
                    <a:pt x="82" y="1604"/>
                  </a:lnTo>
                  <a:lnTo>
                    <a:pt x="78" y="1574"/>
                  </a:lnTo>
                  <a:lnTo>
                    <a:pt x="70" y="1539"/>
                  </a:lnTo>
                  <a:lnTo>
                    <a:pt x="62" y="1499"/>
                  </a:lnTo>
                  <a:lnTo>
                    <a:pt x="48" y="1419"/>
                  </a:lnTo>
                  <a:lnTo>
                    <a:pt x="33" y="1332"/>
                  </a:lnTo>
                  <a:lnTo>
                    <a:pt x="24" y="1333"/>
                  </a:lnTo>
                  <a:lnTo>
                    <a:pt x="33" y="1333"/>
                  </a:lnTo>
                  <a:lnTo>
                    <a:pt x="24" y="1245"/>
                  </a:lnTo>
                  <a:lnTo>
                    <a:pt x="14" y="1245"/>
                  </a:lnTo>
                  <a:lnTo>
                    <a:pt x="24" y="1245"/>
                  </a:lnTo>
                  <a:lnTo>
                    <a:pt x="19" y="1156"/>
                  </a:lnTo>
                  <a:lnTo>
                    <a:pt x="10" y="1156"/>
                  </a:lnTo>
                  <a:lnTo>
                    <a:pt x="19" y="1156"/>
                  </a:lnTo>
                  <a:lnTo>
                    <a:pt x="19" y="1071"/>
                  </a:lnTo>
                  <a:lnTo>
                    <a:pt x="21" y="1031"/>
                  </a:lnTo>
                  <a:lnTo>
                    <a:pt x="11" y="1031"/>
                  </a:lnTo>
                  <a:lnTo>
                    <a:pt x="21" y="1033"/>
                  </a:lnTo>
                  <a:lnTo>
                    <a:pt x="29" y="989"/>
                  </a:lnTo>
                  <a:lnTo>
                    <a:pt x="48" y="900"/>
                  </a:lnTo>
                  <a:lnTo>
                    <a:pt x="38" y="898"/>
                  </a:lnTo>
                  <a:lnTo>
                    <a:pt x="48" y="902"/>
                  </a:lnTo>
                  <a:lnTo>
                    <a:pt x="70" y="810"/>
                  </a:lnTo>
                  <a:lnTo>
                    <a:pt x="95" y="717"/>
                  </a:lnTo>
                  <a:lnTo>
                    <a:pt x="120" y="626"/>
                  </a:lnTo>
                  <a:lnTo>
                    <a:pt x="142" y="540"/>
                  </a:lnTo>
                  <a:lnTo>
                    <a:pt x="142" y="538"/>
                  </a:lnTo>
                  <a:lnTo>
                    <a:pt x="161" y="457"/>
                  </a:lnTo>
                  <a:lnTo>
                    <a:pt x="169" y="423"/>
                  </a:lnTo>
                  <a:lnTo>
                    <a:pt x="171" y="386"/>
                  </a:lnTo>
                  <a:lnTo>
                    <a:pt x="174" y="323"/>
                  </a:lnTo>
                  <a:lnTo>
                    <a:pt x="174" y="321"/>
                  </a:lnTo>
                  <a:lnTo>
                    <a:pt x="171" y="264"/>
                  </a:lnTo>
                  <a:lnTo>
                    <a:pt x="171" y="263"/>
                  </a:lnTo>
                  <a:lnTo>
                    <a:pt x="163" y="211"/>
                  </a:lnTo>
                  <a:lnTo>
                    <a:pt x="154" y="212"/>
                  </a:lnTo>
                  <a:lnTo>
                    <a:pt x="163" y="212"/>
                  </a:lnTo>
                  <a:lnTo>
                    <a:pt x="157" y="165"/>
                  </a:lnTo>
                  <a:lnTo>
                    <a:pt x="157" y="162"/>
                  </a:lnTo>
                  <a:lnTo>
                    <a:pt x="142" y="119"/>
                  </a:lnTo>
                  <a:lnTo>
                    <a:pt x="141" y="119"/>
                  </a:lnTo>
                  <a:lnTo>
                    <a:pt x="127" y="79"/>
                  </a:lnTo>
                  <a:lnTo>
                    <a:pt x="9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1" name="Freeform 133"/>
            <p:cNvSpPr>
              <a:spLocks/>
            </p:cNvSpPr>
            <p:nvPr/>
          </p:nvSpPr>
          <p:spPr bwMode="auto">
            <a:xfrm>
              <a:off x="4167238" y="3114948"/>
              <a:ext cx="139700" cy="1336675"/>
            </a:xfrm>
            <a:custGeom>
              <a:avLst/>
              <a:gdLst>
                <a:gd name="T0" fmla="*/ 2147483647 w 175"/>
                <a:gd name="T1" fmla="*/ 2147483647 h 1684"/>
                <a:gd name="T2" fmla="*/ 2147483647 w 175"/>
                <a:gd name="T3" fmla="*/ 2147483647 h 1684"/>
                <a:gd name="T4" fmla="*/ 2147483647 w 175"/>
                <a:gd name="T5" fmla="*/ 2147483647 h 1684"/>
                <a:gd name="T6" fmla="*/ 2147483647 w 175"/>
                <a:gd name="T7" fmla="*/ 2147483647 h 1684"/>
                <a:gd name="T8" fmla="*/ 2147483647 w 175"/>
                <a:gd name="T9" fmla="*/ 2147483647 h 1684"/>
                <a:gd name="T10" fmla="*/ 2147483647 w 175"/>
                <a:gd name="T11" fmla="*/ 2147483647 h 1684"/>
                <a:gd name="T12" fmla="*/ 2147483647 w 175"/>
                <a:gd name="T13" fmla="*/ 2147483647 h 1684"/>
                <a:gd name="T14" fmla="*/ 2147483647 w 175"/>
                <a:gd name="T15" fmla="*/ 2147483647 h 1684"/>
                <a:gd name="T16" fmla="*/ 2147483647 w 175"/>
                <a:gd name="T17" fmla="*/ 2147483647 h 1684"/>
                <a:gd name="T18" fmla="*/ 2147483647 w 175"/>
                <a:gd name="T19" fmla="*/ 2147483647 h 1684"/>
                <a:gd name="T20" fmla="*/ 2147483647 w 175"/>
                <a:gd name="T21" fmla="*/ 2147483647 h 1684"/>
                <a:gd name="T22" fmla="*/ 2147483647 w 175"/>
                <a:gd name="T23" fmla="*/ 2147483647 h 1684"/>
                <a:gd name="T24" fmla="*/ 2147483647 w 175"/>
                <a:gd name="T25" fmla="*/ 2147483647 h 1684"/>
                <a:gd name="T26" fmla="*/ 2147483647 w 175"/>
                <a:gd name="T27" fmla="*/ 2147483647 h 1684"/>
                <a:gd name="T28" fmla="*/ 2147483647 w 175"/>
                <a:gd name="T29" fmla="*/ 2147483647 h 1684"/>
                <a:gd name="T30" fmla="*/ 2147483647 w 175"/>
                <a:gd name="T31" fmla="*/ 2147483647 h 1684"/>
                <a:gd name="T32" fmla="*/ 0 w 175"/>
                <a:gd name="T33" fmla="*/ 2147483647 h 1684"/>
                <a:gd name="T34" fmla="*/ 0 w 175"/>
                <a:gd name="T35" fmla="*/ 2147483647 h 1684"/>
                <a:gd name="T36" fmla="*/ 2147483647 w 175"/>
                <a:gd name="T37" fmla="*/ 2147483647 h 1684"/>
                <a:gd name="T38" fmla="*/ 2147483647 w 175"/>
                <a:gd name="T39" fmla="*/ 2147483647 h 1684"/>
                <a:gd name="T40" fmla="*/ 2147483647 w 175"/>
                <a:gd name="T41" fmla="*/ 2147483647 h 1684"/>
                <a:gd name="T42" fmla="*/ 2147483647 w 175"/>
                <a:gd name="T43" fmla="*/ 2147483647 h 1684"/>
                <a:gd name="T44" fmla="*/ 2147483647 w 175"/>
                <a:gd name="T45" fmla="*/ 2147483647 h 1684"/>
                <a:gd name="T46" fmla="*/ 2147483647 w 175"/>
                <a:gd name="T47" fmla="*/ 2147483647 h 1684"/>
                <a:gd name="T48" fmla="*/ 2147483647 w 175"/>
                <a:gd name="T49" fmla="*/ 2147483647 h 1684"/>
                <a:gd name="T50" fmla="*/ 2147483647 w 175"/>
                <a:gd name="T51" fmla="*/ 2147483647 h 1684"/>
                <a:gd name="T52" fmla="*/ 2147483647 w 175"/>
                <a:gd name="T53" fmla="*/ 2147483647 h 1684"/>
                <a:gd name="T54" fmla="*/ 2147483647 w 175"/>
                <a:gd name="T55" fmla="*/ 2147483647 h 1684"/>
                <a:gd name="T56" fmla="*/ 2147483647 w 175"/>
                <a:gd name="T57" fmla="*/ 2147483647 h 1684"/>
                <a:gd name="T58" fmla="*/ 2147483647 w 175"/>
                <a:gd name="T59" fmla="*/ 2147483647 h 1684"/>
                <a:gd name="T60" fmla="*/ 2147483647 w 175"/>
                <a:gd name="T61" fmla="*/ 2147483647 h 1684"/>
                <a:gd name="T62" fmla="*/ 2147483647 w 175"/>
                <a:gd name="T63" fmla="*/ 2147483647 h 1684"/>
                <a:gd name="T64" fmla="*/ 2147483647 w 175"/>
                <a:gd name="T65" fmla="*/ 2147483647 h 1684"/>
                <a:gd name="T66" fmla="*/ 2147483647 w 175"/>
                <a:gd name="T67" fmla="*/ 2147483647 h 1684"/>
                <a:gd name="T68" fmla="*/ 2147483647 w 175"/>
                <a:gd name="T69" fmla="*/ 2147483647 h 1684"/>
                <a:gd name="T70" fmla="*/ 2147483647 w 175"/>
                <a:gd name="T71" fmla="*/ 2147483647 h 1684"/>
                <a:gd name="T72" fmla="*/ 2147483647 w 175"/>
                <a:gd name="T73" fmla="*/ 2147483647 h 1684"/>
                <a:gd name="T74" fmla="*/ 2147483647 w 175"/>
                <a:gd name="T75" fmla="*/ 2147483647 h 1684"/>
                <a:gd name="T76" fmla="*/ 2147483647 w 175"/>
                <a:gd name="T77" fmla="*/ 2147483647 h 1684"/>
                <a:gd name="T78" fmla="*/ 2147483647 w 175"/>
                <a:gd name="T79" fmla="*/ 2147483647 h 1684"/>
                <a:gd name="T80" fmla="*/ 2147483647 w 175"/>
                <a:gd name="T81" fmla="*/ 2147483647 h 1684"/>
                <a:gd name="T82" fmla="*/ 2147483647 w 175"/>
                <a:gd name="T83" fmla="*/ 2147483647 h 1684"/>
                <a:gd name="T84" fmla="*/ 2147483647 w 175"/>
                <a:gd name="T85" fmla="*/ 2147483647 h 1684"/>
                <a:gd name="T86" fmla="*/ 2147483647 w 175"/>
                <a:gd name="T87" fmla="*/ 2147483647 h 1684"/>
                <a:gd name="T88" fmla="*/ 2147483647 w 175"/>
                <a:gd name="T89" fmla="*/ 2147483647 h 1684"/>
                <a:gd name="T90" fmla="*/ 2147483647 w 175"/>
                <a:gd name="T91" fmla="*/ 2147483647 h 1684"/>
                <a:gd name="T92" fmla="*/ 2147483647 w 175"/>
                <a:gd name="T93" fmla="*/ 2147483647 h 16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5"/>
                <a:gd name="T142" fmla="*/ 0 h 1684"/>
                <a:gd name="T143" fmla="*/ 175 w 175"/>
                <a:gd name="T144" fmla="*/ 1684 h 16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5" h="1684">
                  <a:moveTo>
                    <a:pt x="95" y="0"/>
                  </a:moveTo>
                  <a:lnTo>
                    <a:pt x="79" y="7"/>
                  </a:lnTo>
                  <a:lnTo>
                    <a:pt x="110" y="86"/>
                  </a:lnTo>
                  <a:lnTo>
                    <a:pt x="126" y="125"/>
                  </a:lnTo>
                  <a:lnTo>
                    <a:pt x="134" y="122"/>
                  </a:lnTo>
                  <a:lnTo>
                    <a:pt x="126" y="125"/>
                  </a:lnTo>
                  <a:lnTo>
                    <a:pt x="139" y="168"/>
                  </a:lnTo>
                  <a:lnTo>
                    <a:pt x="147" y="165"/>
                  </a:lnTo>
                  <a:lnTo>
                    <a:pt x="139" y="166"/>
                  </a:lnTo>
                  <a:lnTo>
                    <a:pt x="147" y="214"/>
                  </a:lnTo>
                  <a:lnTo>
                    <a:pt x="155" y="266"/>
                  </a:lnTo>
                  <a:lnTo>
                    <a:pt x="163" y="264"/>
                  </a:lnTo>
                  <a:lnTo>
                    <a:pt x="153" y="266"/>
                  </a:lnTo>
                  <a:lnTo>
                    <a:pt x="156" y="323"/>
                  </a:lnTo>
                  <a:lnTo>
                    <a:pt x="166" y="321"/>
                  </a:lnTo>
                  <a:lnTo>
                    <a:pt x="156" y="321"/>
                  </a:lnTo>
                  <a:lnTo>
                    <a:pt x="153" y="385"/>
                  </a:lnTo>
                  <a:lnTo>
                    <a:pt x="150" y="421"/>
                  </a:lnTo>
                  <a:lnTo>
                    <a:pt x="159" y="421"/>
                  </a:lnTo>
                  <a:lnTo>
                    <a:pt x="151" y="419"/>
                  </a:lnTo>
                  <a:lnTo>
                    <a:pt x="144" y="454"/>
                  </a:lnTo>
                  <a:lnTo>
                    <a:pt x="126" y="535"/>
                  </a:lnTo>
                  <a:lnTo>
                    <a:pt x="134" y="536"/>
                  </a:lnTo>
                  <a:lnTo>
                    <a:pt x="126" y="535"/>
                  </a:lnTo>
                  <a:lnTo>
                    <a:pt x="104" y="622"/>
                  </a:lnTo>
                  <a:lnTo>
                    <a:pt x="79" y="712"/>
                  </a:lnTo>
                  <a:lnTo>
                    <a:pt x="52" y="805"/>
                  </a:lnTo>
                  <a:lnTo>
                    <a:pt x="30" y="897"/>
                  </a:lnTo>
                  <a:lnTo>
                    <a:pt x="12" y="985"/>
                  </a:lnTo>
                  <a:lnTo>
                    <a:pt x="4" y="1030"/>
                  </a:lnTo>
                  <a:lnTo>
                    <a:pt x="3" y="1031"/>
                  </a:lnTo>
                  <a:lnTo>
                    <a:pt x="0" y="1071"/>
                  </a:lnTo>
                  <a:lnTo>
                    <a:pt x="0" y="1156"/>
                  </a:lnTo>
                  <a:lnTo>
                    <a:pt x="0" y="1158"/>
                  </a:lnTo>
                  <a:lnTo>
                    <a:pt x="6" y="1246"/>
                  </a:lnTo>
                  <a:lnTo>
                    <a:pt x="8" y="1246"/>
                  </a:lnTo>
                  <a:lnTo>
                    <a:pt x="17" y="1335"/>
                  </a:lnTo>
                  <a:lnTo>
                    <a:pt x="30" y="1422"/>
                  </a:lnTo>
                  <a:lnTo>
                    <a:pt x="45" y="1502"/>
                  </a:lnTo>
                  <a:lnTo>
                    <a:pt x="52" y="1542"/>
                  </a:lnTo>
                  <a:lnTo>
                    <a:pt x="60" y="1577"/>
                  </a:lnTo>
                  <a:lnTo>
                    <a:pt x="66" y="1607"/>
                  </a:lnTo>
                  <a:lnTo>
                    <a:pt x="71" y="1638"/>
                  </a:lnTo>
                  <a:lnTo>
                    <a:pt x="76" y="1664"/>
                  </a:lnTo>
                  <a:lnTo>
                    <a:pt x="79" y="1684"/>
                  </a:lnTo>
                  <a:lnTo>
                    <a:pt x="96" y="1681"/>
                  </a:lnTo>
                  <a:lnTo>
                    <a:pt x="93" y="1661"/>
                  </a:lnTo>
                  <a:lnTo>
                    <a:pt x="88" y="1635"/>
                  </a:lnTo>
                  <a:lnTo>
                    <a:pt x="83" y="1604"/>
                  </a:lnTo>
                  <a:lnTo>
                    <a:pt x="77" y="1574"/>
                  </a:lnTo>
                  <a:lnTo>
                    <a:pt x="69" y="1539"/>
                  </a:lnTo>
                  <a:lnTo>
                    <a:pt x="63" y="1499"/>
                  </a:lnTo>
                  <a:lnTo>
                    <a:pt x="47" y="1419"/>
                  </a:lnTo>
                  <a:lnTo>
                    <a:pt x="34" y="1332"/>
                  </a:lnTo>
                  <a:lnTo>
                    <a:pt x="25" y="1333"/>
                  </a:lnTo>
                  <a:lnTo>
                    <a:pt x="34" y="1333"/>
                  </a:lnTo>
                  <a:lnTo>
                    <a:pt x="25" y="1245"/>
                  </a:lnTo>
                  <a:lnTo>
                    <a:pt x="15" y="1245"/>
                  </a:lnTo>
                  <a:lnTo>
                    <a:pt x="25" y="1245"/>
                  </a:lnTo>
                  <a:lnTo>
                    <a:pt x="19" y="1156"/>
                  </a:lnTo>
                  <a:lnTo>
                    <a:pt x="9" y="1156"/>
                  </a:lnTo>
                  <a:lnTo>
                    <a:pt x="19" y="1156"/>
                  </a:lnTo>
                  <a:lnTo>
                    <a:pt x="19" y="1071"/>
                  </a:lnTo>
                  <a:lnTo>
                    <a:pt x="9" y="1071"/>
                  </a:lnTo>
                  <a:lnTo>
                    <a:pt x="19" y="1072"/>
                  </a:lnTo>
                  <a:lnTo>
                    <a:pt x="22" y="1033"/>
                  </a:lnTo>
                  <a:lnTo>
                    <a:pt x="12" y="1031"/>
                  </a:lnTo>
                  <a:lnTo>
                    <a:pt x="22" y="1033"/>
                  </a:lnTo>
                  <a:lnTo>
                    <a:pt x="30" y="989"/>
                  </a:lnTo>
                  <a:lnTo>
                    <a:pt x="47" y="900"/>
                  </a:lnTo>
                  <a:lnTo>
                    <a:pt x="38" y="898"/>
                  </a:lnTo>
                  <a:lnTo>
                    <a:pt x="47" y="902"/>
                  </a:lnTo>
                  <a:lnTo>
                    <a:pt x="69" y="810"/>
                  </a:lnTo>
                  <a:lnTo>
                    <a:pt x="96" y="717"/>
                  </a:lnTo>
                  <a:lnTo>
                    <a:pt x="121" y="626"/>
                  </a:lnTo>
                  <a:lnTo>
                    <a:pt x="144" y="540"/>
                  </a:lnTo>
                  <a:lnTo>
                    <a:pt x="144" y="538"/>
                  </a:lnTo>
                  <a:lnTo>
                    <a:pt x="161" y="457"/>
                  </a:lnTo>
                  <a:lnTo>
                    <a:pt x="169" y="423"/>
                  </a:lnTo>
                  <a:lnTo>
                    <a:pt x="172" y="386"/>
                  </a:lnTo>
                  <a:lnTo>
                    <a:pt x="175" y="323"/>
                  </a:lnTo>
                  <a:lnTo>
                    <a:pt x="175" y="321"/>
                  </a:lnTo>
                  <a:lnTo>
                    <a:pt x="172" y="264"/>
                  </a:lnTo>
                  <a:lnTo>
                    <a:pt x="172" y="263"/>
                  </a:lnTo>
                  <a:lnTo>
                    <a:pt x="164" y="211"/>
                  </a:lnTo>
                  <a:lnTo>
                    <a:pt x="156" y="163"/>
                  </a:lnTo>
                  <a:lnTo>
                    <a:pt x="144" y="120"/>
                  </a:lnTo>
                  <a:lnTo>
                    <a:pt x="142" y="119"/>
                  </a:lnTo>
                  <a:lnTo>
                    <a:pt x="126" y="79"/>
                  </a:lnTo>
                  <a:lnTo>
                    <a:pt x="95"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2" name="Freeform 134"/>
            <p:cNvSpPr>
              <a:spLocks/>
            </p:cNvSpPr>
            <p:nvPr/>
          </p:nvSpPr>
          <p:spPr bwMode="auto">
            <a:xfrm>
              <a:off x="4035475" y="3224485"/>
              <a:ext cx="111125" cy="46038"/>
            </a:xfrm>
            <a:custGeom>
              <a:avLst/>
              <a:gdLst>
                <a:gd name="T0" fmla="*/ 2147483647 w 140"/>
                <a:gd name="T1" fmla="*/ 2147483647 h 59"/>
                <a:gd name="T2" fmla="*/ 2147483647 w 140"/>
                <a:gd name="T3" fmla="*/ 0 h 59"/>
                <a:gd name="T4" fmla="*/ 0 w 140"/>
                <a:gd name="T5" fmla="*/ 2147483647 h 59"/>
                <a:gd name="T6" fmla="*/ 2147483647 w 140"/>
                <a:gd name="T7" fmla="*/ 2147483647 h 59"/>
                <a:gd name="T8" fmla="*/ 2147483647 w 140"/>
                <a:gd name="T9" fmla="*/ 2147483647 h 59"/>
                <a:gd name="T10" fmla="*/ 0 60000 65536"/>
                <a:gd name="T11" fmla="*/ 0 60000 65536"/>
                <a:gd name="T12" fmla="*/ 0 60000 65536"/>
                <a:gd name="T13" fmla="*/ 0 60000 65536"/>
                <a:gd name="T14" fmla="*/ 0 60000 65536"/>
                <a:gd name="T15" fmla="*/ 0 w 140"/>
                <a:gd name="T16" fmla="*/ 0 h 59"/>
                <a:gd name="T17" fmla="*/ 140 w 140"/>
                <a:gd name="T18" fmla="*/ 59 h 59"/>
              </a:gdLst>
              <a:ahLst/>
              <a:cxnLst>
                <a:cxn ang="T10">
                  <a:pos x="T0" y="T1"/>
                </a:cxn>
                <a:cxn ang="T11">
                  <a:pos x="T2" y="T3"/>
                </a:cxn>
                <a:cxn ang="T12">
                  <a:pos x="T4" y="T5"/>
                </a:cxn>
                <a:cxn ang="T13">
                  <a:pos x="T6" y="T7"/>
                </a:cxn>
                <a:cxn ang="T14">
                  <a:pos x="T8" y="T9"/>
                </a:cxn>
              </a:cxnLst>
              <a:rect l="T15" t="T16" r="T17" b="T18"/>
              <a:pathLst>
                <a:path w="140" h="59">
                  <a:moveTo>
                    <a:pt x="140" y="18"/>
                  </a:moveTo>
                  <a:lnTo>
                    <a:pt x="134" y="0"/>
                  </a:lnTo>
                  <a:lnTo>
                    <a:pt x="0" y="42"/>
                  </a:lnTo>
                  <a:lnTo>
                    <a:pt x="6" y="59"/>
                  </a:lnTo>
                  <a:lnTo>
                    <a:pt x="140"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3" name="Freeform 135"/>
            <p:cNvSpPr>
              <a:spLocks/>
            </p:cNvSpPr>
            <p:nvPr/>
          </p:nvSpPr>
          <p:spPr bwMode="auto">
            <a:xfrm>
              <a:off x="3981500" y="3230835"/>
              <a:ext cx="69850" cy="63500"/>
            </a:xfrm>
            <a:custGeom>
              <a:avLst/>
              <a:gdLst>
                <a:gd name="T0" fmla="*/ 2147483647 w 88"/>
                <a:gd name="T1" fmla="*/ 0 h 79"/>
                <a:gd name="T2" fmla="*/ 0 w 88"/>
                <a:gd name="T3" fmla="*/ 2147483647 h 79"/>
                <a:gd name="T4" fmla="*/ 2147483647 w 88"/>
                <a:gd name="T5" fmla="*/ 2147483647 h 79"/>
                <a:gd name="T6" fmla="*/ 2147483647 w 88"/>
                <a:gd name="T7" fmla="*/ 0 h 79"/>
                <a:gd name="T8" fmla="*/ 0 60000 65536"/>
                <a:gd name="T9" fmla="*/ 0 60000 65536"/>
                <a:gd name="T10" fmla="*/ 0 60000 65536"/>
                <a:gd name="T11" fmla="*/ 0 60000 65536"/>
                <a:gd name="T12" fmla="*/ 0 w 88"/>
                <a:gd name="T13" fmla="*/ 0 h 79"/>
                <a:gd name="T14" fmla="*/ 88 w 88"/>
                <a:gd name="T15" fmla="*/ 79 h 79"/>
              </a:gdLst>
              <a:ahLst/>
              <a:cxnLst>
                <a:cxn ang="T8">
                  <a:pos x="T0" y="T1"/>
                </a:cxn>
                <a:cxn ang="T9">
                  <a:pos x="T2" y="T3"/>
                </a:cxn>
                <a:cxn ang="T10">
                  <a:pos x="T4" y="T5"/>
                </a:cxn>
                <a:cxn ang="T11">
                  <a:pos x="T6" y="T7"/>
                </a:cxn>
              </a:cxnLst>
              <a:rect l="T12" t="T13" r="T14" b="T15"/>
              <a:pathLst>
                <a:path w="88" h="79">
                  <a:moveTo>
                    <a:pt x="63" y="0"/>
                  </a:moveTo>
                  <a:lnTo>
                    <a:pt x="0" y="67"/>
                  </a:lnTo>
                  <a:lnTo>
                    <a:pt x="88" y="79"/>
                  </a:lnTo>
                  <a:lnTo>
                    <a:pt x="63"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4" name="Freeform 136"/>
            <p:cNvSpPr>
              <a:spLocks/>
            </p:cNvSpPr>
            <p:nvPr/>
          </p:nvSpPr>
          <p:spPr bwMode="auto">
            <a:xfrm>
              <a:off x="4006900" y="3607073"/>
              <a:ext cx="109538" cy="44450"/>
            </a:xfrm>
            <a:custGeom>
              <a:avLst/>
              <a:gdLst>
                <a:gd name="T0" fmla="*/ 2147483647 w 139"/>
                <a:gd name="T1" fmla="*/ 2147483647 h 57"/>
                <a:gd name="T2" fmla="*/ 2147483647 w 139"/>
                <a:gd name="T3" fmla="*/ 2147483647 h 57"/>
                <a:gd name="T4" fmla="*/ 2147483647 w 139"/>
                <a:gd name="T5" fmla="*/ 0 h 57"/>
                <a:gd name="T6" fmla="*/ 0 w 139"/>
                <a:gd name="T7" fmla="*/ 2147483647 h 57"/>
                <a:gd name="T8" fmla="*/ 2147483647 w 139"/>
                <a:gd name="T9" fmla="*/ 2147483647 h 57"/>
                <a:gd name="T10" fmla="*/ 0 60000 65536"/>
                <a:gd name="T11" fmla="*/ 0 60000 65536"/>
                <a:gd name="T12" fmla="*/ 0 60000 65536"/>
                <a:gd name="T13" fmla="*/ 0 60000 65536"/>
                <a:gd name="T14" fmla="*/ 0 60000 65536"/>
                <a:gd name="T15" fmla="*/ 0 w 139"/>
                <a:gd name="T16" fmla="*/ 0 h 57"/>
                <a:gd name="T17" fmla="*/ 139 w 139"/>
                <a:gd name="T18" fmla="*/ 57 h 57"/>
              </a:gdLst>
              <a:ahLst/>
              <a:cxnLst>
                <a:cxn ang="T10">
                  <a:pos x="T0" y="T1"/>
                </a:cxn>
                <a:cxn ang="T11">
                  <a:pos x="T2" y="T3"/>
                </a:cxn>
                <a:cxn ang="T12">
                  <a:pos x="T4" y="T5"/>
                </a:cxn>
                <a:cxn ang="T13">
                  <a:pos x="T6" y="T7"/>
                </a:cxn>
                <a:cxn ang="T14">
                  <a:pos x="T8" y="T9"/>
                </a:cxn>
              </a:cxnLst>
              <a:rect l="T15" t="T16" r="T17" b="T18"/>
              <a:pathLst>
                <a:path w="139" h="57">
                  <a:moveTo>
                    <a:pt x="135" y="57"/>
                  </a:moveTo>
                  <a:lnTo>
                    <a:pt x="139" y="40"/>
                  </a:lnTo>
                  <a:lnTo>
                    <a:pt x="5" y="0"/>
                  </a:lnTo>
                  <a:lnTo>
                    <a:pt x="0" y="18"/>
                  </a:lnTo>
                  <a:lnTo>
                    <a:pt x="135" y="5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5" name="Freeform 137"/>
            <p:cNvSpPr>
              <a:spLocks/>
            </p:cNvSpPr>
            <p:nvPr/>
          </p:nvSpPr>
          <p:spPr bwMode="auto">
            <a:xfrm>
              <a:off x="3948163" y="3581673"/>
              <a:ext cx="71437" cy="61912"/>
            </a:xfrm>
            <a:custGeom>
              <a:avLst/>
              <a:gdLst>
                <a:gd name="T0" fmla="*/ 2147483647 w 91"/>
                <a:gd name="T1" fmla="*/ 0 h 79"/>
                <a:gd name="T2" fmla="*/ 0 w 91"/>
                <a:gd name="T3" fmla="*/ 2147483647 h 79"/>
                <a:gd name="T4" fmla="*/ 2147483647 w 91"/>
                <a:gd name="T5" fmla="*/ 2147483647 h 79"/>
                <a:gd name="T6" fmla="*/ 2147483647 w 91"/>
                <a:gd name="T7" fmla="*/ 0 h 79"/>
                <a:gd name="T8" fmla="*/ 0 60000 65536"/>
                <a:gd name="T9" fmla="*/ 0 60000 65536"/>
                <a:gd name="T10" fmla="*/ 0 60000 65536"/>
                <a:gd name="T11" fmla="*/ 0 60000 65536"/>
                <a:gd name="T12" fmla="*/ 0 w 91"/>
                <a:gd name="T13" fmla="*/ 0 h 79"/>
                <a:gd name="T14" fmla="*/ 91 w 91"/>
                <a:gd name="T15" fmla="*/ 79 h 79"/>
              </a:gdLst>
              <a:ahLst/>
              <a:cxnLst>
                <a:cxn ang="T8">
                  <a:pos x="T0" y="T1"/>
                </a:cxn>
                <a:cxn ang="T9">
                  <a:pos x="T2" y="T3"/>
                </a:cxn>
                <a:cxn ang="T10">
                  <a:pos x="T4" y="T5"/>
                </a:cxn>
                <a:cxn ang="T11">
                  <a:pos x="T6" y="T7"/>
                </a:cxn>
              </a:cxnLst>
              <a:rect l="T12" t="T13" r="T14" b="T15"/>
              <a:pathLst>
                <a:path w="91" h="79">
                  <a:moveTo>
                    <a:pt x="91" y="0"/>
                  </a:moveTo>
                  <a:lnTo>
                    <a:pt x="0" y="17"/>
                  </a:lnTo>
                  <a:lnTo>
                    <a:pt x="67" y="79"/>
                  </a:lnTo>
                  <a:lnTo>
                    <a:pt x="91"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6" name="Freeform 138"/>
            <p:cNvSpPr>
              <a:spLocks/>
            </p:cNvSpPr>
            <p:nvPr/>
          </p:nvSpPr>
          <p:spPr bwMode="auto">
            <a:xfrm>
              <a:off x="3970388" y="4273823"/>
              <a:ext cx="111125" cy="38100"/>
            </a:xfrm>
            <a:custGeom>
              <a:avLst/>
              <a:gdLst>
                <a:gd name="T0" fmla="*/ 2147483647 w 141"/>
                <a:gd name="T1" fmla="*/ 2147483647 h 48"/>
                <a:gd name="T2" fmla="*/ 2147483647 w 141"/>
                <a:gd name="T3" fmla="*/ 0 h 48"/>
                <a:gd name="T4" fmla="*/ 0 w 141"/>
                <a:gd name="T5" fmla="*/ 2147483647 h 48"/>
                <a:gd name="T6" fmla="*/ 2147483647 w 141"/>
                <a:gd name="T7" fmla="*/ 2147483647 h 48"/>
                <a:gd name="T8" fmla="*/ 2147483647 w 141"/>
                <a:gd name="T9" fmla="*/ 2147483647 h 48"/>
                <a:gd name="T10" fmla="*/ 0 60000 65536"/>
                <a:gd name="T11" fmla="*/ 0 60000 65536"/>
                <a:gd name="T12" fmla="*/ 0 60000 65536"/>
                <a:gd name="T13" fmla="*/ 0 60000 65536"/>
                <a:gd name="T14" fmla="*/ 0 60000 65536"/>
                <a:gd name="T15" fmla="*/ 0 w 141"/>
                <a:gd name="T16" fmla="*/ 0 h 48"/>
                <a:gd name="T17" fmla="*/ 141 w 141"/>
                <a:gd name="T18" fmla="*/ 48 h 48"/>
              </a:gdLst>
              <a:ahLst/>
              <a:cxnLst>
                <a:cxn ang="T10">
                  <a:pos x="T0" y="T1"/>
                </a:cxn>
                <a:cxn ang="T11">
                  <a:pos x="T2" y="T3"/>
                </a:cxn>
                <a:cxn ang="T12">
                  <a:pos x="T4" y="T5"/>
                </a:cxn>
                <a:cxn ang="T13">
                  <a:pos x="T6" y="T7"/>
                </a:cxn>
                <a:cxn ang="T14">
                  <a:pos x="T8" y="T9"/>
                </a:cxn>
              </a:cxnLst>
              <a:rect l="T15" t="T16" r="T17" b="T18"/>
              <a:pathLst>
                <a:path w="141" h="48">
                  <a:moveTo>
                    <a:pt x="141" y="19"/>
                  </a:moveTo>
                  <a:lnTo>
                    <a:pt x="138" y="0"/>
                  </a:lnTo>
                  <a:lnTo>
                    <a:pt x="0" y="29"/>
                  </a:lnTo>
                  <a:lnTo>
                    <a:pt x="3" y="48"/>
                  </a:lnTo>
                  <a:lnTo>
                    <a:pt x="141"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7" name="Freeform 139"/>
            <p:cNvSpPr>
              <a:spLocks/>
            </p:cNvSpPr>
            <p:nvPr/>
          </p:nvSpPr>
          <p:spPr bwMode="auto">
            <a:xfrm>
              <a:off x="3911650" y="4269060"/>
              <a:ext cx="71438" cy="68263"/>
            </a:xfrm>
            <a:custGeom>
              <a:avLst/>
              <a:gdLst>
                <a:gd name="T0" fmla="*/ 2147483647 w 88"/>
                <a:gd name="T1" fmla="*/ 0 h 85"/>
                <a:gd name="T2" fmla="*/ 0 w 88"/>
                <a:gd name="T3" fmla="*/ 2147483647 h 85"/>
                <a:gd name="T4" fmla="*/ 2147483647 w 88"/>
                <a:gd name="T5" fmla="*/ 2147483647 h 85"/>
                <a:gd name="T6" fmla="*/ 2147483647 w 88"/>
                <a:gd name="T7" fmla="*/ 0 h 85"/>
                <a:gd name="T8" fmla="*/ 0 60000 65536"/>
                <a:gd name="T9" fmla="*/ 0 60000 65536"/>
                <a:gd name="T10" fmla="*/ 0 60000 65536"/>
                <a:gd name="T11" fmla="*/ 0 60000 65536"/>
                <a:gd name="T12" fmla="*/ 0 w 88"/>
                <a:gd name="T13" fmla="*/ 0 h 85"/>
                <a:gd name="T14" fmla="*/ 88 w 88"/>
                <a:gd name="T15" fmla="*/ 85 h 85"/>
              </a:gdLst>
              <a:ahLst/>
              <a:cxnLst>
                <a:cxn ang="T8">
                  <a:pos x="T0" y="T1"/>
                </a:cxn>
                <a:cxn ang="T9">
                  <a:pos x="T2" y="T3"/>
                </a:cxn>
                <a:cxn ang="T10">
                  <a:pos x="T4" y="T5"/>
                </a:cxn>
                <a:cxn ang="T11">
                  <a:pos x="T6" y="T7"/>
                </a:cxn>
              </a:cxnLst>
              <a:rect l="T12" t="T13" r="T14" b="T15"/>
              <a:pathLst>
                <a:path w="88" h="85">
                  <a:moveTo>
                    <a:pt x="68" y="0"/>
                  </a:moveTo>
                  <a:lnTo>
                    <a:pt x="0" y="62"/>
                  </a:lnTo>
                  <a:lnTo>
                    <a:pt x="88" y="85"/>
                  </a:lnTo>
                  <a:lnTo>
                    <a:pt x="68"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8" name="Freeform 140"/>
            <p:cNvSpPr>
              <a:spLocks/>
            </p:cNvSpPr>
            <p:nvPr/>
          </p:nvSpPr>
          <p:spPr bwMode="auto">
            <a:xfrm>
              <a:off x="3932288" y="3956323"/>
              <a:ext cx="111125" cy="17462"/>
            </a:xfrm>
            <a:custGeom>
              <a:avLst/>
              <a:gdLst>
                <a:gd name="T0" fmla="*/ 2147483647 w 141"/>
                <a:gd name="T1" fmla="*/ 2147483647 h 22"/>
                <a:gd name="T2" fmla="*/ 2147483647 w 141"/>
                <a:gd name="T3" fmla="*/ 0 h 22"/>
                <a:gd name="T4" fmla="*/ 0 w 141"/>
                <a:gd name="T5" fmla="*/ 2147483647 h 22"/>
                <a:gd name="T6" fmla="*/ 0 w 141"/>
                <a:gd name="T7" fmla="*/ 2147483647 h 22"/>
                <a:gd name="T8" fmla="*/ 2147483647 w 141"/>
                <a:gd name="T9" fmla="*/ 2147483647 h 22"/>
                <a:gd name="T10" fmla="*/ 0 60000 65536"/>
                <a:gd name="T11" fmla="*/ 0 60000 65536"/>
                <a:gd name="T12" fmla="*/ 0 60000 65536"/>
                <a:gd name="T13" fmla="*/ 0 60000 65536"/>
                <a:gd name="T14" fmla="*/ 0 60000 65536"/>
                <a:gd name="T15" fmla="*/ 0 w 141"/>
                <a:gd name="T16" fmla="*/ 0 h 22"/>
                <a:gd name="T17" fmla="*/ 141 w 141"/>
                <a:gd name="T18" fmla="*/ 22 h 22"/>
              </a:gdLst>
              <a:ahLst/>
              <a:cxnLst>
                <a:cxn ang="T10">
                  <a:pos x="T0" y="T1"/>
                </a:cxn>
                <a:cxn ang="T11">
                  <a:pos x="T2" y="T3"/>
                </a:cxn>
                <a:cxn ang="T12">
                  <a:pos x="T4" y="T5"/>
                </a:cxn>
                <a:cxn ang="T13">
                  <a:pos x="T6" y="T7"/>
                </a:cxn>
                <a:cxn ang="T14">
                  <a:pos x="T8" y="T9"/>
                </a:cxn>
              </a:cxnLst>
              <a:rect l="T15" t="T16" r="T17" b="T18"/>
              <a:pathLst>
                <a:path w="141" h="22">
                  <a:moveTo>
                    <a:pt x="141" y="19"/>
                  </a:moveTo>
                  <a:lnTo>
                    <a:pt x="141" y="0"/>
                  </a:lnTo>
                  <a:lnTo>
                    <a:pt x="0" y="3"/>
                  </a:lnTo>
                  <a:lnTo>
                    <a:pt x="0" y="22"/>
                  </a:lnTo>
                  <a:lnTo>
                    <a:pt x="141"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49" name="Freeform 141"/>
            <p:cNvSpPr>
              <a:spLocks/>
            </p:cNvSpPr>
            <p:nvPr/>
          </p:nvSpPr>
          <p:spPr bwMode="auto">
            <a:xfrm>
              <a:off x="3871963" y="3932510"/>
              <a:ext cx="65087" cy="66675"/>
            </a:xfrm>
            <a:custGeom>
              <a:avLst/>
              <a:gdLst>
                <a:gd name="T0" fmla="*/ 2147483647 w 82"/>
                <a:gd name="T1" fmla="*/ 0 h 84"/>
                <a:gd name="T2" fmla="*/ 0 w 82"/>
                <a:gd name="T3" fmla="*/ 2147483647 h 84"/>
                <a:gd name="T4" fmla="*/ 2147483647 w 82"/>
                <a:gd name="T5" fmla="*/ 2147483647 h 84"/>
                <a:gd name="T6" fmla="*/ 2147483647 w 82"/>
                <a:gd name="T7" fmla="*/ 0 h 84"/>
                <a:gd name="T8" fmla="*/ 0 60000 65536"/>
                <a:gd name="T9" fmla="*/ 0 60000 65536"/>
                <a:gd name="T10" fmla="*/ 0 60000 65536"/>
                <a:gd name="T11" fmla="*/ 0 60000 65536"/>
                <a:gd name="T12" fmla="*/ 0 w 82"/>
                <a:gd name="T13" fmla="*/ 0 h 84"/>
                <a:gd name="T14" fmla="*/ 82 w 82"/>
                <a:gd name="T15" fmla="*/ 84 h 84"/>
              </a:gdLst>
              <a:ahLst/>
              <a:cxnLst>
                <a:cxn ang="T8">
                  <a:pos x="T0" y="T1"/>
                </a:cxn>
                <a:cxn ang="T9">
                  <a:pos x="T2" y="T3"/>
                </a:cxn>
                <a:cxn ang="T10">
                  <a:pos x="T4" y="T5"/>
                </a:cxn>
                <a:cxn ang="T11">
                  <a:pos x="T6" y="T7"/>
                </a:cxn>
              </a:cxnLst>
              <a:rect l="T12" t="T13" r="T14" b="T15"/>
              <a:pathLst>
                <a:path w="82" h="84">
                  <a:moveTo>
                    <a:pt x="82" y="0"/>
                  </a:moveTo>
                  <a:lnTo>
                    <a:pt x="0" y="43"/>
                  </a:lnTo>
                  <a:lnTo>
                    <a:pt x="82" y="84"/>
                  </a:lnTo>
                  <a:lnTo>
                    <a:pt x="82"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2" name="Rectangle 144"/>
            <p:cNvSpPr>
              <a:spLocks noChangeArrowheads="1"/>
            </p:cNvSpPr>
            <p:nvPr/>
          </p:nvSpPr>
          <p:spPr bwMode="auto">
            <a:xfrm>
              <a:off x="4333925" y="4564335"/>
              <a:ext cx="1095375"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3" name="Freeform 145"/>
            <p:cNvSpPr>
              <a:spLocks/>
            </p:cNvSpPr>
            <p:nvPr/>
          </p:nvSpPr>
          <p:spPr bwMode="auto">
            <a:xfrm>
              <a:off x="3529063" y="3211785"/>
              <a:ext cx="44450" cy="44450"/>
            </a:xfrm>
            <a:custGeom>
              <a:avLst/>
              <a:gdLst>
                <a:gd name="T0" fmla="*/ 0 w 55"/>
                <a:gd name="T1" fmla="*/ 2147483647 h 57"/>
                <a:gd name="T2" fmla="*/ 2147483647 w 55"/>
                <a:gd name="T3" fmla="*/ 2147483647 h 57"/>
                <a:gd name="T4" fmla="*/ 2147483647 w 55"/>
                <a:gd name="T5" fmla="*/ 2147483647 h 57"/>
                <a:gd name="T6" fmla="*/ 2147483647 w 55"/>
                <a:gd name="T7" fmla="*/ 2147483647 h 57"/>
                <a:gd name="T8" fmla="*/ 2147483647 w 55"/>
                <a:gd name="T9" fmla="*/ 2147483647 h 57"/>
                <a:gd name="T10" fmla="*/ 2147483647 w 55"/>
                <a:gd name="T11" fmla="*/ 0 h 57"/>
                <a:gd name="T12" fmla="*/ 2147483647 w 55"/>
                <a:gd name="T13" fmla="*/ 0 h 57"/>
                <a:gd name="T14" fmla="*/ 2147483647 w 55"/>
                <a:gd name="T15" fmla="*/ 2147483647 h 57"/>
                <a:gd name="T16" fmla="*/ 2147483647 w 55"/>
                <a:gd name="T17" fmla="*/ 2147483647 h 57"/>
                <a:gd name="T18" fmla="*/ 2147483647 w 55"/>
                <a:gd name="T19" fmla="*/ 2147483647 h 57"/>
                <a:gd name="T20" fmla="*/ 2147483647 w 55"/>
                <a:gd name="T21" fmla="*/ 2147483647 h 57"/>
                <a:gd name="T22" fmla="*/ 2147483647 w 55"/>
                <a:gd name="T23" fmla="*/ 2147483647 h 57"/>
                <a:gd name="T24" fmla="*/ 2147483647 w 55"/>
                <a:gd name="T25" fmla="*/ 2147483647 h 57"/>
                <a:gd name="T26" fmla="*/ 2147483647 w 55"/>
                <a:gd name="T27" fmla="*/ 2147483647 h 57"/>
                <a:gd name="T28" fmla="*/ 2147483647 w 55"/>
                <a:gd name="T29" fmla="*/ 2147483647 h 57"/>
                <a:gd name="T30" fmla="*/ 2147483647 w 55"/>
                <a:gd name="T31" fmla="*/ 2147483647 h 57"/>
                <a:gd name="T32" fmla="*/ 2147483647 w 55"/>
                <a:gd name="T33" fmla="*/ 2147483647 h 57"/>
                <a:gd name="T34" fmla="*/ 2147483647 w 55"/>
                <a:gd name="T35" fmla="*/ 2147483647 h 57"/>
                <a:gd name="T36" fmla="*/ 2147483647 w 55"/>
                <a:gd name="T37" fmla="*/ 2147483647 h 57"/>
                <a:gd name="T38" fmla="*/ 2147483647 w 55"/>
                <a:gd name="T39" fmla="*/ 2147483647 h 57"/>
                <a:gd name="T40" fmla="*/ 2147483647 w 55"/>
                <a:gd name="T41" fmla="*/ 2147483647 h 57"/>
                <a:gd name="T42" fmla="*/ 2147483647 w 55"/>
                <a:gd name="T43" fmla="*/ 2147483647 h 57"/>
                <a:gd name="T44" fmla="*/ 2147483647 w 55"/>
                <a:gd name="T45" fmla="*/ 2147483647 h 57"/>
                <a:gd name="T46" fmla="*/ 2147483647 w 55"/>
                <a:gd name="T47" fmla="*/ 2147483647 h 57"/>
                <a:gd name="T48" fmla="*/ 2147483647 w 55"/>
                <a:gd name="T49" fmla="*/ 2147483647 h 57"/>
                <a:gd name="T50" fmla="*/ 2147483647 w 55"/>
                <a:gd name="T51" fmla="*/ 2147483647 h 57"/>
                <a:gd name="T52" fmla="*/ 2147483647 w 55"/>
                <a:gd name="T53" fmla="*/ 2147483647 h 57"/>
                <a:gd name="T54" fmla="*/ 2147483647 w 55"/>
                <a:gd name="T55" fmla="*/ 2147483647 h 57"/>
                <a:gd name="T56" fmla="*/ 2147483647 w 55"/>
                <a:gd name="T57" fmla="*/ 214748364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7"/>
                <a:gd name="T89" fmla="*/ 55 w 55"/>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7">
                  <a:moveTo>
                    <a:pt x="0" y="29"/>
                  </a:moveTo>
                  <a:lnTo>
                    <a:pt x="2" y="21"/>
                  </a:lnTo>
                  <a:lnTo>
                    <a:pt x="5" y="16"/>
                  </a:lnTo>
                  <a:lnTo>
                    <a:pt x="5" y="11"/>
                  </a:lnTo>
                  <a:lnTo>
                    <a:pt x="5" y="5"/>
                  </a:lnTo>
                  <a:lnTo>
                    <a:pt x="5" y="0"/>
                  </a:lnTo>
                  <a:lnTo>
                    <a:pt x="6" y="0"/>
                  </a:lnTo>
                  <a:lnTo>
                    <a:pt x="13" y="5"/>
                  </a:lnTo>
                  <a:lnTo>
                    <a:pt x="14" y="13"/>
                  </a:lnTo>
                  <a:lnTo>
                    <a:pt x="17" y="21"/>
                  </a:lnTo>
                  <a:lnTo>
                    <a:pt x="17" y="24"/>
                  </a:lnTo>
                  <a:lnTo>
                    <a:pt x="19" y="40"/>
                  </a:lnTo>
                  <a:lnTo>
                    <a:pt x="22" y="46"/>
                  </a:lnTo>
                  <a:lnTo>
                    <a:pt x="25" y="41"/>
                  </a:lnTo>
                  <a:lnTo>
                    <a:pt x="25" y="33"/>
                  </a:lnTo>
                  <a:lnTo>
                    <a:pt x="25" y="24"/>
                  </a:lnTo>
                  <a:lnTo>
                    <a:pt x="27" y="16"/>
                  </a:lnTo>
                  <a:lnTo>
                    <a:pt x="27" y="8"/>
                  </a:lnTo>
                  <a:lnTo>
                    <a:pt x="33" y="21"/>
                  </a:lnTo>
                  <a:lnTo>
                    <a:pt x="35" y="32"/>
                  </a:lnTo>
                  <a:lnTo>
                    <a:pt x="33" y="41"/>
                  </a:lnTo>
                  <a:lnTo>
                    <a:pt x="35" y="57"/>
                  </a:lnTo>
                  <a:lnTo>
                    <a:pt x="36" y="54"/>
                  </a:lnTo>
                  <a:lnTo>
                    <a:pt x="40" y="51"/>
                  </a:lnTo>
                  <a:lnTo>
                    <a:pt x="51" y="43"/>
                  </a:lnTo>
                  <a:lnTo>
                    <a:pt x="52" y="40"/>
                  </a:lnTo>
                  <a:lnTo>
                    <a:pt x="55" y="33"/>
                  </a:lnTo>
                  <a:lnTo>
                    <a:pt x="52" y="32"/>
                  </a:lnTo>
                  <a:lnTo>
                    <a:pt x="48"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4" name="Freeform 146"/>
            <p:cNvSpPr>
              <a:spLocks/>
            </p:cNvSpPr>
            <p:nvPr/>
          </p:nvSpPr>
          <p:spPr bwMode="auto">
            <a:xfrm>
              <a:off x="3506838" y="3151460"/>
              <a:ext cx="42862" cy="42863"/>
            </a:xfrm>
            <a:custGeom>
              <a:avLst/>
              <a:gdLst>
                <a:gd name="T0" fmla="*/ 0 w 53"/>
                <a:gd name="T1" fmla="*/ 2147483647 h 56"/>
                <a:gd name="T2" fmla="*/ 2147483647 w 53"/>
                <a:gd name="T3" fmla="*/ 2147483647 h 56"/>
                <a:gd name="T4" fmla="*/ 2147483647 w 53"/>
                <a:gd name="T5" fmla="*/ 2147483647 h 56"/>
                <a:gd name="T6" fmla="*/ 2147483647 w 53"/>
                <a:gd name="T7" fmla="*/ 2147483647 h 56"/>
                <a:gd name="T8" fmla="*/ 2147483647 w 53"/>
                <a:gd name="T9" fmla="*/ 2147483647 h 56"/>
                <a:gd name="T10" fmla="*/ 2147483647 w 53"/>
                <a:gd name="T11" fmla="*/ 0 h 56"/>
                <a:gd name="T12" fmla="*/ 2147483647 w 53"/>
                <a:gd name="T13" fmla="*/ 0 h 56"/>
                <a:gd name="T14" fmla="*/ 2147483647 w 53"/>
                <a:gd name="T15" fmla="*/ 2147483647 h 56"/>
                <a:gd name="T16" fmla="*/ 2147483647 w 53"/>
                <a:gd name="T17" fmla="*/ 2147483647 h 56"/>
                <a:gd name="T18" fmla="*/ 2147483647 w 53"/>
                <a:gd name="T19" fmla="*/ 2147483647 h 56"/>
                <a:gd name="T20" fmla="*/ 2147483647 w 53"/>
                <a:gd name="T21" fmla="*/ 2147483647 h 56"/>
                <a:gd name="T22" fmla="*/ 2147483647 w 53"/>
                <a:gd name="T23" fmla="*/ 2147483647 h 56"/>
                <a:gd name="T24" fmla="*/ 2147483647 w 53"/>
                <a:gd name="T25" fmla="*/ 2147483647 h 56"/>
                <a:gd name="T26" fmla="*/ 2147483647 w 53"/>
                <a:gd name="T27" fmla="*/ 2147483647 h 56"/>
                <a:gd name="T28" fmla="*/ 2147483647 w 53"/>
                <a:gd name="T29" fmla="*/ 2147483647 h 56"/>
                <a:gd name="T30" fmla="*/ 2147483647 w 53"/>
                <a:gd name="T31" fmla="*/ 2147483647 h 56"/>
                <a:gd name="T32" fmla="*/ 2147483647 w 53"/>
                <a:gd name="T33" fmla="*/ 2147483647 h 56"/>
                <a:gd name="T34" fmla="*/ 2147483647 w 53"/>
                <a:gd name="T35" fmla="*/ 2147483647 h 56"/>
                <a:gd name="T36" fmla="*/ 2147483647 w 53"/>
                <a:gd name="T37" fmla="*/ 2147483647 h 56"/>
                <a:gd name="T38" fmla="*/ 2147483647 w 53"/>
                <a:gd name="T39" fmla="*/ 2147483647 h 56"/>
                <a:gd name="T40" fmla="*/ 2147483647 w 53"/>
                <a:gd name="T41" fmla="*/ 2147483647 h 56"/>
                <a:gd name="T42" fmla="*/ 2147483647 w 53"/>
                <a:gd name="T43" fmla="*/ 2147483647 h 56"/>
                <a:gd name="T44" fmla="*/ 2147483647 w 53"/>
                <a:gd name="T45" fmla="*/ 2147483647 h 56"/>
                <a:gd name="T46" fmla="*/ 2147483647 w 53"/>
                <a:gd name="T47" fmla="*/ 2147483647 h 56"/>
                <a:gd name="T48" fmla="*/ 2147483647 w 53"/>
                <a:gd name="T49" fmla="*/ 2147483647 h 56"/>
                <a:gd name="T50" fmla="*/ 2147483647 w 53"/>
                <a:gd name="T51" fmla="*/ 2147483647 h 56"/>
                <a:gd name="T52" fmla="*/ 2147483647 w 53"/>
                <a:gd name="T53" fmla="*/ 2147483647 h 56"/>
                <a:gd name="T54" fmla="*/ 2147483647 w 53"/>
                <a:gd name="T55" fmla="*/ 2147483647 h 56"/>
                <a:gd name="T56" fmla="*/ 2147483647 w 53"/>
                <a:gd name="T57" fmla="*/ 2147483647 h 56"/>
                <a:gd name="T58" fmla="*/ 2147483647 w 53"/>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56"/>
                <a:gd name="T92" fmla="*/ 53 w 53"/>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56">
                  <a:moveTo>
                    <a:pt x="0" y="29"/>
                  </a:moveTo>
                  <a:lnTo>
                    <a:pt x="1" y="24"/>
                  </a:lnTo>
                  <a:lnTo>
                    <a:pt x="1" y="18"/>
                  </a:lnTo>
                  <a:lnTo>
                    <a:pt x="1" y="13"/>
                  </a:lnTo>
                  <a:lnTo>
                    <a:pt x="4" y="5"/>
                  </a:lnTo>
                  <a:lnTo>
                    <a:pt x="4" y="0"/>
                  </a:lnTo>
                  <a:lnTo>
                    <a:pt x="7" y="0"/>
                  </a:lnTo>
                  <a:lnTo>
                    <a:pt x="12" y="5"/>
                  </a:lnTo>
                  <a:lnTo>
                    <a:pt x="14" y="16"/>
                  </a:lnTo>
                  <a:lnTo>
                    <a:pt x="14" y="24"/>
                  </a:lnTo>
                  <a:lnTo>
                    <a:pt x="14" y="25"/>
                  </a:lnTo>
                  <a:lnTo>
                    <a:pt x="17" y="41"/>
                  </a:lnTo>
                  <a:lnTo>
                    <a:pt x="20" y="48"/>
                  </a:lnTo>
                  <a:lnTo>
                    <a:pt x="22" y="48"/>
                  </a:lnTo>
                  <a:lnTo>
                    <a:pt x="22" y="44"/>
                  </a:lnTo>
                  <a:lnTo>
                    <a:pt x="25" y="37"/>
                  </a:lnTo>
                  <a:lnTo>
                    <a:pt x="25" y="25"/>
                  </a:lnTo>
                  <a:lnTo>
                    <a:pt x="28" y="16"/>
                  </a:lnTo>
                  <a:lnTo>
                    <a:pt x="28" y="8"/>
                  </a:lnTo>
                  <a:lnTo>
                    <a:pt x="33" y="21"/>
                  </a:lnTo>
                  <a:lnTo>
                    <a:pt x="34" y="33"/>
                  </a:lnTo>
                  <a:lnTo>
                    <a:pt x="33" y="44"/>
                  </a:lnTo>
                  <a:lnTo>
                    <a:pt x="34" y="56"/>
                  </a:lnTo>
                  <a:lnTo>
                    <a:pt x="38" y="56"/>
                  </a:lnTo>
                  <a:lnTo>
                    <a:pt x="41" y="54"/>
                  </a:lnTo>
                  <a:lnTo>
                    <a:pt x="47" y="46"/>
                  </a:lnTo>
                  <a:lnTo>
                    <a:pt x="50" y="41"/>
                  </a:lnTo>
                  <a:lnTo>
                    <a:pt x="53" y="37"/>
                  </a:lnTo>
                  <a:lnTo>
                    <a:pt x="50" y="33"/>
                  </a:lnTo>
                  <a:lnTo>
                    <a:pt x="45"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5" name="Freeform 147"/>
            <p:cNvSpPr>
              <a:spLocks/>
            </p:cNvSpPr>
            <p:nvPr/>
          </p:nvSpPr>
          <p:spPr bwMode="auto">
            <a:xfrm>
              <a:off x="3546525" y="3276873"/>
              <a:ext cx="42863" cy="46037"/>
            </a:xfrm>
            <a:custGeom>
              <a:avLst/>
              <a:gdLst>
                <a:gd name="T0" fmla="*/ 0 w 54"/>
                <a:gd name="T1" fmla="*/ 2147483647 h 57"/>
                <a:gd name="T2" fmla="*/ 2147483647 w 54"/>
                <a:gd name="T3" fmla="*/ 2147483647 h 57"/>
                <a:gd name="T4" fmla="*/ 2147483647 w 54"/>
                <a:gd name="T5" fmla="*/ 2147483647 h 57"/>
                <a:gd name="T6" fmla="*/ 2147483647 w 54"/>
                <a:gd name="T7" fmla="*/ 2147483647 h 57"/>
                <a:gd name="T8" fmla="*/ 2147483647 w 54"/>
                <a:gd name="T9" fmla="*/ 2147483647 h 57"/>
                <a:gd name="T10" fmla="*/ 2147483647 w 54"/>
                <a:gd name="T11" fmla="*/ 0 h 57"/>
                <a:gd name="T12" fmla="*/ 2147483647 w 54"/>
                <a:gd name="T13" fmla="*/ 0 h 57"/>
                <a:gd name="T14" fmla="*/ 2147483647 w 54"/>
                <a:gd name="T15" fmla="*/ 2147483647 h 57"/>
                <a:gd name="T16" fmla="*/ 2147483647 w 54"/>
                <a:gd name="T17" fmla="*/ 2147483647 h 57"/>
                <a:gd name="T18" fmla="*/ 2147483647 w 54"/>
                <a:gd name="T19" fmla="*/ 2147483647 h 57"/>
                <a:gd name="T20" fmla="*/ 2147483647 w 54"/>
                <a:gd name="T21" fmla="*/ 2147483647 h 57"/>
                <a:gd name="T22" fmla="*/ 2147483647 w 54"/>
                <a:gd name="T23" fmla="*/ 2147483647 h 57"/>
                <a:gd name="T24" fmla="*/ 2147483647 w 54"/>
                <a:gd name="T25" fmla="*/ 2147483647 h 57"/>
                <a:gd name="T26" fmla="*/ 2147483647 w 54"/>
                <a:gd name="T27" fmla="*/ 2147483647 h 57"/>
                <a:gd name="T28" fmla="*/ 2147483647 w 54"/>
                <a:gd name="T29" fmla="*/ 2147483647 h 57"/>
                <a:gd name="T30" fmla="*/ 2147483647 w 54"/>
                <a:gd name="T31" fmla="*/ 2147483647 h 57"/>
                <a:gd name="T32" fmla="*/ 2147483647 w 54"/>
                <a:gd name="T33" fmla="*/ 2147483647 h 57"/>
                <a:gd name="T34" fmla="*/ 2147483647 w 54"/>
                <a:gd name="T35" fmla="*/ 2147483647 h 57"/>
                <a:gd name="T36" fmla="*/ 2147483647 w 54"/>
                <a:gd name="T37" fmla="*/ 2147483647 h 57"/>
                <a:gd name="T38" fmla="*/ 2147483647 w 54"/>
                <a:gd name="T39" fmla="*/ 2147483647 h 57"/>
                <a:gd name="T40" fmla="*/ 2147483647 w 54"/>
                <a:gd name="T41" fmla="*/ 2147483647 h 57"/>
                <a:gd name="T42" fmla="*/ 2147483647 w 54"/>
                <a:gd name="T43" fmla="*/ 2147483647 h 57"/>
                <a:gd name="T44" fmla="*/ 2147483647 w 54"/>
                <a:gd name="T45" fmla="*/ 2147483647 h 57"/>
                <a:gd name="T46" fmla="*/ 2147483647 w 54"/>
                <a:gd name="T47" fmla="*/ 2147483647 h 57"/>
                <a:gd name="T48" fmla="*/ 2147483647 w 54"/>
                <a:gd name="T49" fmla="*/ 2147483647 h 57"/>
                <a:gd name="T50" fmla="*/ 2147483647 w 54"/>
                <a:gd name="T51" fmla="*/ 2147483647 h 57"/>
                <a:gd name="T52" fmla="*/ 2147483647 w 54"/>
                <a:gd name="T53" fmla="*/ 2147483647 h 57"/>
                <a:gd name="T54" fmla="*/ 2147483647 w 54"/>
                <a:gd name="T55" fmla="*/ 2147483647 h 57"/>
                <a:gd name="T56" fmla="*/ 2147483647 w 54"/>
                <a:gd name="T57" fmla="*/ 2147483647 h 57"/>
                <a:gd name="T58" fmla="*/ 2147483647 w 54"/>
                <a:gd name="T59" fmla="*/ 2147483647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7"/>
                <a:gd name="T92" fmla="*/ 54 w 54"/>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7">
                  <a:moveTo>
                    <a:pt x="0" y="28"/>
                  </a:moveTo>
                  <a:lnTo>
                    <a:pt x="3" y="24"/>
                  </a:lnTo>
                  <a:lnTo>
                    <a:pt x="3" y="16"/>
                  </a:lnTo>
                  <a:lnTo>
                    <a:pt x="3" y="11"/>
                  </a:lnTo>
                  <a:lnTo>
                    <a:pt x="5" y="6"/>
                  </a:lnTo>
                  <a:lnTo>
                    <a:pt x="5" y="0"/>
                  </a:lnTo>
                  <a:lnTo>
                    <a:pt x="8" y="0"/>
                  </a:lnTo>
                  <a:lnTo>
                    <a:pt x="13" y="6"/>
                  </a:lnTo>
                  <a:lnTo>
                    <a:pt x="14" y="14"/>
                  </a:lnTo>
                  <a:lnTo>
                    <a:pt x="14" y="20"/>
                  </a:lnTo>
                  <a:lnTo>
                    <a:pt x="14" y="24"/>
                  </a:lnTo>
                  <a:lnTo>
                    <a:pt x="18" y="38"/>
                  </a:lnTo>
                  <a:lnTo>
                    <a:pt x="21" y="46"/>
                  </a:lnTo>
                  <a:lnTo>
                    <a:pt x="22" y="46"/>
                  </a:lnTo>
                  <a:lnTo>
                    <a:pt x="22" y="41"/>
                  </a:lnTo>
                  <a:lnTo>
                    <a:pt x="26" y="33"/>
                  </a:lnTo>
                  <a:lnTo>
                    <a:pt x="26" y="24"/>
                  </a:lnTo>
                  <a:lnTo>
                    <a:pt x="29" y="16"/>
                  </a:lnTo>
                  <a:lnTo>
                    <a:pt x="29" y="8"/>
                  </a:lnTo>
                  <a:lnTo>
                    <a:pt x="33" y="20"/>
                  </a:lnTo>
                  <a:lnTo>
                    <a:pt x="35" y="31"/>
                  </a:lnTo>
                  <a:lnTo>
                    <a:pt x="33" y="41"/>
                  </a:lnTo>
                  <a:lnTo>
                    <a:pt x="35" y="57"/>
                  </a:lnTo>
                  <a:lnTo>
                    <a:pt x="38" y="57"/>
                  </a:lnTo>
                  <a:lnTo>
                    <a:pt x="41" y="54"/>
                  </a:lnTo>
                  <a:lnTo>
                    <a:pt x="49" y="46"/>
                  </a:lnTo>
                  <a:lnTo>
                    <a:pt x="51" y="41"/>
                  </a:lnTo>
                  <a:lnTo>
                    <a:pt x="54" y="36"/>
                  </a:lnTo>
                  <a:lnTo>
                    <a:pt x="51" y="33"/>
                  </a:lnTo>
                  <a:lnTo>
                    <a:pt x="46"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6" name="Freeform 148"/>
            <p:cNvSpPr>
              <a:spLocks/>
            </p:cNvSpPr>
            <p:nvPr/>
          </p:nvSpPr>
          <p:spPr bwMode="auto">
            <a:xfrm>
              <a:off x="3552875" y="3338785"/>
              <a:ext cx="44450" cy="44450"/>
            </a:xfrm>
            <a:custGeom>
              <a:avLst/>
              <a:gdLst>
                <a:gd name="T0" fmla="*/ 0 w 55"/>
                <a:gd name="T1" fmla="*/ 2147483647 h 56"/>
                <a:gd name="T2" fmla="*/ 2147483647 w 55"/>
                <a:gd name="T3" fmla="*/ 2147483647 h 56"/>
                <a:gd name="T4" fmla="*/ 2147483647 w 55"/>
                <a:gd name="T5" fmla="*/ 2147483647 h 56"/>
                <a:gd name="T6" fmla="*/ 2147483647 w 55"/>
                <a:gd name="T7" fmla="*/ 2147483647 h 56"/>
                <a:gd name="T8" fmla="*/ 2147483647 w 55"/>
                <a:gd name="T9" fmla="*/ 2147483647 h 56"/>
                <a:gd name="T10" fmla="*/ 2147483647 w 55"/>
                <a:gd name="T11" fmla="*/ 0 h 56"/>
                <a:gd name="T12" fmla="*/ 2147483647 w 55"/>
                <a:gd name="T13" fmla="*/ 0 h 56"/>
                <a:gd name="T14" fmla="*/ 2147483647 w 55"/>
                <a:gd name="T15" fmla="*/ 2147483647 h 56"/>
                <a:gd name="T16" fmla="*/ 2147483647 w 55"/>
                <a:gd name="T17" fmla="*/ 2147483647 h 56"/>
                <a:gd name="T18" fmla="*/ 2147483647 w 55"/>
                <a:gd name="T19" fmla="*/ 2147483647 h 56"/>
                <a:gd name="T20" fmla="*/ 2147483647 w 55"/>
                <a:gd name="T21" fmla="*/ 2147483647 h 56"/>
                <a:gd name="T22" fmla="*/ 2147483647 w 55"/>
                <a:gd name="T23" fmla="*/ 2147483647 h 56"/>
                <a:gd name="T24" fmla="*/ 2147483647 w 55"/>
                <a:gd name="T25" fmla="*/ 2147483647 h 56"/>
                <a:gd name="T26" fmla="*/ 2147483647 w 55"/>
                <a:gd name="T27" fmla="*/ 2147483647 h 56"/>
                <a:gd name="T28" fmla="*/ 2147483647 w 55"/>
                <a:gd name="T29" fmla="*/ 2147483647 h 56"/>
                <a:gd name="T30" fmla="*/ 2147483647 w 55"/>
                <a:gd name="T31" fmla="*/ 2147483647 h 56"/>
                <a:gd name="T32" fmla="*/ 2147483647 w 55"/>
                <a:gd name="T33" fmla="*/ 2147483647 h 56"/>
                <a:gd name="T34" fmla="*/ 2147483647 w 55"/>
                <a:gd name="T35" fmla="*/ 2147483647 h 56"/>
                <a:gd name="T36" fmla="*/ 2147483647 w 55"/>
                <a:gd name="T37" fmla="*/ 2147483647 h 56"/>
                <a:gd name="T38" fmla="*/ 2147483647 w 55"/>
                <a:gd name="T39" fmla="*/ 2147483647 h 56"/>
                <a:gd name="T40" fmla="*/ 2147483647 w 55"/>
                <a:gd name="T41" fmla="*/ 2147483647 h 56"/>
                <a:gd name="T42" fmla="*/ 2147483647 w 55"/>
                <a:gd name="T43" fmla="*/ 2147483647 h 56"/>
                <a:gd name="T44" fmla="*/ 2147483647 w 55"/>
                <a:gd name="T45" fmla="*/ 2147483647 h 56"/>
                <a:gd name="T46" fmla="*/ 2147483647 w 55"/>
                <a:gd name="T47" fmla="*/ 2147483647 h 56"/>
                <a:gd name="T48" fmla="*/ 2147483647 w 55"/>
                <a:gd name="T49" fmla="*/ 2147483647 h 56"/>
                <a:gd name="T50" fmla="*/ 2147483647 w 55"/>
                <a:gd name="T51" fmla="*/ 2147483647 h 56"/>
                <a:gd name="T52" fmla="*/ 2147483647 w 55"/>
                <a:gd name="T53" fmla="*/ 2147483647 h 56"/>
                <a:gd name="T54" fmla="*/ 2147483647 w 55"/>
                <a:gd name="T55" fmla="*/ 2147483647 h 56"/>
                <a:gd name="T56" fmla="*/ 2147483647 w 55"/>
                <a:gd name="T57" fmla="*/ 2147483647 h 56"/>
                <a:gd name="T58" fmla="*/ 2147483647 w 55"/>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6"/>
                <a:gd name="T92" fmla="*/ 55 w 55"/>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6">
                  <a:moveTo>
                    <a:pt x="0" y="29"/>
                  </a:moveTo>
                  <a:lnTo>
                    <a:pt x="3" y="22"/>
                  </a:lnTo>
                  <a:lnTo>
                    <a:pt x="3" y="15"/>
                  </a:lnTo>
                  <a:lnTo>
                    <a:pt x="3" y="10"/>
                  </a:lnTo>
                  <a:lnTo>
                    <a:pt x="5" y="5"/>
                  </a:lnTo>
                  <a:lnTo>
                    <a:pt x="5" y="0"/>
                  </a:lnTo>
                  <a:lnTo>
                    <a:pt x="6" y="0"/>
                  </a:lnTo>
                  <a:lnTo>
                    <a:pt x="13" y="5"/>
                  </a:lnTo>
                  <a:lnTo>
                    <a:pt x="14" y="13"/>
                  </a:lnTo>
                  <a:lnTo>
                    <a:pt x="14" y="21"/>
                  </a:lnTo>
                  <a:lnTo>
                    <a:pt x="14" y="22"/>
                  </a:lnTo>
                  <a:lnTo>
                    <a:pt x="18" y="38"/>
                  </a:lnTo>
                  <a:lnTo>
                    <a:pt x="21" y="46"/>
                  </a:lnTo>
                  <a:lnTo>
                    <a:pt x="22" y="46"/>
                  </a:lnTo>
                  <a:lnTo>
                    <a:pt x="25" y="40"/>
                  </a:lnTo>
                  <a:lnTo>
                    <a:pt x="25" y="32"/>
                  </a:lnTo>
                  <a:lnTo>
                    <a:pt x="25" y="22"/>
                  </a:lnTo>
                  <a:lnTo>
                    <a:pt x="27" y="15"/>
                  </a:lnTo>
                  <a:lnTo>
                    <a:pt x="27" y="8"/>
                  </a:lnTo>
                  <a:lnTo>
                    <a:pt x="33" y="21"/>
                  </a:lnTo>
                  <a:lnTo>
                    <a:pt x="35" y="30"/>
                  </a:lnTo>
                  <a:lnTo>
                    <a:pt x="33" y="40"/>
                  </a:lnTo>
                  <a:lnTo>
                    <a:pt x="35" y="56"/>
                  </a:lnTo>
                  <a:lnTo>
                    <a:pt x="38" y="56"/>
                  </a:lnTo>
                  <a:lnTo>
                    <a:pt x="41" y="53"/>
                  </a:lnTo>
                  <a:lnTo>
                    <a:pt x="51" y="46"/>
                  </a:lnTo>
                  <a:lnTo>
                    <a:pt x="54" y="40"/>
                  </a:lnTo>
                  <a:lnTo>
                    <a:pt x="55" y="35"/>
                  </a:lnTo>
                  <a:lnTo>
                    <a:pt x="54" y="32"/>
                  </a:lnTo>
                  <a:lnTo>
                    <a:pt x="48"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7" name="Freeform 149"/>
            <p:cNvSpPr>
              <a:spLocks/>
            </p:cNvSpPr>
            <p:nvPr/>
          </p:nvSpPr>
          <p:spPr bwMode="auto">
            <a:xfrm>
              <a:off x="3549700" y="3395935"/>
              <a:ext cx="42863" cy="42863"/>
            </a:xfrm>
            <a:custGeom>
              <a:avLst/>
              <a:gdLst>
                <a:gd name="T0" fmla="*/ 0 w 56"/>
                <a:gd name="T1" fmla="*/ 2147483647 h 55"/>
                <a:gd name="T2" fmla="*/ 2147483647 w 56"/>
                <a:gd name="T3" fmla="*/ 2147483647 h 55"/>
                <a:gd name="T4" fmla="*/ 2147483647 w 56"/>
                <a:gd name="T5" fmla="*/ 2147483647 h 55"/>
                <a:gd name="T6" fmla="*/ 2147483647 w 56"/>
                <a:gd name="T7" fmla="*/ 2147483647 h 55"/>
                <a:gd name="T8" fmla="*/ 2147483647 w 56"/>
                <a:gd name="T9" fmla="*/ 2147483647 h 55"/>
                <a:gd name="T10" fmla="*/ 2147483647 w 56"/>
                <a:gd name="T11" fmla="*/ 0 h 55"/>
                <a:gd name="T12" fmla="*/ 2147483647 w 56"/>
                <a:gd name="T13" fmla="*/ 0 h 55"/>
                <a:gd name="T14" fmla="*/ 2147483647 w 56"/>
                <a:gd name="T15" fmla="*/ 2147483647 h 55"/>
                <a:gd name="T16" fmla="*/ 2147483647 w 56"/>
                <a:gd name="T17" fmla="*/ 2147483647 h 55"/>
                <a:gd name="T18" fmla="*/ 2147483647 w 56"/>
                <a:gd name="T19" fmla="*/ 2147483647 h 55"/>
                <a:gd name="T20" fmla="*/ 2147483647 w 56"/>
                <a:gd name="T21" fmla="*/ 2147483647 h 55"/>
                <a:gd name="T22" fmla="*/ 2147483647 w 56"/>
                <a:gd name="T23" fmla="*/ 2147483647 h 55"/>
                <a:gd name="T24" fmla="*/ 2147483647 w 56"/>
                <a:gd name="T25" fmla="*/ 2147483647 h 55"/>
                <a:gd name="T26" fmla="*/ 2147483647 w 56"/>
                <a:gd name="T27" fmla="*/ 2147483647 h 55"/>
                <a:gd name="T28" fmla="*/ 2147483647 w 56"/>
                <a:gd name="T29" fmla="*/ 2147483647 h 55"/>
                <a:gd name="T30" fmla="*/ 2147483647 w 56"/>
                <a:gd name="T31" fmla="*/ 2147483647 h 55"/>
                <a:gd name="T32" fmla="*/ 2147483647 w 56"/>
                <a:gd name="T33" fmla="*/ 2147483647 h 55"/>
                <a:gd name="T34" fmla="*/ 2147483647 w 56"/>
                <a:gd name="T35" fmla="*/ 2147483647 h 55"/>
                <a:gd name="T36" fmla="*/ 2147483647 w 56"/>
                <a:gd name="T37" fmla="*/ 2147483647 h 55"/>
                <a:gd name="T38" fmla="*/ 2147483647 w 56"/>
                <a:gd name="T39" fmla="*/ 2147483647 h 55"/>
                <a:gd name="T40" fmla="*/ 2147483647 w 56"/>
                <a:gd name="T41" fmla="*/ 2147483647 h 55"/>
                <a:gd name="T42" fmla="*/ 2147483647 w 56"/>
                <a:gd name="T43" fmla="*/ 2147483647 h 55"/>
                <a:gd name="T44" fmla="*/ 2147483647 w 56"/>
                <a:gd name="T45" fmla="*/ 2147483647 h 55"/>
                <a:gd name="T46" fmla="*/ 2147483647 w 56"/>
                <a:gd name="T47" fmla="*/ 2147483647 h 55"/>
                <a:gd name="T48" fmla="*/ 2147483647 w 56"/>
                <a:gd name="T49" fmla="*/ 2147483647 h 55"/>
                <a:gd name="T50" fmla="*/ 2147483647 w 56"/>
                <a:gd name="T51" fmla="*/ 2147483647 h 55"/>
                <a:gd name="T52" fmla="*/ 2147483647 w 56"/>
                <a:gd name="T53" fmla="*/ 2147483647 h 55"/>
                <a:gd name="T54" fmla="*/ 2147483647 w 56"/>
                <a:gd name="T55" fmla="*/ 2147483647 h 55"/>
                <a:gd name="T56" fmla="*/ 2147483647 w 56"/>
                <a:gd name="T57" fmla="*/ 214748364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55"/>
                <a:gd name="T89" fmla="*/ 56 w 56"/>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55">
                  <a:moveTo>
                    <a:pt x="0" y="28"/>
                  </a:moveTo>
                  <a:lnTo>
                    <a:pt x="2" y="22"/>
                  </a:lnTo>
                  <a:lnTo>
                    <a:pt x="5" y="17"/>
                  </a:lnTo>
                  <a:lnTo>
                    <a:pt x="5" y="12"/>
                  </a:lnTo>
                  <a:lnTo>
                    <a:pt x="5" y="4"/>
                  </a:lnTo>
                  <a:lnTo>
                    <a:pt x="5" y="0"/>
                  </a:lnTo>
                  <a:lnTo>
                    <a:pt x="8" y="0"/>
                  </a:lnTo>
                  <a:lnTo>
                    <a:pt x="11" y="4"/>
                  </a:lnTo>
                  <a:lnTo>
                    <a:pt x="15" y="14"/>
                  </a:lnTo>
                  <a:lnTo>
                    <a:pt x="18" y="22"/>
                  </a:lnTo>
                  <a:lnTo>
                    <a:pt x="18" y="25"/>
                  </a:lnTo>
                  <a:lnTo>
                    <a:pt x="19" y="39"/>
                  </a:lnTo>
                  <a:lnTo>
                    <a:pt x="23" y="47"/>
                  </a:lnTo>
                  <a:lnTo>
                    <a:pt x="26" y="42"/>
                  </a:lnTo>
                  <a:lnTo>
                    <a:pt x="26" y="34"/>
                  </a:lnTo>
                  <a:lnTo>
                    <a:pt x="26" y="25"/>
                  </a:lnTo>
                  <a:lnTo>
                    <a:pt x="27" y="17"/>
                  </a:lnTo>
                  <a:lnTo>
                    <a:pt x="27" y="9"/>
                  </a:lnTo>
                  <a:lnTo>
                    <a:pt x="32" y="22"/>
                  </a:lnTo>
                  <a:lnTo>
                    <a:pt x="35" y="31"/>
                  </a:lnTo>
                  <a:lnTo>
                    <a:pt x="32" y="42"/>
                  </a:lnTo>
                  <a:lnTo>
                    <a:pt x="35" y="55"/>
                  </a:lnTo>
                  <a:lnTo>
                    <a:pt x="38" y="55"/>
                  </a:lnTo>
                  <a:lnTo>
                    <a:pt x="40" y="52"/>
                  </a:lnTo>
                  <a:lnTo>
                    <a:pt x="51" y="45"/>
                  </a:lnTo>
                  <a:lnTo>
                    <a:pt x="53" y="39"/>
                  </a:lnTo>
                  <a:lnTo>
                    <a:pt x="56" y="34"/>
                  </a:lnTo>
                  <a:lnTo>
                    <a:pt x="53" y="31"/>
                  </a:lnTo>
                  <a:lnTo>
                    <a:pt x="48" y="3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8" name="Freeform 150"/>
            <p:cNvSpPr>
              <a:spLocks/>
            </p:cNvSpPr>
            <p:nvPr/>
          </p:nvSpPr>
          <p:spPr bwMode="auto">
            <a:xfrm>
              <a:off x="3546525" y="3456260"/>
              <a:ext cx="42863" cy="42863"/>
            </a:xfrm>
            <a:custGeom>
              <a:avLst/>
              <a:gdLst>
                <a:gd name="T0" fmla="*/ 0 w 54"/>
                <a:gd name="T1" fmla="*/ 2147483647 h 56"/>
                <a:gd name="T2" fmla="*/ 2147483647 w 54"/>
                <a:gd name="T3" fmla="*/ 2147483647 h 56"/>
                <a:gd name="T4" fmla="*/ 2147483647 w 54"/>
                <a:gd name="T5" fmla="*/ 2147483647 h 56"/>
                <a:gd name="T6" fmla="*/ 2147483647 w 54"/>
                <a:gd name="T7" fmla="*/ 2147483647 h 56"/>
                <a:gd name="T8" fmla="*/ 2147483647 w 54"/>
                <a:gd name="T9" fmla="*/ 2147483647 h 56"/>
                <a:gd name="T10" fmla="*/ 2147483647 w 54"/>
                <a:gd name="T11" fmla="*/ 0 h 56"/>
                <a:gd name="T12" fmla="*/ 2147483647 w 54"/>
                <a:gd name="T13" fmla="*/ 0 h 56"/>
                <a:gd name="T14" fmla="*/ 2147483647 w 54"/>
                <a:gd name="T15" fmla="*/ 2147483647 h 56"/>
                <a:gd name="T16" fmla="*/ 2147483647 w 54"/>
                <a:gd name="T17" fmla="*/ 2147483647 h 56"/>
                <a:gd name="T18" fmla="*/ 2147483647 w 54"/>
                <a:gd name="T19" fmla="*/ 2147483647 h 56"/>
                <a:gd name="T20" fmla="*/ 2147483647 w 54"/>
                <a:gd name="T21" fmla="*/ 2147483647 h 56"/>
                <a:gd name="T22" fmla="*/ 2147483647 w 54"/>
                <a:gd name="T23" fmla="*/ 2147483647 h 56"/>
                <a:gd name="T24" fmla="*/ 2147483647 w 54"/>
                <a:gd name="T25" fmla="*/ 2147483647 h 56"/>
                <a:gd name="T26" fmla="*/ 2147483647 w 54"/>
                <a:gd name="T27" fmla="*/ 2147483647 h 56"/>
                <a:gd name="T28" fmla="*/ 2147483647 w 54"/>
                <a:gd name="T29" fmla="*/ 2147483647 h 56"/>
                <a:gd name="T30" fmla="*/ 2147483647 w 54"/>
                <a:gd name="T31" fmla="*/ 2147483647 h 56"/>
                <a:gd name="T32" fmla="*/ 2147483647 w 54"/>
                <a:gd name="T33" fmla="*/ 2147483647 h 56"/>
                <a:gd name="T34" fmla="*/ 2147483647 w 54"/>
                <a:gd name="T35" fmla="*/ 2147483647 h 56"/>
                <a:gd name="T36" fmla="*/ 2147483647 w 54"/>
                <a:gd name="T37" fmla="*/ 2147483647 h 56"/>
                <a:gd name="T38" fmla="*/ 2147483647 w 54"/>
                <a:gd name="T39" fmla="*/ 2147483647 h 56"/>
                <a:gd name="T40" fmla="*/ 2147483647 w 54"/>
                <a:gd name="T41" fmla="*/ 2147483647 h 56"/>
                <a:gd name="T42" fmla="*/ 2147483647 w 54"/>
                <a:gd name="T43" fmla="*/ 2147483647 h 56"/>
                <a:gd name="T44" fmla="*/ 2147483647 w 54"/>
                <a:gd name="T45" fmla="*/ 2147483647 h 56"/>
                <a:gd name="T46" fmla="*/ 2147483647 w 54"/>
                <a:gd name="T47" fmla="*/ 2147483647 h 56"/>
                <a:gd name="T48" fmla="*/ 2147483647 w 54"/>
                <a:gd name="T49" fmla="*/ 2147483647 h 56"/>
                <a:gd name="T50" fmla="*/ 2147483647 w 54"/>
                <a:gd name="T51" fmla="*/ 2147483647 h 56"/>
                <a:gd name="T52" fmla="*/ 2147483647 w 54"/>
                <a:gd name="T53" fmla="*/ 2147483647 h 56"/>
                <a:gd name="T54" fmla="*/ 2147483647 w 54"/>
                <a:gd name="T55" fmla="*/ 2147483647 h 56"/>
                <a:gd name="T56" fmla="*/ 2147483647 w 54"/>
                <a:gd name="T57" fmla="*/ 2147483647 h 56"/>
                <a:gd name="T58" fmla="*/ 2147483647 w 54"/>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6"/>
                <a:gd name="T92" fmla="*/ 54 w 54"/>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6">
                  <a:moveTo>
                    <a:pt x="0" y="29"/>
                  </a:moveTo>
                  <a:lnTo>
                    <a:pt x="3" y="24"/>
                  </a:lnTo>
                  <a:lnTo>
                    <a:pt x="3" y="18"/>
                  </a:lnTo>
                  <a:lnTo>
                    <a:pt x="3" y="13"/>
                  </a:lnTo>
                  <a:lnTo>
                    <a:pt x="5" y="5"/>
                  </a:lnTo>
                  <a:lnTo>
                    <a:pt x="5" y="0"/>
                  </a:lnTo>
                  <a:lnTo>
                    <a:pt x="8" y="0"/>
                  </a:lnTo>
                  <a:lnTo>
                    <a:pt x="13" y="5"/>
                  </a:lnTo>
                  <a:lnTo>
                    <a:pt x="14" y="16"/>
                  </a:lnTo>
                  <a:lnTo>
                    <a:pt x="14" y="24"/>
                  </a:lnTo>
                  <a:lnTo>
                    <a:pt x="14" y="26"/>
                  </a:lnTo>
                  <a:lnTo>
                    <a:pt x="18" y="42"/>
                  </a:lnTo>
                  <a:lnTo>
                    <a:pt x="21" y="48"/>
                  </a:lnTo>
                  <a:lnTo>
                    <a:pt x="22" y="48"/>
                  </a:lnTo>
                  <a:lnTo>
                    <a:pt x="22" y="43"/>
                  </a:lnTo>
                  <a:lnTo>
                    <a:pt x="26" y="35"/>
                  </a:lnTo>
                  <a:lnTo>
                    <a:pt x="26" y="26"/>
                  </a:lnTo>
                  <a:lnTo>
                    <a:pt x="29" y="18"/>
                  </a:lnTo>
                  <a:lnTo>
                    <a:pt x="29" y="11"/>
                  </a:lnTo>
                  <a:lnTo>
                    <a:pt x="33" y="24"/>
                  </a:lnTo>
                  <a:lnTo>
                    <a:pt x="35" y="34"/>
                  </a:lnTo>
                  <a:lnTo>
                    <a:pt x="33" y="43"/>
                  </a:lnTo>
                  <a:lnTo>
                    <a:pt x="35" y="56"/>
                  </a:lnTo>
                  <a:lnTo>
                    <a:pt x="38" y="56"/>
                  </a:lnTo>
                  <a:lnTo>
                    <a:pt x="41" y="54"/>
                  </a:lnTo>
                  <a:lnTo>
                    <a:pt x="49" y="46"/>
                  </a:lnTo>
                  <a:lnTo>
                    <a:pt x="51" y="42"/>
                  </a:lnTo>
                  <a:lnTo>
                    <a:pt x="54" y="35"/>
                  </a:lnTo>
                  <a:lnTo>
                    <a:pt x="51" y="34"/>
                  </a:lnTo>
                  <a:lnTo>
                    <a:pt x="46" y="34"/>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9" name="Freeform 151"/>
            <p:cNvSpPr>
              <a:spLocks/>
            </p:cNvSpPr>
            <p:nvPr/>
          </p:nvSpPr>
          <p:spPr bwMode="auto">
            <a:xfrm>
              <a:off x="3522713" y="3521348"/>
              <a:ext cx="44450" cy="42862"/>
            </a:xfrm>
            <a:custGeom>
              <a:avLst/>
              <a:gdLst>
                <a:gd name="T0" fmla="*/ 0 w 56"/>
                <a:gd name="T1" fmla="*/ 2147483647 h 55"/>
                <a:gd name="T2" fmla="*/ 2147483647 w 56"/>
                <a:gd name="T3" fmla="*/ 2147483647 h 55"/>
                <a:gd name="T4" fmla="*/ 2147483647 w 56"/>
                <a:gd name="T5" fmla="*/ 2147483647 h 55"/>
                <a:gd name="T6" fmla="*/ 2147483647 w 56"/>
                <a:gd name="T7" fmla="*/ 2147483647 h 55"/>
                <a:gd name="T8" fmla="*/ 2147483647 w 56"/>
                <a:gd name="T9" fmla="*/ 2147483647 h 55"/>
                <a:gd name="T10" fmla="*/ 2147483647 w 56"/>
                <a:gd name="T11" fmla="*/ 0 h 55"/>
                <a:gd name="T12" fmla="*/ 2147483647 w 56"/>
                <a:gd name="T13" fmla="*/ 0 h 55"/>
                <a:gd name="T14" fmla="*/ 2147483647 w 56"/>
                <a:gd name="T15" fmla="*/ 2147483647 h 55"/>
                <a:gd name="T16" fmla="*/ 2147483647 w 56"/>
                <a:gd name="T17" fmla="*/ 2147483647 h 55"/>
                <a:gd name="T18" fmla="*/ 2147483647 w 56"/>
                <a:gd name="T19" fmla="*/ 2147483647 h 55"/>
                <a:gd name="T20" fmla="*/ 2147483647 w 56"/>
                <a:gd name="T21" fmla="*/ 2147483647 h 55"/>
                <a:gd name="T22" fmla="*/ 2147483647 w 56"/>
                <a:gd name="T23" fmla="*/ 2147483647 h 55"/>
                <a:gd name="T24" fmla="*/ 2147483647 w 56"/>
                <a:gd name="T25" fmla="*/ 2147483647 h 55"/>
                <a:gd name="T26" fmla="*/ 2147483647 w 56"/>
                <a:gd name="T27" fmla="*/ 2147483647 h 55"/>
                <a:gd name="T28" fmla="*/ 2147483647 w 56"/>
                <a:gd name="T29" fmla="*/ 2147483647 h 55"/>
                <a:gd name="T30" fmla="*/ 2147483647 w 56"/>
                <a:gd name="T31" fmla="*/ 2147483647 h 55"/>
                <a:gd name="T32" fmla="*/ 2147483647 w 56"/>
                <a:gd name="T33" fmla="*/ 2147483647 h 55"/>
                <a:gd name="T34" fmla="*/ 2147483647 w 56"/>
                <a:gd name="T35" fmla="*/ 2147483647 h 55"/>
                <a:gd name="T36" fmla="*/ 2147483647 w 56"/>
                <a:gd name="T37" fmla="*/ 2147483647 h 55"/>
                <a:gd name="T38" fmla="*/ 2147483647 w 56"/>
                <a:gd name="T39" fmla="*/ 2147483647 h 55"/>
                <a:gd name="T40" fmla="*/ 2147483647 w 56"/>
                <a:gd name="T41" fmla="*/ 2147483647 h 55"/>
                <a:gd name="T42" fmla="*/ 2147483647 w 56"/>
                <a:gd name="T43" fmla="*/ 2147483647 h 55"/>
                <a:gd name="T44" fmla="*/ 2147483647 w 56"/>
                <a:gd name="T45" fmla="*/ 2147483647 h 55"/>
                <a:gd name="T46" fmla="*/ 2147483647 w 56"/>
                <a:gd name="T47" fmla="*/ 2147483647 h 55"/>
                <a:gd name="T48" fmla="*/ 2147483647 w 56"/>
                <a:gd name="T49" fmla="*/ 2147483647 h 55"/>
                <a:gd name="T50" fmla="*/ 2147483647 w 56"/>
                <a:gd name="T51" fmla="*/ 2147483647 h 55"/>
                <a:gd name="T52" fmla="*/ 2147483647 w 56"/>
                <a:gd name="T53" fmla="*/ 2147483647 h 55"/>
                <a:gd name="T54" fmla="*/ 2147483647 w 56"/>
                <a:gd name="T55" fmla="*/ 2147483647 h 55"/>
                <a:gd name="T56" fmla="*/ 2147483647 w 56"/>
                <a:gd name="T57" fmla="*/ 2147483647 h 55"/>
                <a:gd name="T58" fmla="*/ 2147483647 w 56"/>
                <a:gd name="T59" fmla="*/ 2147483647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55"/>
                <a:gd name="T92" fmla="*/ 56 w 56"/>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55">
                  <a:moveTo>
                    <a:pt x="0" y="27"/>
                  </a:moveTo>
                  <a:lnTo>
                    <a:pt x="2" y="22"/>
                  </a:lnTo>
                  <a:lnTo>
                    <a:pt x="2" y="14"/>
                  </a:lnTo>
                  <a:lnTo>
                    <a:pt x="2" y="9"/>
                  </a:lnTo>
                  <a:lnTo>
                    <a:pt x="5" y="4"/>
                  </a:lnTo>
                  <a:lnTo>
                    <a:pt x="5" y="0"/>
                  </a:lnTo>
                  <a:lnTo>
                    <a:pt x="8" y="0"/>
                  </a:lnTo>
                  <a:lnTo>
                    <a:pt x="13" y="4"/>
                  </a:lnTo>
                  <a:lnTo>
                    <a:pt x="14" y="12"/>
                  </a:lnTo>
                  <a:lnTo>
                    <a:pt x="14" y="20"/>
                  </a:lnTo>
                  <a:lnTo>
                    <a:pt x="14" y="22"/>
                  </a:lnTo>
                  <a:lnTo>
                    <a:pt x="18" y="38"/>
                  </a:lnTo>
                  <a:lnTo>
                    <a:pt x="21" y="44"/>
                  </a:lnTo>
                  <a:lnTo>
                    <a:pt x="22" y="44"/>
                  </a:lnTo>
                  <a:lnTo>
                    <a:pt x="25" y="39"/>
                  </a:lnTo>
                  <a:lnTo>
                    <a:pt x="25" y="31"/>
                  </a:lnTo>
                  <a:lnTo>
                    <a:pt x="25" y="22"/>
                  </a:lnTo>
                  <a:lnTo>
                    <a:pt x="27" y="14"/>
                  </a:lnTo>
                  <a:lnTo>
                    <a:pt x="27" y="6"/>
                  </a:lnTo>
                  <a:lnTo>
                    <a:pt x="33" y="20"/>
                  </a:lnTo>
                  <a:lnTo>
                    <a:pt x="35" y="30"/>
                  </a:lnTo>
                  <a:lnTo>
                    <a:pt x="33" y="39"/>
                  </a:lnTo>
                  <a:lnTo>
                    <a:pt x="35" y="55"/>
                  </a:lnTo>
                  <a:lnTo>
                    <a:pt x="38" y="55"/>
                  </a:lnTo>
                  <a:lnTo>
                    <a:pt x="41" y="52"/>
                  </a:lnTo>
                  <a:lnTo>
                    <a:pt x="51" y="44"/>
                  </a:lnTo>
                  <a:lnTo>
                    <a:pt x="52" y="39"/>
                  </a:lnTo>
                  <a:lnTo>
                    <a:pt x="56" y="34"/>
                  </a:lnTo>
                  <a:lnTo>
                    <a:pt x="52" y="31"/>
                  </a:lnTo>
                  <a:lnTo>
                    <a:pt x="48" y="3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0" name="Freeform 152"/>
            <p:cNvSpPr>
              <a:spLocks/>
            </p:cNvSpPr>
            <p:nvPr/>
          </p:nvSpPr>
          <p:spPr bwMode="auto">
            <a:xfrm>
              <a:off x="3508425" y="3575323"/>
              <a:ext cx="44450" cy="42862"/>
            </a:xfrm>
            <a:custGeom>
              <a:avLst/>
              <a:gdLst>
                <a:gd name="T0" fmla="*/ 0 w 57"/>
                <a:gd name="T1" fmla="*/ 2147483647 h 55"/>
                <a:gd name="T2" fmla="*/ 2147483647 w 57"/>
                <a:gd name="T3" fmla="*/ 2147483647 h 55"/>
                <a:gd name="T4" fmla="*/ 2147483647 w 57"/>
                <a:gd name="T5" fmla="*/ 2147483647 h 55"/>
                <a:gd name="T6" fmla="*/ 2147483647 w 57"/>
                <a:gd name="T7" fmla="*/ 2147483647 h 55"/>
                <a:gd name="T8" fmla="*/ 2147483647 w 57"/>
                <a:gd name="T9" fmla="*/ 2147483647 h 55"/>
                <a:gd name="T10" fmla="*/ 2147483647 w 57"/>
                <a:gd name="T11" fmla="*/ 0 h 55"/>
                <a:gd name="T12" fmla="*/ 2147483647 w 57"/>
                <a:gd name="T13" fmla="*/ 0 h 55"/>
                <a:gd name="T14" fmla="*/ 2147483647 w 57"/>
                <a:gd name="T15" fmla="*/ 2147483647 h 55"/>
                <a:gd name="T16" fmla="*/ 2147483647 w 57"/>
                <a:gd name="T17" fmla="*/ 2147483647 h 55"/>
                <a:gd name="T18" fmla="*/ 2147483647 w 57"/>
                <a:gd name="T19" fmla="*/ 2147483647 h 55"/>
                <a:gd name="T20" fmla="*/ 2147483647 w 57"/>
                <a:gd name="T21" fmla="*/ 2147483647 h 55"/>
                <a:gd name="T22" fmla="*/ 2147483647 w 57"/>
                <a:gd name="T23" fmla="*/ 2147483647 h 55"/>
                <a:gd name="T24" fmla="*/ 2147483647 w 57"/>
                <a:gd name="T25" fmla="*/ 2147483647 h 55"/>
                <a:gd name="T26" fmla="*/ 2147483647 w 57"/>
                <a:gd name="T27" fmla="*/ 2147483647 h 55"/>
                <a:gd name="T28" fmla="*/ 2147483647 w 57"/>
                <a:gd name="T29" fmla="*/ 2147483647 h 55"/>
                <a:gd name="T30" fmla="*/ 2147483647 w 57"/>
                <a:gd name="T31" fmla="*/ 2147483647 h 55"/>
                <a:gd name="T32" fmla="*/ 2147483647 w 57"/>
                <a:gd name="T33" fmla="*/ 2147483647 h 55"/>
                <a:gd name="T34" fmla="*/ 2147483647 w 57"/>
                <a:gd name="T35" fmla="*/ 2147483647 h 55"/>
                <a:gd name="T36" fmla="*/ 2147483647 w 57"/>
                <a:gd name="T37" fmla="*/ 2147483647 h 55"/>
                <a:gd name="T38" fmla="*/ 2147483647 w 57"/>
                <a:gd name="T39" fmla="*/ 2147483647 h 55"/>
                <a:gd name="T40" fmla="*/ 2147483647 w 57"/>
                <a:gd name="T41" fmla="*/ 2147483647 h 55"/>
                <a:gd name="T42" fmla="*/ 2147483647 w 57"/>
                <a:gd name="T43" fmla="*/ 2147483647 h 55"/>
                <a:gd name="T44" fmla="*/ 2147483647 w 57"/>
                <a:gd name="T45" fmla="*/ 2147483647 h 55"/>
                <a:gd name="T46" fmla="*/ 2147483647 w 57"/>
                <a:gd name="T47" fmla="*/ 2147483647 h 55"/>
                <a:gd name="T48" fmla="*/ 2147483647 w 57"/>
                <a:gd name="T49" fmla="*/ 2147483647 h 55"/>
                <a:gd name="T50" fmla="*/ 2147483647 w 57"/>
                <a:gd name="T51" fmla="*/ 2147483647 h 55"/>
                <a:gd name="T52" fmla="*/ 2147483647 w 57"/>
                <a:gd name="T53" fmla="*/ 2147483647 h 55"/>
                <a:gd name="T54" fmla="*/ 2147483647 w 57"/>
                <a:gd name="T55" fmla="*/ 2147483647 h 55"/>
                <a:gd name="T56" fmla="*/ 2147483647 w 57"/>
                <a:gd name="T57" fmla="*/ 214748364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55"/>
                <a:gd name="T89" fmla="*/ 57 w 57"/>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55">
                  <a:moveTo>
                    <a:pt x="0" y="27"/>
                  </a:moveTo>
                  <a:lnTo>
                    <a:pt x="3" y="20"/>
                  </a:lnTo>
                  <a:lnTo>
                    <a:pt x="6" y="15"/>
                  </a:lnTo>
                  <a:lnTo>
                    <a:pt x="6" y="9"/>
                  </a:lnTo>
                  <a:lnTo>
                    <a:pt x="6" y="4"/>
                  </a:lnTo>
                  <a:lnTo>
                    <a:pt x="6" y="0"/>
                  </a:lnTo>
                  <a:lnTo>
                    <a:pt x="8" y="0"/>
                  </a:lnTo>
                  <a:lnTo>
                    <a:pt x="13" y="4"/>
                  </a:lnTo>
                  <a:lnTo>
                    <a:pt x="16" y="12"/>
                  </a:lnTo>
                  <a:lnTo>
                    <a:pt x="19" y="20"/>
                  </a:lnTo>
                  <a:lnTo>
                    <a:pt x="19" y="23"/>
                  </a:lnTo>
                  <a:lnTo>
                    <a:pt x="21" y="38"/>
                  </a:lnTo>
                  <a:lnTo>
                    <a:pt x="24" y="45"/>
                  </a:lnTo>
                  <a:lnTo>
                    <a:pt x="27" y="41"/>
                  </a:lnTo>
                  <a:lnTo>
                    <a:pt x="27" y="33"/>
                  </a:lnTo>
                  <a:lnTo>
                    <a:pt x="27" y="23"/>
                  </a:lnTo>
                  <a:lnTo>
                    <a:pt x="29" y="15"/>
                  </a:lnTo>
                  <a:lnTo>
                    <a:pt x="29" y="8"/>
                  </a:lnTo>
                  <a:lnTo>
                    <a:pt x="33" y="20"/>
                  </a:lnTo>
                  <a:lnTo>
                    <a:pt x="37" y="30"/>
                  </a:lnTo>
                  <a:lnTo>
                    <a:pt x="33" y="41"/>
                  </a:lnTo>
                  <a:lnTo>
                    <a:pt x="37" y="55"/>
                  </a:lnTo>
                  <a:lnTo>
                    <a:pt x="40" y="53"/>
                  </a:lnTo>
                  <a:lnTo>
                    <a:pt x="41" y="50"/>
                  </a:lnTo>
                  <a:lnTo>
                    <a:pt x="52" y="42"/>
                  </a:lnTo>
                  <a:lnTo>
                    <a:pt x="54" y="38"/>
                  </a:lnTo>
                  <a:lnTo>
                    <a:pt x="57" y="33"/>
                  </a:lnTo>
                  <a:lnTo>
                    <a:pt x="54" y="30"/>
                  </a:lnTo>
                  <a:lnTo>
                    <a:pt x="49"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1" name="Freeform 153"/>
            <p:cNvSpPr>
              <a:spLocks/>
            </p:cNvSpPr>
            <p:nvPr/>
          </p:nvSpPr>
          <p:spPr bwMode="auto">
            <a:xfrm>
              <a:off x="3498900" y="3641998"/>
              <a:ext cx="44450" cy="42862"/>
            </a:xfrm>
            <a:custGeom>
              <a:avLst/>
              <a:gdLst>
                <a:gd name="T0" fmla="*/ 0 w 55"/>
                <a:gd name="T1" fmla="*/ 2147483647 h 56"/>
                <a:gd name="T2" fmla="*/ 2147483647 w 55"/>
                <a:gd name="T3" fmla="*/ 2147483647 h 56"/>
                <a:gd name="T4" fmla="*/ 2147483647 w 55"/>
                <a:gd name="T5" fmla="*/ 2147483647 h 56"/>
                <a:gd name="T6" fmla="*/ 2147483647 w 55"/>
                <a:gd name="T7" fmla="*/ 2147483647 h 56"/>
                <a:gd name="T8" fmla="*/ 2147483647 w 55"/>
                <a:gd name="T9" fmla="*/ 2147483647 h 56"/>
                <a:gd name="T10" fmla="*/ 2147483647 w 55"/>
                <a:gd name="T11" fmla="*/ 0 h 56"/>
                <a:gd name="T12" fmla="*/ 2147483647 w 55"/>
                <a:gd name="T13" fmla="*/ 0 h 56"/>
                <a:gd name="T14" fmla="*/ 2147483647 w 55"/>
                <a:gd name="T15" fmla="*/ 2147483647 h 56"/>
                <a:gd name="T16" fmla="*/ 2147483647 w 55"/>
                <a:gd name="T17" fmla="*/ 2147483647 h 56"/>
                <a:gd name="T18" fmla="*/ 2147483647 w 55"/>
                <a:gd name="T19" fmla="*/ 2147483647 h 56"/>
                <a:gd name="T20" fmla="*/ 2147483647 w 55"/>
                <a:gd name="T21" fmla="*/ 2147483647 h 56"/>
                <a:gd name="T22" fmla="*/ 2147483647 w 55"/>
                <a:gd name="T23" fmla="*/ 2147483647 h 56"/>
                <a:gd name="T24" fmla="*/ 2147483647 w 55"/>
                <a:gd name="T25" fmla="*/ 2147483647 h 56"/>
                <a:gd name="T26" fmla="*/ 2147483647 w 55"/>
                <a:gd name="T27" fmla="*/ 2147483647 h 56"/>
                <a:gd name="T28" fmla="*/ 2147483647 w 55"/>
                <a:gd name="T29" fmla="*/ 2147483647 h 56"/>
                <a:gd name="T30" fmla="*/ 2147483647 w 55"/>
                <a:gd name="T31" fmla="*/ 2147483647 h 56"/>
                <a:gd name="T32" fmla="*/ 2147483647 w 55"/>
                <a:gd name="T33" fmla="*/ 2147483647 h 56"/>
                <a:gd name="T34" fmla="*/ 2147483647 w 55"/>
                <a:gd name="T35" fmla="*/ 2147483647 h 56"/>
                <a:gd name="T36" fmla="*/ 2147483647 w 55"/>
                <a:gd name="T37" fmla="*/ 2147483647 h 56"/>
                <a:gd name="T38" fmla="*/ 2147483647 w 55"/>
                <a:gd name="T39" fmla="*/ 2147483647 h 56"/>
                <a:gd name="T40" fmla="*/ 2147483647 w 55"/>
                <a:gd name="T41" fmla="*/ 2147483647 h 56"/>
                <a:gd name="T42" fmla="*/ 2147483647 w 55"/>
                <a:gd name="T43" fmla="*/ 2147483647 h 56"/>
                <a:gd name="T44" fmla="*/ 2147483647 w 55"/>
                <a:gd name="T45" fmla="*/ 2147483647 h 56"/>
                <a:gd name="T46" fmla="*/ 2147483647 w 55"/>
                <a:gd name="T47" fmla="*/ 2147483647 h 56"/>
                <a:gd name="T48" fmla="*/ 2147483647 w 55"/>
                <a:gd name="T49" fmla="*/ 2147483647 h 56"/>
                <a:gd name="T50" fmla="*/ 2147483647 w 55"/>
                <a:gd name="T51" fmla="*/ 2147483647 h 56"/>
                <a:gd name="T52" fmla="*/ 2147483647 w 55"/>
                <a:gd name="T53" fmla="*/ 2147483647 h 56"/>
                <a:gd name="T54" fmla="*/ 2147483647 w 55"/>
                <a:gd name="T55" fmla="*/ 2147483647 h 56"/>
                <a:gd name="T56" fmla="*/ 2147483647 w 55"/>
                <a:gd name="T57" fmla="*/ 2147483647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6"/>
                <a:gd name="T89" fmla="*/ 55 w 55"/>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6">
                  <a:moveTo>
                    <a:pt x="0" y="29"/>
                  </a:moveTo>
                  <a:lnTo>
                    <a:pt x="2" y="23"/>
                  </a:lnTo>
                  <a:lnTo>
                    <a:pt x="3" y="16"/>
                  </a:lnTo>
                  <a:lnTo>
                    <a:pt x="3" y="11"/>
                  </a:lnTo>
                  <a:lnTo>
                    <a:pt x="3" y="5"/>
                  </a:lnTo>
                  <a:lnTo>
                    <a:pt x="3" y="0"/>
                  </a:lnTo>
                  <a:lnTo>
                    <a:pt x="6" y="0"/>
                  </a:lnTo>
                  <a:lnTo>
                    <a:pt x="11" y="5"/>
                  </a:lnTo>
                  <a:lnTo>
                    <a:pt x="14" y="13"/>
                  </a:lnTo>
                  <a:lnTo>
                    <a:pt x="17" y="21"/>
                  </a:lnTo>
                  <a:lnTo>
                    <a:pt x="17" y="23"/>
                  </a:lnTo>
                  <a:lnTo>
                    <a:pt x="19" y="38"/>
                  </a:lnTo>
                  <a:lnTo>
                    <a:pt x="22" y="46"/>
                  </a:lnTo>
                  <a:lnTo>
                    <a:pt x="24" y="42"/>
                  </a:lnTo>
                  <a:lnTo>
                    <a:pt x="24" y="34"/>
                  </a:lnTo>
                  <a:lnTo>
                    <a:pt x="24" y="23"/>
                  </a:lnTo>
                  <a:lnTo>
                    <a:pt x="27" y="16"/>
                  </a:lnTo>
                  <a:lnTo>
                    <a:pt x="27" y="8"/>
                  </a:lnTo>
                  <a:lnTo>
                    <a:pt x="32" y="21"/>
                  </a:lnTo>
                  <a:lnTo>
                    <a:pt x="35" y="30"/>
                  </a:lnTo>
                  <a:lnTo>
                    <a:pt x="32" y="42"/>
                  </a:lnTo>
                  <a:lnTo>
                    <a:pt x="35" y="56"/>
                  </a:lnTo>
                  <a:lnTo>
                    <a:pt x="38" y="56"/>
                  </a:lnTo>
                  <a:lnTo>
                    <a:pt x="40" y="54"/>
                  </a:lnTo>
                  <a:lnTo>
                    <a:pt x="51" y="46"/>
                  </a:lnTo>
                  <a:lnTo>
                    <a:pt x="52" y="42"/>
                  </a:lnTo>
                  <a:lnTo>
                    <a:pt x="55" y="35"/>
                  </a:lnTo>
                  <a:lnTo>
                    <a:pt x="52" y="34"/>
                  </a:lnTo>
                  <a:lnTo>
                    <a:pt x="48" y="34"/>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2" name="Freeform 154"/>
            <p:cNvSpPr>
              <a:spLocks/>
            </p:cNvSpPr>
            <p:nvPr/>
          </p:nvSpPr>
          <p:spPr bwMode="auto">
            <a:xfrm>
              <a:off x="3483025" y="3697560"/>
              <a:ext cx="42863" cy="44450"/>
            </a:xfrm>
            <a:custGeom>
              <a:avLst/>
              <a:gdLst>
                <a:gd name="T0" fmla="*/ 0 w 55"/>
                <a:gd name="T1" fmla="*/ 2147483647 h 55"/>
                <a:gd name="T2" fmla="*/ 2147483647 w 55"/>
                <a:gd name="T3" fmla="*/ 2147483647 h 55"/>
                <a:gd name="T4" fmla="*/ 2147483647 w 55"/>
                <a:gd name="T5" fmla="*/ 2147483647 h 55"/>
                <a:gd name="T6" fmla="*/ 2147483647 w 55"/>
                <a:gd name="T7" fmla="*/ 2147483647 h 55"/>
                <a:gd name="T8" fmla="*/ 2147483647 w 55"/>
                <a:gd name="T9" fmla="*/ 2147483647 h 55"/>
                <a:gd name="T10" fmla="*/ 2147483647 w 55"/>
                <a:gd name="T11" fmla="*/ 0 h 55"/>
                <a:gd name="T12" fmla="*/ 2147483647 w 55"/>
                <a:gd name="T13" fmla="*/ 0 h 55"/>
                <a:gd name="T14" fmla="*/ 2147483647 w 55"/>
                <a:gd name="T15" fmla="*/ 2147483647 h 55"/>
                <a:gd name="T16" fmla="*/ 2147483647 w 55"/>
                <a:gd name="T17" fmla="*/ 2147483647 h 55"/>
                <a:gd name="T18" fmla="*/ 2147483647 w 55"/>
                <a:gd name="T19" fmla="*/ 2147483647 h 55"/>
                <a:gd name="T20" fmla="*/ 2147483647 w 55"/>
                <a:gd name="T21" fmla="*/ 2147483647 h 55"/>
                <a:gd name="T22" fmla="*/ 2147483647 w 55"/>
                <a:gd name="T23" fmla="*/ 2147483647 h 55"/>
                <a:gd name="T24" fmla="*/ 2147483647 w 55"/>
                <a:gd name="T25" fmla="*/ 2147483647 h 55"/>
                <a:gd name="T26" fmla="*/ 2147483647 w 55"/>
                <a:gd name="T27" fmla="*/ 2147483647 h 55"/>
                <a:gd name="T28" fmla="*/ 2147483647 w 55"/>
                <a:gd name="T29" fmla="*/ 2147483647 h 55"/>
                <a:gd name="T30" fmla="*/ 2147483647 w 55"/>
                <a:gd name="T31" fmla="*/ 2147483647 h 55"/>
                <a:gd name="T32" fmla="*/ 2147483647 w 55"/>
                <a:gd name="T33" fmla="*/ 2147483647 h 55"/>
                <a:gd name="T34" fmla="*/ 2147483647 w 55"/>
                <a:gd name="T35" fmla="*/ 2147483647 h 55"/>
                <a:gd name="T36" fmla="*/ 2147483647 w 55"/>
                <a:gd name="T37" fmla="*/ 2147483647 h 55"/>
                <a:gd name="T38" fmla="*/ 2147483647 w 55"/>
                <a:gd name="T39" fmla="*/ 2147483647 h 55"/>
                <a:gd name="T40" fmla="*/ 2147483647 w 55"/>
                <a:gd name="T41" fmla="*/ 2147483647 h 55"/>
                <a:gd name="T42" fmla="*/ 2147483647 w 55"/>
                <a:gd name="T43" fmla="*/ 2147483647 h 55"/>
                <a:gd name="T44" fmla="*/ 2147483647 w 55"/>
                <a:gd name="T45" fmla="*/ 2147483647 h 55"/>
                <a:gd name="T46" fmla="*/ 2147483647 w 55"/>
                <a:gd name="T47" fmla="*/ 2147483647 h 55"/>
                <a:gd name="T48" fmla="*/ 2147483647 w 55"/>
                <a:gd name="T49" fmla="*/ 2147483647 h 55"/>
                <a:gd name="T50" fmla="*/ 2147483647 w 55"/>
                <a:gd name="T51" fmla="*/ 2147483647 h 55"/>
                <a:gd name="T52" fmla="*/ 2147483647 w 55"/>
                <a:gd name="T53" fmla="*/ 2147483647 h 55"/>
                <a:gd name="T54" fmla="*/ 2147483647 w 55"/>
                <a:gd name="T55" fmla="*/ 2147483647 h 55"/>
                <a:gd name="T56" fmla="*/ 2147483647 w 55"/>
                <a:gd name="T57" fmla="*/ 2147483647 h 55"/>
                <a:gd name="T58" fmla="*/ 2147483647 w 55"/>
                <a:gd name="T59" fmla="*/ 2147483647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5"/>
                <a:gd name="T92" fmla="*/ 55 w 55"/>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5">
                  <a:moveTo>
                    <a:pt x="0" y="28"/>
                  </a:moveTo>
                  <a:lnTo>
                    <a:pt x="1" y="22"/>
                  </a:lnTo>
                  <a:lnTo>
                    <a:pt x="1" y="19"/>
                  </a:lnTo>
                  <a:lnTo>
                    <a:pt x="1" y="12"/>
                  </a:lnTo>
                  <a:lnTo>
                    <a:pt x="4" y="4"/>
                  </a:lnTo>
                  <a:lnTo>
                    <a:pt x="4" y="0"/>
                  </a:lnTo>
                  <a:lnTo>
                    <a:pt x="6" y="0"/>
                  </a:lnTo>
                  <a:lnTo>
                    <a:pt x="12" y="4"/>
                  </a:lnTo>
                  <a:lnTo>
                    <a:pt x="14" y="15"/>
                  </a:lnTo>
                  <a:lnTo>
                    <a:pt x="14" y="22"/>
                  </a:lnTo>
                  <a:lnTo>
                    <a:pt x="14" y="25"/>
                  </a:lnTo>
                  <a:lnTo>
                    <a:pt x="17" y="41"/>
                  </a:lnTo>
                  <a:lnTo>
                    <a:pt x="20" y="49"/>
                  </a:lnTo>
                  <a:lnTo>
                    <a:pt x="22" y="49"/>
                  </a:lnTo>
                  <a:lnTo>
                    <a:pt x="23" y="42"/>
                  </a:lnTo>
                  <a:lnTo>
                    <a:pt x="23" y="36"/>
                  </a:lnTo>
                  <a:lnTo>
                    <a:pt x="23" y="25"/>
                  </a:lnTo>
                  <a:lnTo>
                    <a:pt x="26" y="19"/>
                  </a:lnTo>
                  <a:lnTo>
                    <a:pt x="26" y="11"/>
                  </a:lnTo>
                  <a:lnTo>
                    <a:pt x="31" y="22"/>
                  </a:lnTo>
                  <a:lnTo>
                    <a:pt x="34" y="33"/>
                  </a:lnTo>
                  <a:lnTo>
                    <a:pt x="31" y="42"/>
                  </a:lnTo>
                  <a:lnTo>
                    <a:pt x="34" y="55"/>
                  </a:lnTo>
                  <a:lnTo>
                    <a:pt x="37" y="55"/>
                  </a:lnTo>
                  <a:lnTo>
                    <a:pt x="39" y="53"/>
                  </a:lnTo>
                  <a:lnTo>
                    <a:pt x="50" y="45"/>
                  </a:lnTo>
                  <a:lnTo>
                    <a:pt x="52" y="41"/>
                  </a:lnTo>
                  <a:lnTo>
                    <a:pt x="55" y="36"/>
                  </a:lnTo>
                  <a:lnTo>
                    <a:pt x="52" y="33"/>
                  </a:lnTo>
                  <a:lnTo>
                    <a:pt x="47"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3" name="Freeform 155"/>
            <p:cNvSpPr>
              <a:spLocks/>
            </p:cNvSpPr>
            <p:nvPr/>
          </p:nvSpPr>
          <p:spPr bwMode="auto">
            <a:xfrm>
              <a:off x="3444925" y="3822973"/>
              <a:ext cx="42863" cy="44450"/>
            </a:xfrm>
            <a:custGeom>
              <a:avLst/>
              <a:gdLst>
                <a:gd name="T0" fmla="*/ 0 w 54"/>
                <a:gd name="T1" fmla="*/ 2147483647 h 55"/>
                <a:gd name="T2" fmla="*/ 2147483647 w 54"/>
                <a:gd name="T3" fmla="*/ 2147483647 h 55"/>
                <a:gd name="T4" fmla="*/ 2147483647 w 54"/>
                <a:gd name="T5" fmla="*/ 2147483647 h 55"/>
                <a:gd name="T6" fmla="*/ 2147483647 w 54"/>
                <a:gd name="T7" fmla="*/ 2147483647 h 55"/>
                <a:gd name="T8" fmla="*/ 2147483647 w 54"/>
                <a:gd name="T9" fmla="*/ 2147483647 h 55"/>
                <a:gd name="T10" fmla="*/ 2147483647 w 54"/>
                <a:gd name="T11" fmla="*/ 0 h 55"/>
                <a:gd name="T12" fmla="*/ 2147483647 w 54"/>
                <a:gd name="T13" fmla="*/ 0 h 55"/>
                <a:gd name="T14" fmla="*/ 2147483647 w 54"/>
                <a:gd name="T15" fmla="*/ 2147483647 h 55"/>
                <a:gd name="T16" fmla="*/ 2147483647 w 54"/>
                <a:gd name="T17" fmla="*/ 2147483647 h 55"/>
                <a:gd name="T18" fmla="*/ 2147483647 w 54"/>
                <a:gd name="T19" fmla="*/ 2147483647 h 55"/>
                <a:gd name="T20" fmla="*/ 2147483647 w 54"/>
                <a:gd name="T21" fmla="*/ 2147483647 h 55"/>
                <a:gd name="T22" fmla="*/ 2147483647 w 54"/>
                <a:gd name="T23" fmla="*/ 2147483647 h 55"/>
                <a:gd name="T24" fmla="*/ 2147483647 w 54"/>
                <a:gd name="T25" fmla="*/ 2147483647 h 55"/>
                <a:gd name="T26" fmla="*/ 2147483647 w 54"/>
                <a:gd name="T27" fmla="*/ 2147483647 h 55"/>
                <a:gd name="T28" fmla="*/ 2147483647 w 54"/>
                <a:gd name="T29" fmla="*/ 2147483647 h 55"/>
                <a:gd name="T30" fmla="*/ 2147483647 w 54"/>
                <a:gd name="T31" fmla="*/ 2147483647 h 55"/>
                <a:gd name="T32" fmla="*/ 2147483647 w 54"/>
                <a:gd name="T33" fmla="*/ 2147483647 h 55"/>
                <a:gd name="T34" fmla="*/ 2147483647 w 54"/>
                <a:gd name="T35" fmla="*/ 2147483647 h 55"/>
                <a:gd name="T36" fmla="*/ 2147483647 w 54"/>
                <a:gd name="T37" fmla="*/ 2147483647 h 55"/>
                <a:gd name="T38" fmla="*/ 2147483647 w 54"/>
                <a:gd name="T39" fmla="*/ 2147483647 h 55"/>
                <a:gd name="T40" fmla="*/ 2147483647 w 54"/>
                <a:gd name="T41" fmla="*/ 2147483647 h 55"/>
                <a:gd name="T42" fmla="*/ 2147483647 w 54"/>
                <a:gd name="T43" fmla="*/ 2147483647 h 55"/>
                <a:gd name="T44" fmla="*/ 2147483647 w 54"/>
                <a:gd name="T45" fmla="*/ 2147483647 h 55"/>
                <a:gd name="T46" fmla="*/ 2147483647 w 54"/>
                <a:gd name="T47" fmla="*/ 2147483647 h 55"/>
                <a:gd name="T48" fmla="*/ 2147483647 w 54"/>
                <a:gd name="T49" fmla="*/ 2147483647 h 55"/>
                <a:gd name="T50" fmla="*/ 2147483647 w 54"/>
                <a:gd name="T51" fmla="*/ 2147483647 h 55"/>
                <a:gd name="T52" fmla="*/ 2147483647 w 54"/>
                <a:gd name="T53" fmla="*/ 2147483647 h 55"/>
                <a:gd name="T54" fmla="*/ 2147483647 w 54"/>
                <a:gd name="T55" fmla="*/ 2147483647 h 55"/>
                <a:gd name="T56" fmla="*/ 2147483647 w 54"/>
                <a:gd name="T57" fmla="*/ 2147483647 h 55"/>
                <a:gd name="T58" fmla="*/ 2147483647 w 54"/>
                <a:gd name="T59" fmla="*/ 2147483647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5"/>
                <a:gd name="T92" fmla="*/ 54 w 54"/>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5">
                  <a:moveTo>
                    <a:pt x="0" y="27"/>
                  </a:moveTo>
                  <a:lnTo>
                    <a:pt x="3" y="22"/>
                  </a:lnTo>
                  <a:lnTo>
                    <a:pt x="3" y="14"/>
                  </a:lnTo>
                  <a:lnTo>
                    <a:pt x="3" y="9"/>
                  </a:lnTo>
                  <a:lnTo>
                    <a:pt x="6" y="4"/>
                  </a:lnTo>
                  <a:lnTo>
                    <a:pt x="6" y="0"/>
                  </a:lnTo>
                  <a:lnTo>
                    <a:pt x="8" y="0"/>
                  </a:lnTo>
                  <a:lnTo>
                    <a:pt x="14" y="4"/>
                  </a:lnTo>
                  <a:lnTo>
                    <a:pt x="16" y="12"/>
                  </a:lnTo>
                  <a:lnTo>
                    <a:pt x="16" y="20"/>
                  </a:lnTo>
                  <a:lnTo>
                    <a:pt x="16" y="22"/>
                  </a:lnTo>
                  <a:lnTo>
                    <a:pt x="19" y="38"/>
                  </a:lnTo>
                  <a:lnTo>
                    <a:pt x="21" y="46"/>
                  </a:lnTo>
                  <a:lnTo>
                    <a:pt x="24" y="46"/>
                  </a:lnTo>
                  <a:lnTo>
                    <a:pt x="24" y="41"/>
                  </a:lnTo>
                  <a:lnTo>
                    <a:pt x="27" y="33"/>
                  </a:lnTo>
                  <a:lnTo>
                    <a:pt x="27" y="22"/>
                  </a:lnTo>
                  <a:lnTo>
                    <a:pt x="29" y="14"/>
                  </a:lnTo>
                  <a:lnTo>
                    <a:pt x="29" y="8"/>
                  </a:lnTo>
                  <a:lnTo>
                    <a:pt x="33" y="20"/>
                  </a:lnTo>
                  <a:lnTo>
                    <a:pt x="36" y="30"/>
                  </a:lnTo>
                  <a:lnTo>
                    <a:pt x="33" y="41"/>
                  </a:lnTo>
                  <a:lnTo>
                    <a:pt x="36" y="55"/>
                  </a:lnTo>
                  <a:lnTo>
                    <a:pt x="40" y="55"/>
                  </a:lnTo>
                  <a:lnTo>
                    <a:pt x="41" y="53"/>
                  </a:lnTo>
                  <a:lnTo>
                    <a:pt x="49" y="46"/>
                  </a:lnTo>
                  <a:lnTo>
                    <a:pt x="52" y="41"/>
                  </a:lnTo>
                  <a:lnTo>
                    <a:pt x="54" y="34"/>
                  </a:lnTo>
                  <a:lnTo>
                    <a:pt x="52" y="33"/>
                  </a:lnTo>
                  <a:lnTo>
                    <a:pt x="4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4" name="Freeform 156"/>
            <p:cNvSpPr>
              <a:spLocks/>
            </p:cNvSpPr>
            <p:nvPr/>
          </p:nvSpPr>
          <p:spPr bwMode="auto">
            <a:xfrm>
              <a:off x="3436988" y="3883298"/>
              <a:ext cx="46037" cy="46037"/>
            </a:xfrm>
            <a:custGeom>
              <a:avLst/>
              <a:gdLst>
                <a:gd name="T0" fmla="*/ 0 w 57"/>
                <a:gd name="T1" fmla="*/ 2147483647 h 57"/>
                <a:gd name="T2" fmla="*/ 2147483647 w 57"/>
                <a:gd name="T3" fmla="*/ 2147483647 h 57"/>
                <a:gd name="T4" fmla="*/ 2147483647 w 57"/>
                <a:gd name="T5" fmla="*/ 2147483647 h 57"/>
                <a:gd name="T6" fmla="*/ 2147483647 w 57"/>
                <a:gd name="T7" fmla="*/ 2147483647 h 57"/>
                <a:gd name="T8" fmla="*/ 2147483647 w 57"/>
                <a:gd name="T9" fmla="*/ 2147483647 h 57"/>
                <a:gd name="T10" fmla="*/ 2147483647 w 57"/>
                <a:gd name="T11" fmla="*/ 0 h 57"/>
                <a:gd name="T12" fmla="*/ 2147483647 w 57"/>
                <a:gd name="T13" fmla="*/ 0 h 57"/>
                <a:gd name="T14" fmla="*/ 2147483647 w 57"/>
                <a:gd name="T15" fmla="*/ 2147483647 h 57"/>
                <a:gd name="T16" fmla="*/ 2147483647 w 57"/>
                <a:gd name="T17" fmla="*/ 2147483647 h 57"/>
                <a:gd name="T18" fmla="*/ 2147483647 w 57"/>
                <a:gd name="T19" fmla="*/ 2147483647 h 57"/>
                <a:gd name="T20" fmla="*/ 2147483647 w 57"/>
                <a:gd name="T21" fmla="*/ 2147483647 h 57"/>
                <a:gd name="T22" fmla="*/ 2147483647 w 57"/>
                <a:gd name="T23" fmla="*/ 2147483647 h 57"/>
                <a:gd name="T24" fmla="*/ 2147483647 w 57"/>
                <a:gd name="T25" fmla="*/ 2147483647 h 57"/>
                <a:gd name="T26" fmla="*/ 2147483647 w 57"/>
                <a:gd name="T27" fmla="*/ 2147483647 h 57"/>
                <a:gd name="T28" fmla="*/ 2147483647 w 57"/>
                <a:gd name="T29" fmla="*/ 2147483647 h 57"/>
                <a:gd name="T30" fmla="*/ 2147483647 w 57"/>
                <a:gd name="T31" fmla="*/ 2147483647 h 57"/>
                <a:gd name="T32" fmla="*/ 2147483647 w 57"/>
                <a:gd name="T33" fmla="*/ 2147483647 h 57"/>
                <a:gd name="T34" fmla="*/ 2147483647 w 57"/>
                <a:gd name="T35" fmla="*/ 2147483647 h 57"/>
                <a:gd name="T36" fmla="*/ 2147483647 w 57"/>
                <a:gd name="T37" fmla="*/ 2147483647 h 57"/>
                <a:gd name="T38" fmla="*/ 2147483647 w 57"/>
                <a:gd name="T39" fmla="*/ 2147483647 h 57"/>
                <a:gd name="T40" fmla="*/ 2147483647 w 57"/>
                <a:gd name="T41" fmla="*/ 2147483647 h 57"/>
                <a:gd name="T42" fmla="*/ 2147483647 w 57"/>
                <a:gd name="T43" fmla="*/ 2147483647 h 57"/>
                <a:gd name="T44" fmla="*/ 2147483647 w 57"/>
                <a:gd name="T45" fmla="*/ 2147483647 h 57"/>
                <a:gd name="T46" fmla="*/ 2147483647 w 57"/>
                <a:gd name="T47" fmla="*/ 2147483647 h 57"/>
                <a:gd name="T48" fmla="*/ 2147483647 w 57"/>
                <a:gd name="T49" fmla="*/ 2147483647 h 57"/>
                <a:gd name="T50" fmla="*/ 2147483647 w 57"/>
                <a:gd name="T51" fmla="*/ 2147483647 h 57"/>
                <a:gd name="T52" fmla="*/ 2147483647 w 57"/>
                <a:gd name="T53" fmla="*/ 2147483647 h 57"/>
                <a:gd name="T54" fmla="*/ 2147483647 w 57"/>
                <a:gd name="T55" fmla="*/ 2147483647 h 57"/>
                <a:gd name="T56" fmla="*/ 2147483647 w 57"/>
                <a:gd name="T57" fmla="*/ 214748364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57"/>
                <a:gd name="T89" fmla="*/ 57 w 57"/>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57">
                  <a:moveTo>
                    <a:pt x="0" y="28"/>
                  </a:moveTo>
                  <a:lnTo>
                    <a:pt x="3" y="23"/>
                  </a:lnTo>
                  <a:lnTo>
                    <a:pt x="4" y="15"/>
                  </a:lnTo>
                  <a:lnTo>
                    <a:pt x="4" y="9"/>
                  </a:lnTo>
                  <a:lnTo>
                    <a:pt x="4" y="6"/>
                  </a:lnTo>
                  <a:lnTo>
                    <a:pt x="4" y="0"/>
                  </a:lnTo>
                  <a:lnTo>
                    <a:pt x="7" y="0"/>
                  </a:lnTo>
                  <a:lnTo>
                    <a:pt x="12" y="6"/>
                  </a:lnTo>
                  <a:lnTo>
                    <a:pt x="15" y="12"/>
                  </a:lnTo>
                  <a:lnTo>
                    <a:pt x="17" y="20"/>
                  </a:lnTo>
                  <a:lnTo>
                    <a:pt x="17" y="23"/>
                  </a:lnTo>
                  <a:lnTo>
                    <a:pt x="20" y="38"/>
                  </a:lnTo>
                  <a:lnTo>
                    <a:pt x="23" y="45"/>
                  </a:lnTo>
                  <a:lnTo>
                    <a:pt x="25" y="41"/>
                  </a:lnTo>
                  <a:lnTo>
                    <a:pt x="25" y="33"/>
                  </a:lnTo>
                  <a:lnTo>
                    <a:pt x="25" y="23"/>
                  </a:lnTo>
                  <a:lnTo>
                    <a:pt x="28" y="15"/>
                  </a:lnTo>
                  <a:lnTo>
                    <a:pt x="28" y="8"/>
                  </a:lnTo>
                  <a:lnTo>
                    <a:pt x="33" y="20"/>
                  </a:lnTo>
                  <a:lnTo>
                    <a:pt x="36" y="30"/>
                  </a:lnTo>
                  <a:lnTo>
                    <a:pt x="33" y="41"/>
                  </a:lnTo>
                  <a:lnTo>
                    <a:pt x="36" y="57"/>
                  </a:lnTo>
                  <a:lnTo>
                    <a:pt x="38" y="57"/>
                  </a:lnTo>
                  <a:lnTo>
                    <a:pt x="41" y="53"/>
                  </a:lnTo>
                  <a:lnTo>
                    <a:pt x="50" y="45"/>
                  </a:lnTo>
                  <a:lnTo>
                    <a:pt x="53" y="41"/>
                  </a:lnTo>
                  <a:lnTo>
                    <a:pt x="57" y="36"/>
                  </a:lnTo>
                  <a:lnTo>
                    <a:pt x="53" y="33"/>
                  </a:lnTo>
                  <a:lnTo>
                    <a:pt x="49"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5" name="Freeform 157"/>
            <p:cNvSpPr>
              <a:spLocks/>
            </p:cNvSpPr>
            <p:nvPr/>
          </p:nvSpPr>
          <p:spPr bwMode="auto">
            <a:xfrm>
              <a:off x="3427463" y="3945210"/>
              <a:ext cx="44450" cy="44450"/>
            </a:xfrm>
            <a:custGeom>
              <a:avLst/>
              <a:gdLst>
                <a:gd name="T0" fmla="*/ 0 w 55"/>
                <a:gd name="T1" fmla="*/ 2147483647 h 55"/>
                <a:gd name="T2" fmla="*/ 2147483647 w 55"/>
                <a:gd name="T3" fmla="*/ 2147483647 h 55"/>
                <a:gd name="T4" fmla="*/ 2147483647 w 55"/>
                <a:gd name="T5" fmla="*/ 2147483647 h 55"/>
                <a:gd name="T6" fmla="*/ 2147483647 w 55"/>
                <a:gd name="T7" fmla="*/ 2147483647 h 55"/>
                <a:gd name="T8" fmla="*/ 2147483647 w 55"/>
                <a:gd name="T9" fmla="*/ 2147483647 h 55"/>
                <a:gd name="T10" fmla="*/ 2147483647 w 55"/>
                <a:gd name="T11" fmla="*/ 0 h 55"/>
                <a:gd name="T12" fmla="*/ 2147483647 w 55"/>
                <a:gd name="T13" fmla="*/ 0 h 55"/>
                <a:gd name="T14" fmla="*/ 2147483647 w 55"/>
                <a:gd name="T15" fmla="*/ 2147483647 h 55"/>
                <a:gd name="T16" fmla="*/ 2147483647 w 55"/>
                <a:gd name="T17" fmla="*/ 2147483647 h 55"/>
                <a:gd name="T18" fmla="*/ 2147483647 w 55"/>
                <a:gd name="T19" fmla="*/ 2147483647 h 55"/>
                <a:gd name="T20" fmla="*/ 2147483647 w 55"/>
                <a:gd name="T21" fmla="*/ 2147483647 h 55"/>
                <a:gd name="T22" fmla="*/ 2147483647 w 55"/>
                <a:gd name="T23" fmla="*/ 2147483647 h 55"/>
                <a:gd name="T24" fmla="*/ 2147483647 w 55"/>
                <a:gd name="T25" fmla="*/ 2147483647 h 55"/>
                <a:gd name="T26" fmla="*/ 2147483647 w 55"/>
                <a:gd name="T27" fmla="*/ 2147483647 h 55"/>
                <a:gd name="T28" fmla="*/ 2147483647 w 55"/>
                <a:gd name="T29" fmla="*/ 2147483647 h 55"/>
                <a:gd name="T30" fmla="*/ 2147483647 w 55"/>
                <a:gd name="T31" fmla="*/ 2147483647 h 55"/>
                <a:gd name="T32" fmla="*/ 2147483647 w 55"/>
                <a:gd name="T33" fmla="*/ 2147483647 h 55"/>
                <a:gd name="T34" fmla="*/ 2147483647 w 55"/>
                <a:gd name="T35" fmla="*/ 2147483647 h 55"/>
                <a:gd name="T36" fmla="*/ 2147483647 w 55"/>
                <a:gd name="T37" fmla="*/ 2147483647 h 55"/>
                <a:gd name="T38" fmla="*/ 2147483647 w 55"/>
                <a:gd name="T39" fmla="*/ 2147483647 h 55"/>
                <a:gd name="T40" fmla="*/ 2147483647 w 55"/>
                <a:gd name="T41" fmla="*/ 2147483647 h 55"/>
                <a:gd name="T42" fmla="*/ 2147483647 w 55"/>
                <a:gd name="T43" fmla="*/ 2147483647 h 55"/>
                <a:gd name="T44" fmla="*/ 2147483647 w 55"/>
                <a:gd name="T45" fmla="*/ 2147483647 h 55"/>
                <a:gd name="T46" fmla="*/ 2147483647 w 55"/>
                <a:gd name="T47" fmla="*/ 2147483647 h 55"/>
                <a:gd name="T48" fmla="*/ 2147483647 w 55"/>
                <a:gd name="T49" fmla="*/ 2147483647 h 55"/>
                <a:gd name="T50" fmla="*/ 2147483647 w 55"/>
                <a:gd name="T51" fmla="*/ 2147483647 h 55"/>
                <a:gd name="T52" fmla="*/ 2147483647 w 55"/>
                <a:gd name="T53" fmla="*/ 2147483647 h 55"/>
                <a:gd name="T54" fmla="*/ 2147483647 w 55"/>
                <a:gd name="T55" fmla="*/ 2147483647 h 55"/>
                <a:gd name="T56" fmla="*/ 2147483647 w 55"/>
                <a:gd name="T57" fmla="*/ 214748364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5"/>
                <a:gd name="T89" fmla="*/ 55 w 5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5">
                  <a:moveTo>
                    <a:pt x="0" y="27"/>
                  </a:moveTo>
                  <a:lnTo>
                    <a:pt x="3" y="22"/>
                  </a:lnTo>
                  <a:lnTo>
                    <a:pt x="5" y="14"/>
                  </a:lnTo>
                  <a:lnTo>
                    <a:pt x="5" y="10"/>
                  </a:lnTo>
                  <a:lnTo>
                    <a:pt x="5" y="3"/>
                  </a:lnTo>
                  <a:lnTo>
                    <a:pt x="5" y="0"/>
                  </a:lnTo>
                  <a:lnTo>
                    <a:pt x="8" y="0"/>
                  </a:lnTo>
                  <a:lnTo>
                    <a:pt x="13" y="3"/>
                  </a:lnTo>
                  <a:lnTo>
                    <a:pt x="16" y="11"/>
                  </a:lnTo>
                  <a:lnTo>
                    <a:pt x="17" y="19"/>
                  </a:lnTo>
                  <a:lnTo>
                    <a:pt x="17" y="22"/>
                  </a:lnTo>
                  <a:lnTo>
                    <a:pt x="20" y="38"/>
                  </a:lnTo>
                  <a:lnTo>
                    <a:pt x="22" y="44"/>
                  </a:lnTo>
                  <a:lnTo>
                    <a:pt x="25" y="40"/>
                  </a:lnTo>
                  <a:lnTo>
                    <a:pt x="25" y="32"/>
                  </a:lnTo>
                  <a:lnTo>
                    <a:pt x="25" y="22"/>
                  </a:lnTo>
                  <a:lnTo>
                    <a:pt x="28" y="14"/>
                  </a:lnTo>
                  <a:lnTo>
                    <a:pt x="28" y="6"/>
                  </a:lnTo>
                  <a:lnTo>
                    <a:pt x="33" y="19"/>
                  </a:lnTo>
                  <a:lnTo>
                    <a:pt x="36" y="30"/>
                  </a:lnTo>
                  <a:lnTo>
                    <a:pt x="33" y="40"/>
                  </a:lnTo>
                  <a:lnTo>
                    <a:pt x="36" y="55"/>
                  </a:lnTo>
                  <a:lnTo>
                    <a:pt x="38" y="55"/>
                  </a:lnTo>
                  <a:lnTo>
                    <a:pt x="41" y="52"/>
                  </a:lnTo>
                  <a:lnTo>
                    <a:pt x="51" y="44"/>
                  </a:lnTo>
                  <a:lnTo>
                    <a:pt x="54" y="40"/>
                  </a:lnTo>
                  <a:lnTo>
                    <a:pt x="55" y="35"/>
                  </a:lnTo>
                  <a:lnTo>
                    <a:pt x="54" y="32"/>
                  </a:lnTo>
                  <a:lnTo>
                    <a:pt x="49"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6" name="Freeform 158"/>
            <p:cNvSpPr>
              <a:spLocks/>
            </p:cNvSpPr>
            <p:nvPr/>
          </p:nvSpPr>
          <p:spPr bwMode="auto">
            <a:xfrm>
              <a:off x="3427463" y="4002360"/>
              <a:ext cx="44450" cy="42863"/>
            </a:xfrm>
            <a:custGeom>
              <a:avLst/>
              <a:gdLst>
                <a:gd name="T0" fmla="*/ 0 w 55"/>
                <a:gd name="T1" fmla="*/ 2147483647 h 56"/>
                <a:gd name="T2" fmla="*/ 2147483647 w 55"/>
                <a:gd name="T3" fmla="*/ 2147483647 h 56"/>
                <a:gd name="T4" fmla="*/ 2147483647 w 55"/>
                <a:gd name="T5" fmla="*/ 2147483647 h 56"/>
                <a:gd name="T6" fmla="*/ 2147483647 w 55"/>
                <a:gd name="T7" fmla="*/ 2147483647 h 56"/>
                <a:gd name="T8" fmla="*/ 2147483647 w 55"/>
                <a:gd name="T9" fmla="*/ 2147483647 h 56"/>
                <a:gd name="T10" fmla="*/ 2147483647 w 55"/>
                <a:gd name="T11" fmla="*/ 0 h 56"/>
                <a:gd name="T12" fmla="*/ 2147483647 w 55"/>
                <a:gd name="T13" fmla="*/ 0 h 56"/>
                <a:gd name="T14" fmla="*/ 2147483647 w 55"/>
                <a:gd name="T15" fmla="*/ 2147483647 h 56"/>
                <a:gd name="T16" fmla="*/ 2147483647 w 55"/>
                <a:gd name="T17" fmla="*/ 2147483647 h 56"/>
                <a:gd name="T18" fmla="*/ 2147483647 w 55"/>
                <a:gd name="T19" fmla="*/ 2147483647 h 56"/>
                <a:gd name="T20" fmla="*/ 2147483647 w 55"/>
                <a:gd name="T21" fmla="*/ 2147483647 h 56"/>
                <a:gd name="T22" fmla="*/ 2147483647 w 55"/>
                <a:gd name="T23" fmla="*/ 2147483647 h 56"/>
                <a:gd name="T24" fmla="*/ 2147483647 w 55"/>
                <a:gd name="T25" fmla="*/ 2147483647 h 56"/>
                <a:gd name="T26" fmla="*/ 2147483647 w 55"/>
                <a:gd name="T27" fmla="*/ 2147483647 h 56"/>
                <a:gd name="T28" fmla="*/ 2147483647 w 55"/>
                <a:gd name="T29" fmla="*/ 2147483647 h 56"/>
                <a:gd name="T30" fmla="*/ 2147483647 w 55"/>
                <a:gd name="T31" fmla="*/ 2147483647 h 56"/>
                <a:gd name="T32" fmla="*/ 2147483647 w 55"/>
                <a:gd name="T33" fmla="*/ 2147483647 h 56"/>
                <a:gd name="T34" fmla="*/ 2147483647 w 55"/>
                <a:gd name="T35" fmla="*/ 2147483647 h 56"/>
                <a:gd name="T36" fmla="*/ 2147483647 w 55"/>
                <a:gd name="T37" fmla="*/ 2147483647 h 56"/>
                <a:gd name="T38" fmla="*/ 2147483647 w 55"/>
                <a:gd name="T39" fmla="*/ 2147483647 h 56"/>
                <a:gd name="T40" fmla="*/ 2147483647 w 55"/>
                <a:gd name="T41" fmla="*/ 2147483647 h 56"/>
                <a:gd name="T42" fmla="*/ 2147483647 w 55"/>
                <a:gd name="T43" fmla="*/ 2147483647 h 56"/>
                <a:gd name="T44" fmla="*/ 2147483647 w 55"/>
                <a:gd name="T45" fmla="*/ 2147483647 h 56"/>
                <a:gd name="T46" fmla="*/ 2147483647 w 55"/>
                <a:gd name="T47" fmla="*/ 2147483647 h 56"/>
                <a:gd name="T48" fmla="*/ 2147483647 w 55"/>
                <a:gd name="T49" fmla="*/ 2147483647 h 56"/>
                <a:gd name="T50" fmla="*/ 2147483647 w 55"/>
                <a:gd name="T51" fmla="*/ 2147483647 h 56"/>
                <a:gd name="T52" fmla="*/ 2147483647 w 55"/>
                <a:gd name="T53" fmla="*/ 2147483647 h 56"/>
                <a:gd name="T54" fmla="*/ 2147483647 w 55"/>
                <a:gd name="T55" fmla="*/ 2147483647 h 56"/>
                <a:gd name="T56" fmla="*/ 2147483647 w 55"/>
                <a:gd name="T57" fmla="*/ 2147483647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6"/>
                <a:gd name="T89" fmla="*/ 55 w 55"/>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6">
                  <a:moveTo>
                    <a:pt x="0" y="27"/>
                  </a:moveTo>
                  <a:lnTo>
                    <a:pt x="3" y="22"/>
                  </a:lnTo>
                  <a:lnTo>
                    <a:pt x="5" y="18"/>
                  </a:lnTo>
                  <a:lnTo>
                    <a:pt x="5" y="11"/>
                  </a:lnTo>
                  <a:lnTo>
                    <a:pt x="5" y="5"/>
                  </a:lnTo>
                  <a:lnTo>
                    <a:pt x="5" y="0"/>
                  </a:lnTo>
                  <a:lnTo>
                    <a:pt x="8" y="0"/>
                  </a:lnTo>
                  <a:lnTo>
                    <a:pt x="13" y="5"/>
                  </a:lnTo>
                  <a:lnTo>
                    <a:pt x="16" y="14"/>
                  </a:lnTo>
                  <a:lnTo>
                    <a:pt x="17" y="22"/>
                  </a:lnTo>
                  <a:lnTo>
                    <a:pt x="17" y="24"/>
                  </a:lnTo>
                  <a:lnTo>
                    <a:pt x="20" y="40"/>
                  </a:lnTo>
                  <a:lnTo>
                    <a:pt x="22" y="48"/>
                  </a:lnTo>
                  <a:lnTo>
                    <a:pt x="25" y="43"/>
                  </a:lnTo>
                  <a:lnTo>
                    <a:pt x="25" y="35"/>
                  </a:lnTo>
                  <a:lnTo>
                    <a:pt x="25" y="24"/>
                  </a:lnTo>
                  <a:lnTo>
                    <a:pt x="28" y="18"/>
                  </a:lnTo>
                  <a:lnTo>
                    <a:pt x="28" y="10"/>
                  </a:lnTo>
                  <a:lnTo>
                    <a:pt x="33" y="22"/>
                  </a:lnTo>
                  <a:lnTo>
                    <a:pt x="36" y="32"/>
                  </a:lnTo>
                  <a:lnTo>
                    <a:pt x="33" y="43"/>
                  </a:lnTo>
                  <a:lnTo>
                    <a:pt x="36" y="56"/>
                  </a:lnTo>
                  <a:lnTo>
                    <a:pt x="38" y="56"/>
                  </a:lnTo>
                  <a:lnTo>
                    <a:pt x="41" y="52"/>
                  </a:lnTo>
                  <a:lnTo>
                    <a:pt x="51" y="45"/>
                  </a:lnTo>
                  <a:lnTo>
                    <a:pt x="54" y="40"/>
                  </a:lnTo>
                  <a:lnTo>
                    <a:pt x="55" y="35"/>
                  </a:lnTo>
                  <a:lnTo>
                    <a:pt x="54" y="32"/>
                  </a:lnTo>
                  <a:lnTo>
                    <a:pt x="49"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7" name="Freeform 159"/>
            <p:cNvSpPr>
              <a:spLocks/>
            </p:cNvSpPr>
            <p:nvPr/>
          </p:nvSpPr>
          <p:spPr bwMode="auto">
            <a:xfrm>
              <a:off x="3430638" y="4059510"/>
              <a:ext cx="46037" cy="44450"/>
            </a:xfrm>
            <a:custGeom>
              <a:avLst/>
              <a:gdLst>
                <a:gd name="T0" fmla="*/ 0 w 57"/>
                <a:gd name="T1" fmla="*/ 2147483647 h 57"/>
                <a:gd name="T2" fmla="*/ 2147483647 w 57"/>
                <a:gd name="T3" fmla="*/ 2147483647 h 57"/>
                <a:gd name="T4" fmla="*/ 2147483647 w 57"/>
                <a:gd name="T5" fmla="*/ 2147483647 h 57"/>
                <a:gd name="T6" fmla="*/ 2147483647 w 57"/>
                <a:gd name="T7" fmla="*/ 2147483647 h 57"/>
                <a:gd name="T8" fmla="*/ 2147483647 w 57"/>
                <a:gd name="T9" fmla="*/ 2147483647 h 57"/>
                <a:gd name="T10" fmla="*/ 2147483647 w 57"/>
                <a:gd name="T11" fmla="*/ 0 h 57"/>
                <a:gd name="T12" fmla="*/ 2147483647 w 57"/>
                <a:gd name="T13" fmla="*/ 0 h 57"/>
                <a:gd name="T14" fmla="*/ 2147483647 w 57"/>
                <a:gd name="T15" fmla="*/ 2147483647 h 57"/>
                <a:gd name="T16" fmla="*/ 2147483647 w 57"/>
                <a:gd name="T17" fmla="*/ 2147483647 h 57"/>
                <a:gd name="T18" fmla="*/ 2147483647 w 57"/>
                <a:gd name="T19" fmla="*/ 2147483647 h 57"/>
                <a:gd name="T20" fmla="*/ 2147483647 w 57"/>
                <a:gd name="T21" fmla="*/ 2147483647 h 57"/>
                <a:gd name="T22" fmla="*/ 2147483647 w 57"/>
                <a:gd name="T23" fmla="*/ 2147483647 h 57"/>
                <a:gd name="T24" fmla="*/ 2147483647 w 57"/>
                <a:gd name="T25" fmla="*/ 2147483647 h 57"/>
                <a:gd name="T26" fmla="*/ 2147483647 w 57"/>
                <a:gd name="T27" fmla="*/ 2147483647 h 57"/>
                <a:gd name="T28" fmla="*/ 2147483647 w 57"/>
                <a:gd name="T29" fmla="*/ 2147483647 h 57"/>
                <a:gd name="T30" fmla="*/ 2147483647 w 57"/>
                <a:gd name="T31" fmla="*/ 2147483647 h 57"/>
                <a:gd name="T32" fmla="*/ 2147483647 w 57"/>
                <a:gd name="T33" fmla="*/ 2147483647 h 57"/>
                <a:gd name="T34" fmla="*/ 2147483647 w 57"/>
                <a:gd name="T35" fmla="*/ 2147483647 h 57"/>
                <a:gd name="T36" fmla="*/ 2147483647 w 57"/>
                <a:gd name="T37" fmla="*/ 2147483647 h 57"/>
                <a:gd name="T38" fmla="*/ 2147483647 w 57"/>
                <a:gd name="T39" fmla="*/ 2147483647 h 57"/>
                <a:gd name="T40" fmla="*/ 2147483647 w 57"/>
                <a:gd name="T41" fmla="*/ 2147483647 h 57"/>
                <a:gd name="T42" fmla="*/ 2147483647 w 57"/>
                <a:gd name="T43" fmla="*/ 2147483647 h 57"/>
                <a:gd name="T44" fmla="*/ 2147483647 w 57"/>
                <a:gd name="T45" fmla="*/ 2147483647 h 57"/>
                <a:gd name="T46" fmla="*/ 2147483647 w 57"/>
                <a:gd name="T47" fmla="*/ 2147483647 h 57"/>
                <a:gd name="T48" fmla="*/ 2147483647 w 57"/>
                <a:gd name="T49" fmla="*/ 2147483647 h 57"/>
                <a:gd name="T50" fmla="*/ 2147483647 w 57"/>
                <a:gd name="T51" fmla="*/ 2147483647 h 57"/>
                <a:gd name="T52" fmla="*/ 2147483647 w 57"/>
                <a:gd name="T53" fmla="*/ 2147483647 h 57"/>
                <a:gd name="T54" fmla="*/ 2147483647 w 57"/>
                <a:gd name="T55" fmla="*/ 2147483647 h 57"/>
                <a:gd name="T56" fmla="*/ 2147483647 w 57"/>
                <a:gd name="T57" fmla="*/ 2147483647 h 57"/>
                <a:gd name="T58" fmla="*/ 2147483647 w 57"/>
                <a:gd name="T59" fmla="*/ 2147483647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57"/>
                <a:gd name="T92" fmla="*/ 57 w 57"/>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57">
                  <a:moveTo>
                    <a:pt x="0" y="28"/>
                  </a:moveTo>
                  <a:lnTo>
                    <a:pt x="3" y="21"/>
                  </a:lnTo>
                  <a:lnTo>
                    <a:pt x="3" y="16"/>
                  </a:lnTo>
                  <a:lnTo>
                    <a:pt x="3" y="9"/>
                  </a:lnTo>
                  <a:lnTo>
                    <a:pt x="6" y="6"/>
                  </a:lnTo>
                  <a:lnTo>
                    <a:pt x="6" y="0"/>
                  </a:lnTo>
                  <a:lnTo>
                    <a:pt x="8" y="0"/>
                  </a:lnTo>
                  <a:lnTo>
                    <a:pt x="12" y="6"/>
                  </a:lnTo>
                  <a:lnTo>
                    <a:pt x="15" y="13"/>
                  </a:lnTo>
                  <a:lnTo>
                    <a:pt x="15" y="21"/>
                  </a:lnTo>
                  <a:lnTo>
                    <a:pt x="15" y="24"/>
                  </a:lnTo>
                  <a:lnTo>
                    <a:pt x="17" y="38"/>
                  </a:lnTo>
                  <a:lnTo>
                    <a:pt x="20" y="46"/>
                  </a:lnTo>
                  <a:lnTo>
                    <a:pt x="23" y="46"/>
                  </a:lnTo>
                  <a:lnTo>
                    <a:pt x="25" y="41"/>
                  </a:lnTo>
                  <a:lnTo>
                    <a:pt x="25" y="33"/>
                  </a:lnTo>
                  <a:lnTo>
                    <a:pt x="25" y="24"/>
                  </a:lnTo>
                  <a:lnTo>
                    <a:pt x="28" y="16"/>
                  </a:lnTo>
                  <a:lnTo>
                    <a:pt x="28" y="8"/>
                  </a:lnTo>
                  <a:lnTo>
                    <a:pt x="33" y="21"/>
                  </a:lnTo>
                  <a:lnTo>
                    <a:pt x="36" y="30"/>
                  </a:lnTo>
                  <a:lnTo>
                    <a:pt x="33" y="41"/>
                  </a:lnTo>
                  <a:lnTo>
                    <a:pt x="36" y="57"/>
                  </a:lnTo>
                  <a:lnTo>
                    <a:pt x="38" y="54"/>
                  </a:lnTo>
                  <a:lnTo>
                    <a:pt x="41" y="51"/>
                  </a:lnTo>
                  <a:lnTo>
                    <a:pt x="50" y="43"/>
                  </a:lnTo>
                  <a:lnTo>
                    <a:pt x="53" y="38"/>
                  </a:lnTo>
                  <a:lnTo>
                    <a:pt x="57" y="33"/>
                  </a:lnTo>
                  <a:lnTo>
                    <a:pt x="53" y="30"/>
                  </a:lnTo>
                  <a:lnTo>
                    <a:pt x="49"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8" name="Freeform 160"/>
            <p:cNvSpPr>
              <a:spLocks/>
            </p:cNvSpPr>
            <p:nvPr/>
          </p:nvSpPr>
          <p:spPr bwMode="auto">
            <a:xfrm>
              <a:off x="3441750" y="4121423"/>
              <a:ext cx="44450" cy="42862"/>
            </a:xfrm>
            <a:custGeom>
              <a:avLst/>
              <a:gdLst>
                <a:gd name="T0" fmla="*/ 0 w 57"/>
                <a:gd name="T1" fmla="*/ 2147483647 h 56"/>
                <a:gd name="T2" fmla="*/ 2147483647 w 57"/>
                <a:gd name="T3" fmla="*/ 2147483647 h 56"/>
                <a:gd name="T4" fmla="*/ 2147483647 w 57"/>
                <a:gd name="T5" fmla="*/ 2147483647 h 56"/>
                <a:gd name="T6" fmla="*/ 2147483647 w 57"/>
                <a:gd name="T7" fmla="*/ 2147483647 h 56"/>
                <a:gd name="T8" fmla="*/ 2147483647 w 57"/>
                <a:gd name="T9" fmla="*/ 2147483647 h 56"/>
                <a:gd name="T10" fmla="*/ 2147483647 w 57"/>
                <a:gd name="T11" fmla="*/ 0 h 56"/>
                <a:gd name="T12" fmla="*/ 2147483647 w 57"/>
                <a:gd name="T13" fmla="*/ 0 h 56"/>
                <a:gd name="T14" fmla="*/ 2147483647 w 57"/>
                <a:gd name="T15" fmla="*/ 2147483647 h 56"/>
                <a:gd name="T16" fmla="*/ 2147483647 w 57"/>
                <a:gd name="T17" fmla="*/ 2147483647 h 56"/>
                <a:gd name="T18" fmla="*/ 2147483647 w 57"/>
                <a:gd name="T19" fmla="*/ 2147483647 h 56"/>
                <a:gd name="T20" fmla="*/ 2147483647 w 57"/>
                <a:gd name="T21" fmla="*/ 2147483647 h 56"/>
                <a:gd name="T22" fmla="*/ 2147483647 w 57"/>
                <a:gd name="T23" fmla="*/ 2147483647 h 56"/>
                <a:gd name="T24" fmla="*/ 2147483647 w 57"/>
                <a:gd name="T25" fmla="*/ 2147483647 h 56"/>
                <a:gd name="T26" fmla="*/ 2147483647 w 57"/>
                <a:gd name="T27" fmla="*/ 2147483647 h 56"/>
                <a:gd name="T28" fmla="*/ 2147483647 w 57"/>
                <a:gd name="T29" fmla="*/ 2147483647 h 56"/>
                <a:gd name="T30" fmla="*/ 2147483647 w 57"/>
                <a:gd name="T31" fmla="*/ 2147483647 h 56"/>
                <a:gd name="T32" fmla="*/ 2147483647 w 57"/>
                <a:gd name="T33" fmla="*/ 2147483647 h 56"/>
                <a:gd name="T34" fmla="*/ 2147483647 w 57"/>
                <a:gd name="T35" fmla="*/ 2147483647 h 56"/>
                <a:gd name="T36" fmla="*/ 2147483647 w 57"/>
                <a:gd name="T37" fmla="*/ 2147483647 h 56"/>
                <a:gd name="T38" fmla="*/ 2147483647 w 57"/>
                <a:gd name="T39" fmla="*/ 2147483647 h 56"/>
                <a:gd name="T40" fmla="*/ 2147483647 w 57"/>
                <a:gd name="T41" fmla="*/ 2147483647 h 56"/>
                <a:gd name="T42" fmla="*/ 2147483647 w 57"/>
                <a:gd name="T43" fmla="*/ 2147483647 h 56"/>
                <a:gd name="T44" fmla="*/ 2147483647 w 57"/>
                <a:gd name="T45" fmla="*/ 2147483647 h 56"/>
                <a:gd name="T46" fmla="*/ 2147483647 w 57"/>
                <a:gd name="T47" fmla="*/ 2147483647 h 56"/>
                <a:gd name="T48" fmla="*/ 2147483647 w 57"/>
                <a:gd name="T49" fmla="*/ 2147483647 h 56"/>
                <a:gd name="T50" fmla="*/ 2147483647 w 57"/>
                <a:gd name="T51" fmla="*/ 2147483647 h 56"/>
                <a:gd name="T52" fmla="*/ 2147483647 w 57"/>
                <a:gd name="T53" fmla="*/ 2147483647 h 56"/>
                <a:gd name="T54" fmla="*/ 2147483647 w 57"/>
                <a:gd name="T55" fmla="*/ 2147483647 h 56"/>
                <a:gd name="T56" fmla="*/ 2147483647 w 57"/>
                <a:gd name="T57" fmla="*/ 2147483647 h 56"/>
                <a:gd name="T58" fmla="*/ 2147483647 w 57"/>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56"/>
                <a:gd name="T92" fmla="*/ 57 w 57"/>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56">
                  <a:moveTo>
                    <a:pt x="0" y="27"/>
                  </a:moveTo>
                  <a:lnTo>
                    <a:pt x="3" y="19"/>
                  </a:lnTo>
                  <a:lnTo>
                    <a:pt x="3" y="15"/>
                  </a:lnTo>
                  <a:lnTo>
                    <a:pt x="3" y="10"/>
                  </a:lnTo>
                  <a:lnTo>
                    <a:pt x="5" y="4"/>
                  </a:lnTo>
                  <a:lnTo>
                    <a:pt x="5" y="0"/>
                  </a:lnTo>
                  <a:lnTo>
                    <a:pt x="8" y="0"/>
                  </a:lnTo>
                  <a:lnTo>
                    <a:pt x="13" y="4"/>
                  </a:lnTo>
                  <a:lnTo>
                    <a:pt x="16" y="12"/>
                  </a:lnTo>
                  <a:lnTo>
                    <a:pt x="16" y="19"/>
                  </a:lnTo>
                  <a:lnTo>
                    <a:pt x="16" y="23"/>
                  </a:lnTo>
                  <a:lnTo>
                    <a:pt x="19" y="38"/>
                  </a:lnTo>
                  <a:lnTo>
                    <a:pt x="21" y="45"/>
                  </a:lnTo>
                  <a:lnTo>
                    <a:pt x="24" y="45"/>
                  </a:lnTo>
                  <a:lnTo>
                    <a:pt x="26" y="40"/>
                  </a:lnTo>
                  <a:lnTo>
                    <a:pt x="26" y="32"/>
                  </a:lnTo>
                  <a:lnTo>
                    <a:pt x="26" y="23"/>
                  </a:lnTo>
                  <a:lnTo>
                    <a:pt x="29" y="15"/>
                  </a:lnTo>
                  <a:lnTo>
                    <a:pt x="29" y="7"/>
                  </a:lnTo>
                  <a:lnTo>
                    <a:pt x="34" y="19"/>
                  </a:lnTo>
                  <a:lnTo>
                    <a:pt x="37" y="31"/>
                  </a:lnTo>
                  <a:lnTo>
                    <a:pt x="34" y="40"/>
                  </a:lnTo>
                  <a:lnTo>
                    <a:pt x="37" y="56"/>
                  </a:lnTo>
                  <a:lnTo>
                    <a:pt x="38" y="53"/>
                  </a:lnTo>
                  <a:lnTo>
                    <a:pt x="41" y="51"/>
                  </a:lnTo>
                  <a:lnTo>
                    <a:pt x="53" y="43"/>
                  </a:lnTo>
                  <a:lnTo>
                    <a:pt x="54" y="38"/>
                  </a:lnTo>
                  <a:lnTo>
                    <a:pt x="57" y="32"/>
                  </a:lnTo>
                  <a:lnTo>
                    <a:pt x="54" y="31"/>
                  </a:lnTo>
                  <a:lnTo>
                    <a:pt x="49" y="31"/>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69" name="Freeform 161"/>
            <p:cNvSpPr>
              <a:spLocks/>
            </p:cNvSpPr>
            <p:nvPr/>
          </p:nvSpPr>
          <p:spPr bwMode="auto">
            <a:xfrm>
              <a:off x="3444925" y="4186510"/>
              <a:ext cx="42863" cy="44450"/>
            </a:xfrm>
            <a:custGeom>
              <a:avLst/>
              <a:gdLst>
                <a:gd name="T0" fmla="*/ 0 w 54"/>
                <a:gd name="T1" fmla="*/ 2147483647 h 57"/>
                <a:gd name="T2" fmla="*/ 2147483647 w 54"/>
                <a:gd name="T3" fmla="*/ 2147483647 h 57"/>
                <a:gd name="T4" fmla="*/ 2147483647 w 54"/>
                <a:gd name="T5" fmla="*/ 2147483647 h 57"/>
                <a:gd name="T6" fmla="*/ 2147483647 w 54"/>
                <a:gd name="T7" fmla="*/ 2147483647 h 57"/>
                <a:gd name="T8" fmla="*/ 2147483647 w 54"/>
                <a:gd name="T9" fmla="*/ 2147483647 h 57"/>
                <a:gd name="T10" fmla="*/ 2147483647 w 54"/>
                <a:gd name="T11" fmla="*/ 0 h 57"/>
                <a:gd name="T12" fmla="*/ 2147483647 w 54"/>
                <a:gd name="T13" fmla="*/ 0 h 57"/>
                <a:gd name="T14" fmla="*/ 2147483647 w 54"/>
                <a:gd name="T15" fmla="*/ 2147483647 h 57"/>
                <a:gd name="T16" fmla="*/ 2147483647 w 54"/>
                <a:gd name="T17" fmla="*/ 2147483647 h 57"/>
                <a:gd name="T18" fmla="*/ 2147483647 w 54"/>
                <a:gd name="T19" fmla="*/ 2147483647 h 57"/>
                <a:gd name="T20" fmla="*/ 2147483647 w 54"/>
                <a:gd name="T21" fmla="*/ 2147483647 h 57"/>
                <a:gd name="T22" fmla="*/ 2147483647 w 54"/>
                <a:gd name="T23" fmla="*/ 2147483647 h 57"/>
                <a:gd name="T24" fmla="*/ 2147483647 w 54"/>
                <a:gd name="T25" fmla="*/ 2147483647 h 57"/>
                <a:gd name="T26" fmla="*/ 2147483647 w 54"/>
                <a:gd name="T27" fmla="*/ 2147483647 h 57"/>
                <a:gd name="T28" fmla="*/ 2147483647 w 54"/>
                <a:gd name="T29" fmla="*/ 2147483647 h 57"/>
                <a:gd name="T30" fmla="*/ 2147483647 w 54"/>
                <a:gd name="T31" fmla="*/ 2147483647 h 57"/>
                <a:gd name="T32" fmla="*/ 2147483647 w 54"/>
                <a:gd name="T33" fmla="*/ 2147483647 h 57"/>
                <a:gd name="T34" fmla="*/ 2147483647 w 54"/>
                <a:gd name="T35" fmla="*/ 2147483647 h 57"/>
                <a:gd name="T36" fmla="*/ 2147483647 w 54"/>
                <a:gd name="T37" fmla="*/ 2147483647 h 57"/>
                <a:gd name="T38" fmla="*/ 2147483647 w 54"/>
                <a:gd name="T39" fmla="*/ 2147483647 h 57"/>
                <a:gd name="T40" fmla="*/ 2147483647 w 54"/>
                <a:gd name="T41" fmla="*/ 2147483647 h 57"/>
                <a:gd name="T42" fmla="*/ 2147483647 w 54"/>
                <a:gd name="T43" fmla="*/ 2147483647 h 57"/>
                <a:gd name="T44" fmla="*/ 2147483647 w 54"/>
                <a:gd name="T45" fmla="*/ 2147483647 h 57"/>
                <a:gd name="T46" fmla="*/ 2147483647 w 54"/>
                <a:gd name="T47" fmla="*/ 2147483647 h 57"/>
                <a:gd name="T48" fmla="*/ 2147483647 w 54"/>
                <a:gd name="T49" fmla="*/ 2147483647 h 57"/>
                <a:gd name="T50" fmla="*/ 2147483647 w 54"/>
                <a:gd name="T51" fmla="*/ 2147483647 h 57"/>
                <a:gd name="T52" fmla="*/ 2147483647 w 54"/>
                <a:gd name="T53" fmla="*/ 2147483647 h 57"/>
                <a:gd name="T54" fmla="*/ 2147483647 w 54"/>
                <a:gd name="T55" fmla="*/ 2147483647 h 57"/>
                <a:gd name="T56" fmla="*/ 2147483647 w 54"/>
                <a:gd name="T57" fmla="*/ 2147483647 h 57"/>
                <a:gd name="T58" fmla="*/ 2147483647 w 54"/>
                <a:gd name="T59" fmla="*/ 2147483647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7"/>
                <a:gd name="T92" fmla="*/ 54 w 54"/>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7">
                  <a:moveTo>
                    <a:pt x="0" y="28"/>
                  </a:moveTo>
                  <a:lnTo>
                    <a:pt x="3" y="23"/>
                  </a:lnTo>
                  <a:lnTo>
                    <a:pt x="3" y="15"/>
                  </a:lnTo>
                  <a:lnTo>
                    <a:pt x="3" y="11"/>
                  </a:lnTo>
                  <a:lnTo>
                    <a:pt x="6" y="6"/>
                  </a:lnTo>
                  <a:lnTo>
                    <a:pt x="6" y="0"/>
                  </a:lnTo>
                  <a:lnTo>
                    <a:pt x="8" y="0"/>
                  </a:lnTo>
                  <a:lnTo>
                    <a:pt x="14" y="6"/>
                  </a:lnTo>
                  <a:lnTo>
                    <a:pt x="16" y="12"/>
                  </a:lnTo>
                  <a:lnTo>
                    <a:pt x="16" y="20"/>
                  </a:lnTo>
                  <a:lnTo>
                    <a:pt x="16" y="23"/>
                  </a:lnTo>
                  <a:lnTo>
                    <a:pt x="19" y="39"/>
                  </a:lnTo>
                  <a:lnTo>
                    <a:pt x="21" y="47"/>
                  </a:lnTo>
                  <a:lnTo>
                    <a:pt x="24" y="47"/>
                  </a:lnTo>
                  <a:lnTo>
                    <a:pt x="24" y="41"/>
                  </a:lnTo>
                  <a:lnTo>
                    <a:pt x="27" y="33"/>
                  </a:lnTo>
                  <a:lnTo>
                    <a:pt x="27" y="23"/>
                  </a:lnTo>
                  <a:lnTo>
                    <a:pt x="29" y="15"/>
                  </a:lnTo>
                  <a:lnTo>
                    <a:pt x="29" y="8"/>
                  </a:lnTo>
                  <a:lnTo>
                    <a:pt x="33" y="20"/>
                  </a:lnTo>
                  <a:lnTo>
                    <a:pt x="36" y="31"/>
                  </a:lnTo>
                  <a:lnTo>
                    <a:pt x="33" y="41"/>
                  </a:lnTo>
                  <a:lnTo>
                    <a:pt x="36" y="57"/>
                  </a:lnTo>
                  <a:lnTo>
                    <a:pt x="40" y="57"/>
                  </a:lnTo>
                  <a:lnTo>
                    <a:pt x="41" y="53"/>
                  </a:lnTo>
                  <a:lnTo>
                    <a:pt x="49" y="47"/>
                  </a:lnTo>
                  <a:lnTo>
                    <a:pt x="52" y="41"/>
                  </a:lnTo>
                  <a:lnTo>
                    <a:pt x="54" y="36"/>
                  </a:lnTo>
                  <a:lnTo>
                    <a:pt x="52" y="33"/>
                  </a:lnTo>
                  <a:lnTo>
                    <a:pt x="4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0" name="Freeform 162"/>
            <p:cNvSpPr>
              <a:spLocks/>
            </p:cNvSpPr>
            <p:nvPr/>
          </p:nvSpPr>
          <p:spPr bwMode="auto">
            <a:xfrm>
              <a:off x="3456038" y="4248423"/>
              <a:ext cx="42862" cy="42862"/>
            </a:xfrm>
            <a:custGeom>
              <a:avLst/>
              <a:gdLst>
                <a:gd name="T0" fmla="*/ 0 w 54"/>
                <a:gd name="T1" fmla="*/ 2147483647 h 56"/>
                <a:gd name="T2" fmla="*/ 2147483647 w 54"/>
                <a:gd name="T3" fmla="*/ 2147483647 h 56"/>
                <a:gd name="T4" fmla="*/ 2147483647 w 54"/>
                <a:gd name="T5" fmla="*/ 2147483647 h 56"/>
                <a:gd name="T6" fmla="*/ 2147483647 w 54"/>
                <a:gd name="T7" fmla="*/ 2147483647 h 56"/>
                <a:gd name="T8" fmla="*/ 2147483647 w 54"/>
                <a:gd name="T9" fmla="*/ 2147483647 h 56"/>
                <a:gd name="T10" fmla="*/ 2147483647 w 54"/>
                <a:gd name="T11" fmla="*/ 0 h 56"/>
                <a:gd name="T12" fmla="*/ 2147483647 w 54"/>
                <a:gd name="T13" fmla="*/ 0 h 56"/>
                <a:gd name="T14" fmla="*/ 2147483647 w 54"/>
                <a:gd name="T15" fmla="*/ 2147483647 h 56"/>
                <a:gd name="T16" fmla="*/ 2147483647 w 54"/>
                <a:gd name="T17" fmla="*/ 2147483647 h 56"/>
                <a:gd name="T18" fmla="*/ 2147483647 w 54"/>
                <a:gd name="T19" fmla="*/ 2147483647 h 56"/>
                <a:gd name="T20" fmla="*/ 2147483647 w 54"/>
                <a:gd name="T21" fmla="*/ 2147483647 h 56"/>
                <a:gd name="T22" fmla="*/ 2147483647 w 54"/>
                <a:gd name="T23" fmla="*/ 2147483647 h 56"/>
                <a:gd name="T24" fmla="*/ 2147483647 w 54"/>
                <a:gd name="T25" fmla="*/ 2147483647 h 56"/>
                <a:gd name="T26" fmla="*/ 2147483647 w 54"/>
                <a:gd name="T27" fmla="*/ 2147483647 h 56"/>
                <a:gd name="T28" fmla="*/ 2147483647 w 54"/>
                <a:gd name="T29" fmla="*/ 2147483647 h 56"/>
                <a:gd name="T30" fmla="*/ 2147483647 w 54"/>
                <a:gd name="T31" fmla="*/ 2147483647 h 56"/>
                <a:gd name="T32" fmla="*/ 2147483647 w 54"/>
                <a:gd name="T33" fmla="*/ 2147483647 h 56"/>
                <a:gd name="T34" fmla="*/ 2147483647 w 54"/>
                <a:gd name="T35" fmla="*/ 2147483647 h 56"/>
                <a:gd name="T36" fmla="*/ 2147483647 w 54"/>
                <a:gd name="T37" fmla="*/ 2147483647 h 56"/>
                <a:gd name="T38" fmla="*/ 2147483647 w 54"/>
                <a:gd name="T39" fmla="*/ 2147483647 h 56"/>
                <a:gd name="T40" fmla="*/ 2147483647 w 54"/>
                <a:gd name="T41" fmla="*/ 2147483647 h 56"/>
                <a:gd name="T42" fmla="*/ 2147483647 w 54"/>
                <a:gd name="T43" fmla="*/ 2147483647 h 56"/>
                <a:gd name="T44" fmla="*/ 2147483647 w 54"/>
                <a:gd name="T45" fmla="*/ 2147483647 h 56"/>
                <a:gd name="T46" fmla="*/ 2147483647 w 54"/>
                <a:gd name="T47" fmla="*/ 2147483647 h 56"/>
                <a:gd name="T48" fmla="*/ 2147483647 w 54"/>
                <a:gd name="T49" fmla="*/ 2147483647 h 56"/>
                <a:gd name="T50" fmla="*/ 2147483647 w 54"/>
                <a:gd name="T51" fmla="*/ 2147483647 h 56"/>
                <a:gd name="T52" fmla="*/ 2147483647 w 54"/>
                <a:gd name="T53" fmla="*/ 2147483647 h 56"/>
                <a:gd name="T54" fmla="*/ 2147483647 w 54"/>
                <a:gd name="T55" fmla="*/ 2147483647 h 56"/>
                <a:gd name="T56" fmla="*/ 2147483647 w 54"/>
                <a:gd name="T57" fmla="*/ 2147483647 h 56"/>
                <a:gd name="T58" fmla="*/ 2147483647 w 54"/>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6"/>
                <a:gd name="T92" fmla="*/ 54 w 54"/>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6">
                  <a:moveTo>
                    <a:pt x="0" y="27"/>
                  </a:moveTo>
                  <a:lnTo>
                    <a:pt x="2" y="22"/>
                  </a:lnTo>
                  <a:lnTo>
                    <a:pt x="2" y="14"/>
                  </a:lnTo>
                  <a:lnTo>
                    <a:pt x="2" y="10"/>
                  </a:lnTo>
                  <a:lnTo>
                    <a:pt x="5" y="5"/>
                  </a:lnTo>
                  <a:lnTo>
                    <a:pt x="5" y="0"/>
                  </a:lnTo>
                  <a:lnTo>
                    <a:pt x="7" y="0"/>
                  </a:lnTo>
                  <a:lnTo>
                    <a:pt x="13" y="5"/>
                  </a:lnTo>
                  <a:lnTo>
                    <a:pt x="15" y="13"/>
                  </a:lnTo>
                  <a:lnTo>
                    <a:pt x="15" y="21"/>
                  </a:lnTo>
                  <a:lnTo>
                    <a:pt x="15" y="22"/>
                  </a:lnTo>
                  <a:lnTo>
                    <a:pt x="18" y="38"/>
                  </a:lnTo>
                  <a:lnTo>
                    <a:pt x="19" y="46"/>
                  </a:lnTo>
                  <a:lnTo>
                    <a:pt x="22" y="46"/>
                  </a:lnTo>
                  <a:lnTo>
                    <a:pt x="22" y="41"/>
                  </a:lnTo>
                  <a:lnTo>
                    <a:pt x="26" y="33"/>
                  </a:lnTo>
                  <a:lnTo>
                    <a:pt x="26" y="22"/>
                  </a:lnTo>
                  <a:lnTo>
                    <a:pt x="27" y="14"/>
                  </a:lnTo>
                  <a:lnTo>
                    <a:pt x="27" y="8"/>
                  </a:lnTo>
                  <a:lnTo>
                    <a:pt x="34" y="21"/>
                  </a:lnTo>
                  <a:lnTo>
                    <a:pt x="35" y="30"/>
                  </a:lnTo>
                  <a:lnTo>
                    <a:pt x="34" y="41"/>
                  </a:lnTo>
                  <a:lnTo>
                    <a:pt x="35" y="56"/>
                  </a:lnTo>
                  <a:lnTo>
                    <a:pt x="38" y="56"/>
                  </a:lnTo>
                  <a:lnTo>
                    <a:pt x="40" y="54"/>
                  </a:lnTo>
                  <a:lnTo>
                    <a:pt x="48" y="46"/>
                  </a:lnTo>
                  <a:lnTo>
                    <a:pt x="51" y="41"/>
                  </a:lnTo>
                  <a:lnTo>
                    <a:pt x="54" y="35"/>
                  </a:lnTo>
                  <a:lnTo>
                    <a:pt x="51" y="33"/>
                  </a:lnTo>
                  <a:lnTo>
                    <a:pt x="46"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1" name="Freeform 163"/>
            <p:cNvSpPr>
              <a:spLocks/>
            </p:cNvSpPr>
            <p:nvPr/>
          </p:nvSpPr>
          <p:spPr bwMode="auto">
            <a:xfrm>
              <a:off x="3465563" y="4303985"/>
              <a:ext cx="42862" cy="44450"/>
            </a:xfrm>
            <a:custGeom>
              <a:avLst/>
              <a:gdLst>
                <a:gd name="T0" fmla="*/ 0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0 h 56"/>
                <a:gd name="T12" fmla="*/ 2147483647 w 52"/>
                <a:gd name="T13" fmla="*/ 0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2147483647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56"/>
                <a:gd name="T92" fmla="*/ 52 w 52"/>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56">
                  <a:moveTo>
                    <a:pt x="0" y="29"/>
                  </a:moveTo>
                  <a:lnTo>
                    <a:pt x="2" y="22"/>
                  </a:lnTo>
                  <a:lnTo>
                    <a:pt x="2" y="18"/>
                  </a:lnTo>
                  <a:lnTo>
                    <a:pt x="2" y="13"/>
                  </a:lnTo>
                  <a:lnTo>
                    <a:pt x="5" y="5"/>
                  </a:lnTo>
                  <a:lnTo>
                    <a:pt x="5" y="0"/>
                  </a:lnTo>
                  <a:lnTo>
                    <a:pt x="6" y="0"/>
                  </a:lnTo>
                  <a:lnTo>
                    <a:pt x="13" y="5"/>
                  </a:lnTo>
                  <a:lnTo>
                    <a:pt x="14" y="15"/>
                  </a:lnTo>
                  <a:lnTo>
                    <a:pt x="14" y="22"/>
                  </a:lnTo>
                  <a:lnTo>
                    <a:pt x="14" y="26"/>
                  </a:lnTo>
                  <a:lnTo>
                    <a:pt x="17" y="41"/>
                  </a:lnTo>
                  <a:lnTo>
                    <a:pt x="21" y="49"/>
                  </a:lnTo>
                  <a:lnTo>
                    <a:pt x="22" y="49"/>
                  </a:lnTo>
                  <a:lnTo>
                    <a:pt x="22" y="43"/>
                  </a:lnTo>
                  <a:lnTo>
                    <a:pt x="25" y="35"/>
                  </a:lnTo>
                  <a:lnTo>
                    <a:pt x="25" y="26"/>
                  </a:lnTo>
                  <a:lnTo>
                    <a:pt x="27" y="18"/>
                  </a:lnTo>
                  <a:lnTo>
                    <a:pt x="27" y="10"/>
                  </a:lnTo>
                  <a:lnTo>
                    <a:pt x="33" y="22"/>
                  </a:lnTo>
                  <a:lnTo>
                    <a:pt x="35" y="34"/>
                  </a:lnTo>
                  <a:lnTo>
                    <a:pt x="33" y="43"/>
                  </a:lnTo>
                  <a:lnTo>
                    <a:pt x="35" y="56"/>
                  </a:lnTo>
                  <a:lnTo>
                    <a:pt x="38" y="56"/>
                  </a:lnTo>
                  <a:lnTo>
                    <a:pt x="41" y="54"/>
                  </a:lnTo>
                  <a:lnTo>
                    <a:pt x="47" y="46"/>
                  </a:lnTo>
                  <a:lnTo>
                    <a:pt x="51" y="41"/>
                  </a:lnTo>
                  <a:lnTo>
                    <a:pt x="52" y="35"/>
                  </a:lnTo>
                  <a:lnTo>
                    <a:pt x="51" y="34"/>
                  </a:lnTo>
                  <a:lnTo>
                    <a:pt x="44" y="34"/>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2" name="Freeform 164"/>
            <p:cNvSpPr>
              <a:spLocks/>
            </p:cNvSpPr>
            <p:nvPr/>
          </p:nvSpPr>
          <p:spPr bwMode="auto">
            <a:xfrm>
              <a:off x="3478263" y="4364310"/>
              <a:ext cx="44450" cy="46038"/>
            </a:xfrm>
            <a:custGeom>
              <a:avLst/>
              <a:gdLst>
                <a:gd name="T0" fmla="*/ 0 w 57"/>
                <a:gd name="T1" fmla="*/ 2147483647 h 57"/>
                <a:gd name="T2" fmla="*/ 2147483647 w 57"/>
                <a:gd name="T3" fmla="*/ 2147483647 h 57"/>
                <a:gd name="T4" fmla="*/ 2147483647 w 57"/>
                <a:gd name="T5" fmla="*/ 2147483647 h 57"/>
                <a:gd name="T6" fmla="*/ 2147483647 w 57"/>
                <a:gd name="T7" fmla="*/ 2147483647 h 57"/>
                <a:gd name="T8" fmla="*/ 2147483647 w 57"/>
                <a:gd name="T9" fmla="*/ 2147483647 h 57"/>
                <a:gd name="T10" fmla="*/ 2147483647 w 57"/>
                <a:gd name="T11" fmla="*/ 0 h 57"/>
                <a:gd name="T12" fmla="*/ 2147483647 w 57"/>
                <a:gd name="T13" fmla="*/ 0 h 57"/>
                <a:gd name="T14" fmla="*/ 2147483647 w 57"/>
                <a:gd name="T15" fmla="*/ 2147483647 h 57"/>
                <a:gd name="T16" fmla="*/ 2147483647 w 57"/>
                <a:gd name="T17" fmla="*/ 2147483647 h 57"/>
                <a:gd name="T18" fmla="*/ 2147483647 w 57"/>
                <a:gd name="T19" fmla="*/ 2147483647 h 57"/>
                <a:gd name="T20" fmla="*/ 2147483647 w 57"/>
                <a:gd name="T21" fmla="*/ 2147483647 h 57"/>
                <a:gd name="T22" fmla="*/ 2147483647 w 57"/>
                <a:gd name="T23" fmla="*/ 2147483647 h 57"/>
                <a:gd name="T24" fmla="*/ 2147483647 w 57"/>
                <a:gd name="T25" fmla="*/ 2147483647 h 57"/>
                <a:gd name="T26" fmla="*/ 2147483647 w 57"/>
                <a:gd name="T27" fmla="*/ 2147483647 h 57"/>
                <a:gd name="T28" fmla="*/ 2147483647 w 57"/>
                <a:gd name="T29" fmla="*/ 2147483647 h 57"/>
                <a:gd name="T30" fmla="*/ 2147483647 w 57"/>
                <a:gd name="T31" fmla="*/ 2147483647 h 57"/>
                <a:gd name="T32" fmla="*/ 2147483647 w 57"/>
                <a:gd name="T33" fmla="*/ 2147483647 h 57"/>
                <a:gd name="T34" fmla="*/ 2147483647 w 57"/>
                <a:gd name="T35" fmla="*/ 2147483647 h 57"/>
                <a:gd name="T36" fmla="*/ 2147483647 w 57"/>
                <a:gd name="T37" fmla="*/ 2147483647 h 57"/>
                <a:gd name="T38" fmla="*/ 2147483647 w 57"/>
                <a:gd name="T39" fmla="*/ 2147483647 h 57"/>
                <a:gd name="T40" fmla="*/ 2147483647 w 57"/>
                <a:gd name="T41" fmla="*/ 2147483647 h 57"/>
                <a:gd name="T42" fmla="*/ 2147483647 w 57"/>
                <a:gd name="T43" fmla="*/ 2147483647 h 57"/>
                <a:gd name="T44" fmla="*/ 2147483647 w 57"/>
                <a:gd name="T45" fmla="*/ 2147483647 h 57"/>
                <a:gd name="T46" fmla="*/ 2147483647 w 57"/>
                <a:gd name="T47" fmla="*/ 2147483647 h 57"/>
                <a:gd name="T48" fmla="*/ 2147483647 w 57"/>
                <a:gd name="T49" fmla="*/ 2147483647 h 57"/>
                <a:gd name="T50" fmla="*/ 2147483647 w 57"/>
                <a:gd name="T51" fmla="*/ 2147483647 h 57"/>
                <a:gd name="T52" fmla="*/ 2147483647 w 57"/>
                <a:gd name="T53" fmla="*/ 2147483647 h 57"/>
                <a:gd name="T54" fmla="*/ 2147483647 w 57"/>
                <a:gd name="T55" fmla="*/ 2147483647 h 57"/>
                <a:gd name="T56" fmla="*/ 2147483647 w 57"/>
                <a:gd name="T57" fmla="*/ 2147483647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57"/>
                <a:gd name="T89" fmla="*/ 57 w 57"/>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57">
                  <a:moveTo>
                    <a:pt x="0" y="29"/>
                  </a:moveTo>
                  <a:lnTo>
                    <a:pt x="3" y="24"/>
                  </a:lnTo>
                  <a:lnTo>
                    <a:pt x="7" y="18"/>
                  </a:lnTo>
                  <a:lnTo>
                    <a:pt x="7" y="13"/>
                  </a:lnTo>
                  <a:lnTo>
                    <a:pt x="7" y="5"/>
                  </a:lnTo>
                  <a:lnTo>
                    <a:pt x="7" y="0"/>
                  </a:lnTo>
                  <a:lnTo>
                    <a:pt x="8" y="0"/>
                  </a:lnTo>
                  <a:lnTo>
                    <a:pt x="13" y="5"/>
                  </a:lnTo>
                  <a:lnTo>
                    <a:pt x="16" y="16"/>
                  </a:lnTo>
                  <a:lnTo>
                    <a:pt x="19" y="24"/>
                  </a:lnTo>
                  <a:lnTo>
                    <a:pt x="19" y="26"/>
                  </a:lnTo>
                  <a:lnTo>
                    <a:pt x="21" y="41"/>
                  </a:lnTo>
                  <a:lnTo>
                    <a:pt x="24" y="49"/>
                  </a:lnTo>
                  <a:lnTo>
                    <a:pt x="27" y="44"/>
                  </a:lnTo>
                  <a:lnTo>
                    <a:pt x="27" y="37"/>
                  </a:lnTo>
                  <a:lnTo>
                    <a:pt x="27" y="26"/>
                  </a:lnTo>
                  <a:lnTo>
                    <a:pt x="29" y="18"/>
                  </a:lnTo>
                  <a:lnTo>
                    <a:pt x="29" y="10"/>
                  </a:lnTo>
                  <a:lnTo>
                    <a:pt x="33" y="24"/>
                  </a:lnTo>
                  <a:lnTo>
                    <a:pt x="37" y="33"/>
                  </a:lnTo>
                  <a:lnTo>
                    <a:pt x="33" y="44"/>
                  </a:lnTo>
                  <a:lnTo>
                    <a:pt x="37" y="57"/>
                  </a:lnTo>
                  <a:lnTo>
                    <a:pt x="38" y="57"/>
                  </a:lnTo>
                  <a:lnTo>
                    <a:pt x="41" y="54"/>
                  </a:lnTo>
                  <a:lnTo>
                    <a:pt x="51" y="46"/>
                  </a:lnTo>
                  <a:lnTo>
                    <a:pt x="54" y="41"/>
                  </a:lnTo>
                  <a:lnTo>
                    <a:pt x="57" y="37"/>
                  </a:lnTo>
                  <a:lnTo>
                    <a:pt x="54" y="33"/>
                  </a:lnTo>
                  <a:lnTo>
                    <a:pt x="49"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2" name="Groupe 1"/>
            <p:cNvGrpSpPr/>
            <p:nvPr/>
          </p:nvGrpSpPr>
          <p:grpSpPr>
            <a:xfrm>
              <a:off x="5499150" y="3300685"/>
              <a:ext cx="1416050" cy="1214438"/>
              <a:chOff x="5499150" y="3300685"/>
              <a:chExt cx="1416050" cy="1214438"/>
            </a:xfrm>
          </p:grpSpPr>
          <p:sp>
            <p:nvSpPr>
              <p:cNvPr id="43129" name="Freeform 121"/>
              <p:cNvSpPr>
                <a:spLocks/>
              </p:cNvSpPr>
              <p:nvPr/>
            </p:nvSpPr>
            <p:spPr bwMode="auto">
              <a:xfrm>
                <a:off x="5927775" y="3553098"/>
                <a:ext cx="120650" cy="504825"/>
              </a:xfrm>
              <a:custGeom>
                <a:avLst/>
                <a:gdLst>
                  <a:gd name="T0" fmla="*/ 2147483647 w 154"/>
                  <a:gd name="T1" fmla="*/ 0 h 635"/>
                  <a:gd name="T2" fmla="*/ 2147483647 w 154"/>
                  <a:gd name="T3" fmla="*/ 2147483647 h 635"/>
                  <a:gd name="T4" fmla="*/ 2147483647 w 154"/>
                  <a:gd name="T5" fmla="*/ 2147483647 h 635"/>
                  <a:gd name="T6" fmla="*/ 2147483647 w 154"/>
                  <a:gd name="T7" fmla="*/ 2147483647 h 635"/>
                  <a:gd name="T8" fmla="*/ 2147483647 w 154"/>
                  <a:gd name="T9" fmla="*/ 2147483647 h 635"/>
                  <a:gd name="T10" fmla="*/ 2147483647 w 154"/>
                  <a:gd name="T11" fmla="*/ 2147483647 h 635"/>
                  <a:gd name="T12" fmla="*/ 2147483647 w 154"/>
                  <a:gd name="T13" fmla="*/ 2147483647 h 635"/>
                  <a:gd name="T14" fmla="*/ 2147483647 w 154"/>
                  <a:gd name="T15" fmla="*/ 2147483647 h 635"/>
                  <a:gd name="T16" fmla="*/ 0 w 154"/>
                  <a:gd name="T17" fmla="*/ 2147483647 h 635"/>
                  <a:gd name="T18" fmla="*/ 2147483647 w 154"/>
                  <a:gd name="T19" fmla="*/ 2147483647 h 635"/>
                  <a:gd name="T20" fmla="*/ 2147483647 w 154"/>
                  <a:gd name="T21" fmla="*/ 2147483647 h 635"/>
                  <a:gd name="T22" fmla="*/ 2147483647 w 154"/>
                  <a:gd name="T23" fmla="*/ 2147483647 h 635"/>
                  <a:gd name="T24" fmla="*/ 2147483647 w 154"/>
                  <a:gd name="T25" fmla="*/ 2147483647 h 635"/>
                  <a:gd name="T26" fmla="*/ 2147483647 w 154"/>
                  <a:gd name="T27" fmla="*/ 2147483647 h 635"/>
                  <a:gd name="T28" fmla="*/ 2147483647 w 154"/>
                  <a:gd name="T29" fmla="*/ 2147483647 h 635"/>
                  <a:gd name="T30" fmla="*/ 2147483647 w 154"/>
                  <a:gd name="T31" fmla="*/ 2147483647 h 635"/>
                  <a:gd name="T32" fmla="*/ 2147483647 w 154"/>
                  <a:gd name="T33" fmla="*/ 2147483647 h 635"/>
                  <a:gd name="T34" fmla="*/ 2147483647 w 154"/>
                  <a:gd name="T35" fmla="*/ 2147483647 h 635"/>
                  <a:gd name="T36" fmla="*/ 2147483647 w 154"/>
                  <a:gd name="T37" fmla="*/ 2147483647 h 635"/>
                  <a:gd name="T38" fmla="*/ 2147483647 w 154"/>
                  <a:gd name="T39" fmla="*/ 2147483647 h 635"/>
                  <a:gd name="T40" fmla="*/ 2147483647 w 154"/>
                  <a:gd name="T41" fmla="*/ 2147483647 h 635"/>
                  <a:gd name="T42" fmla="*/ 2147483647 w 154"/>
                  <a:gd name="T43" fmla="*/ 2147483647 h 635"/>
                  <a:gd name="T44" fmla="*/ 2147483647 w 154"/>
                  <a:gd name="T45" fmla="*/ 2147483647 h 635"/>
                  <a:gd name="T46" fmla="*/ 2147483647 w 154"/>
                  <a:gd name="T47" fmla="*/ 2147483647 h 635"/>
                  <a:gd name="T48" fmla="*/ 2147483647 w 154"/>
                  <a:gd name="T49" fmla="*/ 2147483647 h 635"/>
                  <a:gd name="T50" fmla="*/ 2147483647 w 154"/>
                  <a:gd name="T51" fmla="*/ 2147483647 h 635"/>
                  <a:gd name="T52" fmla="*/ 2147483647 w 154"/>
                  <a:gd name="T53" fmla="*/ 2147483647 h 635"/>
                  <a:gd name="T54" fmla="*/ 2147483647 w 154"/>
                  <a:gd name="T55" fmla="*/ 2147483647 h 635"/>
                  <a:gd name="T56" fmla="*/ 2147483647 w 154"/>
                  <a:gd name="T57" fmla="*/ 2147483647 h 635"/>
                  <a:gd name="T58" fmla="*/ 2147483647 w 154"/>
                  <a:gd name="T59" fmla="*/ 2147483647 h 635"/>
                  <a:gd name="T60" fmla="*/ 2147483647 w 154"/>
                  <a:gd name="T61" fmla="*/ 2147483647 h 635"/>
                  <a:gd name="T62" fmla="*/ 2147483647 w 154"/>
                  <a:gd name="T63" fmla="*/ 2147483647 h 635"/>
                  <a:gd name="T64" fmla="*/ 2147483647 w 154"/>
                  <a:gd name="T65" fmla="*/ 2147483647 h 635"/>
                  <a:gd name="T66" fmla="*/ 2147483647 w 154"/>
                  <a:gd name="T67" fmla="*/ 2147483647 h 635"/>
                  <a:gd name="T68" fmla="*/ 2147483647 w 154"/>
                  <a:gd name="T69" fmla="*/ 2147483647 h 635"/>
                  <a:gd name="T70" fmla="*/ 2147483647 w 154"/>
                  <a:gd name="T71" fmla="*/ 2147483647 h 635"/>
                  <a:gd name="T72" fmla="*/ 2147483647 w 154"/>
                  <a:gd name="T73" fmla="*/ 2147483647 h 635"/>
                  <a:gd name="T74" fmla="*/ 2147483647 w 154"/>
                  <a:gd name="T75" fmla="*/ 2147483647 h 635"/>
                  <a:gd name="T76" fmla="*/ 2147483647 w 154"/>
                  <a:gd name="T77" fmla="*/ 2147483647 h 635"/>
                  <a:gd name="T78" fmla="*/ 2147483647 w 154"/>
                  <a:gd name="T79" fmla="*/ 2147483647 h 6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4"/>
                  <a:gd name="T121" fmla="*/ 0 h 635"/>
                  <a:gd name="T122" fmla="*/ 154 w 154"/>
                  <a:gd name="T123" fmla="*/ 635 h 63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4" h="635">
                    <a:moveTo>
                      <a:pt x="133" y="14"/>
                    </a:moveTo>
                    <a:lnTo>
                      <a:pt x="122" y="0"/>
                    </a:lnTo>
                    <a:lnTo>
                      <a:pt x="97" y="25"/>
                    </a:lnTo>
                    <a:lnTo>
                      <a:pt x="95" y="25"/>
                    </a:lnTo>
                    <a:lnTo>
                      <a:pt x="72" y="55"/>
                    </a:lnTo>
                    <a:lnTo>
                      <a:pt x="51" y="87"/>
                    </a:lnTo>
                    <a:lnTo>
                      <a:pt x="51" y="88"/>
                    </a:lnTo>
                    <a:lnTo>
                      <a:pt x="34" y="121"/>
                    </a:lnTo>
                    <a:lnTo>
                      <a:pt x="32" y="123"/>
                    </a:lnTo>
                    <a:lnTo>
                      <a:pt x="19" y="156"/>
                    </a:lnTo>
                    <a:lnTo>
                      <a:pt x="19" y="158"/>
                    </a:lnTo>
                    <a:lnTo>
                      <a:pt x="10" y="196"/>
                    </a:lnTo>
                    <a:lnTo>
                      <a:pt x="4" y="231"/>
                    </a:lnTo>
                    <a:lnTo>
                      <a:pt x="2" y="232"/>
                    </a:lnTo>
                    <a:lnTo>
                      <a:pt x="0" y="273"/>
                    </a:lnTo>
                    <a:lnTo>
                      <a:pt x="0" y="311"/>
                    </a:lnTo>
                    <a:lnTo>
                      <a:pt x="2" y="313"/>
                    </a:lnTo>
                    <a:lnTo>
                      <a:pt x="7" y="354"/>
                    </a:lnTo>
                    <a:lnTo>
                      <a:pt x="11" y="392"/>
                    </a:lnTo>
                    <a:lnTo>
                      <a:pt x="11" y="393"/>
                    </a:lnTo>
                    <a:lnTo>
                      <a:pt x="24" y="435"/>
                    </a:lnTo>
                    <a:lnTo>
                      <a:pt x="37" y="473"/>
                    </a:lnTo>
                    <a:lnTo>
                      <a:pt x="37" y="474"/>
                    </a:lnTo>
                    <a:lnTo>
                      <a:pt x="56" y="515"/>
                    </a:lnTo>
                    <a:lnTo>
                      <a:pt x="57" y="517"/>
                    </a:lnTo>
                    <a:lnTo>
                      <a:pt x="78" y="555"/>
                    </a:lnTo>
                    <a:lnTo>
                      <a:pt x="78" y="556"/>
                    </a:lnTo>
                    <a:lnTo>
                      <a:pt x="102" y="591"/>
                    </a:lnTo>
                    <a:lnTo>
                      <a:pt x="122" y="615"/>
                    </a:lnTo>
                    <a:lnTo>
                      <a:pt x="124" y="615"/>
                    </a:lnTo>
                    <a:lnTo>
                      <a:pt x="143" y="635"/>
                    </a:lnTo>
                    <a:lnTo>
                      <a:pt x="154" y="621"/>
                    </a:lnTo>
                    <a:lnTo>
                      <a:pt x="135" y="601"/>
                    </a:lnTo>
                    <a:lnTo>
                      <a:pt x="128" y="607"/>
                    </a:lnTo>
                    <a:lnTo>
                      <a:pt x="135" y="601"/>
                    </a:lnTo>
                    <a:lnTo>
                      <a:pt x="114" y="577"/>
                    </a:lnTo>
                    <a:lnTo>
                      <a:pt x="91" y="542"/>
                    </a:lnTo>
                    <a:lnTo>
                      <a:pt x="84" y="548"/>
                    </a:lnTo>
                    <a:lnTo>
                      <a:pt x="92" y="544"/>
                    </a:lnTo>
                    <a:lnTo>
                      <a:pt x="72" y="506"/>
                    </a:lnTo>
                    <a:lnTo>
                      <a:pt x="64" y="510"/>
                    </a:lnTo>
                    <a:lnTo>
                      <a:pt x="72" y="506"/>
                    </a:lnTo>
                    <a:lnTo>
                      <a:pt x="53" y="465"/>
                    </a:lnTo>
                    <a:lnTo>
                      <a:pt x="45" y="469"/>
                    </a:lnTo>
                    <a:lnTo>
                      <a:pt x="54" y="466"/>
                    </a:lnTo>
                    <a:lnTo>
                      <a:pt x="41" y="428"/>
                    </a:lnTo>
                    <a:lnTo>
                      <a:pt x="32" y="431"/>
                    </a:lnTo>
                    <a:lnTo>
                      <a:pt x="41" y="430"/>
                    </a:lnTo>
                    <a:lnTo>
                      <a:pt x="29" y="389"/>
                    </a:lnTo>
                    <a:lnTo>
                      <a:pt x="19" y="390"/>
                    </a:lnTo>
                    <a:lnTo>
                      <a:pt x="29" y="390"/>
                    </a:lnTo>
                    <a:lnTo>
                      <a:pt x="24" y="352"/>
                    </a:lnTo>
                    <a:lnTo>
                      <a:pt x="19" y="311"/>
                    </a:lnTo>
                    <a:lnTo>
                      <a:pt x="10" y="311"/>
                    </a:lnTo>
                    <a:lnTo>
                      <a:pt x="19" y="311"/>
                    </a:lnTo>
                    <a:lnTo>
                      <a:pt x="19" y="273"/>
                    </a:lnTo>
                    <a:lnTo>
                      <a:pt x="21" y="232"/>
                    </a:lnTo>
                    <a:lnTo>
                      <a:pt x="11" y="232"/>
                    </a:lnTo>
                    <a:lnTo>
                      <a:pt x="21" y="234"/>
                    </a:lnTo>
                    <a:lnTo>
                      <a:pt x="27" y="199"/>
                    </a:lnTo>
                    <a:lnTo>
                      <a:pt x="18" y="197"/>
                    </a:lnTo>
                    <a:lnTo>
                      <a:pt x="27" y="201"/>
                    </a:lnTo>
                    <a:lnTo>
                      <a:pt x="37" y="163"/>
                    </a:lnTo>
                    <a:lnTo>
                      <a:pt x="27" y="159"/>
                    </a:lnTo>
                    <a:lnTo>
                      <a:pt x="35" y="163"/>
                    </a:lnTo>
                    <a:lnTo>
                      <a:pt x="48" y="129"/>
                    </a:lnTo>
                    <a:lnTo>
                      <a:pt x="40" y="126"/>
                    </a:lnTo>
                    <a:lnTo>
                      <a:pt x="48" y="133"/>
                    </a:lnTo>
                    <a:lnTo>
                      <a:pt x="65" y="99"/>
                    </a:lnTo>
                    <a:lnTo>
                      <a:pt x="57" y="93"/>
                    </a:lnTo>
                    <a:lnTo>
                      <a:pt x="64" y="99"/>
                    </a:lnTo>
                    <a:lnTo>
                      <a:pt x="84" y="68"/>
                    </a:lnTo>
                    <a:lnTo>
                      <a:pt x="78" y="61"/>
                    </a:lnTo>
                    <a:lnTo>
                      <a:pt x="84" y="69"/>
                    </a:lnTo>
                    <a:lnTo>
                      <a:pt x="108" y="39"/>
                    </a:lnTo>
                    <a:lnTo>
                      <a:pt x="102" y="31"/>
                    </a:lnTo>
                    <a:lnTo>
                      <a:pt x="108" y="39"/>
                    </a:lnTo>
                    <a:lnTo>
                      <a:pt x="133" y="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2" name="Freeform 124"/>
              <p:cNvSpPr>
                <a:spLocks/>
              </p:cNvSpPr>
              <p:nvPr/>
            </p:nvSpPr>
            <p:spPr bwMode="auto">
              <a:xfrm>
                <a:off x="6073825" y="3597548"/>
                <a:ext cx="95250" cy="87312"/>
              </a:xfrm>
              <a:custGeom>
                <a:avLst/>
                <a:gdLst>
                  <a:gd name="T0" fmla="*/ 2147483647 w 119"/>
                  <a:gd name="T1" fmla="*/ 2147483647 h 109"/>
                  <a:gd name="T2" fmla="*/ 2147483647 w 119"/>
                  <a:gd name="T3" fmla="*/ 2147483647 h 109"/>
                  <a:gd name="T4" fmla="*/ 2147483647 w 119"/>
                  <a:gd name="T5" fmla="*/ 0 h 109"/>
                  <a:gd name="T6" fmla="*/ 0 w 119"/>
                  <a:gd name="T7" fmla="*/ 2147483647 h 109"/>
                  <a:gd name="T8" fmla="*/ 2147483647 w 119"/>
                  <a:gd name="T9" fmla="*/ 2147483647 h 109"/>
                  <a:gd name="T10" fmla="*/ 0 60000 65536"/>
                  <a:gd name="T11" fmla="*/ 0 60000 65536"/>
                  <a:gd name="T12" fmla="*/ 0 60000 65536"/>
                  <a:gd name="T13" fmla="*/ 0 60000 65536"/>
                  <a:gd name="T14" fmla="*/ 0 60000 65536"/>
                  <a:gd name="T15" fmla="*/ 0 w 119"/>
                  <a:gd name="T16" fmla="*/ 0 h 109"/>
                  <a:gd name="T17" fmla="*/ 119 w 119"/>
                  <a:gd name="T18" fmla="*/ 109 h 109"/>
                </a:gdLst>
                <a:ahLst/>
                <a:cxnLst>
                  <a:cxn ang="T10">
                    <a:pos x="T0" y="T1"/>
                  </a:cxn>
                  <a:cxn ang="T11">
                    <a:pos x="T2" y="T3"/>
                  </a:cxn>
                  <a:cxn ang="T12">
                    <a:pos x="T4" y="T5"/>
                  </a:cxn>
                  <a:cxn ang="T13">
                    <a:pos x="T6" y="T7"/>
                  </a:cxn>
                  <a:cxn ang="T14">
                    <a:pos x="T8" y="T9"/>
                  </a:cxn>
                </a:cxnLst>
                <a:rect l="T15" t="T16" r="T17" b="T18"/>
                <a:pathLst>
                  <a:path w="119" h="109">
                    <a:moveTo>
                      <a:pt x="108" y="109"/>
                    </a:moveTo>
                    <a:lnTo>
                      <a:pt x="119" y="95"/>
                    </a:lnTo>
                    <a:lnTo>
                      <a:pt x="11" y="0"/>
                    </a:lnTo>
                    <a:lnTo>
                      <a:pt x="0" y="14"/>
                    </a:lnTo>
                    <a:lnTo>
                      <a:pt x="108" y="10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3" name="Freeform 125"/>
              <p:cNvSpPr>
                <a:spLocks/>
              </p:cNvSpPr>
              <p:nvPr/>
            </p:nvSpPr>
            <p:spPr bwMode="auto">
              <a:xfrm>
                <a:off x="6034138" y="3564210"/>
                <a:ext cx="69850" cy="66675"/>
              </a:xfrm>
              <a:custGeom>
                <a:avLst/>
                <a:gdLst>
                  <a:gd name="T0" fmla="*/ 2147483647 w 88"/>
                  <a:gd name="T1" fmla="*/ 2147483647 h 84"/>
                  <a:gd name="T2" fmla="*/ 0 w 88"/>
                  <a:gd name="T3" fmla="*/ 0 h 84"/>
                  <a:gd name="T4" fmla="*/ 2147483647 w 88"/>
                  <a:gd name="T5" fmla="*/ 2147483647 h 84"/>
                  <a:gd name="T6" fmla="*/ 2147483647 w 88"/>
                  <a:gd name="T7" fmla="*/ 2147483647 h 84"/>
                  <a:gd name="T8" fmla="*/ 0 60000 65536"/>
                  <a:gd name="T9" fmla="*/ 0 60000 65536"/>
                  <a:gd name="T10" fmla="*/ 0 60000 65536"/>
                  <a:gd name="T11" fmla="*/ 0 60000 65536"/>
                  <a:gd name="T12" fmla="*/ 0 w 88"/>
                  <a:gd name="T13" fmla="*/ 0 h 84"/>
                  <a:gd name="T14" fmla="*/ 88 w 88"/>
                  <a:gd name="T15" fmla="*/ 84 h 84"/>
                </a:gdLst>
                <a:ahLst/>
                <a:cxnLst>
                  <a:cxn ang="T8">
                    <a:pos x="T0" y="T1"/>
                  </a:cxn>
                  <a:cxn ang="T9">
                    <a:pos x="T2" y="T3"/>
                  </a:cxn>
                  <a:cxn ang="T10">
                    <a:pos x="T4" y="T5"/>
                  </a:cxn>
                  <a:cxn ang="T11">
                    <a:pos x="T6" y="T7"/>
                  </a:cxn>
                </a:cxnLst>
                <a:rect l="T12" t="T13" r="T14" b="T15"/>
                <a:pathLst>
                  <a:path w="88" h="84">
                    <a:moveTo>
                      <a:pt x="88" y="21"/>
                    </a:moveTo>
                    <a:lnTo>
                      <a:pt x="0" y="0"/>
                    </a:lnTo>
                    <a:lnTo>
                      <a:pt x="35" y="84"/>
                    </a:lnTo>
                    <a:lnTo>
                      <a:pt x="88" y="21"/>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4" name="Freeform 126"/>
              <p:cNvSpPr>
                <a:spLocks/>
              </p:cNvSpPr>
              <p:nvPr/>
            </p:nvSpPr>
            <p:spPr bwMode="auto">
              <a:xfrm>
                <a:off x="6067475" y="3911873"/>
                <a:ext cx="95250" cy="85725"/>
              </a:xfrm>
              <a:custGeom>
                <a:avLst/>
                <a:gdLst>
                  <a:gd name="T0" fmla="*/ 2147483647 w 118"/>
                  <a:gd name="T1" fmla="*/ 2147483647 h 109"/>
                  <a:gd name="T2" fmla="*/ 2147483647 w 118"/>
                  <a:gd name="T3" fmla="*/ 0 h 109"/>
                  <a:gd name="T4" fmla="*/ 0 w 118"/>
                  <a:gd name="T5" fmla="*/ 2147483647 h 109"/>
                  <a:gd name="T6" fmla="*/ 2147483647 w 118"/>
                  <a:gd name="T7" fmla="*/ 2147483647 h 109"/>
                  <a:gd name="T8" fmla="*/ 2147483647 w 118"/>
                  <a:gd name="T9" fmla="*/ 2147483647 h 109"/>
                  <a:gd name="T10" fmla="*/ 0 60000 65536"/>
                  <a:gd name="T11" fmla="*/ 0 60000 65536"/>
                  <a:gd name="T12" fmla="*/ 0 60000 65536"/>
                  <a:gd name="T13" fmla="*/ 0 60000 65536"/>
                  <a:gd name="T14" fmla="*/ 0 60000 65536"/>
                  <a:gd name="T15" fmla="*/ 0 w 118"/>
                  <a:gd name="T16" fmla="*/ 0 h 109"/>
                  <a:gd name="T17" fmla="*/ 118 w 118"/>
                  <a:gd name="T18" fmla="*/ 109 h 109"/>
                </a:gdLst>
                <a:ahLst/>
                <a:cxnLst>
                  <a:cxn ang="T10">
                    <a:pos x="T0" y="T1"/>
                  </a:cxn>
                  <a:cxn ang="T11">
                    <a:pos x="T2" y="T3"/>
                  </a:cxn>
                  <a:cxn ang="T12">
                    <a:pos x="T4" y="T5"/>
                  </a:cxn>
                  <a:cxn ang="T13">
                    <a:pos x="T6" y="T7"/>
                  </a:cxn>
                  <a:cxn ang="T14">
                    <a:pos x="T8" y="T9"/>
                  </a:cxn>
                </a:cxnLst>
                <a:rect l="T15" t="T16" r="T17" b="T18"/>
                <a:pathLst>
                  <a:path w="118" h="109">
                    <a:moveTo>
                      <a:pt x="118" y="15"/>
                    </a:moveTo>
                    <a:lnTo>
                      <a:pt x="107" y="0"/>
                    </a:lnTo>
                    <a:lnTo>
                      <a:pt x="0" y="95"/>
                    </a:lnTo>
                    <a:lnTo>
                      <a:pt x="11" y="109"/>
                    </a:lnTo>
                    <a:lnTo>
                      <a:pt x="118" y="1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5" name="Freeform 127"/>
              <p:cNvSpPr>
                <a:spLocks/>
              </p:cNvSpPr>
              <p:nvPr/>
            </p:nvSpPr>
            <p:spPr bwMode="auto">
              <a:xfrm>
                <a:off x="6027788" y="3961085"/>
                <a:ext cx="69850" cy="68263"/>
              </a:xfrm>
              <a:custGeom>
                <a:avLst/>
                <a:gdLst>
                  <a:gd name="T0" fmla="*/ 2147483647 w 88"/>
                  <a:gd name="T1" fmla="*/ 0 h 87"/>
                  <a:gd name="T2" fmla="*/ 0 w 88"/>
                  <a:gd name="T3" fmla="*/ 2147483647 h 87"/>
                  <a:gd name="T4" fmla="*/ 2147483647 w 88"/>
                  <a:gd name="T5" fmla="*/ 2147483647 h 87"/>
                  <a:gd name="T6" fmla="*/ 2147483647 w 88"/>
                  <a:gd name="T7" fmla="*/ 0 h 87"/>
                  <a:gd name="T8" fmla="*/ 0 60000 65536"/>
                  <a:gd name="T9" fmla="*/ 0 60000 65536"/>
                  <a:gd name="T10" fmla="*/ 0 60000 65536"/>
                  <a:gd name="T11" fmla="*/ 0 60000 65536"/>
                  <a:gd name="T12" fmla="*/ 0 w 88"/>
                  <a:gd name="T13" fmla="*/ 0 h 87"/>
                  <a:gd name="T14" fmla="*/ 88 w 88"/>
                  <a:gd name="T15" fmla="*/ 87 h 87"/>
                </a:gdLst>
                <a:ahLst/>
                <a:cxnLst>
                  <a:cxn ang="T8">
                    <a:pos x="T0" y="T1"/>
                  </a:cxn>
                  <a:cxn ang="T9">
                    <a:pos x="T2" y="T3"/>
                  </a:cxn>
                  <a:cxn ang="T10">
                    <a:pos x="T4" y="T5"/>
                  </a:cxn>
                  <a:cxn ang="T11">
                    <a:pos x="T6" y="T7"/>
                  </a:cxn>
                </a:cxnLst>
                <a:rect l="T12" t="T13" r="T14" b="T15"/>
                <a:pathLst>
                  <a:path w="88" h="87">
                    <a:moveTo>
                      <a:pt x="33" y="0"/>
                    </a:moveTo>
                    <a:lnTo>
                      <a:pt x="0" y="87"/>
                    </a:lnTo>
                    <a:lnTo>
                      <a:pt x="88" y="63"/>
                    </a:lnTo>
                    <a:lnTo>
                      <a:pt x="33"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6" name="Freeform 128"/>
              <p:cNvSpPr>
                <a:spLocks/>
              </p:cNvSpPr>
              <p:nvPr/>
            </p:nvSpPr>
            <p:spPr bwMode="auto">
              <a:xfrm>
                <a:off x="5991275" y="3759473"/>
                <a:ext cx="128588" cy="17462"/>
              </a:xfrm>
              <a:custGeom>
                <a:avLst/>
                <a:gdLst>
                  <a:gd name="T0" fmla="*/ 2147483647 w 163"/>
                  <a:gd name="T1" fmla="*/ 2147483647 h 22"/>
                  <a:gd name="T2" fmla="*/ 2147483647 w 163"/>
                  <a:gd name="T3" fmla="*/ 2147483647 h 22"/>
                  <a:gd name="T4" fmla="*/ 0 w 163"/>
                  <a:gd name="T5" fmla="*/ 0 h 22"/>
                  <a:gd name="T6" fmla="*/ 0 w 163"/>
                  <a:gd name="T7" fmla="*/ 2147483647 h 22"/>
                  <a:gd name="T8" fmla="*/ 2147483647 w 163"/>
                  <a:gd name="T9" fmla="*/ 2147483647 h 22"/>
                  <a:gd name="T10" fmla="*/ 0 60000 65536"/>
                  <a:gd name="T11" fmla="*/ 0 60000 65536"/>
                  <a:gd name="T12" fmla="*/ 0 60000 65536"/>
                  <a:gd name="T13" fmla="*/ 0 60000 65536"/>
                  <a:gd name="T14" fmla="*/ 0 60000 65536"/>
                  <a:gd name="T15" fmla="*/ 0 w 163"/>
                  <a:gd name="T16" fmla="*/ 0 h 22"/>
                  <a:gd name="T17" fmla="*/ 163 w 163"/>
                  <a:gd name="T18" fmla="*/ 22 h 22"/>
                </a:gdLst>
                <a:ahLst/>
                <a:cxnLst>
                  <a:cxn ang="T10">
                    <a:pos x="T0" y="T1"/>
                  </a:cxn>
                  <a:cxn ang="T11">
                    <a:pos x="T2" y="T3"/>
                  </a:cxn>
                  <a:cxn ang="T12">
                    <a:pos x="T4" y="T5"/>
                  </a:cxn>
                  <a:cxn ang="T13">
                    <a:pos x="T6" y="T7"/>
                  </a:cxn>
                  <a:cxn ang="T14">
                    <a:pos x="T8" y="T9"/>
                  </a:cxn>
                </a:cxnLst>
                <a:rect l="T15" t="T16" r="T17" b="T18"/>
                <a:pathLst>
                  <a:path w="163" h="22">
                    <a:moveTo>
                      <a:pt x="163" y="22"/>
                    </a:moveTo>
                    <a:lnTo>
                      <a:pt x="163" y="3"/>
                    </a:lnTo>
                    <a:lnTo>
                      <a:pt x="0" y="0"/>
                    </a:lnTo>
                    <a:lnTo>
                      <a:pt x="0" y="19"/>
                    </a:lnTo>
                    <a:lnTo>
                      <a:pt x="163"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37" name="Freeform 129"/>
              <p:cNvSpPr>
                <a:spLocks/>
              </p:cNvSpPr>
              <p:nvPr/>
            </p:nvSpPr>
            <p:spPr bwMode="auto">
              <a:xfrm>
                <a:off x="5930950" y="3732485"/>
                <a:ext cx="63500" cy="66675"/>
              </a:xfrm>
              <a:custGeom>
                <a:avLst/>
                <a:gdLst>
                  <a:gd name="T0" fmla="*/ 2147483647 w 81"/>
                  <a:gd name="T1" fmla="*/ 0 h 86"/>
                  <a:gd name="T2" fmla="*/ 0 w 81"/>
                  <a:gd name="T3" fmla="*/ 2147483647 h 86"/>
                  <a:gd name="T4" fmla="*/ 2147483647 w 81"/>
                  <a:gd name="T5" fmla="*/ 2147483647 h 86"/>
                  <a:gd name="T6" fmla="*/ 2147483647 w 81"/>
                  <a:gd name="T7" fmla="*/ 0 h 86"/>
                  <a:gd name="T8" fmla="*/ 0 60000 65536"/>
                  <a:gd name="T9" fmla="*/ 0 60000 65536"/>
                  <a:gd name="T10" fmla="*/ 0 60000 65536"/>
                  <a:gd name="T11" fmla="*/ 0 60000 65536"/>
                  <a:gd name="T12" fmla="*/ 0 w 81"/>
                  <a:gd name="T13" fmla="*/ 0 h 86"/>
                  <a:gd name="T14" fmla="*/ 81 w 81"/>
                  <a:gd name="T15" fmla="*/ 86 h 86"/>
                </a:gdLst>
                <a:ahLst/>
                <a:cxnLst>
                  <a:cxn ang="T8">
                    <a:pos x="T0" y="T1"/>
                  </a:cxn>
                  <a:cxn ang="T9">
                    <a:pos x="T2" y="T3"/>
                  </a:cxn>
                  <a:cxn ang="T10">
                    <a:pos x="T4" y="T5"/>
                  </a:cxn>
                  <a:cxn ang="T11">
                    <a:pos x="T6" y="T7"/>
                  </a:cxn>
                </a:cxnLst>
                <a:rect l="T12" t="T13" r="T14" b="T15"/>
                <a:pathLst>
                  <a:path w="81" h="86">
                    <a:moveTo>
                      <a:pt x="81" y="0"/>
                    </a:moveTo>
                    <a:lnTo>
                      <a:pt x="0" y="45"/>
                    </a:lnTo>
                    <a:lnTo>
                      <a:pt x="81" y="86"/>
                    </a:lnTo>
                    <a:lnTo>
                      <a:pt x="81"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0" name="Oval 142"/>
              <p:cNvSpPr>
                <a:spLocks noChangeArrowheads="1"/>
              </p:cNvSpPr>
              <p:nvPr/>
            </p:nvSpPr>
            <p:spPr bwMode="auto">
              <a:xfrm>
                <a:off x="6407200" y="3722960"/>
                <a:ext cx="63500" cy="63500"/>
              </a:xfrm>
              <a:prstGeom prst="ellipse">
                <a:avLst/>
              </a:prstGeom>
              <a:solidFill>
                <a:srgbClr val="339966"/>
              </a:solidFill>
              <a:ln w="6350">
                <a:solidFill>
                  <a:srgbClr val="000000"/>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51" name="Rectangle 143"/>
              <p:cNvSpPr>
                <a:spLocks noChangeArrowheads="1"/>
              </p:cNvSpPr>
              <p:nvPr/>
            </p:nvSpPr>
            <p:spPr bwMode="auto">
              <a:xfrm>
                <a:off x="6365925" y="3589610"/>
                <a:ext cx="549275"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3" name="Freeform 165"/>
              <p:cNvSpPr>
                <a:spLocks/>
              </p:cNvSpPr>
              <p:nvPr/>
            </p:nvSpPr>
            <p:spPr bwMode="auto">
              <a:xfrm>
                <a:off x="6162725" y="3648348"/>
                <a:ext cx="38100" cy="266700"/>
              </a:xfrm>
              <a:custGeom>
                <a:avLst/>
                <a:gdLst>
                  <a:gd name="T0" fmla="*/ 2147483647 w 49"/>
                  <a:gd name="T1" fmla="*/ 2147483647 h 337"/>
                  <a:gd name="T2" fmla="*/ 2147483647 w 49"/>
                  <a:gd name="T3" fmla="*/ 0 h 337"/>
                  <a:gd name="T4" fmla="*/ 2147483647 w 49"/>
                  <a:gd name="T5" fmla="*/ 2147483647 h 337"/>
                  <a:gd name="T6" fmla="*/ 2147483647 w 49"/>
                  <a:gd name="T7" fmla="*/ 2147483647 h 337"/>
                  <a:gd name="T8" fmla="*/ 2147483647 w 49"/>
                  <a:gd name="T9" fmla="*/ 2147483647 h 337"/>
                  <a:gd name="T10" fmla="*/ 2147483647 w 49"/>
                  <a:gd name="T11" fmla="*/ 2147483647 h 337"/>
                  <a:gd name="T12" fmla="*/ 2147483647 w 49"/>
                  <a:gd name="T13" fmla="*/ 2147483647 h 337"/>
                  <a:gd name="T14" fmla="*/ 2147483647 w 49"/>
                  <a:gd name="T15" fmla="*/ 2147483647 h 337"/>
                  <a:gd name="T16" fmla="*/ 0 w 49"/>
                  <a:gd name="T17" fmla="*/ 2147483647 h 337"/>
                  <a:gd name="T18" fmla="*/ 0 w 49"/>
                  <a:gd name="T19" fmla="*/ 2147483647 h 337"/>
                  <a:gd name="T20" fmla="*/ 2147483647 w 49"/>
                  <a:gd name="T21" fmla="*/ 2147483647 h 337"/>
                  <a:gd name="T22" fmla="*/ 2147483647 w 49"/>
                  <a:gd name="T23" fmla="*/ 2147483647 h 337"/>
                  <a:gd name="T24" fmla="*/ 2147483647 w 49"/>
                  <a:gd name="T25" fmla="*/ 2147483647 h 337"/>
                  <a:gd name="T26" fmla="*/ 2147483647 w 49"/>
                  <a:gd name="T27" fmla="*/ 2147483647 h 337"/>
                  <a:gd name="T28" fmla="*/ 2147483647 w 49"/>
                  <a:gd name="T29" fmla="*/ 2147483647 h 337"/>
                  <a:gd name="T30" fmla="*/ 2147483647 w 49"/>
                  <a:gd name="T31" fmla="*/ 2147483647 h 337"/>
                  <a:gd name="T32" fmla="*/ 2147483647 w 49"/>
                  <a:gd name="T33" fmla="*/ 2147483647 h 337"/>
                  <a:gd name="T34" fmla="*/ 2147483647 w 49"/>
                  <a:gd name="T35" fmla="*/ 2147483647 h 337"/>
                  <a:gd name="T36" fmla="*/ 2147483647 w 49"/>
                  <a:gd name="T37" fmla="*/ 2147483647 h 337"/>
                  <a:gd name="T38" fmla="*/ 2147483647 w 49"/>
                  <a:gd name="T39" fmla="*/ 2147483647 h 337"/>
                  <a:gd name="T40" fmla="*/ 2147483647 w 49"/>
                  <a:gd name="T41" fmla="*/ 2147483647 h 337"/>
                  <a:gd name="T42" fmla="*/ 2147483647 w 49"/>
                  <a:gd name="T43" fmla="*/ 2147483647 h 337"/>
                  <a:gd name="T44" fmla="*/ 2147483647 w 49"/>
                  <a:gd name="T45" fmla="*/ 2147483647 h 337"/>
                  <a:gd name="T46" fmla="*/ 2147483647 w 49"/>
                  <a:gd name="T47" fmla="*/ 2147483647 h 337"/>
                  <a:gd name="T48" fmla="*/ 2147483647 w 49"/>
                  <a:gd name="T49" fmla="*/ 2147483647 h 337"/>
                  <a:gd name="T50" fmla="*/ 2147483647 w 49"/>
                  <a:gd name="T51" fmla="*/ 2147483647 h 337"/>
                  <a:gd name="T52" fmla="*/ 2147483647 w 49"/>
                  <a:gd name="T53" fmla="*/ 2147483647 h 337"/>
                  <a:gd name="T54" fmla="*/ 2147483647 w 49"/>
                  <a:gd name="T55" fmla="*/ 2147483647 h 337"/>
                  <a:gd name="T56" fmla="*/ 2147483647 w 49"/>
                  <a:gd name="T57" fmla="*/ 2147483647 h 337"/>
                  <a:gd name="T58" fmla="*/ 2147483647 w 49"/>
                  <a:gd name="T59" fmla="*/ 2147483647 h 337"/>
                  <a:gd name="T60" fmla="*/ 2147483647 w 49"/>
                  <a:gd name="T61" fmla="*/ 2147483647 h 337"/>
                  <a:gd name="T62" fmla="*/ 2147483647 w 49"/>
                  <a:gd name="T63" fmla="*/ 2147483647 h 337"/>
                  <a:gd name="T64" fmla="*/ 2147483647 w 49"/>
                  <a:gd name="T65" fmla="*/ 2147483647 h 337"/>
                  <a:gd name="T66" fmla="*/ 2147483647 w 49"/>
                  <a:gd name="T67" fmla="*/ 2147483647 h 3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7"/>
                  <a:gd name="T104" fmla="*/ 49 w 49"/>
                  <a:gd name="T105" fmla="*/ 337 h 3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7">
                    <a:moveTo>
                      <a:pt x="49" y="7"/>
                    </a:moveTo>
                    <a:lnTo>
                      <a:pt x="33" y="0"/>
                    </a:lnTo>
                    <a:lnTo>
                      <a:pt x="19" y="38"/>
                    </a:lnTo>
                    <a:lnTo>
                      <a:pt x="19" y="40"/>
                    </a:lnTo>
                    <a:lnTo>
                      <a:pt x="8" y="78"/>
                    </a:lnTo>
                    <a:lnTo>
                      <a:pt x="8" y="79"/>
                    </a:lnTo>
                    <a:lnTo>
                      <a:pt x="3" y="119"/>
                    </a:lnTo>
                    <a:lnTo>
                      <a:pt x="2" y="119"/>
                    </a:lnTo>
                    <a:lnTo>
                      <a:pt x="0" y="160"/>
                    </a:lnTo>
                    <a:lnTo>
                      <a:pt x="0" y="204"/>
                    </a:lnTo>
                    <a:lnTo>
                      <a:pt x="2" y="206"/>
                    </a:lnTo>
                    <a:lnTo>
                      <a:pt x="8" y="249"/>
                    </a:lnTo>
                    <a:lnTo>
                      <a:pt x="16" y="291"/>
                    </a:lnTo>
                    <a:lnTo>
                      <a:pt x="16" y="293"/>
                    </a:lnTo>
                    <a:lnTo>
                      <a:pt x="32" y="337"/>
                    </a:lnTo>
                    <a:lnTo>
                      <a:pt x="48" y="331"/>
                    </a:lnTo>
                    <a:lnTo>
                      <a:pt x="32" y="287"/>
                    </a:lnTo>
                    <a:lnTo>
                      <a:pt x="24" y="290"/>
                    </a:lnTo>
                    <a:lnTo>
                      <a:pt x="33" y="288"/>
                    </a:lnTo>
                    <a:lnTo>
                      <a:pt x="25" y="245"/>
                    </a:lnTo>
                    <a:lnTo>
                      <a:pt x="19" y="203"/>
                    </a:lnTo>
                    <a:lnTo>
                      <a:pt x="10" y="204"/>
                    </a:lnTo>
                    <a:lnTo>
                      <a:pt x="19" y="204"/>
                    </a:lnTo>
                    <a:lnTo>
                      <a:pt x="19" y="160"/>
                    </a:lnTo>
                    <a:lnTo>
                      <a:pt x="21" y="119"/>
                    </a:lnTo>
                    <a:lnTo>
                      <a:pt x="11" y="119"/>
                    </a:lnTo>
                    <a:lnTo>
                      <a:pt x="21" y="121"/>
                    </a:lnTo>
                    <a:lnTo>
                      <a:pt x="25" y="81"/>
                    </a:lnTo>
                    <a:lnTo>
                      <a:pt x="16" y="79"/>
                    </a:lnTo>
                    <a:lnTo>
                      <a:pt x="25" y="83"/>
                    </a:lnTo>
                    <a:lnTo>
                      <a:pt x="37" y="45"/>
                    </a:lnTo>
                    <a:lnTo>
                      <a:pt x="27" y="41"/>
                    </a:lnTo>
                    <a:lnTo>
                      <a:pt x="35" y="45"/>
                    </a:lnTo>
                    <a:lnTo>
                      <a:pt x="49" y="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4" name="Freeform 166"/>
              <p:cNvSpPr>
                <a:spLocks/>
              </p:cNvSpPr>
              <p:nvPr/>
            </p:nvSpPr>
            <p:spPr bwMode="auto">
              <a:xfrm>
                <a:off x="5808713" y="3768998"/>
                <a:ext cx="130175" cy="17462"/>
              </a:xfrm>
              <a:custGeom>
                <a:avLst/>
                <a:gdLst>
                  <a:gd name="T0" fmla="*/ 2147483647 w 163"/>
                  <a:gd name="T1" fmla="*/ 2147483647 h 20"/>
                  <a:gd name="T2" fmla="*/ 2147483647 w 163"/>
                  <a:gd name="T3" fmla="*/ 2147483647 h 20"/>
                  <a:gd name="T4" fmla="*/ 0 w 163"/>
                  <a:gd name="T5" fmla="*/ 0 h 20"/>
                  <a:gd name="T6" fmla="*/ 0 w 163"/>
                  <a:gd name="T7" fmla="*/ 2147483647 h 20"/>
                  <a:gd name="T8" fmla="*/ 2147483647 w 163"/>
                  <a:gd name="T9" fmla="*/ 2147483647 h 20"/>
                  <a:gd name="T10" fmla="*/ 0 60000 65536"/>
                  <a:gd name="T11" fmla="*/ 0 60000 65536"/>
                  <a:gd name="T12" fmla="*/ 0 60000 65536"/>
                  <a:gd name="T13" fmla="*/ 0 60000 65536"/>
                  <a:gd name="T14" fmla="*/ 0 60000 65536"/>
                  <a:gd name="T15" fmla="*/ 0 w 163"/>
                  <a:gd name="T16" fmla="*/ 0 h 20"/>
                  <a:gd name="T17" fmla="*/ 163 w 163"/>
                  <a:gd name="T18" fmla="*/ 20 h 20"/>
                </a:gdLst>
                <a:ahLst/>
                <a:cxnLst>
                  <a:cxn ang="T10">
                    <a:pos x="T0" y="T1"/>
                  </a:cxn>
                  <a:cxn ang="T11">
                    <a:pos x="T2" y="T3"/>
                  </a:cxn>
                  <a:cxn ang="T12">
                    <a:pos x="T4" y="T5"/>
                  </a:cxn>
                  <a:cxn ang="T13">
                    <a:pos x="T6" y="T7"/>
                  </a:cxn>
                  <a:cxn ang="T14">
                    <a:pos x="T8" y="T9"/>
                  </a:cxn>
                </a:cxnLst>
                <a:rect l="T15" t="T16" r="T17" b="T18"/>
                <a:pathLst>
                  <a:path w="163" h="20">
                    <a:moveTo>
                      <a:pt x="163" y="20"/>
                    </a:moveTo>
                    <a:lnTo>
                      <a:pt x="163" y="1"/>
                    </a:lnTo>
                    <a:lnTo>
                      <a:pt x="0" y="0"/>
                    </a:lnTo>
                    <a:lnTo>
                      <a:pt x="0" y="19"/>
                    </a:lnTo>
                    <a:lnTo>
                      <a:pt x="163" y="2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5" name="Freeform 167"/>
              <p:cNvSpPr>
                <a:spLocks/>
              </p:cNvSpPr>
              <p:nvPr/>
            </p:nvSpPr>
            <p:spPr bwMode="auto">
              <a:xfrm>
                <a:off x="5748388" y="3742010"/>
                <a:ext cx="65087" cy="68263"/>
              </a:xfrm>
              <a:custGeom>
                <a:avLst/>
                <a:gdLst>
                  <a:gd name="T0" fmla="*/ 2147483647 w 80"/>
                  <a:gd name="T1" fmla="*/ 0 h 85"/>
                  <a:gd name="T2" fmla="*/ 0 w 80"/>
                  <a:gd name="T3" fmla="*/ 2147483647 h 85"/>
                  <a:gd name="T4" fmla="*/ 2147483647 w 80"/>
                  <a:gd name="T5" fmla="*/ 2147483647 h 85"/>
                  <a:gd name="T6" fmla="*/ 2147483647 w 80"/>
                  <a:gd name="T7" fmla="*/ 0 h 85"/>
                  <a:gd name="T8" fmla="*/ 0 60000 65536"/>
                  <a:gd name="T9" fmla="*/ 0 60000 65536"/>
                  <a:gd name="T10" fmla="*/ 0 60000 65536"/>
                  <a:gd name="T11" fmla="*/ 0 60000 65536"/>
                  <a:gd name="T12" fmla="*/ 0 w 80"/>
                  <a:gd name="T13" fmla="*/ 0 h 85"/>
                  <a:gd name="T14" fmla="*/ 80 w 80"/>
                  <a:gd name="T15" fmla="*/ 85 h 85"/>
                </a:gdLst>
                <a:ahLst/>
                <a:cxnLst>
                  <a:cxn ang="T8">
                    <a:pos x="T0" y="T1"/>
                  </a:cxn>
                  <a:cxn ang="T9">
                    <a:pos x="T2" y="T3"/>
                  </a:cxn>
                  <a:cxn ang="T10">
                    <a:pos x="T4" y="T5"/>
                  </a:cxn>
                  <a:cxn ang="T11">
                    <a:pos x="T6" y="T7"/>
                  </a:cxn>
                </a:cxnLst>
                <a:rect l="T12" t="T13" r="T14" b="T15"/>
                <a:pathLst>
                  <a:path w="80" h="85">
                    <a:moveTo>
                      <a:pt x="80" y="0"/>
                    </a:moveTo>
                    <a:lnTo>
                      <a:pt x="0" y="44"/>
                    </a:lnTo>
                    <a:lnTo>
                      <a:pt x="80" y="85"/>
                    </a:lnTo>
                    <a:lnTo>
                      <a:pt x="80"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6" name="Freeform 168"/>
              <p:cNvSpPr>
                <a:spLocks/>
              </p:cNvSpPr>
              <p:nvPr/>
            </p:nvSpPr>
            <p:spPr bwMode="auto">
              <a:xfrm>
                <a:off x="5934125" y="3457848"/>
                <a:ext cx="93663" cy="85725"/>
              </a:xfrm>
              <a:custGeom>
                <a:avLst/>
                <a:gdLst>
                  <a:gd name="T0" fmla="*/ 2147483647 w 117"/>
                  <a:gd name="T1" fmla="*/ 2147483647 h 107"/>
                  <a:gd name="T2" fmla="*/ 2147483647 w 117"/>
                  <a:gd name="T3" fmla="*/ 2147483647 h 107"/>
                  <a:gd name="T4" fmla="*/ 2147483647 w 117"/>
                  <a:gd name="T5" fmla="*/ 0 h 107"/>
                  <a:gd name="T6" fmla="*/ 0 w 117"/>
                  <a:gd name="T7" fmla="*/ 2147483647 h 107"/>
                  <a:gd name="T8" fmla="*/ 2147483647 w 117"/>
                  <a:gd name="T9" fmla="*/ 2147483647 h 107"/>
                  <a:gd name="T10" fmla="*/ 0 60000 65536"/>
                  <a:gd name="T11" fmla="*/ 0 60000 65536"/>
                  <a:gd name="T12" fmla="*/ 0 60000 65536"/>
                  <a:gd name="T13" fmla="*/ 0 60000 65536"/>
                  <a:gd name="T14" fmla="*/ 0 60000 65536"/>
                  <a:gd name="T15" fmla="*/ 0 w 117"/>
                  <a:gd name="T16" fmla="*/ 0 h 107"/>
                  <a:gd name="T17" fmla="*/ 117 w 117"/>
                  <a:gd name="T18" fmla="*/ 107 h 107"/>
                </a:gdLst>
                <a:ahLst/>
                <a:cxnLst>
                  <a:cxn ang="T10">
                    <a:pos x="T0" y="T1"/>
                  </a:cxn>
                  <a:cxn ang="T11">
                    <a:pos x="T2" y="T3"/>
                  </a:cxn>
                  <a:cxn ang="T12">
                    <a:pos x="T4" y="T5"/>
                  </a:cxn>
                  <a:cxn ang="T13">
                    <a:pos x="T6" y="T7"/>
                  </a:cxn>
                  <a:cxn ang="T14">
                    <a:pos x="T8" y="T9"/>
                  </a:cxn>
                </a:cxnLst>
                <a:rect l="T15" t="T16" r="T17" b="T18"/>
                <a:pathLst>
                  <a:path w="117" h="107">
                    <a:moveTo>
                      <a:pt x="106" y="107"/>
                    </a:moveTo>
                    <a:lnTo>
                      <a:pt x="117" y="91"/>
                    </a:lnTo>
                    <a:lnTo>
                      <a:pt x="11" y="0"/>
                    </a:lnTo>
                    <a:lnTo>
                      <a:pt x="0" y="15"/>
                    </a:lnTo>
                    <a:lnTo>
                      <a:pt x="106" y="1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7" name="Freeform 169"/>
              <p:cNvSpPr>
                <a:spLocks/>
              </p:cNvSpPr>
              <p:nvPr/>
            </p:nvSpPr>
            <p:spPr bwMode="auto">
              <a:xfrm>
                <a:off x="5892850" y="3426098"/>
                <a:ext cx="71438" cy="66675"/>
              </a:xfrm>
              <a:custGeom>
                <a:avLst/>
                <a:gdLst>
                  <a:gd name="T0" fmla="*/ 2147483647 w 90"/>
                  <a:gd name="T1" fmla="*/ 2147483647 h 84"/>
                  <a:gd name="T2" fmla="*/ 0 w 90"/>
                  <a:gd name="T3" fmla="*/ 0 h 84"/>
                  <a:gd name="T4" fmla="*/ 2147483647 w 90"/>
                  <a:gd name="T5" fmla="*/ 2147483647 h 84"/>
                  <a:gd name="T6" fmla="*/ 2147483647 w 90"/>
                  <a:gd name="T7" fmla="*/ 2147483647 h 84"/>
                  <a:gd name="T8" fmla="*/ 0 60000 65536"/>
                  <a:gd name="T9" fmla="*/ 0 60000 65536"/>
                  <a:gd name="T10" fmla="*/ 0 60000 65536"/>
                  <a:gd name="T11" fmla="*/ 0 60000 65536"/>
                  <a:gd name="T12" fmla="*/ 0 w 90"/>
                  <a:gd name="T13" fmla="*/ 0 h 84"/>
                  <a:gd name="T14" fmla="*/ 90 w 90"/>
                  <a:gd name="T15" fmla="*/ 84 h 84"/>
                </a:gdLst>
                <a:ahLst/>
                <a:cxnLst>
                  <a:cxn ang="T8">
                    <a:pos x="T0" y="T1"/>
                  </a:cxn>
                  <a:cxn ang="T9">
                    <a:pos x="T2" y="T3"/>
                  </a:cxn>
                  <a:cxn ang="T10">
                    <a:pos x="T4" y="T5"/>
                  </a:cxn>
                  <a:cxn ang="T11">
                    <a:pos x="T6" y="T7"/>
                  </a:cxn>
                </a:cxnLst>
                <a:rect l="T12" t="T13" r="T14" b="T15"/>
                <a:pathLst>
                  <a:path w="90" h="84">
                    <a:moveTo>
                      <a:pt x="90" y="21"/>
                    </a:moveTo>
                    <a:lnTo>
                      <a:pt x="0" y="0"/>
                    </a:lnTo>
                    <a:lnTo>
                      <a:pt x="36" y="84"/>
                    </a:lnTo>
                    <a:lnTo>
                      <a:pt x="90" y="21"/>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8" name="Freeform 170"/>
              <p:cNvSpPr>
                <a:spLocks/>
              </p:cNvSpPr>
              <p:nvPr/>
            </p:nvSpPr>
            <p:spPr bwMode="auto">
              <a:xfrm>
                <a:off x="5934125" y="4026173"/>
                <a:ext cx="93663" cy="84137"/>
              </a:xfrm>
              <a:custGeom>
                <a:avLst/>
                <a:gdLst>
                  <a:gd name="T0" fmla="*/ 2147483647 w 117"/>
                  <a:gd name="T1" fmla="*/ 2147483647 h 108"/>
                  <a:gd name="T2" fmla="*/ 2147483647 w 117"/>
                  <a:gd name="T3" fmla="*/ 0 h 108"/>
                  <a:gd name="T4" fmla="*/ 0 w 117"/>
                  <a:gd name="T5" fmla="*/ 2147483647 h 108"/>
                  <a:gd name="T6" fmla="*/ 2147483647 w 117"/>
                  <a:gd name="T7" fmla="*/ 2147483647 h 108"/>
                  <a:gd name="T8" fmla="*/ 2147483647 w 117"/>
                  <a:gd name="T9" fmla="*/ 2147483647 h 108"/>
                  <a:gd name="T10" fmla="*/ 0 60000 65536"/>
                  <a:gd name="T11" fmla="*/ 0 60000 65536"/>
                  <a:gd name="T12" fmla="*/ 0 60000 65536"/>
                  <a:gd name="T13" fmla="*/ 0 60000 65536"/>
                  <a:gd name="T14" fmla="*/ 0 60000 65536"/>
                  <a:gd name="T15" fmla="*/ 0 w 117"/>
                  <a:gd name="T16" fmla="*/ 0 h 108"/>
                  <a:gd name="T17" fmla="*/ 117 w 117"/>
                  <a:gd name="T18" fmla="*/ 108 h 108"/>
                </a:gdLst>
                <a:ahLst/>
                <a:cxnLst>
                  <a:cxn ang="T10">
                    <a:pos x="T0" y="T1"/>
                  </a:cxn>
                  <a:cxn ang="T11">
                    <a:pos x="T2" y="T3"/>
                  </a:cxn>
                  <a:cxn ang="T12">
                    <a:pos x="T4" y="T5"/>
                  </a:cxn>
                  <a:cxn ang="T13">
                    <a:pos x="T6" y="T7"/>
                  </a:cxn>
                  <a:cxn ang="T14">
                    <a:pos x="T8" y="T9"/>
                  </a:cxn>
                </a:cxnLst>
                <a:rect l="T15" t="T16" r="T17" b="T18"/>
                <a:pathLst>
                  <a:path w="117" h="108">
                    <a:moveTo>
                      <a:pt x="117" y="16"/>
                    </a:moveTo>
                    <a:lnTo>
                      <a:pt x="106" y="0"/>
                    </a:lnTo>
                    <a:lnTo>
                      <a:pt x="0" y="92"/>
                    </a:lnTo>
                    <a:lnTo>
                      <a:pt x="11" y="108"/>
                    </a:lnTo>
                    <a:lnTo>
                      <a:pt x="117"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79" name="Freeform 171"/>
              <p:cNvSpPr>
                <a:spLocks/>
              </p:cNvSpPr>
              <p:nvPr/>
            </p:nvSpPr>
            <p:spPr bwMode="auto">
              <a:xfrm>
                <a:off x="5892850" y="4073798"/>
                <a:ext cx="71438" cy="68262"/>
              </a:xfrm>
              <a:custGeom>
                <a:avLst/>
                <a:gdLst>
                  <a:gd name="T0" fmla="*/ 2147483647 w 90"/>
                  <a:gd name="T1" fmla="*/ 0 h 87"/>
                  <a:gd name="T2" fmla="*/ 0 w 90"/>
                  <a:gd name="T3" fmla="*/ 2147483647 h 87"/>
                  <a:gd name="T4" fmla="*/ 2147483647 w 90"/>
                  <a:gd name="T5" fmla="*/ 2147483647 h 87"/>
                  <a:gd name="T6" fmla="*/ 2147483647 w 90"/>
                  <a:gd name="T7" fmla="*/ 0 h 87"/>
                  <a:gd name="T8" fmla="*/ 0 60000 65536"/>
                  <a:gd name="T9" fmla="*/ 0 60000 65536"/>
                  <a:gd name="T10" fmla="*/ 0 60000 65536"/>
                  <a:gd name="T11" fmla="*/ 0 60000 65536"/>
                  <a:gd name="T12" fmla="*/ 0 w 90"/>
                  <a:gd name="T13" fmla="*/ 0 h 87"/>
                  <a:gd name="T14" fmla="*/ 90 w 90"/>
                  <a:gd name="T15" fmla="*/ 87 h 87"/>
                </a:gdLst>
                <a:ahLst/>
                <a:cxnLst>
                  <a:cxn ang="T8">
                    <a:pos x="T0" y="T1"/>
                  </a:cxn>
                  <a:cxn ang="T9">
                    <a:pos x="T2" y="T3"/>
                  </a:cxn>
                  <a:cxn ang="T10">
                    <a:pos x="T4" y="T5"/>
                  </a:cxn>
                  <a:cxn ang="T11">
                    <a:pos x="T6" y="T7"/>
                  </a:cxn>
                </a:cxnLst>
                <a:rect l="T12" t="T13" r="T14" b="T15"/>
                <a:pathLst>
                  <a:path w="90" h="87">
                    <a:moveTo>
                      <a:pt x="34" y="0"/>
                    </a:moveTo>
                    <a:lnTo>
                      <a:pt x="0" y="87"/>
                    </a:lnTo>
                    <a:lnTo>
                      <a:pt x="90" y="64"/>
                    </a:lnTo>
                    <a:lnTo>
                      <a:pt x="34"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0" name="Freeform 172"/>
              <p:cNvSpPr>
                <a:spLocks/>
              </p:cNvSpPr>
              <p:nvPr/>
            </p:nvSpPr>
            <p:spPr bwMode="auto">
              <a:xfrm>
                <a:off x="5708700" y="3376885"/>
                <a:ext cx="215900" cy="407988"/>
              </a:xfrm>
              <a:custGeom>
                <a:avLst/>
                <a:gdLst>
                  <a:gd name="T0" fmla="*/ 2147483647 w 272"/>
                  <a:gd name="T1" fmla="*/ 2147483647 h 514"/>
                  <a:gd name="T2" fmla="*/ 2147483647 w 272"/>
                  <a:gd name="T3" fmla="*/ 0 h 514"/>
                  <a:gd name="T4" fmla="*/ 2147483647 w 272"/>
                  <a:gd name="T5" fmla="*/ 2147483647 h 514"/>
                  <a:gd name="T6" fmla="*/ 2147483647 w 272"/>
                  <a:gd name="T7" fmla="*/ 2147483647 h 514"/>
                  <a:gd name="T8" fmla="*/ 2147483647 w 272"/>
                  <a:gd name="T9" fmla="*/ 2147483647 h 514"/>
                  <a:gd name="T10" fmla="*/ 2147483647 w 272"/>
                  <a:gd name="T11" fmla="*/ 2147483647 h 514"/>
                  <a:gd name="T12" fmla="*/ 2147483647 w 272"/>
                  <a:gd name="T13" fmla="*/ 2147483647 h 514"/>
                  <a:gd name="T14" fmla="*/ 2147483647 w 272"/>
                  <a:gd name="T15" fmla="*/ 2147483647 h 514"/>
                  <a:gd name="T16" fmla="*/ 2147483647 w 272"/>
                  <a:gd name="T17" fmla="*/ 2147483647 h 514"/>
                  <a:gd name="T18" fmla="*/ 2147483647 w 272"/>
                  <a:gd name="T19" fmla="*/ 2147483647 h 514"/>
                  <a:gd name="T20" fmla="*/ 2147483647 w 272"/>
                  <a:gd name="T21" fmla="*/ 2147483647 h 514"/>
                  <a:gd name="T22" fmla="*/ 2147483647 w 272"/>
                  <a:gd name="T23" fmla="*/ 2147483647 h 514"/>
                  <a:gd name="T24" fmla="*/ 2147483647 w 272"/>
                  <a:gd name="T25" fmla="*/ 2147483647 h 514"/>
                  <a:gd name="T26" fmla="*/ 2147483647 w 272"/>
                  <a:gd name="T27" fmla="*/ 2147483647 h 514"/>
                  <a:gd name="T28" fmla="*/ 2147483647 w 272"/>
                  <a:gd name="T29" fmla="*/ 2147483647 h 514"/>
                  <a:gd name="T30" fmla="*/ 2147483647 w 272"/>
                  <a:gd name="T31" fmla="*/ 2147483647 h 514"/>
                  <a:gd name="T32" fmla="*/ 2147483647 w 272"/>
                  <a:gd name="T33" fmla="*/ 2147483647 h 514"/>
                  <a:gd name="T34" fmla="*/ 2147483647 w 272"/>
                  <a:gd name="T35" fmla="*/ 2147483647 h 514"/>
                  <a:gd name="T36" fmla="*/ 2147483647 w 272"/>
                  <a:gd name="T37" fmla="*/ 2147483647 h 514"/>
                  <a:gd name="T38" fmla="*/ 0 w 272"/>
                  <a:gd name="T39" fmla="*/ 2147483647 h 514"/>
                  <a:gd name="T40" fmla="*/ 2147483647 w 272"/>
                  <a:gd name="T41" fmla="*/ 2147483647 h 514"/>
                  <a:gd name="T42" fmla="*/ 2147483647 w 272"/>
                  <a:gd name="T43" fmla="*/ 2147483647 h 514"/>
                  <a:gd name="T44" fmla="*/ 2147483647 w 272"/>
                  <a:gd name="T45" fmla="*/ 2147483647 h 514"/>
                  <a:gd name="T46" fmla="*/ 2147483647 w 272"/>
                  <a:gd name="T47" fmla="*/ 2147483647 h 514"/>
                  <a:gd name="T48" fmla="*/ 2147483647 w 272"/>
                  <a:gd name="T49" fmla="*/ 2147483647 h 514"/>
                  <a:gd name="T50" fmla="*/ 2147483647 w 272"/>
                  <a:gd name="T51" fmla="*/ 2147483647 h 514"/>
                  <a:gd name="T52" fmla="*/ 2147483647 w 272"/>
                  <a:gd name="T53" fmla="*/ 2147483647 h 514"/>
                  <a:gd name="T54" fmla="*/ 2147483647 w 272"/>
                  <a:gd name="T55" fmla="*/ 2147483647 h 514"/>
                  <a:gd name="T56" fmla="*/ 2147483647 w 272"/>
                  <a:gd name="T57" fmla="*/ 2147483647 h 514"/>
                  <a:gd name="T58" fmla="*/ 2147483647 w 272"/>
                  <a:gd name="T59" fmla="*/ 2147483647 h 514"/>
                  <a:gd name="T60" fmla="*/ 2147483647 w 272"/>
                  <a:gd name="T61" fmla="*/ 2147483647 h 514"/>
                  <a:gd name="T62" fmla="*/ 2147483647 w 272"/>
                  <a:gd name="T63" fmla="*/ 2147483647 h 514"/>
                  <a:gd name="T64" fmla="*/ 2147483647 w 272"/>
                  <a:gd name="T65" fmla="*/ 2147483647 h 514"/>
                  <a:gd name="T66" fmla="*/ 2147483647 w 272"/>
                  <a:gd name="T67" fmla="*/ 2147483647 h 514"/>
                  <a:gd name="T68" fmla="*/ 2147483647 w 272"/>
                  <a:gd name="T69" fmla="*/ 2147483647 h 514"/>
                  <a:gd name="T70" fmla="*/ 2147483647 w 272"/>
                  <a:gd name="T71" fmla="*/ 2147483647 h 514"/>
                  <a:gd name="T72" fmla="*/ 2147483647 w 272"/>
                  <a:gd name="T73" fmla="*/ 2147483647 h 514"/>
                  <a:gd name="T74" fmla="*/ 2147483647 w 272"/>
                  <a:gd name="T75" fmla="*/ 2147483647 h 514"/>
                  <a:gd name="T76" fmla="*/ 2147483647 w 272"/>
                  <a:gd name="T77" fmla="*/ 2147483647 h 514"/>
                  <a:gd name="T78" fmla="*/ 2147483647 w 272"/>
                  <a:gd name="T79" fmla="*/ 2147483647 h 514"/>
                  <a:gd name="T80" fmla="*/ 2147483647 w 272"/>
                  <a:gd name="T81" fmla="*/ 2147483647 h 514"/>
                  <a:gd name="T82" fmla="*/ 2147483647 w 272"/>
                  <a:gd name="T83" fmla="*/ 2147483647 h 514"/>
                  <a:gd name="T84" fmla="*/ 2147483647 w 272"/>
                  <a:gd name="T85" fmla="*/ 2147483647 h 514"/>
                  <a:gd name="T86" fmla="*/ 2147483647 w 272"/>
                  <a:gd name="T87" fmla="*/ 2147483647 h 514"/>
                  <a:gd name="T88" fmla="*/ 2147483647 w 272"/>
                  <a:gd name="T89" fmla="*/ 2147483647 h 514"/>
                  <a:gd name="T90" fmla="*/ 2147483647 w 272"/>
                  <a:gd name="T91" fmla="*/ 2147483647 h 514"/>
                  <a:gd name="T92" fmla="*/ 2147483647 w 272"/>
                  <a:gd name="T93" fmla="*/ 2147483647 h 5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72"/>
                  <a:gd name="T142" fmla="*/ 0 h 514"/>
                  <a:gd name="T143" fmla="*/ 272 w 272"/>
                  <a:gd name="T144" fmla="*/ 514 h 51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72" h="514">
                    <a:moveTo>
                      <a:pt x="272" y="16"/>
                    </a:moveTo>
                    <a:lnTo>
                      <a:pt x="263" y="0"/>
                    </a:lnTo>
                    <a:lnTo>
                      <a:pt x="234" y="16"/>
                    </a:lnTo>
                    <a:lnTo>
                      <a:pt x="206" y="33"/>
                    </a:lnTo>
                    <a:lnTo>
                      <a:pt x="180" y="54"/>
                    </a:lnTo>
                    <a:lnTo>
                      <a:pt x="180" y="55"/>
                    </a:lnTo>
                    <a:lnTo>
                      <a:pt x="157" y="80"/>
                    </a:lnTo>
                    <a:lnTo>
                      <a:pt x="155" y="80"/>
                    </a:lnTo>
                    <a:lnTo>
                      <a:pt x="112" y="134"/>
                    </a:lnTo>
                    <a:lnTo>
                      <a:pt x="74" y="197"/>
                    </a:lnTo>
                    <a:lnTo>
                      <a:pt x="73" y="201"/>
                    </a:lnTo>
                    <a:lnTo>
                      <a:pt x="43" y="270"/>
                    </a:lnTo>
                    <a:lnTo>
                      <a:pt x="43" y="272"/>
                    </a:lnTo>
                    <a:lnTo>
                      <a:pt x="19" y="348"/>
                    </a:lnTo>
                    <a:lnTo>
                      <a:pt x="6" y="425"/>
                    </a:lnTo>
                    <a:lnTo>
                      <a:pt x="5" y="427"/>
                    </a:lnTo>
                    <a:lnTo>
                      <a:pt x="0" y="512"/>
                    </a:lnTo>
                    <a:lnTo>
                      <a:pt x="19" y="514"/>
                    </a:lnTo>
                    <a:lnTo>
                      <a:pt x="24" y="428"/>
                    </a:lnTo>
                    <a:lnTo>
                      <a:pt x="14" y="427"/>
                    </a:lnTo>
                    <a:lnTo>
                      <a:pt x="24" y="428"/>
                    </a:lnTo>
                    <a:lnTo>
                      <a:pt x="36" y="351"/>
                    </a:lnTo>
                    <a:lnTo>
                      <a:pt x="27" y="349"/>
                    </a:lnTo>
                    <a:lnTo>
                      <a:pt x="36" y="352"/>
                    </a:lnTo>
                    <a:lnTo>
                      <a:pt x="60" y="277"/>
                    </a:lnTo>
                    <a:lnTo>
                      <a:pt x="51" y="273"/>
                    </a:lnTo>
                    <a:lnTo>
                      <a:pt x="59" y="278"/>
                    </a:lnTo>
                    <a:lnTo>
                      <a:pt x="89" y="209"/>
                    </a:lnTo>
                    <a:lnTo>
                      <a:pt x="81" y="204"/>
                    </a:lnTo>
                    <a:lnTo>
                      <a:pt x="89" y="210"/>
                    </a:lnTo>
                    <a:lnTo>
                      <a:pt x="127" y="147"/>
                    </a:lnTo>
                    <a:lnTo>
                      <a:pt x="119" y="141"/>
                    </a:lnTo>
                    <a:lnTo>
                      <a:pt x="125" y="148"/>
                    </a:lnTo>
                    <a:lnTo>
                      <a:pt x="168" y="95"/>
                    </a:lnTo>
                    <a:lnTo>
                      <a:pt x="161" y="87"/>
                    </a:lnTo>
                    <a:lnTo>
                      <a:pt x="168" y="95"/>
                    </a:lnTo>
                    <a:lnTo>
                      <a:pt x="192" y="69"/>
                    </a:lnTo>
                    <a:lnTo>
                      <a:pt x="185" y="61"/>
                    </a:lnTo>
                    <a:lnTo>
                      <a:pt x="192" y="69"/>
                    </a:lnTo>
                    <a:lnTo>
                      <a:pt x="217" y="49"/>
                    </a:lnTo>
                    <a:lnTo>
                      <a:pt x="210" y="41"/>
                    </a:lnTo>
                    <a:lnTo>
                      <a:pt x="215" y="49"/>
                    </a:lnTo>
                    <a:lnTo>
                      <a:pt x="244" y="31"/>
                    </a:lnTo>
                    <a:lnTo>
                      <a:pt x="272"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1" name="Freeform 173"/>
              <p:cNvSpPr>
                <a:spLocks/>
              </p:cNvSpPr>
              <p:nvPr/>
            </p:nvSpPr>
            <p:spPr bwMode="auto">
              <a:xfrm>
                <a:off x="5708700" y="3783285"/>
                <a:ext cx="204788" cy="401638"/>
              </a:xfrm>
              <a:custGeom>
                <a:avLst/>
                <a:gdLst>
                  <a:gd name="T0" fmla="*/ 2147483647 w 258"/>
                  <a:gd name="T1" fmla="*/ 2147483647 h 506"/>
                  <a:gd name="T2" fmla="*/ 2147483647 w 258"/>
                  <a:gd name="T3" fmla="*/ 2147483647 h 506"/>
                  <a:gd name="T4" fmla="*/ 2147483647 w 258"/>
                  <a:gd name="T5" fmla="*/ 2147483647 h 506"/>
                  <a:gd name="T6" fmla="*/ 2147483647 w 258"/>
                  <a:gd name="T7" fmla="*/ 2147483647 h 506"/>
                  <a:gd name="T8" fmla="*/ 2147483647 w 258"/>
                  <a:gd name="T9" fmla="*/ 2147483647 h 506"/>
                  <a:gd name="T10" fmla="*/ 2147483647 w 258"/>
                  <a:gd name="T11" fmla="*/ 2147483647 h 506"/>
                  <a:gd name="T12" fmla="*/ 2147483647 w 258"/>
                  <a:gd name="T13" fmla="*/ 2147483647 h 506"/>
                  <a:gd name="T14" fmla="*/ 2147483647 w 258"/>
                  <a:gd name="T15" fmla="*/ 2147483647 h 506"/>
                  <a:gd name="T16" fmla="*/ 2147483647 w 258"/>
                  <a:gd name="T17" fmla="*/ 2147483647 h 506"/>
                  <a:gd name="T18" fmla="*/ 2147483647 w 258"/>
                  <a:gd name="T19" fmla="*/ 2147483647 h 506"/>
                  <a:gd name="T20" fmla="*/ 2147483647 w 258"/>
                  <a:gd name="T21" fmla="*/ 2147483647 h 506"/>
                  <a:gd name="T22" fmla="*/ 2147483647 w 258"/>
                  <a:gd name="T23" fmla="*/ 2147483647 h 506"/>
                  <a:gd name="T24" fmla="*/ 2147483647 w 258"/>
                  <a:gd name="T25" fmla="*/ 2147483647 h 506"/>
                  <a:gd name="T26" fmla="*/ 2147483647 w 258"/>
                  <a:gd name="T27" fmla="*/ 2147483647 h 506"/>
                  <a:gd name="T28" fmla="*/ 2147483647 w 258"/>
                  <a:gd name="T29" fmla="*/ 2147483647 h 506"/>
                  <a:gd name="T30" fmla="*/ 2147483647 w 258"/>
                  <a:gd name="T31" fmla="*/ 2147483647 h 506"/>
                  <a:gd name="T32" fmla="*/ 2147483647 w 258"/>
                  <a:gd name="T33" fmla="*/ 2147483647 h 506"/>
                  <a:gd name="T34" fmla="*/ 2147483647 w 258"/>
                  <a:gd name="T35" fmla="*/ 2147483647 h 506"/>
                  <a:gd name="T36" fmla="*/ 2147483647 w 258"/>
                  <a:gd name="T37" fmla="*/ 2147483647 h 506"/>
                  <a:gd name="T38" fmla="*/ 2147483647 w 258"/>
                  <a:gd name="T39" fmla="*/ 2147483647 h 506"/>
                  <a:gd name="T40" fmla="*/ 2147483647 w 258"/>
                  <a:gd name="T41" fmla="*/ 2147483647 h 506"/>
                  <a:gd name="T42" fmla="*/ 2147483647 w 258"/>
                  <a:gd name="T43" fmla="*/ 2147483647 h 506"/>
                  <a:gd name="T44" fmla="*/ 2147483647 w 258"/>
                  <a:gd name="T45" fmla="*/ 2147483647 h 506"/>
                  <a:gd name="T46" fmla="*/ 2147483647 w 258"/>
                  <a:gd name="T47" fmla="*/ 2147483647 h 506"/>
                  <a:gd name="T48" fmla="*/ 2147483647 w 258"/>
                  <a:gd name="T49" fmla="*/ 2147483647 h 506"/>
                  <a:gd name="T50" fmla="*/ 2147483647 w 258"/>
                  <a:gd name="T51" fmla="*/ 2147483647 h 506"/>
                  <a:gd name="T52" fmla="*/ 2147483647 w 258"/>
                  <a:gd name="T53" fmla="*/ 0 h 506"/>
                  <a:gd name="T54" fmla="*/ 0 w 258"/>
                  <a:gd name="T55" fmla="*/ 2147483647 h 506"/>
                  <a:gd name="T56" fmla="*/ 2147483647 w 258"/>
                  <a:gd name="T57" fmla="*/ 2147483647 h 506"/>
                  <a:gd name="T58" fmla="*/ 2147483647 w 258"/>
                  <a:gd name="T59" fmla="*/ 2147483647 h 506"/>
                  <a:gd name="T60" fmla="*/ 2147483647 w 258"/>
                  <a:gd name="T61" fmla="*/ 2147483647 h 506"/>
                  <a:gd name="T62" fmla="*/ 2147483647 w 258"/>
                  <a:gd name="T63" fmla="*/ 2147483647 h 506"/>
                  <a:gd name="T64" fmla="*/ 2147483647 w 258"/>
                  <a:gd name="T65" fmla="*/ 2147483647 h 506"/>
                  <a:gd name="T66" fmla="*/ 2147483647 w 258"/>
                  <a:gd name="T67" fmla="*/ 2147483647 h 506"/>
                  <a:gd name="T68" fmla="*/ 2147483647 w 258"/>
                  <a:gd name="T69" fmla="*/ 2147483647 h 506"/>
                  <a:gd name="T70" fmla="*/ 2147483647 w 258"/>
                  <a:gd name="T71" fmla="*/ 2147483647 h 506"/>
                  <a:gd name="T72" fmla="*/ 2147483647 w 258"/>
                  <a:gd name="T73" fmla="*/ 2147483647 h 506"/>
                  <a:gd name="T74" fmla="*/ 2147483647 w 258"/>
                  <a:gd name="T75" fmla="*/ 2147483647 h 506"/>
                  <a:gd name="T76" fmla="*/ 2147483647 w 258"/>
                  <a:gd name="T77" fmla="*/ 2147483647 h 506"/>
                  <a:gd name="T78" fmla="*/ 2147483647 w 258"/>
                  <a:gd name="T79" fmla="*/ 2147483647 h 506"/>
                  <a:gd name="T80" fmla="*/ 2147483647 w 258"/>
                  <a:gd name="T81" fmla="*/ 2147483647 h 506"/>
                  <a:gd name="T82" fmla="*/ 2147483647 w 258"/>
                  <a:gd name="T83" fmla="*/ 2147483647 h 506"/>
                  <a:gd name="T84" fmla="*/ 2147483647 w 258"/>
                  <a:gd name="T85" fmla="*/ 2147483647 h 506"/>
                  <a:gd name="T86" fmla="*/ 2147483647 w 258"/>
                  <a:gd name="T87" fmla="*/ 2147483647 h 506"/>
                  <a:gd name="T88" fmla="*/ 2147483647 w 258"/>
                  <a:gd name="T89" fmla="*/ 2147483647 h 50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506"/>
                  <a:gd name="T137" fmla="*/ 258 w 258"/>
                  <a:gd name="T138" fmla="*/ 506 h 50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506">
                    <a:moveTo>
                      <a:pt x="248" y="506"/>
                    </a:moveTo>
                    <a:lnTo>
                      <a:pt x="258" y="490"/>
                    </a:lnTo>
                    <a:lnTo>
                      <a:pt x="231" y="476"/>
                    </a:lnTo>
                    <a:lnTo>
                      <a:pt x="226" y="484"/>
                    </a:lnTo>
                    <a:lnTo>
                      <a:pt x="233" y="476"/>
                    </a:lnTo>
                    <a:lnTo>
                      <a:pt x="207" y="456"/>
                    </a:lnTo>
                    <a:lnTo>
                      <a:pt x="201" y="463"/>
                    </a:lnTo>
                    <a:lnTo>
                      <a:pt x="207" y="457"/>
                    </a:lnTo>
                    <a:lnTo>
                      <a:pt x="161" y="413"/>
                    </a:lnTo>
                    <a:lnTo>
                      <a:pt x="155" y="419"/>
                    </a:lnTo>
                    <a:lnTo>
                      <a:pt x="161" y="413"/>
                    </a:lnTo>
                    <a:lnTo>
                      <a:pt x="117" y="357"/>
                    </a:lnTo>
                    <a:lnTo>
                      <a:pt x="111" y="364"/>
                    </a:lnTo>
                    <a:lnTo>
                      <a:pt x="119" y="359"/>
                    </a:lnTo>
                    <a:lnTo>
                      <a:pt x="84" y="297"/>
                    </a:lnTo>
                    <a:lnTo>
                      <a:pt x="76" y="302"/>
                    </a:lnTo>
                    <a:lnTo>
                      <a:pt x="84" y="299"/>
                    </a:lnTo>
                    <a:lnTo>
                      <a:pt x="55" y="231"/>
                    </a:lnTo>
                    <a:lnTo>
                      <a:pt x="48" y="234"/>
                    </a:lnTo>
                    <a:lnTo>
                      <a:pt x="57" y="233"/>
                    </a:lnTo>
                    <a:lnTo>
                      <a:pt x="36" y="158"/>
                    </a:lnTo>
                    <a:lnTo>
                      <a:pt x="27" y="160"/>
                    </a:lnTo>
                    <a:lnTo>
                      <a:pt x="36" y="158"/>
                    </a:lnTo>
                    <a:lnTo>
                      <a:pt x="24" y="79"/>
                    </a:lnTo>
                    <a:lnTo>
                      <a:pt x="14" y="81"/>
                    </a:lnTo>
                    <a:lnTo>
                      <a:pt x="24" y="81"/>
                    </a:lnTo>
                    <a:lnTo>
                      <a:pt x="19" y="0"/>
                    </a:lnTo>
                    <a:lnTo>
                      <a:pt x="0" y="2"/>
                    </a:lnTo>
                    <a:lnTo>
                      <a:pt x="5" y="82"/>
                    </a:lnTo>
                    <a:lnTo>
                      <a:pt x="6" y="82"/>
                    </a:lnTo>
                    <a:lnTo>
                      <a:pt x="19" y="161"/>
                    </a:lnTo>
                    <a:lnTo>
                      <a:pt x="19" y="163"/>
                    </a:lnTo>
                    <a:lnTo>
                      <a:pt x="40" y="237"/>
                    </a:lnTo>
                    <a:lnTo>
                      <a:pt x="68" y="305"/>
                    </a:lnTo>
                    <a:lnTo>
                      <a:pt x="70" y="308"/>
                    </a:lnTo>
                    <a:lnTo>
                      <a:pt x="105" y="370"/>
                    </a:lnTo>
                    <a:lnTo>
                      <a:pt x="105" y="372"/>
                    </a:lnTo>
                    <a:lnTo>
                      <a:pt x="149" y="427"/>
                    </a:lnTo>
                    <a:lnTo>
                      <a:pt x="150" y="427"/>
                    </a:lnTo>
                    <a:lnTo>
                      <a:pt x="196" y="471"/>
                    </a:lnTo>
                    <a:lnTo>
                      <a:pt x="222" y="492"/>
                    </a:lnTo>
                    <a:lnTo>
                      <a:pt x="248" y="50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2" name="Freeform 174"/>
              <p:cNvSpPr>
                <a:spLocks/>
              </p:cNvSpPr>
              <p:nvPr/>
            </p:nvSpPr>
            <p:spPr bwMode="auto">
              <a:xfrm>
                <a:off x="5786488" y="4159523"/>
                <a:ext cx="93662" cy="87312"/>
              </a:xfrm>
              <a:custGeom>
                <a:avLst/>
                <a:gdLst>
                  <a:gd name="T0" fmla="*/ 2147483647 w 119"/>
                  <a:gd name="T1" fmla="*/ 2147483647 h 110"/>
                  <a:gd name="T2" fmla="*/ 2147483647 w 119"/>
                  <a:gd name="T3" fmla="*/ 0 h 110"/>
                  <a:gd name="T4" fmla="*/ 0 w 119"/>
                  <a:gd name="T5" fmla="*/ 2147483647 h 110"/>
                  <a:gd name="T6" fmla="*/ 2147483647 w 119"/>
                  <a:gd name="T7" fmla="*/ 2147483647 h 110"/>
                  <a:gd name="T8" fmla="*/ 2147483647 w 119"/>
                  <a:gd name="T9" fmla="*/ 2147483647 h 110"/>
                  <a:gd name="T10" fmla="*/ 0 60000 65536"/>
                  <a:gd name="T11" fmla="*/ 0 60000 65536"/>
                  <a:gd name="T12" fmla="*/ 0 60000 65536"/>
                  <a:gd name="T13" fmla="*/ 0 60000 65536"/>
                  <a:gd name="T14" fmla="*/ 0 60000 65536"/>
                  <a:gd name="T15" fmla="*/ 0 w 119"/>
                  <a:gd name="T16" fmla="*/ 0 h 110"/>
                  <a:gd name="T17" fmla="*/ 119 w 119"/>
                  <a:gd name="T18" fmla="*/ 110 h 110"/>
                </a:gdLst>
                <a:ahLst/>
                <a:cxnLst>
                  <a:cxn ang="T10">
                    <a:pos x="T0" y="T1"/>
                  </a:cxn>
                  <a:cxn ang="T11">
                    <a:pos x="T2" y="T3"/>
                  </a:cxn>
                  <a:cxn ang="T12">
                    <a:pos x="T4" y="T5"/>
                  </a:cxn>
                  <a:cxn ang="T13">
                    <a:pos x="T6" y="T7"/>
                  </a:cxn>
                  <a:cxn ang="T14">
                    <a:pos x="T8" y="T9"/>
                  </a:cxn>
                </a:cxnLst>
                <a:rect l="T15" t="T16" r="T17" b="T18"/>
                <a:pathLst>
                  <a:path w="119" h="110">
                    <a:moveTo>
                      <a:pt x="119" y="15"/>
                    </a:moveTo>
                    <a:lnTo>
                      <a:pt x="108" y="0"/>
                    </a:lnTo>
                    <a:lnTo>
                      <a:pt x="0" y="95"/>
                    </a:lnTo>
                    <a:lnTo>
                      <a:pt x="11" y="110"/>
                    </a:lnTo>
                    <a:lnTo>
                      <a:pt x="119" y="1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3" name="Freeform 175"/>
              <p:cNvSpPr>
                <a:spLocks/>
              </p:cNvSpPr>
              <p:nvPr/>
            </p:nvSpPr>
            <p:spPr bwMode="auto">
              <a:xfrm>
                <a:off x="5746800" y="4208735"/>
                <a:ext cx="71438" cy="69850"/>
              </a:xfrm>
              <a:custGeom>
                <a:avLst/>
                <a:gdLst>
                  <a:gd name="T0" fmla="*/ 2147483647 w 90"/>
                  <a:gd name="T1" fmla="*/ 0 h 87"/>
                  <a:gd name="T2" fmla="*/ 0 w 90"/>
                  <a:gd name="T3" fmla="*/ 2147483647 h 87"/>
                  <a:gd name="T4" fmla="*/ 2147483647 w 90"/>
                  <a:gd name="T5" fmla="*/ 2147483647 h 87"/>
                  <a:gd name="T6" fmla="*/ 2147483647 w 90"/>
                  <a:gd name="T7" fmla="*/ 0 h 87"/>
                  <a:gd name="T8" fmla="*/ 0 60000 65536"/>
                  <a:gd name="T9" fmla="*/ 0 60000 65536"/>
                  <a:gd name="T10" fmla="*/ 0 60000 65536"/>
                  <a:gd name="T11" fmla="*/ 0 60000 65536"/>
                  <a:gd name="T12" fmla="*/ 0 w 90"/>
                  <a:gd name="T13" fmla="*/ 0 h 87"/>
                  <a:gd name="T14" fmla="*/ 90 w 90"/>
                  <a:gd name="T15" fmla="*/ 87 h 87"/>
                </a:gdLst>
                <a:ahLst/>
                <a:cxnLst>
                  <a:cxn ang="T8">
                    <a:pos x="T0" y="T1"/>
                  </a:cxn>
                  <a:cxn ang="T9">
                    <a:pos x="T2" y="T3"/>
                  </a:cxn>
                  <a:cxn ang="T10">
                    <a:pos x="T4" y="T5"/>
                  </a:cxn>
                  <a:cxn ang="T11">
                    <a:pos x="T6" y="T7"/>
                  </a:cxn>
                </a:cxnLst>
                <a:rect l="T12" t="T13" r="T14" b="T15"/>
                <a:pathLst>
                  <a:path w="90" h="87">
                    <a:moveTo>
                      <a:pt x="33" y="0"/>
                    </a:moveTo>
                    <a:lnTo>
                      <a:pt x="0" y="87"/>
                    </a:lnTo>
                    <a:lnTo>
                      <a:pt x="90" y="63"/>
                    </a:lnTo>
                    <a:lnTo>
                      <a:pt x="33"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4" name="Freeform 176"/>
              <p:cNvSpPr>
                <a:spLocks/>
              </p:cNvSpPr>
              <p:nvPr/>
            </p:nvSpPr>
            <p:spPr bwMode="auto">
              <a:xfrm>
                <a:off x="5592813" y="3775348"/>
                <a:ext cx="127000" cy="17462"/>
              </a:xfrm>
              <a:custGeom>
                <a:avLst/>
                <a:gdLst>
                  <a:gd name="T0" fmla="*/ 2147483647 w 159"/>
                  <a:gd name="T1" fmla="*/ 2147483647 h 20"/>
                  <a:gd name="T2" fmla="*/ 2147483647 w 159"/>
                  <a:gd name="T3" fmla="*/ 2147483647 h 20"/>
                  <a:gd name="T4" fmla="*/ 0 w 159"/>
                  <a:gd name="T5" fmla="*/ 0 h 20"/>
                  <a:gd name="T6" fmla="*/ 0 w 159"/>
                  <a:gd name="T7" fmla="*/ 2147483647 h 20"/>
                  <a:gd name="T8" fmla="*/ 2147483647 w 159"/>
                  <a:gd name="T9" fmla="*/ 2147483647 h 20"/>
                  <a:gd name="T10" fmla="*/ 0 60000 65536"/>
                  <a:gd name="T11" fmla="*/ 0 60000 65536"/>
                  <a:gd name="T12" fmla="*/ 0 60000 65536"/>
                  <a:gd name="T13" fmla="*/ 0 60000 65536"/>
                  <a:gd name="T14" fmla="*/ 0 60000 65536"/>
                  <a:gd name="T15" fmla="*/ 0 w 159"/>
                  <a:gd name="T16" fmla="*/ 0 h 20"/>
                  <a:gd name="T17" fmla="*/ 159 w 159"/>
                  <a:gd name="T18" fmla="*/ 20 h 20"/>
                </a:gdLst>
                <a:ahLst/>
                <a:cxnLst>
                  <a:cxn ang="T10">
                    <a:pos x="T0" y="T1"/>
                  </a:cxn>
                  <a:cxn ang="T11">
                    <a:pos x="T2" y="T3"/>
                  </a:cxn>
                  <a:cxn ang="T12">
                    <a:pos x="T4" y="T5"/>
                  </a:cxn>
                  <a:cxn ang="T13">
                    <a:pos x="T6" y="T7"/>
                  </a:cxn>
                  <a:cxn ang="T14">
                    <a:pos x="T8" y="T9"/>
                  </a:cxn>
                </a:cxnLst>
                <a:rect l="T15" t="T16" r="T17" b="T18"/>
                <a:pathLst>
                  <a:path w="159" h="20">
                    <a:moveTo>
                      <a:pt x="159" y="20"/>
                    </a:moveTo>
                    <a:lnTo>
                      <a:pt x="159" y="1"/>
                    </a:lnTo>
                    <a:lnTo>
                      <a:pt x="0" y="0"/>
                    </a:lnTo>
                    <a:lnTo>
                      <a:pt x="0" y="19"/>
                    </a:lnTo>
                    <a:lnTo>
                      <a:pt x="159" y="2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5" name="Freeform 177"/>
              <p:cNvSpPr>
                <a:spLocks/>
              </p:cNvSpPr>
              <p:nvPr/>
            </p:nvSpPr>
            <p:spPr bwMode="auto">
              <a:xfrm>
                <a:off x="5532488" y="3748360"/>
                <a:ext cx="65087" cy="68263"/>
              </a:xfrm>
              <a:custGeom>
                <a:avLst/>
                <a:gdLst>
                  <a:gd name="T0" fmla="*/ 2147483647 w 80"/>
                  <a:gd name="T1" fmla="*/ 0 h 85"/>
                  <a:gd name="T2" fmla="*/ 0 w 80"/>
                  <a:gd name="T3" fmla="*/ 2147483647 h 85"/>
                  <a:gd name="T4" fmla="*/ 2147483647 w 80"/>
                  <a:gd name="T5" fmla="*/ 2147483647 h 85"/>
                  <a:gd name="T6" fmla="*/ 2147483647 w 80"/>
                  <a:gd name="T7" fmla="*/ 0 h 85"/>
                  <a:gd name="T8" fmla="*/ 0 60000 65536"/>
                  <a:gd name="T9" fmla="*/ 0 60000 65536"/>
                  <a:gd name="T10" fmla="*/ 0 60000 65536"/>
                  <a:gd name="T11" fmla="*/ 0 60000 65536"/>
                  <a:gd name="T12" fmla="*/ 0 w 80"/>
                  <a:gd name="T13" fmla="*/ 0 h 85"/>
                  <a:gd name="T14" fmla="*/ 80 w 80"/>
                  <a:gd name="T15" fmla="*/ 85 h 85"/>
                </a:gdLst>
                <a:ahLst/>
                <a:cxnLst>
                  <a:cxn ang="T8">
                    <a:pos x="T0" y="T1"/>
                  </a:cxn>
                  <a:cxn ang="T9">
                    <a:pos x="T2" y="T3"/>
                  </a:cxn>
                  <a:cxn ang="T10">
                    <a:pos x="T4" y="T5"/>
                  </a:cxn>
                  <a:cxn ang="T11">
                    <a:pos x="T6" y="T7"/>
                  </a:cxn>
                </a:cxnLst>
                <a:rect l="T12" t="T13" r="T14" b="T15"/>
                <a:pathLst>
                  <a:path w="80" h="85">
                    <a:moveTo>
                      <a:pt x="80" y="0"/>
                    </a:moveTo>
                    <a:lnTo>
                      <a:pt x="0" y="44"/>
                    </a:lnTo>
                    <a:lnTo>
                      <a:pt x="80" y="85"/>
                    </a:lnTo>
                    <a:lnTo>
                      <a:pt x="80" y="0"/>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6" name="Freeform 178"/>
              <p:cNvSpPr>
                <a:spLocks/>
              </p:cNvSpPr>
              <p:nvPr/>
            </p:nvSpPr>
            <p:spPr bwMode="auto">
              <a:xfrm>
                <a:off x="5781725" y="3334023"/>
                <a:ext cx="92075" cy="85725"/>
              </a:xfrm>
              <a:custGeom>
                <a:avLst/>
                <a:gdLst>
                  <a:gd name="T0" fmla="*/ 2147483647 w 117"/>
                  <a:gd name="T1" fmla="*/ 2147483647 h 108"/>
                  <a:gd name="T2" fmla="*/ 2147483647 w 117"/>
                  <a:gd name="T3" fmla="*/ 2147483647 h 108"/>
                  <a:gd name="T4" fmla="*/ 2147483647 w 117"/>
                  <a:gd name="T5" fmla="*/ 0 h 108"/>
                  <a:gd name="T6" fmla="*/ 0 w 117"/>
                  <a:gd name="T7" fmla="*/ 2147483647 h 108"/>
                  <a:gd name="T8" fmla="*/ 2147483647 w 117"/>
                  <a:gd name="T9" fmla="*/ 2147483647 h 108"/>
                  <a:gd name="T10" fmla="*/ 0 60000 65536"/>
                  <a:gd name="T11" fmla="*/ 0 60000 65536"/>
                  <a:gd name="T12" fmla="*/ 0 60000 65536"/>
                  <a:gd name="T13" fmla="*/ 0 60000 65536"/>
                  <a:gd name="T14" fmla="*/ 0 60000 65536"/>
                  <a:gd name="T15" fmla="*/ 0 w 117"/>
                  <a:gd name="T16" fmla="*/ 0 h 108"/>
                  <a:gd name="T17" fmla="*/ 117 w 117"/>
                  <a:gd name="T18" fmla="*/ 108 h 108"/>
                </a:gdLst>
                <a:ahLst/>
                <a:cxnLst>
                  <a:cxn ang="T10">
                    <a:pos x="T0" y="T1"/>
                  </a:cxn>
                  <a:cxn ang="T11">
                    <a:pos x="T2" y="T3"/>
                  </a:cxn>
                  <a:cxn ang="T12">
                    <a:pos x="T4" y="T5"/>
                  </a:cxn>
                  <a:cxn ang="T13">
                    <a:pos x="T6" y="T7"/>
                  </a:cxn>
                  <a:cxn ang="T14">
                    <a:pos x="T8" y="T9"/>
                  </a:cxn>
                </a:cxnLst>
                <a:rect l="T15" t="T16" r="T17" b="T18"/>
                <a:pathLst>
                  <a:path w="117" h="108">
                    <a:moveTo>
                      <a:pt x="106" y="108"/>
                    </a:moveTo>
                    <a:lnTo>
                      <a:pt x="117" y="93"/>
                    </a:lnTo>
                    <a:lnTo>
                      <a:pt x="11" y="0"/>
                    </a:lnTo>
                    <a:lnTo>
                      <a:pt x="0" y="14"/>
                    </a:lnTo>
                    <a:lnTo>
                      <a:pt x="106" y="10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7" name="Freeform 179"/>
              <p:cNvSpPr>
                <a:spLocks/>
              </p:cNvSpPr>
              <p:nvPr/>
            </p:nvSpPr>
            <p:spPr bwMode="auto">
              <a:xfrm>
                <a:off x="5740450" y="3300685"/>
                <a:ext cx="71438" cy="66675"/>
              </a:xfrm>
              <a:custGeom>
                <a:avLst/>
                <a:gdLst>
                  <a:gd name="T0" fmla="*/ 2147483647 w 90"/>
                  <a:gd name="T1" fmla="*/ 2147483647 h 84"/>
                  <a:gd name="T2" fmla="*/ 0 w 90"/>
                  <a:gd name="T3" fmla="*/ 0 h 84"/>
                  <a:gd name="T4" fmla="*/ 2147483647 w 90"/>
                  <a:gd name="T5" fmla="*/ 2147483647 h 84"/>
                  <a:gd name="T6" fmla="*/ 2147483647 w 90"/>
                  <a:gd name="T7" fmla="*/ 2147483647 h 84"/>
                  <a:gd name="T8" fmla="*/ 0 60000 65536"/>
                  <a:gd name="T9" fmla="*/ 0 60000 65536"/>
                  <a:gd name="T10" fmla="*/ 0 60000 65536"/>
                  <a:gd name="T11" fmla="*/ 0 60000 65536"/>
                  <a:gd name="T12" fmla="*/ 0 w 90"/>
                  <a:gd name="T13" fmla="*/ 0 h 84"/>
                  <a:gd name="T14" fmla="*/ 90 w 90"/>
                  <a:gd name="T15" fmla="*/ 84 h 84"/>
                </a:gdLst>
                <a:ahLst/>
                <a:cxnLst>
                  <a:cxn ang="T8">
                    <a:pos x="T0" y="T1"/>
                  </a:cxn>
                  <a:cxn ang="T9">
                    <a:pos x="T2" y="T3"/>
                  </a:cxn>
                  <a:cxn ang="T10">
                    <a:pos x="T4" y="T5"/>
                  </a:cxn>
                  <a:cxn ang="T11">
                    <a:pos x="T6" y="T7"/>
                  </a:cxn>
                </a:cxnLst>
                <a:rect l="T12" t="T13" r="T14" b="T15"/>
                <a:pathLst>
                  <a:path w="90" h="84">
                    <a:moveTo>
                      <a:pt x="90" y="21"/>
                    </a:moveTo>
                    <a:lnTo>
                      <a:pt x="0" y="0"/>
                    </a:lnTo>
                    <a:lnTo>
                      <a:pt x="36" y="84"/>
                    </a:lnTo>
                    <a:lnTo>
                      <a:pt x="90" y="21"/>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88" name="Rectangle 180"/>
              <p:cNvSpPr>
                <a:spLocks noChangeArrowheads="1"/>
              </p:cNvSpPr>
              <p:nvPr/>
            </p:nvSpPr>
            <p:spPr bwMode="auto">
              <a:xfrm>
                <a:off x="5499150" y="4269060"/>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sp>
          <p:nvSpPr>
            <p:cNvPr id="43189" name="Rectangle 181"/>
            <p:cNvSpPr>
              <a:spLocks noChangeArrowheads="1"/>
            </p:cNvSpPr>
            <p:nvPr/>
          </p:nvSpPr>
          <p:spPr bwMode="auto">
            <a:xfrm>
              <a:off x="5446763" y="4348435"/>
              <a:ext cx="1220787"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90" name="Rectangle 182"/>
            <p:cNvSpPr>
              <a:spLocks noChangeArrowheads="1"/>
            </p:cNvSpPr>
            <p:nvPr/>
          </p:nvSpPr>
          <p:spPr bwMode="auto">
            <a:xfrm>
              <a:off x="5446763" y="4354785"/>
              <a:ext cx="112050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300" b="1">
                  <a:solidFill>
                    <a:srgbClr val="FF0000"/>
                  </a:solidFill>
                  <a:latin typeface="Times New Roman" panose="02020603050405020304" pitchFamily="18" charset="0"/>
                </a:rPr>
                <a:t>diverging wave </a:t>
              </a:r>
              <a:endParaRPr lang="fr-FR" altLang="fr-FR" sz="2400">
                <a:latin typeface="Times New Roman" panose="02020603050405020304" pitchFamily="18" charset="0"/>
              </a:endParaRPr>
            </a:p>
          </p:txBody>
        </p:sp>
        <p:sp>
          <p:nvSpPr>
            <p:cNvPr id="43191" name="Rectangle 183"/>
            <p:cNvSpPr>
              <a:spLocks noChangeArrowheads="1"/>
            </p:cNvSpPr>
            <p:nvPr/>
          </p:nvSpPr>
          <p:spPr bwMode="auto">
            <a:xfrm>
              <a:off x="6505625" y="5520010"/>
              <a:ext cx="5492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192" name="Rectangle 184"/>
            <p:cNvSpPr>
              <a:spLocks noChangeArrowheads="1"/>
            </p:cNvSpPr>
            <p:nvPr/>
          </p:nvSpPr>
          <p:spPr bwMode="auto">
            <a:xfrm>
              <a:off x="3094088" y="6483623"/>
              <a:ext cx="109378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43193" name="Group 185"/>
            <p:cNvGrpSpPr>
              <a:grpSpLocks/>
            </p:cNvGrpSpPr>
            <p:nvPr/>
          </p:nvGrpSpPr>
          <p:grpSpPr bwMode="auto">
            <a:xfrm>
              <a:off x="3111550" y="4872310"/>
              <a:ext cx="3643313" cy="1638300"/>
              <a:chOff x="1492" y="2942"/>
              <a:chExt cx="2295" cy="1032"/>
            </a:xfrm>
          </p:grpSpPr>
          <p:sp>
            <p:nvSpPr>
              <p:cNvPr id="43205" name="Freeform 186"/>
              <p:cNvSpPr>
                <a:spLocks/>
              </p:cNvSpPr>
              <p:nvPr/>
            </p:nvSpPr>
            <p:spPr bwMode="auto">
              <a:xfrm>
                <a:off x="2480" y="2950"/>
                <a:ext cx="232" cy="840"/>
              </a:xfrm>
              <a:custGeom>
                <a:avLst/>
                <a:gdLst>
                  <a:gd name="T0" fmla="*/ 25 w 463"/>
                  <a:gd name="T1" fmla="*/ 3 h 1680"/>
                  <a:gd name="T2" fmla="*/ 27 w 463"/>
                  <a:gd name="T3" fmla="*/ 7 h 1680"/>
                  <a:gd name="T4" fmla="*/ 29 w 463"/>
                  <a:gd name="T5" fmla="*/ 13 h 1680"/>
                  <a:gd name="T6" fmla="*/ 29 w 463"/>
                  <a:gd name="T7" fmla="*/ 17 h 1680"/>
                  <a:gd name="T8" fmla="*/ 28 w 463"/>
                  <a:gd name="T9" fmla="*/ 34 h 1680"/>
                  <a:gd name="T10" fmla="*/ 26 w 463"/>
                  <a:gd name="T11" fmla="*/ 46 h 1680"/>
                  <a:gd name="T12" fmla="*/ 24 w 463"/>
                  <a:gd name="T13" fmla="*/ 59 h 1680"/>
                  <a:gd name="T14" fmla="*/ 23 w 463"/>
                  <a:gd name="T15" fmla="*/ 73 h 1680"/>
                  <a:gd name="T16" fmla="*/ 24 w 463"/>
                  <a:gd name="T17" fmla="*/ 79 h 1680"/>
                  <a:gd name="T18" fmla="*/ 26 w 463"/>
                  <a:gd name="T19" fmla="*/ 83 h 1680"/>
                  <a:gd name="T20" fmla="*/ 26 w 463"/>
                  <a:gd name="T21" fmla="*/ 88 h 1680"/>
                  <a:gd name="T22" fmla="*/ 28 w 463"/>
                  <a:gd name="T23" fmla="*/ 95 h 1680"/>
                  <a:gd name="T24" fmla="*/ 29 w 463"/>
                  <a:gd name="T25" fmla="*/ 102 h 1680"/>
                  <a:gd name="T26" fmla="*/ 29 w 463"/>
                  <a:gd name="T27" fmla="*/ 105 h 1680"/>
                  <a:gd name="T28" fmla="*/ 27 w 463"/>
                  <a:gd name="T29" fmla="*/ 105 h 1680"/>
                  <a:gd name="T30" fmla="*/ 25 w 463"/>
                  <a:gd name="T31" fmla="*/ 105 h 1680"/>
                  <a:gd name="T32" fmla="*/ 22 w 463"/>
                  <a:gd name="T33" fmla="*/ 105 h 1680"/>
                  <a:gd name="T34" fmla="*/ 13 w 463"/>
                  <a:gd name="T35" fmla="*/ 105 h 1680"/>
                  <a:gd name="T36" fmla="*/ 4 w 463"/>
                  <a:gd name="T37" fmla="*/ 104 h 1680"/>
                  <a:gd name="T38" fmla="*/ 3 w 463"/>
                  <a:gd name="T39" fmla="*/ 104 h 1680"/>
                  <a:gd name="T40" fmla="*/ 2 w 463"/>
                  <a:gd name="T41" fmla="*/ 104 h 1680"/>
                  <a:gd name="T42" fmla="*/ 1 w 463"/>
                  <a:gd name="T43" fmla="*/ 105 h 1680"/>
                  <a:gd name="T44" fmla="*/ 1 w 463"/>
                  <a:gd name="T45" fmla="*/ 105 h 1680"/>
                  <a:gd name="T46" fmla="*/ 1 w 463"/>
                  <a:gd name="T47" fmla="*/ 101 h 1680"/>
                  <a:gd name="T48" fmla="*/ 2 w 463"/>
                  <a:gd name="T49" fmla="*/ 97 h 1680"/>
                  <a:gd name="T50" fmla="*/ 3 w 463"/>
                  <a:gd name="T51" fmla="*/ 94 h 1680"/>
                  <a:gd name="T52" fmla="*/ 6 w 463"/>
                  <a:gd name="T53" fmla="*/ 85 h 1680"/>
                  <a:gd name="T54" fmla="*/ 7 w 463"/>
                  <a:gd name="T55" fmla="*/ 77 h 1680"/>
                  <a:gd name="T56" fmla="*/ 6 w 463"/>
                  <a:gd name="T57" fmla="*/ 60 h 1680"/>
                  <a:gd name="T58" fmla="*/ 4 w 463"/>
                  <a:gd name="T59" fmla="*/ 45 h 1680"/>
                  <a:gd name="T60" fmla="*/ 3 w 463"/>
                  <a:gd name="T61" fmla="*/ 37 h 1680"/>
                  <a:gd name="T62" fmla="*/ 1 w 463"/>
                  <a:gd name="T63" fmla="*/ 27 h 1680"/>
                  <a:gd name="T64" fmla="*/ 2 w 463"/>
                  <a:gd name="T65" fmla="*/ 17 h 1680"/>
                  <a:gd name="T66" fmla="*/ 2 w 463"/>
                  <a:gd name="T67" fmla="*/ 13 h 1680"/>
                  <a:gd name="T68" fmla="*/ 4 w 463"/>
                  <a:gd name="T69" fmla="*/ 11 h 1680"/>
                  <a:gd name="T70" fmla="*/ 6 w 463"/>
                  <a:gd name="T71" fmla="*/ 3 h 1680"/>
                  <a:gd name="T72" fmla="*/ 8 w 463"/>
                  <a:gd name="T73" fmla="*/ 1 h 1680"/>
                  <a:gd name="T74" fmla="*/ 9 w 463"/>
                  <a:gd name="T75" fmla="*/ 1 h 1680"/>
                  <a:gd name="T76" fmla="*/ 9 w 463"/>
                  <a:gd name="T77" fmla="*/ 1 h 1680"/>
                  <a:gd name="T78" fmla="*/ 10 w 463"/>
                  <a:gd name="T79" fmla="*/ 1 h 1680"/>
                  <a:gd name="T80" fmla="*/ 11 w 463"/>
                  <a:gd name="T81" fmla="*/ 1 h 1680"/>
                  <a:gd name="T82" fmla="*/ 13 w 463"/>
                  <a:gd name="T83" fmla="*/ 0 h 1680"/>
                  <a:gd name="T84" fmla="*/ 16 w 463"/>
                  <a:gd name="T85" fmla="*/ 1 h 1680"/>
                  <a:gd name="T86" fmla="*/ 19 w 463"/>
                  <a:gd name="T87" fmla="*/ 1 h 1680"/>
                  <a:gd name="T88" fmla="*/ 22 w 463"/>
                  <a:gd name="T89" fmla="*/ 2 h 1680"/>
                  <a:gd name="T90" fmla="*/ 23 w 463"/>
                  <a:gd name="T91" fmla="*/ 3 h 1680"/>
                  <a:gd name="T92" fmla="*/ 24 w 463"/>
                  <a:gd name="T93" fmla="*/ 2 h 16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3"/>
                  <a:gd name="T142" fmla="*/ 0 h 1680"/>
                  <a:gd name="T143" fmla="*/ 463 w 463"/>
                  <a:gd name="T144" fmla="*/ 1680 h 16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3" h="1680">
                    <a:moveTo>
                      <a:pt x="381" y="10"/>
                    </a:moveTo>
                    <a:lnTo>
                      <a:pt x="397" y="38"/>
                    </a:lnTo>
                    <a:lnTo>
                      <a:pt x="412" y="68"/>
                    </a:lnTo>
                    <a:lnTo>
                      <a:pt x="425" y="102"/>
                    </a:lnTo>
                    <a:lnTo>
                      <a:pt x="436" y="135"/>
                    </a:lnTo>
                    <a:lnTo>
                      <a:pt x="450" y="208"/>
                    </a:lnTo>
                    <a:lnTo>
                      <a:pt x="458" y="239"/>
                    </a:lnTo>
                    <a:lnTo>
                      <a:pt x="463" y="272"/>
                    </a:lnTo>
                    <a:lnTo>
                      <a:pt x="450" y="451"/>
                    </a:lnTo>
                    <a:lnTo>
                      <a:pt x="443" y="540"/>
                    </a:lnTo>
                    <a:lnTo>
                      <a:pt x="430" y="630"/>
                    </a:lnTo>
                    <a:lnTo>
                      <a:pt x="412" y="736"/>
                    </a:lnTo>
                    <a:lnTo>
                      <a:pt x="392" y="845"/>
                    </a:lnTo>
                    <a:lnTo>
                      <a:pt x="374" y="952"/>
                    </a:lnTo>
                    <a:lnTo>
                      <a:pt x="359" y="1058"/>
                    </a:lnTo>
                    <a:lnTo>
                      <a:pt x="367" y="1156"/>
                    </a:lnTo>
                    <a:lnTo>
                      <a:pt x="374" y="1202"/>
                    </a:lnTo>
                    <a:lnTo>
                      <a:pt x="381" y="1250"/>
                    </a:lnTo>
                    <a:lnTo>
                      <a:pt x="395" y="1299"/>
                    </a:lnTo>
                    <a:lnTo>
                      <a:pt x="401" y="1321"/>
                    </a:lnTo>
                    <a:lnTo>
                      <a:pt x="408" y="1346"/>
                    </a:lnTo>
                    <a:lnTo>
                      <a:pt x="416" y="1405"/>
                    </a:lnTo>
                    <a:lnTo>
                      <a:pt x="422" y="1463"/>
                    </a:lnTo>
                    <a:lnTo>
                      <a:pt x="436" y="1517"/>
                    </a:lnTo>
                    <a:lnTo>
                      <a:pt x="449" y="1571"/>
                    </a:lnTo>
                    <a:lnTo>
                      <a:pt x="458" y="1624"/>
                    </a:lnTo>
                    <a:lnTo>
                      <a:pt x="463" y="1651"/>
                    </a:lnTo>
                    <a:lnTo>
                      <a:pt x="463" y="1680"/>
                    </a:lnTo>
                    <a:lnTo>
                      <a:pt x="446" y="1672"/>
                    </a:lnTo>
                    <a:lnTo>
                      <a:pt x="428" y="1667"/>
                    </a:lnTo>
                    <a:lnTo>
                      <a:pt x="412" y="1665"/>
                    </a:lnTo>
                    <a:lnTo>
                      <a:pt x="395" y="1665"/>
                    </a:lnTo>
                    <a:lnTo>
                      <a:pt x="363" y="1670"/>
                    </a:lnTo>
                    <a:lnTo>
                      <a:pt x="346" y="1675"/>
                    </a:lnTo>
                    <a:lnTo>
                      <a:pt x="325" y="1680"/>
                    </a:lnTo>
                    <a:lnTo>
                      <a:pt x="204" y="1670"/>
                    </a:lnTo>
                    <a:lnTo>
                      <a:pt x="82" y="1654"/>
                    </a:lnTo>
                    <a:lnTo>
                      <a:pt x="58" y="1658"/>
                    </a:lnTo>
                    <a:lnTo>
                      <a:pt x="44" y="1659"/>
                    </a:lnTo>
                    <a:lnTo>
                      <a:pt x="33" y="1659"/>
                    </a:lnTo>
                    <a:lnTo>
                      <a:pt x="25" y="1659"/>
                    </a:lnTo>
                    <a:lnTo>
                      <a:pt x="20" y="1662"/>
                    </a:lnTo>
                    <a:lnTo>
                      <a:pt x="17" y="1665"/>
                    </a:lnTo>
                    <a:lnTo>
                      <a:pt x="11" y="1670"/>
                    </a:lnTo>
                    <a:lnTo>
                      <a:pt x="0" y="1680"/>
                    </a:lnTo>
                    <a:lnTo>
                      <a:pt x="6" y="1665"/>
                    </a:lnTo>
                    <a:lnTo>
                      <a:pt x="7" y="1646"/>
                    </a:lnTo>
                    <a:lnTo>
                      <a:pt x="14" y="1609"/>
                    </a:lnTo>
                    <a:lnTo>
                      <a:pt x="17" y="1567"/>
                    </a:lnTo>
                    <a:lnTo>
                      <a:pt x="23" y="1542"/>
                    </a:lnTo>
                    <a:lnTo>
                      <a:pt x="33" y="1520"/>
                    </a:lnTo>
                    <a:lnTo>
                      <a:pt x="41" y="1496"/>
                    </a:lnTo>
                    <a:lnTo>
                      <a:pt x="49" y="1474"/>
                    </a:lnTo>
                    <a:lnTo>
                      <a:pt x="82" y="1352"/>
                    </a:lnTo>
                    <a:lnTo>
                      <a:pt x="94" y="1288"/>
                    </a:lnTo>
                    <a:lnTo>
                      <a:pt x="104" y="1227"/>
                    </a:lnTo>
                    <a:lnTo>
                      <a:pt x="99" y="1099"/>
                    </a:lnTo>
                    <a:lnTo>
                      <a:pt x="91" y="973"/>
                    </a:lnTo>
                    <a:lnTo>
                      <a:pt x="79" y="845"/>
                    </a:lnTo>
                    <a:lnTo>
                      <a:pt x="64" y="718"/>
                    </a:lnTo>
                    <a:lnTo>
                      <a:pt x="50" y="647"/>
                    </a:lnTo>
                    <a:lnTo>
                      <a:pt x="36" y="578"/>
                    </a:lnTo>
                    <a:lnTo>
                      <a:pt x="20" y="510"/>
                    </a:lnTo>
                    <a:lnTo>
                      <a:pt x="7" y="438"/>
                    </a:lnTo>
                    <a:lnTo>
                      <a:pt x="14" y="356"/>
                    </a:lnTo>
                    <a:lnTo>
                      <a:pt x="17" y="272"/>
                    </a:lnTo>
                    <a:lnTo>
                      <a:pt x="23" y="247"/>
                    </a:lnTo>
                    <a:lnTo>
                      <a:pt x="31" y="219"/>
                    </a:lnTo>
                    <a:lnTo>
                      <a:pt x="41" y="192"/>
                    </a:lnTo>
                    <a:lnTo>
                      <a:pt x="49" y="168"/>
                    </a:lnTo>
                    <a:lnTo>
                      <a:pt x="74" y="84"/>
                    </a:lnTo>
                    <a:lnTo>
                      <a:pt x="87" y="42"/>
                    </a:lnTo>
                    <a:lnTo>
                      <a:pt x="104" y="0"/>
                    </a:lnTo>
                    <a:lnTo>
                      <a:pt x="115" y="4"/>
                    </a:lnTo>
                    <a:lnTo>
                      <a:pt x="123" y="5"/>
                    </a:lnTo>
                    <a:lnTo>
                      <a:pt x="129" y="8"/>
                    </a:lnTo>
                    <a:lnTo>
                      <a:pt x="136" y="10"/>
                    </a:lnTo>
                    <a:lnTo>
                      <a:pt x="137" y="8"/>
                    </a:lnTo>
                    <a:lnTo>
                      <a:pt x="145" y="5"/>
                    </a:lnTo>
                    <a:lnTo>
                      <a:pt x="150" y="5"/>
                    </a:lnTo>
                    <a:lnTo>
                      <a:pt x="159" y="4"/>
                    </a:lnTo>
                    <a:lnTo>
                      <a:pt x="170" y="4"/>
                    </a:lnTo>
                    <a:lnTo>
                      <a:pt x="183" y="0"/>
                    </a:lnTo>
                    <a:lnTo>
                      <a:pt x="200" y="0"/>
                    </a:lnTo>
                    <a:lnTo>
                      <a:pt x="224" y="0"/>
                    </a:lnTo>
                    <a:lnTo>
                      <a:pt x="245" y="4"/>
                    </a:lnTo>
                    <a:lnTo>
                      <a:pt x="265" y="5"/>
                    </a:lnTo>
                    <a:lnTo>
                      <a:pt x="303" y="10"/>
                    </a:lnTo>
                    <a:lnTo>
                      <a:pt x="325" y="21"/>
                    </a:lnTo>
                    <a:lnTo>
                      <a:pt x="337" y="29"/>
                    </a:lnTo>
                    <a:lnTo>
                      <a:pt x="346" y="30"/>
                    </a:lnTo>
                    <a:lnTo>
                      <a:pt x="357" y="34"/>
                    </a:lnTo>
                    <a:lnTo>
                      <a:pt x="363" y="30"/>
                    </a:lnTo>
                    <a:lnTo>
                      <a:pt x="374" y="24"/>
                    </a:lnTo>
                    <a:lnTo>
                      <a:pt x="381" y="1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06" name="Rectangle 187"/>
              <p:cNvSpPr>
                <a:spLocks noChangeArrowheads="1"/>
              </p:cNvSpPr>
              <p:nvPr/>
            </p:nvSpPr>
            <p:spPr bwMode="auto">
              <a:xfrm>
                <a:off x="1836" y="2967"/>
                <a:ext cx="41" cy="765"/>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07" name="Rectangle 188"/>
              <p:cNvSpPr>
                <a:spLocks noChangeArrowheads="1"/>
              </p:cNvSpPr>
              <p:nvPr/>
            </p:nvSpPr>
            <p:spPr bwMode="auto">
              <a:xfrm>
                <a:off x="1836" y="2967"/>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08" name="Rectangle 189"/>
              <p:cNvSpPr>
                <a:spLocks noChangeArrowheads="1"/>
              </p:cNvSpPr>
              <p:nvPr/>
            </p:nvSpPr>
            <p:spPr bwMode="auto">
              <a:xfrm>
                <a:off x="1836" y="3005"/>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09" name="Rectangle 190"/>
              <p:cNvSpPr>
                <a:spLocks noChangeArrowheads="1"/>
              </p:cNvSpPr>
              <p:nvPr/>
            </p:nvSpPr>
            <p:spPr bwMode="auto">
              <a:xfrm>
                <a:off x="1836" y="3044"/>
                <a:ext cx="41" cy="39"/>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0" name="Rectangle 191"/>
              <p:cNvSpPr>
                <a:spLocks noChangeArrowheads="1"/>
              </p:cNvSpPr>
              <p:nvPr/>
            </p:nvSpPr>
            <p:spPr bwMode="auto">
              <a:xfrm>
                <a:off x="1836" y="3081"/>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1" name="Rectangle 192"/>
              <p:cNvSpPr>
                <a:spLocks noChangeArrowheads="1"/>
              </p:cNvSpPr>
              <p:nvPr/>
            </p:nvSpPr>
            <p:spPr bwMode="auto">
              <a:xfrm>
                <a:off x="1836" y="3119"/>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2" name="Rectangle 193"/>
              <p:cNvSpPr>
                <a:spLocks noChangeArrowheads="1"/>
              </p:cNvSpPr>
              <p:nvPr/>
            </p:nvSpPr>
            <p:spPr bwMode="auto">
              <a:xfrm>
                <a:off x="1836" y="3157"/>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3" name="Rectangle 194"/>
              <p:cNvSpPr>
                <a:spLocks noChangeArrowheads="1"/>
              </p:cNvSpPr>
              <p:nvPr/>
            </p:nvSpPr>
            <p:spPr bwMode="auto">
              <a:xfrm>
                <a:off x="1836" y="3196"/>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4" name="Rectangle 195"/>
              <p:cNvSpPr>
                <a:spLocks noChangeArrowheads="1"/>
              </p:cNvSpPr>
              <p:nvPr/>
            </p:nvSpPr>
            <p:spPr bwMode="auto">
              <a:xfrm>
                <a:off x="1836" y="3234"/>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5" name="Rectangle 196"/>
              <p:cNvSpPr>
                <a:spLocks noChangeArrowheads="1"/>
              </p:cNvSpPr>
              <p:nvPr/>
            </p:nvSpPr>
            <p:spPr bwMode="auto">
              <a:xfrm>
                <a:off x="1836" y="3311"/>
                <a:ext cx="41" cy="39"/>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6" name="Rectangle 197"/>
              <p:cNvSpPr>
                <a:spLocks noChangeArrowheads="1"/>
              </p:cNvSpPr>
              <p:nvPr/>
            </p:nvSpPr>
            <p:spPr bwMode="auto">
              <a:xfrm>
                <a:off x="1836" y="3349"/>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7" name="Rectangle 198"/>
              <p:cNvSpPr>
                <a:spLocks noChangeArrowheads="1"/>
              </p:cNvSpPr>
              <p:nvPr/>
            </p:nvSpPr>
            <p:spPr bwMode="auto">
              <a:xfrm>
                <a:off x="1836" y="3387"/>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8" name="Rectangle 199"/>
              <p:cNvSpPr>
                <a:spLocks noChangeArrowheads="1"/>
              </p:cNvSpPr>
              <p:nvPr/>
            </p:nvSpPr>
            <p:spPr bwMode="auto">
              <a:xfrm>
                <a:off x="1836" y="3425"/>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19" name="Rectangle 200"/>
              <p:cNvSpPr>
                <a:spLocks noChangeArrowheads="1"/>
              </p:cNvSpPr>
              <p:nvPr/>
            </p:nvSpPr>
            <p:spPr bwMode="auto">
              <a:xfrm>
                <a:off x="1836" y="3463"/>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0" name="Rectangle 201"/>
              <p:cNvSpPr>
                <a:spLocks noChangeArrowheads="1"/>
              </p:cNvSpPr>
              <p:nvPr/>
            </p:nvSpPr>
            <p:spPr bwMode="auto">
              <a:xfrm>
                <a:off x="1836" y="3501"/>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1" name="Rectangle 202"/>
              <p:cNvSpPr>
                <a:spLocks noChangeArrowheads="1"/>
              </p:cNvSpPr>
              <p:nvPr/>
            </p:nvSpPr>
            <p:spPr bwMode="auto">
              <a:xfrm>
                <a:off x="1836" y="3539"/>
                <a:ext cx="41" cy="41"/>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2" name="Rectangle 203"/>
              <p:cNvSpPr>
                <a:spLocks noChangeArrowheads="1"/>
              </p:cNvSpPr>
              <p:nvPr/>
            </p:nvSpPr>
            <p:spPr bwMode="auto">
              <a:xfrm>
                <a:off x="1836" y="3578"/>
                <a:ext cx="41" cy="39"/>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3" name="Rectangle 204"/>
              <p:cNvSpPr>
                <a:spLocks noChangeArrowheads="1"/>
              </p:cNvSpPr>
              <p:nvPr/>
            </p:nvSpPr>
            <p:spPr bwMode="auto">
              <a:xfrm>
                <a:off x="1836" y="3616"/>
                <a:ext cx="41" cy="39"/>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4" name="Rectangle 205"/>
              <p:cNvSpPr>
                <a:spLocks noChangeArrowheads="1"/>
              </p:cNvSpPr>
              <p:nvPr/>
            </p:nvSpPr>
            <p:spPr bwMode="auto">
              <a:xfrm>
                <a:off x="1836" y="3654"/>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5" name="Rectangle 206"/>
              <p:cNvSpPr>
                <a:spLocks noChangeArrowheads="1"/>
              </p:cNvSpPr>
              <p:nvPr/>
            </p:nvSpPr>
            <p:spPr bwMode="auto">
              <a:xfrm>
                <a:off x="1836" y="3692"/>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26" name="Line 207"/>
              <p:cNvSpPr>
                <a:spLocks noChangeShapeType="1"/>
              </p:cNvSpPr>
              <p:nvPr/>
            </p:nvSpPr>
            <p:spPr bwMode="auto">
              <a:xfrm flipH="1">
                <a:off x="1606" y="2983"/>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27" name="Line 208"/>
              <p:cNvSpPr>
                <a:spLocks noChangeShapeType="1"/>
              </p:cNvSpPr>
              <p:nvPr/>
            </p:nvSpPr>
            <p:spPr bwMode="auto">
              <a:xfrm flipH="1">
                <a:off x="1606" y="3021"/>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28" name="Line 209"/>
              <p:cNvSpPr>
                <a:spLocks noChangeShapeType="1"/>
              </p:cNvSpPr>
              <p:nvPr/>
            </p:nvSpPr>
            <p:spPr bwMode="auto">
              <a:xfrm flipH="1">
                <a:off x="1606" y="3059"/>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29" name="Line 210"/>
              <p:cNvSpPr>
                <a:spLocks noChangeShapeType="1"/>
              </p:cNvSpPr>
              <p:nvPr/>
            </p:nvSpPr>
            <p:spPr bwMode="auto">
              <a:xfrm flipH="1">
                <a:off x="1606" y="3098"/>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0" name="Line 211"/>
              <p:cNvSpPr>
                <a:spLocks noChangeShapeType="1"/>
              </p:cNvSpPr>
              <p:nvPr/>
            </p:nvSpPr>
            <p:spPr bwMode="auto">
              <a:xfrm flipH="1">
                <a:off x="1606" y="3136"/>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1" name="Line 212"/>
              <p:cNvSpPr>
                <a:spLocks noChangeShapeType="1"/>
              </p:cNvSpPr>
              <p:nvPr/>
            </p:nvSpPr>
            <p:spPr bwMode="auto">
              <a:xfrm flipH="1">
                <a:off x="1606" y="3174"/>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2" name="Line 213"/>
              <p:cNvSpPr>
                <a:spLocks noChangeShapeType="1"/>
              </p:cNvSpPr>
              <p:nvPr/>
            </p:nvSpPr>
            <p:spPr bwMode="auto">
              <a:xfrm flipH="1">
                <a:off x="1606" y="3212"/>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3" name="Line 214"/>
              <p:cNvSpPr>
                <a:spLocks noChangeShapeType="1"/>
              </p:cNvSpPr>
              <p:nvPr/>
            </p:nvSpPr>
            <p:spPr bwMode="auto">
              <a:xfrm flipH="1">
                <a:off x="1606" y="3251"/>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4" name="Line 215"/>
              <p:cNvSpPr>
                <a:spLocks noChangeShapeType="1"/>
              </p:cNvSpPr>
              <p:nvPr/>
            </p:nvSpPr>
            <p:spPr bwMode="auto">
              <a:xfrm flipH="1">
                <a:off x="1606" y="3289"/>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5" name="Line 216"/>
              <p:cNvSpPr>
                <a:spLocks noChangeShapeType="1"/>
              </p:cNvSpPr>
              <p:nvPr/>
            </p:nvSpPr>
            <p:spPr bwMode="auto">
              <a:xfrm flipH="1">
                <a:off x="1606" y="3327"/>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6" name="Line 217"/>
              <p:cNvSpPr>
                <a:spLocks noChangeShapeType="1"/>
              </p:cNvSpPr>
              <p:nvPr/>
            </p:nvSpPr>
            <p:spPr bwMode="auto">
              <a:xfrm flipH="1">
                <a:off x="1606" y="3365"/>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7" name="Line 218"/>
              <p:cNvSpPr>
                <a:spLocks noChangeShapeType="1"/>
              </p:cNvSpPr>
              <p:nvPr/>
            </p:nvSpPr>
            <p:spPr bwMode="auto">
              <a:xfrm flipH="1">
                <a:off x="1606" y="3403"/>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8" name="Line 219"/>
              <p:cNvSpPr>
                <a:spLocks noChangeShapeType="1"/>
              </p:cNvSpPr>
              <p:nvPr/>
            </p:nvSpPr>
            <p:spPr bwMode="auto">
              <a:xfrm flipH="1">
                <a:off x="1606" y="3441"/>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39" name="Line 220"/>
              <p:cNvSpPr>
                <a:spLocks noChangeShapeType="1"/>
              </p:cNvSpPr>
              <p:nvPr/>
            </p:nvSpPr>
            <p:spPr bwMode="auto">
              <a:xfrm flipH="1">
                <a:off x="1606" y="3479"/>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0" name="Line 221"/>
              <p:cNvSpPr>
                <a:spLocks noChangeShapeType="1"/>
              </p:cNvSpPr>
              <p:nvPr/>
            </p:nvSpPr>
            <p:spPr bwMode="auto">
              <a:xfrm flipH="1">
                <a:off x="1606" y="3518"/>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1" name="Line 222"/>
              <p:cNvSpPr>
                <a:spLocks noChangeShapeType="1"/>
              </p:cNvSpPr>
              <p:nvPr/>
            </p:nvSpPr>
            <p:spPr bwMode="auto">
              <a:xfrm flipH="1">
                <a:off x="1606" y="3556"/>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2" name="Line 223"/>
              <p:cNvSpPr>
                <a:spLocks noChangeShapeType="1"/>
              </p:cNvSpPr>
              <p:nvPr/>
            </p:nvSpPr>
            <p:spPr bwMode="auto">
              <a:xfrm flipH="1">
                <a:off x="1606" y="3594"/>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3" name="Line 224"/>
              <p:cNvSpPr>
                <a:spLocks noChangeShapeType="1"/>
              </p:cNvSpPr>
              <p:nvPr/>
            </p:nvSpPr>
            <p:spPr bwMode="auto">
              <a:xfrm flipH="1">
                <a:off x="1606" y="3633"/>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4" name="Line 225"/>
              <p:cNvSpPr>
                <a:spLocks noChangeShapeType="1"/>
              </p:cNvSpPr>
              <p:nvPr/>
            </p:nvSpPr>
            <p:spPr bwMode="auto">
              <a:xfrm flipH="1">
                <a:off x="1606" y="3670"/>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5" name="Line 226"/>
              <p:cNvSpPr>
                <a:spLocks noChangeShapeType="1"/>
              </p:cNvSpPr>
              <p:nvPr/>
            </p:nvSpPr>
            <p:spPr bwMode="auto">
              <a:xfrm flipH="1">
                <a:off x="1606" y="3708"/>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6" name="Line 227"/>
              <p:cNvSpPr>
                <a:spLocks noChangeShapeType="1"/>
              </p:cNvSpPr>
              <p:nvPr/>
            </p:nvSpPr>
            <p:spPr bwMode="auto">
              <a:xfrm flipH="1">
                <a:off x="1606" y="3746"/>
                <a:ext cx="22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247" name="Rectangle 228"/>
              <p:cNvSpPr>
                <a:spLocks noChangeArrowheads="1"/>
              </p:cNvSpPr>
              <p:nvPr/>
            </p:nvSpPr>
            <p:spPr bwMode="auto">
              <a:xfrm>
                <a:off x="1836" y="3729"/>
                <a:ext cx="41" cy="40"/>
              </a:xfrm>
              <a:prstGeom prst="rect">
                <a:avLst/>
              </a:prstGeom>
              <a:solidFill>
                <a:srgbClr val="FFFFFF"/>
              </a:solidFill>
              <a:ln w="6350">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48" name="Freeform 229"/>
              <p:cNvSpPr>
                <a:spLocks/>
              </p:cNvSpPr>
              <p:nvPr/>
            </p:nvSpPr>
            <p:spPr bwMode="auto">
              <a:xfrm>
                <a:off x="2480" y="2944"/>
                <a:ext cx="54" cy="845"/>
              </a:xfrm>
              <a:custGeom>
                <a:avLst/>
                <a:gdLst>
                  <a:gd name="T0" fmla="*/ 6 w 107"/>
                  <a:gd name="T1" fmla="*/ 0 h 1690"/>
                  <a:gd name="T2" fmla="*/ 3 w 107"/>
                  <a:gd name="T3" fmla="*/ 7 h 1690"/>
                  <a:gd name="T4" fmla="*/ 2 w 107"/>
                  <a:gd name="T5" fmla="*/ 13 h 1690"/>
                  <a:gd name="T6" fmla="*/ 1 w 107"/>
                  <a:gd name="T7" fmla="*/ 21 h 1690"/>
                  <a:gd name="T8" fmla="*/ 1 w 107"/>
                  <a:gd name="T9" fmla="*/ 26 h 1690"/>
                  <a:gd name="T10" fmla="*/ 2 w 107"/>
                  <a:gd name="T11" fmla="*/ 34 h 1690"/>
                  <a:gd name="T12" fmla="*/ 3 w 107"/>
                  <a:gd name="T13" fmla="*/ 45 h 1690"/>
                  <a:gd name="T14" fmla="*/ 5 w 107"/>
                  <a:gd name="T15" fmla="*/ 56 h 1690"/>
                  <a:gd name="T16" fmla="*/ 6 w 107"/>
                  <a:gd name="T17" fmla="*/ 67 h 1690"/>
                  <a:gd name="T18" fmla="*/ 5 w 107"/>
                  <a:gd name="T19" fmla="*/ 77 h 1690"/>
                  <a:gd name="T20" fmla="*/ 4 w 107"/>
                  <a:gd name="T21" fmla="*/ 87 h 1690"/>
                  <a:gd name="T22" fmla="*/ 2 w 107"/>
                  <a:gd name="T23" fmla="*/ 95 h 1690"/>
                  <a:gd name="T24" fmla="*/ 1 w 107"/>
                  <a:gd name="T25" fmla="*/ 100 h 1690"/>
                  <a:gd name="T26" fmla="*/ 1 w 107"/>
                  <a:gd name="T27" fmla="*/ 102 h 1690"/>
                  <a:gd name="T28" fmla="*/ 1 w 107"/>
                  <a:gd name="T29" fmla="*/ 104 h 1690"/>
                  <a:gd name="T30" fmla="*/ 0 w 107"/>
                  <a:gd name="T31" fmla="*/ 105 h 1690"/>
                  <a:gd name="T32" fmla="*/ 1 w 107"/>
                  <a:gd name="T33" fmla="*/ 106 h 1690"/>
                  <a:gd name="T34" fmla="*/ 1 w 107"/>
                  <a:gd name="T35" fmla="*/ 106 h 1690"/>
                  <a:gd name="T36" fmla="*/ 2 w 107"/>
                  <a:gd name="T37" fmla="*/ 105 h 1690"/>
                  <a:gd name="T38" fmla="*/ 1 w 107"/>
                  <a:gd name="T39" fmla="*/ 105 h 1690"/>
                  <a:gd name="T40" fmla="*/ 2 w 107"/>
                  <a:gd name="T41" fmla="*/ 106 h 1690"/>
                  <a:gd name="T42" fmla="*/ 2 w 107"/>
                  <a:gd name="T43" fmla="*/ 105 h 1690"/>
                  <a:gd name="T44" fmla="*/ 1 w 107"/>
                  <a:gd name="T45" fmla="*/ 105 h 1690"/>
                  <a:gd name="T46" fmla="*/ 2 w 107"/>
                  <a:gd name="T47" fmla="*/ 105 h 1690"/>
                  <a:gd name="T48" fmla="*/ 1 w 107"/>
                  <a:gd name="T49" fmla="*/ 105 h 1690"/>
                  <a:gd name="T50" fmla="*/ 2 w 107"/>
                  <a:gd name="T51" fmla="*/ 105 h 1690"/>
                  <a:gd name="T52" fmla="*/ 2 w 107"/>
                  <a:gd name="T53" fmla="*/ 104 h 1690"/>
                  <a:gd name="T54" fmla="*/ 2 w 107"/>
                  <a:gd name="T55" fmla="*/ 102 h 1690"/>
                  <a:gd name="T56" fmla="*/ 3 w 107"/>
                  <a:gd name="T57" fmla="*/ 100 h 1690"/>
                  <a:gd name="T58" fmla="*/ 3 w 107"/>
                  <a:gd name="T59" fmla="*/ 95 h 1690"/>
                  <a:gd name="T60" fmla="*/ 5 w 107"/>
                  <a:gd name="T61" fmla="*/ 87 h 1690"/>
                  <a:gd name="T62" fmla="*/ 6 w 107"/>
                  <a:gd name="T63" fmla="*/ 77 h 1690"/>
                  <a:gd name="T64" fmla="*/ 7 w 107"/>
                  <a:gd name="T65" fmla="*/ 67 h 1690"/>
                  <a:gd name="T66" fmla="*/ 6 w 107"/>
                  <a:gd name="T67" fmla="*/ 56 h 1690"/>
                  <a:gd name="T68" fmla="*/ 5 w 107"/>
                  <a:gd name="T69" fmla="*/ 45 h 1690"/>
                  <a:gd name="T70" fmla="*/ 3 w 107"/>
                  <a:gd name="T71" fmla="*/ 34 h 1690"/>
                  <a:gd name="T72" fmla="*/ 2 w 107"/>
                  <a:gd name="T73" fmla="*/ 26 h 1690"/>
                  <a:gd name="T74" fmla="*/ 2 w 107"/>
                  <a:gd name="T75" fmla="*/ 21 h 1690"/>
                  <a:gd name="T76" fmla="*/ 3 w 107"/>
                  <a:gd name="T77" fmla="*/ 13 h 1690"/>
                  <a:gd name="T78" fmla="*/ 4 w 107"/>
                  <a:gd name="T79" fmla="*/ 7 h 1690"/>
                  <a:gd name="T80" fmla="*/ 7 w 107"/>
                  <a:gd name="T81" fmla="*/ 1 h 1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1690"/>
                  <a:gd name="T125" fmla="*/ 107 w 107"/>
                  <a:gd name="T126" fmla="*/ 1690 h 1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1690">
                    <a:moveTo>
                      <a:pt x="104" y="8"/>
                    </a:moveTo>
                    <a:lnTo>
                      <a:pt x="85" y="0"/>
                    </a:lnTo>
                    <a:lnTo>
                      <a:pt x="57" y="80"/>
                    </a:lnTo>
                    <a:lnTo>
                      <a:pt x="41" y="122"/>
                    </a:lnTo>
                    <a:lnTo>
                      <a:pt x="31" y="166"/>
                    </a:lnTo>
                    <a:lnTo>
                      <a:pt x="20" y="212"/>
                    </a:lnTo>
                    <a:lnTo>
                      <a:pt x="14" y="264"/>
                    </a:lnTo>
                    <a:lnTo>
                      <a:pt x="7" y="321"/>
                    </a:lnTo>
                    <a:lnTo>
                      <a:pt x="7" y="384"/>
                    </a:lnTo>
                    <a:lnTo>
                      <a:pt x="7" y="420"/>
                    </a:lnTo>
                    <a:lnTo>
                      <a:pt x="11" y="455"/>
                    </a:lnTo>
                    <a:lnTo>
                      <a:pt x="17" y="539"/>
                    </a:lnTo>
                    <a:lnTo>
                      <a:pt x="31" y="626"/>
                    </a:lnTo>
                    <a:lnTo>
                      <a:pt x="45" y="718"/>
                    </a:lnTo>
                    <a:lnTo>
                      <a:pt x="58" y="811"/>
                    </a:lnTo>
                    <a:lnTo>
                      <a:pt x="71" y="903"/>
                    </a:lnTo>
                    <a:lnTo>
                      <a:pt x="79" y="990"/>
                    </a:lnTo>
                    <a:lnTo>
                      <a:pt x="85" y="1070"/>
                    </a:lnTo>
                    <a:lnTo>
                      <a:pt x="79" y="1148"/>
                    </a:lnTo>
                    <a:lnTo>
                      <a:pt x="74" y="1227"/>
                    </a:lnTo>
                    <a:lnTo>
                      <a:pt x="61" y="1303"/>
                    </a:lnTo>
                    <a:lnTo>
                      <a:pt x="49" y="1377"/>
                    </a:lnTo>
                    <a:lnTo>
                      <a:pt x="36" y="1445"/>
                    </a:lnTo>
                    <a:lnTo>
                      <a:pt x="23" y="1508"/>
                    </a:lnTo>
                    <a:lnTo>
                      <a:pt x="14" y="1562"/>
                    </a:lnTo>
                    <a:lnTo>
                      <a:pt x="11" y="1586"/>
                    </a:lnTo>
                    <a:lnTo>
                      <a:pt x="7" y="1605"/>
                    </a:lnTo>
                    <a:lnTo>
                      <a:pt x="6" y="1622"/>
                    </a:lnTo>
                    <a:lnTo>
                      <a:pt x="3" y="1638"/>
                    </a:lnTo>
                    <a:lnTo>
                      <a:pt x="3" y="1649"/>
                    </a:lnTo>
                    <a:lnTo>
                      <a:pt x="0" y="1658"/>
                    </a:lnTo>
                    <a:lnTo>
                      <a:pt x="0" y="1671"/>
                    </a:lnTo>
                    <a:lnTo>
                      <a:pt x="3" y="1677"/>
                    </a:lnTo>
                    <a:lnTo>
                      <a:pt x="6" y="1684"/>
                    </a:lnTo>
                    <a:lnTo>
                      <a:pt x="7" y="1687"/>
                    </a:lnTo>
                    <a:lnTo>
                      <a:pt x="15" y="1690"/>
                    </a:lnTo>
                    <a:lnTo>
                      <a:pt x="17" y="1690"/>
                    </a:lnTo>
                    <a:lnTo>
                      <a:pt x="17" y="1679"/>
                    </a:lnTo>
                    <a:lnTo>
                      <a:pt x="11" y="1687"/>
                    </a:lnTo>
                    <a:lnTo>
                      <a:pt x="6" y="1679"/>
                    </a:lnTo>
                    <a:lnTo>
                      <a:pt x="7" y="1682"/>
                    </a:lnTo>
                    <a:lnTo>
                      <a:pt x="31" y="1682"/>
                    </a:lnTo>
                    <a:lnTo>
                      <a:pt x="28" y="1679"/>
                    </a:lnTo>
                    <a:lnTo>
                      <a:pt x="25" y="1671"/>
                    </a:lnTo>
                    <a:lnTo>
                      <a:pt x="17" y="1666"/>
                    </a:lnTo>
                    <a:lnTo>
                      <a:pt x="15" y="1666"/>
                    </a:lnTo>
                    <a:lnTo>
                      <a:pt x="15" y="1679"/>
                    </a:lnTo>
                    <a:lnTo>
                      <a:pt x="23" y="1671"/>
                    </a:lnTo>
                    <a:lnTo>
                      <a:pt x="20" y="1670"/>
                    </a:lnTo>
                    <a:lnTo>
                      <a:pt x="14" y="1677"/>
                    </a:lnTo>
                    <a:lnTo>
                      <a:pt x="25" y="1677"/>
                    </a:lnTo>
                    <a:lnTo>
                      <a:pt x="23" y="1671"/>
                    </a:lnTo>
                    <a:lnTo>
                      <a:pt x="23" y="1658"/>
                    </a:lnTo>
                    <a:lnTo>
                      <a:pt x="25" y="1649"/>
                    </a:lnTo>
                    <a:lnTo>
                      <a:pt x="25" y="1638"/>
                    </a:lnTo>
                    <a:lnTo>
                      <a:pt x="28" y="1622"/>
                    </a:lnTo>
                    <a:lnTo>
                      <a:pt x="31" y="1608"/>
                    </a:lnTo>
                    <a:lnTo>
                      <a:pt x="33" y="1586"/>
                    </a:lnTo>
                    <a:lnTo>
                      <a:pt x="36" y="1562"/>
                    </a:lnTo>
                    <a:lnTo>
                      <a:pt x="45" y="1508"/>
                    </a:lnTo>
                    <a:lnTo>
                      <a:pt x="58" y="1445"/>
                    </a:lnTo>
                    <a:lnTo>
                      <a:pt x="71" y="1377"/>
                    </a:lnTo>
                    <a:lnTo>
                      <a:pt x="85" y="1303"/>
                    </a:lnTo>
                    <a:lnTo>
                      <a:pt x="96" y="1227"/>
                    </a:lnTo>
                    <a:lnTo>
                      <a:pt x="102" y="1148"/>
                    </a:lnTo>
                    <a:lnTo>
                      <a:pt x="107" y="1070"/>
                    </a:lnTo>
                    <a:lnTo>
                      <a:pt x="102" y="990"/>
                    </a:lnTo>
                    <a:lnTo>
                      <a:pt x="94" y="903"/>
                    </a:lnTo>
                    <a:lnTo>
                      <a:pt x="82" y="811"/>
                    </a:lnTo>
                    <a:lnTo>
                      <a:pt x="69" y="718"/>
                    </a:lnTo>
                    <a:lnTo>
                      <a:pt x="53" y="626"/>
                    </a:lnTo>
                    <a:lnTo>
                      <a:pt x="41" y="539"/>
                    </a:lnTo>
                    <a:lnTo>
                      <a:pt x="33" y="455"/>
                    </a:lnTo>
                    <a:lnTo>
                      <a:pt x="31" y="420"/>
                    </a:lnTo>
                    <a:lnTo>
                      <a:pt x="31" y="384"/>
                    </a:lnTo>
                    <a:lnTo>
                      <a:pt x="31" y="321"/>
                    </a:lnTo>
                    <a:lnTo>
                      <a:pt x="36" y="264"/>
                    </a:lnTo>
                    <a:lnTo>
                      <a:pt x="44" y="212"/>
                    </a:lnTo>
                    <a:lnTo>
                      <a:pt x="53" y="166"/>
                    </a:lnTo>
                    <a:lnTo>
                      <a:pt x="64" y="122"/>
                    </a:lnTo>
                    <a:lnTo>
                      <a:pt x="79" y="80"/>
                    </a:lnTo>
                    <a:lnTo>
                      <a:pt x="10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49" name="Freeform 230"/>
              <p:cNvSpPr>
                <a:spLocks/>
              </p:cNvSpPr>
              <p:nvPr/>
            </p:nvSpPr>
            <p:spPr bwMode="auto">
              <a:xfrm>
                <a:off x="2666" y="2944"/>
                <a:ext cx="52" cy="845"/>
              </a:xfrm>
              <a:custGeom>
                <a:avLst/>
                <a:gdLst>
                  <a:gd name="T0" fmla="*/ 0 w 105"/>
                  <a:gd name="T1" fmla="*/ 1 h 1690"/>
                  <a:gd name="T2" fmla="*/ 2 w 105"/>
                  <a:gd name="T3" fmla="*/ 7 h 1690"/>
                  <a:gd name="T4" fmla="*/ 3 w 105"/>
                  <a:gd name="T5" fmla="*/ 13 h 1690"/>
                  <a:gd name="T6" fmla="*/ 4 w 105"/>
                  <a:gd name="T7" fmla="*/ 21 h 1690"/>
                  <a:gd name="T8" fmla="*/ 4 w 105"/>
                  <a:gd name="T9" fmla="*/ 26 h 1690"/>
                  <a:gd name="T10" fmla="*/ 4 w 105"/>
                  <a:gd name="T11" fmla="*/ 34 h 1690"/>
                  <a:gd name="T12" fmla="*/ 2 w 105"/>
                  <a:gd name="T13" fmla="*/ 45 h 1690"/>
                  <a:gd name="T14" fmla="*/ 0 w 105"/>
                  <a:gd name="T15" fmla="*/ 56 h 1690"/>
                  <a:gd name="T16" fmla="*/ 0 w 105"/>
                  <a:gd name="T17" fmla="*/ 67 h 1690"/>
                  <a:gd name="T18" fmla="*/ 0 w 105"/>
                  <a:gd name="T19" fmla="*/ 77 h 1690"/>
                  <a:gd name="T20" fmla="*/ 2 w 105"/>
                  <a:gd name="T21" fmla="*/ 87 h 1690"/>
                  <a:gd name="T22" fmla="*/ 3 w 105"/>
                  <a:gd name="T23" fmla="*/ 95 h 1690"/>
                  <a:gd name="T24" fmla="*/ 4 w 105"/>
                  <a:gd name="T25" fmla="*/ 100 h 1690"/>
                  <a:gd name="T26" fmla="*/ 4 w 105"/>
                  <a:gd name="T27" fmla="*/ 102 h 1690"/>
                  <a:gd name="T28" fmla="*/ 4 w 105"/>
                  <a:gd name="T29" fmla="*/ 104 h 1690"/>
                  <a:gd name="T30" fmla="*/ 5 w 105"/>
                  <a:gd name="T31" fmla="*/ 105 h 1690"/>
                  <a:gd name="T32" fmla="*/ 5 w 105"/>
                  <a:gd name="T33" fmla="*/ 105 h 1690"/>
                  <a:gd name="T34" fmla="*/ 5 w 105"/>
                  <a:gd name="T35" fmla="*/ 105 h 1690"/>
                  <a:gd name="T36" fmla="*/ 5 w 105"/>
                  <a:gd name="T37" fmla="*/ 105 h 1690"/>
                  <a:gd name="T38" fmla="*/ 4 w 105"/>
                  <a:gd name="T39" fmla="*/ 105 h 1690"/>
                  <a:gd name="T40" fmla="*/ 4 w 105"/>
                  <a:gd name="T41" fmla="*/ 106 h 1690"/>
                  <a:gd name="T42" fmla="*/ 6 w 105"/>
                  <a:gd name="T43" fmla="*/ 105 h 1690"/>
                  <a:gd name="T44" fmla="*/ 6 w 105"/>
                  <a:gd name="T45" fmla="*/ 105 h 1690"/>
                  <a:gd name="T46" fmla="*/ 5 w 105"/>
                  <a:gd name="T47" fmla="*/ 106 h 1690"/>
                  <a:gd name="T48" fmla="*/ 6 w 105"/>
                  <a:gd name="T49" fmla="*/ 106 h 1690"/>
                  <a:gd name="T50" fmla="*/ 6 w 105"/>
                  <a:gd name="T51" fmla="*/ 105 h 1690"/>
                  <a:gd name="T52" fmla="*/ 6 w 105"/>
                  <a:gd name="T53" fmla="*/ 104 h 1690"/>
                  <a:gd name="T54" fmla="*/ 6 w 105"/>
                  <a:gd name="T55" fmla="*/ 103 h 1690"/>
                  <a:gd name="T56" fmla="*/ 6 w 105"/>
                  <a:gd name="T57" fmla="*/ 101 h 1690"/>
                  <a:gd name="T58" fmla="*/ 5 w 105"/>
                  <a:gd name="T59" fmla="*/ 98 h 1690"/>
                  <a:gd name="T60" fmla="*/ 4 w 105"/>
                  <a:gd name="T61" fmla="*/ 91 h 1690"/>
                  <a:gd name="T62" fmla="*/ 2 w 105"/>
                  <a:gd name="T63" fmla="*/ 82 h 1690"/>
                  <a:gd name="T64" fmla="*/ 1 w 105"/>
                  <a:gd name="T65" fmla="*/ 72 h 1690"/>
                  <a:gd name="T66" fmla="*/ 1 w 105"/>
                  <a:gd name="T67" fmla="*/ 61 h 1690"/>
                  <a:gd name="T68" fmla="*/ 2 w 105"/>
                  <a:gd name="T69" fmla="*/ 51 h 1690"/>
                  <a:gd name="T70" fmla="*/ 4 w 105"/>
                  <a:gd name="T71" fmla="*/ 40 h 1690"/>
                  <a:gd name="T72" fmla="*/ 5 w 105"/>
                  <a:gd name="T73" fmla="*/ 28 h 1690"/>
                  <a:gd name="T74" fmla="*/ 6 w 105"/>
                  <a:gd name="T75" fmla="*/ 24 h 1690"/>
                  <a:gd name="T76" fmla="*/ 5 w 105"/>
                  <a:gd name="T77" fmla="*/ 17 h 1690"/>
                  <a:gd name="T78" fmla="*/ 4 w 105"/>
                  <a:gd name="T79" fmla="*/ 11 h 1690"/>
                  <a:gd name="T80" fmla="*/ 3 w 105"/>
                  <a:gd name="T81" fmla="*/ 5 h 1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5"/>
                  <a:gd name="T124" fmla="*/ 0 h 1690"/>
                  <a:gd name="T125" fmla="*/ 105 w 105"/>
                  <a:gd name="T126" fmla="*/ 1690 h 1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5" h="1690">
                    <a:moveTo>
                      <a:pt x="21" y="0"/>
                    </a:moveTo>
                    <a:lnTo>
                      <a:pt x="0" y="8"/>
                    </a:lnTo>
                    <a:lnTo>
                      <a:pt x="29" y="80"/>
                    </a:lnTo>
                    <a:lnTo>
                      <a:pt x="41" y="122"/>
                    </a:lnTo>
                    <a:lnTo>
                      <a:pt x="51" y="166"/>
                    </a:lnTo>
                    <a:lnTo>
                      <a:pt x="62" y="212"/>
                    </a:lnTo>
                    <a:lnTo>
                      <a:pt x="70" y="264"/>
                    </a:lnTo>
                    <a:lnTo>
                      <a:pt x="75" y="321"/>
                    </a:lnTo>
                    <a:lnTo>
                      <a:pt x="78" y="384"/>
                    </a:lnTo>
                    <a:lnTo>
                      <a:pt x="75" y="420"/>
                    </a:lnTo>
                    <a:lnTo>
                      <a:pt x="72" y="455"/>
                    </a:lnTo>
                    <a:lnTo>
                      <a:pt x="65" y="539"/>
                    </a:lnTo>
                    <a:lnTo>
                      <a:pt x="51" y="626"/>
                    </a:lnTo>
                    <a:lnTo>
                      <a:pt x="38" y="718"/>
                    </a:lnTo>
                    <a:lnTo>
                      <a:pt x="24" y="811"/>
                    </a:lnTo>
                    <a:lnTo>
                      <a:pt x="10" y="903"/>
                    </a:lnTo>
                    <a:lnTo>
                      <a:pt x="3" y="990"/>
                    </a:lnTo>
                    <a:lnTo>
                      <a:pt x="0" y="1070"/>
                    </a:lnTo>
                    <a:lnTo>
                      <a:pt x="3" y="1148"/>
                    </a:lnTo>
                    <a:lnTo>
                      <a:pt x="10" y="1227"/>
                    </a:lnTo>
                    <a:lnTo>
                      <a:pt x="21" y="1303"/>
                    </a:lnTo>
                    <a:lnTo>
                      <a:pt x="34" y="1377"/>
                    </a:lnTo>
                    <a:lnTo>
                      <a:pt x="46" y="1445"/>
                    </a:lnTo>
                    <a:lnTo>
                      <a:pt x="59" y="1508"/>
                    </a:lnTo>
                    <a:lnTo>
                      <a:pt x="70" y="1562"/>
                    </a:lnTo>
                    <a:lnTo>
                      <a:pt x="72" y="1586"/>
                    </a:lnTo>
                    <a:lnTo>
                      <a:pt x="78" y="1608"/>
                    </a:lnTo>
                    <a:lnTo>
                      <a:pt x="78" y="1622"/>
                    </a:lnTo>
                    <a:lnTo>
                      <a:pt x="79" y="1638"/>
                    </a:lnTo>
                    <a:lnTo>
                      <a:pt x="79" y="1649"/>
                    </a:lnTo>
                    <a:lnTo>
                      <a:pt x="83" y="1658"/>
                    </a:lnTo>
                    <a:lnTo>
                      <a:pt x="83" y="1671"/>
                    </a:lnTo>
                    <a:lnTo>
                      <a:pt x="79" y="1677"/>
                    </a:lnTo>
                    <a:lnTo>
                      <a:pt x="92" y="1677"/>
                    </a:lnTo>
                    <a:lnTo>
                      <a:pt x="84" y="1670"/>
                    </a:lnTo>
                    <a:lnTo>
                      <a:pt x="83" y="1671"/>
                    </a:lnTo>
                    <a:lnTo>
                      <a:pt x="89" y="1679"/>
                    </a:lnTo>
                    <a:lnTo>
                      <a:pt x="89" y="1666"/>
                    </a:lnTo>
                    <a:lnTo>
                      <a:pt x="87" y="1666"/>
                    </a:lnTo>
                    <a:lnTo>
                      <a:pt x="79" y="1671"/>
                    </a:lnTo>
                    <a:lnTo>
                      <a:pt x="78" y="1679"/>
                    </a:lnTo>
                    <a:lnTo>
                      <a:pt x="78" y="1682"/>
                    </a:lnTo>
                    <a:lnTo>
                      <a:pt x="100" y="1682"/>
                    </a:lnTo>
                    <a:lnTo>
                      <a:pt x="100" y="1679"/>
                    </a:lnTo>
                    <a:lnTo>
                      <a:pt x="95" y="1687"/>
                    </a:lnTo>
                    <a:lnTo>
                      <a:pt x="100" y="1679"/>
                    </a:lnTo>
                    <a:lnTo>
                      <a:pt x="87" y="1679"/>
                    </a:lnTo>
                    <a:lnTo>
                      <a:pt x="87" y="1690"/>
                    </a:lnTo>
                    <a:lnTo>
                      <a:pt x="89" y="1690"/>
                    </a:lnTo>
                    <a:lnTo>
                      <a:pt x="97" y="1687"/>
                    </a:lnTo>
                    <a:lnTo>
                      <a:pt x="100" y="1684"/>
                    </a:lnTo>
                    <a:lnTo>
                      <a:pt x="102" y="1677"/>
                    </a:lnTo>
                    <a:lnTo>
                      <a:pt x="105" y="1671"/>
                    </a:lnTo>
                    <a:lnTo>
                      <a:pt x="105" y="1658"/>
                    </a:lnTo>
                    <a:lnTo>
                      <a:pt x="102" y="1649"/>
                    </a:lnTo>
                    <a:lnTo>
                      <a:pt x="102" y="1638"/>
                    </a:lnTo>
                    <a:lnTo>
                      <a:pt x="100" y="1622"/>
                    </a:lnTo>
                    <a:lnTo>
                      <a:pt x="100" y="1605"/>
                    </a:lnTo>
                    <a:lnTo>
                      <a:pt x="95" y="1586"/>
                    </a:lnTo>
                    <a:lnTo>
                      <a:pt x="92" y="1562"/>
                    </a:lnTo>
                    <a:lnTo>
                      <a:pt x="83" y="1508"/>
                    </a:lnTo>
                    <a:lnTo>
                      <a:pt x="70" y="1445"/>
                    </a:lnTo>
                    <a:lnTo>
                      <a:pt x="57" y="1377"/>
                    </a:lnTo>
                    <a:lnTo>
                      <a:pt x="45" y="1303"/>
                    </a:lnTo>
                    <a:lnTo>
                      <a:pt x="34" y="1227"/>
                    </a:lnTo>
                    <a:lnTo>
                      <a:pt x="26" y="1148"/>
                    </a:lnTo>
                    <a:lnTo>
                      <a:pt x="24" y="1070"/>
                    </a:lnTo>
                    <a:lnTo>
                      <a:pt x="26" y="990"/>
                    </a:lnTo>
                    <a:lnTo>
                      <a:pt x="34" y="903"/>
                    </a:lnTo>
                    <a:lnTo>
                      <a:pt x="46" y="811"/>
                    </a:lnTo>
                    <a:lnTo>
                      <a:pt x="62" y="718"/>
                    </a:lnTo>
                    <a:lnTo>
                      <a:pt x="75" y="626"/>
                    </a:lnTo>
                    <a:lnTo>
                      <a:pt x="87" y="539"/>
                    </a:lnTo>
                    <a:lnTo>
                      <a:pt x="95" y="455"/>
                    </a:lnTo>
                    <a:lnTo>
                      <a:pt x="97" y="420"/>
                    </a:lnTo>
                    <a:lnTo>
                      <a:pt x="100" y="384"/>
                    </a:lnTo>
                    <a:lnTo>
                      <a:pt x="97" y="321"/>
                    </a:lnTo>
                    <a:lnTo>
                      <a:pt x="92" y="264"/>
                    </a:lnTo>
                    <a:lnTo>
                      <a:pt x="84" y="212"/>
                    </a:lnTo>
                    <a:lnTo>
                      <a:pt x="75" y="166"/>
                    </a:lnTo>
                    <a:lnTo>
                      <a:pt x="65" y="122"/>
                    </a:lnTo>
                    <a:lnTo>
                      <a:pt x="51" y="8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43250" name="Group 231"/>
              <p:cNvGrpSpPr>
                <a:grpSpLocks/>
              </p:cNvGrpSpPr>
              <p:nvPr/>
            </p:nvGrpSpPr>
            <p:grpSpPr bwMode="auto">
              <a:xfrm>
                <a:off x="1978" y="2942"/>
                <a:ext cx="276" cy="845"/>
                <a:chOff x="1978" y="2942"/>
                <a:chExt cx="276" cy="845"/>
              </a:xfrm>
            </p:grpSpPr>
            <p:sp>
              <p:nvSpPr>
                <p:cNvPr id="43312" name="Freeform 232"/>
                <p:cNvSpPr>
                  <a:spLocks/>
                </p:cNvSpPr>
                <p:nvPr/>
              </p:nvSpPr>
              <p:spPr bwMode="auto">
                <a:xfrm>
                  <a:off x="2061" y="2942"/>
                  <a:ext cx="93" cy="845"/>
                </a:xfrm>
                <a:custGeom>
                  <a:avLst/>
                  <a:gdLst>
                    <a:gd name="T0" fmla="*/ 6 w 185"/>
                    <a:gd name="T1" fmla="*/ 0 h 1688"/>
                    <a:gd name="T2" fmla="*/ 3 w 185"/>
                    <a:gd name="T3" fmla="*/ 5 h 1688"/>
                    <a:gd name="T4" fmla="*/ 3 w 185"/>
                    <a:gd name="T5" fmla="*/ 8 h 1688"/>
                    <a:gd name="T6" fmla="*/ 2 w 185"/>
                    <a:gd name="T7" fmla="*/ 11 h 1688"/>
                    <a:gd name="T8" fmla="*/ 1 w 185"/>
                    <a:gd name="T9" fmla="*/ 14 h 1688"/>
                    <a:gd name="T10" fmla="*/ 1 w 185"/>
                    <a:gd name="T11" fmla="*/ 17 h 1688"/>
                    <a:gd name="T12" fmla="*/ 0 w 185"/>
                    <a:gd name="T13" fmla="*/ 21 h 1688"/>
                    <a:gd name="T14" fmla="*/ 1 w 185"/>
                    <a:gd name="T15" fmla="*/ 27 h 1688"/>
                    <a:gd name="T16" fmla="*/ 1 w 185"/>
                    <a:gd name="T17" fmla="*/ 29 h 1688"/>
                    <a:gd name="T18" fmla="*/ 2 w 185"/>
                    <a:gd name="T19" fmla="*/ 34 h 1688"/>
                    <a:gd name="T20" fmla="*/ 5 w 185"/>
                    <a:gd name="T21" fmla="*/ 46 h 1688"/>
                    <a:gd name="T22" fmla="*/ 8 w 185"/>
                    <a:gd name="T23" fmla="*/ 51 h 1688"/>
                    <a:gd name="T24" fmla="*/ 8 w 185"/>
                    <a:gd name="T25" fmla="*/ 57 h 1688"/>
                    <a:gd name="T26" fmla="*/ 10 w 185"/>
                    <a:gd name="T27" fmla="*/ 62 h 1688"/>
                    <a:gd name="T28" fmla="*/ 10 w 185"/>
                    <a:gd name="T29" fmla="*/ 65 h 1688"/>
                    <a:gd name="T30" fmla="*/ 10 w 185"/>
                    <a:gd name="T31" fmla="*/ 65 h 1688"/>
                    <a:gd name="T32" fmla="*/ 11 w 185"/>
                    <a:gd name="T33" fmla="*/ 68 h 1688"/>
                    <a:gd name="T34" fmla="*/ 10 w 185"/>
                    <a:gd name="T35" fmla="*/ 73 h 1688"/>
                    <a:gd name="T36" fmla="*/ 10 w 185"/>
                    <a:gd name="T37" fmla="*/ 73 h 1688"/>
                    <a:gd name="T38" fmla="*/ 11 w 185"/>
                    <a:gd name="T39" fmla="*/ 78 h 1688"/>
                    <a:gd name="T40" fmla="*/ 9 w 185"/>
                    <a:gd name="T41" fmla="*/ 84 h 1688"/>
                    <a:gd name="T42" fmla="*/ 9 w 185"/>
                    <a:gd name="T43" fmla="*/ 84 h 1688"/>
                    <a:gd name="T44" fmla="*/ 8 w 185"/>
                    <a:gd name="T45" fmla="*/ 94 h 1688"/>
                    <a:gd name="T46" fmla="*/ 8 w 185"/>
                    <a:gd name="T47" fmla="*/ 94 h 1688"/>
                    <a:gd name="T48" fmla="*/ 7 w 185"/>
                    <a:gd name="T49" fmla="*/ 97 h 1688"/>
                    <a:gd name="T50" fmla="*/ 8 w 185"/>
                    <a:gd name="T51" fmla="*/ 99 h 1688"/>
                    <a:gd name="T52" fmla="*/ 6 w 185"/>
                    <a:gd name="T53" fmla="*/ 101 h 1688"/>
                    <a:gd name="T54" fmla="*/ 6 w 185"/>
                    <a:gd name="T55" fmla="*/ 103 h 1688"/>
                    <a:gd name="T56" fmla="*/ 6 w 185"/>
                    <a:gd name="T57" fmla="*/ 103 h 1688"/>
                    <a:gd name="T58" fmla="*/ 6 w 185"/>
                    <a:gd name="T59" fmla="*/ 104 h 1688"/>
                    <a:gd name="T60" fmla="*/ 7 w 185"/>
                    <a:gd name="T61" fmla="*/ 106 h 1688"/>
                    <a:gd name="T62" fmla="*/ 7 w 185"/>
                    <a:gd name="T63" fmla="*/ 105 h 1688"/>
                    <a:gd name="T64" fmla="*/ 8 w 185"/>
                    <a:gd name="T65" fmla="*/ 103 h 1688"/>
                    <a:gd name="T66" fmla="*/ 8 w 185"/>
                    <a:gd name="T67" fmla="*/ 101 h 1688"/>
                    <a:gd name="T68" fmla="*/ 8 w 185"/>
                    <a:gd name="T69" fmla="*/ 101 h 1688"/>
                    <a:gd name="T70" fmla="*/ 8 w 185"/>
                    <a:gd name="T71" fmla="*/ 99 h 1688"/>
                    <a:gd name="T72" fmla="*/ 9 w 185"/>
                    <a:gd name="T73" fmla="*/ 97 h 1688"/>
                    <a:gd name="T74" fmla="*/ 9 w 185"/>
                    <a:gd name="T75" fmla="*/ 97 h 1688"/>
                    <a:gd name="T76" fmla="*/ 9 w 185"/>
                    <a:gd name="T77" fmla="*/ 95 h 1688"/>
                    <a:gd name="T78" fmla="*/ 11 w 185"/>
                    <a:gd name="T79" fmla="*/ 84 h 1688"/>
                    <a:gd name="T80" fmla="*/ 12 w 185"/>
                    <a:gd name="T81" fmla="*/ 79 h 1688"/>
                    <a:gd name="T82" fmla="*/ 12 w 185"/>
                    <a:gd name="T83" fmla="*/ 73 h 1688"/>
                    <a:gd name="T84" fmla="*/ 12 w 185"/>
                    <a:gd name="T85" fmla="*/ 68 h 1688"/>
                    <a:gd name="T86" fmla="*/ 12 w 185"/>
                    <a:gd name="T87" fmla="*/ 65 h 1688"/>
                    <a:gd name="T88" fmla="*/ 11 w 185"/>
                    <a:gd name="T89" fmla="*/ 62 h 1688"/>
                    <a:gd name="T90" fmla="*/ 10 w 185"/>
                    <a:gd name="T91" fmla="*/ 57 h 1688"/>
                    <a:gd name="T92" fmla="*/ 9 w 185"/>
                    <a:gd name="T93" fmla="*/ 51 h 1688"/>
                    <a:gd name="T94" fmla="*/ 6 w 185"/>
                    <a:gd name="T95" fmla="*/ 39 h 1688"/>
                    <a:gd name="T96" fmla="*/ 3 w 185"/>
                    <a:gd name="T97" fmla="*/ 34 h 1688"/>
                    <a:gd name="T98" fmla="*/ 3 w 185"/>
                    <a:gd name="T99" fmla="*/ 29 h 1688"/>
                    <a:gd name="T100" fmla="*/ 2 w 185"/>
                    <a:gd name="T101" fmla="*/ 27 h 1688"/>
                    <a:gd name="T102" fmla="*/ 3 w 185"/>
                    <a:gd name="T103" fmla="*/ 25 h 1688"/>
                    <a:gd name="T104" fmla="*/ 1 w 185"/>
                    <a:gd name="T105" fmla="*/ 21 h 1688"/>
                    <a:gd name="T106" fmla="*/ 3 w 185"/>
                    <a:gd name="T107" fmla="*/ 17 h 1688"/>
                    <a:gd name="T108" fmla="*/ 2 w 185"/>
                    <a:gd name="T109" fmla="*/ 17 h 1688"/>
                    <a:gd name="T110" fmla="*/ 2 w 185"/>
                    <a:gd name="T111" fmla="*/ 14 h 1688"/>
                    <a:gd name="T112" fmla="*/ 4 w 185"/>
                    <a:gd name="T113" fmla="*/ 11 h 1688"/>
                    <a:gd name="T114" fmla="*/ 4 w 185"/>
                    <a:gd name="T115" fmla="*/ 11 h 1688"/>
                    <a:gd name="T116" fmla="*/ 3 w 185"/>
                    <a:gd name="T117" fmla="*/ 8 h 1688"/>
                    <a:gd name="T118" fmla="*/ 5 w 185"/>
                    <a:gd name="T119" fmla="*/ 6 h 1688"/>
                    <a:gd name="T120" fmla="*/ 5 w 185"/>
                    <a:gd name="T121" fmla="*/ 6 h 1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5"/>
                    <a:gd name="T184" fmla="*/ 0 h 1688"/>
                    <a:gd name="T185" fmla="*/ 185 w 185"/>
                    <a:gd name="T186" fmla="*/ 1688 h 16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5" h="1688">
                      <a:moveTo>
                        <a:pt x="108" y="11"/>
                      </a:moveTo>
                      <a:lnTo>
                        <a:pt x="81" y="0"/>
                      </a:lnTo>
                      <a:lnTo>
                        <a:pt x="48" y="79"/>
                      </a:lnTo>
                      <a:lnTo>
                        <a:pt x="46" y="79"/>
                      </a:lnTo>
                      <a:lnTo>
                        <a:pt x="33" y="120"/>
                      </a:lnTo>
                      <a:lnTo>
                        <a:pt x="33" y="121"/>
                      </a:lnTo>
                      <a:lnTo>
                        <a:pt x="21" y="166"/>
                      </a:lnTo>
                      <a:lnTo>
                        <a:pt x="11" y="211"/>
                      </a:lnTo>
                      <a:lnTo>
                        <a:pt x="11" y="213"/>
                      </a:lnTo>
                      <a:lnTo>
                        <a:pt x="3" y="265"/>
                      </a:lnTo>
                      <a:lnTo>
                        <a:pt x="3" y="267"/>
                      </a:lnTo>
                      <a:lnTo>
                        <a:pt x="0" y="324"/>
                      </a:lnTo>
                      <a:lnTo>
                        <a:pt x="0" y="325"/>
                      </a:lnTo>
                      <a:lnTo>
                        <a:pt x="3" y="389"/>
                      </a:lnTo>
                      <a:lnTo>
                        <a:pt x="5" y="425"/>
                      </a:lnTo>
                      <a:lnTo>
                        <a:pt x="5" y="427"/>
                      </a:lnTo>
                      <a:lnTo>
                        <a:pt x="13" y="461"/>
                      </a:lnTo>
                      <a:lnTo>
                        <a:pt x="30" y="542"/>
                      </a:lnTo>
                      <a:lnTo>
                        <a:pt x="30" y="544"/>
                      </a:lnTo>
                      <a:lnTo>
                        <a:pt x="54" y="631"/>
                      </a:lnTo>
                      <a:lnTo>
                        <a:pt x="79" y="721"/>
                      </a:lnTo>
                      <a:lnTo>
                        <a:pt x="105" y="814"/>
                      </a:lnTo>
                      <a:lnTo>
                        <a:pt x="119" y="809"/>
                      </a:lnTo>
                      <a:lnTo>
                        <a:pt x="105" y="812"/>
                      </a:lnTo>
                      <a:lnTo>
                        <a:pt x="127" y="904"/>
                      </a:lnTo>
                      <a:lnTo>
                        <a:pt x="146" y="993"/>
                      </a:lnTo>
                      <a:lnTo>
                        <a:pt x="160" y="989"/>
                      </a:lnTo>
                      <a:lnTo>
                        <a:pt x="146" y="993"/>
                      </a:lnTo>
                      <a:lnTo>
                        <a:pt x="154" y="1037"/>
                      </a:lnTo>
                      <a:lnTo>
                        <a:pt x="168" y="1034"/>
                      </a:lnTo>
                      <a:lnTo>
                        <a:pt x="154" y="1035"/>
                      </a:lnTo>
                      <a:lnTo>
                        <a:pt x="155" y="1075"/>
                      </a:lnTo>
                      <a:lnTo>
                        <a:pt x="169" y="1073"/>
                      </a:lnTo>
                      <a:lnTo>
                        <a:pt x="155" y="1073"/>
                      </a:lnTo>
                      <a:lnTo>
                        <a:pt x="155" y="1159"/>
                      </a:lnTo>
                      <a:lnTo>
                        <a:pt x="169" y="1159"/>
                      </a:lnTo>
                      <a:lnTo>
                        <a:pt x="155" y="1159"/>
                      </a:lnTo>
                      <a:lnTo>
                        <a:pt x="150" y="1247"/>
                      </a:lnTo>
                      <a:lnTo>
                        <a:pt x="165" y="1247"/>
                      </a:lnTo>
                      <a:lnTo>
                        <a:pt x="150" y="1246"/>
                      </a:lnTo>
                      <a:lnTo>
                        <a:pt x="139" y="1334"/>
                      </a:lnTo>
                      <a:lnTo>
                        <a:pt x="154" y="1336"/>
                      </a:lnTo>
                      <a:lnTo>
                        <a:pt x="139" y="1334"/>
                      </a:lnTo>
                      <a:lnTo>
                        <a:pt x="127" y="1421"/>
                      </a:lnTo>
                      <a:lnTo>
                        <a:pt x="113" y="1502"/>
                      </a:lnTo>
                      <a:lnTo>
                        <a:pt x="127" y="1503"/>
                      </a:lnTo>
                      <a:lnTo>
                        <a:pt x="113" y="1500"/>
                      </a:lnTo>
                      <a:lnTo>
                        <a:pt x="105" y="1540"/>
                      </a:lnTo>
                      <a:lnTo>
                        <a:pt x="105" y="1541"/>
                      </a:lnTo>
                      <a:lnTo>
                        <a:pt x="100" y="1576"/>
                      </a:lnTo>
                      <a:lnTo>
                        <a:pt x="114" y="1578"/>
                      </a:lnTo>
                      <a:lnTo>
                        <a:pt x="100" y="1575"/>
                      </a:lnTo>
                      <a:lnTo>
                        <a:pt x="92" y="1605"/>
                      </a:lnTo>
                      <a:lnTo>
                        <a:pt x="92" y="1606"/>
                      </a:lnTo>
                      <a:lnTo>
                        <a:pt x="87" y="1638"/>
                      </a:lnTo>
                      <a:lnTo>
                        <a:pt x="101" y="1639"/>
                      </a:lnTo>
                      <a:lnTo>
                        <a:pt x="87" y="1636"/>
                      </a:lnTo>
                      <a:lnTo>
                        <a:pt x="82" y="1661"/>
                      </a:lnTo>
                      <a:lnTo>
                        <a:pt x="82" y="1663"/>
                      </a:lnTo>
                      <a:lnTo>
                        <a:pt x="79" y="1684"/>
                      </a:lnTo>
                      <a:lnTo>
                        <a:pt x="108" y="1688"/>
                      </a:lnTo>
                      <a:lnTo>
                        <a:pt x="111" y="1668"/>
                      </a:lnTo>
                      <a:lnTo>
                        <a:pt x="97" y="1665"/>
                      </a:lnTo>
                      <a:lnTo>
                        <a:pt x="111" y="1668"/>
                      </a:lnTo>
                      <a:lnTo>
                        <a:pt x="116" y="1643"/>
                      </a:lnTo>
                      <a:lnTo>
                        <a:pt x="120" y="1611"/>
                      </a:lnTo>
                      <a:lnTo>
                        <a:pt x="106" y="1608"/>
                      </a:lnTo>
                      <a:lnTo>
                        <a:pt x="120" y="1612"/>
                      </a:lnTo>
                      <a:lnTo>
                        <a:pt x="128" y="1582"/>
                      </a:lnTo>
                      <a:lnTo>
                        <a:pt x="128" y="1578"/>
                      </a:lnTo>
                      <a:lnTo>
                        <a:pt x="128" y="1581"/>
                      </a:lnTo>
                      <a:lnTo>
                        <a:pt x="133" y="1546"/>
                      </a:lnTo>
                      <a:lnTo>
                        <a:pt x="119" y="1543"/>
                      </a:lnTo>
                      <a:lnTo>
                        <a:pt x="133" y="1546"/>
                      </a:lnTo>
                      <a:lnTo>
                        <a:pt x="141" y="1507"/>
                      </a:lnTo>
                      <a:lnTo>
                        <a:pt x="155" y="1426"/>
                      </a:lnTo>
                      <a:lnTo>
                        <a:pt x="168" y="1339"/>
                      </a:lnTo>
                      <a:lnTo>
                        <a:pt x="168" y="1337"/>
                      </a:lnTo>
                      <a:lnTo>
                        <a:pt x="179" y="1249"/>
                      </a:lnTo>
                      <a:lnTo>
                        <a:pt x="181" y="1249"/>
                      </a:lnTo>
                      <a:lnTo>
                        <a:pt x="185" y="1160"/>
                      </a:lnTo>
                      <a:lnTo>
                        <a:pt x="185" y="1159"/>
                      </a:lnTo>
                      <a:lnTo>
                        <a:pt x="185" y="1073"/>
                      </a:lnTo>
                      <a:lnTo>
                        <a:pt x="184" y="1034"/>
                      </a:lnTo>
                      <a:lnTo>
                        <a:pt x="182" y="1032"/>
                      </a:lnTo>
                      <a:lnTo>
                        <a:pt x="174" y="988"/>
                      </a:lnTo>
                      <a:lnTo>
                        <a:pt x="174" y="986"/>
                      </a:lnTo>
                      <a:lnTo>
                        <a:pt x="155" y="898"/>
                      </a:lnTo>
                      <a:lnTo>
                        <a:pt x="133" y="806"/>
                      </a:lnTo>
                      <a:lnTo>
                        <a:pt x="108" y="713"/>
                      </a:lnTo>
                      <a:lnTo>
                        <a:pt x="82" y="623"/>
                      </a:lnTo>
                      <a:lnTo>
                        <a:pt x="59" y="536"/>
                      </a:lnTo>
                      <a:lnTo>
                        <a:pt x="45" y="539"/>
                      </a:lnTo>
                      <a:lnTo>
                        <a:pt x="59" y="536"/>
                      </a:lnTo>
                      <a:lnTo>
                        <a:pt x="41" y="455"/>
                      </a:lnTo>
                      <a:lnTo>
                        <a:pt x="33" y="420"/>
                      </a:lnTo>
                      <a:lnTo>
                        <a:pt x="19" y="423"/>
                      </a:lnTo>
                      <a:lnTo>
                        <a:pt x="35" y="423"/>
                      </a:lnTo>
                      <a:lnTo>
                        <a:pt x="33" y="387"/>
                      </a:lnTo>
                      <a:lnTo>
                        <a:pt x="30" y="324"/>
                      </a:lnTo>
                      <a:lnTo>
                        <a:pt x="14" y="324"/>
                      </a:lnTo>
                      <a:lnTo>
                        <a:pt x="30" y="325"/>
                      </a:lnTo>
                      <a:lnTo>
                        <a:pt x="33" y="268"/>
                      </a:lnTo>
                      <a:lnTo>
                        <a:pt x="18" y="267"/>
                      </a:lnTo>
                      <a:lnTo>
                        <a:pt x="32" y="270"/>
                      </a:lnTo>
                      <a:lnTo>
                        <a:pt x="40" y="218"/>
                      </a:lnTo>
                      <a:lnTo>
                        <a:pt x="26" y="215"/>
                      </a:lnTo>
                      <a:lnTo>
                        <a:pt x="40" y="218"/>
                      </a:lnTo>
                      <a:lnTo>
                        <a:pt x="49" y="172"/>
                      </a:lnTo>
                      <a:lnTo>
                        <a:pt x="35" y="169"/>
                      </a:lnTo>
                      <a:lnTo>
                        <a:pt x="49" y="174"/>
                      </a:lnTo>
                      <a:lnTo>
                        <a:pt x="62" y="129"/>
                      </a:lnTo>
                      <a:lnTo>
                        <a:pt x="48" y="125"/>
                      </a:lnTo>
                      <a:lnTo>
                        <a:pt x="62" y="129"/>
                      </a:lnTo>
                      <a:lnTo>
                        <a:pt x="75" y="88"/>
                      </a:lnTo>
                      <a:lnTo>
                        <a:pt x="60" y="83"/>
                      </a:lnTo>
                      <a:lnTo>
                        <a:pt x="75" y="90"/>
                      </a:lnTo>
                      <a:lnTo>
                        <a:pt x="108" y="1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13" name="Freeform 233"/>
                <p:cNvSpPr>
                  <a:spLocks/>
                </p:cNvSpPr>
                <p:nvPr/>
              </p:nvSpPr>
              <p:spPr bwMode="auto">
                <a:xfrm>
                  <a:off x="1978" y="2942"/>
                  <a:ext cx="93" cy="845"/>
                </a:xfrm>
                <a:custGeom>
                  <a:avLst/>
                  <a:gdLst>
                    <a:gd name="T0" fmla="*/ 3 w 187"/>
                    <a:gd name="T1" fmla="*/ 5 h 1688"/>
                    <a:gd name="T2" fmla="*/ 2 w 187"/>
                    <a:gd name="T3" fmla="*/ 8 h 1688"/>
                    <a:gd name="T4" fmla="*/ 0 w 187"/>
                    <a:gd name="T5" fmla="*/ 14 h 1688"/>
                    <a:gd name="T6" fmla="*/ 0 w 187"/>
                    <a:gd name="T7" fmla="*/ 17 h 1688"/>
                    <a:gd name="T8" fmla="*/ 0 w 187"/>
                    <a:gd name="T9" fmla="*/ 25 h 1688"/>
                    <a:gd name="T10" fmla="*/ 0 w 187"/>
                    <a:gd name="T11" fmla="*/ 27 h 1688"/>
                    <a:gd name="T12" fmla="*/ 2 w 187"/>
                    <a:gd name="T13" fmla="*/ 34 h 1688"/>
                    <a:gd name="T14" fmla="*/ 4 w 187"/>
                    <a:gd name="T15" fmla="*/ 46 h 1688"/>
                    <a:gd name="T16" fmla="*/ 8 w 187"/>
                    <a:gd name="T17" fmla="*/ 57 h 1688"/>
                    <a:gd name="T18" fmla="*/ 10 w 187"/>
                    <a:gd name="T19" fmla="*/ 62 h 1688"/>
                    <a:gd name="T20" fmla="*/ 10 w 187"/>
                    <a:gd name="T21" fmla="*/ 65 h 1688"/>
                    <a:gd name="T22" fmla="*/ 10 w 187"/>
                    <a:gd name="T23" fmla="*/ 68 h 1688"/>
                    <a:gd name="T24" fmla="*/ 10 w 187"/>
                    <a:gd name="T25" fmla="*/ 73 h 1688"/>
                    <a:gd name="T26" fmla="*/ 10 w 187"/>
                    <a:gd name="T27" fmla="*/ 78 h 1688"/>
                    <a:gd name="T28" fmla="*/ 9 w 187"/>
                    <a:gd name="T29" fmla="*/ 84 h 1688"/>
                    <a:gd name="T30" fmla="*/ 8 w 187"/>
                    <a:gd name="T31" fmla="*/ 89 h 1688"/>
                    <a:gd name="T32" fmla="*/ 6 w 187"/>
                    <a:gd name="T33" fmla="*/ 97 h 1688"/>
                    <a:gd name="T34" fmla="*/ 7 w 187"/>
                    <a:gd name="T35" fmla="*/ 99 h 1688"/>
                    <a:gd name="T36" fmla="*/ 5 w 187"/>
                    <a:gd name="T37" fmla="*/ 101 h 1688"/>
                    <a:gd name="T38" fmla="*/ 5 w 187"/>
                    <a:gd name="T39" fmla="*/ 103 h 1688"/>
                    <a:gd name="T40" fmla="*/ 4 w 187"/>
                    <a:gd name="T41" fmla="*/ 106 h 1688"/>
                    <a:gd name="T42" fmla="*/ 6 w 187"/>
                    <a:gd name="T43" fmla="*/ 105 h 1688"/>
                    <a:gd name="T44" fmla="*/ 7 w 187"/>
                    <a:gd name="T45" fmla="*/ 103 h 1688"/>
                    <a:gd name="T46" fmla="*/ 7 w 187"/>
                    <a:gd name="T47" fmla="*/ 101 h 1688"/>
                    <a:gd name="T48" fmla="*/ 8 w 187"/>
                    <a:gd name="T49" fmla="*/ 99 h 1688"/>
                    <a:gd name="T50" fmla="*/ 8 w 187"/>
                    <a:gd name="T51" fmla="*/ 97 h 1688"/>
                    <a:gd name="T52" fmla="*/ 9 w 187"/>
                    <a:gd name="T53" fmla="*/ 90 h 1688"/>
                    <a:gd name="T54" fmla="*/ 11 w 187"/>
                    <a:gd name="T55" fmla="*/ 79 h 1688"/>
                    <a:gd name="T56" fmla="*/ 11 w 187"/>
                    <a:gd name="T57" fmla="*/ 73 h 1688"/>
                    <a:gd name="T58" fmla="*/ 11 w 187"/>
                    <a:gd name="T59" fmla="*/ 65 h 1688"/>
                    <a:gd name="T60" fmla="*/ 10 w 187"/>
                    <a:gd name="T61" fmla="*/ 62 h 1688"/>
                    <a:gd name="T62" fmla="*/ 8 w 187"/>
                    <a:gd name="T63" fmla="*/ 51 h 1688"/>
                    <a:gd name="T64" fmla="*/ 3 w 187"/>
                    <a:gd name="T65" fmla="*/ 34 h 1688"/>
                    <a:gd name="T66" fmla="*/ 2 w 187"/>
                    <a:gd name="T67" fmla="*/ 29 h 1688"/>
                    <a:gd name="T68" fmla="*/ 2 w 187"/>
                    <a:gd name="T69" fmla="*/ 27 h 1688"/>
                    <a:gd name="T70" fmla="*/ 2 w 187"/>
                    <a:gd name="T71" fmla="*/ 25 h 1688"/>
                    <a:gd name="T72" fmla="*/ 1 w 187"/>
                    <a:gd name="T73" fmla="*/ 21 h 1688"/>
                    <a:gd name="T74" fmla="*/ 2 w 187"/>
                    <a:gd name="T75" fmla="*/ 17 h 1688"/>
                    <a:gd name="T76" fmla="*/ 2 w 187"/>
                    <a:gd name="T77" fmla="*/ 14 h 1688"/>
                    <a:gd name="T78" fmla="*/ 3 w 187"/>
                    <a:gd name="T79" fmla="*/ 11 h 1688"/>
                    <a:gd name="T80" fmla="*/ 3 w 187"/>
                    <a:gd name="T81" fmla="*/ 9 h 1688"/>
                    <a:gd name="T82" fmla="*/ 4 w 187"/>
                    <a:gd name="T83" fmla="*/ 6 h 1688"/>
                    <a:gd name="T84" fmla="*/ 6 w 187"/>
                    <a:gd name="T85" fmla="*/ 1 h 16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688"/>
                    <a:gd name="T131" fmla="*/ 187 w 187"/>
                    <a:gd name="T132" fmla="*/ 1688 h 16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688">
                      <a:moveTo>
                        <a:pt x="108" y="11"/>
                      </a:moveTo>
                      <a:lnTo>
                        <a:pt x="79" y="0"/>
                      </a:lnTo>
                      <a:lnTo>
                        <a:pt x="48" y="79"/>
                      </a:lnTo>
                      <a:lnTo>
                        <a:pt x="33" y="120"/>
                      </a:lnTo>
                      <a:lnTo>
                        <a:pt x="33" y="121"/>
                      </a:lnTo>
                      <a:lnTo>
                        <a:pt x="21" y="166"/>
                      </a:lnTo>
                      <a:lnTo>
                        <a:pt x="11" y="211"/>
                      </a:lnTo>
                      <a:lnTo>
                        <a:pt x="11" y="213"/>
                      </a:lnTo>
                      <a:lnTo>
                        <a:pt x="3" y="265"/>
                      </a:lnTo>
                      <a:lnTo>
                        <a:pt x="3" y="267"/>
                      </a:lnTo>
                      <a:lnTo>
                        <a:pt x="0" y="324"/>
                      </a:lnTo>
                      <a:lnTo>
                        <a:pt x="0" y="325"/>
                      </a:lnTo>
                      <a:lnTo>
                        <a:pt x="3" y="389"/>
                      </a:lnTo>
                      <a:lnTo>
                        <a:pt x="6" y="425"/>
                      </a:lnTo>
                      <a:lnTo>
                        <a:pt x="6" y="427"/>
                      </a:lnTo>
                      <a:lnTo>
                        <a:pt x="13" y="461"/>
                      </a:lnTo>
                      <a:lnTo>
                        <a:pt x="32" y="542"/>
                      </a:lnTo>
                      <a:lnTo>
                        <a:pt x="32" y="544"/>
                      </a:lnTo>
                      <a:lnTo>
                        <a:pt x="54" y="631"/>
                      </a:lnTo>
                      <a:lnTo>
                        <a:pt x="79" y="721"/>
                      </a:lnTo>
                      <a:lnTo>
                        <a:pt x="105" y="814"/>
                      </a:lnTo>
                      <a:lnTo>
                        <a:pt x="128" y="906"/>
                      </a:lnTo>
                      <a:lnTo>
                        <a:pt x="142" y="901"/>
                      </a:lnTo>
                      <a:lnTo>
                        <a:pt x="128" y="904"/>
                      </a:lnTo>
                      <a:lnTo>
                        <a:pt x="146" y="993"/>
                      </a:lnTo>
                      <a:lnTo>
                        <a:pt x="160" y="989"/>
                      </a:lnTo>
                      <a:lnTo>
                        <a:pt x="146" y="993"/>
                      </a:lnTo>
                      <a:lnTo>
                        <a:pt x="154" y="1037"/>
                      </a:lnTo>
                      <a:lnTo>
                        <a:pt x="168" y="1034"/>
                      </a:lnTo>
                      <a:lnTo>
                        <a:pt x="154" y="1035"/>
                      </a:lnTo>
                      <a:lnTo>
                        <a:pt x="157" y="1075"/>
                      </a:lnTo>
                      <a:lnTo>
                        <a:pt x="171" y="1073"/>
                      </a:lnTo>
                      <a:lnTo>
                        <a:pt x="157" y="1073"/>
                      </a:lnTo>
                      <a:lnTo>
                        <a:pt x="157" y="1159"/>
                      </a:lnTo>
                      <a:lnTo>
                        <a:pt x="171" y="1159"/>
                      </a:lnTo>
                      <a:lnTo>
                        <a:pt x="157" y="1159"/>
                      </a:lnTo>
                      <a:lnTo>
                        <a:pt x="150" y="1247"/>
                      </a:lnTo>
                      <a:lnTo>
                        <a:pt x="165" y="1247"/>
                      </a:lnTo>
                      <a:lnTo>
                        <a:pt x="150" y="1246"/>
                      </a:lnTo>
                      <a:lnTo>
                        <a:pt x="141" y="1334"/>
                      </a:lnTo>
                      <a:lnTo>
                        <a:pt x="155" y="1336"/>
                      </a:lnTo>
                      <a:lnTo>
                        <a:pt x="141" y="1334"/>
                      </a:lnTo>
                      <a:lnTo>
                        <a:pt x="128" y="1421"/>
                      </a:lnTo>
                      <a:lnTo>
                        <a:pt x="142" y="1423"/>
                      </a:lnTo>
                      <a:lnTo>
                        <a:pt x="128" y="1420"/>
                      </a:lnTo>
                      <a:lnTo>
                        <a:pt x="112" y="1500"/>
                      </a:lnTo>
                      <a:lnTo>
                        <a:pt x="105" y="1540"/>
                      </a:lnTo>
                      <a:lnTo>
                        <a:pt x="105" y="1541"/>
                      </a:lnTo>
                      <a:lnTo>
                        <a:pt x="100" y="1576"/>
                      </a:lnTo>
                      <a:lnTo>
                        <a:pt x="114" y="1578"/>
                      </a:lnTo>
                      <a:lnTo>
                        <a:pt x="100" y="1575"/>
                      </a:lnTo>
                      <a:lnTo>
                        <a:pt x="92" y="1605"/>
                      </a:lnTo>
                      <a:lnTo>
                        <a:pt x="92" y="1606"/>
                      </a:lnTo>
                      <a:lnTo>
                        <a:pt x="87" y="1638"/>
                      </a:lnTo>
                      <a:lnTo>
                        <a:pt x="101" y="1639"/>
                      </a:lnTo>
                      <a:lnTo>
                        <a:pt x="87" y="1636"/>
                      </a:lnTo>
                      <a:lnTo>
                        <a:pt x="82" y="1661"/>
                      </a:lnTo>
                      <a:lnTo>
                        <a:pt x="82" y="1663"/>
                      </a:lnTo>
                      <a:lnTo>
                        <a:pt x="79" y="1684"/>
                      </a:lnTo>
                      <a:lnTo>
                        <a:pt x="108" y="1688"/>
                      </a:lnTo>
                      <a:lnTo>
                        <a:pt x="111" y="1668"/>
                      </a:lnTo>
                      <a:lnTo>
                        <a:pt x="97" y="1665"/>
                      </a:lnTo>
                      <a:lnTo>
                        <a:pt x="111" y="1668"/>
                      </a:lnTo>
                      <a:lnTo>
                        <a:pt x="116" y="1643"/>
                      </a:lnTo>
                      <a:lnTo>
                        <a:pt x="120" y="1611"/>
                      </a:lnTo>
                      <a:lnTo>
                        <a:pt x="106" y="1608"/>
                      </a:lnTo>
                      <a:lnTo>
                        <a:pt x="120" y="1612"/>
                      </a:lnTo>
                      <a:lnTo>
                        <a:pt x="128" y="1582"/>
                      </a:lnTo>
                      <a:lnTo>
                        <a:pt x="128" y="1578"/>
                      </a:lnTo>
                      <a:lnTo>
                        <a:pt x="128" y="1581"/>
                      </a:lnTo>
                      <a:lnTo>
                        <a:pt x="133" y="1546"/>
                      </a:lnTo>
                      <a:lnTo>
                        <a:pt x="119" y="1543"/>
                      </a:lnTo>
                      <a:lnTo>
                        <a:pt x="133" y="1546"/>
                      </a:lnTo>
                      <a:lnTo>
                        <a:pt x="141" y="1507"/>
                      </a:lnTo>
                      <a:lnTo>
                        <a:pt x="157" y="1426"/>
                      </a:lnTo>
                      <a:lnTo>
                        <a:pt x="169" y="1339"/>
                      </a:lnTo>
                      <a:lnTo>
                        <a:pt x="171" y="1337"/>
                      </a:lnTo>
                      <a:lnTo>
                        <a:pt x="180" y="1249"/>
                      </a:lnTo>
                      <a:lnTo>
                        <a:pt x="187" y="1160"/>
                      </a:lnTo>
                      <a:lnTo>
                        <a:pt x="187" y="1159"/>
                      </a:lnTo>
                      <a:lnTo>
                        <a:pt x="187" y="1073"/>
                      </a:lnTo>
                      <a:lnTo>
                        <a:pt x="184" y="1034"/>
                      </a:lnTo>
                      <a:lnTo>
                        <a:pt x="182" y="1032"/>
                      </a:lnTo>
                      <a:lnTo>
                        <a:pt x="174" y="988"/>
                      </a:lnTo>
                      <a:lnTo>
                        <a:pt x="174" y="986"/>
                      </a:lnTo>
                      <a:lnTo>
                        <a:pt x="157" y="898"/>
                      </a:lnTo>
                      <a:lnTo>
                        <a:pt x="133" y="806"/>
                      </a:lnTo>
                      <a:lnTo>
                        <a:pt x="108" y="713"/>
                      </a:lnTo>
                      <a:lnTo>
                        <a:pt x="82" y="623"/>
                      </a:lnTo>
                      <a:lnTo>
                        <a:pt x="60" y="536"/>
                      </a:lnTo>
                      <a:lnTo>
                        <a:pt x="46" y="539"/>
                      </a:lnTo>
                      <a:lnTo>
                        <a:pt x="60" y="536"/>
                      </a:lnTo>
                      <a:lnTo>
                        <a:pt x="41" y="455"/>
                      </a:lnTo>
                      <a:lnTo>
                        <a:pt x="27" y="458"/>
                      </a:lnTo>
                      <a:lnTo>
                        <a:pt x="41" y="457"/>
                      </a:lnTo>
                      <a:lnTo>
                        <a:pt x="35" y="422"/>
                      </a:lnTo>
                      <a:lnTo>
                        <a:pt x="21" y="423"/>
                      </a:lnTo>
                      <a:lnTo>
                        <a:pt x="37" y="422"/>
                      </a:lnTo>
                      <a:lnTo>
                        <a:pt x="33" y="385"/>
                      </a:lnTo>
                      <a:lnTo>
                        <a:pt x="18" y="387"/>
                      </a:lnTo>
                      <a:lnTo>
                        <a:pt x="33" y="387"/>
                      </a:lnTo>
                      <a:lnTo>
                        <a:pt x="30" y="324"/>
                      </a:lnTo>
                      <a:lnTo>
                        <a:pt x="14" y="324"/>
                      </a:lnTo>
                      <a:lnTo>
                        <a:pt x="30" y="325"/>
                      </a:lnTo>
                      <a:lnTo>
                        <a:pt x="33" y="268"/>
                      </a:lnTo>
                      <a:lnTo>
                        <a:pt x="18" y="267"/>
                      </a:lnTo>
                      <a:lnTo>
                        <a:pt x="32" y="270"/>
                      </a:lnTo>
                      <a:lnTo>
                        <a:pt x="40" y="218"/>
                      </a:lnTo>
                      <a:lnTo>
                        <a:pt x="25" y="215"/>
                      </a:lnTo>
                      <a:lnTo>
                        <a:pt x="40" y="218"/>
                      </a:lnTo>
                      <a:lnTo>
                        <a:pt x="49" y="172"/>
                      </a:lnTo>
                      <a:lnTo>
                        <a:pt x="35" y="169"/>
                      </a:lnTo>
                      <a:lnTo>
                        <a:pt x="49" y="174"/>
                      </a:lnTo>
                      <a:lnTo>
                        <a:pt x="62" y="129"/>
                      </a:lnTo>
                      <a:lnTo>
                        <a:pt x="48" y="125"/>
                      </a:lnTo>
                      <a:lnTo>
                        <a:pt x="62" y="129"/>
                      </a:lnTo>
                      <a:lnTo>
                        <a:pt x="76" y="88"/>
                      </a:lnTo>
                      <a:lnTo>
                        <a:pt x="62" y="83"/>
                      </a:lnTo>
                      <a:lnTo>
                        <a:pt x="76" y="90"/>
                      </a:lnTo>
                      <a:lnTo>
                        <a:pt x="108" y="1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43314" name="Group 234"/>
                <p:cNvGrpSpPr>
                  <a:grpSpLocks/>
                </p:cNvGrpSpPr>
                <p:nvPr/>
              </p:nvGrpSpPr>
              <p:grpSpPr bwMode="auto">
                <a:xfrm>
                  <a:off x="2080" y="3010"/>
                  <a:ext cx="105" cy="49"/>
                  <a:chOff x="2080" y="3010"/>
                  <a:chExt cx="105" cy="49"/>
                </a:xfrm>
              </p:grpSpPr>
              <p:sp>
                <p:nvSpPr>
                  <p:cNvPr id="43324" name="Freeform 235"/>
                  <p:cNvSpPr>
                    <a:spLocks/>
                  </p:cNvSpPr>
                  <p:nvPr/>
                </p:nvSpPr>
                <p:spPr bwMode="auto">
                  <a:xfrm>
                    <a:off x="2080" y="3010"/>
                    <a:ext cx="70" cy="35"/>
                  </a:xfrm>
                  <a:custGeom>
                    <a:avLst/>
                    <a:gdLst>
                      <a:gd name="T0" fmla="*/ 0 w 141"/>
                      <a:gd name="T1" fmla="*/ 0 h 69"/>
                      <a:gd name="T2" fmla="*/ 0 w 141"/>
                      <a:gd name="T3" fmla="*/ 2 h 69"/>
                      <a:gd name="T4" fmla="*/ 8 w 141"/>
                      <a:gd name="T5" fmla="*/ 5 h 69"/>
                      <a:gd name="T6" fmla="*/ 8 w 141"/>
                      <a:gd name="T7" fmla="*/ 3 h 69"/>
                      <a:gd name="T8" fmla="*/ 0 w 141"/>
                      <a:gd name="T9" fmla="*/ 0 h 69"/>
                      <a:gd name="T10" fmla="*/ 0 60000 65536"/>
                      <a:gd name="T11" fmla="*/ 0 60000 65536"/>
                      <a:gd name="T12" fmla="*/ 0 60000 65536"/>
                      <a:gd name="T13" fmla="*/ 0 60000 65536"/>
                      <a:gd name="T14" fmla="*/ 0 60000 65536"/>
                      <a:gd name="T15" fmla="*/ 0 w 141"/>
                      <a:gd name="T16" fmla="*/ 0 h 69"/>
                      <a:gd name="T17" fmla="*/ 141 w 141"/>
                      <a:gd name="T18" fmla="*/ 69 h 69"/>
                    </a:gdLst>
                    <a:ahLst/>
                    <a:cxnLst>
                      <a:cxn ang="T10">
                        <a:pos x="T0" y="T1"/>
                      </a:cxn>
                      <a:cxn ang="T11">
                        <a:pos x="T2" y="T3"/>
                      </a:cxn>
                      <a:cxn ang="T12">
                        <a:pos x="T4" y="T5"/>
                      </a:cxn>
                      <a:cxn ang="T13">
                        <a:pos x="T6" y="T7"/>
                      </a:cxn>
                      <a:cxn ang="T14">
                        <a:pos x="T8" y="T9"/>
                      </a:cxn>
                    </a:cxnLst>
                    <a:rect l="T15" t="T16" r="T17" b="T18"/>
                    <a:pathLst>
                      <a:path w="141" h="69">
                        <a:moveTo>
                          <a:pt x="10" y="0"/>
                        </a:moveTo>
                        <a:lnTo>
                          <a:pt x="0" y="28"/>
                        </a:lnTo>
                        <a:lnTo>
                          <a:pt x="131" y="69"/>
                        </a:lnTo>
                        <a:lnTo>
                          <a:pt x="141" y="41"/>
                        </a:lnTo>
                        <a:lnTo>
                          <a:pt x="1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25" name="Freeform 236"/>
                  <p:cNvSpPr>
                    <a:spLocks/>
                  </p:cNvSpPr>
                  <p:nvPr/>
                </p:nvSpPr>
                <p:spPr bwMode="auto">
                  <a:xfrm>
                    <a:off x="2141" y="3019"/>
                    <a:ext cx="44" cy="40"/>
                  </a:xfrm>
                  <a:custGeom>
                    <a:avLst/>
                    <a:gdLst>
                      <a:gd name="T0" fmla="*/ 0 w 89"/>
                      <a:gd name="T1" fmla="*/ 5 h 79"/>
                      <a:gd name="T2" fmla="*/ 5 w 89"/>
                      <a:gd name="T3" fmla="*/ 4 h 79"/>
                      <a:gd name="T4" fmla="*/ 1 w 89"/>
                      <a:gd name="T5" fmla="*/ 0 h 79"/>
                      <a:gd name="T6" fmla="*/ 0 w 89"/>
                      <a:gd name="T7" fmla="*/ 5 h 79"/>
                      <a:gd name="T8" fmla="*/ 0 60000 65536"/>
                      <a:gd name="T9" fmla="*/ 0 60000 65536"/>
                      <a:gd name="T10" fmla="*/ 0 60000 65536"/>
                      <a:gd name="T11" fmla="*/ 0 60000 65536"/>
                      <a:gd name="T12" fmla="*/ 0 w 89"/>
                      <a:gd name="T13" fmla="*/ 0 h 79"/>
                      <a:gd name="T14" fmla="*/ 89 w 89"/>
                      <a:gd name="T15" fmla="*/ 79 h 79"/>
                    </a:gdLst>
                    <a:ahLst/>
                    <a:cxnLst>
                      <a:cxn ang="T8">
                        <a:pos x="T0" y="T1"/>
                      </a:cxn>
                      <a:cxn ang="T9">
                        <a:pos x="T2" y="T3"/>
                      </a:cxn>
                      <a:cxn ang="T10">
                        <a:pos x="T4" y="T5"/>
                      </a:cxn>
                      <a:cxn ang="T11">
                        <a:pos x="T6" y="T7"/>
                      </a:cxn>
                    </a:cxnLst>
                    <a:rect l="T12" t="T13" r="T14" b="T15"/>
                    <a:pathLst>
                      <a:path w="89" h="79">
                        <a:moveTo>
                          <a:pt x="0" y="79"/>
                        </a:moveTo>
                        <a:lnTo>
                          <a:pt x="89" y="62"/>
                        </a:lnTo>
                        <a:lnTo>
                          <a:pt x="22" y="0"/>
                        </a:lnTo>
                        <a:lnTo>
                          <a:pt x="0" y="79"/>
                        </a:lnTo>
                        <a:close/>
                      </a:path>
                    </a:pathLst>
                  </a:custGeom>
                  <a:solidFill>
                    <a:srgbClr val="000000"/>
                  </a:solidFill>
                  <a:ln w="23813">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315" name="Group 237"/>
                <p:cNvGrpSpPr>
                  <a:grpSpLocks/>
                </p:cNvGrpSpPr>
                <p:nvPr/>
              </p:nvGrpSpPr>
              <p:grpSpPr bwMode="auto">
                <a:xfrm>
                  <a:off x="2101" y="3238"/>
                  <a:ext cx="105" cy="45"/>
                  <a:chOff x="2101" y="3238"/>
                  <a:chExt cx="105" cy="45"/>
                </a:xfrm>
              </p:grpSpPr>
              <p:sp>
                <p:nvSpPr>
                  <p:cNvPr id="43322" name="Freeform 238"/>
                  <p:cNvSpPr>
                    <a:spLocks/>
                  </p:cNvSpPr>
                  <p:nvPr/>
                </p:nvSpPr>
                <p:spPr bwMode="auto">
                  <a:xfrm>
                    <a:off x="2101" y="3250"/>
                    <a:ext cx="70" cy="33"/>
                  </a:xfrm>
                  <a:custGeom>
                    <a:avLst/>
                    <a:gdLst>
                      <a:gd name="T0" fmla="*/ 0 w 141"/>
                      <a:gd name="T1" fmla="*/ 2 h 66"/>
                      <a:gd name="T2" fmla="*/ 0 w 141"/>
                      <a:gd name="T3" fmla="*/ 4 h 66"/>
                      <a:gd name="T4" fmla="*/ 8 w 141"/>
                      <a:gd name="T5" fmla="*/ 1 h 66"/>
                      <a:gd name="T6" fmla="*/ 8 w 141"/>
                      <a:gd name="T7" fmla="*/ 0 h 66"/>
                      <a:gd name="T8" fmla="*/ 0 w 141"/>
                      <a:gd name="T9" fmla="*/ 2 h 66"/>
                      <a:gd name="T10" fmla="*/ 0 60000 65536"/>
                      <a:gd name="T11" fmla="*/ 0 60000 65536"/>
                      <a:gd name="T12" fmla="*/ 0 60000 65536"/>
                      <a:gd name="T13" fmla="*/ 0 60000 65536"/>
                      <a:gd name="T14" fmla="*/ 0 60000 65536"/>
                      <a:gd name="T15" fmla="*/ 0 w 141"/>
                      <a:gd name="T16" fmla="*/ 0 h 66"/>
                      <a:gd name="T17" fmla="*/ 141 w 141"/>
                      <a:gd name="T18" fmla="*/ 66 h 66"/>
                    </a:gdLst>
                    <a:ahLst/>
                    <a:cxnLst>
                      <a:cxn ang="T10">
                        <a:pos x="T0" y="T1"/>
                      </a:cxn>
                      <a:cxn ang="T11">
                        <a:pos x="T2" y="T3"/>
                      </a:cxn>
                      <a:cxn ang="T12">
                        <a:pos x="T4" y="T5"/>
                      </a:cxn>
                      <a:cxn ang="T13">
                        <a:pos x="T6" y="T7"/>
                      </a:cxn>
                      <a:cxn ang="T14">
                        <a:pos x="T8" y="T9"/>
                      </a:cxn>
                    </a:cxnLst>
                    <a:rect l="T15" t="T16" r="T17" b="T18"/>
                    <a:pathLst>
                      <a:path w="141" h="66">
                        <a:moveTo>
                          <a:pt x="0" y="38"/>
                        </a:moveTo>
                        <a:lnTo>
                          <a:pt x="8" y="66"/>
                        </a:lnTo>
                        <a:lnTo>
                          <a:pt x="141" y="28"/>
                        </a:lnTo>
                        <a:lnTo>
                          <a:pt x="133" y="0"/>
                        </a:lnTo>
                        <a:lnTo>
                          <a:pt x="0" y="3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23" name="Freeform 239"/>
                  <p:cNvSpPr>
                    <a:spLocks/>
                  </p:cNvSpPr>
                  <p:nvPr/>
                </p:nvSpPr>
                <p:spPr bwMode="auto">
                  <a:xfrm>
                    <a:off x="2161" y="3238"/>
                    <a:ext cx="45" cy="39"/>
                  </a:xfrm>
                  <a:custGeom>
                    <a:avLst/>
                    <a:gdLst>
                      <a:gd name="T0" fmla="*/ 1 w 90"/>
                      <a:gd name="T1" fmla="*/ 5 h 77"/>
                      <a:gd name="T2" fmla="*/ 6 w 90"/>
                      <a:gd name="T3" fmla="*/ 1 h 77"/>
                      <a:gd name="T4" fmla="*/ 0 w 90"/>
                      <a:gd name="T5" fmla="*/ 0 h 77"/>
                      <a:gd name="T6" fmla="*/ 1 w 90"/>
                      <a:gd name="T7" fmla="*/ 5 h 77"/>
                      <a:gd name="T8" fmla="*/ 0 60000 65536"/>
                      <a:gd name="T9" fmla="*/ 0 60000 65536"/>
                      <a:gd name="T10" fmla="*/ 0 60000 65536"/>
                      <a:gd name="T11" fmla="*/ 0 60000 65536"/>
                      <a:gd name="T12" fmla="*/ 0 w 90"/>
                      <a:gd name="T13" fmla="*/ 0 h 77"/>
                      <a:gd name="T14" fmla="*/ 90 w 90"/>
                      <a:gd name="T15" fmla="*/ 77 h 77"/>
                    </a:gdLst>
                    <a:ahLst/>
                    <a:cxnLst>
                      <a:cxn ang="T8">
                        <a:pos x="T0" y="T1"/>
                      </a:cxn>
                      <a:cxn ang="T9">
                        <a:pos x="T2" y="T3"/>
                      </a:cxn>
                      <a:cxn ang="T10">
                        <a:pos x="T4" y="T5"/>
                      </a:cxn>
                      <a:cxn ang="T11">
                        <a:pos x="T6" y="T7"/>
                      </a:cxn>
                    </a:cxnLst>
                    <a:rect l="T12" t="T13" r="T14" b="T15"/>
                    <a:pathLst>
                      <a:path w="90" h="77">
                        <a:moveTo>
                          <a:pt x="23" y="77"/>
                        </a:moveTo>
                        <a:lnTo>
                          <a:pt x="90" y="14"/>
                        </a:lnTo>
                        <a:lnTo>
                          <a:pt x="0" y="0"/>
                        </a:lnTo>
                        <a:lnTo>
                          <a:pt x="23" y="77"/>
                        </a:lnTo>
                        <a:close/>
                      </a:path>
                    </a:pathLst>
                  </a:custGeom>
                  <a:solidFill>
                    <a:srgbClr val="000000"/>
                  </a:solidFill>
                  <a:ln w="23813">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316" name="Group 240"/>
                <p:cNvGrpSpPr>
                  <a:grpSpLocks/>
                </p:cNvGrpSpPr>
                <p:nvPr/>
              </p:nvGrpSpPr>
              <p:grpSpPr bwMode="auto">
                <a:xfrm>
                  <a:off x="2121" y="3672"/>
                  <a:ext cx="109" cy="43"/>
                  <a:chOff x="2121" y="3672"/>
                  <a:chExt cx="109" cy="43"/>
                </a:xfrm>
              </p:grpSpPr>
              <p:sp>
                <p:nvSpPr>
                  <p:cNvPr id="43320" name="Freeform 241"/>
                  <p:cNvSpPr>
                    <a:spLocks/>
                  </p:cNvSpPr>
                  <p:nvPr/>
                </p:nvSpPr>
                <p:spPr bwMode="auto">
                  <a:xfrm>
                    <a:off x="2121" y="3672"/>
                    <a:ext cx="74" cy="29"/>
                  </a:xfrm>
                  <a:custGeom>
                    <a:avLst/>
                    <a:gdLst>
                      <a:gd name="T0" fmla="*/ 1 w 148"/>
                      <a:gd name="T1" fmla="*/ 0 h 57"/>
                      <a:gd name="T2" fmla="*/ 0 w 148"/>
                      <a:gd name="T3" fmla="*/ 2 h 57"/>
                      <a:gd name="T4" fmla="*/ 9 w 148"/>
                      <a:gd name="T5" fmla="*/ 4 h 57"/>
                      <a:gd name="T6" fmla="*/ 9 w 148"/>
                      <a:gd name="T7" fmla="*/ 2 h 57"/>
                      <a:gd name="T8" fmla="*/ 1 w 148"/>
                      <a:gd name="T9" fmla="*/ 0 h 57"/>
                      <a:gd name="T10" fmla="*/ 0 60000 65536"/>
                      <a:gd name="T11" fmla="*/ 0 60000 65536"/>
                      <a:gd name="T12" fmla="*/ 0 60000 65536"/>
                      <a:gd name="T13" fmla="*/ 0 60000 65536"/>
                      <a:gd name="T14" fmla="*/ 0 60000 65536"/>
                      <a:gd name="T15" fmla="*/ 0 w 148"/>
                      <a:gd name="T16" fmla="*/ 0 h 57"/>
                      <a:gd name="T17" fmla="*/ 148 w 148"/>
                      <a:gd name="T18" fmla="*/ 57 h 57"/>
                    </a:gdLst>
                    <a:ahLst/>
                    <a:cxnLst>
                      <a:cxn ang="T10">
                        <a:pos x="T0" y="T1"/>
                      </a:cxn>
                      <a:cxn ang="T11">
                        <a:pos x="T2" y="T3"/>
                      </a:cxn>
                      <a:cxn ang="T12">
                        <a:pos x="T4" y="T5"/>
                      </a:cxn>
                      <a:cxn ang="T13">
                        <a:pos x="T6" y="T7"/>
                      </a:cxn>
                      <a:cxn ang="T14">
                        <a:pos x="T8" y="T9"/>
                      </a:cxn>
                    </a:cxnLst>
                    <a:rect l="T15" t="T16" r="T17" b="T18"/>
                    <a:pathLst>
                      <a:path w="148" h="57">
                        <a:moveTo>
                          <a:pt x="7" y="0"/>
                        </a:moveTo>
                        <a:lnTo>
                          <a:pt x="0" y="29"/>
                        </a:lnTo>
                        <a:lnTo>
                          <a:pt x="141" y="57"/>
                        </a:lnTo>
                        <a:lnTo>
                          <a:pt x="148" y="29"/>
                        </a:lnTo>
                        <a:lnTo>
                          <a:pt x="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21" name="Freeform 242"/>
                  <p:cNvSpPr>
                    <a:spLocks/>
                  </p:cNvSpPr>
                  <p:nvPr/>
                </p:nvSpPr>
                <p:spPr bwMode="auto">
                  <a:xfrm>
                    <a:off x="2185" y="3673"/>
                    <a:ext cx="45" cy="42"/>
                  </a:xfrm>
                  <a:custGeom>
                    <a:avLst/>
                    <a:gdLst>
                      <a:gd name="T0" fmla="*/ 0 w 88"/>
                      <a:gd name="T1" fmla="*/ 6 h 83"/>
                      <a:gd name="T2" fmla="*/ 6 w 88"/>
                      <a:gd name="T3" fmla="*/ 4 h 83"/>
                      <a:gd name="T4" fmla="*/ 2 w 88"/>
                      <a:gd name="T5" fmla="*/ 0 h 83"/>
                      <a:gd name="T6" fmla="*/ 0 w 88"/>
                      <a:gd name="T7" fmla="*/ 6 h 83"/>
                      <a:gd name="T8" fmla="*/ 0 60000 65536"/>
                      <a:gd name="T9" fmla="*/ 0 60000 65536"/>
                      <a:gd name="T10" fmla="*/ 0 60000 65536"/>
                      <a:gd name="T11" fmla="*/ 0 60000 65536"/>
                      <a:gd name="T12" fmla="*/ 0 w 88"/>
                      <a:gd name="T13" fmla="*/ 0 h 83"/>
                      <a:gd name="T14" fmla="*/ 88 w 88"/>
                      <a:gd name="T15" fmla="*/ 83 h 83"/>
                    </a:gdLst>
                    <a:ahLst/>
                    <a:cxnLst>
                      <a:cxn ang="T8">
                        <a:pos x="T0" y="T1"/>
                      </a:cxn>
                      <a:cxn ang="T9">
                        <a:pos x="T2" y="T3"/>
                      </a:cxn>
                      <a:cxn ang="T10">
                        <a:pos x="T4" y="T5"/>
                      </a:cxn>
                      <a:cxn ang="T11">
                        <a:pos x="T6" y="T7"/>
                      </a:cxn>
                    </a:cxnLst>
                    <a:rect l="T12" t="T13" r="T14" b="T15"/>
                    <a:pathLst>
                      <a:path w="88" h="83">
                        <a:moveTo>
                          <a:pt x="0" y="83"/>
                        </a:moveTo>
                        <a:lnTo>
                          <a:pt x="88" y="55"/>
                        </a:lnTo>
                        <a:lnTo>
                          <a:pt x="17" y="0"/>
                        </a:lnTo>
                        <a:lnTo>
                          <a:pt x="0" y="83"/>
                        </a:lnTo>
                        <a:close/>
                      </a:path>
                    </a:pathLst>
                  </a:custGeom>
                  <a:solidFill>
                    <a:srgbClr val="000000"/>
                  </a:solidFill>
                  <a:ln w="23813">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317" name="Group 243"/>
                <p:cNvGrpSpPr>
                  <a:grpSpLocks/>
                </p:cNvGrpSpPr>
                <p:nvPr/>
              </p:nvGrpSpPr>
              <p:grpSpPr bwMode="auto">
                <a:xfrm>
                  <a:off x="2146" y="3459"/>
                  <a:ext cx="108" cy="42"/>
                  <a:chOff x="2146" y="3459"/>
                  <a:chExt cx="108" cy="42"/>
                </a:xfrm>
              </p:grpSpPr>
              <p:sp>
                <p:nvSpPr>
                  <p:cNvPr id="43318" name="Freeform 244"/>
                  <p:cNvSpPr>
                    <a:spLocks/>
                  </p:cNvSpPr>
                  <p:nvPr/>
                </p:nvSpPr>
                <p:spPr bwMode="auto">
                  <a:xfrm>
                    <a:off x="2146" y="3472"/>
                    <a:ext cx="70" cy="16"/>
                  </a:xfrm>
                  <a:custGeom>
                    <a:avLst/>
                    <a:gdLst>
                      <a:gd name="T0" fmla="*/ 0 w 141"/>
                      <a:gd name="T1" fmla="*/ 0 h 32"/>
                      <a:gd name="T2" fmla="*/ 0 w 141"/>
                      <a:gd name="T3" fmla="*/ 1 h 32"/>
                      <a:gd name="T4" fmla="*/ 8 w 141"/>
                      <a:gd name="T5" fmla="*/ 2 h 32"/>
                      <a:gd name="T6" fmla="*/ 8 w 141"/>
                      <a:gd name="T7" fmla="*/ 1 h 32"/>
                      <a:gd name="T8" fmla="*/ 0 w 141"/>
                      <a:gd name="T9" fmla="*/ 0 h 32"/>
                      <a:gd name="T10" fmla="*/ 0 60000 65536"/>
                      <a:gd name="T11" fmla="*/ 0 60000 65536"/>
                      <a:gd name="T12" fmla="*/ 0 60000 65536"/>
                      <a:gd name="T13" fmla="*/ 0 60000 65536"/>
                      <a:gd name="T14" fmla="*/ 0 60000 65536"/>
                      <a:gd name="T15" fmla="*/ 0 w 141"/>
                      <a:gd name="T16" fmla="*/ 0 h 32"/>
                      <a:gd name="T17" fmla="*/ 141 w 141"/>
                      <a:gd name="T18" fmla="*/ 32 h 32"/>
                    </a:gdLst>
                    <a:ahLst/>
                    <a:cxnLst>
                      <a:cxn ang="T10">
                        <a:pos x="T0" y="T1"/>
                      </a:cxn>
                      <a:cxn ang="T11">
                        <a:pos x="T2" y="T3"/>
                      </a:cxn>
                      <a:cxn ang="T12">
                        <a:pos x="T4" y="T5"/>
                      </a:cxn>
                      <a:cxn ang="T13">
                        <a:pos x="T6" y="T7"/>
                      </a:cxn>
                      <a:cxn ang="T14">
                        <a:pos x="T8" y="T9"/>
                      </a:cxn>
                    </a:cxnLst>
                    <a:rect l="T15" t="T16" r="T17" b="T18"/>
                    <a:pathLst>
                      <a:path w="141" h="32">
                        <a:moveTo>
                          <a:pt x="0" y="0"/>
                        </a:moveTo>
                        <a:lnTo>
                          <a:pt x="0" y="30"/>
                        </a:lnTo>
                        <a:lnTo>
                          <a:pt x="141" y="32"/>
                        </a:lnTo>
                        <a:lnTo>
                          <a:pt x="141" y="2"/>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19" name="Freeform 245"/>
                  <p:cNvSpPr>
                    <a:spLocks/>
                  </p:cNvSpPr>
                  <p:nvPr/>
                </p:nvSpPr>
                <p:spPr bwMode="auto">
                  <a:xfrm>
                    <a:off x="2213" y="3459"/>
                    <a:ext cx="41" cy="42"/>
                  </a:xfrm>
                  <a:custGeom>
                    <a:avLst/>
                    <a:gdLst>
                      <a:gd name="T0" fmla="*/ 0 w 82"/>
                      <a:gd name="T1" fmla="*/ 5 h 84"/>
                      <a:gd name="T2" fmla="*/ 5 w 82"/>
                      <a:gd name="T3" fmla="*/ 3 h 84"/>
                      <a:gd name="T4" fmla="*/ 0 w 82"/>
                      <a:gd name="T5" fmla="*/ 0 h 84"/>
                      <a:gd name="T6" fmla="*/ 0 w 82"/>
                      <a:gd name="T7" fmla="*/ 5 h 84"/>
                      <a:gd name="T8" fmla="*/ 0 60000 65536"/>
                      <a:gd name="T9" fmla="*/ 0 60000 65536"/>
                      <a:gd name="T10" fmla="*/ 0 60000 65536"/>
                      <a:gd name="T11" fmla="*/ 0 60000 65536"/>
                      <a:gd name="T12" fmla="*/ 0 w 82"/>
                      <a:gd name="T13" fmla="*/ 0 h 84"/>
                      <a:gd name="T14" fmla="*/ 82 w 82"/>
                      <a:gd name="T15" fmla="*/ 84 h 84"/>
                    </a:gdLst>
                    <a:ahLst/>
                    <a:cxnLst>
                      <a:cxn ang="T8">
                        <a:pos x="T0" y="T1"/>
                      </a:cxn>
                      <a:cxn ang="T9">
                        <a:pos x="T2" y="T3"/>
                      </a:cxn>
                      <a:cxn ang="T10">
                        <a:pos x="T4" y="T5"/>
                      </a:cxn>
                      <a:cxn ang="T11">
                        <a:pos x="T6" y="T7"/>
                      </a:cxn>
                    </a:cxnLst>
                    <a:rect l="T12" t="T13" r="T14" b="T15"/>
                    <a:pathLst>
                      <a:path w="82" h="84">
                        <a:moveTo>
                          <a:pt x="0" y="84"/>
                        </a:moveTo>
                        <a:lnTo>
                          <a:pt x="82" y="39"/>
                        </a:lnTo>
                        <a:lnTo>
                          <a:pt x="0" y="0"/>
                        </a:lnTo>
                        <a:lnTo>
                          <a:pt x="0" y="84"/>
                        </a:lnTo>
                        <a:close/>
                      </a:path>
                    </a:pathLst>
                  </a:custGeom>
                  <a:solidFill>
                    <a:srgbClr val="000000"/>
                  </a:solidFill>
                  <a:ln w="23813">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sp>
            <p:nvSpPr>
              <p:cNvPr id="43251" name="Oval 246"/>
              <p:cNvSpPr>
                <a:spLocks noChangeArrowheads="1"/>
              </p:cNvSpPr>
              <p:nvPr/>
            </p:nvSpPr>
            <p:spPr bwMode="auto">
              <a:xfrm>
                <a:off x="3550" y="3327"/>
                <a:ext cx="40" cy="40"/>
              </a:xfrm>
              <a:prstGeom prst="ellipse">
                <a:avLst/>
              </a:prstGeom>
              <a:solidFill>
                <a:srgbClr val="339966"/>
              </a:solidFill>
              <a:ln w="6350">
                <a:solidFill>
                  <a:srgbClr val="000000"/>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52" name="Rectangle 247"/>
              <p:cNvSpPr>
                <a:spLocks noChangeArrowheads="1"/>
              </p:cNvSpPr>
              <p:nvPr/>
            </p:nvSpPr>
            <p:spPr bwMode="auto">
              <a:xfrm>
                <a:off x="2256" y="3857"/>
                <a:ext cx="690"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53" name="Rectangle 248"/>
              <p:cNvSpPr>
                <a:spLocks noChangeArrowheads="1"/>
              </p:cNvSpPr>
              <p:nvPr/>
            </p:nvSpPr>
            <p:spPr bwMode="auto">
              <a:xfrm>
                <a:off x="1492" y="3833"/>
                <a:ext cx="570"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54" name="Rectangle 249"/>
              <p:cNvSpPr>
                <a:spLocks noChangeArrowheads="1"/>
              </p:cNvSpPr>
              <p:nvPr/>
            </p:nvSpPr>
            <p:spPr bwMode="auto">
              <a:xfrm>
                <a:off x="1492" y="3835"/>
                <a:ext cx="52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300" b="1">
                    <a:solidFill>
                      <a:srgbClr val="0000FF"/>
                    </a:solidFill>
                    <a:latin typeface="Times New Roman" panose="02020603050405020304" pitchFamily="18" charset="0"/>
                  </a:rPr>
                  <a:t>EMISSION</a:t>
                </a:r>
                <a:endParaRPr lang="fr-FR" altLang="fr-FR" sz="2400">
                  <a:latin typeface="Times New Roman" panose="02020603050405020304" pitchFamily="18" charset="0"/>
                </a:endParaRPr>
              </a:p>
            </p:txBody>
          </p:sp>
          <p:grpSp>
            <p:nvGrpSpPr>
              <p:cNvPr id="43255" name="Group 250"/>
              <p:cNvGrpSpPr>
                <a:grpSpLocks/>
              </p:cNvGrpSpPr>
              <p:nvPr/>
            </p:nvGrpSpPr>
            <p:grpSpPr bwMode="auto">
              <a:xfrm>
                <a:off x="1692" y="2967"/>
                <a:ext cx="105" cy="792"/>
                <a:chOff x="1692" y="2967"/>
                <a:chExt cx="105" cy="792"/>
              </a:xfrm>
            </p:grpSpPr>
            <p:sp>
              <p:nvSpPr>
                <p:cNvPr id="43291" name="Freeform 251"/>
                <p:cNvSpPr>
                  <a:spLocks/>
                </p:cNvSpPr>
                <p:nvPr/>
              </p:nvSpPr>
              <p:spPr bwMode="auto">
                <a:xfrm>
                  <a:off x="1750" y="3351"/>
                  <a:ext cx="28" cy="28"/>
                </a:xfrm>
                <a:custGeom>
                  <a:avLst/>
                  <a:gdLst>
                    <a:gd name="T0" fmla="*/ 4 w 55"/>
                    <a:gd name="T1" fmla="*/ 2 h 55"/>
                    <a:gd name="T2" fmla="*/ 4 w 55"/>
                    <a:gd name="T3" fmla="*/ 2 h 55"/>
                    <a:gd name="T4" fmla="*/ 4 w 55"/>
                    <a:gd name="T5" fmla="*/ 1 h 55"/>
                    <a:gd name="T6" fmla="*/ 4 w 55"/>
                    <a:gd name="T7" fmla="*/ 1 h 55"/>
                    <a:gd name="T8" fmla="*/ 4 w 55"/>
                    <a:gd name="T9" fmla="*/ 1 h 55"/>
                    <a:gd name="T10" fmla="*/ 4 w 55"/>
                    <a:gd name="T11" fmla="*/ 0 h 55"/>
                    <a:gd name="T12" fmla="*/ 3 w 55"/>
                    <a:gd name="T13" fmla="*/ 0 h 55"/>
                    <a:gd name="T14" fmla="*/ 3 w 55"/>
                    <a:gd name="T15" fmla="*/ 1 h 55"/>
                    <a:gd name="T16" fmla="*/ 3 w 55"/>
                    <a:gd name="T17" fmla="*/ 1 h 55"/>
                    <a:gd name="T18" fmla="*/ 3 w 55"/>
                    <a:gd name="T19" fmla="*/ 2 h 55"/>
                    <a:gd name="T20" fmla="*/ 3 w 55"/>
                    <a:gd name="T21" fmla="*/ 2 h 55"/>
                    <a:gd name="T22" fmla="*/ 3 w 55"/>
                    <a:gd name="T23" fmla="*/ 3 h 55"/>
                    <a:gd name="T24" fmla="*/ 3 w 55"/>
                    <a:gd name="T25" fmla="*/ 3 h 55"/>
                    <a:gd name="T26" fmla="*/ 3 w 55"/>
                    <a:gd name="T27" fmla="*/ 3 h 55"/>
                    <a:gd name="T28" fmla="*/ 2 w 55"/>
                    <a:gd name="T29" fmla="*/ 3 h 55"/>
                    <a:gd name="T30" fmla="*/ 2 w 55"/>
                    <a:gd name="T31" fmla="*/ 3 h 55"/>
                    <a:gd name="T32" fmla="*/ 2 w 55"/>
                    <a:gd name="T33" fmla="*/ 2 h 55"/>
                    <a:gd name="T34" fmla="*/ 2 w 55"/>
                    <a:gd name="T35" fmla="*/ 1 h 55"/>
                    <a:gd name="T36" fmla="*/ 2 w 55"/>
                    <a:gd name="T37" fmla="*/ 1 h 55"/>
                    <a:gd name="T38" fmla="*/ 2 w 55"/>
                    <a:gd name="T39" fmla="*/ 2 h 55"/>
                    <a:gd name="T40" fmla="*/ 2 w 55"/>
                    <a:gd name="T41" fmla="*/ 2 h 55"/>
                    <a:gd name="T42" fmla="*/ 2 w 55"/>
                    <a:gd name="T43" fmla="*/ 3 h 55"/>
                    <a:gd name="T44" fmla="*/ 2 w 55"/>
                    <a:gd name="T45" fmla="*/ 4 h 55"/>
                    <a:gd name="T46" fmla="*/ 2 w 55"/>
                    <a:gd name="T47" fmla="*/ 4 h 55"/>
                    <a:gd name="T48" fmla="*/ 1 w 55"/>
                    <a:gd name="T49" fmla="*/ 4 h 55"/>
                    <a:gd name="T50" fmla="*/ 1 w 55"/>
                    <a:gd name="T51" fmla="*/ 3 h 55"/>
                    <a:gd name="T52" fmla="*/ 1 w 55"/>
                    <a:gd name="T53" fmla="*/ 3 h 55"/>
                    <a:gd name="T54" fmla="*/ 0 w 55"/>
                    <a:gd name="T55" fmla="*/ 3 h 55"/>
                    <a:gd name="T56" fmla="*/ 1 w 55"/>
                    <a:gd name="T57" fmla="*/ 2 h 55"/>
                    <a:gd name="T58" fmla="*/ 1 w 55"/>
                    <a:gd name="T59" fmla="*/ 2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5"/>
                    <a:gd name="T92" fmla="*/ 55 w 55"/>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5">
                      <a:moveTo>
                        <a:pt x="55" y="25"/>
                      </a:moveTo>
                      <a:lnTo>
                        <a:pt x="55" y="21"/>
                      </a:lnTo>
                      <a:lnTo>
                        <a:pt x="53" y="16"/>
                      </a:lnTo>
                      <a:lnTo>
                        <a:pt x="53" y="10"/>
                      </a:lnTo>
                      <a:lnTo>
                        <a:pt x="50" y="5"/>
                      </a:lnTo>
                      <a:lnTo>
                        <a:pt x="50" y="0"/>
                      </a:lnTo>
                      <a:lnTo>
                        <a:pt x="47" y="0"/>
                      </a:lnTo>
                      <a:lnTo>
                        <a:pt x="42" y="5"/>
                      </a:lnTo>
                      <a:lnTo>
                        <a:pt x="39" y="13"/>
                      </a:lnTo>
                      <a:lnTo>
                        <a:pt x="39" y="21"/>
                      </a:lnTo>
                      <a:lnTo>
                        <a:pt x="39" y="22"/>
                      </a:lnTo>
                      <a:lnTo>
                        <a:pt x="38" y="38"/>
                      </a:lnTo>
                      <a:lnTo>
                        <a:pt x="34" y="46"/>
                      </a:lnTo>
                      <a:lnTo>
                        <a:pt x="33" y="46"/>
                      </a:lnTo>
                      <a:lnTo>
                        <a:pt x="30" y="41"/>
                      </a:lnTo>
                      <a:lnTo>
                        <a:pt x="30" y="33"/>
                      </a:lnTo>
                      <a:lnTo>
                        <a:pt x="30" y="22"/>
                      </a:lnTo>
                      <a:lnTo>
                        <a:pt x="26" y="16"/>
                      </a:lnTo>
                      <a:lnTo>
                        <a:pt x="26" y="8"/>
                      </a:lnTo>
                      <a:lnTo>
                        <a:pt x="22" y="21"/>
                      </a:lnTo>
                      <a:lnTo>
                        <a:pt x="20" y="30"/>
                      </a:lnTo>
                      <a:lnTo>
                        <a:pt x="22" y="41"/>
                      </a:lnTo>
                      <a:lnTo>
                        <a:pt x="20" y="55"/>
                      </a:lnTo>
                      <a:lnTo>
                        <a:pt x="17" y="54"/>
                      </a:lnTo>
                      <a:lnTo>
                        <a:pt x="14" y="51"/>
                      </a:lnTo>
                      <a:lnTo>
                        <a:pt x="6" y="43"/>
                      </a:lnTo>
                      <a:lnTo>
                        <a:pt x="3" y="38"/>
                      </a:lnTo>
                      <a:lnTo>
                        <a:pt x="0" y="33"/>
                      </a:lnTo>
                      <a:lnTo>
                        <a:pt x="3" y="30"/>
                      </a:lnTo>
                      <a:lnTo>
                        <a:pt x="6"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2" name="Freeform 252"/>
                <p:cNvSpPr>
                  <a:spLocks/>
                </p:cNvSpPr>
                <p:nvPr/>
              </p:nvSpPr>
              <p:spPr bwMode="auto">
                <a:xfrm>
                  <a:off x="1706" y="3004"/>
                  <a:ext cx="28" cy="28"/>
                </a:xfrm>
                <a:custGeom>
                  <a:avLst/>
                  <a:gdLst>
                    <a:gd name="T0" fmla="*/ 4 w 55"/>
                    <a:gd name="T1" fmla="*/ 2 h 55"/>
                    <a:gd name="T2" fmla="*/ 4 w 55"/>
                    <a:gd name="T3" fmla="*/ 2 h 55"/>
                    <a:gd name="T4" fmla="*/ 4 w 55"/>
                    <a:gd name="T5" fmla="*/ 2 h 55"/>
                    <a:gd name="T6" fmla="*/ 4 w 55"/>
                    <a:gd name="T7" fmla="*/ 1 h 55"/>
                    <a:gd name="T8" fmla="*/ 4 w 55"/>
                    <a:gd name="T9" fmla="*/ 1 h 55"/>
                    <a:gd name="T10" fmla="*/ 4 w 55"/>
                    <a:gd name="T11" fmla="*/ 0 h 55"/>
                    <a:gd name="T12" fmla="*/ 3 w 55"/>
                    <a:gd name="T13" fmla="*/ 0 h 55"/>
                    <a:gd name="T14" fmla="*/ 3 w 55"/>
                    <a:gd name="T15" fmla="*/ 1 h 55"/>
                    <a:gd name="T16" fmla="*/ 3 w 55"/>
                    <a:gd name="T17" fmla="*/ 1 h 55"/>
                    <a:gd name="T18" fmla="*/ 3 w 55"/>
                    <a:gd name="T19" fmla="*/ 2 h 55"/>
                    <a:gd name="T20" fmla="*/ 3 w 55"/>
                    <a:gd name="T21" fmla="*/ 2 h 55"/>
                    <a:gd name="T22" fmla="*/ 3 w 55"/>
                    <a:gd name="T23" fmla="*/ 3 h 55"/>
                    <a:gd name="T24" fmla="*/ 3 w 55"/>
                    <a:gd name="T25" fmla="*/ 3 h 55"/>
                    <a:gd name="T26" fmla="*/ 2 w 55"/>
                    <a:gd name="T27" fmla="*/ 3 h 55"/>
                    <a:gd name="T28" fmla="*/ 2 w 55"/>
                    <a:gd name="T29" fmla="*/ 3 h 55"/>
                    <a:gd name="T30" fmla="*/ 2 w 55"/>
                    <a:gd name="T31" fmla="*/ 3 h 55"/>
                    <a:gd name="T32" fmla="*/ 2 w 55"/>
                    <a:gd name="T33" fmla="*/ 2 h 55"/>
                    <a:gd name="T34" fmla="*/ 2 w 55"/>
                    <a:gd name="T35" fmla="*/ 1 h 55"/>
                    <a:gd name="T36" fmla="*/ 2 w 55"/>
                    <a:gd name="T37" fmla="*/ 1 h 55"/>
                    <a:gd name="T38" fmla="*/ 2 w 55"/>
                    <a:gd name="T39" fmla="*/ 2 h 55"/>
                    <a:gd name="T40" fmla="*/ 2 w 55"/>
                    <a:gd name="T41" fmla="*/ 2 h 55"/>
                    <a:gd name="T42" fmla="*/ 2 w 55"/>
                    <a:gd name="T43" fmla="*/ 3 h 55"/>
                    <a:gd name="T44" fmla="*/ 2 w 55"/>
                    <a:gd name="T45" fmla="*/ 4 h 55"/>
                    <a:gd name="T46" fmla="*/ 2 w 55"/>
                    <a:gd name="T47" fmla="*/ 4 h 55"/>
                    <a:gd name="T48" fmla="*/ 1 w 55"/>
                    <a:gd name="T49" fmla="*/ 4 h 55"/>
                    <a:gd name="T50" fmla="*/ 1 w 55"/>
                    <a:gd name="T51" fmla="*/ 3 h 55"/>
                    <a:gd name="T52" fmla="*/ 1 w 55"/>
                    <a:gd name="T53" fmla="*/ 3 h 55"/>
                    <a:gd name="T54" fmla="*/ 0 w 55"/>
                    <a:gd name="T55" fmla="*/ 3 h 55"/>
                    <a:gd name="T56" fmla="*/ 1 w 55"/>
                    <a:gd name="T57" fmla="*/ 2 h 55"/>
                    <a:gd name="T58" fmla="*/ 1 w 55"/>
                    <a:gd name="T59" fmla="*/ 2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5"/>
                    <a:gd name="T92" fmla="*/ 55 w 55"/>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5">
                      <a:moveTo>
                        <a:pt x="55" y="27"/>
                      </a:moveTo>
                      <a:lnTo>
                        <a:pt x="55" y="22"/>
                      </a:lnTo>
                      <a:lnTo>
                        <a:pt x="52" y="17"/>
                      </a:lnTo>
                      <a:lnTo>
                        <a:pt x="52" y="13"/>
                      </a:lnTo>
                      <a:lnTo>
                        <a:pt x="51" y="5"/>
                      </a:lnTo>
                      <a:lnTo>
                        <a:pt x="51" y="0"/>
                      </a:lnTo>
                      <a:lnTo>
                        <a:pt x="47" y="0"/>
                      </a:lnTo>
                      <a:lnTo>
                        <a:pt x="43" y="5"/>
                      </a:lnTo>
                      <a:lnTo>
                        <a:pt x="40" y="14"/>
                      </a:lnTo>
                      <a:lnTo>
                        <a:pt x="40" y="22"/>
                      </a:lnTo>
                      <a:lnTo>
                        <a:pt x="40" y="25"/>
                      </a:lnTo>
                      <a:lnTo>
                        <a:pt x="36" y="39"/>
                      </a:lnTo>
                      <a:lnTo>
                        <a:pt x="35" y="47"/>
                      </a:lnTo>
                      <a:lnTo>
                        <a:pt x="32" y="47"/>
                      </a:lnTo>
                      <a:lnTo>
                        <a:pt x="30" y="43"/>
                      </a:lnTo>
                      <a:lnTo>
                        <a:pt x="30" y="35"/>
                      </a:lnTo>
                      <a:lnTo>
                        <a:pt x="30" y="25"/>
                      </a:lnTo>
                      <a:lnTo>
                        <a:pt x="27" y="14"/>
                      </a:lnTo>
                      <a:lnTo>
                        <a:pt x="27" y="8"/>
                      </a:lnTo>
                      <a:lnTo>
                        <a:pt x="22" y="21"/>
                      </a:lnTo>
                      <a:lnTo>
                        <a:pt x="19" y="32"/>
                      </a:lnTo>
                      <a:lnTo>
                        <a:pt x="22" y="43"/>
                      </a:lnTo>
                      <a:lnTo>
                        <a:pt x="19" y="55"/>
                      </a:lnTo>
                      <a:lnTo>
                        <a:pt x="17" y="55"/>
                      </a:lnTo>
                      <a:lnTo>
                        <a:pt x="14" y="52"/>
                      </a:lnTo>
                      <a:lnTo>
                        <a:pt x="6" y="46"/>
                      </a:lnTo>
                      <a:lnTo>
                        <a:pt x="2" y="39"/>
                      </a:lnTo>
                      <a:lnTo>
                        <a:pt x="0" y="35"/>
                      </a:lnTo>
                      <a:lnTo>
                        <a:pt x="2" y="32"/>
                      </a:lnTo>
                      <a:lnTo>
                        <a:pt x="6"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3" name="Freeform 253"/>
                <p:cNvSpPr>
                  <a:spLocks/>
                </p:cNvSpPr>
                <p:nvPr/>
              </p:nvSpPr>
              <p:spPr bwMode="auto">
                <a:xfrm>
                  <a:off x="1721" y="2967"/>
                  <a:ext cx="28" cy="27"/>
                </a:xfrm>
                <a:custGeom>
                  <a:avLst/>
                  <a:gdLst>
                    <a:gd name="T0" fmla="*/ 4 w 55"/>
                    <a:gd name="T1" fmla="*/ 1 h 55"/>
                    <a:gd name="T2" fmla="*/ 4 w 55"/>
                    <a:gd name="T3" fmla="*/ 1 h 55"/>
                    <a:gd name="T4" fmla="*/ 4 w 55"/>
                    <a:gd name="T5" fmla="*/ 0 h 55"/>
                    <a:gd name="T6" fmla="*/ 4 w 55"/>
                    <a:gd name="T7" fmla="*/ 0 h 55"/>
                    <a:gd name="T8" fmla="*/ 4 w 55"/>
                    <a:gd name="T9" fmla="*/ 0 h 55"/>
                    <a:gd name="T10" fmla="*/ 4 w 55"/>
                    <a:gd name="T11" fmla="*/ 0 h 55"/>
                    <a:gd name="T12" fmla="*/ 3 w 55"/>
                    <a:gd name="T13" fmla="*/ 0 h 55"/>
                    <a:gd name="T14" fmla="*/ 3 w 55"/>
                    <a:gd name="T15" fmla="*/ 0 h 55"/>
                    <a:gd name="T16" fmla="*/ 3 w 55"/>
                    <a:gd name="T17" fmla="*/ 0 h 55"/>
                    <a:gd name="T18" fmla="*/ 3 w 55"/>
                    <a:gd name="T19" fmla="*/ 1 h 55"/>
                    <a:gd name="T20" fmla="*/ 3 w 55"/>
                    <a:gd name="T21" fmla="*/ 1 h 55"/>
                    <a:gd name="T22" fmla="*/ 3 w 55"/>
                    <a:gd name="T23" fmla="*/ 2 h 55"/>
                    <a:gd name="T24" fmla="*/ 3 w 55"/>
                    <a:gd name="T25" fmla="*/ 2 h 55"/>
                    <a:gd name="T26" fmla="*/ 2 w 55"/>
                    <a:gd name="T27" fmla="*/ 2 h 55"/>
                    <a:gd name="T28" fmla="*/ 2 w 55"/>
                    <a:gd name="T29" fmla="*/ 2 h 55"/>
                    <a:gd name="T30" fmla="*/ 2 w 55"/>
                    <a:gd name="T31" fmla="*/ 1 h 55"/>
                    <a:gd name="T32" fmla="*/ 2 w 55"/>
                    <a:gd name="T33" fmla="*/ 0 h 55"/>
                    <a:gd name="T34" fmla="*/ 2 w 55"/>
                    <a:gd name="T35" fmla="*/ 0 h 55"/>
                    <a:gd name="T36" fmla="*/ 2 w 55"/>
                    <a:gd name="T37" fmla="*/ 1 h 55"/>
                    <a:gd name="T38" fmla="*/ 2 w 55"/>
                    <a:gd name="T39" fmla="*/ 1 h 55"/>
                    <a:gd name="T40" fmla="*/ 2 w 55"/>
                    <a:gd name="T41" fmla="*/ 2 h 55"/>
                    <a:gd name="T42" fmla="*/ 2 w 55"/>
                    <a:gd name="T43" fmla="*/ 3 h 55"/>
                    <a:gd name="T44" fmla="*/ 2 w 55"/>
                    <a:gd name="T45" fmla="*/ 3 h 55"/>
                    <a:gd name="T46" fmla="*/ 1 w 55"/>
                    <a:gd name="T47" fmla="*/ 3 h 55"/>
                    <a:gd name="T48" fmla="*/ 1 w 55"/>
                    <a:gd name="T49" fmla="*/ 2 h 55"/>
                    <a:gd name="T50" fmla="*/ 1 w 55"/>
                    <a:gd name="T51" fmla="*/ 2 h 55"/>
                    <a:gd name="T52" fmla="*/ 0 w 55"/>
                    <a:gd name="T53" fmla="*/ 2 h 55"/>
                    <a:gd name="T54" fmla="*/ 1 w 55"/>
                    <a:gd name="T55" fmla="*/ 1 h 55"/>
                    <a:gd name="T56" fmla="*/ 1 w 55"/>
                    <a:gd name="T57" fmla="*/ 1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5"/>
                    <a:gd name="T89" fmla="*/ 55 w 5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5">
                      <a:moveTo>
                        <a:pt x="55" y="27"/>
                      </a:moveTo>
                      <a:lnTo>
                        <a:pt x="54" y="23"/>
                      </a:lnTo>
                      <a:lnTo>
                        <a:pt x="51" y="15"/>
                      </a:lnTo>
                      <a:lnTo>
                        <a:pt x="51" y="9"/>
                      </a:lnTo>
                      <a:lnTo>
                        <a:pt x="51" y="4"/>
                      </a:lnTo>
                      <a:lnTo>
                        <a:pt x="51" y="0"/>
                      </a:lnTo>
                      <a:lnTo>
                        <a:pt x="47" y="0"/>
                      </a:lnTo>
                      <a:lnTo>
                        <a:pt x="43" y="4"/>
                      </a:lnTo>
                      <a:lnTo>
                        <a:pt x="41" y="12"/>
                      </a:lnTo>
                      <a:lnTo>
                        <a:pt x="38" y="20"/>
                      </a:lnTo>
                      <a:lnTo>
                        <a:pt x="38" y="23"/>
                      </a:lnTo>
                      <a:lnTo>
                        <a:pt x="35" y="38"/>
                      </a:lnTo>
                      <a:lnTo>
                        <a:pt x="33" y="45"/>
                      </a:lnTo>
                      <a:lnTo>
                        <a:pt x="30" y="41"/>
                      </a:lnTo>
                      <a:lnTo>
                        <a:pt x="30" y="33"/>
                      </a:lnTo>
                      <a:lnTo>
                        <a:pt x="30" y="23"/>
                      </a:lnTo>
                      <a:lnTo>
                        <a:pt x="27" y="15"/>
                      </a:lnTo>
                      <a:lnTo>
                        <a:pt x="27" y="8"/>
                      </a:lnTo>
                      <a:lnTo>
                        <a:pt x="22" y="20"/>
                      </a:lnTo>
                      <a:lnTo>
                        <a:pt x="21" y="30"/>
                      </a:lnTo>
                      <a:lnTo>
                        <a:pt x="22" y="41"/>
                      </a:lnTo>
                      <a:lnTo>
                        <a:pt x="21" y="55"/>
                      </a:lnTo>
                      <a:lnTo>
                        <a:pt x="17" y="55"/>
                      </a:lnTo>
                      <a:lnTo>
                        <a:pt x="14" y="50"/>
                      </a:lnTo>
                      <a:lnTo>
                        <a:pt x="6" y="42"/>
                      </a:lnTo>
                      <a:lnTo>
                        <a:pt x="2" y="38"/>
                      </a:lnTo>
                      <a:lnTo>
                        <a:pt x="0" y="34"/>
                      </a:lnTo>
                      <a:lnTo>
                        <a:pt x="2" y="30"/>
                      </a:lnTo>
                      <a:lnTo>
                        <a:pt x="6"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4" name="Freeform 254"/>
                <p:cNvSpPr>
                  <a:spLocks/>
                </p:cNvSpPr>
                <p:nvPr/>
              </p:nvSpPr>
              <p:spPr bwMode="auto">
                <a:xfrm>
                  <a:off x="1696" y="3047"/>
                  <a:ext cx="27" cy="28"/>
                </a:xfrm>
                <a:custGeom>
                  <a:avLst/>
                  <a:gdLst>
                    <a:gd name="T0" fmla="*/ 3 w 56"/>
                    <a:gd name="T1" fmla="*/ 1 h 57"/>
                    <a:gd name="T2" fmla="*/ 3 w 56"/>
                    <a:gd name="T3" fmla="*/ 1 h 57"/>
                    <a:gd name="T4" fmla="*/ 3 w 56"/>
                    <a:gd name="T5" fmla="*/ 1 h 57"/>
                    <a:gd name="T6" fmla="*/ 3 w 56"/>
                    <a:gd name="T7" fmla="*/ 0 h 57"/>
                    <a:gd name="T8" fmla="*/ 3 w 56"/>
                    <a:gd name="T9" fmla="*/ 0 h 57"/>
                    <a:gd name="T10" fmla="*/ 3 w 56"/>
                    <a:gd name="T11" fmla="*/ 0 h 57"/>
                    <a:gd name="T12" fmla="*/ 2 w 56"/>
                    <a:gd name="T13" fmla="*/ 0 h 57"/>
                    <a:gd name="T14" fmla="*/ 2 w 56"/>
                    <a:gd name="T15" fmla="*/ 0 h 57"/>
                    <a:gd name="T16" fmla="*/ 2 w 56"/>
                    <a:gd name="T17" fmla="*/ 0 h 57"/>
                    <a:gd name="T18" fmla="*/ 2 w 56"/>
                    <a:gd name="T19" fmla="*/ 1 h 57"/>
                    <a:gd name="T20" fmla="*/ 2 w 56"/>
                    <a:gd name="T21" fmla="*/ 1 h 57"/>
                    <a:gd name="T22" fmla="*/ 2 w 56"/>
                    <a:gd name="T23" fmla="*/ 2 h 57"/>
                    <a:gd name="T24" fmla="*/ 2 w 56"/>
                    <a:gd name="T25" fmla="*/ 2 h 57"/>
                    <a:gd name="T26" fmla="*/ 1 w 56"/>
                    <a:gd name="T27" fmla="*/ 2 h 57"/>
                    <a:gd name="T28" fmla="*/ 1 w 56"/>
                    <a:gd name="T29" fmla="*/ 2 h 57"/>
                    <a:gd name="T30" fmla="*/ 1 w 56"/>
                    <a:gd name="T31" fmla="*/ 1 h 57"/>
                    <a:gd name="T32" fmla="*/ 1 w 56"/>
                    <a:gd name="T33" fmla="*/ 1 h 57"/>
                    <a:gd name="T34" fmla="*/ 1 w 56"/>
                    <a:gd name="T35" fmla="*/ 0 h 57"/>
                    <a:gd name="T36" fmla="*/ 1 w 56"/>
                    <a:gd name="T37" fmla="*/ 1 h 57"/>
                    <a:gd name="T38" fmla="*/ 1 w 56"/>
                    <a:gd name="T39" fmla="*/ 2 h 57"/>
                    <a:gd name="T40" fmla="*/ 1 w 56"/>
                    <a:gd name="T41" fmla="*/ 2 h 57"/>
                    <a:gd name="T42" fmla="*/ 1 w 56"/>
                    <a:gd name="T43" fmla="*/ 3 h 57"/>
                    <a:gd name="T44" fmla="*/ 1 w 56"/>
                    <a:gd name="T45" fmla="*/ 3 h 57"/>
                    <a:gd name="T46" fmla="*/ 0 w 56"/>
                    <a:gd name="T47" fmla="*/ 3 h 57"/>
                    <a:gd name="T48" fmla="*/ 0 w 56"/>
                    <a:gd name="T49" fmla="*/ 2 h 57"/>
                    <a:gd name="T50" fmla="*/ 0 w 56"/>
                    <a:gd name="T51" fmla="*/ 2 h 57"/>
                    <a:gd name="T52" fmla="*/ 0 w 56"/>
                    <a:gd name="T53" fmla="*/ 2 h 57"/>
                    <a:gd name="T54" fmla="*/ 0 w 56"/>
                    <a:gd name="T55" fmla="*/ 2 h 57"/>
                    <a:gd name="T56" fmla="*/ 0 w 56"/>
                    <a:gd name="T57" fmla="*/ 2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57"/>
                    <a:gd name="T89" fmla="*/ 56 w 56"/>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57">
                      <a:moveTo>
                        <a:pt x="56" y="29"/>
                      </a:moveTo>
                      <a:lnTo>
                        <a:pt x="53" y="21"/>
                      </a:lnTo>
                      <a:lnTo>
                        <a:pt x="51" y="16"/>
                      </a:lnTo>
                      <a:lnTo>
                        <a:pt x="51" y="11"/>
                      </a:lnTo>
                      <a:lnTo>
                        <a:pt x="51" y="7"/>
                      </a:lnTo>
                      <a:lnTo>
                        <a:pt x="51" y="0"/>
                      </a:lnTo>
                      <a:lnTo>
                        <a:pt x="48" y="0"/>
                      </a:lnTo>
                      <a:lnTo>
                        <a:pt x="43" y="7"/>
                      </a:lnTo>
                      <a:lnTo>
                        <a:pt x="40" y="15"/>
                      </a:lnTo>
                      <a:lnTo>
                        <a:pt x="38" y="21"/>
                      </a:lnTo>
                      <a:lnTo>
                        <a:pt x="38" y="24"/>
                      </a:lnTo>
                      <a:lnTo>
                        <a:pt x="35" y="38"/>
                      </a:lnTo>
                      <a:lnTo>
                        <a:pt x="34" y="46"/>
                      </a:lnTo>
                      <a:lnTo>
                        <a:pt x="30" y="41"/>
                      </a:lnTo>
                      <a:lnTo>
                        <a:pt x="30" y="34"/>
                      </a:lnTo>
                      <a:lnTo>
                        <a:pt x="30" y="24"/>
                      </a:lnTo>
                      <a:lnTo>
                        <a:pt x="27" y="16"/>
                      </a:lnTo>
                      <a:lnTo>
                        <a:pt x="27" y="8"/>
                      </a:lnTo>
                      <a:lnTo>
                        <a:pt x="23" y="21"/>
                      </a:lnTo>
                      <a:lnTo>
                        <a:pt x="21" y="32"/>
                      </a:lnTo>
                      <a:lnTo>
                        <a:pt x="23" y="41"/>
                      </a:lnTo>
                      <a:lnTo>
                        <a:pt x="21" y="57"/>
                      </a:lnTo>
                      <a:lnTo>
                        <a:pt x="18" y="54"/>
                      </a:lnTo>
                      <a:lnTo>
                        <a:pt x="15" y="53"/>
                      </a:lnTo>
                      <a:lnTo>
                        <a:pt x="7" y="45"/>
                      </a:lnTo>
                      <a:lnTo>
                        <a:pt x="2" y="38"/>
                      </a:lnTo>
                      <a:lnTo>
                        <a:pt x="0" y="34"/>
                      </a:lnTo>
                      <a:lnTo>
                        <a:pt x="2" y="32"/>
                      </a:lnTo>
                      <a:lnTo>
                        <a:pt x="7"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5" name="Freeform 255"/>
                <p:cNvSpPr>
                  <a:spLocks/>
                </p:cNvSpPr>
                <p:nvPr/>
              </p:nvSpPr>
              <p:spPr bwMode="auto">
                <a:xfrm>
                  <a:off x="1692" y="3085"/>
                  <a:ext cx="26" cy="28"/>
                </a:xfrm>
                <a:custGeom>
                  <a:avLst/>
                  <a:gdLst>
                    <a:gd name="T0" fmla="*/ 3 w 52"/>
                    <a:gd name="T1" fmla="*/ 2 h 55"/>
                    <a:gd name="T2" fmla="*/ 3 w 52"/>
                    <a:gd name="T3" fmla="*/ 2 h 55"/>
                    <a:gd name="T4" fmla="*/ 3 w 52"/>
                    <a:gd name="T5" fmla="*/ 1 h 55"/>
                    <a:gd name="T6" fmla="*/ 3 w 52"/>
                    <a:gd name="T7" fmla="*/ 1 h 55"/>
                    <a:gd name="T8" fmla="*/ 3 w 52"/>
                    <a:gd name="T9" fmla="*/ 1 h 55"/>
                    <a:gd name="T10" fmla="*/ 3 w 52"/>
                    <a:gd name="T11" fmla="*/ 0 h 55"/>
                    <a:gd name="T12" fmla="*/ 3 w 52"/>
                    <a:gd name="T13" fmla="*/ 0 h 55"/>
                    <a:gd name="T14" fmla="*/ 3 w 52"/>
                    <a:gd name="T15" fmla="*/ 1 h 55"/>
                    <a:gd name="T16" fmla="*/ 3 w 52"/>
                    <a:gd name="T17" fmla="*/ 1 h 55"/>
                    <a:gd name="T18" fmla="*/ 3 w 52"/>
                    <a:gd name="T19" fmla="*/ 2 h 55"/>
                    <a:gd name="T20" fmla="*/ 3 w 52"/>
                    <a:gd name="T21" fmla="*/ 2 h 55"/>
                    <a:gd name="T22" fmla="*/ 3 w 52"/>
                    <a:gd name="T23" fmla="*/ 3 h 55"/>
                    <a:gd name="T24" fmla="*/ 3 w 52"/>
                    <a:gd name="T25" fmla="*/ 3 h 55"/>
                    <a:gd name="T26" fmla="*/ 2 w 52"/>
                    <a:gd name="T27" fmla="*/ 3 h 55"/>
                    <a:gd name="T28" fmla="*/ 2 w 52"/>
                    <a:gd name="T29" fmla="*/ 3 h 55"/>
                    <a:gd name="T30" fmla="*/ 2 w 52"/>
                    <a:gd name="T31" fmla="*/ 2 h 55"/>
                    <a:gd name="T32" fmla="*/ 2 w 52"/>
                    <a:gd name="T33" fmla="*/ 2 h 55"/>
                    <a:gd name="T34" fmla="*/ 2 w 52"/>
                    <a:gd name="T35" fmla="*/ 1 h 55"/>
                    <a:gd name="T36" fmla="*/ 2 w 52"/>
                    <a:gd name="T37" fmla="*/ 1 h 55"/>
                    <a:gd name="T38" fmla="*/ 2 w 52"/>
                    <a:gd name="T39" fmla="*/ 2 h 55"/>
                    <a:gd name="T40" fmla="*/ 2 w 52"/>
                    <a:gd name="T41" fmla="*/ 2 h 55"/>
                    <a:gd name="T42" fmla="*/ 2 w 52"/>
                    <a:gd name="T43" fmla="*/ 3 h 55"/>
                    <a:gd name="T44" fmla="*/ 2 w 52"/>
                    <a:gd name="T45" fmla="*/ 4 h 55"/>
                    <a:gd name="T46" fmla="*/ 2 w 52"/>
                    <a:gd name="T47" fmla="*/ 4 h 55"/>
                    <a:gd name="T48" fmla="*/ 1 w 52"/>
                    <a:gd name="T49" fmla="*/ 4 h 55"/>
                    <a:gd name="T50" fmla="*/ 1 w 52"/>
                    <a:gd name="T51" fmla="*/ 3 h 55"/>
                    <a:gd name="T52" fmla="*/ 1 w 52"/>
                    <a:gd name="T53" fmla="*/ 3 h 55"/>
                    <a:gd name="T54" fmla="*/ 0 w 52"/>
                    <a:gd name="T55" fmla="*/ 2 h 55"/>
                    <a:gd name="T56" fmla="*/ 1 w 52"/>
                    <a:gd name="T57" fmla="*/ 2 h 55"/>
                    <a:gd name="T58" fmla="*/ 1 w 52"/>
                    <a:gd name="T59" fmla="*/ 2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55"/>
                    <a:gd name="T92" fmla="*/ 52 w 52"/>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55">
                      <a:moveTo>
                        <a:pt x="52" y="27"/>
                      </a:moveTo>
                      <a:lnTo>
                        <a:pt x="52" y="19"/>
                      </a:lnTo>
                      <a:lnTo>
                        <a:pt x="50" y="14"/>
                      </a:lnTo>
                      <a:lnTo>
                        <a:pt x="50" y="9"/>
                      </a:lnTo>
                      <a:lnTo>
                        <a:pt x="47" y="5"/>
                      </a:lnTo>
                      <a:lnTo>
                        <a:pt x="47" y="0"/>
                      </a:lnTo>
                      <a:lnTo>
                        <a:pt x="45" y="0"/>
                      </a:lnTo>
                      <a:lnTo>
                        <a:pt x="42" y="5"/>
                      </a:lnTo>
                      <a:lnTo>
                        <a:pt x="41" y="11"/>
                      </a:lnTo>
                      <a:lnTo>
                        <a:pt x="37" y="19"/>
                      </a:lnTo>
                      <a:lnTo>
                        <a:pt x="37" y="22"/>
                      </a:lnTo>
                      <a:lnTo>
                        <a:pt x="34" y="38"/>
                      </a:lnTo>
                      <a:lnTo>
                        <a:pt x="33" y="46"/>
                      </a:lnTo>
                      <a:lnTo>
                        <a:pt x="30" y="46"/>
                      </a:lnTo>
                      <a:lnTo>
                        <a:pt x="30" y="39"/>
                      </a:lnTo>
                      <a:lnTo>
                        <a:pt x="30" y="31"/>
                      </a:lnTo>
                      <a:lnTo>
                        <a:pt x="28" y="22"/>
                      </a:lnTo>
                      <a:lnTo>
                        <a:pt x="28" y="14"/>
                      </a:lnTo>
                      <a:lnTo>
                        <a:pt x="28" y="8"/>
                      </a:lnTo>
                      <a:lnTo>
                        <a:pt x="22" y="19"/>
                      </a:lnTo>
                      <a:lnTo>
                        <a:pt x="20" y="30"/>
                      </a:lnTo>
                      <a:lnTo>
                        <a:pt x="20" y="39"/>
                      </a:lnTo>
                      <a:lnTo>
                        <a:pt x="17" y="55"/>
                      </a:lnTo>
                      <a:lnTo>
                        <a:pt x="17" y="52"/>
                      </a:lnTo>
                      <a:lnTo>
                        <a:pt x="12" y="50"/>
                      </a:lnTo>
                      <a:lnTo>
                        <a:pt x="4" y="43"/>
                      </a:lnTo>
                      <a:lnTo>
                        <a:pt x="1" y="38"/>
                      </a:lnTo>
                      <a:lnTo>
                        <a:pt x="0" y="31"/>
                      </a:lnTo>
                      <a:lnTo>
                        <a:pt x="1" y="30"/>
                      </a:lnTo>
                      <a:lnTo>
                        <a:pt x="7"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6" name="Freeform 256"/>
                <p:cNvSpPr>
                  <a:spLocks/>
                </p:cNvSpPr>
                <p:nvPr/>
              </p:nvSpPr>
              <p:spPr bwMode="auto">
                <a:xfrm>
                  <a:off x="1693" y="3121"/>
                  <a:ext cx="28" cy="28"/>
                </a:xfrm>
                <a:custGeom>
                  <a:avLst/>
                  <a:gdLst>
                    <a:gd name="T0" fmla="*/ 3 w 57"/>
                    <a:gd name="T1" fmla="*/ 2 h 55"/>
                    <a:gd name="T2" fmla="*/ 3 w 57"/>
                    <a:gd name="T3" fmla="*/ 2 h 55"/>
                    <a:gd name="T4" fmla="*/ 3 w 57"/>
                    <a:gd name="T5" fmla="*/ 1 h 55"/>
                    <a:gd name="T6" fmla="*/ 3 w 57"/>
                    <a:gd name="T7" fmla="*/ 1 h 55"/>
                    <a:gd name="T8" fmla="*/ 3 w 57"/>
                    <a:gd name="T9" fmla="*/ 1 h 55"/>
                    <a:gd name="T10" fmla="*/ 3 w 57"/>
                    <a:gd name="T11" fmla="*/ 0 h 55"/>
                    <a:gd name="T12" fmla="*/ 3 w 57"/>
                    <a:gd name="T13" fmla="*/ 0 h 55"/>
                    <a:gd name="T14" fmla="*/ 2 w 57"/>
                    <a:gd name="T15" fmla="*/ 1 h 55"/>
                    <a:gd name="T16" fmla="*/ 2 w 57"/>
                    <a:gd name="T17" fmla="*/ 1 h 55"/>
                    <a:gd name="T18" fmla="*/ 2 w 57"/>
                    <a:gd name="T19" fmla="*/ 2 h 55"/>
                    <a:gd name="T20" fmla="*/ 2 w 57"/>
                    <a:gd name="T21" fmla="*/ 2 h 55"/>
                    <a:gd name="T22" fmla="*/ 2 w 57"/>
                    <a:gd name="T23" fmla="*/ 3 h 55"/>
                    <a:gd name="T24" fmla="*/ 2 w 57"/>
                    <a:gd name="T25" fmla="*/ 3 h 55"/>
                    <a:gd name="T26" fmla="*/ 2 w 57"/>
                    <a:gd name="T27" fmla="*/ 3 h 55"/>
                    <a:gd name="T28" fmla="*/ 2 w 57"/>
                    <a:gd name="T29" fmla="*/ 3 h 55"/>
                    <a:gd name="T30" fmla="*/ 2 w 57"/>
                    <a:gd name="T31" fmla="*/ 3 h 55"/>
                    <a:gd name="T32" fmla="*/ 2 w 57"/>
                    <a:gd name="T33" fmla="*/ 2 h 55"/>
                    <a:gd name="T34" fmla="*/ 1 w 57"/>
                    <a:gd name="T35" fmla="*/ 1 h 55"/>
                    <a:gd name="T36" fmla="*/ 1 w 57"/>
                    <a:gd name="T37" fmla="*/ 1 h 55"/>
                    <a:gd name="T38" fmla="*/ 1 w 57"/>
                    <a:gd name="T39" fmla="*/ 2 h 55"/>
                    <a:gd name="T40" fmla="*/ 1 w 57"/>
                    <a:gd name="T41" fmla="*/ 2 h 55"/>
                    <a:gd name="T42" fmla="*/ 1 w 57"/>
                    <a:gd name="T43" fmla="*/ 3 h 55"/>
                    <a:gd name="T44" fmla="*/ 1 w 57"/>
                    <a:gd name="T45" fmla="*/ 4 h 55"/>
                    <a:gd name="T46" fmla="*/ 1 w 57"/>
                    <a:gd name="T47" fmla="*/ 4 h 55"/>
                    <a:gd name="T48" fmla="*/ 1 w 57"/>
                    <a:gd name="T49" fmla="*/ 4 h 55"/>
                    <a:gd name="T50" fmla="*/ 0 w 57"/>
                    <a:gd name="T51" fmla="*/ 3 h 55"/>
                    <a:gd name="T52" fmla="*/ 0 w 57"/>
                    <a:gd name="T53" fmla="*/ 3 h 55"/>
                    <a:gd name="T54" fmla="*/ 0 w 57"/>
                    <a:gd name="T55" fmla="*/ 3 h 55"/>
                    <a:gd name="T56" fmla="*/ 0 w 57"/>
                    <a:gd name="T57" fmla="*/ 3 h 55"/>
                    <a:gd name="T58" fmla="*/ 0 w 57"/>
                    <a:gd name="T59" fmla="*/ 3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55"/>
                    <a:gd name="T92" fmla="*/ 57 w 57"/>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55">
                      <a:moveTo>
                        <a:pt x="57" y="27"/>
                      </a:moveTo>
                      <a:lnTo>
                        <a:pt x="57" y="22"/>
                      </a:lnTo>
                      <a:lnTo>
                        <a:pt x="54" y="14"/>
                      </a:lnTo>
                      <a:lnTo>
                        <a:pt x="54" y="9"/>
                      </a:lnTo>
                      <a:lnTo>
                        <a:pt x="51" y="5"/>
                      </a:lnTo>
                      <a:lnTo>
                        <a:pt x="51" y="0"/>
                      </a:lnTo>
                      <a:lnTo>
                        <a:pt x="49" y="0"/>
                      </a:lnTo>
                      <a:lnTo>
                        <a:pt x="44" y="5"/>
                      </a:lnTo>
                      <a:lnTo>
                        <a:pt x="41" y="13"/>
                      </a:lnTo>
                      <a:lnTo>
                        <a:pt x="41" y="19"/>
                      </a:lnTo>
                      <a:lnTo>
                        <a:pt x="41" y="22"/>
                      </a:lnTo>
                      <a:lnTo>
                        <a:pt x="40" y="38"/>
                      </a:lnTo>
                      <a:lnTo>
                        <a:pt x="36" y="46"/>
                      </a:lnTo>
                      <a:lnTo>
                        <a:pt x="33" y="46"/>
                      </a:lnTo>
                      <a:lnTo>
                        <a:pt x="32" y="40"/>
                      </a:lnTo>
                      <a:lnTo>
                        <a:pt x="32" y="33"/>
                      </a:lnTo>
                      <a:lnTo>
                        <a:pt x="32" y="22"/>
                      </a:lnTo>
                      <a:lnTo>
                        <a:pt x="29" y="14"/>
                      </a:lnTo>
                      <a:lnTo>
                        <a:pt x="29" y="8"/>
                      </a:lnTo>
                      <a:lnTo>
                        <a:pt x="24" y="19"/>
                      </a:lnTo>
                      <a:lnTo>
                        <a:pt x="21" y="30"/>
                      </a:lnTo>
                      <a:lnTo>
                        <a:pt x="24" y="40"/>
                      </a:lnTo>
                      <a:lnTo>
                        <a:pt x="21" y="55"/>
                      </a:lnTo>
                      <a:lnTo>
                        <a:pt x="19" y="55"/>
                      </a:lnTo>
                      <a:lnTo>
                        <a:pt x="16" y="52"/>
                      </a:lnTo>
                      <a:lnTo>
                        <a:pt x="8" y="46"/>
                      </a:lnTo>
                      <a:lnTo>
                        <a:pt x="3" y="40"/>
                      </a:lnTo>
                      <a:lnTo>
                        <a:pt x="0" y="35"/>
                      </a:lnTo>
                      <a:lnTo>
                        <a:pt x="3"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7" name="Freeform 257"/>
                <p:cNvSpPr>
                  <a:spLocks/>
                </p:cNvSpPr>
                <p:nvPr/>
              </p:nvSpPr>
              <p:spPr bwMode="auto">
                <a:xfrm>
                  <a:off x="1696" y="3159"/>
                  <a:ext cx="27" cy="28"/>
                </a:xfrm>
                <a:custGeom>
                  <a:avLst/>
                  <a:gdLst>
                    <a:gd name="T0" fmla="*/ 3 w 56"/>
                    <a:gd name="T1" fmla="*/ 2 h 55"/>
                    <a:gd name="T2" fmla="*/ 3 w 56"/>
                    <a:gd name="T3" fmla="*/ 2 h 55"/>
                    <a:gd name="T4" fmla="*/ 3 w 56"/>
                    <a:gd name="T5" fmla="*/ 1 h 55"/>
                    <a:gd name="T6" fmla="*/ 3 w 56"/>
                    <a:gd name="T7" fmla="*/ 1 h 55"/>
                    <a:gd name="T8" fmla="*/ 3 w 56"/>
                    <a:gd name="T9" fmla="*/ 1 h 55"/>
                    <a:gd name="T10" fmla="*/ 3 w 56"/>
                    <a:gd name="T11" fmla="*/ 0 h 55"/>
                    <a:gd name="T12" fmla="*/ 2 w 56"/>
                    <a:gd name="T13" fmla="*/ 0 h 55"/>
                    <a:gd name="T14" fmla="*/ 2 w 56"/>
                    <a:gd name="T15" fmla="*/ 1 h 55"/>
                    <a:gd name="T16" fmla="*/ 2 w 56"/>
                    <a:gd name="T17" fmla="*/ 1 h 55"/>
                    <a:gd name="T18" fmla="*/ 2 w 56"/>
                    <a:gd name="T19" fmla="*/ 2 h 55"/>
                    <a:gd name="T20" fmla="*/ 2 w 56"/>
                    <a:gd name="T21" fmla="*/ 2 h 55"/>
                    <a:gd name="T22" fmla="*/ 2 w 56"/>
                    <a:gd name="T23" fmla="*/ 3 h 55"/>
                    <a:gd name="T24" fmla="*/ 2 w 56"/>
                    <a:gd name="T25" fmla="*/ 3 h 55"/>
                    <a:gd name="T26" fmla="*/ 1 w 56"/>
                    <a:gd name="T27" fmla="*/ 3 h 55"/>
                    <a:gd name="T28" fmla="*/ 1 w 56"/>
                    <a:gd name="T29" fmla="*/ 3 h 55"/>
                    <a:gd name="T30" fmla="*/ 1 w 56"/>
                    <a:gd name="T31" fmla="*/ 2 h 55"/>
                    <a:gd name="T32" fmla="*/ 1 w 56"/>
                    <a:gd name="T33" fmla="*/ 1 h 55"/>
                    <a:gd name="T34" fmla="*/ 1 w 56"/>
                    <a:gd name="T35" fmla="*/ 1 h 55"/>
                    <a:gd name="T36" fmla="*/ 1 w 56"/>
                    <a:gd name="T37" fmla="*/ 2 h 55"/>
                    <a:gd name="T38" fmla="*/ 1 w 56"/>
                    <a:gd name="T39" fmla="*/ 2 h 55"/>
                    <a:gd name="T40" fmla="*/ 1 w 56"/>
                    <a:gd name="T41" fmla="*/ 3 h 55"/>
                    <a:gd name="T42" fmla="*/ 1 w 56"/>
                    <a:gd name="T43" fmla="*/ 4 h 55"/>
                    <a:gd name="T44" fmla="*/ 1 w 56"/>
                    <a:gd name="T45" fmla="*/ 4 h 55"/>
                    <a:gd name="T46" fmla="*/ 0 w 56"/>
                    <a:gd name="T47" fmla="*/ 4 h 55"/>
                    <a:gd name="T48" fmla="*/ 0 w 56"/>
                    <a:gd name="T49" fmla="*/ 3 h 55"/>
                    <a:gd name="T50" fmla="*/ 0 w 56"/>
                    <a:gd name="T51" fmla="*/ 3 h 55"/>
                    <a:gd name="T52" fmla="*/ 0 w 56"/>
                    <a:gd name="T53" fmla="*/ 3 h 55"/>
                    <a:gd name="T54" fmla="*/ 0 w 56"/>
                    <a:gd name="T55" fmla="*/ 3 h 55"/>
                    <a:gd name="T56" fmla="*/ 0 w 56"/>
                    <a:gd name="T57" fmla="*/ 3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55"/>
                    <a:gd name="T89" fmla="*/ 56 w 56"/>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55">
                      <a:moveTo>
                        <a:pt x="56" y="28"/>
                      </a:moveTo>
                      <a:lnTo>
                        <a:pt x="53" y="22"/>
                      </a:lnTo>
                      <a:lnTo>
                        <a:pt x="51" y="14"/>
                      </a:lnTo>
                      <a:lnTo>
                        <a:pt x="51" y="11"/>
                      </a:lnTo>
                      <a:lnTo>
                        <a:pt x="51" y="5"/>
                      </a:lnTo>
                      <a:lnTo>
                        <a:pt x="51" y="0"/>
                      </a:lnTo>
                      <a:lnTo>
                        <a:pt x="48" y="0"/>
                      </a:lnTo>
                      <a:lnTo>
                        <a:pt x="43" y="5"/>
                      </a:lnTo>
                      <a:lnTo>
                        <a:pt x="40" y="13"/>
                      </a:lnTo>
                      <a:lnTo>
                        <a:pt x="38" y="20"/>
                      </a:lnTo>
                      <a:lnTo>
                        <a:pt x="38" y="22"/>
                      </a:lnTo>
                      <a:lnTo>
                        <a:pt x="35" y="38"/>
                      </a:lnTo>
                      <a:lnTo>
                        <a:pt x="34" y="46"/>
                      </a:lnTo>
                      <a:lnTo>
                        <a:pt x="30" y="41"/>
                      </a:lnTo>
                      <a:lnTo>
                        <a:pt x="30" y="33"/>
                      </a:lnTo>
                      <a:lnTo>
                        <a:pt x="30" y="22"/>
                      </a:lnTo>
                      <a:lnTo>
                        <a:pt x="27" y="14"/>
                      </a:lnTo>
                      <a:lnTo>
                        <a:pt x="27" y="8"/>
                      </a:lnTo>
                      <a:lnTo>
                        <a:pt x="23" y="20"/>
                      </a:lnTo>
                      <a:lnTo>
                        <a:pt x="21" y="30"/>
                      </a:lnTo>
                      <a:lnTo>
                        <a:pt x="23" y="41"/>
                      </a:lnTo>
                      <a:lnTo>
                        <a:pt x="21" y="55"/>
                      </a:lnTo>
                      <a:lnTo>
                        <a:pt x="18" y="55"/>
                      </a:lnTo>
                      <a:lnTo>
                        <a:pt x="15" y="54"/>
                      </a:lnTo>
                      <a:lnTo>
                        <a:pt x="7" y="46"/>
                      </a:lnTo>
                      <a:lnTo>
                        <a:pt x="2" y="41"/>
                      </a:lnTo>
                      <a:lnTo>
                        <a:pt x="0" y="35"/>
                      </a:lnTo>
                      <a:lnTo>
                        <a:pt x="2" y="33"/>
                      </a:lnTo>
                      <a:lnTo>
                        <a:pt x="7"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8" name="Freeform 258"/>
                <p:cNvSpPr>
                  <a:spLocks/>
                </p:cNvSpPr>
                <p:nvPr/>
              </p:nvSpPr>
              <p:spPr bwMode="auto">
                <a:xfrm>
                  <a:off x="1711" y="3200"/>
                  <a:ext cx="27" cy="28"/>
                </a:xfrm>
                <a:custGeom>
                  <a:avLst/>
                  <a:gdLst>
                    <a:gd name="T0" fmla="*/ 3 w 54"/>
                    <a:gd name="T1" fmla="*/ 2 h 55"/>
                    <a:gd name="T2" fmla="*/ 3 w 54"/>
                    <a:gd name="T3" fmla="*/ 2 h 55"/>
                    <a:gd name="T4" fmla="*/ 3 w 54"/>
                    <a:gd name="T5" fmla="*/ 1 h 55"/>
                    <a:gd name="T6" fmla="*/ 3 w 54"/>
                    <a:gd name="T7" fmla="*/ 1 h 55"/>
                    <a:gd name="T8" fmla="*/ 3 w 54"/>
                    <a:gd name="T9" fmla="*/ 1 h 55"/>
                    <a:gd name="T10" fmla="*/ 3 w 54"/>
                    <a:gd name="T11" fmla="*/ 0 h 55"/>
                    <a:gd name="T12" fmla="*/ 3 w 54"/>
                    <a:gd name="T13" fmla="*/ 0 h 55"/>
                    <a:gd name="T14" fmla="*/ 3 w 54"/>
                    <a:gd name="T15" fmla="*/ 1 h 55"/>
                    <a:gd name="T16" fmla="*/ 3 w 54"/>
                    <a:gd name="T17" fmla="*/ 1 h 55"/>
                    <a:gd name="T18" fmla="*/ 3 w 54"/>
                    <a:gd name="T19" fmla="*/ 2 h 55"/>
                    <a:gd name="T20" fmla="*/ 3 w 54"/>
                    <a:gd name="T21" fmla="*/ 2 h 55"/>
                    <a:gd name="T22" fmla="*/ 3 w 54"/>
                    <a:gd name="T23" fmla="*/ 3 h 55"/>
                    <a:gd name="T24" fmla="*/ 3 w 54"/>
                    <a:gd name="T25" fmla="*/ 3 h 55"/>
                    <a:gd name="T26" fmla="*/ 2 w 54"/>
                    <a:gd name="T27" fmla="*/ 3 h 55"/>
                    <a:gd name="T28" fmla="*/ 2 w 54"/>
                    <a:gd name="T29" fmla="*/ 3 h 55"/>
                    <a:gd name="T30" fmla="*/ 2 w 54"/>
                    <a:gd name="T31" fmla="*/ 2 h 55"/>
                    <a:gd name="T32" fmla="*/ 2 w 54"/>
                    <a:gd name="T33" fmla="*/ 2 h 55"/>
                    <a:gd name="T34" fmla="*/ 2 w 54"/>
                    <a:gd name="T35" fmla="*/ 1 h 55"/>
                    <a:gd name="T36" fmla="*/ 2 w 54"/>
                    <a:gd name="T37" fmla="*/ 1 h 55"/>
                    <a:gd name="T38" fmla="*/ 2 w 54"/>
                    <a:gd name="T39" fmla="*/ 2 h 55"/>
                    <a:gd name="T40" fmla="*/ 2 w 54"/>
                    <a:gd name="T41" fmla="*/ 2 h 55"/>
                    <a:gd name="T42" fmla="*/ 2 w 54"/>
                    <a:gd name="T43" fmla="*/ 3 h 55"/>
                    <a:gd name="T44" fmla="*/ 2 w 54"/>
                    <a:gd name="T45" fmla="*/ 4 h 55"/>
                    <a:gd name="T46" fmla="*/ 2 w 54"/>
                    <a:gd name="T47" fmla="*/ 4 h 55"/>
                    <a:gd name="T48" fmla="*/ 1 w 54"/>
                    <a:gd name="T49" fmla="*/ 4 h 55"/>
                    <a:gd name="T50" fmla="*/ 1 w 54"/>
                    <a:gd name="T51" fmla="*/ 3 h 55"/>
                    <a:gd name="T52" fmla="*/ 1 w 54"/>
                    <a:gd name="T53" fmla="*/ 3 h 55"/>
                    <a:gd name="T54" fmla="*/ 0 w 54"/>
                    <a:gd name="T55" fmla="*/ 2 h 55"/>
                    <a:gd name="T56" fmla="*/ 1 w 54"/>
                    <a:gd name="T57" fmla="*/ 2 h 55"/>
                    <a:gd name="T58" fmla="*/ 1 w 54"/>
                    <a:gd name="T59" fmla="*/ 2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5"/>
                    <a:gd name="T92" fmla="*/ 54 w 54"/>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5">
                      <a:moveTo>
                        <a:pt x="54" y="27"/>
                      </a:moveTo>
                      <a:lnTo>
                        <a:pt x="54" y="19"/>
                      </a:lnTo>
                      <a:lnTo>
                        <a:pt x="51" y="14"/>
                      </a:lnTo>
                      <a:lnTo>
                        <a:pt x="51" y="10"/>
                      </a:lnTo>
                      <a:lnTo>
                        <a:pt x="48" y="3"/>
                      </a:lnTo>
                      <a:lnTo>
                        <a:pt x="48" y="0"/>
                      </a:lnTo>
                      <a:lnTo>
                        <a:pt x="46" y="0"/>
                      </a:lnTo>
                      <a:lnTo>
                        <a:pt x="43" y="3"/>
                      </a:lnTo>
                      <a:lnTo>
                        <a:pt x="42" y="11"/>
                      </a:lnTo>
                      <a:lnTo>
                        <a:pt x="38" y="19"/>
                      </a:lnTo>
                      <a:lnTo>
                        <a:pt x="38" y="22"/>
                      </a:lnTo>
                      <a:lnTo>
                        <a:pt x="35" y="38"/>
                      </a:lnTo>
                      <a:lnTo>
                        <a:pt x="34" y="44"/>
                      </a:lnTo>
                      <a:lnTo>
                        <a:pt x="31" y="44"/>
                      </a:lnTo>
                      <a:lnTo>
                        <a:pt x="31" y="40"/>
                      </a:lnTo>
                      <a:lnTo>
                        <a:pt x="31" y="32"/>
                      </a:lnTo>
                      <a:lnTo>
                        <a:pt x="27" y="22"/>
                      </a:lnTo>
                      <a:lnTo>
                        <a:pt x="27" y="14"/>
                      </a:lnTo>
                      <a:lnTo>
                        <a:pt x="27" y="6"/>
                      </a:lnTo>
                      <a:lnTo>
                        <a:pt x="23" y="19"/>
                      </a:lnTo>
                      <a:lnTo>
                        <a:pt x="21" y="30"/>
                      </a:lnTo>
                      <a:lnTo>
                        <a:pt x="21" y="40"/>
                      </a:lnTo>
                      <a:lnTo>
                        <a:pt x="18" y="55"/>
                      </a:lnTo>
                      <a:lnTo>
                        <a:pt x="18" y="52"/>
                      </a:lnTo>
                      <a:lnTo>
                        <a:pt x="13" y="51"/>
                      </a:lnTo>
                      <a:lnTo>
                        <a:pt x="5" y="43"/>
                      </a:lnTo>
                      <a:lnTo>
                        <a:pt x="4" y="38"/>
                      </a:lnTo>
                      <a:lnTo>
                        <a:pt x="0" y="32"/>
                      </a:lnTo>
                      <a:lnTo>
                        <a:pt x="4" y="30"/>
                      </a:lnTo>
                      <a:lnTo>
                        <a:pt x="8"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9" name="Freeform 259"/>
                <p:cNvSpPr>
                  <a:spLocks/>
                </p:cNvSpPr>
                <p:nvPr/>
              </p:nvSpPr>
              <p:spPr bwMode="auto">
                <a:xfrm>
                  <a:off x="1718" y="3232"/>
                  <a:ext cx="28" cy="29"/>
                </a:xfrm>
                <a:custGeom>
                  <a:avLst/>
                  <a:gdLst>
                    <a:gd name="T0" fmla="*/ 3 w 57"/>
                    <a:gd name="T1" fmla="*/ 2 h 57"/>
                    <a:gd name="T2" fmla="*/ 3 w 57"/>
                    <a:gd name="T3" fmla="*/ 2 h 57"/>
                    <a:gd name="T4" fmla="*/ 3 w 57"/>
                    <a:gd name="T5" fmla="*/ 2 h 57"/>
                    <a:gd name="T6" fmla="*/ 3 w 57"/>
                    <a:gd name="T7" fmla="*/ 1 h 57"/>
                    <a:gd name="T8" fmla="*/ 3 w 57"/>
                    <a:gd name="T9" fmla="*/ 1 h 57"/>
                    <a:gd name="T10" fmla="*/ 3 w 57"/>
                    <a:gd name="T11" fmla="*/ 0 h 57"/>
                    <a:gd name="T12" fmla="*/ 3 w 57"/>
                    <a:gd name="T13" fmla="*/ 0 h 57"/>
                    <a:gd name="T14" fmla="*/ 2 w 57"/>
                    <a:gd name="T15" fmla="*/ 1 h 57"/>
                    <a:gd name="T16" fmla="*/ 2 w 57"/>
                    <a:gd name="T17" fmla="*/ 1 h 57"/>
                    <a:gd name="T18" fmla="*/ 2 w 57"/>
                    <a:gd name="T19" fmla="*/ 2 h 57"/>
                    <a:gd name="T20" fmla="*/ 2 w 57"/>
                    <a:gd name="T21" fmla="*/ 2 h 57"/>
                    <a:gd name="T22" fmla="*/ 2 w 57"/>
                    <a:gd name="T23" fmla="*/ 3 h 57"/>
                    <a:gd name="T24" fmla="*/ 2 w 57"/>
                    <a:gd name="T25" fmla="*/ 4 h 57"/>
                    <a:gd name="T26" fmla="*/ 2 w 57"/>
                    <a:gd name="T27" fmla="*/ 4 h 57"/>
                    <a:gd name="T28" fmla="*/ 1 w 57"/>
                    <a:gd name="T29" fmla="*/ 3 h 57"/>
                    <a:gd name="T30" fmla="*/ 1 w 57"/>
                    <a:gd name="T31" fmla="*/ 3 h 57"/>
                    <a:gd name="T32" fmla="*/ 1 w 57"/>
                    <a:gd name="T33" fmla="*/ 2 h 57"/>
                    <a:gd name="T34" fmla="*/ 1 w 57"/>
                    <a:gd name="T35" fmla="*/ 1 h 57"/>
                    <a:gd name="T36" fmla="*/ 1 w 57"/>
                    <a:gd name="T37" fmla="*/ 1 h 57"/>
                    <a:gd name="T38" fmla="*/ 1 w 57"/>
                    <a:gd name="T39" fmla="*/ 2 h 57"/>
                    <a:gd name="T40" fmla="*/ 1 w 57"/>
                    <a:gd name="T41" fmla="*/ 3 h 57"/>
                    <a:gd name="T42" fmla="*/ 1 w 57"/>
                    <a:gd name="T43" fmla="*/ 3 h 57"/>
                    <a:gd name="T44" fmla="*/ 1 w 57"/>
                    <a:gd name="T45" fmla="*/ 4 h 57"/>
                    <a:gd name="T46" fmla="*/ 1 w 57"/>
                    <a:gd name="T47" fmla="*/ 4 h 57"/>
                    <a:gd name="T48" fmla="*/ 1 w 57"/>
                    <a:gd name="T49" fmla="*/ 4 h 57"/>
                    <a:gd name="T50" fmla="*/ 0 w 57"/>
                    <a:gd name="T51" fmla="*/ 3 h 57"/>
                    <a:gd name="T52" fmla="*/ 0 w 57"/>
                    <a:gd name="T53" fmla="*/ 3 h 57"/>
                    <a:gd name="T54" fmla="*/ 0 w 57"/>
                    <a:gd name="T55" fmla="*/ 3 h 57"/>
                    <a:gd name="T56" fmla="*/ 0 w 57"/>
                    <a:gd name="T57" fmla="*/ 3 h 57"/>
                    <a:gd name="T58" fmla="*/ 0 w 57"/>
                    <a:gd name="T59" fmla="*/ 3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57"/>
                    <a:gd name="T92" fmla="*/ 57 w 57"/>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57">
                      <a:moveTo>
                        <a:pt x="57" y="28"/>
                      </a:moveTo>
                      <a:lnTo>
                        <a:pt x="57" y="24"/>
                      </a:lnTo>
                      <a:lnTo>
                        <a:pt x="53" y="17"/>
                      </a:lnTo>
                      <a:lnTo>
                        <a:pt x="53" y="13"/>
                      </a:lnTo>
                      <a:lnTo>
                        <a:pt x="52" y="6"/>
                      </a:lnTo>
                      <a:lnTo>
                        <a:pt x="52" y="0"/>
                      </a:lnTo>
                      <a:lnTo>
                        <a:pt x="49" y="0"/>
                      </a:lnTo>
                      <a:lnTo>
                        <a:pt x="44" y="6"/>
                      </a:lnTo>
                      <a:lnTo>
                        <a:pt x="41" y="16"/>
                      </a:lnTo>
                      <a:lnTo>
                        <a:pt x="41" y="24"/>
                      </a:lnTo>
                      <a:lnTo>
                        <a:pt x="41" y="25"/>
                      </a:lnTo>
                      <a:lnTo>
                        <a:pt x="39" y="41"/>
                      </a:lnTo>
                      <a:lnTo>
                        <a:pt x="36" y="49"/>
                      </a:lnTo>
                      <a:lnTo>
                        <a:pt x="33" y="49"/>
                      </a:lnTo>
                      <a:lnTo>
                        <a:pt x="31" y="44"/>
                      </a:lnTo>
                      <a:lnTo>
                        <a:pt x="31" y="36"/>
                      </a:lnTo>
                      <a:lnTo>
                        <a:pt x="31" y="25"/>
                      </a:lnTo>
                      <a:lnTo>
                        <a:pt x="28" y="16"/>
                      </a:lnTo>
                      <a:lnTo>
                        <a:pt x="28" y="8"/>
                      </a:lnTo>
                      <a:lnTo>
                        <a:pt x="23" y="20"/>
                      </a:lnTo>
                      <a:lnTo>
                        <a:pt x="20" y="33"/>
                      </a:lnTo>
                      <a:lnTo>
                        <a:pt x="23" y="44"/>
                      </a:lnTo>
                      <a:lnTo>
                        <a:pt x="20" y="57"/>
                      </a:lnTo>
                      <a:lnTo>
                        <a:pt x="19" y="57"/>
                      </a:lnTo>
                      <a:lnTo>
                        <a:pt x="16" y="54"/>
                      </a:lnTo>
                      <a:lnTo>
                        <a:pt x="8" y="46"/>
                      </a:lnTo>
                      <a:lnTo>
                        <a:pt x="3" y="41"/>
                      </a:lnTo>
                      <a:lnTo>
                        <a:pt x="0" y="36"/>
                      </a:lnTo>
                      <a:lnTo>
                        <a:pt x="3"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0" name="Freeform 260"/>
                <p:cNvSpPr>
                  <a:spLocks/>
                </p:cNvSpPr>
                <p:nvPr/>
              </p:nvSpPr>
              <p:spPr bwMode="auto">
                <a:xfrm>
                  <a:off x="1724" y="3276"/>
                  <a:ext cx="29" cy="28"/>
                </a:xfrm>
                <a:custGeom>
                  <a:avLst/>
                  <a:gdLst>
                    <a:gd name="T0" fmla="*/ 4 w 57"/>
                    <a:gd name="T1" fmla="*/ 2 h 55"/>
                    <a:gd name="T2" fmla="*/ 4 w 57"/>
                    <a:gd name="T3" fmla="*/ 2 h 55"/>
                    <a:gd name="T4" fmla="*/ 4 w 57"/>
                    <a:gd name="T5" fmla="*/ 1 h 55"/>
                    <a:gd name="T6" fmla="*/ 4 w 57"/>
                    <a:gd name="T7" fmla="*/ 1 h 55"/>
                    <a:gd name="T8" fmla="*/ 4 w 57"/>
                    <a:gd name="T9" fmla="*/ 1 h 55"/>
                    <a:gd name="T10" fmla="*/ 4 w 57"/>
                    <a:gd name="T11" fmla="*/ 0 h 55"/>
                    <a:gd name="T12" fmla="*/ 4 w 57"/>
                    <a:gd name="T13" fmla="*/ 0 h 55"/>
                    <a:gd name="T14" fmla="*/ 3 w 57"/>
                    <a:gd name="T15" fmla="*/ 1 h 55"/>
                    <a:gd name="T16" fmla="*/ 3 w 57"/>
                    <a:gd name="T17" fmla="*/ 1 h 55"/>
                    <a:gd name="T18" fmla="*/ 3 w 57"/>
                    <a:gd name="T19" fmla="*/ 2 h 55"/>
                    <a:gd name="T20" fmla="*/ 3 w 57"/>
                    <a:gd name="T21" fmla="*/ 2 h 55"/>
                    <a:gd name="T22" fmla="*/ 3 w 57"/>
                    <a:gd name="T23" fmla="*/ 3 h 55"/>
                    <a:gd name="T24" fmla="*/ 3 w 57"/>
                    <a:gd name="T25" fmla="*/ 3 h 55"/>
                    <a:gd name="T26" fmla="*/ 3 w 57"/>
                    <a:gd name="T27" fmla="*/ 3 h 55"/>
                    <a:gd name="T28" fmla="*/ 2 w 57"/>
                    <a:gd name="T29" fmla="*/ 3 h 55"/>
                    <a:gd name="T30" fmla="*/ 2 w 57"/>
                    <a:gd name="T31" fmla="*/ 3 h 55"/>
                    <a:gd name="T32" fmla="*/ 2 w 57"/>
                    <a:gd name="T33" fmla="*/ 2 h 55"/>
                    <a:gd name="T34" fmla="*/ 2 w 57"/>
                    <a:gd name="T35" fmla="*/ 1 h 55"/>
                    <a:gd name="T36" fmla="*/ 2 w 57"/>
                    <a:gd name="T37" fmla="*/ 1 h 55"/>
                    <a:gd name="T38" fmla="*/ 2 w 57"/>
                    <a:gd name="T39" fmla="*/ 2 h 55"/>
                    <a:gd name="T40" fmla="*/ 2 w 57"/>
                    <a:gd name="T41" fmla="*/ 2 h 55"/>
                    <a:gd name="T42" fmla="*/ 2 w 57"/>
                    <a:gd name="T43" fmla="*/ 3 h 55"/>
                    <a:gd name="T44" fmla="*/ 2 w 57"/>
                    <a:gd name="T45" fmla="*/ 4 h 55"/>
                    <a:gd name="T46" fmla="*/ 2 w 57"/>
                    <a:gd name="T47" fmla="*/ 4 h 55"/>
                    <a:gd name="T48" fmla="*/ 1 w 57"/>
                    <a:gd name="T49" fmla="*/ 4 h 55"/>
                    <a:gd name="T50" fmla="*/ 1 w 57"/>
                    <a:gd name="T51" fmla="*/ 3 h 55"/>
                    <a:gd name="T52" fmla="*/ 1 w 57"/>
                    <a:gd name="T53" fmla="*/ 3 h 55"/>
                    <a:gd name="T54" fmla="*/ 0 w 57"/>
                    <a:gd name="T55" fmla="*/ 3 h 55"/>
                    <a:gd name="T56" fmla="*/ 1 w 57"/>
                    <a:gd name="T57" fmla="*/ 2 h 55"/>
                    <a:gd name="T58" fmla="*/ 1 w 57"/>
                    <a:gd name="T59" fmla="*/ 2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55"/>
                    <a:gd name="T92" fmla="*/ 57 w 57"/>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55">
                      <a:moveTo>
                        <a:pt x="57" y="28"/>
                      </a:moveTo>
                      <a:lnTo>
                        <a:pt x="57" y="20"/>
                      </a:lnTo>
                      <a:lnTo>
                        <a:pt x="56" y="16"/>
                      </a:lnTo>
                      <a:lnTo>
                        <a:pt x="56" y="9"/>
                      </a:lnTo>
                      <a:lnTo>
                        <a:pt x="53" y="5"/>
                      </a:lnTo>
                      <a:lnTo>
                        <a:pt x="53" y="0"/>
                      </a:lnTo>
                      <a:lnTo>
                        <a:pt x="49" y="0"/>
                      </a:lnTo>
                      <a:lnTo>
                        <a:pt x="45" y="5"/>
                      </a:lnTo>
                      <a:lnTo>
                        <a:pt x="41" y="13"/>
                      </a:lnTo>
                      <a:lnTo>
                        <a:pt x="41" y="20"/>
                      </a:lnTo>
                      <a:lnTo>
                        <a:pt x="41" y="22"/>
                      </a:lnTo>
                      <a:lnTo>
                        <a:pt x="40" y="38"/>
                      </a:lnTo>
                      <a:lnTo>
                        <a:pt x="37" y="46"/>
                      </a:lnTo>
                      <a:lnTo>
                        <a:pt x="35" y="46"/>
                      </a:lnTo>
                      <a:lnTo>
                        <a:pt x="32" y="41"/>
                      </a:lnTo>
                      <a:lnTo>
                        <a:pt x="32" y="33"/>
                      </a:lnTo>
                      <a:lnTo>
                        <a:pt x="32" y="22"/>
                      </a:lnTo>
                      <a:lnTo>
                        <a:pt x="29" y="16"/>
                      </a:lnTo>
                      <a:lnTo>
                        <a:pt x="29" y="8"/>
                      </a:lnTo>
                      <a:lnTo>
                        <a:pt x="24" y="20"/>
                      </a:lnTo>
                      <a:lnTo>
                        <a:pt x="21" y="30"/>
                      </a:lnTo>
                      <a:lnTo>
                        <a:pt x="24" y="41"/>
                      </a:lnTo>
                      <a:lnTo>
                        <a:pt x="21" y="55"/>
                      </a:lnTo>
                      <a:lnTo>
                        <a:pt x="19" y="54"/>
                      </a:lnTo>
                      <a:lnTo>
                        <a:pt x="16" y="50"/>
                      </a:lnTo>
                      <a:lnTo>
                        <a:pt x="8" y="43"/>
                      </a:lnTo>
                      <a:lnTo>
                        <a:pt x="4" y="38"/>
                      </a:lnTo>
                      <a:lnTo>
                        <a:pt x="0" y="33"/>
                      </a:lnTo>
                      <a:lnTo>
                        <a:pt x="4" y="30"/>
                      </a:lnTo>
                      <a:lnTo>
                        <a:pt x="8"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1" name="Freeform 261"/>
                <p:cNvSpPr>
                  <a:spLocks/>
                </p:cNvSpPr>
                <p:nvPr/>
              </p:nvSpPr>
              <p:spPr bwMode="auto">
                <a:xfrm>
                  <a:off x="1736" y="3312"/>
                  <a:ext cx="27" cy="28"/>
                </a:xfrm>
                <a:custGeom>
                  <a:avLst/>
                  <a:gdLst>
                    <a:gd name="T0" fmla="*/ 3 w 54"/>
                    <a:gd name="T1" fmla="*/ 1 h 57"/>
                    <a:gd name="T2" fmla="*/ 3 w 54"/>
                    <a:gd name="T3" fmla="*/ 1 h 57"/>
                    <a:gd name="T4" fmla="*/ 3 w 54"/>
                    <a:gd name="T5" fmla="*/ 1 h 57"/>
                    <a:gd name="T6" fmla="*/ 3 w 54"/>
                    <a:gd name="T7" fmla="*/ 0 h 57"/>
                    <a:gd name="T8" fmla="*/ 3 w 54"/>
                    <a:gd name="T9" fmla="*/ 0 h 57"/>
                    <a:gd name="T10" fmla="*/ 3 w 54"/>
                    <a:gd name="T11" fmla="*/ 0 h 57"/>
                    <a:gd name="T12" fmla="*/ 3 w 54"/>
                    <a:gd name="T13" fmla="*/ 0 h 57"/>
                    <a:gd name="T14" fmla="*/ 3 w 54"/>
                    <a:gd name="T15" fmla="*/ 0 h 57"/>
                    <a:gd name="T16" fmla="*/ 3 w 54"/>
                    <a:gd name="T17" fmla="*/ 0 h 57"/>
                    <a:gd name="T18" fmla="*/ 3 w 54"/>
                    <a:gd name="T19" fmla="*/ 1 h 57"/>
                    <a:gd name="T20" fmla="*/ 3 w 54"/>
                    <a:gd name="T21" fmla="*/ 1 h 57"/>
                    <a:gd name="T22" fmla="*/ 3 w 54"/>
                    <a:gd name="T23" fmla="*/ 2 h 57"/>
                    <a:gd name="T24" fmla="*/ 3 w 54"/>
                    <a:gd name="T25" fmla="*/ 2 h 57"/>
                    <a:gd name="T26" fmla="*/ 2 w 54"/>
                    <a:gd name="T27" fmla="*/ 2 h 57"/>
                    <a:gd name="T28" fmla="*/ 2 w 54"/>
                    <a:gd name="T29" fmla="*/ 2 h 57"/>
                    <a:gd name="T30" fmla="*/ 2 w 54"/>
                    <a:gd name="T31" fmla="*/ 2 h 57"/>
                    <a:gd name="T32" fmla="*/ 2 w 54"/>
                    <a:gd name="T33" fmla="*/ 1 h 57"/>
                    <a:gd name="T34" fmla="*/ 2 w 54"/>
                    <a:gd name="T35" fmla="*/ 1 h 57"/>
                    <a:gd name="T36" fmla="*/ 2 w 54"/>
                    <a:gd name="T37" fmla="*/ 0 h 57"/>
                    <a:gd name="T38" fmla="*/ 2 w 54"/>
                    <a:gd name="T39" fmla="*/ 1 h 57"/>
                    <a:gd name="T40" fmla="*/ 2 w 54"/>
                    <a:gd name="T41" fmla="*/ 1 h 57"/>
                    <a:gd name="T42" fmla="*/ 2 w 54"/>
                    <a:gd name="T43" fmla="*/ 2 h 57"/>
                    <a:gd name="T44" fmla="*/ 2 w 54"/>
                    <a:gd name="T45" fmla="*/ 3 h 57"/>
                    <a:gd name="T46" fmla="*/ 1 w 54"/>
                    <a:gd name="T47" fmla="*/ 3 h 57"/>
                    <a:gd name="T48" fmla="*/ 1 w 54"/>
                    <a:gd name="T49" fmla="*/ 2 h 57"/>
                    <a:gd name="T50" fmla="*/ 1 w 54"/>
                    <a:gd name="T51" fmla="*/ 2 h 57"/>
                    <a:gd name="T52" fmla="*/ 0 w 54"/>
                    <a:gd name="T53" fmla="*/ 2 h 57"/>
                    <a:gd name="T54" fmla="*/ 1 w 54"/>
                    <a:gd name="T55" fmla="*/ 2 h 57"/>
                    <a:gd name="T56" fmla="*/ 1 w 54"/>
                    <a:gd name="T57" fmla="*/ 2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
                    <a:gd name="T88" fmla="*/ 0 h 57"/>
                    <a:gd name="T89" fmla="*/ 54 w 54"/>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 h="57">
                      <a:moveTo>
                        <a:pt x="54" y="29"/>
                      </a:moveTo>
                      <a:lnTo>
                        <a:pt x="54" y="22"/>
                      </a:lnTo>
                      <a:lnTo>
                        <a:pt x="51" y="16"/>
                      </a:lnTo>
                      <a:lnTo>
                        <a:pt x="51" y="10"/>
                      </a:lnTo>
                      <a:lnTo>
                        <a:pt x="49" y="5"/>
                      </a:lnTo>
                      <a:lnTo>
                        <a:pt x="49" y="0"/>
                      </a:lnTo>
                      <a:lnTo>
                        <a:pt x="46" y="0"/>
                      </a:lnTo>
                      <a:lnTo>
                        <a:pt x="43" y="5"/>
                      </a:lnTo>
                      <a:lnTo>
                        <a:pt x="41" y="13"/>
                      </a:lnTo>
                      <a:lnTo>
                        <a:pt x="38" y="21"/>
                      </a:lnTo>
                      <a:lnTo>
                        <a:pt x="38" y="22"/>
                      </a:lnTo>
                      <a:lnTo>
                        <a:pt x="35" y="38"/>
                      </a:lnTo>
                      <a:lnTo>
                        <a:pt x="33" y="46"/>
                      </a:lnTo>
                      <a:lnTo>
                        <a:pt x="32" y="46"/>
                      </a:lnTo>
                      <a:lnTo>
                        <a:pt x="32" y="41"/>
                      </a:lnTo>
                      <a:lnTo>
                        <a:pt x="32" y="33"/>
                      </a:lnTo>
                      <a:lnTo>
                        <a:pt x="29" y="22"/>
                      </a:lnTo>
                      <a:lnTo>
                        <a:pt x="29" y="16"/>
                      </a:lnTo>
                      <a:lnTo>
                        <a:pt x="29" y="8"/>
                      </a:lnTo>
                      <a:lnTo>
                        <a:pt x="24" y="21"/>
                      </a:lnTo>
                      <a:lnTo>
                        <a:pt x="21" y="30"/>
                      </a:lnTo>
                      <a:lnTo>
                        <a:pt x="21" y="41"/>
                      </a:lnTo>
                      <a:lnTo>
                        <a:pt x="17" y="57"/>
                      </a:lnTo>
                      <a:lnTo>
                        <a:pt x="13" y="54"/>
                      </a:lnTo>
                      <a:lnTo>
                        <a:pt x="5" y="46"/>
                      </a:lnTo>
                      <a:lnTo>
                        <a:pt x="3" y="41"/>
                      </a:lnTo>
                      <a:lnTo>
                        <a:pt x="0" y="36"/>
                      </a:lnTo>
                      <a:lnTo>
                        <a:pt x="3"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2" name="Freeform 262"/>
                <p:cNvSpPr>
                  <a:spLocks/>
                </p:cNvSpPr>
                <p:nvPr/>
              </p:nvSpPr>
              <p:spPr bwMode="auto">
                <a:xfrm>
                  <a:off x="1759" y="3391"/>
                  <a:ext cx="28" cy="27"/>
                </a:xfrm>
                <a:custGeom>
                  <a:avLst/>
                  <a:gdLst>
                    <a:gd name="T0" fmla="*/ 3 w 57"/>
                    <a:gd name="T1" fmla="*/ 1 h 56"/>
                    <a:gd name="T2" fmla="*/ 3 w 57"/>
                    <a:gd name="T3" fmla="*/ 1 h 56"/>
                    <a:gd name="T4" fmla="*/ 3 w 57"/>
                    <a:gd name="T5" fmla="*/ 0 h 56"/>
                    <a:gd name="T6" fmla="*/ 3 w 57"/>
                    <a:gd name="T7" fmla="*/ 0 h 56"/>
                    <a:gd name="T8" fmla="*/ 3 w 57"/>
                    <a:gd name="T9" fmla="*/ 0 h 56"/>
                    <a:gd name="T10" fmla="*/ 3 w 57"/>
                    <a:gd name="T11" fmla="*/ 0 h 56"/>
                    <a:gd name="T12" fmla="*/ 3 w 57"/>
                    <a:gd name="T13" fmla="*/ 0 h 56"/>
                    <a:gd name="T14" fmla="*/ 2 w 57"/>
                    <a:gd name="T15" fmla="*/ 0 h 56"/>
                    <a:gd name="T16" fmla="*/ 2 w 57"/>
                    <a:gd name="T17" fmla="*/ 0 h 56"/>
                    <a:gd name="T18" fmla="*/ 2 w 57"/>
                    <a:gd name="T19" fmla="*/ 1 h 56"/>
                    <a:gd name="T20" fmla="*/ 2 w 57"/>
                    <a:gd name="T21" fmla="*/ 1 h 56"/>
                    <a:gd name="T22" fmla="*/ 2 w 57"/>
                    <a:gd name="T23" fmla="*/ 2 h 56"/>
                    <a:gd name="T24" fmla="*/ 2 w 57"/>
                    <a:gd name="T25" fmla="*/ 2 h 56"/>
                    <a:gd name="T26" fmla="*/ 1 w 57"/>
                    <a:gd name="T27" fmla="*/ 2 h 56"/>
                    <a:gd name="T28" fmla="*/ 1 w 57"/>
                    <a:gd name="T29" fmla="*/ 2 h 56"/>
                    <a:gd name="T30" fmla="*/ 1 w 57"/>
                    <a:gd name="T31" fmla="*/ 1 h 56"/>
                    <a:gd name="T32" fmla="*/ 1 w 57"/>
                    <a:gd name="T33" fmla="*/ 0 h 56"/>
                    <a:gd name="T34" fmla="*/ 1 w 57"/>
                    <a:gd name="T35" fmla="*/ 0 h 56"/>
                    <a:gd name="T36" fmla="*/ 1 w 57"/>
                    <a:gd name="T37" fmla="*/ 1 h 56"/>
                    <a:gd name="T38" fmla="*/ 1 w 57"/>
                    <a:gd name="T39" fmla="*/ 1 h 56"/>
                    <a:gd name="T40" fmla="*/ 1 w 57"/>
                    <a:gd name="T41" fmla="*/ 2 h 56"/>
                    <a:gd name="T42" fmla="*/ 1 w 57"/>
                    <a:gd name="T43" fmla="*/ 3 h 56"/>
                    <a:gd name="T44" fmla="*/ 1 w 57"/>
                    <a:gd name="T45" fmla="*/ 3 h 56"/>
                    <a:gd name="T46" fmla="*/ 1 w 57"/>
                    <a:gd name="T47" fmla="*/ 3 h 56"/>
                    <a:gd name="T48" fmla="*/ 0 w 57"/>
                    <a:gd name="T49" fmla="*/ 2 h 56"/>
                    <a:gd name="T50" fmla="*/ 0 w 57"/>
                    <a:gd name="T51" fmla="*/ 2 h 56"/>
                    <a:gd name="T52" fmla="*/ 0 w 57"/>
                    <a:gd name="T53" fmla="*/ 2 h 56"/>
                    <a:gd name="T54" fmla="*/ 0 w 57"/>
                    <a:gd name="T55" fmla="*/ 1 h 56"/>
                    <a:gd name="T56" fmla="*/ 0 w 57"/>
                    <a:gd name="T57" fmla="*/ 1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56"/>
                    <a:gd name="T89" fmla="*/ 57 w 57"/>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56">
                      <a:moveTo>
                        <a:pt x="57" y="29"/>
                      </a:moveTo>
                      <a:lnTo>
                        <a:pt x="54" y="21"/>
                      </a:lnTo>
                      <a:lnTo>
                        <a:pt x="51" y="14"/>
                      </a:lnTo>
                      <a:lnTo>
                        <a:pt x="51" y="10"/>
                      </a:lnTo>
                      <a:lnTo>
                        <a:pt x="51" y="5"/>
                      </a:lnTo>
                      <a:lnTo>
                        <a:pt x="51" y="0"/>
                      </a:lnTo>
                      <a:lnTo>
                        <a:pt x="49" y="0"/>
                      </a:lnTo>
                      <a:lnTo>
                        <a:pt x="43" y="5"/>
                      </a:lnTo>
                      <a:lnTo>
                        <a:pt x="41" y="13"/>
                      </a:lnTo>
                      <a:lnTo>
                        <a:pt x="38" y="21"/>
                      </a:lnTo>
                      <a:lnTo>
                        <a:pt x="38" y="22"/>
                      </a:lnTo>
                      <a:lnTo>
                        <a:pt x="36" y="38"/>
                      </a:lnTo>
                      <a:lnTo>
                        <a:pt x="33" y="46"/>
                      </a:lnTo>
                      <a:lnTo>
                        <a:pt x="30" y="41"/>
                      </a:lnTo>
                      <a:lnTo>
                        <a:pt x="30" y="33"/>
                      </a:lnTo>
                      <a:lnTo>
                        <a:pt x="30" y="22"/>
                      </a:lnTo>
                      <a:lnTo>
                        <a:pt x="28" y="14"/>
                      </a:lnTo>
                      <a:lnTo>
                        <a:pt x="28" y="8"/>
                      </a:lnTo>
                      <a:lnTo>
                        <a:pt x="22" y="21"/>
                      </a:lnTo>
                      <a:lnTo>
                        <a:pt x="21" y="30"/>
                      </a:lnTo>
                      <a:lnTo>
                        <a:pt x="22" y="41"/>
                      </a:lnTo>
                      <a:lnTo>
                        <a:pt x="21" y="56"/>
                      </a:lnTo>
                      <a:lnTo>
                        <a:pt x="17" y="54"/>
                      </a:lnTo>
                      <a:lnTo>
                        <a:pt x="16" y="51"/>
                      </a:lnTo>
                      <a:lnTo>
                        <a:pt x="8" y="43"/>
                      </a:lnTo>
                      <a:lnTo>
                        <a:pt x="3" y="38"/>
                      </a:lnTo>
                      <a:lnTo>
                        <a:pt x="0" y="33"/>
                      </a:lnTo>
                      <a:lnTo>
                        <a:pt x="3" y="30"/>
                      </a:lnTo>
                      <a:lnTo>
                        <a:pt x="8"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3" name="Freeform 263"/>
                <p:cNvSpPr>
                  <a:spLocks/>
                </p:cNvSpPr>
                <p:nvPr/>
              </p:nvSpPr>
              <p:spPr bwMode="auto">
                <a:xfrm>
                  <a:off x="1763" y="3429"/>
                  <a:ext cx="28" cy="28"/>
                </a:xfrm>
                <a:custGeom>
                  <a:avLst/>
                  <a:gdLst>
                    <a:gd name="T0" fmla="*/ 4 w 55"/>
                    <a:gd name="T1" fmla="*/ 1 h 57"/>
                    <a:gd name="T2" fmla="*/ 4 w 55"/>
                    <a:gd name="T3" fmla="*/ 1 h 57"/>
                    <a:gd name="T4" fmla="*/ 4 w 55"/>
                    <a:gd name="T5" fmla="*/ 1 h 57"/>
                    <a:gd name="T6" fmla="*/ 4 w 55"/>
                    <a:gd name="T7" fmla="*/ 0 h 57"/>
                    <a:gd name="T8" fmla="*/ 4 w 55"/>
                    <a:gd name="T9" fmla="*/ 0 h 57"/>
                    <a:gd name="T10" fmla="*/ 4 w 55"/>
                    <a:gd name="T11" fmla="*/ 0 h 57"/>
                    <a:gd name="T12" fmla="*/ 4 w 55"/>
                    <a:gd name="T13" fmla="*/ 0 h 57"/>
                    <a:gd name="T14" fmla="*/ 3 w 55"/>
                    <a:gd name="T15" fmla="*/ 0 h 57"/>
                    <a:gd name="T16" fmla="*/ 3 w 55"/>
                    <a:gd name="T17" fmla="*/ 0 h 57"/>
                    <a:gd name="T18" fmla="*/ 3 w 55"/>
                    <a:gd name="T19" fmla="*/ 1 h 57"/>
                    <a:gd name="T20" fmla="*/ 3 w 55"/>
                    <a:gd name="T21" fmla="*/ 1 h 57"/>
                    <a:gd name="T22" fmla="*/ 3 w 55"/>
                    <a:gd name="T23" fmla="*/ 2 h 57"/>
                    <a:gd name="T24" fmla="*/ 3 w 55"/>
                    <a:gd name="T25" fmla="*/ 2 h 57"/>
                    <a:gd name="T26" fmla="*/ 3 w 55"/>
                    <a:gd name="T27" fmla="*/ 2 h 57"/>
                    <a:gd name="T28" fmla="*/ 2 w 55"/>
                    <a:gd name="T29" fmla="*/ 2 h 57"/>
                    <a:gd name="T30" fmla="*/ 2 w 55"/>
                    <a:gd name="T31" fmla="*/ 2 h 57"/>
                    <a:gd name="T32" fmla="*/ 2 w 55"/>
                    <a:gd name="T33" fmla="*/ 1 h 57"/>
                    <a:gd name="T34" fmla="*/ 2 w 55"/>
                    <a:gd name="T35" fmla="*/ 1 h 57"/>
                    <a:gd name="T36" fmla="*/ 2 w 55"/>
                    <a:gd name="T37" fmla="*/ 0 h 57"/>
                    <a:gd name="T38" fmla="*/ 2 w 55"/>
                    <a:gd name="T39" fmla="*/ 1 h 57"/>
                    <a:gd name="T40" fmla="*/ 2 w 55"/>
                    <a:gd name="T41" fmla="*/ 1 h 57"/>
                    <a:gd name="T42" fmla="*/ 2 w 55"/>
                    <a:gd name="T43" fmla="*/ 2 h 57"/>
                    <a:gd name="T44" fmla="*/ 2 w 55"/>
                    <a:gd name="T45" fmla="*/ 3 h 57"/>
                    <a:gd name="T46" fmla="*/ 2 w 55"/>
                    <a:gd name="T47" fmla="*/ 3 h 57"/>
                    <a:gd name="T48" fmla="*/ 1 w 55"/>
                    <a:gd name="T49" fmla="*/ 3 h 57"/>
                    <a:gd name="T50" fmla="*/ 1 w 55"/>
                    <a:gd name="T51" fmla="*/ 2 h 57"/>
                    <a:gd name="T52" fmla="*/ 1 w 55"/>
                    <a:gd name="T53" fmla="*/ 2 h 57"/>
                    <a:gd name="T54" fmla="*/ 0 w 55"/>
                    <a:gd name="T55" fmla="*/ 2 h 57"/>
                    <a:gd name="T56" fmla="*/ 1 w 55"/>
                    <a:gd name="T57" fmla="*/ 1 h 57"/>
                    <a:gd name="T58" fmla="*/ 1 w 55"/>
                    <a:gd name="T59" fmla="*/ 1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7"/>
                    <a:gd name="T92" fmla="*/ 55 w 55"/>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7">
                      <a:moveTo>
                        <a:pt x="55" y="29"/>
                      </a:moveTo>
                      <a:lnTo>
                        <a:pt x="55" y="21"/>
                      </a:lnTo>
                      <a:lnTo>
                        <a:pt x="52" y="16"/>
                      </a:lnTo>
                      <a:lnTo>
                        <a:pt x="52" y="10"/>
                      </a:lnTo>
                      <a:lnTo>
                        <a:pt x="50" y="5"/>
                      </a:lnTo>
                      <a:lnTo>
                        <a:pt x="50" y="0"/>
                      </a:lnTo>
                      <a:lnTo>
                        <a:pt x="49" y="0"/>
                      </a:lnTo>
                      <a:lnTo>
                        <a:pt x="43" y="5"/>
                      </a:lnTo>
                      <a:lnTo>
                        <a:pt x="41" y="13"/>
                      </a:lnTo>
                      <a:lnTo>
                        <a:pt x="41" y="21"/>
                      </a:lnTo>
                      <a:lnTo>
                        <a:pt x="41" y="24"/>
                      </a:lnTo>
                      <a:lnTo>
                        <a:pt x="38" y="38"/>
                      </a:lnTo>
                      <a:lnTo>
                        <a:pt x="35" y="46"/>
                      </a:lnTo>
                      <a:lnTo>
                        <a:pt x="33" y="46"/>
                      </a:lnTo>
                      <a:lnTo>
                        <a:pt x="30" y="41"/>
                      </a:lnTo>
                      <a:lnTo>
                        <a:pt x="30" y="33"/>
                      </a:lnTo>
                      <a:lnTo>
                        <a:pt x="30" y="24"/>
                      </a:lnTo>
                      <a:lnTo>
                        <a:pt x="28" y="16"/>
                      </a:lnTo>
                      <a:lnTo>
                        <a:pt x="28" y="8"/>
                      </a:lnTo>
                      <a:lnTo>
                        <a:pt x="22" y="21"/>
                      </a:lnTo>
                      <a:lnTo>
                        <a:pt x="20" y="30"/>
                      </a:lnTo>
                      <a:lnTo>
                        <a:pt x="22" y="41"/>
                      </a:lnTo>
                      <a:lnTo>
                        <a:pt x="20" y="57"/>
                      </a:lnTo>
                      <a:lnTo>
                        <a:pt x="17" y="54"/>
                      </a:lnTo>
                      <a:lnTo>
                        <a:pt x="14" y="51"/>
                      </a:lnTo>
                      <a:lnTo>
                        <a:pt x="8" y="44"/>
                      </a:lnTo>
                      <a:lnTo>
                        <a:pt x="1" y="38"/>
                      </a:lnTo>
                      <a:lnTo>
                        <a:pt x="0" y="33"/>
                      </a:lnTo>
                      <a:lnTo>
                        <a:pt x="1" y="30"/>
                      </a:lnTo>
                      <a:lnTo>
                        <a:pt x="8"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4" name="Freeform 264"/>
                <p:cNvSpPr>
                  <a:spLocks/>
                </p:cNvSpPr>
                <p:nvPr/>
              </p:nvSpPr>
              <p:spPr bwMode="auto">
                <a:xfrm>
                  <a:off x="1769" y="3466"/>
                  <a:ext cx="28" cy="29"/>
                </a:xfrm>
                <a:custGeom>
                  <a:avLst/>
                  <a:gdLst>
                    <a:gd name="T0" fmla="*/ 4 w 55"/>
                    <a:gd name="T1" fmla="*/ 2 h 57"/>
                    <a:gd name="T2" fmla="*/ 4 w 55"/>
                    <a:gd name="T3" fmla="*/ 2 h 57"/>
                    <a:gd name="T4" fmla="*/ 4 w 55"/>
                    <a:gd name="T5" fmla="*/ 1 h 57"/>
                    <a:gd name="T6" fmla="*/ 4 w 55"/>
                    <a:gd name="T7" fmla="*/ 1 h 57"/>
                    <a:gd name="T8" fmla="*/ 4 w 55"/>
                    <a:gd name="T9" fmla="*/ 1 h 57"/>
                    <a:gd name="T10" fmla="*/ 4 w 55"/>
                    <a:gd name="T11" fmla="*/ 0 h 57"/>
                    <a:gd name="T12" fmla="*/ 3 w 55"/>
                    <a:gd name="T13" fmla="*/ 0 h 57"/>
                    <a:gd name="T14" fmla="*/ 3 w 55"/>
                    <a:gd name="T15" fmla="*/ 1 h 57"/>
                    <a:gd name="T16" fmla="*/ 3 w 55"/>
                    <a:gd name="T17" fmla="*/ 1 h 57"/>
                    <a:gd name="T18" fmla="*/ 3 w 55"/>
                    <a:gd name="T19" fmla="*/ 2 h 57"/>
                    <a:gd name="T20" fmla="*/ 3 w 55"/>
                    <a:gd name="T21" fmla="*/ 2 h 57"/>
                    <a:gd name="T22" fmla="*/ 3 w 55"/>
                    <a:gd name="T23" fmla="*/ 3 h 57"/>
                    <a:gd name="T24" fmla="*/ 3 w 55"/>
                    <a:gd name="T25" fmla="*/ 3 h 57"/>
                    <a:gd name="T26" fmla="*/ 3 w 55"/>
                    <a:gd name="T27" fmla="*/ 3 h 57"/>
                    <a:gd name="T28" fmla="*/ 2 w 55"/>
                    <a:gd name="T29" fmla="*/ 3 h 57"/>
                    <a:gd name="T30" fmla="*/ 2 w 55"/>
                    <a:gd name="T31" fmla="*/ 3 h 57"/>
                    <a:gd name="T32" fmla="*/ 2 w 55"/>
                    <a:gd name="T33" fmla="*/ 2 h 57"/>
                    <a:gd name="T34" fmla="*/ 2 w 55"/>
                    <a:gd name="T35" fmla="*/ 1 h 57"/>
                    <a:gd name="T36" fmla="*/ 2 w 55"/>
                    <a:gd name="T37" fmla="*/ 1 h 57"/>
                    <a:gd name="T38" fmla="*/ 2 w 55"/>
                    <a:gd name="T39" fmla="*/ 2 h 57"/>
                    <a:gd name="T40" fmla="*/ 2 w 55"/>
                    <a:gd name="T41" fmla="*/ 2 h 57"/>
                    <a:gd name="T42" fmla="*/ 2 w 55"/>
                    <a:gd name="T43" fmla="*/ 3 h 57"/>
                    <a:gd name="T44" fmla="*/ 2 w 55"/>
                    <a:gd name="T45" fmla="*/ 4 h 57"/>
                    <a:gd name="T46" fmla="*/ 2 w 55"/>
                    <a:gd name="T47" fmla="*/ 4 h 57"/>
                    <a:gd name="T48" fmla="*/ 1 w 55"/>
                    <a:gd name="T49" fmla="*/ 4 h 57"/>
                    <a:gd name="T50" fmla="*/ 1 w 55"/>
                    <a:gd name="T51" fmla="*/ 3 h 57"/>
                    <a:gd name="T52" fmla="*/ 1 w 55"/>
                    <a:gd name="T53" fmla="*/ 3 h 57"/>
                    <a:gd name="T54" fmla="*/ 0 w 55"/>
                    <a:gd name="T55" fmla="*/ 3 h 57"/>
                    <a:gd name="T56" fmla="*/ 1 w 55"/>
                    <a:gd name="T57" fmla="*/ 2 h 57"/>
                    <a:gd name="T58" fmla="*/ 1 w 55"/>
                    <a:gd name="T59" fmla="*/ 2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7"/>
                    <a:gd name="T92" fmla="*/ 55 w 55"/>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7">
                      <a:moveTo>
                        <a:pt x="55" y="28"/>
                      </a:moveTo>
                      <a:lnTo>
                        <a:pt x="55" y="21"/>
                      </a:lnTo>
                      <a:lnTo>
                        <a:pt x="53" y="16"/>
                      </a:lnTo>
                      <a:lnTo>
                        <a:pt x="53" y="11"/>
                      </a:lnTo>
                      <a:lnTo>
                        <a:pt x="50" y="6"/>
                      </a:lnTo>
                      <a:lnTo>
                        <a:pt x="50" y="0"/>
                      </a:lnTo>
                      <a:lnTo>
                        <a:pt x="47" y="0"/>
                      </a:lnTo>
                      <a:lnTo>
                        <a:pt x="42" y="6"/>
                      </a:lnTo>
                      <a:lnTo>
                        <a:pt x="39" y="13"/>
                      </a:lnTo>
                      <a:lnTo>
                        <a:pt x="39" y="21"/>
                      </a:lnTo>
                      <a:lnTo>
                        <a:pt x="39" y="24"/>
                      </a:lnTo>
                      <a:lnTo>
                        <a:pt x="37" y="39"/>
                      </a:lnTo>
                      <a:lnTo>
                        <a:pt x="36" y="46"/>
                      </a:lnTo>
                      <a:lnTo>
                        <a:pt x="33" y="46"/>
                      </a:lnTo>
                      <a:lnTo>
                        <a:pt x="30" y="41"/>
                      </a:lnTo>
                      <a:lnTo>
                        <a:pt x="30" y="33"/>
                      </a:lnTo>
                      <a:lnTo>
                        <a:pt x="30" y="24"/>
                      </a:lnTo>
                      <a:lnTo>
                        <a:pt x="28" y="16"/>
                      </a:lnTo>
                      <a:lnTo>
                        <a:pt x="28" y="8"/>
                      </a:lnTo>
                      <a:lnTo>
                        <a:pt x="22" y="21"/>
                      </a:lnTo>
                      <a:lnTo>
                        <a:pt x="20" y="32"/>
                      </a:lnTo>
                      <a:lnTo>
                        <a:pt x="22" y="41"/>
                      </a:lnTo>
                      <a:lnTo>
                        <a:pt x="20" y="57"/>
                      </a:lnTo>
                      <a:lnTo>
                        <a:pt x="17" y="54"/>
                      </a:lnTo>
                      <a:lnTo>
                        <a:pt x="15" y="52"/>
                      </a:lnTo>
                      <a:lnTo>
                        <a:pt x="7" y="44"/>
                      </a:lnTo>
                      <a:lnTo>
                        <a:pt x="1" y="39"/>
                      </a:lnTo>
                      <a:lnTo>
                        <a:pt x="0" y="33"/>
                      </a:lnTo>
                      <a:lnTo>
                        <a:pt x="1" y="32"/>
                      </a:lnTo>
                      <a:lnTo>
                        <a:pt x="7"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5" name="Freeform 265"/>
                <p:cNvSpPr>
                  <a:spLocks/>
                </p:cNvSpPr>
                <p:nvPr/>
              </p:nvSpPr>
              <p:spPr bwMode="auto">
                <a:xfrm>
                  <a:off x="1769" y="3502"/>
                  <a:ext cx="28" cy="29"/>
                </a:xfrm>
                <a:custGeom>
                  <a:avLst/>
                  <a:gdLst>
                    <a:gd name="T0" fmla="*/ 4 w 55"/>
                    <a:gd name="T1" fmla="*/ 2 h 57"/>
                    <a:gd name="T2" fmla="*/ 4 w 55"/>
                    <a:gd name="T3" fmla="*/ 2 h 57"/>
                    <a:gd name="T4" fmla="*/ 4 w 55"/>
                    <a:gd name="T5" fmla="*/ 1 h 57"/>
                    <a:gd name="T6" fmla="*/ 4 w 55"/>
                    <a:gd name="T7" fmla="*/ 1 h 57"/>
                    <a:gd name="T8" fmla="*/ 4 w 55"/>
                    <a:gd name="T9" fmla="*/ 1 h 57"/>
                    <a:gd name="T10" fmla="*/ 4 w 55"/>
                    <a:gd name="T11" fmla="*/ 0 h 57"/>
                    <a:gd name="T12" fmla="*/ 3 w 55"/>
                    <a:gd name="T13" fmla="*/ 0 h 57"/>
                    <a:gd name="T14" fmla="*/ 3 w 55"/>
                    <a:gd name="T15" fmla="*/ 1 h 57"/>
                    <a:gd name="T16" fmla="*/ 3 w 55"/>
                    <a:gd name="T17" fmla="*/ 1 h 57"/>
                    <a:gd name="T18" fmla="*/ 3 w 55"/>
                    <a:gd name="T19" fmla="*/ 2 h 57"/>
                    <a:gd name="T20" fmla="*/ 3 w 55"/>
                    <a:gd name="T21" fmla="*/ 2 h 57"/>
                    <a:gd name="T22" fmla="*/ 3 w 55"/>
                    <a:gd name="T23" fmla="*/ 3 h 57"/>
                    <a:gd name="T24" fmla="*/ 3 w 55"/>
                    <a:gd name="T25" fmla="*/ 3 h 57"/>
                    <a:gd name="T26" fmla="*/ 3 w 55"/>
                    <a:gd name="T27" fmla="*/ 3 h 57"/>
                    <a:gd name="T28" fmla="*/ 2 w 55"/>
                    <a:gd name="T29" fmla="*/ 3 h 57"/>
                    <a:gd name="T30" fmla="*/ 2 w 55"/>
                    <a:gd name="T31" fmla="*/ 3 h 57"/>
                    <a:gd name="T32" fmla="*/ 2 w 55"/>
                    <a:gd name="T33" fmla="*/ 2 h 57"/>
                    <a:gd name="T34" fmla="*/ 2 w 55"/>
                    <a:gd name="T35" fmla="*/ 1 h 57"/>
                    <a:gd name="T36" fmla="*/ 2 w 55"/>
                    <a:gd name="T37" fmla="*/ 1 h 57"/>
                    <a:gd name="T38" fmla="*/ 2 w 55"/>
                    <a:gd name="T39" fmla="*/ 2 h 57"/>
                    <a:gd name="T40" fmla="*/ 2 w 55"/>
                    <a:gd name="T41" fmla="*/ 2 h 57"/>
                    <a:gd name="T42" fmla="*/ 2 w 55"/>
                    <a:gd name="T43" fmla="*/ 3 h 57"/>
                    <a:gd name="T44" fmla="*/ 2 w 55"/>
                    <a:gd name="T45" fmla="*/ 4 h 57"/>
                    <a:gd name="T46" fmla="*/ 2 w 55"/>
                    <a:gd name="T47" fmla="*/ 4 h 57"/>
                    <a:gd name="T48" fmla="*/ 1 w 55"/>
                    <a:gd name="T49" fmla="*/ 4 h 57"/>
                    <a:gd name="T50" fmla="*/ 1 w 55"/>
                    <a:gd name="T51" fmla="*/ 3 h 57"/>
                    <a:gd name="T52" fmla="*/ 1 w 55"/>
                    <a:gd name="T53" fmla="*/ 3 h 57"/>
                    <a:gd name="T54" fmla="*/ 0 w 55"/>
                    <a:gd name="T55" fmla="*/ 3 h 57"/>
                    <a:gd name="T56" fmla="*/ 1 w 55"/>
                    <a:gd name="T57" fmla="*/ 3 h 57"/>
                    <a:gd name="T58" fmla="*/ 1 w 55"/>
                    <a:gd name="T59" fmla="*/ 3 h 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7"/>
                    <a:gd name="T92" fmla="*/ 55 w 55"/>
                    <a:gd name="T93" fmla="*/ 57 h 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7">
                      <a:moveTo>
                        <a:pt x="55" y="29"/>
                      </a:moveTo>
                      <a:lnTo>
                        <a:pt x="55" y="24"/>
                      </a:lnTo>
                      <a:lnTo>
                        <a:pt x="53" y="16"/>
                      </a:lnTo>
                      <a:lnTo>
                        <a:pt x="53" y="11"/>
                      </a:lnTo>
                      <a:lnTo>
                        <a:pt x="50" y="6"/>
                      </a:lnTo>
                      <a:lnTo>
                        <a:pt x="50" y="0"/>
                      </a:lnTo>
                      <a:lnTo>
                        <a:pt x="47" y="0"/>
                      </a:lnTo>
                      <a:lnTo>
                        <a:pt x="42" y="6"/>
                      </a:lnTo>
                      <a:lnTo>
                        <a:pt x="39" y="13"/>
                      </a:lnTo>
                      <a:lnTo>
                        <a:pt x="39" y="21"/>
                      </a:lnTo>
                      <a:lnTo>
                        <a:pt x="39" y="24"/>
                      </a:lnTo>
                      <a:lnTo>
                        <a:pt x="37" y="40"/>
                      </a:lnTo>
                      <a:lnTo>
                        <a:pt x="36" y="46"/>
                      </a:lnTo>
                      <a:lnTo>
                        <a:pt x="33" y="46"/>
                      </a:lnTo>
                      <a:lnTo>
                        <a:pt x="30" y="41"/>
                      </a:lnTo>
                      <a:lnTo>
                        <a:pt x="30" y="33"/>
                      </a:lnTo>
                      <a:lnTo>
                        <a:pt x="30" y="24"/>
                      </a:lnTo>
                      <a:lnTo>
                        <a:pt x="28" y="16"/>
                      </a:lnTo>
                      <a:lnTo>
                        <a:pt x="28" y="8"/>
                      </a:lnTo>
                      <a:lnTo>
                        <a:pt x="22" y="21"/>
                      </a:lnTo>
                      <a:lnTo>
                        <a:pt x="20" y="32"/>
                      </a:lnTo>
                      <a:lnTo>
                        <a:pt x="22" y="41"/>
                      </a:lnTo>
                      <a:lnTo>
                        <a:pt x="20" y="57"/>
                      </a:lnTo>
                      <a:lnTo>
                        <a:pt x="17" y="57"/>
                      </a:lnTo>
                      <a:lnTo>
                        <a:pt x="15" y="54"/>
                      </a:lnTo>
                      <a:lnTo>
                        <a:pt x="7" y="46"/>
                      </a:lnTo>
                      <a:lnTo>
                        <a:pt x="1" y="41"/>
                      </a:lnTo>
                      <a:lnTo>
                        <a:pt x="0" y="36"/>
                      </a:lnTo>
                      <a:lnTo>
                        <a:pt x="1" y="33"/>
                      </a:lnTo>
                      <a:lnTo>
                        <a:pt x="7"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6" name="Freeform 266"/>
                <p:cNvSpPr>
                  <a:spLocks/>
                </p:cNvSpPr>
                <p:nvPr/>
              </p:nvSpPr>
              <p:spPr bwMode="auto">
                <a:xfrm>
                  <a:off x="1768" y="3538"/>
                  <a:ext cx="27" cy="28"/>
                </a:xfrm>
                <a:custGeom>
                  <a:avLst/>
                  <a:gdLst>
                    <a:gd name="T0" fmla="*/ 3 w 54"/>
                    <a:gd name="T1" fmla="*/ 1 h 57"/>
                    <a:gd name="T2" fmla="*/ 3 w 54"/>
                    <a:gd name="T3" fmla="*/ 1 h 57"/>
                    <a:gd name="T4" fmla="*/ 3 w 54"/>
                    <a:gd name="T5" fmla="*/ 1 h 57"/>
                    <a:gd name="T6" fmla="*/ 3 w 54"/>
                    <a:gd name="T7" fmla="*/ 0 h 57"/>
                    <a:gd name="T8" fmla="*/ 3 w 54"/>
                    <a:gd name="T9" fmla="*/ 0 h 57"/>
                    <a:gd name="T10" fmla="*/ 3 w 54"/>
                    <a:gd name="T11" fmla="*/ 0 h 57"/>
                    <a:gd name="T12" fmla="*/ 3 w 54"/>
                    <a:gd name="T13" fmla="*/ 0 h 57"/>
                    <a:gd name="T14" fmla="*/ 3 w 54"/>
                    <a:gd name="T15" fmla="*/ 0 h 57"/>
                    <a:gd name="T16" fmla="*/ 3 w 54"/>
                    <a:gd name="T17" fmla="*/ 1 h 57"/>
                    <a:gd name="T18" fmla="*/ 3 w 54"/>
                    <a:gd name="T19" fmla="*/ 1 h 57"/>
                    <a:gd name="T20" fmla="*/ 3 w 54"/>
                    <a:gd name="T21" fmla="*/ 1 h 57"/>
                    <a:gd name="T22" fmla="*/ 3 w 54"/>
                    <a:gd name="T23" fmla="*/ 2 h 57"/>
                    <a:gd name="T24" fmla="*/ 3 w 54"/>
                    <a:gd name="T25" fmla="*/ 3 h 57"/>
                    <a:gd name="T26" fmla="*/ 2 w 54"/>
                    <a:gd name="T27" fmla="*/ 3 h 57"/>
                    <a:gd name="T28" fmla="*/ 2 w 54"/>
                    <a:gd name="T29" fmla="*/ 2 h 57"/>
                    <a:gd name="T30" fmla="*/ 2 w 54"/>
                    <a:gd name="T31" fmla="*/ 2 h 57"/>
                    <a:gd name="T32" fmla="*/ 2 w 54"/>
                    <a:gd name="T33" fmla="*/ 1 h 57"/>
                    <a:gd name="T34" fmla="*/ 2 w 54"/>
                    <a:gd name="T35" fmla="*/ 1 h 57"/>
                    <a:gd name="T36" fmla="*/ 2 w 54"/>
                    <a:gd name="T37" fmla="*/ 0 h 57"/>
                    <a:gd name="T38" fmla="*/ 2 w 54"/>
                    <a:gd name="T39" fmla="*/ 1 h 57"/>
                    <a:gd name="T40" fmla="*/ 2 w 54"/>
                    <a:gd name="T41" fmla="*/ 2 h 57"/>
                    <a:gd name="T42" fmla="*/ 2 w 54"/>
                    <a:gd name="T43" fmla="*/ 2 h 57"/>
                    <a:gd name="T44" fmla="*/ 2 w 54"/>
                    <a:gd name="T45" fmla="*/ 3 h 57"/>
                    <a:gd name="T46" fmla="*/ 1 w 54"/>
                    <a:gd name="T47" fmla="*/ 3 h 57"/>
                    <a:gd name="T48" fmla="*/ 1 w 54"/>
                    <a:gd name="T49" fmla="*/ 3 h 57"/>
                    <a:gd name="T50" fmla="*/ 1 w 54"/>
                    <a:gd name="T51" fmla="*/ 2 h 57"/>
                    <a:gd name="T52" fmla="*/ 0 w 54"/>
                    <a:gd name="T53" fmla="*/ 2 h 57"/>
                    <a:gd name="T54" fmla="*/ 1 w 54"/>
                    <a:gd name="T55" fmla="*/ 2 h 57"/>
                    <a:gd name="T56" fmla="*/ 1 w 54"/>
                    <a:gd name="T57" fmla="*/ 2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
                    <a:gd name="T88" fmla="*/ 0 h 57"/>
                    <a:gd name="T89" fmla="*/ 54 w 54"/>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 h="57">
                      <a:moveTo>
                        <a:pt x="54" y="29"/>
                      </a:moveTo>
                      <a:lnTo>
                        <a:pt x="54" y="24"/>
                      </a:lnTo>
                      <a:lnTo>
                        <a:pt x="51" y="19"/>
                      </a:lnTo>
                      <a:lnTo>
                        <a:pt x="51" y="13"/>
                      </a:lnTo>
                      <a:lnTo>
                        <a:pt x="49" y="7"/>
                      </a:lnTo>
                      <a:lnTo>
                        <a:pt x="49" y="0"/>
                      </a:lnTo>
                      <a:lnTo>
                        <a:pt x="46" y="0"/>
                      </a:lnTo>
                      <a:lnTo>
                        <a:pt x="43" y="7"/>
                      </a:lnTo>
                      <a:lnTo>
                        <a:pt x="41" y="16"/>
                      </a:lnTo>
                      <a:lnTo>
                        <a:pt x="40" y="24"/>
                      </a:lnTo>
                      <a:lnTo>
                        <a:pt x="40" y="27"/>
                      </a:lnTo>
                      <a:lnTo>
                        <a:pt x="37" y="41"/>
                      </a:lnTo>
                      <a:lnTo>
                        <a:pt x="34" y="49"/>
                      </a:lnTo>
                      <a:lnTo>
                        <a:pt x="32" y="49"/>
                      </a:lnTo>
                      <a:lnTo>
                        <a:pt x="32" y="45"/>
                      </a:lnTo>
                      <a:lnTo>
                        <a:pt x="32" y="37"/>
                      </a:lnTo>
                      <a:lnTo>
                        <a:pt x="29" y="27"/>
                      </a:lnTo>
                      <a:lnTo>
                        <a:pt x="29" y="16"/>
                      </a:lnTo>
                      <a:lnTo>
                        <a:pt x="29" y="8"/>
                      </a:lnTo>
                      <a:lnTo>
                        <a:pt x="24" y="21"/>
                      </a:lnTo>
                      <a:lnTo>
                        <a:pt x="21" y="33"/>
                      </a:lnTo>
                      <a:lnTo>
                        <a:pt x="21" y="45"/>
                      </a:lnTo>
                      <a:lnTo>
                        <a:pt x="19" y="57"/>
                      </a:lnTo>
                      <a:lnTo>
                        <a:pt x="13" y="54"/>
                      </a:lnTo>
                      <a:lnTo>
                        <a:pt x="5" y="48"/>
                      </a:lnTo>
                      <a:lnTo>
                        <a:pt x="4" y="41"/>
                      </a:lnTo>
                      <a:lnTo>
                        <a:pt x="0" y="37"/>
                      </a:lnTo>
                      <a:lnTo>
                        <a:pt x="4"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7" name="Freeform 267"/>
                <p:cNvSpPr>
                  <a:spLocks/>
                </p:cNvSpPr>
                <p:nvPr/>
              </p:nvSpPr>
              <p:spPr bwMode="auto">
                <a:xfrm>
                  <a:off x="1761" y="3576"/>
                  <a:ext cx="27" cy="28"/>
                </a:xfrm>
                <a:custGeom>
                  <a:avLst/>
                  <a:gdLst>
                    <a:gd name="T0" fmla="*/ 4 w 53"/>
                    <a:gd name="T1" fmla="*/ 2 h 55"/>
                    <a:gd name="T2" fmla="*/ 4 w 53"/>
                    <a:gd name="T3" fmla="*/ 2 h 55"/>
                    <a:gd name="T4" fmla="*/ 4 w 53"/>
                    <a:gd name="T5" fmla="*/ 2 h 55"/>
                    <a:gd name="T6" fmla="*/ 4 w 53"/>
                    <a:gd name="T7" fmla="*/ 1 h 55"/>
                    <a:gd name="T8" fmla="*/ 4 w 53"/>
                    <a:gd name="T9" fmla="*/ 1 h 55"/>
                    <a:gd name="T10" fmla="*/ 4 w 53"/>
                    <a:gd name="T11" fmla="*/ 0 h 55"/>
                    <a:gd name="T12" fmla="*/ 3 w 53"/>
                    <a:gd name="T13" fmla="*/ 0 h 55"/>
                    <a:gd name="T14" fmla="*/ 3 w 53"/>
                    <a:gd name="T15" fmla="*/ 1 h 55"/>
                    <a:gd name="T16" fmla="*/ 3 w 53"/>
                    <a:gd name="T17" fmla="*/ 1 h 55"/>
                    <a:gd name="T18" fmla="*/ 3 w 53"/>
                    <a:gd name="T19" fmla="*/ 2 h 55"/>
                    <a:gd name="T20" fmla="*/ 3 w 53"/>
                    <a:gd name="T21" fmla="*/ 2 h 55"/>
                    <a:gd name="T22" fmla="*/ 3 w 53"/>
                    <a:gd name="T23" fmla="*/ 3 h 55"/>
                    <a:gd name="T24" fmla="*/ 3 w 53"/>
                    <a:gd name="T25" fmla="*/ 3 h 55"/>
                    <a:gd name="T26" fmla="*/ 2 w 53"/>
                    <a:gd name="T27" fmla="*/ 3 h 55"/>
                    <a:gd name="T28" fmla="*/ 2 w 53"/>
                    <a:gd name="T29" fmla="*/ 3 h 55"/>
                    <a:gd name="T30" fmla="*/ 2 w 53"/>
                    <a:gd name="T31" fmla="*/ 3 h 55"/>
                    <a:gd name="T32" fmla="*/ 2 w 53"/>
                    <a:gd name="T33" fmla="*/ 2 h 55"/>
                    <a:gd name="T34" fmla="*/ 2 w 53"/>
                    <a:gd name="T35" fmla="*/ 1 h 55"/>
                    <a:gd name="T36" fmla="*/ 2 w 53"/>
                    <a:gd name="T37" fmla="*/ 1 h 55"/>
                    <a:gd name="T38" fmla="*/ 2 w 53"/>
                    <a:gd name="T39" fmla="*/ 2 h 55"/>
                    <a:gd name="T40" fmla="*/ 2 w 53"/>
                    <a:gd name="T41" fmla="*/ 3 h 55"/>
                    <a:gd name="T42" fmla="*/ 2 w 53"/>
                    <a:gd name="T43" fmla="*/ 3 h 55"/>
                    <a:gd name="T44" fmla="*/ 2 w 53"/>
                    <a:gd name="T45" fmla="*/ 4 h 55"/>
                    <a:gd name="T46" fmla="*/ 1 w 53"/>
                    <a:gd name="T47" fmla="*/ 4 h 55"/>
                    <a:gd name="T48" fmla="*/ 1 w 53"/>
                    <a:gd name="T49" fmla="*/ 3 h 55"/>
                    <a:gd name="T50" fmla="*/ 1 w 53"/>
                    <a:gd name="T51" fmla="*/ 3 h 55"/>
                    <a:gd name="T52" fmla="*/ 0 w 53"/>
                    <a:gd name="T53" fmla="*/ 3 h 55"/>
                    <a:gd name="T54" fmla="*/ 1 w 53"/>
                    <a:gd name="T55" fmla="*/ 3 h 55"/>
                    <a:gd name="T56" fmla="*/ 1 w 53"/>
                    <a:gd name="T57" fmla="*/ 3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5"/>
                    <a:gd name="T89" fmla="*/ 53 w 53"/>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5">
                      <a:moveTo>
                        <a:pt x="53" y="27"/>
                      </a:moveTo>
                      <a:lnTo>
                        <a:pt x="53" y="22"/>
                      </a:lnTo>
                      <a:lnTo>
                        <a:pt x="52" y="17"/>
                      </a:lnTo>
                      <a:lnTo>
                        <a:pt x="52" y="12"/>
                      </a:lnTo>
                      <a:lnTo>
                        <a:pt x="49" y="5"/>
                      </a:lnTo>
                      <a:lnTo>
                        <a:pt x="49" y="0"/>
                      </a:lnTo>
                      <a:lnTo>
                        <a:pt x="46" y="0"/>
                      </a:lnTo>
                      <a:lnTo>
                        <a:pt x="44" y="5"/>
                      </a:lnTo>
                      <a:lnTo>
                        <a:pt x="41" y="14"/>
                      </a:lnTo>
                      <a:lnTo>
                        <a:pt x="38" y="22"/>
                      </a:lnTo>
                      <a:lnTo>
                        <a:pt x="38" y="25"/>
                      </a:lnTo>
                      <a:lnTo>
                        <a:pt x="36" y="41"/>
                      </a:lnTo>
                      <a:lnTo>
                        <a:pt x="33" y="47"/>
                      </a:lnTo>
                      <a:lnTo>
                        <a:pt x="31" y="47"/>
                      </a:lnTo>
                      <a:lnTo>
                        <a:pt x="31" y="42"/>
                      </a:lnTo>
                      <a:lnTo>
                        <a:pt x="31" y="35"/>
                      </a:lnTo>
                      <a:lnTo>
                        <a:pt x="28" y="25"/>
                      </a:lnTo>
                      <a:lnTo>
                        <a:pt x="28" y="14"/>
                      </a:lnTo>
                      <a:lnTo>
                        <a:pt x="28" y="6"/>
                      </a:lnTo>
                      <a:lnTo>
                        <a:pt x="23" y="20"/>
                      </a:lnTo>
                      <a:lnTo>
                        <a:pt x="20" y="33"/>
                      </a:lnTo>
                      <a:lnTo>
                        <a:pt x="20" y="42"/>
                      </a:lnTo>
                      <a:lnTo>
                        <a:pt x="17" y="55"/>
                      </a:lnTo>
                      <a:lnTo>
                        <a:pt x="12" y="54"/>
                      </a:lnTo>
                      <a:lnTo>
                        <a:pt x="4" y="46"/>
                      </a:lnTo>
                      <a:lnTo>
                        <a:pt x="3" y="41"/>
                      </a:lnTo>
                      <a:lnTo>
                        <a:pt x="0" y="35"/>
                      </a:lnTo>
                      <a:lnTo>
                        <a:pt x="3"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8" name="Freeform 268"/>
                <p:cNvSpPr>
                  <a:spLocks/>
                </p:cNvSpPr>
                <p:nvPr/>
              </p:nvSpPr>
              <p:spPr bwMode="auto">
                <a:xfrm>
                  <a:off x="1759" y="3619"/>
                  <a:ext cx="28" cy="29"/>
                </a:xfrm>
                <a:custGeom>
                  <a:avLst/>
                  <a:gdLst>
                    <a:gd name="T0" fmla="*/ 3 w 57"/>
                    <a:gd name="T1" fmla="*/ 2 h 57"/>
                    <a:gd name="T2" fmla="*/ 3 w 57"/>
                    <a:gd name="T3" fmla="*/ 2 h 57"/>
                    <a:gd name="T4" fmla="*/ 3 w 57"/>
                    <a:gd name="T5" fmla="*/ 1 h 57"/>
                    <a:gd name="T6" fmla="*/ 3 w 57"/>
                    <a:gd name="T7" fmla="*/ 1 h 57"/>
                    <a:gd name="T8" fmla="*/ 3 w 57"/>
                    <a:gd name="T9" fmla="*/ 1 h 57"/>
                    <a:gd name="T10" fmla="*/ 3 w 57"/>
                    <a:gd name="T11" fmla="*/ 0 h 57"/>
                    <a:gd name="T12" fmla="*/ 3 w 57"/>
                    <a:gd name="T13" fmla="*/ 0 h 57"/>
                    <a:gd name="T14" fmla="*/ 2 w 57"/>
                    <a:gd name="T15" fmla="*/ 1 h 57"/>
                    <a:gd name="T16" fmla="*/ 2 w 57"/>
                    <a:gd name="T17" fmla="*/ 1 h 57"/>
                    <a:gd name="T18" fmla="*/ 2 w 57"/>
                    <a:gd name="T19" fmla="*/ 2 h 57"/>
                    <a:gd name="T20" fmla="*/ 2 w 57"/>
                    <a:gd name="T21" fmla="*/ 2 h 57"/>
                    <a:gd name="T22" fmla="*/ 2 w 57"/>
                    <a:gd name="T23" fmla="*/ 3 h 57"/>
                    <a:gd name="T24" fmla="*/ 2 w 57"/>
                    <a:gd name="T25" fmla="*/ 3 h 57"/>
                    <a:gd name="T26" fmla="*/ 1 w 57"/>
                    <a:gd name="T27" fmla="*/ 3 h 57"/>
                    <a:gd name="T28" fmla="*/ 1 w 57"/>
                    <a:gd name="T29" fmla="*/ 3 h 57"/>
                    <a:gd name="T30" fmla="*/ 1 w 57"/>
                    <a:gd name="T31" fmla="*/ 2 h 57"/>
                    <a:gd name="T32" fmla="*/ 1 w 57"/>
                    <a:gd name="T33" fmla="*/ 1 h 57"/>
                    <a:gd name="T34" fmla="*/ 1 w 57"/>
                    <a:gd name="T35" fmla="*/ 1 h 57"/>
                    <a:gd name="T36" fmla="*/ 1 w 57"/>
                    <a:gd name="T37" fmla="*/ 2 h 57"/>
                    <a:gd name="T38" fmla="*/ 1 w 57"/>
                    <a:gd name="T39" fmla="*/ 2 h 57"/>
                    <a:gd name="T40" fmla="*/ 1 w 57"/>
                    <a:gd name="T41" fmla="*/ 3 h 57"/>
                    <a:gd name="T42" fmla="*/ 1 w 57"/>
                    <a:gd name="T43" fmla="*/ 4 h 57"/>
                    <a:gd name="T44" fmla="*/ 1 w 57"/>
                    <a:gd name="T45" fmla="*/ 4 h 57"/>
                    <a:gd name="T46" fmla="*/ 1 w 57"/>
                    <a:gd name="T47" fmla="*/ 4 h 57"/>
                    <a:gd name="T48" fmla="*/ 0 w 57"/>
                    <a:gd name="T49" fmla="*/ 3 h 57"/>
                    <a:gd name="T50" fmla="*/ 0 w 57"/>
                    <a:gd name="T51" fmla="*/ 3 h 57"/>
                    <a:gd name="T52" fmla="*/ 0 w 57"/>
                    <a:gd name="T53" fmla="*/ 3 h 57"/>
                    <a:gd name="T54" fmla="*/ 0 w 57"/>
                    <a:gd name="T55" fmla="*/ 2 h 57"/>
                    <a:gd name="T56" fmla="*/ 0 w 57"/>
                    <a:gd name="T57" fmla="*/ 2 h 5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57"/>
                    <a:gd name="T89" fmla="*/ 57 w 57"/>
                    <a:gd name="T90" fmla="*/ 57 h 5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57">
                      <a:moveTo>
                        <a:pt x="57" y="29"/>
                      </a:moveTo>
                      <a:lnTo>
                        <a:pt x="54" y="21"/>
                      </a:lnTo>
                      <a:lnTo>
                        <a:pt x="51" y="16"/>
                      </a:lnTo>
                      <a:lnTo>
                        <a:pt x="51" y="11"/>
                      </a:lnTo>
                      <a:lnTo>
                        <a:pt x="51" y="6"/>
                      </a:lnTo>
                      <a:lnTo>
                        <a:pt x="51" y="0"/>
                      </a:lnTo>
                      <a:lnTo>
                        <a:pt x="49" y="0"/>
                      </a:lnTo>
                      <a:lnTo>
                        <a:pt x="43" y="6"/>
                      </a:lnTo>
                      <a:lnTo>
                        <a:pt x="41" y="14"/>
                      </a:lnTo>
                      <a:lnTo>
                        <a:pt x="38" y="21"/>
                      </a:lnTo>
                      <a:lnTo>
                        <a:pt x="38" y="24"/>
                      </a:lnTo>
                      <a:lnTo>
                        <a:pt x="36" y="40"/>
                      </a:lnTo>
                      <a:lnTo>
                        <a:pt x="33" y="48"/>
                      </a:lnTo>
                      <a:lnTo>
                        <a:pt x="30" y="41"/>
                      </a:lnTo>
                      <a:lnTo>
                        <a:pt x="30" y="33"/>
                      </a:lnTo>
                      <a:lnTo>
                        <a:pt x="30" y="24"/>
                      </a:lnTo>
                      <a:lnTo>
                        <a:pt x="28" y="16"/>
                      </a:lnTo>
                      <a:lnTo>
                        <a:pt x="28" y="8"/>
                      </a:lnTo>
                      <a:lnTo>
                        <a:pt x="22" y="21"/>
                      </a:lnTo>
                      <a:lnTo>
                        <a:pt x="21" y="32"/>
                      </a:lnTo>
                      <a:lnTo>
                        <a:pt x="22" y="41"/>
                      </a:lnTo>
                      <a:lnTo>
                        <a:pt x="21" y="57"/>
                      </a:lnTo>
                      <a:lnTo>
                        <a:pt x="17" y="54"/>
                      </a:lnTo>
                      <a:lnTo>
                        <a:pt x="16" y="51"/>
                      </a:lnTo>
                      <a:lnTo>
                        <a:pt x="8" y="44"/>
                      </a:lnTo>
                      <a:lnTo>
                        <a:pt x="3" y="40"/>
                      </a:lnTo>
                      <a:lnTo>
                        <a:pt x="0" y="33"/>
                      </a:lnTo>
                      <a:lnTo>
                        <a:pt x="3" y="32"/>
                      </a:lnTo>
                      <a:lnTo>
                        <a:pt x="8" y="32"/>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09" name="Freeform 269"/>
                <p:cNvSpPr>
                  <a:spLocks/>
                </p:cNvSpPr>
                <p:nvPr/>
              </p:nvSpPr>
              <p:spPr bwMode="auto">
                <a:xfrm>
                  <a:off x="1753" y="3658"/>
                  <a:ext cx="27" cy="27"/>
                </a:xfrm>
                <a:custGeom>
                  <a:avLst/>
                  <a:gdLst>
                    <a:gd name="T0" fmla="*/ 3 w 56"/>
                    <a:gd name="T1" fmla="*/ 1 h 55"/>
                    <a:gd name="T2" fmla="*/ 3 w 56"/>
                    <a:gd name="T3" fmla="*/ 1 h 55"/>
                    <a:gd name="T4" fmla="*/ 3 w 56"/>
                    <a:gd name="T5" fmla="*/ 0 h 55"/>
                    <a:gd name="T6" fmla="*/ 3 w 56"/>
                    <a:gd name="T7" fmla="*/ 0 h 55"/>
                    <a:gd name="T8" fmla="*/ 3 w 56"/>
                    <a:gd name="T9" fmla="*/ 0 h 55"/>
                    <a:gd name="T10" fmla="*/ 3 w 56"/>
                    <a:gd name="T11" fmla="*/ 0 h 55"/>
                    <a:gd name="T12" fmla="*/ 3 w 56"/>
                    <a:gd name="T13" fmla="*/ 0 h 55"/>
                    <a:gd name="T14" fmla="*/ 2 w 56"/>
                    <a:gd name="T15" fmla="*/ 0 h 55"/>
                    <a:gd name="T16" fmla="*/ 2 w 56"/>
                    <a:gd name="T17" fmla="*/ 0 h 55"/>
                    <a:gd name="T18" fmla="*/ 2 w 56"/>
                    <a:gd name="T19" fmla="*/ 1 h 55"/>
                    <a:gd name="T20" fmla="*/ 2 w 56"/>
                    <a:gd name="T21" fmla="*/ 1 h 55"/>
                    <a:gd name="T22" fmla="*/ 2 w 56"/>
                    <a:gd name="T23" fmla="*/ 2 h 55"/>
                    <a:gd name="T24" fmla="*/ 2 w 56"/>
                    <a:gd name="T25" fmla="*/ 2 h 55"/>
                    <a:gd name="T26" fmla="*/ 1 w 56"/>
                    <a:gd name="T27" fmla="*/ 2 h 55"/>
                    <a:gd name="T28" fmla="*/ 1 w 56"/>
                    <a:gd name="T29" fmla="*/ 2 h 55"/>
                    <a:gd name="T30" fmla="*/ 1 w 56"/>
                    <a:gd name="T31" fmla="*/ 1 h 55"/>
                    <a:gd name="T32" fmla="*/ 1 w 56"/>
                    <a:gd name="T33" fmla="*/ 0 h 55"/>
                    <a:gd name="T34" fmla="*/ 1 w 56"/>
                    <a:gd name="T35" fmla="*/ 0 h 55"/>
                    <a:gd name="T36" fmla="*/ 1 w 56"/>
                    <a:gd name="T37" fmla="*/ 1 h 55"/>
                    <a:gd name="T38" fmla="*/ 1 w 56"/>
                    <a:gd name="T39" fmla="*/ 1 h 55"/>
                    <a:gd name="T40" fmla="*/ 1 w 56"/>
                    <a:gd name="T41" fmla="*/ 2 h 55"/>
                    <a:gd name="T42" fmla="*/ 1 w 56"/>
                    <a:gd name="T43" fmla="*/ 3 h 55"/>
                    <a:gd name="T44" fmla="*/ 1 w 56"/>
                    <a:gd name="T45" fmla="*/ 3 h 55"/>
                    <a:gd name="T46" fmla="*/ 1 w 56"/>
                    <a:gd name="T47" fmla="*/ 3 h 55"/>
                    <a:gd name="T48" fmla="*/ 0 w 56"/>
                    <a:gd name="T49" fmla="*/ 2 h 55"/>
                    <a:gd name="T50" fmla="*/ 0 w 56"/>
                    <a:gd name="T51" fmla="*/ 2 h 55"/>
                    <a:gd name="T52" fmla="*/ 0 w 56"/>
                    <a:gd name="T53" fmla="*/ 2 h 55"/>
                    <a:gd name="T54" fmla="*/ 0 w 56"/>
                    <a:gd name="T55" fmla="*/ 1 h 55"/>
                    <a:gd name="T56" fmla="*/ 0 w 56"/>
                    <a:gd name="T57" fmla="*/ 1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55"/>
                    <a:gd name="T89" fmla="*/ 56 w 56"/>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55">
                      <a:moveTo>
                        <a:pt x="56" y="28"/>
                      </a:moveTo>
                      <a:lnTo>
                        <a:pt x="54" y="20"/>
                      </a:lnTo>
                      <a:lnTo>
                        <a:pt x="51" y="14"/>
                      </a:lnTo>
                      <a:lnTo>
                        <a:pt x="51" y="9"/>
                      </a:lnTo>
                      <a:lnTo>
                        <a:pt x="51" y="4"/>
                      </a:lnTo>
                      <a:lnTo>
                        <a:pt x="51" y="0"/>
                      </a:lnTo>
                      <a:lnTo>
                        <a:pt x="49" y="0"/>
                      </a:lnTo>
                      <a:lnTo>
                        <a:pt x="43" y="4"/>
                      </a:lnTo>
                      <a:lnTo>
                        <a:pt x="41" y="12"/>
                      </a:lnTo>
                      <a:lnTo>
                        <a:pt x="38" y="20"/>
                      </a:lnTo>
                      <a:lnTo>
                        <a:pt x="38" y="22"/>
                      </a:lnTo>
                      <a:lnTo>
                        <a:pt x="35" y="38"/>
                      </a:lnTo>
                      <a:lnTo>
                        <a:pt x="34" y="45"/>
                      </a:lnTo>
                      <a:lnTo>
                        <a:pt x="30" y="41"/>
                      </a:lnTo>
                      <a:lnTo>
                        <a:pt x="30" y="33"/>
                      </a:lnTo>
                      <a:lnTo>
                        <a:pt x="30" y="22"/>
                      </a:lnTo>
                      <a:lnTo>
                        <a:pt x="29" y="14"/>
                      </a:lnTo>
                      <a:lnTo>
                        <a:pt x="29" y="8"/>
                      </a:lnTo>
                      <a:lnTo>
                        <a:pt x="22" y="20"/>
                      </a:lnTo>
                      <a:lnTo>
                        <a:pt x="21" y="30"/>
                      </a:lnTo>
                      <a:lnTo>
                        <a:pt x="22" y="41"/>
                      </a:lnTo>
                      <a:lnTo>
                        <a:pt x="21" y="55"/>
                      </a:lnTo>
                      <a:lnTo>
                        <a:pt x="18" y="52"/>
                      </a:lnTo>
                      <a:lnTo>
                        <a:pt x="16" y="50"/>
                      </a:lnTo>
                      <a:lnTo>
                        <a:pt x="8" y="42"/>
                      </a:lnTo>
                      <a:lnTo>
                        <a:pt x="2" y="38"/>
                      </a:lnTo>
                      <a:lnTo>
                        <a:pt x="0" y="33"/>
                      </a:lnTo>
                      <a:lnTo>
                        <a:pt x="2" y="30"/>
                      </a:lnTo>
                      <a:lnTo>
                        <a:pt x="8" y="3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10" name="Freeform 270"/>
                <p:cNvSpPr>
                  <a:spLocks/>
                </p:cNvSpPr>
                <p:nvPr/>
              </p:nvSpPr>
              <p:spPr bwMode="auto">
                <a:xfrm>
                  <a:off x="1746" y="3693"/>
                  <a:ext cx="28" cy="28"/>
                </a:xfrm>
                <a:custGeom>
                  <a:avLst/>
                  <a:gdLst>
                    <a:gd name="T0" fmla="*/ 4 w 55"/>
                    <a:gd name="T1" fmla="*/ 2 h 55"/>
                    <a:gd name="T2" fmla="*/ 4 w 55"/>
                    <a:gd name="T3" fmla="*/ 2 h 55"/>
                    <a:gd name="T4" fmla="*/ 4 w 55"/>
                    <a:gd name="T5" fmla="*/ 1 h 55"/>
                    <a:gd name="T6" fmla="*/ 4 w 55"/>
                    <a:gd name="T7" fmla="*/ 1 h 55"/>
                    <a:gd name="T8" fmla="*/ 4 w 55"/>
                    <a:gd name="T9" fmla="*/ 1 h 55"/>
                    <a:gd name="T10" fmla="*/ 4 w 55"/>
                    <a:gd name="T11" fmla="*/ 0 h 55"/>
                    <a:gd name="T12" fmla="*/ 3 w 55"/>
                    <a:gd name="T13" fmla="*/ 0 h 55"/>
                    <a:gd name="T14" fmla="*/ 3 w 55"/>
                    <a:gd name="T15" fmla="*/ 1 h 55"/>
                    <a:gd name="T16" fmla="*/ 3 w 55"/>
                    <a:gd name="T17" fmla="*/ 1 h 55"/>
                    <a:gd name="T18" fmla="*/ 3 w 55"/>
                    <a:gd name="T19" fmla="*/ 2 h 55"/>
                    <a:gd name="T20" fmla="*/ 3 w 55"/>
                    <a:gd name="T21" fmla="*/ 2 h 55"/>
                    <a:gd name="T22" fmla="*/ 3 w 55"/>
                    <a:gd name="T23" fmla="*/ 3 h 55"/>
                    <a:gd name="T24" fmla="*/ 3 w 55"/>
                    <a:gd name="T25" fmla="*/ 3 h 55"/>
                    <a:gd name="T26" fmla="*/ 2 w 55"/>
                    <a:gd name="T27" fmla="*/ 3 h 55"/>
                    <a:gd name="T28" fmla="*/ 2 w 55"/>
                    <a:gd name="T29" fmla="*/ 3 h 55"/>
                    <a:gd name="T30" fmla="*/ 2 w 55"/>
                    <a:gd name="T31" fmla="*/ 2 h 55"/>
                    <a:gd name="T32" fmla="*/ 2 w 55"/>
                    <a:gd name="T33" fmla="*/ 1 h 55"/>
                    <a:gd name="T34" fmla="*/ 2 w 55"/>
                    <a:gd name="T35" fmla="*/ 1 h 55"/>
                    <a:gd name="T36" fmla="*/ 2 w 55"/>
                    <a:gd name="T37" fmla="*/ 2 h 55"/>
                    <a:gd name="T38" fmla="*/ 2 w 55"/>
                    <a:gd name="T39" fmla="*/ 2 h 55"/>
                    <a:gd name="T40" fmla="*/ 2 w 55"/>
                    <a:gd name="T41" fmla="*/ 3 h 55"/>
                    <a:gd name="T42" fmla="*/ 2 w 55"/>
                    <a:gd name="T43" fmla="*/ 4 h 55"/>
                    <a:gd name="T44" fmla="*/ 2 w 55"/>
                    <a:gd name="T45" fmla="*/ 4 h 55"/>
                    <a:gd name="T46" fmla="*/ 1 w 55"/>
                    <a:gd name="T47" fmla="*/ 4 h 55"/>
                    <a:gd name="T48" fmla="*/ 1 w 55"/>
                    <a:gd name="T49" fmla="*/ 3 h 55"/>
                    <a:gd name="T50" fmla="*/ 1 w 55"/>
                    <a:gd name="T51" fmla="*/ 3 h 55"/>
                    <a:gd name="T52" fmla="*/ 0 w 55"/>
                    <a:gd name="T53" fmla="*/ 3 h 55"/>
                    <a:gd name="T54" fmla="*/ 1 w 55"/>
                    <a:gd name="T55" fmla="*/ 3 h 55"/>
                    <a:gd name="T56" fmla="*/ 1 w 55"/>
                    <a:gd name="T57" fmla="*/ 3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
                    <a:gd name="T88" fmla="*/ 0 h 55"/>
                    <a:gd name="T89" fmla="*/ 55 w 55"/>
                    <a:gd name="T90" fmla="*/ 55 h 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 h="55">
                      <a:moveTo>
                        <a:pt x="55" y="28"/>
                      </a:moveTo>
                      <a:lnTo>
                        <a:pt x="53" y="22"/>
                      </a:lnTo>
                      <a:lnTo>
                        <a:pt x="50" y="14"/>
                      </a:lnTo>
                      <a:lnTo>
                        <a:pt x="50" y="9"/>
                      </a:lnTo>
                      <a:lnTo>
                        <a:pt x="50" y="5"/>
                      </a:lnTo>
                      <a:lnTo>
                        <a:pt x="50" y="0"/>
                      </a:lnTo>
                      <a:lnTo>
                        <a:pt x="47" y="0"/>
                      </a:lnTo>
                      <a:lnTo>
                        <a:pt x="42" y="5"/>
                      </a:lnTo>
                      <a:lnTo>
                        <a:pt x="41" y="12"/>
                      </a:lnTo>
                      <a:lnTo>
                        <a:pt x="38" y="20"/>
                      </a:lnTo>
                      <a:lnTo>
                        <a:pt x="38" y="22"/>
                      </a:lnTo>
                      <a:lnTo>
                        <a:pt x="34" y="38"/>
                      </a:lnTo>
                      <a:lnTo>
                        <a:pt x="33" y="46"/>
                      </a:lnTo>
                      <a:lnTo>
                        <a:pt x="30" y="41"/>
                      </a:lnTo>
                      <a:lnTo>
                        <a:pt x="30" y="33"/>
                      </a:lnTo>
                      <a:lnTo>
                        <a:pt x="30" y="22"/>
                      </a:lnTo>
                      <a:lnTo>
                        <a:pt x="28" y="14"/>
                      </a:lnTo>
                      <a:lnTo>
                        <a:pt x="28" y="8"/>
                      </a:lnTo>
                      <a:lnTo>
                        <a:pt x="22" y="20"/>
                      </a:lnTo>
                      <a:lnTo>
                        <a:pt x="20" y="30"/>
                      </a:lnTo>
                      <a:lnTo>
                        <a:pt x="22" y="41"/>
                      </a:lnTo>
                      <a:lnTo>
                        <a:pt x="20" y="55"/>
                      </a:lnTo>
                      <a:lnTo>
                        <a:pt x="17" y="55"/>
                      </a:lnTo>
                      <a:lnTo>
                        <a:pt x="14" y="52"/>
                      </a:lnTo>
                      <a:lnTo>
                        <a:pt x="8" y="46"/>
                      </a:lnTo>
                      <a:lnTo>
                        <a:pt x="3" y="41"/>
                      </a:lnTo>
                      <a:lnTo>
                        <a:pt x="0" y="35"/>
                      </a:lnTo>
                      <a:lnTo>
                        <a:pt x="3"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311" name="Freeform 271"/>
                <p:cNvSpPr>
                  <a:spLocks/>
                </p:cNvSpPr>
                <p:nvPr/>
              </p:nvSpPr>
              <p:spPr bwMode="auto">
                <a:xfrm>
                  <a:off x="1738" y="3731"/>
                  <a:ext cx="27" cy="28"/>
                </a:xfrm>
                <a:custGeom>
                  <a:avLst/>
                  <a:gdLst>
                    <a:gd name="T0" fmla="*/ 3 w 56"/>
                    <a:gd name="T1" fmla="*/ 2 h 55"/>
                    <a:gd name="T2" fmla="*/ 3 w 56"/>
                    <a:gd name="T3" fmla="*/ 2 h 55"/>
                    <a:gd name="T4" fmla="*/ 3 w 56"/>
                    <a:gd name="T5" fmla="*/ 1 h 55"/>
                    <a:gd name="T6" fmla="*/ 3 w 56"/>
                    <a:gd name="T7" fmla="*/ 1 h 55"/>
                    <a:gd name="T8" fmla="*/ 3 w 56"/>
                    <a:gd name="T9" fmla="*/ 1 h 55"/>
                    <a:gd name="T10" fmla="*/ 3 w 56"/>
                    <a:gd name="T11" fmla="*/ 0 h 55"/>
                    <a:gd name="T12" fmla="*/ 2 w 56"/>
                    <a:gd name="T13" fmla="*/ 0 h 55"/>
                    <a:gd name="T14" fmla="*/ 2 w 56"/>
                    <a:gd name="T15" fmla="*/ 1 h 55"/>
                    <a:gd name="T16" fmla="*/ 2 w 56"/>
                    <a:gd name="T17" fmla="*/ 1 h 55"/>
                    <a:gd name="T18" fmla="*/ 2 w 56"/>
                    <a:gd name="T19" fmla="*/ 2 h 55"/>
                    <a:gd name="T20" fmla="*/ 2 w 56"/>
                    <a:gd name="T21" fmla="*/ 2 h 55"/>
                    <a:gd name="T22" fmla="*/ 2 w 56"/>
                    <a:gd name="T23" fmla="*/ 3 h 55"/>
                    <a:gd name="T24" fmla="*/ 2 w 56"/>
                    <a:gd name="T25" fmla="*/ 3 h 55"/>
                    <a:gd name="T26" fmla="*/ 1 w 56"/>
                    <a:gd name="T27" fmla="*/ 3 h 55"/>
                    <a:gd name="T28" fmla="*/ 1 w 56"/>
                    <a:gd name="T29" fmla="*/ 3 h 55"/>
                    <a:gd name="T30" fmla="*/ 1 w 56"/>
                    <a:gd name="T31" fmla="*/ 3 h 55"/>
                    <a:gd name="T32" fmla="*/ 1 w 56"/>
                    <a:gd name="T33" fmla="*/ 2 h 55"/>
                    <a:gd name="T34" fmla="*/ 1 w 56"/>
                    <a:gd name="T35" fmla="*/ 1 h 55"/>
                    <a:gd name="T36" fmla="*/ 1 w 56"/>
                    <a:gd name="T37" fmla="*/ 1 h 55"/>
                    <a:gd name="T38" fmla="*/ 1 w 56"/>
                    <a:gd name="T39" fmla="*/ 2 h 55"/>
                    <a:gd name="T40" fmla="*/ 1 w 56"/>
                    <a:gd name="T41" fmla="*/ 2 h 55"/>
                    <a:gd name="T42" fmla="*/ 1 w 56"/>
                    <a:gd name="T43" fmla="*/ 3 h 55"/>
                    <a:gd name="T44" fmla="*/ 1 w 56"/>
                    <a:gd name="T45" fmla="*/ 4 h 55"/>
                    <a:gd name="T46" fmla="*/ 1 w 56"/>
                    <a:gd name="T47" fmla="*/ 4 h 55"/>
                    <a:gd name="T48" fmla="*/ 0 w 56"/>
                    <a:gd name="T49" fmla="*/ 4 h 55"/>
                    <a:gd name="T50" fmla="*/ 0 w 56"/>
                    <a:gd name="T51" fmla="*/ 3 h 55"/>
                    <a:gd name="T52" fmla="*/ 0 w 56"/>
                    <a:gd name="T53" fmla="*/ 3 h 55"/>
                    <a:gd name="T54" fmla="*/ 0 w 56"/>
                    <a:gd name="T55" fmla="*/ 3 h 55"/>
                    <a:gd name="T56" fmla="*/ 0 w 56"/>
                    <a:gd name="T57" fmla="*/ 3 h 55"/>
                    <a:gd name="T58" fmla="*/ 0 w 56"/>
                    <a:gd name="T59" fmla="*/ 3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55"/>
                    <a:gd name="T92" fmla="*/ 56 w 56"/>
                    <a:gd name="T93" fmla="*/ 55 h 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55">
                      <a:moveTo>
                        <a:pt x="56" y="28"/>
                      </a:moveTo>
                      <a:lnTo>
                        <a:pt x="56" y="23"/>
                      </a:lnTo>
                      <a:lnTo>
                        <a:pt x="52" y="15"/>
                      </a:lnTo>
                      <a:lnTo>
                        <a:pt x="52" y="11"/>
                      </a:lnTo>
                      <a:lnTo>
                        <a:pt x="51" y="4"/>
                      </a:lnTo>
                      <a:lnTo>
                        <a:pt x="51" y="0"/>
                      </a:lnTo>
                      <a:lnTo>
                        <a:pt x="48" y="0"/>
                      </a:lnTo>
                      <a:lnTo>
                        <a:pt x="43" y="4"/>
                      </a:lnTo>
                      <a:lnTo>
                        <a:pt x="40" y="12"/>
                      </a:lnTo>
                      <a:lnTo>
                        <a:pt x="40" y="20"/>
                      </a:lnTo>
                      <a:lnTo>
                        <a:pt x="40" y="23"/>
                      </a:lnTo>
                      <a:lnTo>
                        <a:pt x="38" y="38"/>
                      </a:lnTo>
                      <a:lnTo>
                        <a:pt x="35" y="46"/>
                      </a:lnTo>
                      <a:lnTo>
                        <a:pt x="32" y="46"/>
                      </a:lnTo>
                      <a:lnTo>
                        <a:pt x="30" y="41"/>
                      </a:lnTo>
                      <a:lnTo>
                        <a:pt x="30" y="33"/>
                      </a:lnTo>
                      <a:lnTo>
                        <a:pt x="30" y="23"/>
                      </a:lnTo>
                      <a:lnTo>
                        <a:pt x="29" y="15"/>
                      </a:lnTo>
                      <a:lnTo>
                        <a:pt x="29" y="8"/>
                      </a:lnTo>
                      <a:lnTo>
                        <a:pt x="22" y="20"/>
                      </a:lnTo>
                      <a:lnTo>
                        <a:pt x="21" y="30"/>
                      </a:lnTo>
                      <a:lnTo>
                        <a:pt x="22" y="41"/>
                      </a:lnTo>
                      <a:lnTo>
                        <a:pt x="21" y="55"/>
                      </a:lnTo>
                      <a:lnTo>
                        <a:pt x="18" y="55"/>
                      </a:lnTo>
                      <a:lnTo>
                        <a:pt x="14" y="53"/>
                      </a:lnTo>
                      <a:lnTo>
                        <a:pt x="8" y="46"/>
                      </a:lnTo>
                      <a:lnTo>
                        <a:pt x="2" y="41"/>
                      </a:lnTo>
                      <a:lnTo>
                        <a:pt x="0" y="36"/>
                      </a:lnTo>
                      <a:lnTo>
                        <a:pt x="2" y="33"/>
                      </a:lnTo>
                      <a:lnTo>
                        <a:pt x="8" y="33"/>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sp>
            <p:nvSpPr>
              <p:cNvPr id="43256" name="Freeform 272"/>
              <p:cNvSpPr>
                <a:spLocks/>
              </p:cNvSpPr>
              <p:nvPr/>
            </p:nvSpPr>
            <p:spPr bwMode="auto">
              <a:xfrm>
                <a:off x="3374" y="3257"/>
                <a:ext cx="47" cy="243"/>
              </a:xfrm>
              <a:custGeom>
                <a:avLst/>
                <a:gdLst>
                  <a:gd name="T0" fmla="*/ 5 w 93"/>
                  <a:gd name="T1" fmla="*/ 0 h 487"/>
                  <a:gd name="T2" fmla="*/ 5 w 93"/>
                  <a:gd name="T3" fmla="*/ 0 h 487"/>
                  <a:gd name="T4" fmla="*/ 3 w 93"/>
                  <a:gd name="T5" fmla="*/ 3 h 487"/>
                  <a:gd name="T6" fmla="*/ 3 w 93"/>
                  <a:gd name="T7" fmla="*/ 3 h 487"/>
                  <a:gd name="T8" fmla="*/ 1 w 93"/>
                  <a:gd name="T9" fmla="*/ 6 h 487"/>
                  <a:gd name="T10" fmla="*/ 1 w 93"/>
                  <a:gd name="T11" fmla="*/ 6 h 487"/>
                  <a:gd name="T12" fmla="*/ 1 w 93"/>
                  <a:gd name="T13" fmla="*/ 10 h 487"/>
                  <a:gd name="T14" fmla="*/ 1 w 93"/>
                  <a:gd name="T15" fmla="*/ 10 h 487"/>
                  <a:gd name="T16" fmla="*/ 0 w 93"/>
                  <a:gd name="T17" fmla="*/ 14 h 487"/>
                  <a:gd name="T18" fmla="*/ 0 w 93"/>
                  <a:gd name="T19" fmla="*/ 14 h 487"/>
                  <a:gd name="T20" fmla="*/ 1 w 93"/>
                  <a:gd name="T21" fmla="*/ 18 h 487"/>
                  <a:gd name="T22" fmla="*/ 1 w 93"/>
                  <a:gd name="T23" fmla="*/ 18 h 487"/>
                  <a:gd name="T24" fmla="*/ 2 w 93"/>
                  <a:gd name="T25" fmla="*/ 22 h 487"/>
                  <a:gd name="T26" fmla="*/ 2 w 93"/>
                  <a:gd name="T27" fmla="*/ 22 h 487"/>
                  <a:gd name="T28" fmla="*/ 3 w 93"/>
                  <a:gd name="T29" fmla="*/ 26 h 487"/>
                  <a:gd name="T30" fmla="*/ 3 w 93"/>
                  <a:gd name="T31" fmla="*/ 26 h 487"/>
                  <a:gd name="T32" fmla="*/ 5 w 93"/>
                  <a:gd name="T33" fmla="*/ 30 h 487"/>
                  <a:gd name="T34" fmla="*/ 6 w 93"/>
                  <a:gd name="T35" fmla="*/ 29 h 487"/>
                  <a:gd name="T36" fmla="*/ 4 w 93"/>
                  <a:gd name="T37" fmla="*/ 25 h 487"/>
                  <a:gd name="T38" fmla="*/ 4 w 93"/>
                  <a:gd name="T39" fmla="*/ 26 h 487"/>
                  <a:gd name="T40" fmla="*/ 4 w 93"/>
                  <a:gd name="T41" fmla="*/ 26 h 487"/>
                  <a:gd name="T42" fmla="*/ 3 w 93"/>
                  <a:gd name="T43" fmla="*/ 22 h 487"/>
                  <a:gd name="T44" fmla="*/ 2 w 93"/>
                  <a:gd name="T45" fmla="*/ 22 h 487"/>
                  <a:gd name="T46" fmla="*/ 3 w 93"/>
                  <a:gd name="T47" fmla="*/ 22 h 487"/>
                  <a:gd name="T48" fmla="*/ 2 w 93"/>
                  <a:gd name="T49" fmla="*/ 18 h 487"/>
                  <a:gd name="T50" fmla="*/ 1 w 93"/>
                  <a:gd name="T51" fmla="*/ 18 h 487"/>
                  <a:gd name="T52" fmla="*/ 2 w 93"/>
                  <a:gd name="T53" fmla="*/ 18 h 487"/>
                  <a:gd name="T54" fmla="*/ 2 w 93"/>
                  <a:gd name="T55" fmla="*/ 14 h 487"/>
                  <a:gd name="T56" fmla="*/ 1 w 93"/>
                  <a:gd name="T57" fmla="*/ 14 h 487"/>
                  <a:gd name="T58" fmla="*/ 2 w 93"/>
                  <a:gd name="T59" fmla="*/ 14 h 487"/>
                  <a:gd name="T60" fmla="*/ 2 w 93"/>
                  <a:gd name="T61" fmla="*/ 10 h 487"/>
                  <a:gd name="T62" fmla="*/ 1 w 93"/>
                  <a:gd name="T63" fmla="*/ 10 h 487"/>
                  <a:gd name="T64" fmla="*/ 2 w 93"/>
                  <a:gd name="T65" fmla="*/ 10 h 487"/>
                  <a:gd name="T66" fmla="*/ 2 w 93"/>
                  <a:gd name="T67" fmla="*/ 7 h 487"/>
                  <a:gd name="T68" fmla="*/ 2 w 93"/>
                  <a:gd name="T69" fmla="*/ 6 h 487"/>
                  <a:gd name="T70" fmla="*/ 2 w 93"/>
                  <a:gd name="T71" fmla="*/ 7 h 487"/>
                  <a:gd name="T72" fmla="*/ 4 w 93"/>
                  <a:gd name="T73" fmla="*/ 3 h 487"/>
                  <a:gd name="T74" fmla="*/ 3 w 93"/>
                  <a:gd name="T75" fmla="*/ 3 h 487"/>
                  <a:gd name="T76" fmla="*/ 4 w 93"/>
                  <a:gd name="T77" fmla="*/ 3 h 487"/>
                  <a:gd name="T78" fmla="*/ 5 w 93"/>
                  <a:gd name="T79" fmla="*/ 0 h 48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
                  <a:gd name="T121" fmla="*/ 0 h 487"/>
                  <a:gd name="T122" fmla="*/ 93 w 93"/>
                  <a:gd name="T123" fmla="*/ 487 h 48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 h="487">
                    <a:moveTo>
                      <a:pt x="79" y="11"/>
                    </a:moveTo>
                    <a:lnTo>
                      <a:pt x="65" y="0"/>
                    </a:lnTo>
                    <a:lnTo>
                      <a:pt x="36" y="51"/>
                    </a:lnTo>
                    <a:lnTo>
                      <a:pt x="35" y="52"/>
                    </a:lnTo>
                    <a:lnTo>
                      <a:pt x="14" y="107"/>
                    </a:lnTo>
                    <a:lnTo>
                      <a:pt x="14" y="109"/>
                    </a:lnTo>
                    <a:lnTo>
                      <a:pt x="5" y="169"/>
                    </a:lnTo>
                    <a:lnTo>
                      <a:pt x="3" y="171"/>
                    </a:lnTo>
                    <a:lnTo>
                      <a:pt x="0" y="231"/>
                    </a:lnTo>
                    <a:lnTo>
                      <a:pt x="0" y="232"/>
                    </a:lnTo>
                    <a:lnTo>
                      <a:pt x="5" y="297"/>
                    </a:lnTo>
                    <a:lnTo>
                      <a:pt x="6" y="299"/>
                    </a:lnTo>
                    <a:lnTo>
                      <a:pt x="22" y="362"/>
                    </a:lnTo>
                    <a:lnTo>
                      <a:pt x="46" y="422"/>
                    </a:lnTo>
                    <a:lnTo>
                      <a:pt x="48" y="425"/>
                    </a:lnTo>
                    <a:lnTo>
                      <a:pt x="79" y="487"/>
                    </a:lnTo>
                    <a:lnTo>
                      <a:pt x="93" y="476"/>
                    </a:lnTo>
                    <a:lnTo>
                      <a:pt x="62" y="414"/>
                    </a:lnTo>
                    <a:lnTo>
                      <a:pt x="54" y="419"/>
                    </a:lnTo>
                    <a:lnTo>
                      <a:pt x="62" y="416"/>
                    </a:lnTo>
                    <a:lnTo>
                      <a:pt x="38" y="356"/>
                    </a:lnTo>
                    <a:lnTo>
                      <a:pt x="30" y="359"/>
                    </a:lnTo>
                    <a:lnTo>
                      <a:pt x="40" y="357"/>
                    </a:lnTo>
                    <a:lnTo>
                      <a:pt x="24" y="294"/>
                    </a:lnTo>
                    <a:lnTo>
                      <a:pt x="14" y="296"/>
                    </a:lnTo>
                    <a:lnTo>
                      <a:pt x="24" y="296"/>
                    </a:lnTo>
                    <a:lnTo>
                      <a:pt x="19" y="231"/>
                    </a:lnTo>
                    <a:lnTo>
                      <a:pt x="10" y="231"/>
                    </a:lnTo>
                    <a:lnTo>
                      <a:pt x="19" y="232"/>
                    </a:lnTo>
                    <a:lnTo>
                      <a:pt x="22" y="172"/>
                    </a:lnTo>
                    <a:lnTo>
                      <a:pt x="13" y="171"/>
                    </a:lnTo>
                    <a:lnTo>
                      <a:pt x="22" y="172"/>
                    </a:lnTo>
                    <a:lnTo>
                      <a:pt x="32" y="112"/>
                    </a:lnTo>
                    <a:lnTo>
                      <a:pt x="22" y="111"/>
                    </a:lnTo>
                    <a:lnTo>
                      <a:pt x="30" y="114"/>
                    </a:lnTo>
                    <a:lnTo>
                      <a:pt x="51" y="58"/>
                    </a:lnTo>
                    <a:lnTo>
                      <a:pt x="43" y="55"/>
                    </a:lnTo>
                    <a:lnTo>
                      <a:pt x="51" y="62"/>
                    </a:lnTo>
                    <a:lnTo>
                      <a:pt x="79" y="1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57" name="Freeform 273"/>
              <p:cNvSpPr>
                <a:spLocks/>
              </p:cNvSpPr>
              <p:nvPr/>
            </p:nvSpPr>
            <p:spPr bwMode="auto">
              <a:xfrm>
                <a:off x="3247" y="3221"/>
                <a:ext cx="76" cy="317"/>
              </a:xfrm>
              <a:custGeom>
                <a:avLst/>
                <a:gdLst>
                  <a:gd name="T0" fmla="*/ 7 w 154"/>
                  <a:gd name="T1" fmla="*/ 0 h 634"/>
                  <a:gd name="T2" fmla="*/ 5 w 154"/>
                  <a:gd name="T3" fmla="*/ 1 h 634"/>
                  <a:gd name="T4" fmla="*/ 3 w 154"/>
                  <a:gd name="T5" fmla="*/ 5 h 634"/>
                  <a:gd name="T6" fmla="*/ 2 w 154"/>
                  <a:gd name="T7" fmla="*/ 7 h 634"/>
                  <a:gd name="T8" fmla="*/ 1 w 154"/>
                  <a:gd name="T9" fmla="*/ 10 h 634"/>
                  <a:gd name="T10" fmla="*/ 0 w 154"/>
                  <a:gd name="T11" fmla="*/ 12 h 634"/>
                  <a:gd name="T12" fmla="*/ 0 w 154"/>
                  <a:gd name="T13" fmla="*/ 14 h 634"/>
                  <a:gd name="T14" fmla="*/ 0 w 154"/>
                  <a:gd name="T15" fmla="*/ 17 h 634"/>
                  <a:gd name="T16" fmla="*/ 0 w 154"/>
                  <a:gd name="T17" fmla="*/ 20 h 634"/>
                  <a:gd name="T18" fmla="*/ 0 w 154"/>
                  <a:gd name="T19" fmla="*/ 21 h 634"/>
                  <a:gd name="T20" fmla="*/ 0 w 154"/>
                  <a:gd name="T21" fmla="*/ 21 h 634"/>
                  <a:gd name="T22" fmla="*/ 0 w 154"/>
                  <a:gd name="T23" fmla="*/ 24 h 634"/>
                  <a:gd name="T24" fmla="*/ 1 w 154"/>
                  <a:gd name="T25" fmla="*/ 27 h 634"/>
                  <a:gd name="T26" fmla="*/ 2 w 154"/>
                  <a:gd name="T27" fmla="*/ 29 h 634"/>
                  <a:gd name="T28" fmla="*/ 3 w 154"/>
                  <a:gd name="T29" fmla="*/ 33 h 634"/>
                  <a:gd name="T30" fmla="*/ 4 w 154"/>
                  <a:gd name="T31" fmla="*/ 35 h 634"/>
                  <a:gd name="T32" fmla="*/ 6 w 154"/>
                  <a:gd name="T33" fmla="*/ 37 h 634"/>
                  <a:gd name="T34" fmla="*/ 8 w 154"/>
                  <a:gd name="T35" fmla="*/ 38 h 634"/>
                  <a:gd name="T36" fmla="*/ 8 w 154"/>
                  <a:gd name="T37" fmla="*/ 40 h 634"/>
                  <a:gd name="T38" fmla="*/ 8 w 154"/>
                  <a:gd name="T39" fmla="*/ 38 h 634"/>
                  <a:gd name="T40" fmla="*/ 7 w 154"/>
                  <a:gd name="T41" fmla="*/ 36 h 634"/>
                  <a:gd name="T42" fmla="*/ 7 w 154"/>
                  <a:gd name="T43" fmla="*/ 36 h 634"/>
                  <a:gd name="T44" fmla="*/ 5 w 154"/>
                  <a:gd name="T45" fmla="*/ 35 h 634"/>
                  <a:gd name="T46" fmla="*/ 4 w 154"/>
                  <a:gd name="T47" fmla="*/ 31 h 634"/>
                  <a:gd name="T48" fmla="*/ 4 w 154"/>
                  <a:gd name="T49" fmla="*/ 31 h 634"/>
                  <a:gd name="T50" fmla="*/ 2 w 154"/>
                  <a:gd name="T51" fmla="*/ 29 h 634"/>
                  <a:gd name="T52" fmla="*/ 2 w 154"/>
                  <a:gd name="T53" fmla="*/ 26 h 634"/>
                  <a:gd name="T54" fmla="*/ 2 w 154"/>
                  <a:gd name="T55" fmla="*/ 26 h 634"/>
                  <a:gd name="T56" fmla="*/ 1 w 154"/>
                  <a:gd name="T57" fmla="*/ 24 h 634"/>
                  <a:gd name="T58" fmla="*/ 1 w 154"/>
                  <a:gd name="T59" fmla="*/ 21 h 634"/>
                  <a:gd name="T60" fmla="*/ 1 w 154"/>
                  <a:gd name="T61" fmla="*/ 20 h 634"/>
                  <a:gd name="T62" fmla="*/ 1 w 154"/>
                  <a:gd name="T63" fmla="*/ 20 h 634"/>
                  <a:gd name="T64" fmla="*/ 0 w 154"/>
                  <a:gd name="T65" fmla="*/ 17 h 634"/>
                  <a:gd name="T66" fmla="*/ 1 w 154"/>
                  <a:gd name="T67" fmla="*/ 14 h 634"/>
                  <a:gd name="T68" fmla="*/ 1 w 154"/>
                  <a:gd name="T69" fmla="*/ 14 h 634"/>
                  <a:gd name="T70" fmla="*/ 1 w 154"/>
                  <a:gd name="T71" fmla="*/ 12 h 634"/>
                  <a:gd name="T72" fmla="*/ 2 w 154"/>
                  <a:gd name="T73" fmla="*/ 10 h 634"/>
                  <a:gd name="T74" fmla="*/ 2 w 154"/>
                  <a:gd name="T75" fmla="*/ 10 h 634"/>
                  <a:gd name="T76" fmla="*/ 2 w 154"/>
                  <a:gd name="T77" fmla="*/ 7 h 634"/>
                  <a:gd name="T78" fmla="*/ 4 w 154"/>
                  <a:gd name="T79" fmla="*/ 6 h 634"/>
                  <a:gd name="T80" fmla="*/ 4 w 154"/>
                  <a:gd name="T81" fmla="*/ 6 h 634"/>
                  <a:gd name="T82" fmla="*/ 6 w 154"/>
                  <a:gd name="T83" fmla="*/ 2 h 634"/>
                  <a:gd name="T84" fmla="*/ 6 w 154"/>
                  <a:gd name="T85" fmla="*/ 2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634"/>
                  <a:gd name="T131" fmla="*/ 154 w 154"/>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634">
                    <a:moveTo>
                      <a:pt x="133" y="14"/>
                    </a:moveTo>
                    <a:lnTo>
                      <a:pt x="122" y="0"/>
                    </a:lnTo>
                    <a:lnTo>
                      <a:pt x="97" y="26"/>
                    </a:lnTo>
                    <a:lnTo>
                      <a:pt x="95" y="26"/>
                    </a:lnTo>
                    <a:lnTo>
                      <a:pt x="73" y="54"/>
                    </a:lnTo>
                    <a:lnTo>
                      <a:pt x="53" y="84"/>
                    </a:lnTo>
                    <a:lnTo>
                      <a:pt x="53" y="86"/>
                    </a:lnTo>
                    <a:lnTo>
                      <a:pt x="35" y="119"/>
                    </a:lnTo>
                    <a:lnTo>
                      <a:pt x="34" y="120"/>
                    </a:lnTo>
                    <a:lnTo>
                      <a:pt x="19" y="157"/>
                    </a:lnTo>
                    <a:lnTo>
                      <a:pt x="19" y="158"/>
                    </a:lnTo>
                    <a:lnTo>
                      <a:pt x="10" y="193"/>
                    </a:lnTo>
                    <a:lnTo>
                      <a:pt x="10" y="195"/>
                    </a:lnTo>
                    <a:lnTo>
                      <a:pt x="5" y="233"/>
                    </a:lnTo>
                    <a:lnTo>
                      <a:pt x="4" y="233"/>
                    </a:lnTo>
                    <a:lnTo>
                      <a:pt x="0" y="271"/>
                    </a:lnTo>
                    <a:lnTo>
                      <a:pt x="0" y="310"/>
                    </a:lnTo>
                    <a:lnTo>
                      <a:pt x="2" y="312"/>
                    </a:lnTo>
                    <a:lnTo>
                      <a:pt x="8" y="351"/>
                    </a:lnTo>
                    <a:lnTo>
                      <a:pt x="16" y="350"/>
                    </a:lnTo>
                    <a:lnTo>
                      <a:pt x="8" y="351"/>
                    </a:lnTo>
                    <a:lnTo>
                      <a:pt x="13" y="389"/>
                    </a:lnTo>
                    <a:lnTo>
                      <a:pt x="13" y="391"/>
                    </a:lnTo>
                    <a:lnTo>
                      <a:pt x="26" y="432"/>
                    </a:lnTo>
                    <a:lnTo>
                      <a:pt x="38" y="470"/>
                    </a:lnTo>
                    <a:lnTo>
                      <a:pt x="38" y="471"/>
                    </a:lnTo>
                    <a:lnTo>
                      <a:pt x="56" y="513"/>
                    </a:lnTo>
                    <a:lnTo>
                      <a:pt x="57" y="514"/>
                    </a:lnTo>
                    <a:lnTo>
                      <a:pt x="78" y="552"/>
                    </a:lnTo>
                    <a:lnTo>
                      <a:pt x="78" y="554"/>
                    </a:lnTo>
                    <a:lnTo>
                      <a:pt x="103" y="590"/>
                    </a:lnTo>
                    <a:lnTo>
                      <a:pt x="105" y="590"/>
                    </a:lnTo>
                    <a:lnTo>
                      <a:pt x="125" y="612"/>
                    </a:lnTo>
                    <a:lnTo>
                      <a:pt x="130" y="604"/>
                    </a:lnTo>
                    <a:lnTo>
                      <a:pt x="124" y="612"/>
                    </a:lnTo>
                    <a:lnTo>
                      <a:pt x="141" y="634"/>
                    </a:lnTo>
                    <a:lnTo>
                      <a:pt x="154" y="620"/>
                    </a:lnTo>
                    <a:lnTo>
                      <a:pt x="136" y="598"/>
                    </a:lnTo>
                    <a:lnTo>
                      <a:pt x="116" y="576"/>
                    </a:lnTo>
                    <a:lnTo>
                      <a:pt x="110" y="582"/>
                    </a:lnTo>
                    <a:lnTo>
                      <a:pt x="116" y="576"/>
                    </a:lnTo>
                    <a:lnTo>
                      <a:pt x="91" y="539"/>
                    </a:lnTo>
                    <a:lnTo>
                      <a:pt x="84" y="546"/>
                    </a:lnTo>
                    <a:lnTo>
                      <a:pt x="92" y="541"/>
                    </a:lnTo>
                    <a:lnTo>
                      <a:pt x="72" y="503"/>
                    </a:lnTo>
                    <a:lnTo>
                      <a:pt x="64" y="508"/>
                    </a:lnTo>
                    <a:lnTo>
                      <a:pt x="72" y="505"/>
                    </a:lnTo>
                    <a:lnTo>
                      <a:pt x="54" y="464"/>
                    </a:lnTo>
                    <a:lnTo>
                      <a:pt x="46" y="467"/>
                    </a:lnTo>
                    <a:lnTo>
                      <a:pt x="56" y="464"/>
                    </a:lnTo>
                    <a:lnTo>
                      <a:pt x="43" y="426"/>
                    </a:lnTo>
                    <a:lnTo>
                      <a:pt x="34" y="429"/>
                    </a:lnTo>
                    <a:lnTo>
                      <a:pt x="43" y="427"/>
                    </a:lnTo>
                    <a:lnTo>
                      <a:pt x="30" y="386"/>
                    </a:lnTo>
                    <a:lnTo>
                      <a:pt x="21" y="388"/>
                    </a:lnTo>
                    <a:lnTo>
                      <a:pt x="30" y="388"/>
                    </a:lnTo>
                    <a:lnTo>
                      <a:pt x="26" y="350"/>
                    </a:lnTo>
                    <a:lnTo>
                      <a:pt x="26" y="348"/>
                    </a:lnTo>
                    <a:lnTo>
                      <a:pt x="19" y="309"/>
                    </a:lnTo>
                    <a:lnTo>
                      <a:pt x="10" y="310"/>
                    </a:lnTo>
                    <a:lnTo>
                      <a:pt x="19" y="310"/>
                    </a:lnTo>
                    <a:lnTo>
                      <a:pt x="19" y="271"/>
                    </a:lnTo>
                    <a:lnTo>
                      <a:pt x="10" y="271"/>
                    </a:lnTo>
                    <a:lnTo>
                      <a:pt x="19" y="272"/>
                    </a:lnTo>
                    <a:lnTo>
                      <a:pt x="23" y="234"/>
                    </a:lnTo>
                    <a:lnTo>
                      <a:pt x="13" y="233"/>
                    </a:lnTo>
                    <a:lnTo>
                      <a:pt x="23" y="234"/>
                    </a:lnTo>
                    <a:lnTo>
                      <a:pt x="27" y="196"/>
                    </a:lnTo>
                    <a:lnTo>
                      <a:pt x="18" y="195"/>
                    </a:lnTo>
                    <a:lnTo>
                      <a:pt x="27" y="198"/>
                    </a:lnTo>
                    <a:lnTo>
                      <a:pt x="37" y="163"/>
                    </a:lnTo>
                    <a:lnTo>
                      <a:pt x="27" y="160"/>
                    </a:lnTo>
                    <a:lnTo>
                      <a:pt x="35" y="163"/>
                    </a:lnTo>
                    <a:lnTo>
                      <a:pt x="49" y="127"/>
                    </a:lnTo>
                    <a:lnTo>
                      <a:pt x="42" y="124"/>
                    </a:lnTo>
                    <a:lnTo>
                      <a:pt x="49" y="130"/>
                    </a:lnTo>
                    <a:lnTo>
                      <a:pt x="67" y="97"/>
                    </a:lnTo>
                    <a:lnTo>
                      <a:pt x="59" y="90"/>
                    </a:lnTo>
                    <a:lnTo>
                      <a:pt x="65" y="98"/>
                    </a:lnTo>
                    <a:lnTo>
                      <a:pt x="86" y="68"/>
                    </a:lnTo>
                    <a:lnTo>
                      <a:pt x="108" y="40"/>
                    </a:lnTo>
                    <a:lnTo>
                      <a:pt x="102" y="32"/>
                    </a:lnTo>
                    <a:lnTo>
                      <a:pt x="108" y="40"/>
                    </a:lnTo>
                    <a:lnTo>
                      <a:pt x="133" y="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43258" name="Group 274"/>
              <p:cNvGrpSpPr>
                <a:grpSpLocks/>
              </p:cNvGrpSpPr>
              <p:nvPr/>
            </p:nvGrpSpPr>
            <p:grpSpPr bwMode="auto">
              <a:xfrm>
                <a:off x="3399" y="3425"/>
                <a:ext cx="79" cy="41"/>
                <a:chOff x="3399" y="3425"/>
                <a:chExt cx="79" cy="41"/>
              </a:xfrm>
            </p:grpSpPr>
            <p:sp>
              <p:nvSpPr>
                <p:cNvPr id="43289" name="Freeform 275"/>
                <p:cNvSpPr>
                  <a:spLocks/>
                </p:cNvSpPr>
                <p:nvPr/>
              </p:nvSpPr>
              <p:spPr bwMode="auto">
                <a:xfrm>
                  <a:off x="3399" y="3439"/>
                  <a:ext cx="47" cy="27"/>
                </a:xfrm>
                <a:custGeom>
                  <a:avLst/>
                  <a:gdLst>
                    <a:gd name="T0" fmla="*/ 0 w 93"/>
                    <a:gd name="T1" fmla="*/ 2 h 55"/>
                    <a:gd name="T2" fmla="*/ 1 w 93"/>
                    <a:gd name="T3" fmla="*/ 3 h 55"/>
                    <a:gd name="T4" fmla="*/ 6 w 93"/>
                    <a:gd name="T5" fmla="*/ 1 h 55"/>
                    <a:gd name="T6" fmla="*/ 6 w 93"/>
                    <a:gd name="T7" fmla="*/ 0 h 55"/>
                    <a:gd name="T8" fmla="*/ 0 w 93"/>
                    <a:gd name="T9" fmla="*/ 2 h 55"/>
                    <a:gd name="T10" fmla="*/ 0 60000 65536"/>
                    <a:gd name="T11" fmla="*/ 0 60000 65536"/>
                    <a:gd name="T12" fmla="*/ 0 60000 65536"/>
                    <a:gd name="T13" fmla="*/ 0 60000 65536"/>
                    <a:gd name="T14" fmla="*/ 0 60000 65536"/>
                    <a:gd name="T15" fmla="*/ 0 w 93"/>
                    <a:gd name="T16" fmla="*/ 0 h 55"/>
                    <a:gd name="T17" fmla="*/ 93 w 93"/>
                    <a:gd name="T18" fmla="*/ 55 h 55"/>
                  </a:gdLst>
                  <a:ahLst/>
                  <a:cxnLst>
                    <a:cxn ang="T10">
                      <a:pos x="T0" y="T1"/>
                    </a:cxn>
                    <a:cxn ang="T11">
                      <a:pos x="T2" y="T3"/>
                    </a:cxn>
                    <a:cxn ang="T12">
                      <a:pos x="T4" y="T5"/>
                    </a:cxn>
                    <a:cxn ang="T13">
                      <a:pos x="T6" y="T7"/>
                    </a:cxn>
                    <a:cxn ang="T14">
                      <a:pos x="T8" y="T9"/>
                    </a:cxn>
                  </a:cxnLst>
                  <a:rect l="T15" t="T16" r="T17" b="T18"/>
                  <a:pathLst>
                    <a:path w="93" h="55">
                      <a:moveTo>
                        <a:pt x="0" y="38"/>
                      </a:moveTo>
                      <a:lnTo>
                        <a:pt x="8" y="55"/>
                      </a:lnTo>
                      <a:lnTo>
                        <a:pt x="93" y="17"/>
                      </a:lnTo>
                      <a:lnTo>
                        <a:pt x="85" y="0"/>
                      </a:lnTo>
                      <a:lnTo>
                        <a:pt x="0" y="3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90" name="Freeform 276"/>
                <p:cNvSpPr>
                  <a:spLocks/>
                </p:cNvSpPr>
                <p:nvPr/>
              </p:nvSpPr>
              <p:spPr bwMode="auto">
                <a:xfrm>
                  <a:off x="3433" y="3425"/>
                  <a:ext cx="45" cy="37"/>
                </a:xfrm>
                <a:custGeom>
                  <a:avLst/>
                  <a:gdLst>
                    <a:gd name="T0" fmla="*/ 2 w 92"/>
                    <a:gd name="T1" fmla="*/ 5 h 74"/>
                    <a:gd name="T2" fmla="*/ 5 w 92"/>
                    <a:gd name="T3" fmla="*/ 0 h 74"/>
                    <a:gd name="T4" fmla="*/ 0 w 92"/>
                    <a:gd name="T5" fmla="*/ 0 h 74"/>
                    <a:gd name="T6" fmla="*/ 2 w 92"/>
                    <a:gd name="T7" fmla="*/ 5 h 74"/>
                    <a:gd name="T8" fmla="*/ 0 60000 65536"/>
                    <a:gd name="T9" fmla="*/ 0 60000 65536"/>
                    <a:gd name="T10" fmla="*/ 0 60000 65536"/>
                    <a:gd name="T11" fmla="*/ 0 60000 65536"/>
                    <a:gd name="T12" fmla="*/ 0 w 92"/>
                    <a:gd name="T13" fmla="*/ 0 h 74"/>
                    <a:gd name="T14" fmla="*/ 92 w 92"/>
                    <a:gd name="T15" fmla="*/ 74 h 74"/>
                  </a:gdLst>
                  <a:ahLst/>
                  <a:cxnLst>
                    <a:cxn ang="T8">
                      <a:pos x="T0" y="T1"/>
                    </a:cxn>
                    <a:cxn ang="T9">
                      <a:pos x="T2" y="T3"/>
                    </a:cxn>
                    <a:cxn ang="T10">
                      <a:pos x="T4" y="T5"/>
                    </a:cxn>
                    <a:cxn ang="T11">
                      <a:pos x="T6" y="T7"/>
                    </a:cxn>
                  </a:cxnLst>
                  <a:rect l="T12" t="T13" r="T14" b="T15"/>
                  <a:pathLst>
                    <a:path w="92" h="74">
                      <a:moveTo>
                        <a:pt x="38" y="74"/>
                      </a:moveTo>
                      <a:lnTo>
                        <a:pt x="92" y="0"/>
                      </a:lnTo>
                      <a:lnTo>
                        <a:pt x="0" y="0"/>
                      </a:lnTo>
                      <a:lnTo>
                        <a:pt x="38" y="7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59" name="Group 277"/>
              <p:cNvGrpSpPr>
                <a:grpSpLocks/>
              </p:cNvGrpSpPr>
              <p:nvPr/>
            </p:nvGrpSpPr>
            <p:grpSpPr bwMode="auto">
              <a:xfrm>
                <a:off x="3383" y="3352"/>
                <a:ext cx="71" cy="43"/>
                <a:chOff x="3383" y="3352"/>
                <a:chExt cx="71" cy="43"/>
              </a:xfrm>
            </p:grpSpPr>
            <p:sp>
              <p:nvSpPr>
                <p:cNvPr id="43287" name="Freeform 278"/>
                <p:cNvSpPr>
                  <a:spLocks/>
                </p:cNvSpPr>
                <p:nvPr/>
              </p:nvSpPr>
              <p:spPr bwMode="auto">
                <a:xfrm>
                  <a:off x="3383" y="3368"/>
                  <a:ext cx="33" cy="10"/>
                </a:xfrm>
                <a:custGeom>
                  <a:avLst/>
                  <a:gdLst>
                    <a:gd name="T0" fmla="*/ 0 w 67"/>
                    <a:gd name="T1" fmla="*/ 0 h 21"/>
                    <a:gd name="T2" fmla="*/ 0 w 67"/>
                    <a:gd name="T3" fmla="*/ 1 h 21"/>
                    <a:gd name="T4" fmla="*/ 4 w 67"/>
                    <a:gd name="T5" fmla="*/ 1 h 21"/>
                    <a:gd name="T6" fmla="*/ 4 w 67"/>
                    <a:gd name="T7" fmla="*/ 0 h 21"/>
                    <a:gd name="T8" fmla="*/ 0 w 67"/>
                    <a:gd name="T9" fmla="*/ 0 h 21"/>
                    <a:gd name="T10" fmla="*/ 0 60000 65536"/>
                    <a:gd name="T11" fmla="*/ 0 60000 65536"/>
                    <a:gd name="T12" fmla="*/ 0 60000 65536"/>
                    <a:gd name="T13" fmla="*/ 0 60000 65536"/>
                    <a:gd name="T14" fmla="*/ 0 60000 65536"/>
                    <a:gd name="T15" fmla="*/ 0 w 67"/>
                    <a:gd name="T16" fmla="*/ 0 h 21"/>
                    <a:gd name="T17" fmla="*/ 67 w 67"/>
                    <a:gd name="T18" fmla="*/ 21 h 21"/>
                  </a:gdLst>
                  <a:ahLst/>
                  <a:cxnLst>
                    <a:cxn ang="T10">
                      <a:pos x="T0" y="T1"/>
                    </a:cxn>
                    <a:cxn ang="T11">
                      <a:pos x="T2" y="T3"/>
                    </a:cxn>
                    <a:cxn ang="T12">
                      <a:pos x="T4" y="T5"/>
                    </a:cxn>
                    <a:cxn ang="T13">
                      <a:pos x="T6" y="T7"/>
                    </a:cxn>
                    <a:cxn ang="T14">
                      <a:pos x="T8" y="T9"/>
                    </a:cxn>
                  </a:cxnLst>
                  <a:rect l="T15" t="T16" r="T17" b="T18"/>
                  <a:pathLst>
                    <a:path w="67" h="21">
                      <a:moveTo>
                        <a:pt x="0" y="0"/>
                      </a:moveTo>
                      <a:lnTo>
                        <a:pt x="0" y="19"/>
                      </a:lnTo>
                      <a:lnTo>
                        <a:pt x="67" y="21"/>
                      </a:lnTo>
                      <a:lnTo>
                        <a:pt x="67" y="2"/>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88" name="Freeform 279"/>
                <p:cNvSpPr>
                  <a:spLocks/>
                </p:cNvSpPr>
                <p:nvPr/>
              </p:nvSpPr>
              <p:spPr bwMode="auto">
                <a:xfrm>
                  <a:off x="3414" y="3352"/>
                  <a:ext cx="40" cy="43"/>
                </a:xfrm>
                <a:custGeom>
                  <a:avLst/>
                  <a:gdLst>
                    <a:gd name="T0" fmla="*/ 0 w 81"/>
                    <a:gd name="T1" fmla="*/ 6 h 85"/>
                    <a:gd name="T2" fmla="*/ 5 w 81"/>
                    <a:gd name="T3" fmla="*/ 3 h 85"/>
                    <a:gd name="T4" fmla="*/ 0 w 81"/>
                    <a:gd name="T5" fmla="*/ 0 h 85"/>
                    <a:gd name="T6" fmla="*/ 0 w 81"/>
                    <a:gd name="T7" fmla="*/ 6 h 85"/>
                    <a:gd name="T8" fmla="*/ 0 60000 65536"/>
                    <a:gd name="T9" fmla="*/ 0 60000 65536"/>
                    <a:gd name="T10" fmla="*/ 0 60000 65536"/>
                    <a:gd name="T11" fmla="*/ 0 60000 65536"/>
                    <a:gd name="T12" fmla="*/ 0 w 81"/>
                    <a:gd name="T13" fmla="*/ 0 h 85"/>
                    <a:gd name="T14" fmla="*/ 81 w 81"/>
                    <a:gd name="T15" fmla="*/ 85 h 85"/>
                  </a:gdLst>
                  <a:ahLst/>
                  <a:cxnLst>
                    <a:cxn ang="T8">
                      <a:pos x="T0" y="T1"/>
                    </a:cxn>
                    <a:cxn ang="T9">
                      <a:pos x="T2" y="T3"/>
                    </a:cxn>
                    <a:cxn ang="T10">
                      <a:pos x="T4" y="T5"/>
                    </a:cxn>
                    <a:cxn ang="T11">
                      <a:pos x="T6" y="T7"/>
                    </a:cxn>
                  </a:cxnLst>
                  <a:rect l="T12" t="T13" r="T14" b="T15"/>
                  <a:pathLst>
                    <a:path w="81" h="85">
                      <a:moveTo>
                        <a:pt x="2" y="85"/>
                      </a:moveTo>
                      <a:lnTo>
                        <a:pt x="81" y="39"/>
                      </a:lnTo>
                      <a:lnTo>
                        <a:pt x="0" y="0"/>
                      </a:lnTo>
                      <a:lnTo>
                        <a:pt x="2" y="85"/>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0" name="Group 280"/>
              <p:cNvGrpSpPr>
                <a:grpSpLocks/>
              </p:cNvGrpSpPr>
              <p:nvPr/>
            </p:nvGrpSpPr>
            <p:grpSpPr bwMode="auto">
              <a:xfrm>
                <a:off x="3253" y="3349"/>
                <a:ext cx="119" cy="42"/>
                <a:chOff x="3253" y="3349"/>
                <a:chExt cx="119" cy="42"/>
              </a:xfrm>
            </p:grpSpPr>
            <p:sp>
              <p:nvSpPr>
                <p:cNvPr id="43285" name="Freeform 281"/>
                <p:cNvSpPr>
                  <a:spLocks/>
                </p:cNvSpPr>
                <p:nvPr/>
              </p:nvSpPr>
              <p:spPr bwMode="auto">
                <a:xfrm>
                  <a:off x="3253" y="3364"/>
                  <a:ext cx="81" cy="10"/>
                </a:xfrm>
                <a:custGeom>
                  <a:avLst/>
                  <a:gdLst>
                    <a:gd name="T0" fmla="*/ 0 w 163"/>
                    <a:gd name="T1" fmla="*/ 0 h 21"/>
                    <a:gd name="T2" fmla="*/ 0 w 163"/>
                    <a:gd name="T3" fmla="*/ 1 h 21"/>
                    <a:gd name="T4" fmla="*/ 10 w 163"/>
                    <a:gd name="T5" fmla="*/ 1 h 21"/>
                    <a:gd name="T6" fmla="*/ 10 w 163"/>
                    <a:gd name="T7" fmla="*/ 0 h 21"/>
                    <a:gd name="T8" fmla="*/ 0 w 163"/>
                    <a:gd name="T9" fmla="*/ 0 h 21"/>
                    <a:gd name="T10" fmla="*/ 0 60000 65536"/>
                    <a:gd name="T11" fmla="*/ 0 60000 65536"/>
                    <a:gd name="T12" fmla="*/ 0 60000 65536"/>
                    <a:gd name="T13" fmla="*/ 0 60000 65536"/>
                    <a:gd name="T14" fmla="*/ 0 60000 65536"/>
                    <a:gd name="T15" fmla="*/ 0 w 163"/>
                    <a:gd name="T16" fmla="*/ 0 h 21"/>
                    <a:gd name="T17" fmla="*/ 163 w 163"/>
                    <a:gd name="T18" fmla="*/ 21 h 21"/>
                  </a:gdLst>
                  <a:ahLst/>
                  <a:cxnLst>
                    <a:cxn ang="T10">
                      <a:pos x="T0" y="T1"/>
                    </a:cxn>
                    <a:cxn ang="T11">
                      <a:pos x="T2" y="T3"/>
                    </a:cxn>
                    <a:cxn ang="T12">
                      <a:pos x="T4" y="T5"/>
                    </a:cxn>
                    <a:cxn ang="T13">
                      <a:pos x="T6" y="T7"/>
                    </a:cxn>
                    <a:cxn ang="T14">
                      <a:pos x="T8" y="T9"/>
                    </a:cxn>
                  </a:cxnLst>
                  <a:rect l="T15" t="T16" r="T17" b="T18"/>
                  <a:pathLst>
                    <a:path w="163" h="21">
                      <a:moveTo>
                        <a:pt x="0" y="0"/>
                      </a:moveTo>
                      <a:lnTo>
                        <a:pt x="0" y="19"/>
                      </a:lnTo>
                      <a:lnTo>
                        <a:pt x="163" y="21"/>
                      </a:lnTo>
                      <a:lnTo>
                        <a:pt x="163" y="2"/>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86" name="Freeform 282"/>
                <p:cNvSpPr>
                  <a:spLocks/>
                </p:cNvSpPr>
                <p:nvPr/>
              </p:nvSpPr>
              <p:spPr bwMode="auto">
                <a:xfrm>
                  <a:off x="3332" y="3349"/>
                  <a:ext cx="40" cy="42"/>
                </a:xfrm>
                <a:custGeom>
                  <a:avLst/>
                  <a:gdLst>
                    <a:gd name="T0" fmla="*/ 0 w 81"/>
                    <a:gd name="T1" fmla="*/ 5 h 84"/>
                    <a:gd name="T2" fmla="*/ 5 w 81"/>
                    <a:gd name="T3" fmla="*/ 3 h 84"/>
                    <a:gd name="T4" fmla="*/ 0 w 81"/>
                    <a:gd name="T5" fmla="*/ 0 h 84"/>
                    <a:gd name="T6" fmla="*/ 0 w 81"/>
                    <a:gd name="T7" fmla="*/ 5 h 84"/>
                    <a:gd name="T8" fmla="*/ 0 60000 65536"/>
                    <a:gd name="T9" fmla="*/ 0 60000 65536"/>
                    <a:gd name="T10" fmla="*/ 0 60000 65536"/>
                    <a:gd name="T11" fmla="*/ 0 60000 65536"/>
                    <a:gd name="T12" fmla="*/ 0 w 81"/>
                    <a:gd name="T13" fmla="*/ 0 h 84"/>
                    <a:gd name="T14" fmla="*/ 81 w 81"/>
                    <a:gd name="T15" fmla="*/ 84 h 84"/>
                  </a:gdLst>
                  <a:ahLst/>
                  <a:cxnLst>
                    <a:cxn ang="T8">
                      <a:pos x="T0" y="T1"/>
                    </a:cxn>
                    <a:cxn ang="T9">
                      <a:pos x="T2" y="T3"/>
                    </a:cxn>
                    <a:cxn ang="T10">
                      <a:pos x="T4" y="T5"/>
                    </a:cxn>
                    <a:cxn ang="T11">
                      <a:pos x="T6" y="T7"/>
                    </a:cxn>
                  </a:cxnLst>
                  <a:rect l="T12" t="T13" r="T14" b="T15"/>
                  <a:pathLst>
                    <a:path w="81" h="84">
                      <a:moveTo>
                        <a:pt x="0" y="84"/>
                      </a:moveTo>
                      <a:lnTo>
                        <a:pt x="81" y="40"/>
                      </a:lnTo>
                      <a:lnTo>
                        <a:pt x="0" y="0"/>
                      </a:lnTo>
                      <a:lnTo>
                        <a:pt x="0" y="8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1" name="Group 283"/>
              <p:cNvGrpSpPr>
                <a:grpSpLocks/>
              </p:cNvGrpSpPr>
              <p:nvPr/>
            </p:nvGrpSpPr>
            <p:grpSpPr bwMode="auto">
              <a:xfrm>
                <a:off x="3300" y="3236"/>
                <a:ext cx="84" cy="75"/>
                <a:chOff x="3300" y="3236"/>
                <a:chExt cx="84" cy="75"/>
              </a:xfrm>
            </p:grpSpPr>
            <p:sp>
              <p:nvSpPr>
                <p:cNvPr id="43283" name="Freeform 284"/>
                <p:cNvSpPr>
                  <a:spLocks/>
                </p:cNvSpPr>
                <p:nvPr/>
              </p:nvSpPr>
              <p:spPr bwMode="auto">
                <a:xfrm>
                  <a:off x="3300" y="3236"/>
                  <a:ext cx="59" cy="54"/>
                </a:xfrm>
                <a:custGeom>
                  <a:avLst/>
                  <a:gdLst>
                    <a:gd name="T0" fmla="*/ 1 w 117"/>
                    <a:gd name="T1" fmla="*/ 0 h 109"/>
                    <a:gd name="T2" fmla="*/ 0 w 117"/>
                    <a:gd name="T3" fmla="*/ 0 h 109"/>
                    <a:gd name="T4" fmla="*/ 7 w 117"/>
                    <a:gd name="T5" fmla="*/ 6 h 109"/>
                    <a:gd name="T6" fmla="*/ 8 w 117"/>
                    <a:gd name="T7" fmla="*/ 5 h 109"/>
                    <a:gd name="T8" fmla="*/ 1 w 117"/>
                    <a:gd name="T9" fmla="*/ 0 h 109"/>
                    <a:gd name="T10" fmla="*/ 0 60000 65536"/>
                    <a:gd name="T11" fmla="*/ 0 60000 65536"/>
                    <a:gd name="T12" fmla="*/ 0 60000 65536"/>
                    <a:gd name="T13" fmla="*/ 0 60000 65536"/>
                    <a:gd name="T14" fmla="*/ 0 60000 65536"/>
                    <a:gd name="T15" fmla="*/ 0 w 117"/>
                    <a:gd name="T16" fmla="*/ 0 h 109"/>
                    <a:gd name="T17" fmla="*/ 117 w 117"/>
                    <a:gd name="T18" fmla="*/ 109 h 109"/>
                  </a:gdLst>
                  <a:ahLst/>
                  <a:cxnLst>
                    <a:cxn ang="T10">
                      <a:pos x="T0" y="T1"/>
                    </a:cxn>
                    <a:cxn ang="T11">
                      <a:pos x="T2" y="T3"/>
                    </a:cxn>
                    <a:cxn ang="T12">
                      <a:pos x="T4" y="T5"/>
                    </a:cxn>
                    <a:cxn ang="T13">
                      <a:pos x="T6" y="T7"/>
                    </a:cxn>
                    <a:cxn ang="T14">
                      <a:pos x="T8" y="T9"/>
                    </a:cxn>
                  </a:cxnLst>
                  <a:rect l="T15" t="T16" r="T17" b="T18"/>
                  <a:pathLst>
                    <a:path w="117" h="109">
                      <a:moveTo>
                        <a:pt x="11" y="0"/>
                      </a:moveTo>
                      <a:lnTo>
                        <a:pt x="0" y="14"/>
                      </a:lnTo>
                      <a:lnTo>
                        <a:pt x="106" y="109"/>
                      </a:lnTo>
                      <a:lnTo>
                        <a:pt x="117" y="95"/>
                      </a:lnTo>
                      <a:lnTo>
                        <a:pt x="11"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84" name="Freeform 285"/>
                <p:cNvSpPr>
                  <a:spLocks/>
                </p:cNvSpPr>
                <p:nvPr/>
              </p:nvSpPr>
              <p:spPr bwMode="auto">
                <a:xfrm>
                  <a:off x="3339" y="3268"/>
                  <a:ext cx="45" cy="43"/>
                </a:xfrm>
                <a:custGeom>
                  <a:avLst/>
                  <a:gdLst>
                    <a:gd name="T0" fmla="*/ 0 w 91"/>
                    <a:gd name="T1" fmla="*/ 5 h 85"/>
                    <a:gd name="T2" fmla="*/ 5 w 91"/>
                    <a:gd name="T3" fmla="*/ 6 h 85"/>
                    <a:gd name="T4" fmla="*/ 3 w 91"/>
                    <a:gd name="T5" fmla="*/ 0 h 85"/>
                    <a:gd name="T6" fmla="*/ 0 w 91"/>
                    <a:gd name="T7" fmla="*/ 5 h 85"/>
                    <a:gd name="T8" fmla="*/ 0 60000 65536"/>
                    <a:gd name="T9" fmla="*/ 0 60000 65536"/>
                    <a:gd name="T10" fmla="*/ 0 60000 65536"/>
                    <a:gd name="T11" fmla="*/ 0 60000 65536"/>
                    <a:gd name="T12" fmla="*/ 0 w 91"/>
                    <a:gd name="T13" fmla="*/ 0 h 85"/>
                    <a:gd name="T14" fmla="*/ 91 w 91"/>
                    <a:gd name="T15" fmla="*/ 85 h 85"/>
                  </a:gdLst>
                  <a:ahLst/>
                  <a:cxnLst>
                    <a:cxn ang="T8">
                      <a:pos x="T0" y="T1"/>
                    </a:cxn>
                    <a:cxn ang="T9">
                      <a:pos x="T2" y="T3"/>
                    </a:cxn>
                    <a:cxn ang="T10">
                      <a:pos x="T4" y="T5"/>
                    </a:cxn>
                    <a:cxn ang="T11">
                      <a:pos x="T6" y="T7"/>
                    </a:cxn>
                  </a:cxnLst>
                  <a:rect l="T12" t="T13" r="T14" b="T15"/>
                  <a:pathLst>
                    <a:path w="91" h="85">
                      <a:moveTo>
                        <a:pt x="0" y="65"/>
                      </a:moveTo>
                      <a:lnTo>
                        <a:pt x="91" y="85"/>
                      </a:lnTo>
                      <a:lnTo>
                        <a:pt x="54" y="0"/>
                      </a:lnTo>
                      <a:lnTo>
                        <a:pt x="0" y="65"/>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2" name="Group 286"/>
              <p:cNvGrpSpPr>
                <a:grpSpLocks/>
              </p:cNvGrpSpPr>
              <p:nvPr/>
            </p:nvGrpSpPr>
            <p:grpSpPr bwMode="auto">
              <a:xfrm>
                <a:off x="3297" y="3423"/>
                <a:ext cx="83" cy="76"/>
                <a:chOff x="3297" y="3423"/>
                <a:chExt cx="83" cy="76"/>
              </a:xfrm>
            </p:grpSpPr>
            <p:sp>
              <p:nvSpPr>
                <p:cNvPr id="43281" name="Freeform 287"/>
                <p:cNvSpPr>
                  <a:spLocks/>
                </p:cNvSpPr>
                <p:nvPr/>
              </p:nvSpPr>
              <p:spPr bwMode="auto">
                <a:xfrm>
                  <a:off x="3297" y="3444"/>
                  <a:ext cx="58" cy="55"/>
                </a:xfrm>
                <a:custGeom>
                  <a:avLst/>
                  <a:gdLst>
                    <a:gd name="T0" fmla="*/ 0 w 117"/>
                    <a:gd name="T1" fmla="*/ 6 h 109"/>
                    <a:gd name="T2" fmla="*/ 0 w 117"/>
                    <a:gd name="T3" fmla="*/ 7 h 109"/>
                    <a:gd name="T4" fmla="*/ 7 w 117"/>
                    <a:gd name="T5" fmla="*/ 1 h 109"/>
                    <a:gd name="T6" fmla="*/ 6 w 117"/>
                    <a:gd name="T7" fmla="*/ 0 h 109"/>
                    <a:gd name="T8" fmla="*/ 0 w 117"/>
                    <a:gd name="T9" fmla="*/ 6 h 109"/>
                    <a:gd name="T10" fmla="*/ 0 60000 65536"/>
                    <a:gd name="T11" fmla="*/ 0 60000 65536"/>
                    <a:gd name="T12" fmla="*/ 0 60000 65536"/>
                    <a:gd name="T13" fmla="*/ 0 60000 65536"/>
                    <a:gd name="T14" fmla="*/ 0 60000 65536"/>
                    <a:gd name="T15" fmla="*/ 0 w 117"/>
                    <a:gd name="T16" fmla="*/ 0 h 109"/>
                    <a:gd name="T17" fmla="*/ 117 w 117"/>
                    <a:gd name="T18" fmla="*/ 109 h 109"/>
                  </a:gdLst>
                  <a:ahLst/>
                  <a:cxnLst>
                    <a:cxn ang="T10">
                      <a:pos x="T0" y="T1"/>
                    </a:cxn>
                    <a:cxn ang="T11">
                      <a:pos x="T2" y="T3"/>
                    </a:cxn>
                    <a:cxn ang="T12">
                      <a:pos x="T4" y="T5"/>
                    </a:cxn>
                    <a:cxn ang="T13">
                      <a:pos x="T6" y="T7"/>
                    </a:cxn>
                    <a:cxn ang="T14">
                      <a:pos x="T8" y="T9"/>
                    </a:cxn>
                  </a:cxnLst>
                  <a:rect l="T15" t="T16" r="T17" b="T18"/>
                  <a:pathLst>
                    <a:path w="117" h="109">
                      <a:moveTo>
                        <a:pt x="0" y="95"/>
                      </a:moveTo>
                      <a:lnTo>
                        <a:pt x="11" y="109"/>
                      </a:lnTo>
                      <a:lnTo>
                        <a:pt x="117" y="14"/>
                      </a:lnTo>
                      <a:lnTo>
                        <a:pt x="106" y="0"/>
                      </a:lnTo>
                      <a:lnTo>
                        <a:pt x="0" y="9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82" name="Freeform 288"/>
                <p:cNvSpPr>
                  <a:spLocks/>
                </p:cNvSpPr>
                <p:nvPr/>
              </p:nvSpPr>
              <p:spPr bwMode="auto">
                <a:xfrm>
                  <a:off x="3335" y="3423"/>
                  <a:ext cx="45" cy="43"/>
                </a:xfrm>
                <a:custGeom>
                  <a:avLst/>
                  <a:gdLst>
                    <a:gd name="T0" fmla="*/ 3 w 90"/>
                    <a:gd name="T1" fmla="*/ 5 h 87"/>
                    <a:gd name="T2" fmla="*/ 6 w 90"/>
                    <a:gd name="T3" fmla="*/ 0 h 87"/>
                    <a:gd name="T4" fmla="*/ 0 w 90"/>
                    <a:gd name="T5" fmla="*/ 1 h 87"/>
                    <a:gd name="T6" fmla="*/ 3 w 90"/>
                    <a:gd name="T7" fmla="*/ 5 h 87"/>
                    <a:gd name="T8" fmla="*/ 0 60000 65536"/>
                    <a:gd name="T9" fmla="*/ 0 60000 65536"/>
                    <a:gd name="T10" fmla="*/ 0 60000 65536"/>
                    <a:gd name="T11" fmla="*/ 0 60000 65536"/>
                    <a:gd name="T12" fmla="*/ 0 w 90"/>
                    <a:gd name="T13" fmla="*/ 0 h 87"/>
                    <a:gd name="T14" fmla="*/ 90 w 90"/>
                    <a:gd name="T15" fmla="*/ 87 h 87"/>
                  </a:gdLst>
                  <a:ahLst/>
                  <a:cxnLst>
                    <a:cxn ang="T8">
                      <a:pos x="T0" y="T1"/>
                    </a:cxn>
                    <a:cxn ang="T9">
                      <a:pos x="T2" y="T3"/>
                    </a:cxn>
                    <a:cxn ang="T10">
                      <a:pos x="T4" y="T5"/>
                    </a:cxn>
                    <a:cxn ang="T11">
                      <a:pos x="T6" y="T7"/>
                    </a:cxn>
                  </a:cxnLst>
                  <a:rect l="T12" t="T13" r="T14" b="T15"/>
                  <a:pathLst>
                    <a:path w="90" h="87">
                      <a:moveTo>
                        <a:pt x="56" y="87"/>
                      </a:moveTo>
                      <a:lnTo>
                        <a:pt x="90" y="0"/>
                      </a:lnTo>
                      <a:lnTo>
                        <a:pt x="0" y="24"/>
                      </a:lnTo>
                      <a:lnTo>
                        <a:pt x="56" y="87"/>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sp>
            <p:nvSpPr>
              <p:cNvPr id="43263" name="Freeform 289"/>
              <p:cNvSpPr>
                <a:spLocks/>
              </p:cNvSpPr>
              <p:nvPr/>
            </p:nvSpPr>
            <p:spPr bwMode="auto">
              <a:xfrm>
                <a:off x="3109" y="3109"/>
                <a:ext cx="136" cy="257"/>
              </a:xfrm>
              <a:custGeom>
                <a:avLst/>
                <a:gdLst>
                  <a:gd name="T0" fmla="*/ 17 w 272"/>
                  <a:gd name="T1" fmla="*/ 1 h 514"/>
                  <a:gd name="T2" fmla="*/ 17 w 272"/>
                  <a:gd name="T3" fmla="*/ 0 h 514"/>
                  <a:gd name="T4" fmla="*/ 14 w 272"/>
                  <a:gd name="T5" fmla="*/ 1 h 514"/>
                  <a:gd name="T6" fmla="*/ 12 w 272"/>
                  <a:gd name="T7" fmla="*/ 2 h 514"/>
                  <a:gd name="T8" fmla="*/ 12 w 272"/>
                  <a:gd name="T9" fmla="*/ 2 h 514"/>
                  <a:gd name="T10" fmla="*/ 11 w 272"/>
                  <a:gd name="T11" fmla="*/ 3 h 514"/>
                  <a:gd name="T12" fmla="*/ 11 w 272"/>
                  <a:gd name="T13" fmla="*/ 3 h 514"/>
                  <a:gd name="T14" fmla="*/ 9 w 272"/>
                  <a:gd name="T15" fmla="*/ 5 h 514"/>
                  <a:gd name="T16" fmla="*/ 9 w 272"/>
                  <a:gd name="T17" fmla="*/ 5 h 514"/>
                  <a:gd name="T18" fmla="*/ 7 w 272"/>
                  <a:gd name="T19" fmla="*/ 8 h 514"/>
                  <a:gd name="T20" fmla="*/ 4 w 272"/>
                  <a:gd name="T21" fmla="*/ 12 h 514"/>
                  <a:gd name="T22" fmla="*/ 4 w 272"/>
                  <a:gd name="T23" fmla="*/ 12 h 514"/>
                  <a:gd name="T24" fmla="*/ 2 w 272"/>
                  <a:gd name="T25" fmla="*/ 16 h 514"/>
                  <a:gd name="T26" fmla="*/ 2 w 272"/>
                  <a:gd name="T27" fmla="*/ 16 h 514"/>
                  <a:gd name="T28" fmla="*/ 1 w 272"/>
                  <a:gd name="T29" fmla="*/ 21 h 514"/>
                  <a:gd name="T30" fmla="*/ 1 w 272"/>
                  <a:gd name="T31" fmla="*/ 21 h 514"/>
                  <a:gd name="T32" fmla="*/ 1 w 272"/>
                  <a:gd name="T33" fmla="*/ 26 h 514"/>
                  <a:gd name="T34" fmla="*/ 1 w 272"/>
                  <a:gd name="T35" fmla="*/ 26 h 514"/>
                  <a:gd name="T36" fmla="*/ 0 w 272"/>
                  <a:gd name="T37" fmla="*/ 32 h 514"/>
                  <a:gd name="T38" fmla="*/ 1 w 272"/>
                  <a:gd name="T39" fmla="*/ 32 h 514"/>
                  <a:gd name="T40" fmla="*/ 1 w 272"/>
                  <a:gd name="T41" fmla="*/ 26 h 514"/>
                  <a:gd name="T42" fmla="*/ 1 w 272"/>
                  <a:gd name="T43" fmla="*/ 26 h 514"/>
                  <a:gd name="T44" fmla="*/ 1 w 272"/>
                  <a:gd name="T45" fmla="*/ 26 h 514"/>
                  <a:gd name="T46" fmla="*/ 2 w 272"/>
                  <a:gd name="T47" fmla="*/ 21 h 514"/>
                  <a:gd name="T48" fmla="*/ 1 w 272"/>
                  <a:gd name="T49" fmla="*/ 21 h 514"/>
                  <a:gd name="T50" fmla="*/ 2 w 272"/>
                  <a:gd name="T51" fmla="*/ 21 h 514"/>
                  <a:gd name="T52" fmla="*/ 3 w 272"/>
                  <a:gd name="T53" fmla="*/ 17 h 514"/>
                  <a:gd name="T54" fmla="*/ 3 w 272"/>
                  <a:gd name="T55" fmla="*/ 16 h 514"/>
                  <a:gd name="T56" fmla="*/ 3 w 272"/>
                  <a:gd name="T57" fmla="*/ 17 h 514"/>
                  <a:gd name="T58" fmla="*/ 5 w 272"/>
                  <a:gd name="T59" fmla="*/ 12 h 514"/>
                  <a:gd name="T60" fmla="*/ 5 w 272"/>
                  <a:gd name="T61" fmla="*/ 12 h 514"/>
                  <a:gd name="T62" fmla="*/ 5 w 272"/>
                  <a:gd name="T63" fmla="*/ 13 h 514"/>
                  <a:gd name="T64" fmla="*/ 7 w 272"/>
                  <a:gd name="T65" fmla="*/ 9 h 514"/>
                  <a:gd name="T66" fmla="*/ 10 w 272"/>
                  <a:gd name="T67" fmla="*/ 5 h 514"/>
                  <a:gd name="T68" fmla="*/ 10 w 272"/>
                  <a:gd name="T69" fmla="*/ 5 h 514"/>
                  <a:gd name="T70" fmla="*/ 10 w 272"/>
                  <a:gd name="T71" fmla="*/ 5 h 514"/>
                  <a:gd name="T72" fmla="*/ 12 w 272"/>
                  <a:gd name="T73" fmla="*/ 4 h 514"/>
                  <a:gd name="T74" fmla="*/ 11 w 272"/>
                  <a:gd name="T75" fmla="*/ 3 h 514"/>
                  <a:gd name="T76" fmla="*/ 12 w 272"/>
                  <a:gd name="T77" fmla="*/ 4 h 514"/>
                  <a:gd name="T78" fmla="*/ 13 w 272"/>
                  <a:gd name="T79" fmla="*/ 3 h 514"/>
                  <a:gd name="T80" fmla="*/ 13 w 272"/>
                  <a:gd name="T81" fmla="*/ 2 h 514"/>
                  <a:gd name="T82" fmla="*/ 13 w 272"/>
                  <a:gd name="T83" fmla="*/ 3 h 514"/>
                  <a:gd name="T84" fmla="*/ 15 w 272"/>
                  <a:gd name="T85" fmla="*/ 2 h 514"/>
                  <a:gd name="T86" fmla="*/ 17 w 272"/>
                  <a:gd name="T87" fmla="*/ 1 h 5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2"/>
                  <a:gd name="T133" fmla="*/ 0 h 514"/>
                  <a:gd name="T134" fmla="*/ 272 w 272"/>
                  <a:gd name="T135" fmla="*/ 514 h 5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2" h="514">
                    <a:moveTo>
                      <a:pt x="272" y="16"/>
                    </a:moveTo>
                    <a:lnTo>
                      <a:pt x="263" y="0"/>
                    </a:lnTo>
                    <a:lnTo>
                      <a:pt x="234" y="16"/>
                    </a:lnTo>
                    <a:lnTo>
                      <a:pt x="207" y="33"/>
                    </a:lnTo>
                    <a:lnTo>
                      <a:pt x="182" y="54"/>
                    </a:lnTo>
                    <a:lnTo>
                      <a:pt x="182" y="56"/>
                    </a:lnTo>
                    <a:lnTo>
                      <a:pt x="158" y="81"/>
                    </a:lnTo>
                    <a:lnTo>
                      <a:pt x="157" y="81"/>
                    </a:lnTo>
                    <a:lnTo>
                      <a:pt x="114" y="135"/>
                    </a:lnTo>
                    <a:lnTo>
                      <a:pt x="74" y="195"/>
                    </a:lnTo>
                    <a:lnTo>
                      <a:pt x="73" y="198"/>
                    </a:lnTo>
                    <a:lnTo>
                      <a:pt x="43" y="267"/>
                    </a:lnTo>
                    <a:lnTo>
                      <a:pt x="43" y="269"/>
                    </a:lnTo>
                    <a:lnTo>
                      <a:pt x="21" y="345"/>
                    </a:lnTo>
                    <a:lnTo>
                      <a:pt x="8" y="426"/>
                    </a:lnTo>
                    <a:lnTo>
                      <a:pt x="6" y="427"/>
                    </a:lnTo>
                    <a:lnTo>
                      <a:pt x="0" y="513"/>
                    </a:lnTo>
                    <a:lnTo>
                      <a:pt x="19" y="514"/>
                    </a:lnTo>
                    <a:lnTo>
                      <a:pt x="25" y="429"/>
                    </a:lnTo>
                    <a:lnTo>
                      <a:pt x="16" y="427"/>
                    </a:lnTo>
                    <a:lnTo>
                      <a:pt x="25" y="429"/>
                    </a:lnTo>
                    <a:lnTo>
                      <a:pt x="38" y="348"/>
                    </a:lnTo>
                    <a:lnTo>
                      <a:pt x="29" y="347"/>
                    </a:lnTo>
                    <a:lnTo>
                      <a:pt x="38" y="350"/>
                    </a:lnTo>
                    <a:lnTo>
                      <a:pt x="60" y="274"/>
                    </a:lnTo>
                    <a:lnTo>
                      <a:pt x="51" y="271"/>
                    </a:lnTo>
                    <a:lnTo>
                      <a:pt x="59" y="275"/>
                    </a:lnTo>
                    <a:lnTo>
                      <a:pt x="89" y="206"/>
                    </a:lnTo>
                    <a:lnTo>
                      <a:pt x="81" y="201"/>
                    </a:lnTo>
                    <a:lnTo>
                      <a:pt x="87" y="209"/>
                    </a:lnTo>
                    <a:lnTo>
                      <a:pt x="127" y="149"/>
                    </a:lnTo>
                    <a:lnTo>
                      <a:pt x="169" y="95"/>
                    </a:lnTo>
                    <a:lnTo>
                      <a:pt x="163" y="87"/>
                    </a:lnTo>
                    <a:lnTo>
                      <a:pt x="169" y="95"/>
                    </a:lnTo>
                    <a:lnTo>
                      <a:pt x="193" y="70"/>
                    </a:lnTo>
                    <a:lnTo>
                      <a:pt x="187" y="62"/>
                    </a:lnTo>
                    <a:lnTo>
                      <a:pt x="193" y="70"/>
                    </a:lnTo>
                    <a:lnTo>
                      <a:pt x="218" y="49"/>
                    </a:lnTo>
                    <a:lnTo>
                      <a:pt x="212" y="41"/>
                    </a:lnTo>
                    <a:lnTo>
                      <a:pt x="217" y="49"/>
                    </a:lnTo>
                    <a:lnTo>
                      <a:pt x="244" y="32"/>
                    </a:lnTo>
                    <a:lnTo>
                      <a:pt x="272"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64" name="Freeform 290"/>
              <p:cNvSpPr>
                <a:spLocks/>
              </p:cNvSpPr>
              <p:nvPr/>
            </p:nvSpPr>
            <p:spPr bwMode="auto">
              <a:xfrm>
                <a:off x="3109" y="3365"/>
                <a:ext cx="130" cy="254"/>
              </a:xfrm>
              <a:custGeom>
                <a:avLst/>
                <a:gdLst>
                  <a:gd name="T0" fmla="*/ 15 w 260"/>
                  <a:gd name="T1" fmla="*/ 32 h 507"/>
                  <a:gd name="T2" fmla="*/ 16 w 260"/>
                  <a:gd name="T3" fmla="*/ 31 h 507"/>
                  <a:gd name="T4" fmla="*/ 14 w 260"/>
                  <a:gd name="T5" fmla="*/ 30 h 507"/>
                  <a:gd name="T6" fmla="*/ 14 w 260"/>
                  <a:gd name="T7" fmla="*/ 31 h 507"/>
                  <a:gd name="T8" fmla="*/ 14 w 260"/>
                  <a:gd name="T9" fmla="*/ 30 h 507"/>
                  <a:gd name="T10" fmla="*/ 12 w 260"/>
                  <a:gd name="T11" fmla="*/ 29 h 507"/>
                  <a:gd name="T12" fmla="*/ 12 w 260"/>
                  <a:gd name="T13" fmla="*/ 29 h 507"/>
                  <a:gd name="T14" fmla="*/ 12 w 260"/>
                  <a:gd name="T15" fmla="*/ 29 h 507"/>
                  <a:gd name="T16" fmla="*/ 10 w 260"/>
                  <a:gd name="T17" fmla="*/ 26 h 507"/>
                  <a:gd name="T18" fmla="*/ 9 w 260"/>
                  <a:gd name="T19" fmla="*/ 27 h 507"/>
                  <a:gd name="T20" fmla="*/ 10 w 260"/>
                  <a:gd name="T21" fmla="*/ 26 h 507"/>
                  <a:gd name="T22" fmla="*/ 7 w 260"/>
                  <a:gd name="T23" fmla="*/ 23 h 507"/>
                  <a:gd name="T24" fmla="*/ 7 w 260"/>
                  <a:gd name="T25" fmla="*/ 23 h 507"/>
                  <a:gd name="T26" fmla="*/ 7 w 260"/>
                  <a:gd name="T27" fmla="*/ 23 h 507"/>
                  <a:gd name="T28" fmla="*/ 5 w 260"/>
                  <a:gd name="T29" fmla="*/ 19 h 507"/>
                  <a:gd name="T30" fmla="*/ 4 w 260"/>
                  <a:gd name="T31" fmla="*/ 19 h 507"/>
                  <a:gd name="T32" fmla="*/ 5 w 260"/>
                  <a:gd name="T33" fmla="*/ 19 h 507"/>
                  <a:gd name="T34" fmla="*/ 3 w 260"/>
                  <a:gd name="T35" fmla="*/ 15 h 507"/>
                  <a:gd name="T36" fmla="*/ 3 w 260"/>
                  <a:gd name="T37" fmla="*/ 15 h 507"/>
                  <a:gd name="T38" fmla="*/ 3 w 260"/>
                  <a:gd name="T39" fmla="*/ 15 h 507"/>
                  <a:gd name="T40" fmla="*/ 2 w 260"/>
                  <a:gd name="T41" fmla="*/ 10 h 507"/>
                  <a:gd name="T42" fmla="*/ 1 w 260"/>
                  <a:gd name="T43" fmla="*/ 10 h 507"/>
                  <a:gd name="T44" fmla="*/ 2 w 260"/>
                  <a:gd name="T45" fmla="*/ 10 h 507"/>
                  <a:gd name="T46" fmla="*/ 1 w 260"/>
                  <a:gd name="T47" fmla="*/ 5 h 507"/>
                  <a:gd name="T48" fmla="*/ 1 w 260"/>
                  <a:gd name="T49" fmla="*/ 5 h 507"/>
                  <a:gd name="T50" fmla="*/ 1 w 260"/>
                  <a:gd name="T51" fmla="*/ 5 h 507"/>
                  <a:gd name="T52" fmla="*/ 1 w 260"/>
                  <a:gd name="T53" fmla="*/ 0 h 507"/>
                  <a:gd name="T54" fmla="*/ 0 w 260"/>
                  <a:gd name="T55" fmla="*/ 1 h 507"/>
                  <a:gd name="T56" fmla="*/ 1 w 260"/>
                  <a:gd name="T57" fmla="*/ 6 h 507"/>
                  <a:gd name="T58" fmla="*/ 1 w 260"/>
                  <a:gd name="T59" fmla="*/ 6 h 507"/>
                  <a:gd name="T60" fmla="*/ 1 w 260"/>
                  <a:gd name="T61" fmla="*/ 11 h 507"/>
                  <a:gd name="T62" fmla="*/ 1 w 260"/>
                  <a:gd name="T63" fmla="*/ 11 h 507"/>
                  <a:gd name="T64" fmla="*/ 2 w 260"/>
                  <a:gd name="T65" fmla="*/ 15 h 507"/>
                  <a:gd name="T66" fmla="*/ 2 w 260"/>
                  <a:gd name="T67" fmla="*/ 15 h 507"/>
                  <a:gd name="T68" fmla="*/ 4 w 260"/>
                  <a:gd name="T69" fmla="*/ 20 h 507"/>
                  <a:gd name="T70" fmla="*/ 4 w 260"/>
                  <a:gd name="T71" fmla="*/ 20 h 507"/>
                  <a:gd name="T72" fmla="*/ 6 w 260"/>
                  <a:gd name="T73" fmla="*/ 24 h 507"/>
                  <a:gd name="T74" fmla="*/ 6 w 260"/>
                  <a:gd name="T75" fmla="*/ 24 h 507"/>
                  <a:gd name="T76" fmla="*/ 9 w 260"/>
                  <a:gd name="T77" fmla="*/ 27 h 507"/>
                  <a:gd name="T78" fmla="*/ 9 w 260"/>
                  <a:gd name="T79" fmla="*/ 27 h 507"/>
                  <a:gd name="T80" fmla="*/ 12 w 260"/>
                  <a:gd name="T81" fmla="*/ 30 h 507"/>
                  <a:gd name="T82" fmla="*/ 12 w 260"/>
                  <a:gd name="T83" fmla="*/ 30 h 507"/>
                  <a:gd name="T84" fmla="*/ 13 w 260"/>
                  <a:gd name="T85" fmla="*/ 31 h 507"/>
                  <a:gd name="T86" fmla="*/ 13 w 260"/>
                  <a:gd name="T87" fmla="*/ 31 h 507"/>
                  <a:gd name="T88" fmla="*/ 15 w 260"/>
                  <a:gd name="T89" fmla="*/ 32 h 5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0"/>
                  <a:gd name="T136" fmla="*/ 0 h 507"/>
                  <a:gd name="T137" fmla="*/ 260 w 260"/>
                  <a:gd name="T138" fmla="*/ 507 h 5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0" h="507">
                    <a:moveTo>
                      <a:pt x="252" y="507"/>
                    </a:moveTo>
                    <a:lnTo>
                      <a:pt x="260" y="490"/>
                    </a:lnTo>
                    <a:lnTo>
                      <a:pt x="231" y="476"/>
                    </a:lnTo>
                    <a:lnTo>
                      <a:pt x="226" y="483"/>
                    </a:lnTo>
                    <a:lnTo>
                      <a:pt x="233" y="476"/>
                    </a:lnTo>
                    <a:lnTo>
                      <a:pt x="207" y="455"/>
                    </a:lnTo>
                    <a:lnTo>
                      <a:pt x="201" y="463"/>
                    </a:lnTo>
                    <a:lnTo>
                      <a:pt x="207" y="457"/>
                    </a:lnTo>
                    <a:lnTo>
                      <a:pt x="161" y="412"/>
                    </a:lnTo>
                    <a:lnTo>
                      <a:pt x="155" y="419"/>
                    </a:lnTo>
                    <a:lnTo>
                      <a:pt x="161" y="412"/>
                    </a:lnTo>
                    <a:lnTo>
                      <a:pt x="119" y="357"/>
                    </a:lnTo>
                    <a:lnTo>
                      <a:pt x="112" y="363"/>
                    </a:lnTo>
                    <a:lnTo>
                      <a:pt x="120" y="359"/>
                    </a:lnTo>
                    <a:lnTo>
                      <a:pt x="86" y="297"/>
                    </a:lnTo>
                    <a:lnTo>
                      <a:pt x="78" y="302"/>
                    </a:lnTo>
                    <a:lnTo>
                      <a:pt x="86" y="298"/>
                    </a:lnTo>
                    <a:lnTo>
                      <a:pt x="57" y="230"/>
                    </a:lnTo>
                    <a:lnTo>
                      <a:pt x="49" y="234"/>
                    </a:lnTo>
                    <a:lnTo>
                      <a:pt x="59" y="232"/>
                    </a:lnTo>
                    <a:lnTo>
                      <a:pt x="38" y="158"/>
                    </a:lnTo>
                    <a:lnTo>
                      <a:pt x="29" y="159"/>
                    </a:lnTo>
                    <a:lnTo>
                      <a:pt x="38" y="158"/>
                    </a:lnTo>
                    <a:lnTo>
                      <a:pt x="25" y="79"/>
                    </a:lnTo>
                    <a:lnTo>
                      <a:pt x="16" y="80"/>
                    </a:lnTo>
                    <a:lnTo>
                      <a:pt x="25" y="80"/>
                    </a:lnTo>
                    <a:lnTo>
                      <a:pt x="19" y="0"/>
                    </a:lnTo>
                    <a:lnTo>
                      <a:pt x="0" y="1"/>
                    </a:lnTo>
                    <a:lnTo>
                      <a:pt x="6" y="82"/>
                    </a:lnTo>
                    <a:lnTo>
                      <a:pt x="8" y="82"/>
                    </a:lnTo>
                    <a:lnTo>
                      <a:pt x="21" y="161"/>
                    </a:lnTo>
                    <a:lnTo>
                      <a:pt x="21" y="162"/>
                    </a:lnTo>
                    <a:lnTo>
                      <a:pt x="41" y="237"/>
                    </a:lnTo>
                    <a:lnTo>
                      <a:pt x="70" y="305"/>
                    </a:lnTo>
                    <a:lnTo>
                      <a:pt x="71" y="308"/>
                    </a:lnTo>
                    <a:lnTo>
                      <a:pt x="106" y="370"/>
                    </a:lnTo>
                    <a:lnTo>
                      <a:pt x="106" y="371"/>
                    </a:lnTo>
                    <a:lnTo>
                      <a:pt x="149" y="427"/>
                    </a:lnTo>
                    <a:lnTo>
                      <a:pt x="150" y="427"/>
                    </a:lnTo>
                    <a:lnTo>
                      <a:pt x="196" y="471"/>
                    </a:lnTo>
                    <a:lnTo>
                      <a:pt x="222" y="491"/>
                    </a:lnTo>
                    <a:lnTo>
                      <a:pt x="223" y="493"/>
                    </a:lnTo>
                    <a:lnTo>
                      <a:pt x="252" y="50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43265" name="Group 291"/>
              <p:cNvGrpSpPr>
                <a:grpSpLocks/>
              </p:cNvGrpSpPr>
              <p:nvPr/>
            </p:nvGrpSpPr>
            <p:grpSpPr bwMode="auto">
              <a:xfrm>
                <a:off x="3193" y="3510"/>
                <a:ext cx="85" cy="75"/>
                <a:chOff x="3193" y="3510"/>
                <a:chExt cx="85" cy="75"/>
              </a:xfrm>
            </p:grpSpPr>
            <p:sp>
              <p:nvSpPr>
                <p:cNvPr id="43279" name="Freeform 292"/>
                <p:cNvSpPr>
                  <a:spLocks/>
                </p:cNvSpPr>
                <p:nvPr/>
              </p:nvSpPr>
              <p:spPr bwMode="auto">
                <a:xfrm>
                  <a:off x="3193" y="3531"/>
                  <a:ext cx="59" cy="54"/>
                </a:xfrm>
                <a:custGeom>
                  <a:avLst/>
                  <a:gdLst>
                    <a:gd name="T0" fmla="*/ 0 w 118"/>
                    <a:gd name="T1" fmla="*/ 5 h 109"/>
                    <a:gd name="T2" fmla="*/ 1 w 118"/>
                    <a:gd name="T3" fmla="*/ 6 h 109"/>
                    <a:gd name="T4" fmla="*/ 7 w 118"/>
                    <a:gd name="T5" fmla="*/ 0 h 109"/>
                    <a:gd name="T6" fmla="*/ 7 w 118"/>
                    <a:gd name="T7" fmla="*/ 0 h 109"/>
                    <a:gd name="T8" fmla="*/ 0 w 118"/>
                    <a:gd name="T9" fmla="*/ 5 h 109"/>
                    <a:gd name="T10" fmla="*/ 0 60000 65536"/>
                    <a:gd name="T11" fmla="*/ 0 60000 65536"/>
                    <a:gd name="T12" fmla="*/ 0 60000 65536"/>
                    <a:gd name="T13" fmla="*/ 0 60000 65536"/>
                    <a:gd name="T14" fmla="*/ 0 60000 65536"/>
                    <a:gd name="T15" fmla="*/ 0 w 118"/>
                    <a:gd name="T16" fmla="*/ 0 h 109"/>
                    <a:gd name="T17" fmla="*/ 118 w 118"/>
                    <a:gd name="T18" fmla="*/ 109 h 109"/>
                  </a:gdLst>
                  <a:ahLst/>
                  <a:cxnLst>
                    <a:cxn ang="T10">
                      <a:pos x="T0" y="T1"/>
                    </a:cxn>
                    <a:cxn ang="T11">
                      <a:pos x="T2" y="T3"/>
                    </a:cxn>
                    <a:cxn ang="T12">
                      <a:pos x="T4" y="T5"/>
                    </a:cxn>
                    <a:cxn ang="T13">
                      <a:pos x="T6" y="T7"/>
                    </a:cxn>
                    <a:cxn ang="T14">
                      <a:pos x="T8" y="T9"/>
                    </a:cxn>
                  </a:cxnLst>
                  <a:rect l="T15" t="T16" r="T17" b="T18"/>
                  <a:pathLst>
                    <a:path w="118" h="109">
                      <a:moveTo>
                        <a:pt x="0" y="95"/>
                      </a:moveTo>
                      <a:lnTo>
                        <a:pt x="11" y="109"/>
                      </a:lnTo>
                      <a:lnTo>
                        <a:pt x="118" y="14"/>
                      </a:lnTo>
                      <a:lnTo>
                        <a:pt x="107" y="0"/>
                      </a:lnTo>
                      <a:lnTo>
                        <a:pt x="0" y="9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80" name="Freeform 293"/>
                <p:cNvSpPr>
                  <a:spLocks/>
                </p:cNvSpPr>
                <p:nvPr/>
              </p:nvSpPr>
              <p:spPr bwMode="auto">
                <a:xfrm>
                  <a:off x="3232" y="3510"/>
                  <a:ext cx="46" cy="43"/>
                </a:xfrm>
                <a:custGeom>
                  <a:avLst/>
                  <a:gdLst>
                    <a:gd name="T0" fmla="*/ 4 w 90"/>
                    <a:gd name="T1" fmla="*/ 5 h 87"/>
                    <a:gd name="T2" fmla="*/ 6 w 90"/>
                    <a:gd name="T3" fmla="*/ 0 h 87"/>
                    <a:gd name="T4" fmla="*/ 0 w 90"/>
                    <a:gd name="T5" fmla="*/ 1 h 87"/>
                    <a:gd name="T6" fmla="*/ 4 w 90"/>
                    <a:gd name="T7" fmla="*/ 5 h 87"/>
                    <a:gd name="T8" fmla="*/ 0 60000 65536"/>
                    <a:gd name="T9" fmla="*/ 0 60000 65536"/>
                    <a:gd name="T10" fmla="*/ 0 60000 65536"/>
                    <a:gd name="T11" fmla="*/ 0 60000 65536"/>
                    <a:gd name="T12" fmla="*/ 0 w 90"/>
                    <a:gd name="T13" fmla="*/ 0 h 87"/>
                    <a:gd name="T14" fmla="*/ 90 w 90"/>
                    <a:gd name="T15" fmla="*/ 87 h 87"/>
                  </a:gdLst>
                  <a:ahLst/>
                  <a:cxnLst>
                    <a:cxn ang="T8">
                      <a:pos x="T0" y="T1"/>
                    </a:cxn>
                    <a:cxn ang="T9">
                      <a:pos x="T2" y="T3"/>
                    </a:cxn>
                    <a:cxn ang="T10">
                      <a:pos x="T4" y="T5"/>
                    </a:cxn>
                    <a:cxn ang="T11">
                      <a:pos x="T6" y="T7"/>
                    </a:cxn>
                  </a:cxnLst>
                  <a:rect l="T12" t="T13" r="T14" b="T15"/>
                  <a:pathLst>
                    <a:path w="90" h="87">
                      <a:moveTo>
                        <a:pt x="55" y="87"/>
                      </a:moveTo>
                      <a:lnTo>
                        <a:pt x="90" y="0"/>
                      </a:lnTo>
                      <a:lnTo>
                        <a:pt x="0" y="24"/>
                      </a:lnTo>
                      <a:lnTo>
                        <a:pt x="55" y="87"/>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6" name="Group 294"/>
              <p:cNvGrpSpPr>
                <a:grpSpLocks/>
              </p:cNvGrpSpPr>
              <p:nvPr/>
            </p:nvGrpSpPr>
            <p:grpSpPr bwMode="auto">
              <a:xfrm>
                <a:off x="3117" y="3353"/>
                <a:ext cx="118" cy="42"/>
                <a:chOff x="3117" y="3353"/>
                <a:chExt cx="118" cy="42"/>
              </a:xfrm>
            </p:grpSpPr>
            <p:sp>
              <p:nvSpPr>
                <p:cNvPr id="43277" name="Freeform 295"/>
                <p:cNvSpPr>
                  <a:spLocks/>
                </p:cNvSpPr>
                <p:nvPr/>
              </p:nvSpPr>
              <p:spPr bwMode="auto">
                <a:xfrm>
                  <a:off x="3117" y="3368"/>
                  <a:ext cx="80" cy="11"/>
                </a:xfrm>
                <a:custGeom>
                  <a:avLst/>
                  <a:gdLst>
                    <a:gd name="T0" fmla="*/ 0 w 160"/>
                    <a:gd name="T1" fmla="*/ 0 h 22"/>
                    <a:gd name="T2" fmla="*/ 0 w 160"/>
                    <a:gd name="T3" fmla="*/ 1 h 22"/>
                    <a:gd name="T4" fmla="*/ 10 w 160"/>
                    <a:gd name="T5" fmla="*/ 1 h 22"/>
                    <a:gd name="T6" fmla="*/ 10 w 160"/>
                    <a:gd name="T7" fmla="*/ 1 h 22"/>
                    <a:gd name="T8" fmla="*/ 0 w 160"/>
                    <a:gd name="T9" fmla="*/ 0 h 22"/>
                    <a:gd name="T10" fmla="*/ 0 60000 65536"/>
                    <a:gd name="T11" fmla="*/ 0 60000 65536"/>
                    <a:gd name="T12" fmla="*/ 0 60000 65536"/>
                    <a:gd name="T13" fmla="*/ 0 60000 65536"/>
                    <a:gd name="T14" fmla="*/ 0 60000 65536"/>
                    <a:gd name="T15" fmla="*/ 0 w 160"/>
                    <a:gd name="T16" fmla="*/ 0 h 22"/>
                    <a:gd name="T17" fmla="*/ 160 w 160"/>
                    <a:gd name="T18" fmla="*/ 22 h 22"/>
                  </a:gdLst>
                  <a:ahLst/>
                  <a:cxnLst>
                    <a:cxn ang="T10">
                      <a:pos x="T0" y="T1"/>
                    </a:cxn>
                    <a:cxn ang="T11">
                      <a:pos x="T2" y="T3"/>
                    </a:cxn>
                    <a:cxn ang="T12">
                      <a:pos x="T4" y="T5"/>
                    </a:cxn>
                    <a:cxn ang="T13">
                      <a:pos x="T6" y="T7"/>
                    </a:cxn>
                    <a:cxn ang="T14">
                      <a:pos x="T8" y="T9"/>
                    </a:cxn>
                  </a:cxnLst>
                  <a:rect l="T15" t="T16" r="T17" b="T18"/>
                  <a:pathLst>
                    <a:path w="160" h="22">
                      <a:moveTo>
                        <a:pt x="0" y="0"/>
                      </a:moveTo>
                      <a:lnTo>
                        <a:pt x="0" y="19"/>
                      </a:lnTo>
                      <a:lnTo>
                        <a:pt x="160" y="22"/>
                      </a:lnTo>
                      <a:lnTo>
                        <a:pt x="160" y="3"/>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78" name="Freeform 296"/>
                <p:cNvSpPr>
                  <a:spLocks/>
                </p:cNvSpPr>
                <p:nvPr/>
              </p:nvSpPr>
              <p:spPr bwMode="auto">
                <a:xfrm>
                  <a:off x="3194" y="3353"/>
                  <a:ext cx="41" cy="42"/>
                </a:xfrm>
                <a:custGeom>
                  <a:avLst/>
                  <a:gdLst>
                    <a:gd name="T0" fmla="*/ 0 w 81"/>
                    <a:gd name="T1" fmla="*/ 5 h 84"/>
                    <a:gd name="T2" fmla="*/ 6 w 81"/>
                    <a:gd name="T3" fmla="*/ 3 h 84"/>
                    <a:gd name="T4" fmla="*/ 0 w 81"/>
                    <a:gd name="T5" fmla="*/ 0 h 84"/>
                    <a:gd name="T6" fmla="*/ 0 w 81"/>
                    <a:gd name="T7" fmla="*/ 5 h 84"/>
                    <a:gd name="T8" fmla="*/ 0 60000 65536"/>
                    <a:gd name="T9" fmla="*/ 0 60000 65536"/>
                    <a:gd name="T10" fmla="*/ 0 60000 65536"/>
                    <a:gd name="T11" fmla="*/ 0 60000 65536"/>
                    <a:gd name="T12" fmla="*/ 0 w 81"/>
                    <a:gd name="T13" fmla="*/ 0 h 84"/>
                    <a:gd name="T14" fmla="*/ 81 w 81"/>
                    <a:gd name="T15" fmla="*/ 84 h 84"/>
                  </a:gdLst>
                  <a:ahLst/>
                  <a:cxnLst>
                    <a:cxn ang="T8">
                      <a:pos x="T0" y="T1"/>
                    </a:cxn>
                    <a:cxn ang="T9">
                      <a:pos x="T2" y="T3"/>
                    </a:cxn>
                    <a:cxn ang="T10">
                      <a:pos x="T4" y="T5"/>
                    </a:cxn>
                    <a:cxn ang="T11">
                      <a:pos x="T6" y="T7"/>
                    </a:cxn>
                  </a:cxnLst>
                  <a:rect l="T12" t="T13" r="T14" b="T15"/>
                  <a:pathLst>
                    <a:path w="81" h="84">
                      <a:moveTo>
                        <a:pt x="0" y="84"/>
                      </a:moveTo>
                      <a:lnTo>
                        <a:pt x="81" y="41"/>
                      </a:lnTo>
                      <a:lnTo>
                        <a:pt x="0" y="0"/>
                      </a:lnTo>
                      <a:lnTo>
                        <a:pt x="0" y="8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7" name="Group 297"/>
              <p:cNvGrpSpPr>
                <a:grpSpLocks/>
              </p:cNvGrpSpPr>
              <p:nvPr/>
            </p:nvGrpSpPr>
            <p:grpSpPr bwMode="auto">
              <a:xfrm>
                <a:off x="3201" y="3141"/>
                <a:ext cx="84" cy="74"/>
                <a:chOff x="3201" y="3141"/>
                <a:chExt cx="84" cy="74"/>
              </a:xfrm>
            </p:grpSpPr>
            <p:sp>
              <p:nvSpPr>
                <p:cNvPr id="43275" name="Freeform 298"/>
                <p:cNvSpPr>
                  <a:spLocks/>
                </p:cNvSpPr>
                <p:nvPr/>
              </p:nvSpPr>
              <p:spPr bwMode="auto">
                <a:xfrm>
                  <a:off x="3201" y="3141"/>
                  <a:ext cx="59" cy="54"/>
                </a:xfrm>
                <a:custGeom>
                  <a:avLst/>
                  <a:gdLst>
                    <a:gd name="T0" fmla="*/ 1 w 118"/>
                    <a:gd name="T1" fmla="*/ 0 h 107"/>
                    <a:gd name="T2" fmla="*/ 0 w 118"/>
                    <a:gd name="T3" fmla="*/ 1 h 107"/>
                    <a:gd name="T4" fmla="*/ 7 w 118"/>
                    <a:gd name="T5" fmla="*/ 7 h 107"/>
                    <a:gd name="T6" fmla="*/ 7 w 118"/>
                    <a:gd name="T7" fmla="*/ 6 h 107"/>
                    <a:gd name="T8" fmla="*/ 1 w 118"/>
                    <a:gd name="T9" fmla="*/ 0 h 107"/>
                    <a:gd name="T10" fmla="*/ 0 60000 65536"/>
                    <a:gd name="T11" fmla="*/ 0 60000 65536"/>
                    <a:gd name="T12" fmla="*/ 0 60000 65536"/>
                    <a:gd name="T13" fmla="*/ 0 60000 65536"/>
                    <a:gd name="T14" fmla="*/ 0 60000 65536"/>
                    <a:gd name="T15" fmla="*/ 0 w 118"/>
                    <a:gd name="T16" fmla="*/ 0 h 107"/>
                    <a:gd name="T17" fmla="*/ 118 w 118"/>
                    <a:gd name="T18" fmla="*/ 107 h 107"/>
                  </a:gdLst>
                  <a:ahLst/>
                  <a:cxnLst>
                    <a:cxn ang="T10">
                      <a:pos x="T0" y="T1"/>
                    </a:cxn>
                    <a:cxn ang="T11">
                      <a:pos x="T2" y="T3"/>
                    </a:cxn>
                    <a:cxn ang="T12">
                      <a:pos x="T4" y="T5"/>
                    </a:cxn>
                    <a:cxn ang="T13">
                      <a:pos x="T6" y="T7"/>
                    </a:cxn>
                    <a:cxn ang="T14">
                      <a:pos x="T8" y="T9"/>
                    </a:cxn>
                  </a:cxnLst>
                  <a:rect l="T15" t="T16" r="T17" b="T18"/>
                  <a:pathLst>
                    <a:path w="118" h="107">
                      <a:moveTo>
                        <a:pt x="11" y="0"/>
                      </a:moveTo>
                      <a:lnTo>
                        <a:pt x="0" y="15"/>
                      </a:lnTo>
                      <a:lnTo>
                        <a:pt x="107" y="107"/>
                      </a:lnTo>
                      <a:lnTo>
                        <a:pt x="118" y="91"/>
                      </a:lnTo>
                      <a:lnTo>
                        <a:pt x="11"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76" name="Freeform 299"/>
                <p:cNvSpPr>
                  <a:spLocks/>
                </p:cNvSpPr>
                <p:nvPr/>
              </p:nvSpPr>
              <p:spPr bwMode="auto">
                <a:xfrm>
                  <a:off x="3240" y="3173"/>
                  <a:ext cx="45" cy="42"/>
                </a:xfrm>
                <a:custGeom>
                  <a:avLst/>
                  <a:gdLst>
                    <a:gd name="T0" fmla="*/ 0 w 88"/>
                    <a:gd name="T1" fmla="*/ 4 h 84"/>
                    <a:gd name="T2" fmla="*/ 6 w 88"/>
                    <a:gd name="T3" fmla="*/ 5 h 84"/>
                    <a:gd name="T4" fmla="*/ 4 w 88"/>
                    <a:gd name="T5" fmla="*/ 0 h 84"/>
                    <a:gd name="T6" fmla="*/ 0 w 88"/>
                    <a:gd name="T7" fmla="*/ 4 h 84"/>
                    <a:gd name="T8" fmla="*/ 0 60000 65536"/>
                    <a:gd name="T9" fmla="*/ 0 60000 65536"/>
                    <a:gd name="T10" fmla="*/ 0 60000 65536"/>
                    <a:gd name="T11" fmla="*/ 0 60000 65536"/>
                    <a:gd name="T12" fmla="*/ 0 w 88"/>
                    <a:gd name="T13" fmla="*/ 0 h 84"/>
                    <a:gd name="T14" fmla="*/ 88 w 88"/>
                    <a:gd name="T15" fmla="*/ 84 h 84"/>
                  </a:gdLst>
                  <a:ahLst/>
                  <a:cxnLst>
                    <a:cxn ang="T8">
                      <a:pos x="T0" y="T1"/>
                    </a:cxn>
                    <a:cxn ang="T9">
                      <a:pos x="T2" y="T3"/>
                    </a:cxn>
                    <a:cxn ang="T10">
                      <a:pos x="T4" y="T5"/>
                    </a:cxn>
                    <a:cxn ang="T11">
                      <a:pos x="T6" y="T7"/>
                    </a:cxn>
                  </a:cxnLst>
                  <a:rect l="T12" t="T13" r="T14" b="T15"/>
                  <a:pathLst>
                    <a:path w="88" h="84">
                      <a:moveTo>
                        <a:pt x="0" y="64"/>
                      </a:moveTo>
                      <a:lnTo>
                        <a:pt x="88" y="84"/>
                      </a:lnTo>
                      <a:lnTo>
                        <a:pt x="54" y="0"/>
                      </a:lnTo>
                      <a:lnTo>
                        <a:pt x="0" y="64"/>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43268" name="Group 300"/>
              <p:cNvGrpSpPr>
                <a:grpSpLocks/>
              </p:cNvGrpSpPr>
              <p:nvPr/>
            </p:nvGrpSpPr>
            <p:grpSpPr bwMode="auto">
              <a:xfrm>
                <a:off x="3398" y="3280"/>
                <a:ext cx="79" cy="42"/>
                <a:chOff x="3398" y="3280"/>
                <a:chExt cx="79" cy="42"/>
              </a:xfrm>
            </p:grpSpPr>
            <p:sp>
              <p:nvSpPr>
                <p:cNvPr id="43273" name="Freeform 301"/>
                <p:cNvSpPr>
                  <a:spLocks/>
                </p:cNvSpPr>
                <p:nvPr/>
              </p:nvSpPr>
              <p:spPr bwMode="auto">
                <a:xfrm>
                  <a:off x="3398" y="3280"/>
                  <a:ext cx="47" cy="28"/>
                </a:xfrm>
                <a:custGeom>
                  <a:avLst/>
                  <a:gdLst>
                    <a:gd name="T0" fmla="*/ 1 w 94"/>
                    <a:gd name="T1" fmla="*/ 0 h 55"/>
                    <a:gd name="T2" fmla="*/ 0 w 94"/>
                    <a:gd name="T3" fmla="*/ 2 h 55"/>
                    <a:gd name="T4" fmla="*/ 6 w 94"/>
                    <a:gd name="T5" fmla="*/ 4 h 55"/>
                    <a:gd name="T6" fmla="*/ 6 w 94"/>
                    <a:gd name="T7" fmla="*/ 3 h 55"/>
                    <a:gd name="T8" fmla="*/ 1 w 94"/>
                    <a:gd name="T9" fmla="*/ 0 h 55"/>
                    <a:gd name="T10" fmla="*/ 0 60000 65536"/>
                    <a:gd name="T11" fmla="*/ 0 60000 65536"/>
                    <a:gd name="T12" fmla="*/ 0 60000 65536"/>
                    <a:gd name="T13" fmla="*/ 0 60000 65536"/>
                    <a:gd name="T14" fmla="*/ 0 60000 65536"/>
                    <a:gd name="T15" fmla="*/ 0 w 94"/>
                    <a:gd name="T16" fmla="*/ 0 h 55"/>
                    <a:gd name="T17" fmla="*/ 94 w 94"/>
                    <a:gd name="T18" fmla="*/ 55 h 55"/>
                  </a:gdLst>
                  <a:ahLst/>
                  <a:cxnLst>
                    <a:cxn ang="T10">
                      <a:pos x="T0" y="T1"/>
                    </a:cxn>
                    <a:cxn ang="T11">
                      <a:pos x="T2" y="T3"/>
                    </a:cxn>
                    <a:cxn ang="T12">
                      <a:pos x="T4" y="T5"/>
                    </a:cxn>
                    <a:cxn ang="T13">
                      <a:pos x="T6" y="T7"/>
                    </a:cxn>
                    <a:cxn ang="T14">
                      <a:pos x="T8" y="T9"/>
                    </a:cxn>
                  </a:cxnLst>
                  <a:rect l="T15" t="T16" r="T17" b="T18"/>
                  <a:pathLst>
                    <a:path w="94" h="55">
                      <a:moveTo>
                        <a:pt x="7" y="0"/>
                      </a:moveTo>
                      <a:lnTo>
                        <a:pt x="0" y="17"/>
                      </a:lnTo>
                      <a:lnTo>
                        <a:pt x="87" y="55"/>
                      </a:lnTo>
                      <a:lnTo>
                        <a:pt x="94" y="38"/>
                      </a:lnTo>
                      <a:lnTo>
                        <a:pt x="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74" name="Freeform 302"/>
                <p:cNvSpPr>
                  <a:spLocks/>
                </p:cNvSpPr>
                <p:nvPr/>
              </p:nvSpPr>
              <p:spPr bwMode="auto">
                <a:xfrm>
                  <a:off x="3431" y="3285"/>
                  <a:ext cx="46" cy="37"/>
                </a:xfrm>
                <a:custGeom>
                  <a:avLst/>
                  <a:gdLst>
                    <a:gd name="T0" fmla="*/ 0 w 92"/>
                    <a:gd name="T1" fmla="*/ 4 h 75"/>
                    <a:gd name="T2" fmla="*/ 6 w 92"/>
                    <a:gd name="T3" fmla="*/ 4 h 75"/>
                    <a:gd name="T4" fmla="*/ 3 w 92"/>
                    <a:gd name="T5" fmla="*/ 0 h 75"/>
                    <a:gd name="T6" fmla="*/ 0 w 92"/>
                    <a:gd name="T7" fmla="*/ 4 h 75"/>
                    <a:gd name="T8" fmla="*/ 0 60000 65536"/>
                    <a:gd name="T9" fmla="*/ 0 60000 65536"/>
                    <a:gd name="T10" fmla="*/ 0 60000 65536"/>
                    <a:gd name="T11" fmla="*/ 0 60000 65536"/>
                    <a:gd name="T12" fmla="*/ 0 w 92"/>
                    <a:gd name="T13" fmla="*/ 0 h 75"/>
                    <a:gd name="T14" fmla="*/ 92 w 92"/>
                    <a:gd name="T15" fmla="*/ 75 h 75"/>
                  </a:gdLst>
                  <a:ahLst/>
                  <a:cxnLst>
                    <a:cxn ang="T8">
                      <a:pos x="T0" y="T1"/>
                    </a:cxn>
                    <a:cxn ang="T9">
                      <a:pos x="T2" y="T3"/>
                    </a:cxn>
                    <a:cxn ang="T10">
                      <a:pos x="T4" y="T5"/>
                    </a:cxn>
                    <a:cxn ang="T11">
                      <a:pos x="T6" y="T7"/>
                    </a:cxn>
                  </a:cxnLst>
                  <a:rect l="T12" t="T13" r="T14" b="T15"/>
                  <a:pathLst>
                    <a:path w="92" h="75">
                      <a:moveTo>
                        <a:pt x="0" y="75"/>
                      </a:moveTo>
                      <a:lnTo>
                        <a:pt x="92" y="71"/>
                      </a:lnTo>
                      <a:lnTo>
                        <a:pt x="36" y="0"/>
                      </a:lnTo>
                      <a:lnTo>
                        <a:pt x="0" y="75"/>
                      </a:lnTo>
                      <a:close/>
                    </a:path>
                  </a:pathLst>
                </a:custGeom>
                <a:solidFill>
                  <a:srgbClr val="000000"/>
                </a:solidFill>
                <a:ln w="14288">
                  <a:solidFill>
                    <a:srgbClr val="0000FF"/>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sp>
            <p:nvSpPr>
              <p:cNvPr id="43269" name="Rectangle 303"/>
              <p:cNvSpPr>
                <a:spLocks noChangeArrowheads="1"/>
              </p:cNvSpPr>
              <p:nvPr/>
            </p:nvSpPr>
            <p:spPr bwMode="auto">
              <a:xfrm>
                <a:off x="3015" y="3639"/>
                <a:ext cx="65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70" name="Rectangle 304"/>
              <p:cNvSpPr>
                <a:spLocks noChangeArrowheads="1"/>
              </p:cNvSpPr>
              <p:nvPr/>
            </p:nvSpPr>
            <p:spPr bwMode="auto">
              <a:xfrm>
                <a:off x="2773" y="3658"/>
                <a:ext cx="902"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43271" name="Rectangle 305"/>
              <p:cNvSpPr>
                <a:spLocks noChangeArrowheads="1"/>
              </p:cNvSpPr>
              <p:nvPr/>
            </p:nvSpPr>
            <p:spPr bwMode="auto">
              <a:xfrm>
                <a:off x="2773" y="3662"/>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2400">
                  <a:latin typeface="Times New Roman" panose="02020603050405020304" pitchFamily="18" charset="0"/>
                </a:endParaRPr>
              </a:p>
            </p:txBody>
          </p:sp>
          <p:sp>
            <p:nvSpPr>
              <p:cNvPr id="43272" name="Rectangle 306"/>
              <p:cNvSpPr>
                <a:spLocks noChangeArrowheads="1"/>
              </p:cNvSpPr>
              <p:nvPr/>
            </p:nvSpPr>
            <p:spPr bwMode="auto">
              <a:xfrm>
                <a:off x="3045" y="3662"/>
                <a:ext cx="74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300" b="1">
                    <a:solidFill>
                      <a:srgbClr val="FF0000"/>
                    </a:solidFill>
                    <a:latin typeface="Times New Roman" panose="02020603050405020304" pitchFamily="18" charset="0"/>
                  </a:rPr>
                  <a:t>converging wave</a:t>
                </a:r>
                <a:endParaRPr lang="fr-FR" altLang="fr-FR" sz="2400">
                  <a:latin typeface="Times New Roman" panose="02020603050405020304" pitchFamily="18" charset="0"/>
                </a:endParaRPr>
              </a:p>
            </p:txBody>
          </p:sp>
        </p:grpSp>
        <p:sp>
          <p:nvSpPr>
            <p:cNvPr id="43194" name="Line 307"/>
            <p:cNvSpPr>
              <a:spLocks noChangeShapeType="1"/>
            </p:cNvSpPr>
            <p:nvPr/>
          </p:nvSpPr>
          <p:spPr bwMode="auto">
            <a:xfrm>
              <a:off x="3410000" y="3021285"/>
              <a:ext cx="0" cy="1447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95" name="Line 308"/>
            <p:cNvSpPr>
              <a:spLocks noChangeShapeType="1"/>
            </p:cNvSpPr>
            <p:nvPr/>
          </p:nvSpPr>
          <p:spPr bwMode="auto">
            <a:xfrm>
              <a:off x="3638600" y="3021285"/>
              <a:ext cx="0" cy="1447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96" name="Line 309"/>
            <p:cNvSpPr>
              <a:spLocks noChangeShapeType="1"/>
            </p:cNvSpPr>
            <p:nvPr/>
          </p:nvSpPr>
          <p:spPr bwMode="auto">
            <a:xfrm>
              <a:off x="3410000" y="4850085"/>
              <a:ext cx="0" cy="1447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97" name="Line 310"/>
            <p:cNvSpPr>
              <a:spLocks noChangeShapeType="1"/>
            </p:cNvSpPr>
            <p:nvPr/>
          </p:nvSpPr>
          <p:spPr bwMode="auto">
            <a:xfrm>
              <a:off x="3562400" y="4850085"/>
              <a:ext cx="0" cy="1447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3198" name="Line 311"/>
            <p:cNvSpPr>
              <a:spLocks noChangeShapeType="1"/>
            </p:cNvSpPr>
            <p:nvPr/>
          </p:nvSpPr>
          <p:spPr bwMode="auto">
            <a:xfrm>
              <a:off x="2343200" y="2868885"/>
              <a:ext cx="9906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43199" name="Text Box 312"/>
            <p:cNvSpPr txBox="1">
              <a:spLocks noChangeArrowheads="1"/>
            </p:cNvSpPr>
            <p:nvPr/>
          </p:nvSpPr>
          <p:spPr bwMode="auto">
            <a:xfrm>
              <a:off x="971600" y="2614885"/>
              <a:ext cx="1614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a:latin typeface="Times New Roman" panose="02020603050405020304" pitchFamily="18" charset="0"/>
                </a:rPr>
                <a:t>window selection</a:t>
              </a:r>
            </a:p>
          </p:txBody>
        </p:sp>
        <p:sp>
          <p:nvSpPr>
            <p:cNvPr id="43200" name="Line 313"/>
            <p:cNvSpPr>
              <a:spLocks noChangeShapeType="1"/>
            </p:cNvSpPr>
            <p:nvPr/>
          </p:nvSpPr>
          <p:spPr bwMode="auto">
            <a:xfrm>
              <a:off x="2343200" y="1040085"/>
              <a:ext cx="12954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43201" name="Text Box 314"/>
            <p:cNvSpPr txBox="1">
              <a:spLocks noChangeArrowheads="1"/>
            </p:cNvSpPr>
            <p:nvPr/>
          </p:nvSpPr>
          <p:spPr bwMode="auto">
            <a:xfrm>
              <a:off x="1001763" y="1008335"/>
              <a:ext cx="15700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a:latin typeface="Times New Roman" panose="02020603050405020304" pitchFamily="18" charset="0"/>
                </a:rPr>
                <a:t>Transducer array</a:t>
              </a:r>
            </a:p>
          </p:txBody>
        </p:sp>
      </p:grpSp>
      <p:sp>
        <p:nvSpPr>
          <p:cNvPr id="43202" name="Text Box 315"/>
          <p:cNvSpPr txBox="1">
            <a:spLocks noChangeArrowheads="1"/>
          </p:cNvSpPr>
          <p:nvPr/>
        </p:nvSpPr>
        <p:spPr bwMode="auto">
          <a:xfrm>
            <a:off x="1847528" y="15876"/>
            <a:ext cx="890628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3200" dirty="0">
                <a:solidFill>
                  <a:srgbClr val="FF0000"/>
                </a:solidFill>
                <a:latin typeface="Calibri" panose="020F0502020204030204" pitchFamily="34" charset="0"/>
              </a:rPr>
              <a:t>Autofocus ultrasonore par retournement temporel</a:t>
            </a:r>
            <a:endParaRPr lang="fr-FR" altLang="fr-FR" sz="3200" dirty="0">
              <a:latin typeface="Calibri" panose="020F0502020204030204" pitchFamily="34" charset="0"/>
            </a:endParaRPr>
          </a:p>
        </p:txBody>
      </p:sp>
    </p:spTree>
    <p:extLst>
      <p:ext uri="{BB962C8B-B14F-4D97-AF65-F5344CB8AC3E}">
        <p14:creationId xmlns:p14="http://schemas.microsoft.com/office/powerpoint/2010/main" val="12143141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Rectangle 3"/>
          <p:cNvSpPr>
            <a:spLocks noChangeArrowheads="1"/>
          </p:cNvSpPr>
          <p:nvPr/>
        </p:nvSpPr>
        <p:spPr bwMode="auto">
          <a:xfrm>
            <a:off x="9053514" y="452438"/>
            <a:ext cx="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grpSp>
        <p:nvGrpSpPr>
          <p:cNvPr id="30724" name="Group 4"/>
          <p:cNvGrpSpPr>
            <a:grpSpLocks/>
          </p:cNvGrpSpPr>
          <p:nvPr/>
        </p:nvGrpSpPr>
        <p:grpSpPr bwMode="auto">
          <a:xfrm>
            <a:off x="2727326" y="1465263"/>
            <a:ext cx="2836863" cy="1306512"/>
            <a:chOff x="758" y="923"/>
            <a:chExt cx="1787" cy="823"/>
          </a:xfrm>
        </p:grpSpPr>
        <p:sp>
          <p:nvSpPr>
            <p:cNvPr id="32452" name="Rectangle 5"/>
            <p:cNvSpPr>
              <a:spLocks noChangeArrowheads="1"/>
            </p:cNvSpPr>
            <p:nvPr/>
          </p:nvSpPr>
          <p:spPr bwMode="auto">
            <a:xfrm>
              <a:off x="758" y="923"/>
              <a:ext cx="78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53" name="Rectangle 6"/>
            <p:cNvSpPr>
              <a:spLocks noChangeArrowheads="1"/>
            </p:cNvSpPr>
            <p:nvPr/>
          </p:nvSpPr>
          <p:spPr bwMode="auto">
            <a:xfrm>
              <a:off x="758" y="933"/>
              <a:ext cx="78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600">
                  <a:solidFill>
                    <a:srgbClr val="000000"/>
                  </a:solidFill>
                  <a:latin typeface="Times New Roman" pitchFamily="18" charset="0"/>
                </a:rPr>
                <a:t>Transmission 1</a:t>
              </a:r>
              <a:endParaRPr lang="fr-FR" sz="2400">
                <a:latin typeface="Times New Roman" pitchFamily="18" charset="0"/>
              </a:endParaRPr>
            </a:p>
          </p:txBody>
        </p:sp>
        <p:sp>
          <p:nvSpPr>
            <p:cNvPr id="32454" name="Rectangle 7"/>
            <p:cNvSpPr>
              <a:spLocks noChangeArrowheads="1"/>
            </p:cNvSpPr>
            <p:nvPr/>
          </p:nvSpPr>
          <p:spPr bwMode="auto">
            <a:xfrm>
              <a:off x="1420" y="948"/>
              <a:ext cx="27"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55" name="Rectangle 8"/>
            <p:cNvSpPr>
              <a:spLocks noChangeArrowheads="1"/>
            </p:cNvSpPr>
            <p:nvPr/>
          </p:nvSpPr>
          <p:spPr bwMode="auto">
            <a:xfrm>
              <a:off x="1420" y="956"/>
              <a:ext cx="26"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a:solidFill>
                    <a:srgbClr val="000000"/>
                  </a:solidFill>
                  <a:latin typeface="Times New Roman" pitchFamily="18" charset="0"/>
                </a:rPr>
                <a:t> </a:t>
              </a:r>
              <a:endParaRPr lang="fr-FR" sz="2400">
                <a:latin typeface="Times New Roman" pitchFamily="18" charset="0"/>
              </a:endParaRPr>
            </a:p>
          </p:txBody>
        </p:sp>
        <p:sp>
          <p:nvSpPr>
            <p:cNvPr id="32456" name="Rectangle 9"/>
            <p:cNvSpPr>
              <a:spLocks noChangeArrowheads="1"/>
            </p:cNvSpPr>
            <p:nvPr/>
          </p:nvSpPr>
          <p:spPr bwMode="auto">
            <a:xfrm>
              <a:off x="1672" y="984"/>
              <a:ext cx="188" cy="43"/>
            </a:xfrm>
            <a:prstGeom prst="rect">
              <a:avLst/>
            </a:prstGeom>
            <a:solidFill>
              <a:srgbClr val="FF0000"/>
            </a:solidFill>
            <a:ln w="1588">
              <a:solidFill>
                <a:srgbClr val="000000"/>
              </a:solidFill>
              <a:miter lim="800000"/>
              <a:headEnd/>
              <a:tailEnd/>
            </a:ln>
          </p:spPr>
          <p:txBody>
            <a:bodyPr/>
            <a:lstStyle/>
            <a:p>
              <a:endParaRPr lang="en-US">
                <a:latin typeface="Calibri" pitchFamily="34" charset="0"/>
              </a:endParaRPr>
            </a:p>
          </p:txBody>
        </p:sp>
        <p:sp>
          <p:nvSpPr>
            <p:cNvPr id="32457" name="Freeform 10"/>
            <p:cNvSpPr>
              <a:spLocks/>
            </p:cNvSpPr>
            <p:nvPr/>
          </p:nvSpPr>
          <p:spPr bwMode="auto">
            <a:xfrm>
              <a:off x="1834" y="969"/>
              <a:ext cx="68" cy="71"/>
            </a:xfrm>
            <a:custGeom>
              <a:avLst/>
              <a:gdLst>
                <a:gd name="T0" fmla="*/ 68 w 68"/>
                <a:gd name="T1" fmla="*/ 35 h 71"/>
                <a:gd name="T2" fmla="*/ 0 w 68"/>
                <a:gd name="T3" fmla="*/ 0 h 71"/>
                <a:gd name="T4" fmla="*/ 0 w 68"/>
                <a:gd name="T5" fmla="*/ 71 h 71"/>
                <a:gd name="T6" fmla="*/ 68 w 68"/>
                <a:gd name="T7" fmla="*/ 35 h 71"/>
                <a:gd name="T8" fmla="*/ 0 60000 65536"/>
                <a:gd name="T9" fmla="*/ 0 60000 65536"/>
                <a:gd name="T10" fmla="*/ 0 60000 65536"/>
                <a:gd name="T11" fmla="*/ 0 60000 65536"/>
                <a:gd name="T12" fmla="*/ 0 w 68"/>
                <a:gd name="T13" fmla="*/ 0 h 71"/>
                <a:gd name="T14" fmla="*/ 68 w 68"/>
                <a:gd name="T15" fmla="*/ 71 h 71"/>
              </a:gdLst>
              <a:ahLst/>
              <a:cxnLst>
                <a:cxn ang="T8">
                  <a:pos x="T0" y="T1"/>
                </a:cxn>
                <a:cxn ang="T9">
                  <a:pos x="T2" y="T3"/>
                </a:cxn>
                <a:cxn ang="T10">
                  <a:pos x="T4" y="T5"/>
                </a:cxn>
                <a:cxn ang="T11">
                  <a:pos x="T6" y="T7"/>
                </a:cxn>
              </a:cxnLst>
              <a:rect l="T12" t="T13" r="T14" b="T15"/>
              <a:pathLst>
                <a:path w="68" h="71">
                  <a:moveTo>
                    <a:pt x="68" y="35"/>
                  </a:moveTo>
                  <a:lnTo>
                    <a:pt x="0" y="0"/>
                  </a:lnTo>
                  <a:lnTo>
                    <a:pt x="0" y="71"/>
                  </a:lnTo>
                  <a:lnTo>
                    <a:pt x="68" y="35"/>
                  </a:lnTo>
                  <a:close/>
                </a:path>
              </a:pathLst>
            </a:custGeom>
            <a:solidFill>
              <a:srgbClr val="FF0000"/>
            </a:solidFill>
            <a:ln w="1588">
              <a:solidFill>
                <a:srgbClr val="000000"/>
              </a:solidFill>
              <a:round/>
              <a:headEnd/>
              <a:tailEnd/>
            </a:ln>
          </p:spPr>
          <p:txBody>
            <a:bodyPr/>
            <a:lstStyle/>
            <a:p>
              <a:endParaRPr lang="en-US"/>
            </a:p>
          </p:txBody>
        </p:sp>
        <p:sp>
          <p:nvSpPr>
            <p:cNvPr id="32458" name="Line 11"/>
            <p:cNvSpPr>
              <a:spLocks noChangeShapeType="1"/>
            </p:cNvSpPr>
            <p:nvPr/>
          </p:nvSpPr>
          <p:spPr bwMode="auto">
            <a:xfrm>
              <a:off x="1048" y="1113"/>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59" name="Rectangle 12"/>
            <p:cNvSpPr>
              <a:spLocks noChangeArrowheads="1"/>
            </p:cNvSpPr>
            <p:nvPr/>
          </p:nvSpPr>
          <p:spPr bwMode="auto">
            <a:xfrm>
              <a:off x="1252" y="1092"/>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60" name="Line 13"/>
            <p:cNvSpPr>
              <a:spLocks noChangeShapeType="1"/>
            </p:cNvSpPr>
            <p:nvPr/>
          </p:nvSpPr>
          <p:spPr bwMode="auto">
            <a:xfrm>
              <a:off x="1048" y="1153"/>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1" name="Rectangle 14"/>
            <p:cNvSpPr>
              <a:spLocks noChangeArrowheads="1"/>
            </p:cNvSpPr>
            <p:nvPr/>
          </p:nvSpPr>
          <p:spPr bwMode="auto">
            <a:xfrm>
              <a:off x="1252" y="1132"/>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62" name="Line 15"/>
            <p:cNvSpPr>
              <a:spLocks noChangeShapeType="1"/>
            </p:cNvSpPr>
            <p:nvPr/>
          </p:nvSpPr>
          <p:spPr bwMode="auto">
            <a:xfrm>
              <a:off x="1048" y="1194"/>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3" name="Rectangle 16"/>
            <p:cNvSpPr>
              <a:spLocks noChangeArrowheads="1"/>
            </p:cNvSpPr>
            <p:nvPr/>
          </p:nvSpPr>
          <p:spPr bwMode="auto">
            <a:xfrm>
              <a:off x="1252" y="1173"/>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64" name="Line 17"/>
            <p:cNvSpPr>
              <a:spLocks noChangeShapeType="1"/>
            </p:cNvSpPr>
            <p:nvPr/>
          </p:nvSpPr>
          <p:spPr bwMode="auto">
            <a:xfrm>
              <a:off x="1048" y="1234"/>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5" name="Rectangle 18"/>
            <p:cNvSpPr>
              <a:spLocks noChangeArrowheads="1"/>
            </p:cNvSpPr>
            <p:nvPr/>
          </p:nvSpPr>
          <p:spPr bwMode="auto">
            <a:xfrm>
              <a:off x="1252" y="1214"/>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66" name="Line 19"/>
            <p:cNvSpPr>
              <a:spLocks noChangeShapeType="1"/>
            </p:cNvSpPr>
            <p:nvPr/>
          </p:nvSpPr>
          <p:spPr bwMode="auto">
            <a:xfrm>
              <a:off x="1048" y="1275"/>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7" name="Rectangle 20"/>
            <p:cNvSpPr>
              <a:spLocks noChangeArrowheads="1"/>
            </p:cNvSpPr>
            <p:nvPr/>
          </p:nvSpPr>
          <p:spPr bwMode="auto">
            <a:xfrm>
              <a:off x="1252" y="1254"/>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68" name="Line 21"/>
            <p:cNvSpPr>
              <a:spLocks noChangeShapeType="1"/>
            </p:cNvSpPr>
            <p:nvPr/>
          </p:nvSpPr>
          <p:spPr bwMode="auto">
            <a:xfrm>
              <a:off x="1048" y="1315"/>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9" name="Rectangle 22"/>
            <p:cNvSpPr>
              <a:spLocks noChangeArrowheads="1"/>
            </p:cNvSpPr>
            <p:nvPr/>
          </p:nvSpPr>
          <p:spPr bwMode="auto">
            <a:xfrm>
              <a:off x="1252" y="1295"/>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70" name="Line 23"/>
            <p:cNvSpPr>
              <a:spLocks noChangeShapeType="1"/>
            </p:cNvSpPr>
            <p:nvPr/>
          </p:nvSpPr>
          <p:spPr bwMode="auto">
            <a:xfrm>
              <a:off x="1048" y="1356"/>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71" name="Rectangle 24"/>
            <p:cNvSpPr>
              <a:spLocks noChangeArrowheads="1"/>
            </p:cNvSpPr>
            <p:nvPr/>
          </p:nvSpPr>
          <p:spPr bwMode="auto">
            <a:xfrm>
              <a:off x="1252" y="1336"/>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72" name="Line 25"/>
            <p:cNvSpPr>
              <a:spLocks noChangeShapeType="1"/>
            </p:cNvSpPr>
            <p:nvPr/>
          </p:nvSpPr>
          <p:spPr bwMode="auto">
            <a:xfrm>
              <a:off x="1048" y="1396"/>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73" name="Rectangle 26"/>
            <p:cNvSpPr>
              <a:spLocks noChangeArrowheads="1"/>
            </p:cNvSpPr>
            <p:nvPr/>
          </p:nvSpPr>
          <p:spPr bwMode="auto">
            <a:xfrm>
              <a:off x="1252" y="1376"/>
              <a:ext cx="20"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74" name="Line 27"/>
            <p:cNvSpPr>
              <a:spLocks noChangeShapeType="1"/>
            </p:cNvSpPr>
            <p:nvPr/>
          </p:nvSpPr>
          <p:spPr bwMode="auto">
            <a:xfrm>
              <a:off x="1048" y="1396"/>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75" name="Rectangle 28"/>
            <p:cNvSpPr>
              <a:spLocks noChangeArrowheads="1"/>
            </p:cNvSpPr>
            <p:nvPr/>
          </p:nvSpPr>
          <p:spPr bwMode="auto">
            <a:xfrm>
              <a:off x="1252" y="1376"/>
              <a:ext cx="20"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76" name="Line 29"/>
            <p:cNvSpPr>
              <a:spLocks noChangeShapeType="1"/>
            </p:cNvSpPr>
            <p:nvPr/>
          </p:nvSpPr>
          <p:spPr bwMode="auto">
            <a:xfrm>
              <a:off x="1048" y="1439"/>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77" name="Rectangle 30"/>
            <p:cNvSpPr>
              <a:spLocks noChangeArrowheads="1"/>
            </p:cNvSpPr>
            <p:nvPr/>
          </p:nvSpPr>
          <p:spPr bwMode="auto">
            <a:xfrm>
              <a:off x="1252" y="1418"/>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78" name="Line 31"/>
            <p:cNvSpPr>
              <a:spLocks noChangeShapeType="1"/>
            </p:cNvSpPr>
            <p:nvPr/>
          </p:nvSpPr>
          <p:spPr bwMode="auto">
            <a:xfrm>
              <a:off x="1048" y="1480"/>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79" name="Rectangle 32"/>
            <p:cNvSpPr>
              <a:spLocks noChangeArrowheads="1"/>
            </p:cNvSpPr>
            <p:nvPr/>
          </p:nvSpPr>
          <p:spPr bwMode="auto">
            <a:xfrm>
              <a:off x="1252" y="1459"/>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80" name="Line 33"/>
            <p:cNvSpPr>
              <a:spLocks noChangeShapeType="1"/>
            </p:cNvSpPr>
            <p:nvPr/>
          </p:nvSpPr>
          <p:spPr bwMode="auto">
            <a:xfrm>
              <a:off x="1048" y="1520"/>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81" name="Rectangle 34"/>
            <p:cNvSpPr>
              <a:spLocks noChangeArrowheads="1"/>
            </p:cNvSpPr>
            <p:nvPr/>
          </p:nvSpPr>
          <p:spPr bwMode="auto">
            <a:xfrm>
              <a:off x="1252" y="1500"/>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82" name="Line 35"/>
            <p:cNvSpPr>
              <a:spLocks noChangeShapeType="1"/>
            </p:cNvSpPr>
            <p:nvPr/>
          </p:nvSpPr>
          <p:spPr bwMode="auto">
            <a:xfrm>
              <a:off x="1048" y="1561"/>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83" name="Rectangle 36"/>
            <p:cNvSpPr>
              <a:spLocks noChangeArrowheads="1"/>
            </p:cNvSpPr>
            <p:nvPr/>
          </p:nvSpPr>
          <p:spPr bwMode="auto">
            <a:xfrm>
              <a:off x="1252" y="1540"/>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84" name="Line 37"/>
            <p:cNvSpPr>
              <a:spLocks noChangeShapeType="1"/>
            </p:cNvSpPr>
            <p:nvPr/>
          </p:nvSpPr>
          <p:spPr bwMode="auto">
            <a:xfrm>
              <a:off x="1048" y="1601"/>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85" name="Rectangle 38"/>
            <p:cNvSpPr>
              <a:spLocks noChangeArrowheads="1"/>
            </p:cNvSpPr>
            <p:nvPr/>
          </p:nvSpPr>
          <p:spPr bwMode="auto">
            <a:xfrm>
              <a:off x="1252" y="1581"/>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86" name="Line 39"/>
            <p:cNvSpPr>
              <a:spLocks noChangeShapeType="1"/>
            </p:cNvSpPr>
            <p:nvPr/>
          </p:nvSpPr>
          <p:spPr bwMode="auto">
            <a:xfrm>
              <a:off x="1048" y="1642"/>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87" name="Rectangle 40"/>
            <p:cNvSpPr>
              <a:spLocks noChangeArrowheads="1"/>
            </p:cNvSpPr>
            <p:nvPr/>
          </p:nvSpPr>
          <p:spPr bwMode="auto">
            <a:xfrm>
              <a:off x="1252" y="1621"/>
              <a:ext cx="20"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88" name="Line 41"/>
            <p:cNvSpPr>
              <a:spLocks noChangeShapeType="1"/>
            </p:cNvSpPr>
            <p:nvPr/>
          </p:nvSpPr>
          <p:spPr bwMode="auto">
            <a:xfrm>
              <a:off x="1048" y="1682"/>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89" name="Rectangle 42"/>
            <p:cNvSpPr>
              <a:spLocks noChangeArrowheads="1"/>
            </p:cNvSpPr>
            <p:nvPr/>
          </p:nvSpPr>
          <p:spPr bwMode="auto">
            <a:xfrm>
              <a:off x="1252" y="1662"/>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90" name="Line 43"/>
            <p:cNvSpPr>
              <a:spLocks noChangeShapeType="1"/>
            </p:cNvSpPr>
            <p:nvPr/>
          </p:nvSpPr>
          <p:spPr bwMode="auto">
            <a:xfrm>
              <a:off x="1048" y="1723"/>
              <a:ext cx="204"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91" name="Rectangle 44"/>
            <p:cNvSpPr>
              <a:spLocks noChangeArrowheads="1"/>
            </p:cNvSpPr>
            <p:nvPr/>
          </p:nvSpPr>
          <p:spPr bwMode="auto">
            <a:xfrm>
              <a:off x="1252" y="1703"/>
              <a:ext cx="20"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92" name="Freeform 45"/>
            <p:cNvSpPr>
              <a:spLocks/>
            </p:cNvSpPr>
            <p:nvPr/>
          </p:nvSpPr>
          <p:spPr bwMode="auto">
            <a:xfrm>
              <a:off x="1127" y="1374"/>
              <a:ext cx="29" cy="44"/>
            </a:xfrm>
            <a:custGeom>
              <a:avLst/>
              <a:gdLst>
                <a:gd name="T0" fmla="*/ 0 w 29"/>
                <a:gd name="T1" fmla="*/ 22 h 44"/>
                <a:gd name="T2" fmla="*/ 0 w 29"/>
                <a:gd name="T3" fmla="*/ 14 h 44"/>
                <a:gd name="T4" fmla="*/ 2 w 29"/>
                <a:gd name="T5" fmla="*/ 12 h 44"/>
                <a:gd name="T6" fmla="*/ 2 w 29"/>
                <a:gd name="T7" fmla="*/ 4 h 44"/>
                <a:gd name="T8" fmla="*/ 3 w 29"/>
                <a:gd name="T9" fmla="*/ 4 h 44"/>
                <a:gd name="T10" fmla="*/ 3 w 29"/>
                <a:gd name="T11" fmla="*/ 0 h 44"/>
                <a:gd name="T12" fmla="*/ 5 w 29"/>
                <a:gd name="T13" fmla="*/ 0 h 44"/>
                <a:gd name="T14" fmla="*/ 5 w 29"/>
                <a:gd name="T15" fmla="*/ 8 h 44"/>
                <a:gd name="T16" fmla="*/ 7 w 29"/>
                <a:gd name="T17" fmla="*/ 10 h 44"/>
                <a:gd name="T18" fmla="*/ 7 w 29"/>
                <a:gd name="T19" fmla="*/ 20 h 44"/>
                <a:gd name="T20" fmla="*/ 8 w 29"/>
                <a:gd name="T21" fmla="*/ 22 h 44"/>
                <a:gd name="T22" fmla="*/ 8 w 29"/>
                <a:gd name="T23" fmla="*/ 34 h 44"/>
                <a:gd name="T24" fmla="*/ 10 w 29"/>
                <a:gd name="T25" fmla="*/ 36 h 44"/>
                <a:gd name="T26" fmla="*/ 10 w 29"/>
                <a:gd name="T27" fmla="*/ 42 h 44"/>
                <a:gd name="T28" fmla="*/ 12 w 29"/>
                <a:gd name="T29" fmla="*/ 44 h 44"/>
                <a:gd name="T30" fmla="*/ 14 w 29"/>
                <a:gd name="T31" fmla="*/ 44 h 44"/>
                <a:gd name="T32" fmla="*/ 14 w 29"/>
                <a:gd name="T33" fmla="*/ 42 h 44"/>
                <a:gd name="T34" fmla="*/ 15 w 29"/>
                <a:gd name="T35" fmla="*/ 42 h 44"/>
                <a:gd name="T36" fmla="*/ 15 w 29"/>
                <a:gd name="T37" fmla="*/ 32 h 44"/>
                <a:gd name="T38" fmla="*/ 17 w 29"/>
                <a:gd name="T39" fmla="*/ 30 h 44"/>
                <a:gd name="T40" fmla="*/ 17 w 29"/>
                <a:gd name="T41" fmla="*/ 15 h 44"/>
                <a:gd name="T42" fmla="*/ 19 w 29"/>
                <a:gd name="T43" fmla="*/ 14 h 44"/>
                <a:gd name="T44" fmla="*/ 19 w 29"/>
                <a:gd name="T45" fmla="*/ 7 h 44"/>
                <a:gd name="T46" fmla="*/ 21 w 29"/>
                <a:gd name="T47" fmla="*/ 5 h 44"/>
                <a:gd name="T48" fmla="*/ 21 w 29"/>
                <a:gd name="T49" fmla="*/ 2 h 44"/>
                <a:gd name="T50" fmla="*/ 24 w 29"/>
                <a:gd name="T51" fmla="*/ 2 h 44"/>
                <a:gd name="T52" fmla="*/ 24 w 29"/>
                <a:gd name="T53" fmla="*/ 5 h 44"/>
                <a:gd name="T54" fmla="*/ 25 w 29"/>
                <a:gd name="T55" fmla="*/ 5 h 44"/>
                <a:gd name="T56" fmla="*/ 25 w 29"/>
                <a:gd name="T57" fmla="*/ 10 h 44"/>
                <a:gd name="T58" fmla="*/ 27 w 29"/>
                <a:gd name="T59" fmla="*/ 10 h 44"/>
                <a:gd name="T60" fmla="*/ 27 w 29"/>
                <a:gd name="T61" fmla="*/ 17 h 44"/>
                <a:gd name="T62" fmla="*/ 29 w 29"/>
                <a:gd name="T63" fmla="*/ 19 h 44"/>
                <a:gd name="T64" fmla="*/ 29 w 29"/>
                <a:gd name="T65" fmla="*/ 22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4"/>
                <a:gd name="T101" fmla="*/ 29 w 29"/>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4">
                  <a:moveTo>
                    <a:pt x="0" y="22"/>
                  </a:moveTo>
                  <a:lnTo>
                    <a:pt x="0" y="14"/>
                  </a:lnTo>
                  <a:lnTo>
                    <a:pt x="2" y="12"/>
                  </a:lnTo>
                  <a:lnTo>
                    <a:pt x="2" y="4"/>
                  </a:lnTo>
                  <a:lnTo>
                    <a:pt x="3" y="4"/>
                  </a:lnTo>
                  <a:lnTo>
                    <a:pt x="3" y="0"/>
                  </a:lnTo>
                  <a:lnTo>
                    <a:pt x="5" y="0"/>
                  </a:lnTo>
                  <a:lnTo>
                    <a:pt x="5" y="8"/>
                  </a:lnTo>
                  <a:lnTo>
                    <a:pt x="7" y="10"/>
                  </a:lnTo>
                  <a:lnTo>
                    <a:pt x="7" y="20"/>
                  </a:lnTo>
                  <a:lnTo>
                    <a:pt x="8" y="22"/>
                  </a:lnTo>
                  <a:lnTo>
                    <a:pt x="8" y="34"/>
                  </a:lnTo>
                  <a:lnTo>
                    <a:pt x="10" y="36"/>
                  </a:lnTo>
                  <a:lnTo>
                    <a:pt x="10" y="42"/>
                  </a:lnTo>
                  <a:lnTo>
                    <a:pt x="12" y="44"/>
                  </a:lnTo>
                  <a:lnTo>
                    <a:pt x="14" y="44"/>
                  </a:lnTo>
                  <a:lnTo>
                    <a:pt x="14" y="42"/>
                  </a:lnTo>
                  <a:lnTo>
                    <a:pt x="15" y="42"/>
                  </a:lnTo>
                  <a:lnTo>
                    <a:pt x="15" y="32"/>
                  </a:lnTo>
                  <a:lnTo>
                    <a:pt x="17" y="30"/>
                  </a:lnTo>
                  <a:lnTo>
                    <a:pt x="17" y="15"/>
                  </a:lnTo>
                  <a:lnTo>
                    <a:pt x="19" y="14"/>
                  </a:lnTo>
                  <a:lnTo>
                    <a:pt x="19" y="7"/>
                  </a:lnTo>
                  <a:lnTo>
                    <a:pt x="21" y="5"/>
                  </a:lnTo>
                  <a:lnTo>
                    <a:pt x="21" y="2"/>
                  </a:lnTo>
                  <a:lnTo>
                    <a:pt x="24" y="2"/>
                  </a:lnTo>
                  <a:lnTo>
                    <a:pt x="24" y="5"/>
                  </a:lnTo>
                  <a:lnTo>
                    <a:pt x="25" y="5"/>
                  </a:lnTo>
                  <a:lnTo>
                    <a:pt x="25" y="10"/>
                  </a:lnTo>
                  <a:lnTo>
                    <a:pt x="27" y="10"/>
                  </a:lnTo>
                  <a:lnTo>
                    <a:pt x="27" y="17"/>
                  </a:lnTo>
                  <a:lnTo>
                    <a:pt x="29" y="19"/>
                  </a:lnTo>
                  <a:lnTo>
                    <a:pt x="29"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93" name="Freeform 46"/>
            <p:cNvSpPr>
              <a:spLocks/>
            </p:cNvSpPr>
            <p:nvPr/>
          </p:nvSpPr>
          <p:spPr bwMode="auto">
            <a:xfrm>
              <a:off x="1558" y="1152"/>
              <a:ext cx="104" cy="531"/>
            </a:xfrm>
            <a:custGeom>
              <a:avLst/>
              <a:gdLst>
                <a:gd name="T0" fmla="*/ 0 w 104"/>
                <a:gd name="T1" fmla="*/ 0 h 531"/>
                <a:gd name="T2" fmla="*/ 23 w 104"/>
                <a:gd name="T3" fmla="*/ 26 h 531"/>
                <a:gd name="T4" fmla="*/ 44 w 104"/>
                <a:gd name="T5" fmla="*/ 55 h 531"/>
                <a:gd name="T6" fmla="*/ 62 w 104"/>
                <a:gd name="T7" fmla="*/ 86 h 531"/>
                <a:gd name="T8" fmla="*/ 77 w 104"/>
                <a:gd name="T9" fmla="*/ 119 h 531"/>
                <a:gd name="T10" fmla="*/ 89 w 104"/>
                <a:gd name="T11" fmla="*/ 154 h 531"/>
                <a:gd name="T12" fmla="*/ 97 w 104"/>
                <a:gd name="T13" fmla="*/ 190 h 531"/>
                <a:gd name="T14" fmla="*/ 102 w 104"/>
                <a:gd name="T15" fmla="*/ 228 h 531"/>
                <a:gd name="T16" fmla="*/ 104 w 104"/>
                <a:gd name="T17" fmla="*/ 266 h 531"/>
                <a:gd name="T18" fmla="*/ 102 w 104"/>
                <a:gd name="T19" fmla="*/ 304 h 531"/>
                <a:gd name="T20" fmla="*/ 97 w 104"/>
                <a:gd name="T21" fmla="*/ 341 h 531"/>
                <a:gd name="T22" fmla="*/ 89 w 104"/>
                <a:gd name="T23" fmla="*/ 377 h 531"/>
                <a:gd name="T24" fmla="*/ 77 w 104"/>
                <a:gd name="T25" fmla="*/ 412 h 531"/>
                <a:gd name="T26" fmla="*/ 62 w 104"/>
                <a:gd name="T27" fmla="*/ 445 h 531"/>
                <a:gd name="T28" fmla="*/ 45 w 104"/>
                <a:gd name="T29" fmla="*/ 476 h 531"/>
                <a:gd name="T30" fmla="*/ 24 w 104"/>
                <a:gd name="T31" fmla="*/ 505 h 531"/>
                <a:gd name="T32" fmla="*/ 1 w 104"/>
                <a:gd name="T33" fmla="*/ 531 h 5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531"/>
                <a:gd name="T53" fmla="*/ 104 w 104"/>
                <a:gd name="T54" fmla="*/ 531 h 5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531">
                  <a:moveTo>
                    <a:pt x="0" y="0"/>
                  </a:moveTo>
                  <a:lnTo>
                    <a:pt x="23" y="26"/>
                  </a:lnTo>
                  <a:lnTo>
                    <a:pt x="44" y="55"/>
                  </a:lnTo>
                  <a:lnTo>
                    <a:pt x="62" y="86"/>
                  </a:lnTo>
                  <a:lnTo>
                    <a:pt x="77" y="119"/>
                  </a:lnTo>
                  <a:lnTo>
                    <a:pt x="89" y="154"/>
                  </a:lnTo>
                  <a:lnTo>
                    <a:pt x="97" y="190"/>
                  </a:lnTo>
                  <a:lnTo>
                    <a:pt x="102" y="228"/>
                  </a:lnTo>
                  <a:lnTo>
                    <a:pt x="104" y="266"/>
                  </a:lnTo>
                  <a:lnTo>
                    <a:pt x="102" y="304"/>
                  </a:lnTo>
                  <a:lnTo>
                    <a:pt x="97" y="341"/>
                  </a:lnTo>
                  <a:lnTo>
                    <a:pt x="89" y="377"/>
                  </a:lnTo>
                  <a:lnTo>
                    <a:pt x="77" y="412"/>
                  </a:lnTo>
                  <a:lnTo>
                    <a:pt x="62" y="445"/>
                  </a:lnTo>
                  <a:lnTo>
                    <a:pt x="45" y="476"/>
                  </a:lnTo>
                  <a:lnTo>
                    <a:pt x="24" y="505"/>
                  </a:lnTo>
                  <a:lnTo>
                    <a:pt x="1" y="53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94" name="Freeform 47"/>
            <p:cNvSpPr>
              <a:spLocks/>
            </p:cNvSpPr>
            <p:nvPr/>
          </p:nvSpPr>
          <p:spPr bwMode="auto">
            <a:xfrm>
              <a:off x="1592" y="1152"/>
              <a:ext cx="104" cy="531"/>
            </a:xfrm>
            <a:custGeom>
              <a:avLst/>
              <a:gdLst>
                <a:gd name="T0" fmla="*/ 0 w 104"/>
                <a:gd name="T1" fmla="*/ 0 h 531"/>
                <a:gd name="T2" fmla="*/ 23 w 104"/>
                <a:gd name="T3" fmla="*/ 26 h 531"/>
                <a:gd name="T4" fmla="*/ 44 w 104"/>
                <a:gd name="T5" fmla="*/ 55 h 531"/>
                <a:gd name="T6" fmla="*/ 62 w 104"/>
                <a:gd name="T7" fmla="*/ 86 h 531"/>
                <a:gd name="T8" fmla="*/ 77 w 104"/>
                <a:gd name="T9" fmla="*/ 119 h 531"/>
                <a:gd name="T10" fmla="*/ 89 w 104"/>
                <a:gd name="T11" fmla="*/ 154 h 531"/>
                <a:gd name="T12" fmla="*/ 97 w 104"/>
                <a:gd name="T13" fmla="*/ 190 h 531"/>
                <a:gd name="T14" fmla="*/ 102 w 104"/>
                <a:gd name="T15" fmla="*/ 228 h 531"/>
                <a:gd name="T16" fmla="*/ 104 w 104"/>
                <a:gd name="T17" fmla="*/ 266 h 531"/>
                <a:gd name="T18" fmla="*/ 102 w 104"/>
                <a:gd name="T19" fmla="*/ 304 h 531"/>
                <a:gd name="T20" fmla="*/ 97 w 104"/>
                <a:gd name="T21" fmla="*/ 341 h 531"/>
                <a:gd name="T22" fmla="*/ 89 w 104"/>
                <a:gd name="T23" fmla="*/ 377 h 531"/>
                <a:gd name="T24" fmla="*/ 77 w 104"/>
                <a:gd name="T25" fmla="*/ 412 h 531"/>
                <a:gd name="T26" fmla="*/ 62 w 104"/>
                <a:gd name="T27" fmla="*/ 445 h 531"/>
                <a:gd name="T28" fmla="*/ 45 w 104"/>
                <a:gd name="T29" fmla="*/ 476 h 531"/>
                <a:gd name="T30" fmla="*/ 24 w 104"/>
                <a:gd name="T31" fmla="*/ 505 h 531"/>
                <a:gd name="T32" fmla="*/ 1 w 104"/>
                <a:gd name="T33" fmla="*/ 531 h 5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531"/>
                <a:gd name="T53" fmla="*/ 104 w 104"/>
                <a:gd name="T54" fmla="*/ 531 h 5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531">
                  <a:moveTo>
                    <a:pt x="0" y="0"/>
                  </a:moveTo>
                  <a:lnTo>
                    <a:pt x="23" y="26"/>
                  </a:lnTo>
                  <a:lnTo>
                    <a:pt x="44" y="55"/>
                  </a:lnTo>
                  <a:lnTo>
                    <a:pt x="62" y="86"/>
                  </a:lnTo>
                  <a:lnTo>
                    <a:pt x="77" y="119"/>
                  </a:lnTo>
                  <a:lnTo>
                    <a:pt x="89" y="154"/>
                  </a:lnTo>
                  <a:lnTo>
                    <a:pt x="97" y="190"/>
                  </a:lnTo>
                  <a:lnTo>
                    <a:pt x="102" y="228"/>
                  </a:lnTo>
                  <a:lnTo>
                    <a:pt x="104" y="266"/>
                  </a:lnTo>
                  <a:lnTo>
                    <a:pt x="102" y="304"/>
                  </a:lnTo>
                  <a:lnTo>
                    <a:pt x="97" y="341"/>
                  </a:lnTo>
                  <a:lnTo>
                    <a:pt x="89" y="377"/>
                  </a:lnTo>
                  <a:lnTo>
                    <a:pt x="77" y="412"/>
                  </a:lnTo>
                  <a:lnTo>
                    <a:pt x="62" y="445"/>
                  </a:lnTo>
                  <a:lnTo>
                    <a:pt x="45" y="476"/>
                  </a:lnTo>
                  <a:lnTo>
                    <a:pt x="24" y="505"/>
                  </a:lnTo>
                  <a:lnTo>
                    <a:pt x="1" y="53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95" name="Line 48"/>
            <p:cNvSpPr>
              <a:spLocks noChangeShapeType="1"/>
            </p:cNvSpPr>
            <p:nvPr/>
          </p:nvSpPr>
          <p:spPr bwMode="auto">
            <a:xfrm flipV="1">
              <a:off x="1662" y="1204"/>
              <a:ext cx="64" cy="2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96" name="Freeform 49"/>
            <p:cNvSpPr>
              <a:spLocks/>
            </p:cNvSpPr>
            <p:nvPr/>
          </p:nvSpPr>
          <p:spPr bwMode="auto">
            <a:xfrm>
              <a:off x="1713" y="1190"/>
              <a:ext cx="29" cy="34"/>
            </a:xfrm>
            <a:custGeom>
              <a:avLst/>
              <a:gdLst>
                <a:gd name="T0" fmla="*/ 29 w 29"/>
                <a:gd name="T1" fmla="*/ 7 h 34"/>
                <a:gd name="T2" fmla="*/ 0 w 29"/>
                <a:gd name="T3" fmla="*/ 0 h 34"/>
                <a:gd name="T4" fmla="*/ 10 w 29"/>
                <a:gd name="T5" fmla="*/ 34 h 34"/>
                <a:gd name="T6" fmla="*/ 29 w 29"/>
                <a:gd name="T7" fmla="*/ 7 h 34"/>
                <a:gd name="T8" fmla="*/ 0 60000 65536"/>
                <a:gd name="T9" fmla="*/ 0 60000 65536"/>
                <a:gd name="T10" fmla="*/ 0 60000 65536"/>
                <a:gd name="T11" fmla="*/ 0 60000 65536"/>
                <a:gd name="T12" fmla="*/ 0 w 29"/>
                <a:gd name="T13" fmla="*/ 0 h 34"/>
                <a:gd name="T14" fmla="*/ 29 w 29"/>
                <a:gd name="T15" fmla="*/ 34 h 34"/>
              </a:gdLst>
              <a:ahLst/>
              <a:cxnLst>
                <a:cxn ang="T8">
                  <a:pos x="T0" y="T1"/>
                </a:cxn>
                <a:cxn ang="T9">
                  <a:pos x="T2" y="T3"/>
                </a:cxn>
                <a:cxn ang="T10">
                  <a:pos x="T4" y="T5"/>
                </a:cxn>
                <a:cxn ang="T11">
                  <a:pos x="T6" y="T7"/>
                </a:cxn>
              </a:cxnLst>
              <a:rect l="T12" t="T13" r="T14" b="T15"/>
              <a:pathLst>
                <a:path w="29" h="34">
                  <a:moveTo>
                    <a:pt x="29" y="7"/>
                  </a:moveTo>
                  <a:lnTo>
                    <a:pt x="0" y="0"/>
                  </a:lnTo>
                  <a:lnTo>
                    <a:pt x="10" y="34"/>
                  </a:lnTo>
                  <a:lnTo>
                    <a:pt x="29" y="7"/>
                  </a:lnTo>
                  <a:close/>
                </a:path>
              </a:pathLst>
            </a:custGeom>
            <a:solidFill>
              <a:srgbClr val="000000"/>
            </a:solidFill>
            <a:ln w="1588">
              <a:solidFill>
                <a:srgbClr val="000000"/>
              </a:solidFill>
              <a:round/>
              <a:headEnd/>
              <a:tailEnd/>
            </a:ln>
          </p:spPr>
          <p:txBody>
            <a:bodyPr/>
            <a:lstStyle/>
            <a:p>
              <a:endParaRPr lang="en-US"/>
            </a:p>
          </p:txBody>
        </p:sp>
        <p:sp>
          <p:nvSpPr>
            <p:cNvPr id="32497" name="Line 50"/>
            <p:cNvSpPr>
              <a:spLocks noChangeShapeType="1"/>
            </p:cNvSpPr>
            <p:nvPr/>
          </p:nvSpPr>
          <p:spPr bwMode="auto">
            <a:xfrm>
              <a:off x="1681" y="1561"/>
              <a:ext cx="62" cy="3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98" name="Freeform 51"/>
            <p:cNvSpPr>
              <a:spLocks/>
            </p:cNvSpPr>
            <p:nvPr/>
          </p:nvSpPr>
          <p:spPr bwMode="auto">
            <a:xfrm>
              <a:off x="1730" y="1572"/>
              <a:ext cx="28" cy="33"/>
            </a:xfrm>
            <a:custGeom>
              <a:avLst/>
              <a:gdLst>
                <a:gd name="T0" fmla="*/ 28 w 28"/>
                <a:gd name="T1" fmla="*/ 28 h 33"/>
                <a:gd name="T2" fmla="*/ 10 w 28"/>
                <a:gd name="T3" fmla="*/ 0 h 33"/>
                <a:gd name="T4" fmla="*/ 0 w 28"/>
                <a:gd name="T5" fmla="*/ 33 h 33"/>
                <a:gd name="T6" fmla="*/ 28 w 28"/>
                <a:gd name="T7" fmla="*/ 28 h 33"/>
                <a:gd name="T8" fmla="*/ 0 60000 65536"/>
                <a:gd name="T9" fmla="*/ 0 60000 65536"/>
                <a:gd name="T10" fmla="*/ 0 60000 65536"/>
                <a:gd name="T11" fmla="*/ 0 60000 65536"/>
                <a:gd name="T12" fmla="*/ 0 w 28"/>
                <a:gd name="T13" fmla="*/ 0 h 33"/>
                <a:gd name="T14" fmla="*/ 28 w 28"/>
                <a:gd name="T15" fmla="*/ 33 h 33"/>
              </a:gdLst>
              <a:ahLst/>
              <a:cxnLst>
                <a:cxn ang="T8">
                  <a:pos x="T0" y="T1"/>
                </a:cxn>
                <a:cxn ang="T9">
                  <a:pos x="T2" y="T3"/>
                </a:cxn>
                <a:cxn ang="T10">
                  <a:pos x="T4" y="T5"/>
                </a:cxn>
                <a:cxn ang="T11">
                  <a:pos x="T6" y="T7"/>
                </a:cxn>
              </a:cxnLst>
              <a:rect l="T12" t="T13" r="T14" b="T15"/>
              <a:pathLst>
                <a:path w="28" h="33">
                  <a:moveTo>
                    <a:pt x="28" y="28"/>
                  </a:moveTo>
                  <a:lnTo>
                    <a:pt x="10" y="0"/>
                  </a:lnTo>
                  <a:lnTo>
                    <a:pt x="0" y="33"/>
                  </a:lnTo>
                  <a:lnTo>
                    <a:pt x="28" y="28"/>
                  </a:lnTo>
                  <a:close/>
                </a:path>
              </a:pathLst>
            </a:custGeom>
            <a:solidFill>
              <a:srgbClr val="000000"/>
            </a:solidFill>
            <a:ln w="1588">
              <a:solidFill>
                <a:srgbClr val="000000"/>
              </a:solidFill>
              <a:round/>
              <a:headEnd/>
              <a:tailEnd/>
            </a:ln>
          </p:spPr>
          <p:txBody>
            <a:bodyPr/>
            <a:lstStyle/>
            <a:p>
              <a:endParaRPr lang="en-US"/>
            </a:p>
          </p:txBody>
        </p:sp>
        <p:sp>
          <p:nvSpPr>
            <p:cNvPr id="32499" name="Line 52"/>
            <p:cNvSpPr>
              <a:spLocks noChangeShapeType="1"/>
            </p:cNvSpPr>
            <p:nvPr/>
          </p:nvSpPr>
          <p:spPr bwMode="auto">
            <a:xfrm>
              <a:off x="1692" y="1418"/>
              <a:ext cx="70"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500" name="Freeform 53"/>
            <p:cNvSpPr>
              <a:spLocks/>
            </p:cNvSpPr>
            <p:nvPr/>
          </p:nvSpPr>
          <p:spPr bwMode="auto">
            <a:xfrm>
              <a:off x="1754" y="1400"/>
              <a:ext cx="25" cy="36"/>
            </a:xfrm>
            <a:custGeom>
              <a:avLst/>
              <a:gdLst>
                <a:gd name="T0" fmla="*/ 25 w 25"/>
                <a:gd name="T1" fmla="*/ 19 h 36"/>
                <a:gd name="T2" fmla="*/ 0 w 25"/>
                <a:gd name="T3" fmla="*/ 0 h 36"/>
                <a:gd name="T4" fmla="*/ 0 w 25"/>
                <a:gd name="T5" fmla="*/ 36 h 36"/>
                <a:gd name="T6" fmla="*/ 25 w 25"/>
                <a:gd name="T7" fmla="*/ 19 h 36"/>
                <a:gd name="T8" fmla="*/ 0 60000 65536"/>
                <a:gd name="T9" fmla="*/ 0 60000 65536"/>
                <a:gd name="T10" fmla="*/ 0 60000 65536"/>
                <a:gd name="T11" fmla="*/ 0 60000 65536"/>
                <a:gd name="T12" fmla="*/ 0 w 25"/>
                <a:gd name="T13" fmla="*/ 0 h 36"/>
                <a:gd name="T14" fmla="*/ 25 w 25"/>
                <a:gd name="T15" fmla="*/ 36 h 36"/>
              </a:gdLst>
              <a:ahLst/>
              <a:cxnLst>
                <a:cxn ang="T8">
                  <a:pos x="T0" y="T1"/>
                </a:cxn>
                <a:cxn ang="T9">
                  <a:pos x="T2" y="T3"/>
                </a:cxn>
                <a:cxn ang="T10">
                  <a:pos x="T4" y="T5"/>
                </a:cxn>
                <a:cxn ang="T11">
                  <a:pos x="T6" y="T7"/>
                </a:cxn>
              </a:cxnLst>
              <a:rect l="T12" t="T13" r="T14" b="T15"/>
              <a:pathLst>
                <a:path w="25" h="36">
                  <a:moveTo>
                    <a:pt x="25" y="19"/>
                  </a:moveTo>
                  <a:lnTo>
                    <a:pt x="0" y="0"/>
                  </a:lnTo>
                  <a:lnTo>
                    <a:pt x="0" y="36"/>
                  </a:lnTo>
                  <a:lnTo>
                    <a:pt x="25" y="19"/>
                  </a:lnTo>
                  <a:close/>
                </a:path>
              </a:pathLst>
            </a:custGeom>
            <a:solidFill>
              <a:srgbClr val="000000"/>
            </a:solidFill>
            <a:ln w="1588">
              <a:solidFill>
                <a:srgbClr val="000000"/>
              </a:solidFill>
              <a:round/>
              <a:headEnd/>
              <a:tailEnd/>
            </a:ln>
          </p:spPr>
          <p:txBody>
            <a:bodyPr/>
            <a:lstStyle/>
            <a:p>
              <a:endParaRPr lang="en-US"/>
            </a:p>
          </p:txBody>
        </p:sp>
        <p:sp>
          <p:nvSpPr>
            <p:cNvPr id="32501" name="Oval 54"/>
            <p:cNvSpPr>
              <a:spLocks noChangeArrowheads="1"/>
            </p:cNvSpPr>
            <p:nvPr/>
          </p:nvSpPr>
          <p:spPr bwMode="auto">
            <a:xfrm>
              <a:off x="2185" y="1254"/>
              <a:ext cx="55" cy="6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2502" name="Oval 55"/>
            <p:cNvSpPr>
              <a:spLocks noChangeArrowheads="1"/>
            </p:cNvSpPr>
            <p:nvPr/>
          </p:nvSpPr>
          <p:spPr bwMode="auto">
            <a:xfrm>
              <a:off x="2204" y="1459"/>
              <a:ext cx="36" cy="44"/>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grpSp>
          <p:nvGrpSpPr>
            <p:cNvPr id="32503" name="Group 56"/>
            <p:cNvGrpSpPr>
              <a:grpSpLocks/>
            </p:cNvGrpSpPr>
            <p:nvPr/>
          </p:nvGrpSpPr>
          <p:grpSpPr bwMode="auto">
            <a:xfrm>
              <a:off x="2457" y="1234"/>
              <a:ext cx="88" cy="292"/>
              <a:chOff x="2457" y="1234"/>
              <a:chExt cx="88" cy="292"/>
            </a:xfrm>
          </p:grpSpPr>
          <p:sp>
            <p:nvSpPr>
              <p:cNvPr id="32504" name="Rectangle 57"/>
              <p:cNvSpPr>
                <a:spLocks noChangeArrowheads="1"/>
              </p:cNvSpPr>
              <p:nvPr/>
            </p:nvSpPr>
            <p:spPr bwMode="auto">
              <a:xfrm>
                <a:off x="2457" y="1234"/>
                <a:ext cx="8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505" name="Rectangle 58"/>
              <p:cNvSpPr>
                <a:spLocks noChangeArrowheads="1"/>
              </p:cNvSpPr>
              <p:nvPr/>
            </p:nvSpPr>
            <p:spPr bwMode="auto">
              <a:xfrm>
                <a:off x="2457" y="1243"/>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A</a:t>
                </a:r>
                <a:endParaRPr lang="fr-FR" sz="2400">
                  <a:latin typeface="Times New Roman" pitchFamily="18" charset="0"/>
                </a:endParaRPr>
              </a:p>
            </p:txBody>
          </p:sp>
          <p:sp>
            <p:nvSpPr>
              <p:cNvPr id="32506" name="Rectangle 59"/>
              <p:cNvSpPr>
                <a:spLocks noChangeArrowheads="1"/>
              </p:cNvSpPr>
              <p:nvPr/>
            </p:nvSpPr>
            <p:spPr bwMode="auto">
              <a:xfrm>
                <a:off x="2457" y="1373"/>
                <a:ext cx="8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507" name="Rectangle 60"/>
              <p:cNvSpPr>
                <a:spLocks noChangeArrowheads="1"/>
              </p:cNvSpPr>
              <p:nvPr/>
            </p:nvSpPr>
            <p:spPr bwMode="auto">
              <a:xfrm>
                <a:off x="2457" y="1382"/>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FF"/>
                    </a:solidFill>
                    <a:latin typeface="Times New Roman" pitchFamily="18" charset="0"/>
                  </a:rPr>
                  <a:t>B</a:t>
                </a:r>
                <a:endParaRPr lang="fr-FR" sz="2400">
                  <a:latin typeface="Times New Roman" pitchFamily="18" charset="0"/>
                </a:endParaRPr>
              </a:p>
            </p:txBody>
          </p:sp>
        </p:grpSp>
      </p:grpSp>
      <p:grpSp>
        <p:nvGrpSpPr>
          <p:cNvPr id="30725" name="Group 61"/>
          <p:cNvGrpSpPr>
            <a:grpSpLocks/>
          </p:cNvGrpSpPr>
          <p:nvPr/>
        </p:nvGrpSpPr>
        <p:grpSpPr bwMode="auto">
          <a:xfrm>
            <a:off x="7043739" y="1420814"/>
            <a:ext cx="2790825" cy="1404937"/>
            <a:chOff x="3477" y="895"/>
            <a:chExt cx="1758" cy="885"/>
          </a:xfrm>
        </p:grpSpPr>
        <p:sp>
          <p:nvSpPr>
            <p:cNvPr id="32355" name="Rectangle 62"/>
            <p:cNvSpPr>
              <a:spLocks noChangeArrowheads="1"/>
            </p:cNvSpPr>
            <p:nvPr/>
          </p:nvSpPr>
          <p:spPr bwMode="auto">
            <a:xfrm>
              <a:off x="3477" y="895"/>
              <a:ext cx="75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356" name="Rectangle 63"/>
            <p:cNvSpPr>
              <a:spLocks noChangeArrowheads="1"/>
            </p:cNvSpPr>
            <p:nvPr/>
          </p:nvSpPr>
          <p:spPr bwMode="auto">
            <a:xfrm>
              <a:off x="3477" y="905"/>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  </a:t>
              </a:r>
              <a:endParaRPr lang="fr-FR" sz="2400">
                <a:latin typeface="Times New Roman" pitchFamily="18" charset="0"/>
              </a:endParaRPr>
            </a:p>
          </p:txBody>
        </p:sp>
        <p:sp>
          <p:nvSpPr>
            <p:cNvPr id="32357" name="Rectangle 64"/>
            <p:cNvSpPr>
              <a:spLocks noChangeArrowheads="1"/>
            </p:cNvSpPr>
            <p:nvPr/>
          </p:nvSpPr>
          <p:spPr bwMode="auto">
            <a:xfrm>
              <a:off x="3545" y="905"/>
              <a:ext cx="591"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 Reception</a:t>
              </a:r>
              <a:endParaRPr lang="fr-FR" sz="2400">
                <a:latin typeface="Times New Roman" pitchFamily="18" charset="0"/>
              </a:endParaRPr>
            </a:p>
          </p:txBody>
        </p:sp>
        <p:sp>
          <p:nvSpPr>
            <p:cNvPr id="32358" name="Rectangle 65"/>
            <p:cNvSpPr>
              <a:spLocks noChangeArrowheads="1"/>
            </p:cNvSpPr>
            <p:nvPr/>
          </p:nvSpPr>
          <p:spPr bwMode="auto">
            <a:xfrm>
              <a:off x="4130" y="905"/>
              <a:ext cx="103"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 1</a:t>
              </a:r>
              <a:endParaRPr lang="fr-FR" sz="2400">
                <a:latin typeface="Times New Roman" pitchFamily="18" charset="0"/>
              </a:endParaRPr>
            </a:p>
          </p:txBody>
        </p:sp>
        <p:sp>
          <p:nvSpPr>
            <p:cNvPr id="32359" name="Rectangle 66"/>
            <p:cNvSpPr>
              <a:spLocks noChangeArrowheads="1"/>
            </p:cNvSpPr>
            <p:nvPr/>
          </p:nvSpPr>
          <p:spPr bwMode="auto">
            <a:xfrm>
              <a:off x="3901" y="1329"/>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60" name="Line 67"/>
            <p:cNvSpPr>
              <a:spLocks noChangeShapeType="1"/>
            </p:cNvSpPr>
            <p:nvPr/>
          </p:nvSpPr>
          <p:spPr bwMode="auto">
            <a:xfrm>
              <a:off x="3698" y="1391"/>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61" name="Rectangle 68"/>
            <p:cNvSpPr>
              <a:spLocks noChangeArrowheads="1"/>
            </p:cNvSpPr>
            <p:nvPr/>
          </p:nvSpPr>
          <p:spPr bwMode="auto">
            <a:xfrm>
              <a:off x="3901" y="1369"/>
              <a:ext cx="22" cy="46"/>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62" name="Line 69"/>
            <p:cNvSpPr>
              <a:spLocks noChangeShapeType="1"/>
            </p:cNvSpPr>
            <p:nvPr/>
          </p:nvSpPr>
          <p:spPr bwMode="auto">
            <a:xfrm>
              <a:off x="3698" y="1432"/>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63" name="Rectangle 70"/>
            <p:cNvSpPr>
              <a:spLocks noChangeArrowheads="1"/>
            </p:cNvSpPr>
            <p:nvPr/>
          </p:nvSpPr>
          <p:spPr bwMode="auto">
            <a:xfrm>
              <a:off x="3901" y="1411"/>
              <a:ext cx="22"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64" name="Line 71"/>
            <p:cNvSpPr>
              <a:spLocks noChangeShapeType="1"/>
            </p:cNvSpPr>
            <p:nvPr/>
          </p:nvSpPr>
          <p:spPr bwMode="auto">
            <a:xfrm>
              <a:off x="3698" y="1432"/>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65" name="Rectangle 72"/>
            <p:cNvSpPr>
              <a:spLocks noChangeArrowheads="1"/>
            </p:cNvSpPr>
            <p:nvPr/>
          </p:nvSpPr>
          <p:spPr bwMode="auto">
            <a:xfrm>
              <a:off x="3901" y="1411"/>
              <a:ext cx="22"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66" name="Line 73"/>
            <p:cNvSpPr>
              <a:spLocks noChangeShapeType="1"/>
            </p:cNvSpPr>
            <p:nvPr/>
          </p:nvSpPr>
          <p:spPr bwMode="auto">
            <a:xfrm>
              <a:off x="3698" y="1472"/>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67" name="Rectangle 74"/>
            <p:cNvSpPr>
              <a:spLocks noChangeArrowheads="1"/>
            </p:cNvSpPr>
            <p:nvPr/>
          </p:nvSpPr>
          <p:spPr bwMode="auto">
            <a:xfrm>
              <a:off x="3901" y="1452"/>
              <a:ext cx="22"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68" name="Line 75"/>
            <p:cNvSpPr>
              <a:spLocks noChangeShapeType="1"/>
            </p:cNvSpPr>
            <p:nvPr/>
          </p:nvSpPr>
          <p:spPr bwMode="auto">
            <a:xfrm>
              <a:off x="3698" y="1513"/>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69" name="Rectangle 76"/>
            <p:cNvSpPr>
              <a:spLocks noChangeArrowheads="1"/>
            </p:cNvSpPr>
            <p:nvPr/>
          </p:nvSpPr>
          <p:spPr bwMode="auto">
            <a:xfrm>
              <a:off x="3901" y="1492"/>
              <a:ext cx="22"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70" name="Line 77"/>
            <p:cNvSpPr>
              <a:spLocks noChangeShapeType="1"/>
            </p:cNvSpPr>
            <p:nvPr/>
          </p:nvSpPr>
          <p:spPr bwMode="auto">
            <a:xfrm>
              <a:off x="3698" y="1553"/>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71" name="Rectangle 78"/>
            <p:cNvSpPr>
              <a:spLocks noChangeArrowheads="1"/>
            </p:cNvSpPr>
            <p:nvPr/>
          </p:nvSpPr>
          <p:spPr bwMode="auto">
            <a:xfrm>
              <a:off x="3901" y="1533"/>
              <a:ext cx="22" cy="45"/>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72" name="Line 79"/>
            <p:cNvSpPr>
              <a:spLocks noChangeShapeType="1"/>
            </p:cNvSpPr>
            <p:nvPr/>
          </p:nvSpPr>
          <p:spPr bwMode="auto">
            <a:xfrm>
              <a:off x="3698" y="1594"/>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73" name="Rectangle 80"/>
            <p:cNvSpPr>
              <a:spLocks noChangeArrowheads="1"/>
            </p:cNvSpPr>
            <p:nvPr/>
          </p:nvSpPr>
          <p:spPr bwMode="auto">
            <a:xfrm>
              <a:off x="3901" y="1574"/>
              <a:ext cx="22"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74" name="Line 81"/>
            <p:cNvSpPr>
              <a:spLocks noChangeShapeType="1"/>
            </p:cNvSpPr>
            <p:nvPr/>
          </p:nvSpPr>
          <p:spPr bwMode="auto">
            <a:xfrm>
              <a:off x="3698" y="1634"/>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75" name="Rectangle 82"/>
            <p:cNvSpPr>
              <a:spLocks noChangeArrowheads="1"/>
            </p:cNvSpPr>
            <p:nvPr/>
          </p:nvSpPr>
          <p:spPr bwMode="auto">
            <a:xfrm>
              <a:off x="3901" y="1615"/>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76" name="Line 83"/>
            <p:cNvSpPr>
              <a:spLocks noChangeShapeType="1"/>
            </p:cNvSpPr>
            <p:nvPr/>
          </p:nvSpPr>
          <p:spPr bwMode="auto">
            <a:xfrm>
              <a:off x="3698" y="1675"/>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77" name="Rectangle 84"/>
            <p:cNvSpPr>
              <a:spLocks noChangeArrowheads="1"/>
            </p:cNvSpPr>
            <p:nvPr/>
          </p:nvSpPr>
          <p:spPr bwMode="auto">
            <a:xfrm>
              <a:off x="3901" y="1655"/>
              <a:ext cx="22"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78" name="Line 85"/>
            <p:cNvSpPr>
              <a:spLocks noChangeShapeType="1"/>
            </p:cNvSpPr>
            <p:nvPr/>
          </p:nvSpPr>
          <p:spPr bwMode="auto">
            <a:xfrm>
              <a:off x="3698" y="1716"/>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79" name="Rectangle 86"/>
            <p:cNvSpPr>
              <a:spLocks noChangeArrowheads="1"/>
            </p:cNvSpPr>
            <p:nvPr/>
          </p:nvSpPr>
          <p:spPr bwMode="auto">
            <a:xfrm>
              <a:off x="3901" y="1696"/>
              <a:ext cx="22"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80" name="Line 87"/>
            <p:cNvSpPr>
              <a:spLocks noChangeShapeType="1"/>
            </p:cNvSpPr>
            <p:nvPr/>
          </p:nvSpPr>
          <p:spPr bwMode="auto">
            <a:xfrm>
              <a:off x="3698" y="1756"/>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381" name="Rectangle 88"/>
            <p:cNvSpPr>
              <a:spLocks noChangeArrowheads="1"/>
            </p:cNvSpPr>
            <p:nvPr/>
          </p:nvSpPr>
          <p:spPr bwMode="auto">
            <a:xfrm>
              <a:off x="3901" y="1736"/>
              <a:ext cx="22" cy="44"/>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382" name="Freeform 89"/>
            <p:cNvSpPr>
              <a:spLocks/>
            </p:cNvSpPr>
            <p:nvPr/>
          </p:nvSpPr>
          <p:spPr bwMode="auto">
            <a:xfrm>
              <a:off x="3727" y="1411"/>
              <a:ext cx="28" cy="41"/>
            </a:xfrm>
            <a:custGeom>
              <a:avLst/>
              <a:gdLst>
                <a:gd name="T0" fmla="*/ 0 w 28"/>
                <a:gd name="T1" fmla="*/ 20 h 41"/>
                <a:gd name="T2" fmla="*/ 0 w 28"/>
                <a:gd name="T3" fmla="*/ 14 h 41"/>
                <a:gd name="T4" fmla="*/ 2 w 28"/>
                <a:gd name="T5" fmla="*/ 12 h 41"/>
                <a:gd name="T6" fmla="*/ 2 w 28"/>
                <a:gd name="T7" fmla="*/ 3 h 41"/>
                <a:gd name="T8" fmla="*/ 3 w 28"/>
                <a:gd name="T9" fmla="*/ 3 h 41"/>
                <a:gd name="T10" fmla="*/ 3 w 28"/>
                <a:gd name="T11" fmla="*/ 0 h 41"/>
                <a:gd name="T12" fmla="*/ 5 w 28"/>
                <a:gd name="T13" fmla="*/ 0 h 41"/>
                <a:gd name="T14" fmla="*/ 5 w 28"/>
                <a:gd name="T15" fmla="*/ 10 h 41"/>
                <a:gd name="T16" fmla="*/ 7 w 28"/>
                <a:gd name="T17" fmla="*/ 12 h 41"/>
                <a:gd name="T18" fmla="*/ 7 w 28"/>
                <a:gd name="T19" fmla="*/ 29 h 41"/>
                <a:gd name="T20" fmla="*/ 9 w 28"/>
                <a:gd name="T21" fmla="*/ 30 h 41"/>
                <a:gd name="T22" fmla="*/ 9 w 28"/>
                <a:gd name="T23" fmla="*/ 39 h 41"/>
                <a:gd name="T24" fmla="*/ 10 w 28"/>
                <a:gd name="T25" fmla="*/ 41 h 41"/>
                <a:gd name="T26" fmla="*/ 12 w 28"/>
                <a:gd name="T27" fmla="*/ 41 h 41"/>
                <a:gd name="T28" fmla="*/ 14 w 28"/>
                <a:gd name="T29" fmla="*/ 39 h 41"/>
                <a:gd name="T30" fmla="*/ 14 w 28"/>
                <a:gd name="T31" fmla="*/ 36 h 41"/>
                <a:gd name="T32" fmla="*/ 15 w 28"/>
                <a:gd name="T33" fmla="*/ 34 h 41"/>
                <a:gd name="T34" fmla="*/ 15 w 28"/>
                <a:gd name="T35" fmla="*/ 26 h 41"/>
                <a:gd name="T36" fmla="*/ 16 w 28"/>
                <a:gd name="T37" fmla="*/ 26 h 41"/>
                <a:gd name="T38" fmla="*/ 16 w 28"/>
                <a:gd name="T39" fmla="*/ 14 h 41"/>
                <a:gd name="T40" fmla="*/ 18 w 28"/>
                <a:gd name="T41" fmla="*/ 12 h 41"/>
                <a:gd name="T42" fmla="*/ 18 w 28"/>
                <a:gd name="T43" fmla="*/ 5 h 41"/>
                <a:gd name="T44" fmla="*/ 20 w 28"/>
                <a:gd name="T45" fmla="*/ 3 h 41"/>
                <a:gd name="T46" fmla="*/ 20 w 28"/>
                <a:gd name="T47" fmla="*/ 0 h 41"/>
                <a:gd name="T48" fmla="*/ 23 w 28"/>
                <a:gd name="T49" fmla="*/ 0 h 41"/>
                <a:gd name="T50" fmla="*/ 23 w 28"/>
                <a:gd name="T51" fmla="*/ 3 h 41"/>
                <a:gd name="T52" fmla="*/ 25 w 28"/>
                <a:gd name="T53" fmla="*/ 3 h 41"/>
                <a:gd name="T54" fmla="*/ 25 w 28"/>
                <a:gd name="T55" fmla="*/ 9 h 41"/>
                <a:gd name="T56" fmla="*/ 27 w 28"/>
                <a:gd name="T57" fmla="*/ 9 h 41"/>
                <a:gd name="T58" fmla="*/ 27 w 28"/>
                <a:gd name="T59" fmla="*/ 16 h 41"/>
                <a:gd name="T60" fmla="*/ 28 w 28"/>
                <a:gd name="T61" fmla="*/ 16 h 41"/>
                <a:gd name="T62" fmla="*/ 28 w 28"/>
                <a:gd name="T63" fmla="*/ 2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3"/>
                  </a:lnTo>
                  <a:lnTo>
                    <a:pt x="3" y="3"/>
                  </a:lnTo>
                  <a:lnTo>
                    <a:pt x="3" y="0"/>
                  </a:lnTo>
                  <a:lnTo>
                    <a:pt x="5" y="0"/>
                  </a:lnTo>
                  <a:lnTo>
                    <a:pt x="5" y="10"/>
                  </a:lnTo>
                  <a:lnTo>
                    <a:pt x="7" y="12"/>
                  </a:lnTo>
                  <a:lnTo>
                    <a:pt x="7" y="29"/>
                  </a:lnTo>
                  <a:lnTo>
                    <a:pt x="9" y="30"/>
                  </a:lnTo>
                  <a:lnTo>
                    <a:pt x="9" y="39"/>
                  </a:lnTo>
                  <a:lnTo>
                    <a:pt x="10" y="41"/>
                  </a:lnTo>
                  <a:lnTo>
                    <a:pt x="12" y="41"/>
                  </a:lnTo>
                  <a:lnTo>
                    <a:pt x="14" y="39"/>
                  </a:lnTo>
                  <a:lnTo>
                    <a:pt x="14" y="36"/>
                  </a:lnTo>
                  <a:lnTo>
                    <a:pt x="15" y="34"/>
                  </a:lnTo>
                  <a:lnTo>
                    <a:pt x="15" y="26"/>
                  </a:lnTo>
                  <a:lnTo>
                    <a:pt x="16" y="26"/>
                  </a:lnTo>
                  <a:lnTo>
                    <a:pt x="16" y="14"/>
                  </a:lnTo>
                  <a:lnTo>
                    <a:pt x="18" y="12"/>
                  </a:lnTo>
                  <a:lnTo>
                    <a:pt x="18" y="5"/>
                  </a:lnTo>
                  <a:lnTo>
                    <a:pt x="20" y="3"/>
                  </a:lnTo>
                  <a:lnTo>
                    <a:pt x="20" y="0"/>
                  </a:lnTo>
                  <a:lnTo>
                    <a:pt x="23" y="0"/>
                  </a:lnTo>
                  <a:lnTo>
                    <a:pt x="23" y="3"/>
                  </a:lnTo>
                  <a:lnTo>
                    <a:pt x="25" y="3"/>
                  </a:lnTo>
                  <a:lnTo>
                    <a:pt x="25" y="9"/>
                  </a:lnTo>
                  <a:lnTo>
                    <a:pt x="27" y="9"/>
                  </a:lnTo>
                  <a:lnTo>
                    <a:pt x="27" y="16"/>
                  </a:lnTo>
                  <a:lnTo>
                    <a:pt x="28" y="16"/>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3" name="Freeform 90"/>
            <p:cNvSpPr>
              <a:spLocks/>
            </p:cNvSpPr>
            <p:nvPr/>
          </p:nvSpPr>
          <p:spPr bwMode="auto">
            <a:xfrm>
              <a:off x="3723" y="1369"/>
              <a:ext cx="29" cy="43"/>
            </a:xfrm>
            <a:custGeom>
              <a:avLst/>
              <a:gdLst>
                <a:gd name="T0" fmla="*/ 0 w 29"/>
                <a:gd name="T1" fmla="*/ 22 h 43"/>
                <a:gd name="T2" fmla="*/ 0 w 29"/>
                <a:gd name="T3" fmla="*/ 13 h 43"/>
                <a:gd name="T4" fmla="*/ 2 w 29"/>
                <a:gd name="T5" fmla="*/ 13 h 43"/>
                <a:gd name="T6" fmla="*/ 2 w 29"/>
                <a:gd name="T7" fmla="*/ 3 h 43"/>
                <a:gd name="T8" fmla="*/ 4 w 29"/>
                <a:gd name="T9" fmla="*/ 3 h 43"/>
                <a:gd name="T10" fmla="*/ 4 w 29"/>
                <a:gd name="T11" fmla="*/ 0 h 43"/>
                <a:gd name="T12" fmla="*/ 6 w 29"/>
                <a:gd name="T13" fmla="*/ 0 h 43"/>
                <a:gd name="T14" fmla="*/ 6 w 29"/>
                <a:gd name="T15" fmla="*/ 11 h 43"/>
                <a:gd name="T16" fmla="*/ 7 w 29"/>
                <a:gd name="T17" fmla="*/ 13 h 43"/>
                <a:gd name="T18" fmla="*/ 7 w 29"/>
                <a:gd name="T19" fmla="*/ 30 h 43"/>
                <a:gd name="T20" fmla="*/ 8 w 29"/>
                <a:gd name="T21" fmla="*/ 32 h 43"/>
                <a:gd name="T22" fmla="*/ 8 w 29"/>
                <a:gd name="T23" fmla="*/ 40 h 43"/>
                <a:gd name="T24" fmla="*/ 10 w 29"/>
                <a:gd name="T25" fmla="*/ 42 h 43"/>
                <a:gd name="T26" fmla="*/ 10 w 29"/>
                <a:gd name="T27" fmla="*/ 43 h 43"/>
                <a:gd name="T28" fmla="*/ 12 w 29"/>
                <a:gd name="T29" fmla="*/ 43 h 43"/>
                <a:gd name="T30" fmla="*/ 12 w 29"/>
                <a:gd name="T31" fmla="*/ 42 h 43"/>
                <a:gd name="T32" fmla="*/ 13 w 29"/>
                <a:gd name="T33" fmla="*/ 42 h 43"/>
                <a:gd name="T34" fmla="*/ 13 w 29"/>
                <a:gd name="T35" fmla="*/ 36 h 43"/>
                <a:gd name="T36" fmla="*/ 15 w 29"/>
                <a:gd name="T37" fmla="*/ 35 h 43"/>
                <a:gd name="T38" fmla="*/ 15 w 29"/>
                <a:gd name="T39" fmla="*/ 29 h 43"/>
                <a:gd name="T40" fmla="*/ 17 w 29"/>
                <a:gd name="T41" fmla="*/ 27 h 43"/>
                <a:gd name="T42" fmla="*/ 17 w 29"/>
                <a:gd name="T43" fmla="*/ 14 h 43"/>
                <a:gd name="T44" fmla="*/ 19 w 29"/>
                <a:gd name="T45" fmla="*/ 13 h 43"/>
                <a:gd name="T46" fmla="*/ 19 w 29"/>
                <a:gd name="T47" fmla="*/ 5 h 43"/>
                <a:gd name="T48" fmla="*/ 20 w 29"/>
                <a:gd name="T49" fmla="*/ 3 h 43"/>
                <a:gd name="T50" fmla="*/ 20 w 29"/>
                <a:gd name="T51" fmla="*/ 0 h 43"/>
                <a:gd name="T52" fmla="*/ 24 w 29"/>
                <a:gd name="T53" fmla="*/ 0 h 43"/>
                <a:gd name="T54" fmla="*/ 24 w 29"/>
                <a:gd name="T55" fmla="*/ 3 h 43"/>
                <a:gd name="T56" fmla="*/ 26 w 29"/>
                <a:gd name="T57" fmla="*/ 3 h 43"/>
                <a:gd name="T58" fmla="*/ 26 w 29"/>
                <a:gd name="T59" fmla="*/ 8 h 43"/>
                <a:gd name="T60" fmla="*/ 27 w 29"/>
                <a:gd name="T61" fmla="*/ 10 h 43"/>
                <a:gd name="T62" fmla="*/ 27 w 29"/>
                <a:gd name="T63" fmla="*/ 17 h 43"/>
                <a:gd name="T64" fmla="*/ 29 w 29"/>
                <a:gd name="T65" fmla="*/ 18 h 43"/>
                <a:gd name="T66" fmla="*/ 29 w 29"/>
                <a:gd name="T67" fmla="*/ 22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3"/>
                <a:gd name="T104" fmla="*/ 29 w 29"/>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3">
                  <a:moveTo>
                    <a:pt x="0" y="22"/>
                  </a:moveTo>
                  <a:lnTo>
                    <a:pt x="0" y="13"/>
                  </a:lnTo>
                  <a:lnTo>
                    <a:pt x="2" y="13"/>
                  </a:lnTo>
                  <a:lnTo>
                    <a:pt x="2" y="3"/>
                  </a:lnTo>
                  <a:lnTo>
                    <a:pt x="4" y="3"/>
                  </a:lnTo>
                  <a:lnTo>
                    <a:pt x="4" y="0"/>
                  </a:lnTo>
                  <a:lnTo>
                    <a:pt x="6" y="0"/>
                  </a:lnTo>
                  <a:lnTo>
                    <a:pt x="6" y="11"/>
                  </a:lnTo>
                  <a:lnTo>
                    <a:pt x="7" y="13"/>
                  </a:lnTo>
                  <a:lnTo>
                    <a:pt x="7" y="30"/>
                  </a:lnTo>
                  <a:lnTo>
                    <a:pt x="8" y="32"/>
                  </a:lnTo>
                  <a:lnTo>
                    <a:pt x="8" y="40"/>
                  </a:lnTo>
                  <a:lnTo>
                    <a:pt x="10" y="42"/>
                  </a:lnTo>
                  <a:lnTo>
                    <a:pt x="10" y="43"/>
                  </a:lnTo>
                  <a:lnTo>
                    <a:pt x="12" y="43"/>
                  </a:lnTo>
                  <a:lnTo>
                    <a:pt x="12" y="42"/>
                  </a:lnTo>
                  <a:lnTo>
                    <a:pt x="13" y="42"/>
                  </a:lnTo>
                  <a:lnTo>
                    <a:pt x="13" y="36"/>
                  </a:lnTo>
                  <a:lnTo>
                    <a:pt x="15" y="35"/>
                  </a:lnTo>
                  <a:lnTo>
                    <a:pt x="15" y="29"/>
                  </a:lnTo>
                  <a:lnTo>
                    <a:pt x="17" y="27"/>
                  </a:lnTo>
                  <a:lnTo>
                    <a:pt x="17" y="14"/>
                  </a:lnTo>
                  <a:lnTo>
                    <a:pt x="19" y="13"/>
                  </a:lnTo>
                  <a:lnTo>
                    <a:pt x="19" y="5"/>
                  </a:lnTo>
                  <a:lnTo>
                    <a:pt x="20" y="3"/>
                  </a:lnTo>
                  <a:lnTo>
                    <a:pt x="20" y="0"/>
                  </a:lnTo>
                  <a:lnTo>
                    <a:pt x="24" y="0"/>
                  </a:lnTo>
                  <a:lnTo>
                    <a:pt x="24" y="3"/>
                  </a:lnTo>
                  <a:lnTo>
                    <a:pt x="26" y="3"/>
                  </a:lnTo>
                  <a:lnTo>
                    <a:pt x="26" y="8"/>
                  </a:lnTo>
                  <a:lnTo>
                    <a:pt x="27" y="10"/>
                  </a:lnTo>
                  <a:lnTo>
                    <a:pt x="27" y="17"/>
                  </a:lnTo>
                  <a:lnTo>
                    <a:pt x="29" y="18"/>
                  </a:lnTo>
                  <a:lnTo>
                    <a:pt x="29"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4" name="Freeform 91"/>
            <p:cNvSpPr>
              <a:spLocks/>
            </p:cNvSpPr>
            <p:nvPr/>
          </p:nvSpPr>
          <p:spPr bwMode="auto">
            <a:xfrm>
              <a:off x="3714" y="1329"/>
              <a:ext cx="29" cy="40"/>
            </a:xfrm>
            <a:custGeom>
              <a:avLst/>
              <a:gdLst>
                <a:gd name="T0" fmla="*/ 0 w 29"/>
                <a:gd name="T1" fmla="*/ 19 h 40"/>
                <a:gd name="T2" fmla="*/ 0 w 29"/>
                <a:gd name="T3" fmla="*/ 13 h 40"/>
                <a:gd name="T4" fmla="*/ 2 w 29"/>
                <a:gd name="T5" fmla="*/ 11 h 40"/>
                <a:gd name="T6" fmla="*/ 2 w 29"/>
                <a:gd name="T7" fmla="*/ 3 h 40"/>
                <a:gd name="T8" fmla="*/ 4 w 29"/>
                <a:gd name="T9" fmla="*/ 3 h 40"/>
                <a:gd name="T10" fmla="*/ 4 w 29"/>
                <a:gd name="T11" fmla="*/ 0 h 40"/>
                <a:gd name="T12" fmla="*/ 6 w 29"/>
                <a:gd name="T13" fmla="*/ 0 h 40"/>
                <a:gd name="T14" fmla="*/ 6 w 29"/>
                <a:gd name="T15" fmla="*/ 9 h 40"/>
                <a:gd name="T16" fmla="*/ 7 w 29"/>
                <a:gd name="T17" fmla="*/ 11 h 40"/>
                <a:gd name="T18" fmla="*/ 7 w 29"/>
                <a:gd name="T19" fmla="*/ 28 h 40"/>
                <a:gd name="T20" fmla="*/ 9 w 29"/>
                <a:gd name="T21" fmla="*/ 29 h 40"/>
                <a:gd name="T22" fmla="*/ 9 w 29"/>
                <a:gd name="T23" fmla="*/ 38 h 40"/>
                <a:gd name="T24" fmla="*/ 11 w 29"/>
                <a:gd name="T25" fmla="*/ 40 h 40"/>
                <a:gd name="T26" fmla="*/ 13 w 29"/>
                <a:gd name="T27" fmla="*/ 40 h 40"/>
                <a:gd name="T28" fmla="*/ 15 w 29"/>
                <a:gd name="T29" fmla="*/ 38 h 40"/>
                <a:gd name="T30" fmla="*/ 15 w 29"/>
                <a:gd name="T31" fmla="*/ 35 h 40"/>
                <a:gd name="T32" fmla="*/ 16 w 29"/>
                <a:gd name="T33" fmla="*/ 33 h 40"/>
                <a:gd name="T34" fmla="*/ 16 w 29"/>
                <a:gd name="T35" fmla="*/ 25 h 40"/>
                <a:gd name="T36" fmla="*/ 17 w 29"/>
                <a:gd name="T37" fmla="*/ 25 h 40"/>
                <a:gd name="T38" fmla="*/ 17 w 29"/>
                <a:gd name="T39" fmla="*/ 13 h 40"/>
                <a:gd name="T40" fmla="*/ 19 w 29"/>
                <a:gd name="T41" fmla="*/ 11 h 40"/>
                <a:gd name="T42" fmla="*/ 19 w 29"/>
                <a:gd name="T43" fmla="*/ 4 h 40"/>
                <a:gd name="T44" fmla="*/ 21 w 29"/>
                <a:gd name="T45" fmla="*/ 3 h 40"/>
                <a:gd name="T46" fmla="*/ 21 w 29"/>
                <a:gd name="T47" fmla="*/ 0 h 40"/>
                <a:gd name="T48" fmla="*/ 24 w 29"/>
                <a:gd name="T49" fmla="*/ 0 h 40"/>
                <a:gd name="T50" fmla="*/ 24 w 29"/>
                <a:gd name="T51" fmla="*/ 3 h 40"/>
                <a:gd name="T52" fmla="*/ 26 w 29"/>
                <a:gd name="T53" fmla="*/ 3 h 40"/>
                <a:gd name="T54" fmla="*/ 26 w 29"/>
                <a:gd name="T55" fmla="*/ 7 h 40"/>
                <a:gd name="T56" fmla="*/ 28 w 29"/>
                <a:gd name="T57" fmla="*/ 7 h 40"/>
                <a:gd name="T58" fmla="*/ 28 w 29"/>
                <a:gd name="T59" fmla="*/ 14 h 40"/>
                <a:gd name="T60" fmla="*/ 29 w 29"/>
                <a:gd name="T61" fmla="*/ 16 h 40"/>
                <a:gd name="T62" fmla="*/ 29 w 29"/>
                <a:gd name="T63" fmla="*/ 19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19"/>
                  </a:moveTo>
                  <a:lnTo>
                    <a:pt x="0" y="13"/>
                  </a:lnTo>
                  <a:lnTo>
                    <a:pt x="2" y="11"/>
                  </a:lnTo>
                  <a:lnTo>
                    <a:pt x="2" y="3"/>
                  </a:lnTo>
                  <a:lnTo>
                    <a:pt x="4" y="3"/>
                  </a:lnTo>
                  <a:lnTo>
                    <a:pt x="4" y="0"/>
                  </a:lnTo>
                  <a:lnTo>
                    <a:pt x="6" y="0"/>
                  </a:lnTo>
                  <a:lnTo>
                    <a:pt x="6" y="9"/>
                  </a:lnTo>
                  <a:lnTo>
                    <a:pt x="7" y="11"/>
                  </a:lnTo>
                  <a:lnTo>
                    <a:pt x="7" y="28"/>
                  </a:lnTo>
                  <a:lnTo>
                    <a:pt x="9" y="29"/>
                  </a:lnTo>
                  <a:lnTo>
                    <a:pt x="9" y="38"/>
                  </a:lnTo>
                  <a:lnTo>
                    <a:pt x="11" y="40"/>
                  </a:lnTo>
                  <a:lnTo>
                    <a:pt x="13" y="40"/>
                  </a:lnTo>
                  <a:lnTo>
                    <a:pt x="15" y="38"/>
                  </a:lnTo>
                  <a:lnTo>
                    <a:pt x="15" y="35"/>
                  </a:lnTo>
                  <a:lnTo>
                    <a:pt x="16" y="33"/>
                  </a:lnTo>
                  <a:lnTo>
                    <a:pt x="16" y="25"/>
                  </a:lnTo>
                  <a:lnTo>
                    <a:pt x="17" y="25"/>
                  </a:lnTo>
                  <a:lnTo>
                    <a:pt x="17" y="13"/>
                  </a:lnTo>
                  <a:lnTo>
                    <a:pt x="19" y="11"/>
                  </a:lnTo>
                  <a:lnTo>
                    <a:pt x="19" y="4"/>
                  </a:lnTo>
                  <a:lnTo>
                    <a:pt x="21" y="3"/>
                  </a:lnTo>
                  <a:lnTo>
                    <a:pt x="21" y="0"/>
                  </a:lnTo>
                  <a:lnTo>
                    <a:pt x="24" y="0"/>
                  </a:lnTo>
                  <a:lnTo>
                    <a:pt x="24" y="3"/>
                  </a:lnTo>
                  <a:lnTo>
                    <a:pt x="26" y="3"/>
                  </a:lnTo>
                  <a:lnTo>
                    <a:pt x="26" y="7"/>
                  </a:lnTo>
                  <a:lnTo>
                    <a:pt x="28" y="7"/>
                  </a:lnTo>
                  <a:lnTo>
                    <a:pt x="28" y="14"/>
                  </a:lnTo>
                  <a:lnTo>
                    <a:pt x="29" y="16"/>
                  </a:lnTo>
                  <a:lnTo>
                    <a:pt x="29" y="1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5" name="Freeform 92"/>
            <p:cNvSpPr>
              <a:spLocks/>
            </p:cNvSpPr>
            <p:nvPr/>
          </p:nvSpPr>
          <p:spPr bwMode="auto">
            <a:xfrm>
              <a:off x="3710" y="1288"/>
              <a:ext cx="28" cy="41"/>
            </a:xfrm>
            <a:custGeom>
              <a:avLst/>
              <a:gdLst>
                <a:gd name="T0" fmla="*/ 0 w 28"/>
                <a:gd name="T1" fmla="*/ 20 h 41"/>
                <a:gd name="T2" fmla="*/ 0 w 28"/>
                <a:gd name="T3" fmla="*/ 13 h 41"/>
                <a:gd name="T4" fmla="*/ 2 w 28"/>
                <a:gd name="T5" fmla="*/ 12 h 41"/>
                <a:gd name="T6" fmla="*/ 2 w 28"/>
                <a:gd name="T7" fmla="*/ 4 h 41"/>
                <a:gd name="T8" fmla="*/ 4 w 28"/>
                <a:gd name="T9" fmla="*/ 4 h 41"/>
                <a:gd name="T10" fmla="*/ 4 w 28"/>
                <a:gd name="T11" fmla="*/ 0 h 41"/>
                <a:gd name="T12" fmla="*/ 5 w 28"/>
                <a:gd name="T13" fmla="*/ 0 h 41"/>
                <a:gd name="T14" fmla="*/ 5 w 28"/>
                <a:gd name="T15" fmla="*/ 10 h 41"/>
                <a:gd name="T16" fmla="*/ 7 w 28"/>
                <a:gd name="T17" fmla="*/ 12 h 41"/>
                <a:gd name="T18" fmla="*/ 7 w 28"/>
                <a:gd name="T19" fmla="*/ 29 h 41"/>
                <a:gd name="T20" fmla="*/ 8 w 28"/>
                <a:gd name="T21" fmla="*/ 31 h 41"/>
                <a:gd name="T22" fmla="*/ 8 w 28"/>
                <a:gd name="T23" fmla="*/ 38 h 41"/>
                <a:gd name="T24" fmla="*/ 10 w 28"/>
                <a:gd name="T25" fmla="*/ 41 h 41"/>
                <a:gd name="T26" fmla="*/ 11 w 28"/>
                <a:gd name="T27" fmla="*/ 41 h 41"/>
                <a:gd name="T28" fmla="*/ 13 w 28"/>
                <a:gd name="T29" fmla="*/ 38 h 41"/>
                <a:gd name="T30" fmla="*/ 13 w 28"/>
                <a:gd name="T31" fmla="*/ 35 h 41"/>
                <a:gd name="T32" fmla="*/ 15 w 28"/>
                <a:gd name="T33" fmla="*/ 33 h 41"/>
                <a:gd name="T34" fmla="*/ 15 w 28"/>
                <a:gd name="T35" fmla="*/ 26 h 41"/>
                <a:gd name="T36" fmla="*/ 17 w 28"/>
                <a:gd name="T37" fmla="*/ 26 h 41"/>
                <a:gd name="T38" fmla="*/ 17 w 28"/>
                <a:gd name="T39" fmla="*/ 13 h 41"/>
                <a:gd name="T40" fmla="*/ 19 w 28"/>
                <a:gd name="T41" fmla="*/ 12 h 41"/>
                <a:gd name="T42" fmla="*/ 19 w 28"/>
                <a:gd name="T43" fmla="*/ 5 h 41"/>
                <a:gd name="T44" fmla="*/ 20 w 28"/>
                <a:gd name="T45" fmla="*/ 4 h 41"/>
                <a:gd name="T46" fmla="*/ 20 w 28"/>
                <a:gd name="T47" fmla="*/ 0 h 41"/>
                <a:gd name="T48" fmla="*/ 23 w 28"/>
                <a:gd name="T49" fmla="*/ 0 h 41"/>
                <a:gd name="T50" fmla="*/ 23 w 28"/>
                <a:gd name="T51" fmla="*/ 4 h 41"/>
                <a:gd name="T52" fmla="*/ 25 w 28"/>
                <a:gd name="T53" fmla="*/ 4 h 41"/>
                <a:gd name="T54" fmla="*/ 25 w 28"/>
                <a:gd name="T55" fmla="*/ 9 h 41"/>
                <a:gd name="T56" fmla="*/ 26 w 28"/>
                <a:gd name="T57" fmla="*/ 9 h 41"/>
                <a:gd name="T58" fmla="*/ 26 w 28"/>
                <a:gd name="T59" fmla="*/ 15 h 41"/>
                <a:gd name="T60" fmla="*/ 28 w 28"/>
                <a:gd name="T61" fmla="*/ 17 h 41"/>
                <a:gd name="T62" fmla="*/ 28 w 28"/>
                <a:gd name="T63" fmla="*/ 2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3"/>
                  </a:lnTo>
                  <a:lnTo>
                    <a:pt x="2" y="12"/>
                  </a:lnTo>
                  <a:lnTo>
                    <a:pt x="2" y="4"/>
                  </a:lnTo>
                  <a:lnTo>
                    <a:pt x="4" y="4"/>
                  </a:lnTo>
                  <a:lnTo>
                    <a:pt x="4" y="0"/>
                  </a:lnTo>
                  <a:lnTo>
                    <a:pt x="5" y="0"/>
                  </a:lnTo>
                  <a:lnTo>
                    <a:pt x="5" y="10"/>
                  </a:lnTo>
                  <a:lnTo>
                    <a:pt x="7" y="12"/>
                  </a:lnTo>
                  <a:lnTo>
                    <a:pt x="7" y="29"/>
                  </a:lnTo>
                  <a:lnTo>
                    <a:pt x="8" y="31"/>
                  </a:lnTo>
                  <a:lnTo>
                    <a:pt x="8" y="38"/>
                  </a:lnTo>
                  <a:lnTo>
                    <a:pt x="10" y="41"/>
                  </a:lnTo>
                  <a:lnTo>
                    <a:pt x="11" y="41"/>
                  </a:lnTo>
                  <a:lnTo>
                    <a:pt x="13" y="38"/>
                  </a:lnTo>
                  <a:lnTo>
                    <a:pt x="13" y="35"/>
                  </a:lnTo>
                  <a:lnTo>
                    <a:pt x="15" y="33"/>
                  </a:lnTo>
                  <a:lnTo>
                    <a:pt x="15" y="26"/>
                  </a:lnTo>
                  <a:lnTo>
                    <a:pt x="17" y="26"/>
                  </a:lnTo>
                  <a:lnTo>
                    <a:pt x="17" y="13"/>
                  </a:lnTo>
                  <a:lnTo>
                    <a:pt x="19" y="12"/>
                  </a:lnTo>
                  <a:lnTo>
                    <a:pt x="19" y="5"/>
                  </a:lnTo>
                  <a:lnTo>
                    <a:pt x="20" y="4"/>
                  </a:lnTo>
                  <a:lnTo>
                    <a:pt x="20" y="0"/>
                  </a:lnTo>
                  <a:lnTo>
                    <a:pt x="23" y="0"/>
                  </a:lnTo>
                  <a:lnTo>
                    <a:pt x="23" y="4"/>
                  </a:lnTo>
                  <a:lnTo>
                    <a:pt x="25" y="4"/>
                  </a:lnTo>
                  <a:lnTo>
                    <a:pt x="25" y="9"/>
                  </a:lnTo>
                  <a:lnTo>
                    <a:pt x="26" y="9"/>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6" name="Freeform 93"/>
            <p:cNvSpPr>
              <a:spLocks/>
            </p:cNvSpPr>
            <p:nvPr/>
          </p:nvSpPr>
          <p:spPr bwMode="auto">
            <a:xfrm>
              <a:off x="3708" y="1247"/>
              <a:ext cx="28" cy="41"/>
            </a:xfrm>
            <a:custGeom>
              <a:avLst/>
              <a:gdLst>
                <a:gd name="T0" fmla="*/ 0 w 28"/>
                <a:gd name="T1" fmla="*/ 20 h 41"/>
                <a:gd name="T2" fmla="*/ 0 w 28"/>
                <a:gd name="T3" fmla="*/ 14 h 41"/>
                <a:gd name="T4" fmla="*/ 2 w 28"/>
                <a:gd name="T5" fmla="*/ 12 h 41"/>
                <a:gd name="T6" fmla="*/ 2 w 28"/>
                <a:gd name="T7" fmla="*/ 3 h 41"/>
                <a:gd name="T8" fmla="*/ 4 w 28"/>
                <a:gd name="T9" fmla="*/ 3 h 41"/>
                <a:gd name="T10" fmla="*/ 4 w 28"/>
                <a:gd name="T11" fmla="*/ 0 h 41"/>
                <a:gd name="T12" fmla="*/ 6 w 28"/>
                <a:gd name="T13" fmla="*/ 0 h 41"/>
                <a:gd name="T14" fmla="*/ 6 w 28"/>
                <a:gd name="T15" fmla="*/ 10 h 41"/>
                <a:gd name="T16" fmla="*/ 7 w 28"/>
                <a:gd name="T17" fmla="*/ 12 h 41"/>
                <a:gd name="T18" fmla="*/ 7 w 28"/>
                <a:gd name="T19" fmla="*/ 29 h 41"/>
                <a:gd name="T20" fmla="*/ 9 w 28"/>
                <a:gd name="T21" fmla="*/ 31 h 41"/>
                <a:gd name="T22" fmla="*/ 9 w 28"/>
                <a:gd name="T23" fmla="*/ 39 h 41"/>
                <a:gd name="T24" fmla="*/ 10 w 28"/>
                <a:gd name="T25" fmla="*/ 41 h 41"/>
                <a:gd name="T26" fmla="*/ 12 w 28"/>
                <a:gd name="T27" fmla="*/ 41 h 41"/>
                <a:gd name="T28" fmla="*/ 13 w 28"/>
                <a:gd name="T29" fmla="*/ 39 h 41"/>
                <a:gd name="T30" fmla="*/ 13 w 28"/>
                <a:gd name="T31" fmla="*/ 36 h 41"/>
                <a:gd name="T32" fmla="*/ 15 w 28"/>
                <a:gd name="T33" fmla="*/ 34 h 41"/>
                <a:gd name="T34" fmla="*/ 15 w 28"/>
                <a:gd name="T35" fmla="*/ 26 h 41"/>
                <a:gd name="T36" fmla="*/ 17 w 28"/>
                <a:gd name="T37" fmla="*/ 26 h 41"/>
                <a:gd name="T38" fmla="*/ 17 w 28"/>
                <a:gd name="T39" fmla="*/ 14 h 41"/>
                <a:gd name="T40" fmla="*/ 19 w 28"/>
                <a:gd name="T41" fmla="*/ 12 h 41"/>
                <a:gd name="T42" fmla="*/ 19 w 28"/>
                <a:gd name="T43" fmla="*/ 5 h 41"/>
                <a:gd name="T44" fmla="*/ 21 w 28"/>
                <a:gd name="T45" fmla="*/ 3 h 41"/>
                <a:gd name="T46" fmla="*/ 21 w 28"/>
                <a:gd name="T47" fmla="*/ 0 h 41"/>
                <a:gd name="T48" fmla="*/ 23 w 28"/>
                <a:gd name="T49" fmla="*/ 0 h 41"/>
                <a:gd name="T50" fmla="*/ 23 w 28"/>
                <a:gd name="T51" fmla="*/ 3 h 41"/>
                <a:gd name="T52" fmla="*/ 25 w 28"/>
                <a:gd name="T53" fmla="*/ 3 h 41"/>
                <a:gd name="T54" fmla="*/ 25 w 28"/>
                <a:gd name="T55" fmla="*/ 9 h 41"/>
                <a:gd name="T56" fmla="*/ 27 w 28"/>
                <a:gd name="T57" fmla="*/ 9 h 41"/>
                <a:gd name="T58" fmla="*/ 27 w 28"/>
                <a:gd name="T59" fmla="*/ 15 h 41"/>
                <a:gd name="T60" fmla="*/ 28 w 28"/>
                <a:gd name="T61" fmla="*/ 16 h 41"/>
                <a:gd name="T62" fmla="*/ 28 w 28"/>
                <a:gd name="T63" fmla="*/ 2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3"/>
                  </a:lnTo>
                  <a:lnTo>
                    <a:pt x="4" y="3"/>
                  </a:lnTo>
                  <a:lnTo>
                    <a:pt x="4" y="0"/>
                  </a:lnTo>
                  <a:lnTo>
                    <a:pt x="6" y="0"/>
                  </a:lnTo>
                  <a:lnTo>
                    <a:pt x="6" y="10"/>
                  </a:lnTo>
                  <a:lnTo>
                    <a:pt x="7" y="12"/>
                  </a:lnTo>
                  <a:lnTo>
                    <a:pt x="7" y="29"/>
                  </a:lnTo>
                  <a:lnTo>
                    <a:pt x="9" y="31"/>
                  </a:lnTo>
                  <a:lnTo>
                    <a:pt x="9" y="39"/>
                  </a:lnTo>
                  <a:lnTo>
                    <a:pt x="10" y="41"/>
                  </a:lnTo>
                  <a:lnTo>
                    <a:pt x="12" y="41"/>
                  </a:lnTo>
                  <a:lnTo>
                    <a:pt x="13" y="39"/>
                  </a:lnTo>
                  <a:lnTo>
                    <a:pt x="13" y="36"/>
                  </a:lnTo>
                  <a:lnTo>
                    <a:pt x="15" y="34"/>
                  </a:lnTo>
                  <a:lnTo>
                    <a:pt x="15" y="26"/>
                  </a:lnTo>
                  <a:lnTo>
                    <a:pt x="17" y="26"/>
                  </a:lnTo>
                  <a:lnTo>
                    <a:pt x="17" y="14"/>
                  </a:lnTo>
                  <a:lnTo>
                    <a:pt x="19" y="12"/>
                  </a:lnTo>
                  <a:lnTo>
                    <a:pt x="19" y="5"/>
                  </a:lnTo>
                  <a:lnTo>
                    <a:pt x="21" y="3"/>
                  </a:lnTo>
                  <a:lnTo>
                    <a:pt x="21" y="0"/>
                  </a:lnTo>
                  <a:lnTo>
                    <a:pt x="23" y="0"/>
                  </a:lnTo>
                  <a:lnTo>
                    <a:pt x="23" y="3"/>
                  </a:lnTo>
                  <a:lnTo>
                    <a:pt x="25" y="3"/>
                  </a:lnTo>
                  <a:lnTo>
                    <a:pt x="25" y="9"/>
                  </a:lnTo>
                  <a:lnTo>
                    <a:pt x="27" y="9"/>
                  </a:lnTo>
                  <a:lnTo>
                    <a:pt x="27" y="15"/>
                  </a:lnTo>
                  <a:lnTo>
                    <a:pt x="28" y="16"/>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7" name="Freeform 94"/>
            <p:cNvSpPr>
              <a:spLocks/>
            </p:cNvSpPr>
            <p:nvPr/>
          </p:nvSpPr>
          <p:spPr bwMode="auto">
            <a:xfrm>
              <a:off x="3714" y="1206"/>
              <a:ext cx="29" cy="41"/>
            </a:xfrm>
            <a:custGeom>
              <a:avLst/>
              <a:gdLst>
                <a:gd name="T0" fmla="*/ 0 w 29"/>
                <a:gd name="T1" fmla="*/ 21 h 41"/>
                <a:gd name="T2" fmla="*/ 0 w 29"/>
                <a:gd name="T3" fmla="*/ 14 h 41"/>
                <a:gd name="T4" fmla="*/ 2 w 29"/>
                <a:gd name="T5" fmla="*/ 12 h 41"/>
                <a:gd name="T6" fmla="*/ 2 w 29"/>
                <a:gd name="T7" fmla="*/ 4 h 41"/>
                <a:gd name="T8" fmla="*/ 4 w 29"/>
                <a:gd name="T9" fmla="*/ 4 h 41"/>
                <a:gd name="T10" fmla="*/ 4 w 29"/>
                <a:gd name="T11" fmla="*/ 0 h 41"/>
                <a:gd name="T12" fmla="*/ 6 w 29"/>
                <a:gd name="T13" fmla="*/ 0 h 41"/>
                <a:gd name="T14" fmla="*/ 6 w 29"/>
                <a:gd name="T15" fmla="*/ 10 h 41"/>
                <a:gd name="T16" fmla="*/ 7 w 29"/>
                <a:gd name="T17" fmla="*/ 12 h 41"/>
                <a:gd name="T18" fmla="*/ 7 w 29"/>
                <a:gd name="T19" fmla="*/ 29 h 41"/>
                <a:gd name="T20" fmla="*/ 9 w 29"/>
                <a:gd name="T21" fmla="*/ 31 h 41"/>
                <a:gd name="T22" fmla="*/ 9 w 29"/>
                <a:gd name="T23" fmla="*/ 39 h 41"/>
                <a:gd name="T24" fmla="*/ 11 w 29"/>
                <a:gd name="T25" fmla="*/ 41 h 41"/>
                <a:gd name="T26" fmla="*/ 13 w 29"/>
                <a:gd name="T27" fmla="*/ 41 h 41"/>
                <a:gd name="T28" fmla="*/ 15 w 29"/>
                <a:gd name="T29" fmla="*/ 39 h 41"/>
                <a:gd name="T30" fmla="*/ 15 w 29"/>
                <a:gd name="T31" fmla="*/ 36 h 41"/>
                <a:gd name="T32" fmla="*/ 16 w 29"/>
                <a:gd name="T33" fmla="*/ 34 h 41"/>
                <a:gd name="T34" fmla="*/ 16 w 29"/>
                <a:gd name="T35" fmla="*/ 26 h 41"/>
                <a:gd name="T36" fmla="*/ 17 w 29"/>
                <a:gd name="T37" fmla="*/ 26 h 41"/>
                <a:gd name="T38" fmla="*/ 17 w 29"/>
                <a:gd name="T39" fmla="*/ 14 h 41"/>
                <a:gd name="T40" fmla="*/ 19 w 29"/>
                <a:gd name="T41" fmla="*/ 12 h 41"/>
                <a:gd name="T42" fmla="*/ 19 w 29"/>
                <a:gd name="T43" fmla="*/ 6 h 41"/>
                <a:gd name="T44" fmla="*/ 21 w 29"/>
                <a:gd name="T45" fmla="*/ 4 h 41"/>
                <a:gd name="T46" fmla="*/ 21 w 29"/>
                <a:gd name="T47" fmla="*/ 0 h 41"/>
                <a:gd name="T48" fmla="*/ 24 w 29"/>
                <a:gd name="T49" fmla="*/ 0 h 41"/>
                <a:gd name="T50" fmla="*/ 24 w 29"/>
                <a:gd name="T51" fmla="*/ 4 h 41"/>
                <a:gd name="T52" fmla="*/ 26 w 29"/>
                <a:gd name="T53" fmla="*/ 4 h 41"/>
                <a:gd name="T54" fmla="*/ 26 w 29"/>
                <a:gd name="T55" fmla="*/ 8 h 41"/>
                <a:gd name="T56" fmla="*/ 28 w 29"/>
                <a:gd name="T57" fmla="*/ 8 h 41"/>
                <a:gd name="T58" fmla="*/ 28 w 29"/>
                <a:gd name="T59" fmla="*/ 15 h 41"/>
                <a:gd name="T60" fmla="*/ 29 w 29"/>
                <a:gd name="T61" fmla="*/ 17 h 41"/>
                <a:gd name="T62" fmla="*/ 29 w 29"/>
                <a:gd name="T63" fmla="*/ 21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1"/>
                  </a:moveTo>
                  <a:lnTo>
                    <a:pt x="0" y="14"/>
                  </a:lnTo>
                  <a:lnTo>
                    <a:pt x="2" y="12"/>
                  </a:lnTo>
                  <a:lnTo>
                    <a:pt x="2" y="4"/>
                  </a:lnTo>
                  <a:lnTo>
                    <a:pt x="4" y="4"/>
                  </a:lnTo>
                  <a:lnTo>
                    <a:pt x="4" y="0"/>
                  </a:lnTo>
                  <a:lnTo>
                    <a:pt x="6" y="0"/>
                  </a:lnTo>
                  <a:lnTo>
                    <a:pt x="6" y="10"/>
                  </a:lnTo>
                  <a:lnTo>
                    <a:pt x="7" y="12"/>
                  </a:lnTo>
                  <a:lnTo>
                    <a:pt x="7" y="29"/>
                  </a:lnTo>
                  <a:lnTo>
                    <a:pt x="9" y="31"/>
                  </a:lnTo>
                  <a:lnTo>
                    <a:pt x="9" y="39"/>
                  </a:lnTo>
                  <a:lnTo>
                    <a:pt x="11" y="41"/>
                  </a:lnTo>
                  <a:lnTo>
                    <a:pt x="13" y="41"/>
                  </a:lnTo>
                  <a:lnTo>
                    <a:pt x="15" y="39"/>
                  </a:lnTo>
                  <a:lnTo>
                    <a:pt x="15" y="36"/>
                  </a:lnTo>
                  <a:lnTo>
                    <a:pt x="16" y="34"/>
                  </a:lnTo>
                  <a:lnTo>
                    <a:pt x="16" y="26"/>
                  </a:lnTo>
                  <a:lnTo>
                    <a:pt x="17" y="26"/>
                  </a:lnTo>
                  <a:lnTo>
                    <a:pt x="17" y="14"/>
                  </a:lnTo>
                  <a:lnTo>
                    <a:pt x="19" y="12"/>
                  </a:lnTo>
                  <a:lnTo>
                    <a:pt x="19" y="6"/>
                  </a:lnTo>
                  <a:lnTo>
                    <a:pt x="21" y="4"/>
                  </a:lnTo>
                  <a:lnTo>
                    <a:pt x="21" y="0"/>
                  </a:lnTo>
                  <a:lnTo>
                    <a:pt x="24" y="0"/>
                  </a:lnTo>
                  <a:lnTo>
                    <a:pt x="24" y="4"/>
                  </a:lnTo>
                  <a:lnTo>
                    <a:pt x="26" y="4"/>
                  </a:lnTo>
                  <a:lnTo>
                    <a:pt x="26" y="8"/>
                  </a:lnTo>
                  <a:lnTo>
                    <a:pt x="28" y="8"/>
                  </a:lnTo>
                  <a:lnTo>
                    <a:pt x="28"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8" name="Freeform 95"/>
            <p:cNvSpPr>
              <a:spLocks/>
            </p:cNvSpPr>
            <p:nvPr/>
          </p:nvSpPr>
          <p:spPr bwMode="auto">
            <a:xfrm>
              <a:off x="3718" y="1166"/>
              <a:ext cx="29" cy="40"/>
            </a:xfrm>
            <a:custGeom>
              <a:avLst/>
              <a:gdLst>
                <a:gd name="T0" fmla="*/ 0 w 29"/>
                <a:gd name="T1" fmla="*/ 20 h 40"/>
                <a:gd name="T2" fmla="*/ 0 w 29"/>
                <a:gd name="T3" fmla="*/ 14 h 40"/>
                <a:gd name="T4" fmla="*/ 2 w 29"/>
                <a:gd name="T5" fmla="*/ 12 h 40"/>
                <a:gd name="T6" fmla="*/ 2 w 29"/>
                <a:gd name="T7" fmla="*/ 4 h 40"/>
                <a:gd name="T8" fmla="*/ 3 w 29"/>
                <a:gd name="T9" fmla="*/ 4 h 40"/>
                <a:gd name="T10" fmla="*/ 3 w 29"/>
                <a:gd name="T11" fmla="*/ 0 h 40"/>
                <a:gd name="T12" fmla="*/ 5 w 29"/>
                <a:gd name="T13" fmla="*/ 0 h 40"/>
                <a:gd name="T14" fmla="*/ 5 w 29"/>
                <a:gd name="T15" fmla="*/ 11 h 40"/>
                <a:gd name="T16" fmla="*/ 7 w 29"/>
                <a:gd name="T17" fmla="*/ 12 h 40"/>
                <a:gd name="T18" fmla="*/ 7 w 29"/>
                <a:gd name="T19" fmla="*/ 29 h 40"/>
                <a:gd name="T20" fmla="*/ 9 w 29"/>
                <a:gd name="T21" fmla="*/ 31 h 40"/>
                <a:gd name="T22" fmla="*/ 9 w 29"/>
                <a:gd name="T23" fmla="*/ 39 h 40"/>
                <a:gd name="T24" fmla="*/ 11 w 29"/>
                <a:gd name="T25" fmla="*/ 40 h 40"/>
                <a:gd name="T26" fmla="*/ 12 w 29"/>
                <a:gd name="T27" fmla="*/ 40 h 40"/>
                <a:gd name="T28" fmla="*/ 13 w 29"/>
                <a:gd name="T29" fmla="*/ 39 h 40"/>
                <a:gd name="T30" fmla="*/ 13 w 29"/>
                <a:gd name="T31" fmla="*/ 36 h 40"/>
                <a:gd name="T32" fmla="*/ 15 w 29"/>
                <a:gd name="T33" fmla="*/ 34 h 40"/>
                <a:gd name="T34" fmla="*/ 15 w 29"/>
                <a:gd name="T35" fmla="*/ 26 h 40"/>
                <a:gd name="T36" fmla="*/ 17 w 29"/>
                <a:gd name="T37" fmla="*/ 26 h 40"/>
                <a:gd name="T38" fmla="*/ 17 w 29"/>
                <a:gd name="T39" fmla="*/ 14 h 40"/>
                <a:gd name="T40" fmla="*/ 18 w 29"/>
                <a:gd name="T41" fmla="*/ 12 h 40"/>
                <a:gd name="T42" fmla="*/ 18 w 29"/>
                <a:gd name="T43" fmla="*/ 5 h 40"/>
                <a:gd name="T44" fmla="*/ 20 w 29"/>
                <a:gd name="T45" fmla="*/ 4 h 40"/>
                <a:gd name="T46" fmla="*/ 20 w 29"/>
                <a:gd name="T47" fmla="*/ 0 h 40"/>
                <a:gd name="T48" fmla="*/ 24 w 29"/>
                <a:gd name="T49" fmla="*/ 0 h 40"/>
                <a:gd name="T50" fmla="*/ 24 w 29"/>
                <a:gd name="T51" fmla="*/ 4 h 40"/>
                <a:gd name="T52" fmla="*/ 25 w 29"/>
                <a:gd name="T53" fmla="*/ 4 h 40"/>
                <a:gd name="T54" fmla="*/ 25 w 29"/>
                <a:gd name="T55" fmla="*/ 9 h 40"/>
                <a:gd name="T56" fmla="*/ 27 w 29"/>
                <a:gd name="T57" fmla="*/ 9 h 40"/>
                <a:gd name="T58" fmla="*/ 27 w 29"/>
                <a:gd name="T59" fmla="*/ 15 h 40"/>
                <a:gd name="T60" fmla="*/ 29 w 29"/>
                <a:gd name="T61" fmla="*/ 17 h 40"/>
                <a:gd name="T62" fmla="*/ 29 w 29"/>
                <a:gd name="T63" fmla="*/ 2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4"/>
                  </a:lnTo>
                  <a:lnTo>
                    <a:pt x="2" y="12"/>
                  </a:lnTo>
                  <a:lnTo>
                    <a:pt x="2" y="4"/>
                  </a:lnTo>
                  <a:lnTo>
                    <a:pt x="3" y="4"/>
                  </a:lnTo>
                  <a:lnTo>
                    <a:pt x="3" y="0"/>
                  </a:lnTo>
                  <a:lnTo>
                    <a:pt x="5" y="0"/>
                  </a:lnTo>
                  <a:lnTo>
                    <a:pt x="5" y="11"/>
                  </a:lnTo>
                  <a:lnTo>
                    <a:pt x="7" y="12"/>
                  </a:lnTo>
                  <a:lnTo>
                    <a:pt x="7" y="29"/>
                  </a:lnTo>
                  <a:lnTo>
                    <a:pt x="9" y="31"/>
                  </a:lnTo>
                  <a:lnTo>
                    <a:pt x="9" y="39"/>
                  </a:lnTo>
                  <a:lnTo>
                    <a:pt x="11" y="40"/>
                  </a:lnTo>
                  <a:lnTo>
                    <a:pt x="12" y="40"/>
                  </a:lnTo>
                  <a:lnTo>
                    <a:pt x="13" y="39"/>
                  </a:lnTo>
                  <a:lnTo>
                    <a:pt x="13" y="36"/>
                  </a:lnTo>
                  <a:lnTo>
                    <a:pt x="15" y="34"/>
                  </a:lnTo>
                  <a:lnTo>
                    <a:pt x="15" y="26"/>
                  </a:lnTo>
                  <a:lnTo>
                    <a:pt x="17" y="26"/>
                  </a:lnTo>
                  <a:lnTo>
                    <a:pt x="17" y="14"/>
                  </a:lnTo>
                  <a:lnTo>
                    <a:pt x="18" y="12"/>
                  </a:lnTo>
                  <a:lnTo>
                    <a:pt x="18" y="5"/>
                  </a:lnTo>
                  <a:lnTo>
                    <a:pt x="20" y="4"/>
                  </a:lnTo>
                  <a:lnTo>
                    <a:pt x="20" y="0"/>
                  </a:lnTo>
                  <a:lnTo>
                    <a:pt x="24" y="0"/>
                  </a:lnTo>
                  <a:lnTo>
                    <a:pt x="24" y="4"/>
                  </a:lnTo>
                  <a:lnTo>
                    <a:pt x="25" y="4"/>
                  </a:lnTo>
                  <a:lnTo>
                    <a:pt x="25"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89" name="Freeform 96"/>
            <p:cNvSpPr>
              <a:spLocks/>
            </p:cNvSpPr>
            <p:nvPr/>
          </p:nvSpPr>
          <p:spPr bwMode="auto">
            <a:xfrm>
              <a:off x="3725" y="1125"/>
              <a:ext cx="29" cy="41"/>
            </a:xfrm>
            <a:custGeom>
              <a:avLst/>
              <a:gdLst>
                <a:gd name="T0" fmla="*/ 0 w 29"/>
                <a:gd name="T1" fmla="*/ 20 h 41"/>
                <a:gd name="T2" fmla="*/ 0 w 29"/>
                <a:gd name="T3" fmla="*/ 14 h 41"/>
                <a:gd name="T4" fmla="*/ 2 w 29"/>
                <a:gd name="T5" fmla="*/ 12 h 41"/>
                <a:gd name="T6" fmla="*/ 2 w 29"/>
                <a:gd name="T7" fmla="*/ 4 h 41"/>
                <a:gd name="T8" fmla="*/ 4 w 29"/>
                <a:gd name="T9" fmla="*/ 4 h 41"/>
                <a:gd name="T10" fmla="*/ 4 w 29"/>
                <a:gd name="T11" fmla="*/ 0 h 41"/>
                <a:gd name="T12" fmla="*/ 5 w 29"/>
                <a:gd name="T13" fmla="*/ 0 h 41"/>
                <a:gd name="T14" fmla="*/ 5 w 29"/>
                <a:gd name="T15" fmla="*/ 11 h 41"/>
                <a:gd name="T16" fmla="*/ 6 w 29"/>
                <a:gd name="T17" fmla="*/ 12 h 41"/>
                <a:gd name="T18" fmla="*/ 6 w 29"/>
                <a:gd name="T19" fmla="*/ 29 h 41"/>
                <a:gd name="T20" fmla="*/ 8 w 29"/>
                <a:gd name="T21" fmla="*/ 31 h 41"/>
                <a:gd name="T22" fmla="*/ 8 w 29"/>
                <a:gd name="T23" fmla="*/ 39 h 41"/>
                <a:gd name="T24" fmla="*/ 10 w 29"/>
                <a:gd name="T25" fmla="*/ 41 h 41"/>
                <a:gd name="T26" fmla="*/ 11 w 29"/>
                <a:gd name="T27" fmla="*/ 41 h 41"/>
                <a:gd name="T28" fmla="*/ 13 w 29"/>
                <a:gd name="T29" fmla="*/ 39 h 41"/>
                <a:gd name="T30" fmla="*/ 13 w 29"/>
                <a:gd name="T31" fmla="*/ 36 h 41"/>
                <a:gd name="T32" fmla="*/ 15 w 29"/>
                <a:gd name="T33" fmla="*/ 34 h 41"/>
                <a:gd name="T34" fmla="*/ 15 w 29"/>
                <a:gd name="T35" fmla="*/ 27 h 41"/>
                <a:gd name="T36" fmla="*/ 17 w 29"/>
                <a:gd name="T37" fmla="*/ 27 h 41"/>
                <a:gd name="T38" fmla="*/ 17 w 29"/>
                <a:gd name="T39" fmla="*/ 14 h 41"/>
                <a:gd name="T40" fmla="*/ 18 w 29"/>
                <a:gd name="T41" fmla="*/ 12 h 41"/>
                <a:gd name="T42" fmla="*/ 18 w 29"/>
                <a:gd name="T43" fmla="*/ 5 h 41"/>
                <a:gd name="T44" fmla="*/ 20 w 29"/>
                <a:gd name="T45" fmla="*/ 4 h 41"/>
                <a:gd name="T46" fmla="*/ 20 w 29"/>
                <a:gd name="T47" fmla="*/ 0 h 41"/>
                <a:gd name="T48" fmla="*/ 24 w 29"/>
                <a:gd name="T49" fmla="*/ 0 h 41"/>
                <a:gd name="T50" fmla="*/ 24 w 29"/>
                <a:gd name="T51" fmla="*/ 4 h 41"/>
                <a:gd name="T52" fmla="*/ 25 w 29"/>
                <a:gd name="T53" fmla="*/ 4 h 41"/>
                <a:gd name="T54" fmla="*/ 25 w 29"/>
                <a:gd name="T55" fmla="*/ 9 h 41"/>
                <a:gd name="T56" fmla="*/ 27 w 29"/>
                <a:gd name="T57" fmla="*/ 9 h 41"/>
                <a:gd name="T58" fmla="*/ 27 w 29"/>
                <a:gd name="T59" fmla="*/ 16 h 41"/>
                <a:gd name="T60" fmla="*/ 29 w 29"/>
                <a:gd name="T61" fmla="*/ 17 h 41"/>
                <a:gd name="T62" fmla="*/ 29 w 29"/>
                <a:gd name="T63" fmla="*/ 2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2" y="12"/>
                  </a:lnTo>
                  <a:lnTo>
                    <a:pt x="2" y="4"/>
                  </a:lnTo>
                  <a:lnTo>
                    <a:pt x="4" y="4"/>
                  </a:lnTo>
                  <a:lnTo>
                    <a:pt x="4" y="0"/>
                  </a:lnTo>
                  <a:lnTo>
                    <a:pt x="5" y="0"/>
                  </a:lnTo>
                  <a:lnTo>
                    <a:pt x="5" y="11"/>
                  </a:lnTo>
                  <a:lnTo>
                    <a:pt x="6" y="12"/>
                  </a:lnTo>
                  <a:lnTo>
                    <a:pt x="6" y="29"/>
                  </a:lnTo>
                  <a:lnTo>
                    <a:pt x="8" y="31"/>
                  </a:lnTo>
                  <a:lnTo>
                    <a:pt x="8" y="39"/>
                  </a:lnTo>
                  <a:lnTo>
                    <a:pt x="10" y="41"/>
                  </a:lnTo>
                  <a:lnTo>
                    <a:pt x="11" y="41"/>
                  </a:lnTo>
                  <a:lnTo>
                    <a:pt x="13" y="39"/>
                  </a:lnTo>
                  <a:lnTo>
                    <a:pt x="13" y="36"/>
                  </a:lnTo>
                  <a:lnTo>
                    <a:pt x="15" y="34"/>
                  </a:lnTo>
                  <a:lnTo>
                    <a:pt x="15" y="27"/>
                  </a:lnTo>
                  <a:lnTo>
                    <a:pt x="17" y="27"/>
                  </a:lnTo>
                  <a:lnTo>
                    <a:pt x="17" y="14"/>
                  </a:lnTo>
                  <a:lnTo>
                    <a:pt x="18" y="12"/>
                  </a:lnTo>
                  <a:lnTo>
                    <a:pt x="18" y="5"/>
                  </a:lnTo>
                  <a:lnTo>
                    <a:pt x="20" y="4"/>
                  </a:lnTo>
                  <a:lnTo>
                    <a:pt x="20" y="0"/>
                  </a:lnTo>
                  <a:lnTo>
                    <a:pt x="24" y="0"/>
                  </a:lnTo>
                  <a:lnTo>
                    <a:pt x="24" y="4"/>
                  </a:lnTo>
                  <a:lnTo>
                    <a:pt x="25" y="4"/>
                  </a:lnTo>
                  <a:lnTo>
                    <a:pt x="25"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0" name="Freeform 97"/>
            <p:cNvSpPr>
              <a:spLocks/>
            </p:cNvSpPr>
            <p:nvPr/>
          </p:nvSpPr>
          <p:spPr bwMode="auto">
            <a:xfrm>
              <a:off x="3732" y="1452"/>
              <a:ext cx="33" cy="40"/>
            </a:xfrm>
            <a:custGeom>
              <a:avLst/>
              <a:gdLst>
                <a:gd name="T0" fmla="*/ 0 w 33"/>
                <a:gd name="T1" fmla="*/ 20 h 40"/>
                <a:gd name="T2" fmla="*/ 0 w 33"/>
                <a:gd name="T3" fmla="*/ 15 h 40"/>
                <a:gd name="T4" fmla="*/ 2 w 33"/>
                <a:gd name="T5" fmla="*/ 15 h 40"/>
                <a:gd name="T6" fmla="*/ 2 w 33"/>
                <a:gd name="T7" fmla="*/ 7 h 40"/>
                <a:gd name="T8" fmla="*/ 4 w 33"/>
                <a:gd name="T9" fmla="*/ 5 h 40"/>
                <a:gd name="T10" fmla="*/ 4 w 33"/>
                <a:gd name="T11" fmla="*/ 2 h 40"/>
                <a:gd name="T12" fmla="*/ 5 w 33"/>
                <a:gd name="T13" fmla="*/ 0 h 40"/>
                <a:gd name="T14" fmla="*/ 7 w 33"/>
                <a:gd name="T15" fmla="*/ 0 h 40"/>
                <a:gd name="T16" fmla="*/ 7 w 33"/>
                <a:gd name="T17" fmla="*/ 5 h 40"/>
                <a:gd name="T18" fmla="*/ 9 w 33"/>
                <a:gd name="T19" fmla="*/ 7 h 40"/>
                <a:gd name="T20" fmla="*/ 9 w 33"/>
                <a:gd name="T21" fmla="*/ 17 h 40"/>
                <a:gd name="T22" fmla="*/ 10 w 33"/>
                <a:gd name="T23" fmla="*/ 20 h 40"/>
                <a:gd name="T24" fmla="*/ 10 w 33"/>
                <a:gd name="T25" fmla="*/ 31 h 40"/>
                <a:gd name="T26" fmla="*/ 11 w 33"/>
                <a:gd name="T27" fmla="*/ 33 h 40"/>
                <a:gd name="T28" fmla="*/ 11 w 33"/>
                <a:gd name="T29" fmla="*/ 39 h 40"/>
                <a:gd name="T30" fmla="*/ 13 w 33"/>
                <a:gd name="T31" fmla="*/ 40 h 40"/>
                <a:gd name="T32" fmla="*/ 17 w 33"/>
                <a:gd name="T33" fmla="*/ 40 h 40"/>
                <a:gd name="T34" fmla="*/ 17 w 33"/>
                <a:gd name="T35" fmla="*/ 35 h 40"/>
                <a:gd name="T36" fmla="*/ 18 w 33"/>
                <a:gd name="T37" fmla="*/ 35 h 40"/>
                <a:gd name="T38" fmla="*/ 18 w 33"/>
                <a:gd name="T39" fmla="*/ 27 h 40"/>
                <a:gd name="T40" fmla="*/ 20 w 33"/>
                <a:gd name="T41" fmla="*/ 26 h 40"/>
                <a:gd name="T42" fmla="*/ 20 w 33"/>
                <a:gd name="T43" fmla="*/ 17 h 40"/>
                <a:gd name="T44" fmla="*/ 22 w 33"/>
                <a:gd name="T45" fmla="*/ 15 h 40"/>
                <a:gd name="T46" fmla="*/ 22 w 33"/>
                <a:gd name="T47" fmla="*/ 9 h 40"/>
                <a:gd name="T48" fmla="*/ 22 w 33"/>
                <a:gd name="T49" fmla="*/ 9 h 40"/>
                <a:gd name="T50" fmla="*/ 22 w 33"/>
                <a:gd name="T51" fmla="*/ 4 h 40"/>
                <a:gd name="T52" fmla="*/ 25 w 33"/>
                <a:gd name="T53" fmla="*/ 4 h 40"/>
                <a:gd name="T54" fmla="*/ 25 w 33"/>
                <a:gd name="T55" fmla="*/ 0 h 40"/>
                <a:gd name="T56" fmla="*/ 28 w 33"/>
                <a:gd name="T57" fmla="*/ 0 h 40"/>
                <a:gd name="T58" fmla="*/ 28 w 33"/>
                <a:gd name="T59" fmla="*/ 2 h 40"/>
                <a:gd name="T60" fmla="*/ 30 w 33"/>
                <a:gd name="T61" fmla="*/ 4 h 40"/>
                <a:gd name="T62" fmla="*/ 30 w 33"/>
                <a:gd name="T63" fmla="*/ 7 h 40"/>
                <a:gd name="T64" fmla="*/ 32 w 33"/>
                <a:gd name="T65" fmla="*/ 9 h 40"/>
                <a:gd name="T66" fmla="*/ 32 w 33"/>
                <a:gd name="T67" fmla="*/ 15 h 40"/>
                <a:gd name="T68" fmla="*/ 33 w 33"/>
                <a:gd name="T69" fmla="*/ 15 h 40"/>
                <a:gd name="T70" fmla="*/ 33 w 33"/>
                <a:gd name="T71" fmla="*/ 2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40"/>
                <a:gd name="T110" fmla="*/ 33 w 33"/>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40">
                  <a:moveTo>
                    <a:pt x="0" y="20"/>
                  </a:moveTo>
                  <a:lnTo>
                    <a:pt x="0" y="15"/>
                  </a:lnTo>
                  <a:lnTo>
                    <a:pt x="2" y="15"/>
                  </a:lnTo>
                  <a:lnTo>
                    <a:pt x="2" y="7"/>
                  </a:lnTo>
                  <a:lnTo>
                    <a:pt x="4" y="5"/>
                  </a:lnTo>
                  <a:lnTo>
                    <a:pt x="4" y="2"/>
                  </a:lnTo>
                  <a:lnTo>
                    <a:pt x="5" y="0"/>
                  </a:lnTo>
                  <a:lnTo>
                    <a:pt x="7" y="0"/>
                  </a:lnTo>
                  <a:lnTo>
                    <a:pt x="7" y="5"/>
                  </a:lnTo>
                  <a:lnTo>
                    <a:pt x="9" y="7"/>
                  </a:lnTo>
                  <a:lnTo>
                    <a:pt x="9" y="17"/>
                  </a:lnTo>
                  <a:lnTo>
                    <a:pt x="10" y="20"/>
                  </a:lnTo>
                  <a:lnTo>
                    <a:pt x="10" y="31"/>
                  </a:lnTo>
                  <a:lnTo>
                    <a:pt x="11" y="33"/>
                  </a:lnTo>
                  <a:lnTo>
                    <a:pt x="11" y="39"/>
                  </a:lnTo>
                  <a:lnTo>
                    <a:pt x="13" y="40"/>
                  </a:lnTo>
                  <a:lnTo>
                    <a:pt x="17" y="40"/>
                  </a:lnTo>
                  <a:lnTo>
                    <a:pt x="17" y="35"/>
                  </a:lnTo>
                  <a:lnTo>
                    <a:pt x="18" y="35"/>
                  </a:lnTo>
                  <a:lnTo>
                    <a:pt x="18" y="27"/>
                  </a:lnTo>
                  <a:lnTo>
                    <a:pt x="20" y="26"/>
                  </a:lnTo>
                  <a:lnTo>
                    <a:pt x="20" y="17"/>
                  </a:lnTo>
                  <a:lnTo>
                    <a:pt x="22" y="15"/>
                  </a:lnTo>
                  <a:lnTo>
                    <a:pt x="22" y="9"/>
                  </a:lnTo>
                  <a:lnTo>
                    <a:pt x="22" y="4"/>
                  </a:lnTo>
                  <a:lnTo>
                    <a:pt x="25" y="4"/>
                  </a:lnTo>
                  <a:lnTo>
                    <a:pt x="25" y="0"/>
                  </a:lnTo>
                  <a:lnTo>
                    <a:pt x="28" y="0"/>
                  </a:lnTo>
                  <a:lnTo>
                    <a:pt x="28" y="2"/>
                  </a:lnTo>
                  <a:lnTo>
                    <a:pt x="30" y="4"/>
                  </a:lnTo>
                  <a:lnTo>
                    <a:pt x="30" y="7"/>
                  </a:lnTo>
                  <a:lnTo>
                    <a:pt x="32" y="9"/>
                  </a:lnTo>
                  <a:lnTo>
                    <a:pt x="32" y="15"/>
                  </a:lnTo>
                  <a:lnTo>
                    <a:pt x="33" y="15"/>
                  </a:lnTo>
                  <a:lnTo>
                    <a:pt x="33"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1" name="Freeform 98"/>
            <p:cNvSpPr>
              <a:spLocks/>
            </p:cNvSpPr>
            <p:nvPr/>
          </p:nvSpPr>
          <p:spPr bwMode="auto">
            <a:xfrm>
              <a:off x="3747" y="1492"/>
              <a:ext cx="29" cy="41"/>
            </a:xfrm>
            <a:custGeom>
              <a:avLst/>
              <a:gdLst>
                <a:gd name="T0" fmla="*/ 0 w 29"/>
                <a:gd name="T1" fmla="*/ 21 h 41"/>
                <a:gd name="T2" fmla="*/ 0 w 29"/>
                <a:gd name="T3" fmla="*/ 14 h 41"/>
                <a:gd name="T4" fmla="*/ 2 w 29"/>
                <a:gd name="T5" fmla="*/ 12 h 41"/>
                <a:gd name="T6" fmla="*/ 2 w 29"/>
                <a:gd name="T7" fmla="*/ 4 h 41"/>
                <a:gd name="T8" fmla="*/ 3 w 29"/>
                <a:gd name="T9" fmla="*/ 4 h 41"/>
                <a:gd name="T10" fmla="*/ 3 w 29"/>
                <a:gd name="T11" fmla="*/ 0 h 41"/>
                <a:gd name="T12" fmla="*/ 5 w 29"/>
                <a:gd name="T13" fmla="*/ 0 h 41"/>
                <a:gd name="T14" fmla="*/ 5 w 29"/>
                <a:gd name="T15" fmla="*/ 10 h 41"/>
                <a:gd name="T16" fmla="*/ 7 w 29"/>
                <a:gd name="T17" fmla="*/ 12 h 41"/>
                <a:gd name="T18" fmla="*/ 7 w 29"/>
                <a:gd name="T19" fmla="*/ 29 h 41"/>
                <a:gd name="T20" fmla="*/ 7 w 29"/>
                <a:gd name="T21" fmla="*/ 31 h 41"/>
                <a:gd name="T22" fmla="*/ 7 w 29"/>
                <a:gd name="T23" fmla="*/ 39 h 41"/>
                <a:gd name="T24" fmla="*/ 10 w 29"/>
                <a:gd name="T25" fmla="*/ 41 h 41"/>
                <a:gd name="T26" fmla="*/ 11 w 29"/>
                <a:gd name="T27" fmla="*/ 41 h 41"/>
                <a:gd name="T28" fmla="*/ 13 w 29"/>
                <a:gd name="T29" fmla="*/ 39 h 41"/>
                <a:gd name="T30" fmla="*/ 13 w 29"/>
                <a:gd name="T31" fmla="*/ 35 h 41"/>
                <a:gd name="T32" fmla="*/ 15 w 29"/>
                <a:gd name="T33" fmla="*/ 34 h 41"/>
                <a:gd name="T34" fmla="*/ 15 w 29"/>
                <a:gd name="T35" fmla="*/ 26 h 41"/>
                <a:gd name="T36" fmla="*/ 17 w 29"/>
                <a:gd name="T37" fmla="*/ 26 h 41"/>
                <a:gd name="T38" fmla="*/ 17 w 29"/>
                <a:gd name="T39" fmla="*/ 14 h 41"/>
                <a:gd name="T40" fmla="*/ 18 w 29"/>
                <a:gd name="T41" fmla="*/ 12 h 41"/>
                <a:gd name="T42" fmla="*/ 18 w 29"/>
                <a:gd name="T43" fmla="*/ 6 h 41"/>
                <a:gd name="T44" fmla="*/ 20 w 29"/>
                <a:gd name="T45" fmla="*/ 4 h 41"/>
                <a:gd name="T46" fmla="*/ 20 w 29"/>
                <a:gd name="T47" fmla="*/ 0 h 41"/>
                <a:gd name="T48" fmla="*/ 24 w 29"/>
                <a:gd name="T49" fmla="*/ 0 h 41"/>
                <a:gd name="T50" fmla="*/ 24 w 29"/>
                <a:gd name="T51" fmla="*/ 4 h 41"/>
                <a:gd name="T52" fmla="*/ 25 w 29"/>
                <a:gd name="T53" fmla="*/ 4 h 41"/>
                <a:gd name="T54" fmla="*/ 25 w 29"/>
                <a:gd name="T55" fmla="*/ 8 h 41"/>
                <a:gd name="T56" fmla="*/ 27 w 29"/>
                <a:gd name="T57" fmla="*/ 8 h 41"/>
                <a:gd name="T58" fmla="*/ 27 w 29"/>
                <a:gd name="T59" fmla="*/ 15 h 41"/>
                <a:gd name="T60" fmla="*/ 29 w 29"/>
                <a:gd name="T61" fmla="*/ 17 h 41"/>
                <a:gd name="T62" fmla="*/ 29 w 29"/>
                <a:gd name="T63" fmla="*/ 21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1"/>
                  </a:moveTo>
                  <a:lnTo>
                    <a:pt x="0" y="14"/>
                  </a:lnTo>
                  <a:lnTo>
                    <a:pt x="2" y="12"/>
                  </a:lnTo>
                  <a:lnTo>
                    <a:pt x="2" y="4"/>
                  </a:lnTo>
                  <a:lnTo>
                    <a:pt x="3" y="4"/>
                  </a:lnTo>
                  <a:lnTo>
                    <a:pt x="3" y="0"/>
                  </a:lnTo>
                  <a:lnTo>
                    <a:pt x="5" y="0"/>
                  </a:lnTo>
                  <a:lnTo>
                    <a:pt x="5" y="10"/>
                  </a:lnTo>
                  <a:lnTo>
                    <a:pt x="7" y="12"/>
                  </a:lnTo>
                  <a:lnTo>
                    <a:pt x="7" y="29"/>
                  </a:lnTo>
                  <a:lnTo>
                    <a:pt x="7" y="31"/>
                  </a:lnTo>
                  <a:lnTo>
                    <a:pt x="7" y="39"/>
                  </a:lnTo>
                  <a:lnTo>
                    <a:pt x="10" y="41"/>
                  </a:lnTo>
                  <a:lnTo>
                    <a:pt x="11" y="41"/>
                  </a:lnTo>
                  <a:lnTo>
                    <a:pt x="13" y="39"/>
                  </a:lnTo>
                  <a:lnTo>
                    <a:pt x="13" y="35"/>
                  </a:lnTo>
                  <a:lnTo>
                    <a:pt x="15" y="34"/>
                  </a:lnTo>
                  <a:lnTo>
                    <a:pt x="15" y="26"/>
                  </a:lnTo>
                  <a:lnTo>
                    <a:pt x="17" y="26"/>
                  </a:lnTo>
                  <a:lnTo>
                    <a:pt x="17" y="14"/>
                  </a:lnTo>
                  <a:lnTo>
                    <a:pt x="18" y="12"/>
                  </a:lnTo>
                  <a:lnTo>
                    <a:pt x="18" y="6"/>
                  </a:lnTo>
                  <a:lnTo>
                    <a:pt x="20" y="4"/>
                  </a:lnTo>
                  <a:lnTo>
                    <a:pt x="20" y="0"/>
                  </a:lnTo>
                  <a:lnTo>
                    <a:pt x="24" y="0"/>
                  </a:lnTo>
                  <a:lnTo>
                    <a:pt x="24" y="4"/>
                  </a:lnTo>
                  <a:lnTo>
                    <a:pt x="25" y="4"/>
                  </a:lnTo>
                  <a:lnTo>
                    <a:pt x="25" y="8"/>
                  </a:lnTo>
                  <a:lnTo>
                    <a:pt x="27" y="8"/>
                  </a:lnTo>
                  <a:lnTo>
                    <a:pt x="27"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2" name="Freeform 99"/>
            <p:cNvSpPr>
              <a:spLocks/>
            </p:cNvSpPr>
            <p:nvPr/>
          </p:nvSpPr>
          <p:spPr bwMode="auto">
            <a:xfrm>
              <a:off x="3754" y="1533"/>
              <a:ext cx="29" cy="41"/>
            </a:xfrm>
            <a:custGeom>
              <a:avLst/>
              <a:gdLst>
                <a:gd name="T0" fmla="*/ 0 w 29"/>
                <a:gd name="T1" fmla="*/ 20 h 41"/>
                <a:gd name="T2" fmla="*/ 0 w 29"/>
                <a:gd name="T3" fmla="*/ 14 h 41"/>
                <a:gd name="T4" fmla="*/ 1 w 29"/>
                <a:gd name="T5" fmla="*/ 12 h 41"/>
                <a:gd name="T6" fmla="*/ 1 w 29"/>
                <a:gd name="T7" fmla="*/ 3 h 41"/>
                <a:gd name="T8" fmla="*/ 4 w 29"/>
                <a:gd name="T9" fmla="*/ 3 h 41"/>
                <a:gd name="T10" fmla="*/ 4 w 29"/>
                <a:gd name="T11" fmla="*/ 0 h 41"/>
                <a:gd name="T12" fmla="*/ 5 w 29"/>
                <a:gd name="T13" fmla="*/ 0 h 41"/>
                <a:gd name="T14" fmla="*/ 5 w 29"/>
                <a:gd name="T15" fmla="*/ 10 h 41"/>
                <a:gd name="T16" fmla="*/ 7 w 29"/>
                <a:gd name="T17" fmla="*/ 12 h 41"/>
                <a:gd name="T18" fmla="*/ 7 w 29"/>
                <a:gd name="T19" fmla="*/ 28 h 41"/>
                <a:gd name="T20" fmla="*/ 9 w 29"/>
                <a:gd name="T21" fmla="*/ 31 h 41"/>
                <a:gd name="T22" fmla="*/ 9 w 29"/>
                <a:gd name="T23" fmla="*/ 39 h 41"/>
                <a:gd name="T24" fmla="*/ 11 w 29"/>
                <a:gd name="T25" fmla="*/ 41 h 41"/>
                <a:gd name="T26" fmla="*/ 12 w 29"/>
                <a:gd name="T27" fmla="*/ 41 h 41"/>
                <a:gd name="T28" fmla="*/ 13 w 29"/>
                <a:gd name="T29" fmla="*/ 39 h 41"/>
                <a:gd name="T30" fmla="*/ 13 w 29"/>
                <a:gd name="T31" fmla="*/ 36 h 41"/>
                <a:gd name="T32" fmla="*/ 15 w 29"/>
                <a:gd name="T33" fmla="*/ 34 h 41"/>
                <a:gd name="T34" fmla="*/ 15 w 29"/>
                <a:gd name="T35" fmla="*/ 26 h 41"/>
                <a:gd name="T36" fmla="*/ 17 w 29"/>
                <a:gd name="T37" fmla="*/ 26 h 41"/>
                <a:gd name="T38" fmla="*/ 17 w 29"/>
                <a:gd name="T39" fmla="*/ 14 h 41"/>
                <a:gd name="T40" fmla="*/ 18 w 29"/>
                <a:gd name="T41" fmla="*/ 12 h 41"/>
                <a:gd name="T42" fmla="*/ 18 w 29"/>
                <a:gd name="T43" fmla="*/ 5 h 41"/>
                <a:gd name="T44" fmla="*/ 20 w 29"/>
                <a:gd name="T45" fmla="*/ 3 h 41"/>
                <a:gd name="T46" fmla="*/ 20 w 29"/>
                <a:gd name="T47" fmla="*/ 0 h 41"/>
                <a:gd name="T48" fmla="*/ 23 w 29"/>
                <a:gd name="T49" fmla="*/ 0 h 41"/>
                <a:gd name="T50" fmla="*/ 23 w 29"/>
                <a:gd name="T51" fmla="*/ 3 h 41"/>
                <a:gd name="T52" fmla="*/ 25 w 29"/>
                <a:gd name="T53" fmla="*/ 3 h 41"/>
                <a:gd name="T54" fmla="*/ 25 w 29"/>
                <a:gd name="T55" fmla="*/ 9 h 41"/>
                <a:gd name="T56" fmla="*/ 27 w 29"/>
                <a:gd name="T57" fmla="*/ 9 h 41"/>
                <a:gd name="T58" fmla="*/ 27 w 29"/>
                <a:gd name="T59" fmla="*/ 15 h 41"/>
                <a:gd name="T60" fmla="*/ 29 w 29"/>
                <a:gd name="T61" fmla="*/ 16 h 41"/>
                <a:gd name="T62" fmla="*/ 29 w 29"/>
                <a:gd name="T63" fmla="*/ 2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1" y="12"/>
                  </a:lnTo>
                  <a:lnTo>
                    <a:pt x="1" y="3"/>
                  </a:lnTo>
                  <a:lnTo>
                    <a:pt x="4" y="3"/>
                  </a:lnTo>
                  <a:lnTo>
                    <a:pt x="4" y="0"/>
                  </a:lnTo>
                  <a:lnTo>
                    <a:pt x="5" y="0"/>
                  </a:lnTo>
                  <a:lnTo>
                    <a:pt x="5" y="10"/>
                  </a:lnTo>
                  <a:lnTo>
                    <a:pt x="7" y="12"/>
                  </a:lnTo>
                  <a:lnTo>
                    <a:pt x="7" y="28"/>
                  </a:lnTo>
                  <a:lnTo>
                    <a:pt x="9" y="31"/>
                  </a:lnTo>
                  <a:lnTo>
                    <a:pt x="9" y="39"/>
                  </a:lnTo>
                  <a:lnTo>
                    <a:pt x="11" y="41"/>
                  </a:lnTo>
                  <a:lnTo>
                    <a:pt x="12" y="41"/>
                  </a:lnTo>
                  <a:lnTo>
                    <a:pt x="13" y="39"/>
                  </a:lnTo>
                  <a:lnTo>
                    <a:pt x="13" y="36"/>
                  </a:lnTo>
                  <a:lnTo>
                    <a:pt x="15" y="34"/>
                  </a:lnTo>
                  <a:lnTo>
                    <a:pt x="15" y="26"/>
                  </a:lnTo>
                  <a:lnTo>
                    <a:pt x="17" y="26"/>
                  </a:lnTo>
                  <a:lnTo>
                    <a:pt x="17" y="14"/>
                  </a:lnTo>
                  <a:lnTo>
                    <a:pt x="18" y="12"/>
                  </a:lnTo>
                  <a:lnTo>
                    <a:pt x="18" y="5"/>
                  </a:lnTo>
                  <a:lnTo>
                    <a:pt x="20" y="3"/>
                  </a:lnTo>
                  <a:lnTo>
                    <a:pt x="20" y="0"/>
                  </a:lnTo>
                  <a:lnTo>
                    <a:pt x="23" y="0"/>
                  </a:lnTo>
                  <a:lnTo>
                    <a:pt x="23" y="3"/>
                  </a:lnTo>
                  <a:lnTo>
                    <a:pt x="25" y="3"/>
                  </a:lnTo>
                  <a:lnTo>
                    <a:pt x="25" y="9"/>
                  </a:lnTo>
                  <a:lnTo>
                    <a:pt x="27" y="9"/>
                  </a:lnTo>
                  <a:lnTo>
                    <a:pt x="27" y="15"/>
                  </a:lnTo>
                  <a:lnTo>
                    <a:pt x="29" y="16"/>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3" name="Freeform 100"/>
            <p:cNvSpPr>
              <a:spLocks/>
            </p:cNvSpPr>
            <p:nvPr/>
          </p:nvSpPr>
          <p:spPr bwMode="auto">
            <a:xfrm>
              <a:off x="3772" y="1574"/>
              <a:ext cx="29" cy="40"/>
            </a:xfrm>
            <a:custGeom>
              <a:avLst/>
              <a:gdLst>
                <a:gd name="T0" fmla="*/ 0 w 29"/>
                <a:gd name="T1" fmla="*/ 20 h 40"/>
                <a:gd name="T2" fmla="*/ 0 w 29"/>
                <a:gd name="T3" fmla="*/ 11 h 40"/>
                <a:gd name="T4" fmla="*/ 2 w 29"/>
                <a:gd name="T5" fmla="*/ 9 h 40"/>
                <a:gd name="T6" fmla="*/ 2 w 29"/>
                <a:gd name="T7" fmla="*/ 2 h 40"/>
                <a:gd name="T8" fmla="*/ 4 w 29"/>
                <a:gd name="T9" fmla="*/ 2 h 40"/>
                <a:gd name="T10" fmla="*/ 4 w 29"/>
                <a:gd name="T11" fmla="*/ 0 h 40"/>
                <a:gd name="T12" fmla="*/ 5 w 29"/>
                <a:gd name="T13" fmla="*/ 0 h 40"/>
                <a:gd name="T14" fmla="*/ 5 w 29"/>
                <a:gd name="T15" fmla="*/ 7 h 40"/>
                <a:gd name="T16" fmla="*/ 6 w 29"/>
                <a:gd name="T17" fmla="*/ 9 h 40"/>
                <a:gd name="T18" fmla="*/ 6 w 29"/>
                <a:gd name="T19" fmla="*/ 16 h 40"/>
                <a:gd name="T20" fmla="*/ 8 w 29"/>
                <a:gd name="T21" fmla="*/ 20 h 40"/>
                <a:gd name="T22" fmla="*/ 8 w 29"/>
                <a:gd name="T23" fmla="*/ 31 h 40"/>
                <a:gd name="T24" fmla="*/ 10 w 29"/>
                <a:gd name="T25" fmla="*/ 32 h 40"/>
                <a:gd name="T26" fmla="*/ 10 w 29"/>
                <a:gd name="T27" fmla="*/ 38 h 40"/>
                <a:gd name="T28" fmla="*/ 11 w 29"/>
                <a:gd name="T29" fmla="*/ 40 h 40"/>
                <a:gd name="T30" fmla="*/ 14 w 29"/>
                <a:gd name="T31" fmla="*/ 40 h 40"/>
                <a:gd name="T32" fmla="*/ 14 w 29"/>
                <a:gd name="T33" fmla="*/ 38 h 40"/>
                <a:gd name="T34" fmla="*/ 15 w 29"/>
                <a:gd name="T35" fmla="*/ 38 h 40"/>
                <a:gd name="T36" fmla="*/ 15 w 29"/>
                <a:gd name="T37" fmla="*/ 31 h 40"/>
                <a:gd name="T38" fmla="*/ 17 w 29"/>
                <a:gd name="T39" fmla="*/ 29 h 40"/>
                <a:gd name="T40" fmla="*/ 17 w 29"/>
                <a:gd name="T41" fmla="*/ 13 h 40"/>
                <a:gd name="T42" fmla="*/ 19 w 29"/>
                <a:gd name="T43" fmla="*/ 11 h 40"/>
                <a:gd name="T44" fmla="*/ 19 w 29"/>
                <a:gd name="T45" fmla="*/ 5 h 40"/>
                <a:gd name="T46" fmla="*/ 21 w 29"/>
                <a:gd name="T47" fmla="*/ 3 h 40"/>
                <a:gd name="T48" fmla="*/ 21 w 29"/>
                <a:gd name="T49" fmla="*/ 0 h 40"/>
                <a:gd name="T50" fmla="*/ 24 w 29"/>
                <a:gd name="T51" fmla="*/ 0 h 40"/>
                <a:gd name="T52" fmla="*/ 24 w 29"/>
                <a:gd name="T53" fmla="*/ 3 h 40"/>
                <a:gd name="T54" fmla="*/ 26 w 29"/>
                <a:gd name="T55" fmla="*/ 3 h 40"/>
                <a:gd name="T56" fmla="*/ 26 w 29"/>
                <a:gd name="T57" fmla="*/ 9 h 40"/>
                <a:gd name="T58" fmla="*/ 27 w 29"/>
                <a:gd name="T59" fmla="*/ 9 h 40"/>
                <a:gd name="T60" fmla="*/ 27 w 29"/>
                <a:gd name="T61" fmla="*/ 15 h 40"/>
                <a:gd name="T62" fmla="*/ 29 w 29"/>
                <a:gd name="T63" fmla="*/ 16 h 40"/>
                <a:gd name="T64" fmla="*/ 29 w 29"/>
                <a:gd name="T65" fmla="*/ 2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9"/>
                  </a:lnTo>
                  <a:lnTo>
                    <a:pt x="2" y="2"/>
                  </a:lnTo>
                  <a:lnTo>
                    <a:pt x="4" y="2"/>
                  </a:lnTo>
                  <a:lnTo>
                    <a:pt x="4" y="0"/>
                  </a:lnTo>
                  <a:lnTo>
                    <a:pt x="5" y="0"/>
                  </a:lnTo>
                  <a:lnTo>
                    <a:pt x="5" y="7"/>
                  </a:lnTo>
                  <a:lnTo>
                    <a:pt x="6" y="9"/>
                  </a:lnTo>
                  <a:lnTo>
                    <a:pt x="6" y="16"/>
                  </a:lnTo>
                  <a:lnTo>
                    <a:pt x="8" y="20"/>
                  </a:lnTo>
                  <a:lnTo>
                    <a:pt x="8" y="31"/>
                  </a:lnTo>
                  <a:lnTo>
                    <a:pt x="10" y="32"/>
                  </a:lnTo>
                  <a:lnTo>
                    <a:pt x="10" y="38"/>
                  </a:lnTo>
                  <a:lnTo>
                    <a:pt x="11" y="40"/>
                  </a:lnTo>
                  <a:lnTo>
                    <a:pt x="14" y="40"/>
                  </a:lnTo>
                  <a:lnTo>
                    <a:pt x="14" y="38"/>
                  </a:lnTo>
                  <a:lnTo>
                    <a:pt x="15" y="38"/>
                  </a:lnTo>
                  <a:lnTo>
                    <a:pt x="15" y="31"/>
                  </a:lnTo>
                  <a:lnTo>
                    <a:pt x="17" y="29"/>
                  </a:lnTo>
                  <a:lnTo>
                    <a:pt x="17" y="13"/>
                  </a:lnTo>
                  <a:lnTo>
                    <a:pt x="19" y="11"/>
                  </a:lnTo>
                  <a:lnTo>
                    <a:pt x="19" y="5"/>
                  </a:lnTo>
                  <a:lnTo>
                    <a:pt x="21" y="3"/>
                  </a:lnTo>
                  <a:lnTo>
                    <a:pt x="21" y="0"/>
                  </a:lnTo>
                  <a:lnTo>
                    <a:pt x="24" y="0"/>
                  </a:lnTo>
                  <a:lnTo>
                    <a:pt x="24" y="3"/>
                  </a:lnTo>
                  <a:lnTo>
                    <a:pt x="26" y="3"/>
                  </a:lnTo>
                  <a:lnTo>
                    <a:pt x="26" y="9"/>
                  </a:lnTo>
                  <a:lnTo>
                    <a:pt x="27" y="9"/>
                  </a:lnTo>
                  <a:lnTo>
                    <a:pt x="27" y="15"/>
                  </a:lnTo>
                  <a:lnTo>
                    <a:pt x="29" y="16"/>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4" name="Freeform 101"/>
            <p:cNvSpPr>
              <a:spLocks/>
            </p:cNvSpPr>
            <p:nvPr/>
          </p:nvSpPr>
          <p:spPr bwMode="auto">
            <a:xfrm>
              <a:off x="3783" y="1614"/>
              <a:ext cx="28" cy="41"/>
            </a:xfrm>
            <a:custGeom>
              <a:avLst/>
              <a:gdLst>
                <a:gd name="T0" fmla="*/ 0 w 28"/>
                <a:gd name="T1" fmla="*/ 20 h 41"/>
                <a:gd name="T2" fmla="*/ 0 w 28"/>
                <a:gd name="T3" fmla="*/ 12 h 41"/>
                <a:gd name="T4" fmla="*/ 1 w 28"/>
                <a:gd name="T5" fmla="*/ 10 h 41"/>
                <a:gd name="T6" fmla="*/ 1 w 28"/>
                <a:gd name="T7" fmla="*/ 2 h 41"/>
                <a:gd name="T8" fmla="*/ 4 w 28"/>
                <a:gd name="T9" fmla="*/ 2 h 41"/>
                <a:gd name="T10" fmla="*/ 4 w 28"/>
                <a:gd name="T11" fmla="*/ 0 h 41"/>
                <a:gd name="T12" fmla="*/ 5 w 28"/>
                <a:gd name="T13" fmla="*/ 0 h 41"/>
                <a:gd name="T14" fmla="*/ 5 w 28"/>
                <a:gd name="T15" fmla="*/ 6 h 41"/>
                <a:gd name="T16" fmla="*/ 7 w 28"/>
                <a:gd name="T17" fmla="*/ 8 h 41"/>
                <a:gd name="T18" fmla="*/ 7 w 28"/>
                <a:gd name="T19" fmla="*/ 17 h 41"/>
                <a:gd name="T20" fmla="*/ 8 w 28"/>
                <a:gd name="T21" fmla="*/ 20 h 41"/>
                <a:gd name="T22" fmla="*/ 8 w 28"/>
                <a:gd name="T23" fmla="*/ 30 h 41"/>
                <a:gd name="T24" fmla="*/ 10 w 28"/>
                <a:gd name="T25" fmla="*/ 32 h 41"/>
                <a:gd name="T26" fmla="*/ 10 w 28"/>
                <a:gd name="T27" fmla="*/ 39 h 41"/>
                <a:gd name="T28" fmla="*/ 11 w 28"/>
                <a:gd name="T29" fmla="*/ 41 h 41"/>
                <a:gd name="T30" fmla="*/ 13 w 28"/>
                <a:gd name="T31" fmla="*/ 41 h 41"/>
                <a:gd name="T32" fmla="*/ 13 w 28"/>
                <a:gd name="T33" fmla="*/ 39 h 41"/>
                <a:gd name="T34" fmla="*/ 15 w 28"/>
                <a:gd name="T35" fmla="*/ 39 h 41"/>
                <a:gd name="T36" fmla="*/ 15 w 28"/>
                <a:gd name="T37" fmla="*/ 30 h 41"/>
                <a:gd name="T38" fmla="*/ 16 w 28"/>
                <a:gd name="T39" fmla="*/ 28 h 41"/>
                <a:gd name="T40" fmla="*/ 16 w 28"/>
                <a:gd name="T41" fmla="*/ 13 h 41"/>
                <a:gd name="T42" fmla="*/ 18 w 28"/>
                <a:gd name="T43" fmla="*/ 12 h 41"/>
                <a:gd name="T44" fmla="*/ 18 w 28"/>
                <a:gd name="T45" fmla="*/ 4 h 41"/>
                <a:gd name="T46" fmla="*/ 19 w 28"/>
                <a:gd name="T47" fmla="*/ 4 h 41"/>
                <a:gd name="T48" fmla="*/ 19 w 28"/>
                <a:gd name="T49" fmla="*/ 0 h 41"/>
                <a:gd name="T50" fmla="*/ 22 w 28"/>
                <a:gd name="T51" fmla="*/ 0 h 41"/>
                <a:gd name="T52" fmla="*/ 22 w 28"/>
                <a:gd name="T53" fmla="*/ 4 h 41"/>
                <a:gd name="T54" fmla="*/ 24 w 28"/>
                <a:gd name="T55" fmla="*/ 4 h 41"/>
                <a:gd name="T56" fmla="*/ 24 w 28"/>
                <a:gd name="T57" fmla="*/ 8 h 41"/>
                <a:gd name="T58" fmla="*/ 26 w 28"/>
                <a:gd name="T59" fmla="*/ 8 h 41"/>
                <a:gd name="T60" fmla="*/ 26 w 28"/>
                <a:gd name="T61" fmla="*/ 15 h 41"/>
                <a:gd name="T62" fmla="*/ 28 w 28"/>
                <a:gd name="T63" fmla="*/ 17 h 41"/>
                <a:gd name="T64" fmla="*/ 28 w 28"/>
                <a:gd name="T65" fmla="*/ 2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1"/>
                <a:gd name="T101" fmla="*/ 28 w 2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1">
                  <a:moveTo>
                    <a:pt x="0" y="20"/>
                  </a:moveTo>
                  <a:lnTo>
                    <a:pt x="0" y="12"/>
                  </a:lnTo>
                  <a:lnTo>
                    <a:pt x="1" y="10"/>
                  </a:lnTo>
                  <a:lnTo>
                    <a:pt x="1" y="2"/>
                  </a:lnTo>
                  <a:lnTo>
                    <a:pt x="4" y="2"/>
                  </a:lnTo>
                  <a:lnTo>
                    <a:pt x="4" y="0"/>
                  </a:lnTo>
                  <a:lnTo>
                    <a:pt x="5" y="0"/>
                  </a:lnTo>
                  <a:lnTo>
                    <a:pt x="5" y="6"/>
                  </a:lnTo>
                  <a:lnTo>
                    <a:pt x="7" y="8"/>
                  </a:lnTo>
                  <a:lnTo>
                    <a:pt x="7" y="17"/>
                  </a:lnTo>
                  <a:lnTo>
                    <a:pt x="8" y="20"/>
                  </a:lnTo>
                  <a:lnTo>
                    <a:pt x="8" y="30"/>
                  </a:lnTo>
                  <a:lnTo>
                    <a:pt x="10" y="32"/>
                  </a:lnTo>
                  <a:lnTo>
                    <a:pt x="10" y="39"/>
                  </a:lnTo>
                  <a:lnTo>
                    <a:pt x="11" y="41"/>
                  </a:lnTo>
                  <a:lnTo>
                    <a:pt x="13" y="41"/>
                  </a:lnTo>
                  <a:lnTo>
                    <a:pt x="13" y="39"/>
                  </a:lnTo>
                  <a:lnTo>
                    <a:pt x="15" y="39"/>
                  </a:lnTo>
                  <a:lnTo>
                    <a:pt x="15" y="30"/>
                  </a:lnTo>
                  <a:lnTo>
                    <a:pt x="16" y="28"/>
                  </a:lnTo>
                  <a:lnTo>
                    <a:pt x="16" y="13"/>
                  </a:lnTo>
                  <a:lnTo>
                    <a:pt x="18" y="12"/>
                  </a:lnTo>
                  <a:lnTo>
                    <a:pt x="18" y="4"/>
                  </a:lnTo>
                  <a:lnTo>
                    <a:pt x="19" y="4"/>
                  </a:lnTo>
                  <a:lnTo>
                    <a:pt x="19" y="0"/>
                  </a:lnTo>
                  <a:lnTo>
                    <a:pt x="22" y="0"/>
                  </a:lnTo>
                  <a:lnTo>
                    <a:pt x="22" y="4"/>
                  </a:lnTo>
                  <a:lnTo>
                    <a:pt x="24" y="4"/>
                  </a:lnTo>
                  <a:lnTo>
                    <a:pt x="24" y="8"/>
                  </a:lnTo>
                  <a:lnTo>
                    <a:pt x="26" y="8"/>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5" name="Freeform 102"/>
            <p:cNvSpPr>
              <a:spLocks/>
            </p:cNvSpPr>
            <p:nvPr/>
          </p:nvSpPr>
          <p:spPr bwMode="auto">
            <a:xfrm>
              <a:off x="3798" y="1655"/>
              <a:ext cx="29" cy="41"/>
            </a:xfrm>
            <a:custGeom>
              <a:avLst/>
              <a:gdLst>
                <a:gd name="T0" fmla="*/ 0 w 29"/>
                <a:gd name="T1" fmla="*/ 21 h 41"/>
                <a:gd name="T2" fmla="*/ 0 w 29"/>
                <a:gd name="T3" fmla="*/ 12 h 41"/>
                <a:gd name="T4" fmla="*/ 1 w 29"/>
                <a:gd name="T5" fmla="*/ 10 h 41"/>
                <a:gd name="T6" fmla="*/ 1 w 29"/>
                <a:gd name="T7" fmla="*/ 1 h 41"/>
                <a:gd name="T8" fmla="*/ 3 w 29"/>
                <a:gd name="T9" fmla="*/ 1 h 41"/>
                <a:gd name="T10" fmla="*/ 3 w 29"/>
                <a:gd name="T11" fmla="*/ 0 h 41"/>
                <a:gd name="T12" fmla="*/ 5 w 29"/>
                <a:gd name="T13" fmla="*/ 0 h 41"/>
                <a:gd name="T14" fmla="*/ 5 w 29"/>
                <a:gd name="T15" fmla="*/ 7 h 41"/>
                <a:gd name="T16" fmla="*/ 7 w 29"/>
                <a:gd name="T17" fmla="*/ 8 h 41"/>
                <a:gd name="T18" fmla="*/ 7 w 29"/>
                <a:gd name="T19" fmla="*/ 17 h 41"/>
                <a:gd name="T20" fmla="*/ 8 w 29"/>
                <a:gd name="T21" fmla="*/ 21 h 41"/>
                <a:gd name="T22" fmla="*/ 8 w 29"/>
                <a:gd name="T23" fmla="*/ 30 h 41"/>
                <a:gd name="T24" fmla="*/ 10 w 29"/>
                <a:gd name="T25" fmla="*/ 32 h 41"/>
                <a:gd name="T26" fmla="*/ 10 w 29"/>
                <a:gd name="T27" fmla="*/ 39 h 41"/>
                <a:gd name="T28" fmla="*/ 12 w 29"/>
                <a:gd name="T29" fmla="*/ 41 h 41"/>
                <a:gd name="T30" fmla="*/ 14 w 29"/>
                <a:gd name="T31" fmla="*/ 41 h 41"/>
                <a:gd name="T32" fmla="*/ 14 w 29"/>
                <a:gd name="T33" fmla="*/ 39 h 41"/>
                <a:gd name="T34" fmla="*/ 15 w 29"/>
                <a:gd name="T35" fmla="*/ 39 h 41"/>
                <a:gd name="T36" fmla="*/ 15 w 29"/>
                <a:gd name="T37" fmla="*/ 30 h 41"/>
                <a:gd name="T38" fmla="*/ 17 w 29"/>
                <a:gd name="T39" fmla="*/ 29 h 41"/>
                <a:gd name="T40" fmla="*/ 17 w 29"/>
                <a:gd name="T41" fmla="*/ 14 h 41"/>
                <a:gd name="T42" fmla="*/ 18 w 29"/>
                <a:gd name="T43" fmla="*/ 12 h 41"/>
                <a:gd name="T44" fmla="*/ 18 w 29"/>
                <a:gd name="T45" fmla="*/ 5 h 41"/>
                <a:gd name="T46" fmla="*/ 20 w 29"/>
                <a:gd name="T47" fmla="*/ 3 h 41"/>
                <a:gd name="T48" fmla="*/ 20 w 29"/>
                <a:gd name="T49" fmla="*/ 0 h 41"/>
                <a:gd name="T50" fmla="*/ 23 w 29"/>
                <a:gd name="T51" fmla="*/ 0 h 41"/>
                <a:gd name="T52" fmla="*/ 23 w 29"/>
                <a:gd name="T53" fmla="*/ 3 h 41"/>
                <a:gd name="T54" fmla="*/ 25 w 29"/>
                <a:gd name="T55" fmla="*/ 3 h 41"/>
                <a:gd name="T56" fmla="*/ 25 w 29"/>
                <a:gd name="T57" fmla="*/ 8 h 41"/>
                <a:gd name="T58" fmla="*/ 27 w 29"/>
                <a:gd name="T59" fmla="*/ 8 h 41"/>
                <a:gd name="T60" fmla="*/ 27 w 29"/>
                <a:gd name="T61" fmla="*/ 15 h 41"/>
                <a:gd name="T62" fmla="*/ 29 w 29"/>
                <a:gd name="T63" fmla="*/ 17 h 41"/>
                <a:gd name="T64" fmla="*/ 29 w 29"/>
                <a:gd name="T65" fmla="*/ 21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1"/>
                  </a:moveTo>
                  <a:lnTo>
                    <a:pt x="0" y="12"/>
                  </a:lnTo>
                  <a:lnTo>
                    <a:pt x="1" y="10"/>
                  </a:lnTo>
                  <a:lnTo>
                    <a:pt x="1" y="1"/>
                  </a:lnTo>
                  <a:lnTo>
                    <a:pt x="3" y="1"/>
                  </a:lnTo>
                  <a:lnTo>
                    <a:pt x="3" y="0"/>
                  </a:lnTo>
                  <a:lnTo>
                    <a:pt x="5" y="0"/>
                  </a:lnTo>
                  <a:lnTo>
                    <a:pt x="5" y="7"/>
                  </a:lnTo>
                  <a:lnTo>
                    <a:pt x="7" y="8"/>
                  </a:lnTo>
                  <a:lnTo>
                    <a:pt x="7" y="17"/>
                  </a:lnTo>
                  <a:lnTo>
                    <a:pt x="8" y="21"/>
                  </a:lnTo>
                  <a:lnTo>
                    <a:pt x="8" y="30"/>
                  </a:lnTo>
                  <a:lnTo>
                    <a:pt x="10" y="32"/>
                  </a:lnTo>
                  <a:lnTo>
                    <a:pt x="10" y="39"/>
                  </a:lnTo>
                  <a:lnTo>
                    <a:pt x="12" y="41"/>
                  </a:lnTo>
                  <a:lnTo>
                    <a:pt x="14" y="41"/>
                  </a:lnTo>
                  <a:lnTo>
                    <a:pt x="14" y="39"/>
                  </a:lnTo>
                  <a:lnTo>
                    <a:pt x="15" y="39"/>
                  </a:lnTo>
                  <a:lnTo>
                    <a:pt x="15" y="30"/>
                  </a:lnTo>
                  <a:lnTo>
                    <a:pt x="17" y="29"/>
                  </a:lnTo>
                  <a:lnTo>
                    <a:pt x="17" y="14"/>
                  </a:lnTo>
                  <a:lnTo>
                    <a:pt x="18" y="12"/>
                  </a:lnTo>
                  <a:lnTo>
                    <a:pt x="18" y="5"/>
                  </a:lnTo>
                  <a:lnTo>
                    <a:pt x="20" y="3"/>
                  </a:lnTo>
                  <a:lnTo>
                    <a:pt x="20" y="0"/>
                  </a:lnTo>
                  <a:lnTo>
                    <a:pt x="23" y="0"/>
                  </a:lnTo>
                  <a:lnTo>
                    <a:pt x="23" y="3"/>
                  </a:lnTo>
                  <a:lnTo>
                    <a:pt x="25" y="3"/>
                  </a:lnTo>
                  <a:lnTo>
                    <a:pt x="25" y="8"/>
                  </a:lnTo>
                  <a:lnTo>
                    <a:pt x="27" y="8"/>
                  </a:lnTo>
                  <a:lnTo>
                    <a:pt x="27"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6" name="Freeform 103"/>
            <p:cNvSpPr>
              <a:spLocks/>
            </p:cNvSpPr>
            <p:nvPr/>
          </p:nvSpPr>
          <p:spPr bwMode="auto">
            <a:xfrm>
              <a:off x="3816" y="1696"/>
              <a:ext cx="22" cy="40"/>
            </a:xfrm>
            <a:custGeom>
              <a:avLst/>
              <a:gdLst>
                <a:gd name="T0" fmla="*/ 0 w 22"/>
                <a:gd name="T1" fmla="*/ 20 h 40"/>
                <a:gd name="T2" fmla="*/ 0 w 22"/>
                <a:gd name="T3" fmla="*/ 15 h 40"/>
                <a:gd name="T4" fmla="*/ 2 w 22"/>
                <a:gd name="T5" fmla="*/ 13 h 40"/>
                <a:gd name="T6" fmla="*/ 2 w 22"/>
                <a:gd name="T7" fmla="*/ 3 h 40"/>
                <a:gd name="T8" fmla="*/ 4 w 22"/>
                <a:gd name="T9" fmla="*/ 3 h 40"/>
                <a:gd name="T10" fmla="*/ 4 w 22"/>
                <a:gd name="T11" fmla="*/ 0 h 40"/>
                <a:gd name="T12" fmla="*/ 5 w 22"/>
                <a:gd name="T13" fmla="*/ 0 h 40"/>
                <a:gd name="T14" fmla="*/ 5 w 22"/>
                <a:gd name="T15" fmla="*/ 17 h 40"/>
                <a:gd name="T16" fmla="*/ 7 w 22"/>
                <a:gd name="T17" fmla="*/ 20 h 40"/>
                <a:gd name="T18" fmla="*/ 7 w 22"/>
                <a:gd name="T19" fmla="*/ 38 h 40"/>
                <a:gd name="T20" fmla="*/ 9 w 22"/>
                <a:gd name="T21" fmla="*/ 40 h 40"/>
                <a:gd name="T22" fmla="*/ 10 w 22"/>
                <a:gd name="T23" fmla="*/ 40 h 40"/>
                <a:gd name="T24" fmla="*/ 10 w 22"/>
                <a:gd name="T25" fmla="*/ 37 h 40"/>
                <a:gd name="T26" fmla="*/ 11 w 22"/>
                <a:gd name="T27" fmla="*/ 37 h 40"/>
                <a:gd name="T28" fmla="*/ 11 w 22"/>
                <a:gd name="T29" fmla="*/ 27 h 40"/>
                <a:gd name="T30" fmla="*/ 13 w 22"/>
                <a:gd name="T31" fmla="*/ 25 h 40"/>
                <a:gd name="T32" fmla="*/ 13 w 22"/>
                <a:gd name="T33" fmla="*/ 9 h 40"/>
                <a:gd name="T34" fmla="*/ 15 w 22"/>
                <a:gd name="T35" fmla="*/ 9 h 40"/>
                <a:gd name="T36" fmla="*/ 15 w 22"/>
                <a:gd name="T37" fmla="*/ 2 h 40"/>
                <a:gd name="T38" fmla="*/ 17 w 22"/>
                <a:gd name="T39" fmla="*/ 0 h 40"/>
                <a:gd name="T40" fmla="*/ 18 w 22"/>
                <a:gd name="T41" fmla="*/ 2 h 40"/>
                <a:gd name="T42" fmla="*/ 18 w 22"/>
                <a:gd name="T43" fmla="*/ 5 h 40"/>
                <a:gd name="T44" fmla="*/ 20 w 22"/>
                <a:gd name="T45" fmla="*/ 6 h 40"/>
                <a:gd name="T46" fmla="*/ 20 w 22"/>
                <a:gd name="T47" fmla="*/ 15 h 40"/>
                <a:gd name="T48" fmla="*/ 22 w 22"/>
                <a:gd name="T49" fmla="*/ 15 h 40"/>
                <a:gd name="T50" fmla="*/ 22 w 22"/>
                <a:gd name="T51" fmla="*/ 2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40"/>
                <a:gd name="T80" fmla="*/ 22 w 22"/>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40">
                  <a:moveTo>
                    <a:pt x="0" y="20"/>
                  </a:moveTo>
                  <a:lnTo>
                    <a:pt x="0" y="15"/>
                  </a:lnTo>
                  <a:lnTo>
                    <a:pt x="2" y="13"/>
                  </a:lnTo>
                  <a:lnTo>
                    <a:pt x="2" y="3"/>
                  </a:lnTo>
                  <a:lnTo>
                    <a:pt x="4" y="3"/>
                  </a:lnTo>
                  <a:lnTo>
                    <a:pt x="4" y="0"/>
                  </a:lnTo>
                  <a:lnTo>
                    <a:pt x="5" y="0"/>
                  </a:lnTo>
                  <a:lnTo>
                    <a:pt x="5" y="17"/>
                  </a:lnTo>
                  <a:lnTo>
                    <a:pt x="7" y="20"/>
                  </a:lnTo>
                  <a:lnTo>
                    <a:pt x="7" y="38"/>
                  </a:lnTo>
                  <a:lnTo>
                    <a:pt x="9" y="40"/>
                  </a:lnTo>
                  <a:lnTo>
                    <a:pt x="10" y="40"/>
                  </a:lnTo>
                  <a:lnTo>
                    <a:pt x="10" y="37"/>
                  </a:lnTo>
                  <a:lnTo>
                    <a:pt x="11" y="37"/>
                  </a:lnTo>
                  <a:lnTo>
                    <a:pt x="11" y="27"/>
                  </a:lnTo>
                  <a:lnTo>
                    <a:pt x="13" y="25"/>
                  </a:lnTo>
                  <a:lnTo>
                    <a:pt x="13" y="9"/>
                  </a:lnTo>
                  <a:lnTo>
                    <a:pt x="15" y="9"/>
                  </a:lnTo>
                  <a:lnTo>
                    <a:pt x="15" y="2"/>
                  </a:lnTo>
                  <a:lnTo>
                    <a:pt x="17" y="0"/>
                  </a:lnTo>
                  <a:lnTo>
                    <a:pt x="18" y="2"/>
                  </a:lnTo>
                  <a:lnTo>
                    <a:pt x="18" y="5"/>
                  </a:lnTo>
                  <a:lnTo>
                    <a:pt x="20" y="6"/>
                  </a:lnTo>
                  <a:lnTo>
                    <a:pt x="20" y="15"/>
                  </a:lnTo>
                  <a:lnTo>
                    <a:pt x="22" y="15"/>
                  </a:lnTo>
                  <a:lnTo>
                    <a:pt x="22"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7" name="Freeform 104"/>
            <p:cNvSpPr>
              <a:spLocks/>
            </p:cNvSpPr>
            <p:nvPr/>
          </p:nvSpPr>
          <p:spPr bwMode="auto">
            <a:xfrm>
              <a:off x="3836" y="1729"/>
              <a:ext cx="29" cy="41"/>
            </a:xfrm>
            <a:custGeom>
              <a:avLst/>
              <a:gdLst>
                <a:gd name="T0" fmla="*/ 0 w 29"/>
                <a:gd name="T1" fmla="*/ 20 h 41"/>
                <a:gd name="T2" fmla="*/ 0 w 29"/>
                <a:gd name="T3" fmla="*/ 12 h 41"/>
                <a:gd name="T4" fmla="*/ 2 w 29"/>
                <a:gd name="T5" fmla="*/ 10 h 41"/>
                <a:gd name="T6" fmla="*/ 2 w 29"/>
                <a:gd name="T7" fmla="*/ 2 h 41"/>
                <a:gd name="T8" fmla="*/ 4 w 29"/>
                <a:gd name="T9" fmla="*/ 2 h 41"/>
                <a:gd name="T10" fmla="*/ 4 w 29"/>
                <a:gd name="T11" fmla="*/ 0 h 41"/>
                <a:gd name="T12" fmla="*/ 5 w 29"/>
                <a:gd name="T13" fmla="*/ 0 h 41"/>
                <a:gd name="T14" fmla="*/ 5 w 29"/>
                <a:gd name="T15" fmla="*/ 7 h 41"/>
                <a:gd name="T16" fmla="*/ 8 w 29"/>
                <a:gd name="T17" fmla="*/ 8 h 41"/>
                <a:gd name="T18" fmla="*/ 8 w 29"/>
                <a:gd name="T19" fmla="*/ 17 h 41"/>
                <a:gd name="T20" fmla="*/ 9 w 29"/>
                <a:gd name="T21" fmla="*/ 20 h 41"/>
                <a:gd name="T22" fmla="*/ 9 w 29"/>
                <a:gd name="T23" fmla="*/ 31 h 41"/>
                <a:gd name="T24" fmla="*/ 11 w 29"/>
                <a:gd name="T25" fmla="*/ 32 h 41"/>
                <a:gd name="T26" fmla="*/ 11 w 29"/>
                <a:gd name="T27" fmla="*/ 38 h 41"/>
                <a:gd name="T28" fmla="*/ 13 w 29"/>
                <a:gd name="T29" fmla="*/ 41 h 41"/>
                <a:gd name="T30" fmla="*/ 14 w 29"/>
                <a:gd name="T31" fmla="*/ 41 h 41"/>
                <a:gd name="T32" fmla="*/ 14 w 29"/>
                <a:gd name="T33" fmla="*/ 38 h 41"/>
                <a:gd name="T34" fmla="*/ 15 w 29"/>
                <a:gd name="T35" fmla="*/ 38 h 41"/>
                <a:gd name="T36" fmla="*/ 15 w 29"/>
                <a:gd name="T37" fmla="*/ 31 h 41"/>
                <a:gd name="T38" fmla="*/ 17 w 29"/>
                <a:gd name="T39" fmla="*/ 29 h 41"/>
                <a:gd name="T40" fmla="*/ 17 w 29"/>
                <a:gd name="T41" fmla="*/ 13 h 41"/>
                <a:gd name="T42" fmla="*/ 19 w 29"/>
                <a:gd name="T43" fmla="*/ 12 h 41"/>
                <a:gd name="T44" fmla="*/ 19 w 29"/>
                <a:gd name="T45" fmla="*/ 5 h 41"/>
                <a:gd name="T46" fmla="*/ 20 w 29"/>
                <a:gd name="T47" fmla="*/ 4 h 41"/>
                <a:gd name="T48" fmla="*/ 20 w 29"/>
                <a:gd name="T49" fmla="*/ 0 h 41"/>
                <a:gd name="T50" fmla="*/ 24 w 29"/>
                <a:gd name="T51" fmla="*/ 0 h 41"/>
                <a:gd name="T52" fmla="*/ 24 w 29"/>
                <a:gd name="T53" fmla="*/ 4 h 41"/>
                <a:gd name="T54" fmla="*/ 26 w 29"/>
                <a:gd name="T55" fmla="*/ 4 h 41"/>
                <a:gd name="T56" fmla="*/ 26 w 29"/>
                <a:gd name="T57" fmla="*/ 8 h 41"/>
                <a:gd name="T58" fmla="*/ 27 w 29"/>
                <a:gd name="T59" fmla="*/ 8 h 41"/>
                <a:gd name="T60" fmla="*/ 27 w 29"/>
                <a:gd name="T61" fmla="*/ 15 h 41"/>
                <a:gd name="T62" fmla="*/ 29 w 29"/>
                <a:gd name="T63" fmla="*/ 17 h 41"/>
                <a:gd name="T64" fmla="*/ 29 w 29"/>
                <a:gd name="T65" fmla="*/ 2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8" y="8"/>
                  </a:lnTo>
                  <a:lnTo>
                    <a:pt x="8" y="17"/>
                  </a:lnTo>
                  <a:lnTo>
                    <a:pt x="9" y="20"/>
                  </a:lnTo>
                  <a:lnTo>
                    <a:pt x="9" y="31"/>
                  </a:lnTo>
                  <a:lnTo>
                    <a:pt x="11" y="32"/>
                  </a:lnTo>
                  <a:lnTo>
                    <a:pt x="11" y="38"/>
                  </a:lnTo>
                  <a:lnTo>
                    <a:pt x="13" y="41"/>
                  </a:lnTo>
                  <a:lnTo>
                    <a:pt x="14" y="41"/>
                  </a:lnTo>
                  <a:lnTo>
                    <a:pt x="14" y="38"/>
                  </a:lnTo>
                  <a:lnTo>
                    <a:pt x="15" y="38"/>
                  </a:lnTo>
                  <a:lnTo>
                    <a:pt x="15" y="31"/>
                  </a:lnTo>
                  <a:lnTo>
                    <a:pt x="17" y="29"/>
                  </a:lnTo>
                  <a:lnTo>
                    <a:pt x="17" y="13"/>
                  </a:lnTo>
                  <a:lnTo>
                    <a:pt x="19" y="12"/>
                  </a:lnTo>
                  <a:lnTo>
                    <a:pt x="19" y="5"/>
                  </a:lnTo>
                  <a:lnTo>
                    <a:pt x="20" y="4"/>
                  </a:lnTo>
                  <a:lnTo>
                    <a:pt x="20" y="0"/>
                  </a:lnTo>
                  <a:lnTo>
                    <a:pt x="24" y="0"/>
                  </a:lnTo>
                  <a:lnTo>
                    <a:pt x="24" y="4"/>
                  </a:lnTo>
                  <a:lnTo>
                    <a:pt x="26" y="4"/>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8" name="Freeform 105"/>
            <p:cNvSpPr>
              <a:spLocks/>
            </p:cNvSpPr>
            <p:nvPr/>
          </p:nvSpPr>
          <p:spPr bwMode="auto">
            <a:xfrm>
              <a:off x="3852" y="1136"/>
              <a:ext cx="11" cy="16"/>
            </a:xfrm>
            <a:custGeom>
              <a:avLst/>
              <a:gdLst>
                <a:gd name="T0" fmla="*/ 0 w 11"/>
                <a:gd name="T1" fmla="*/ 7 h 16"/>
                <a:gd name="T2" fmla="*/ 0 w 11"/>
                <a:gd name="T3" fmla="*/ 0 h 16"/>
                <a:gd name="T4" fmla="*/ 2 w 11"/>
                <a:gd name="T5" fmla="*/ 0 h 16"/>
                <a:gd name="T6" fmla="*/ 2 w 11"/>
                <a:gd name="T7" fmla="*/ 6 h 16"/>
                <a:gd name="T8" fmla="*/ 4 w 11"/>
                <a:gd name="T9" fmla="*/ 7 h 16"/>
                <a:gd name="T10" fmla="*/ 4 w 11"/>
                <a:gd name="T11" fmla="*/ 15 h 16"/>
                <a:gd name="T12" fmla="*/ 5 w 11"/>
                <a:gd name="T13" fmla="*/ 16 h 16"/>
                <a:gd name="T14" fmla="*/ 7 w 11"/>
                <a:gd name="T15" fmla="*/ 16 h 16"/>
                <a:gd name="T16" fmla="*/ 7 w 11"/>
                <a:gd name="T17" fmla="*/ 5 h 16"/>
                <a:gd name="T18" fmla="*/ 9 w 11"/>
                <a:gd name="T19" fmla="*/ 5 h 16"/>
                <a:gd name="T20" fmla="*/ 9 w 11"/>
                <a:gd name="T21" fmla="*/ 0 h 16"/>
                <a:gd name="T22" fmla="*/ 10 w 11"/>
                <a:gd name="T23" fmla="*/ 0 h 16"/>
                <a:gd name="T24" fmla="*/ 10 w 11"/>
                <a:gd name="T25" fmla="*/ 1 h 16"/>
                <a:gd name="T26" fmla="*/ 11 w 11"/>
                <a:gd name="T27" fmla="*/ 1 h 16"/>
                <a:gd name="T28" fmla="*/ 11 w 11"/>
                <a:gd name="T29" fmla="*/ 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6"/>
                <a:gd name="T47" fmla="*/ 11 w 11"/>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6">
                  <a:moveTo>
                    <a:pt x="0" y="7"/>
                  </a:moveTo>
                  <a:lnTo>
                    <a:pt x="0" y="0"/>
                  </a:lnTo>
                  <a:lnTo>
                    <a:pt x="2" y="0"/>
                  </a:lnTo>
                  <a:lnTo>
                    <a:pt x="2" y="6"/>
                  </a:lnTo>
                  <a:lnTo>
                    <a:pt x="4" y="7"/>
                  </a:lnTo>
                  <a:lnTo>
                    <a:pt x="4" y="15"/>
                  </a:lnTo>
                  <a:lnTo>
                    <a:pt x="5" y="16"/>
                  </a:lnTo>
                  <a:lnTo>
                    <a:pt x="7" y="16"/>
                  </a:lnTo>
                  <a:lnTo>
                    <a:pt x="7" y="5"/>
                  </a:lnTo>
                  <a:lnTo>
                    <a:pt x="9" y="5"/>
                  </a:lnTo>
                  <a:lnTo>
                    <a:pt x="9" y="0"/>
                  </a:lnTo>
                  <a:lnTo>
                    <a:pt x="10" y="0"/>
                  </a:lnTo>
                  <a:lnTo>
                    <a:pt x="10" y="1"/>
                  </a:lnTo>
                  <a:lnTo>
                    <a:pt x="11" y="1"/>
                  </a:lnTo>
                  <a:lnTo>
                    <a:pt x="11"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399" name="Freeform 106"/>
            <p:cNvSpPr>
              <a:spLocks/>
            </p:cNvSpPr>
            <p:nvPr/>
          </p:nvSpPr>
          <p:spPr bwMode="auto">
            <a:xfrm>
              <a:off x="3838" y="1172"/>
              <a:ext cx="12" cy="18"/>
            </a:xfrm>
            <a:custGeom>
              <a:avLst/>
              <a:gdLst>
                <a:gd name="T0" fmla="*/ 0 w 12"/>
                <a:gd name="T1" fmla="*/ 9 h 18"/>
                <a:gd name="T2" fmla="*/ 0 w 12"/>
                <a:gd name="T3" fmla="*/ 0 h 18"/>
                <a:gd name="T4" fmla="*/ 2 w 12"/>
                <a:gd name="T5" fmla="*/ 0 h 18"/>
                <a:gd name="T6" fmla="*/ 2 w 12"/>
                <a:gd name="T7" fmla="*/ 8 h 18"/>
                <a:gd name="T8" fmla="*/ 3 w 12"/>
                <a:gd name="T9" fmla="*/ 9 h 18"/>
                <a:gd name="T10" fmla="*/ 3 w 12"/>
                <a:gd name="T11" fmla="*/ 16 h 18"/>
                <a:gd name="T12" fmla="*/ 6 w 12"/>
                <a:gd name="T13" fmla="*/ 18 h 18"/>
                <a:gd name="T14" fmla="*/ 7 w 12"/>
                <a:gd name="T15" fmla="*/ 18 h 18"/>
                <a:gd name="T16" fmla="*/ 7 w 12"/>
                <a:gd name="T17" fmla="*/ 5 h 18"/>
                <a:gd name="T18" fmla="*/ 9 w 12"/>
                <a:gd name="T19" fmla="*/ 5 h 18"/>
                <a:gd name="T20" fmla="*/ 9 w 12"/>
                <a:gd name="T21" fmla="*/ 0 h 18"/>
                <a:gd name="T22" fmla="*/ 11 w 12"/>
                <a:gd name="T23" fmla="*/ 0 h 18"/>
                <a:gd name="T24" fmla="*/ 11 w 12"/>
                <a:gd name="T25" fmla="*/ 2 h 18"/>
                <a:gd name="T26" fmla="*/ 12 w 12"/>
                <a:gd name="T27" fmla="*/ 2 h 18"/>
                <a:gd name="T28" fmla="*/ 12 w 12"/>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8"/>
                <a:gd name="T47" fmla="*/ 12 w 12"/>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8">
                  <a:moveTo>
                    <a:pt x="0" y="9"/>
                  </a:moveTo>
                  <a:lnTo>
                    <a:pt x="0" y="0"/>
                  </a:lnTo>
                  <a:lnTo>
                    <a:pt x="2" y="0"/>
                  </a:lnTo>
                  <a:lnTo>
                    <a:pt x="2" y="8"/>
                  </a:lnTo>
                  <a:lnTo>
                    <a:pt x="3" y="9"/>
                  </a:lnTo>
                  <a:lnTo>
                    <a:pt x="3" y="16"/>
                  </a:lnTo>
                  <a:lnTo>
                    <a:pt x="6" y="18"/>
                  </a:lnTo>
                  <a:lnTo>
                    <a:pt x="7" y="18"/>
                  </a:lnTo>
                  <a:lnTo>
                    <a:pt x="7" y="5"/>
                  </a:lnTo>
                  <a:lnTo>
                    <a:pt x="9" y="5"/>
                  </a:lnTo>
                  <a:lnTo>
                    <a:pt x="9" y="0"/>
                  </a:lnTo>
                  <a:lnTo>
                    <a:pt x="11" y="0"/>
                  </a:lnTo>
                  <a:lnTo>
                    <a:pt x="11" y="2"/>
                  </a:lnTo>
                  <a:lnTo>
                    <a:pt x="12" y="2"/>
                  </a:lnTo>
                  <a:lnTo>
                    <a:pt x="12"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0" name="Freeform 107"/>
            <p:cNvSpPr>
              <a:spLocks/>
            </p:cNvSpPr>
            <p:nvPr/>
          </p:nvSpPr>
          <p:spPr bwMode="auto">
            <a:xfrm>
              <a:off x="3823" y="1219"/>
              <a:ext cx="11" cy="16"/>
            </a:xfrm>
            <a:custGeom>
              <a:avLst/>
              <a:gdLst>
                <a:gd name="T0" fmla="*/ 0 w 11"/>
                <a:gd name="T1" fmla="*/ 8 h 16"/>
                <a:gd name="T2" fmla="*/ 0 w 11"/>
                <a:gd name="T3" fmla="*/ 0 h 16"/>
                <a:gd name="T4" fmla="*/ 2 w 11"/>
                <a:gd name="T5" fmla="*/ 0 h 16"/>
                <a:gd name="T6" fmla="*/ 2 w 11"/>
                <a:gd name="T7" fmla="*/ 6 h 16"/>
                <a:gd name="T8" fmla="*/ 3 w 11"/>
                <a:gd name="T9" fmla="*/ 8 h 16"/>
                <a:gd name="T10" fmla="*/ 3 w 11"/>
                <a:gd name="T11" fmla="*/ 15 h 16"/>
                <a:gd name="T12" fmla="*/ 4 w 11"/>
                <a:gd name="T13" fmla="*/ 16 h 16"/>
                <a:gd name="T14" fmla="*/ 6 w 11"/>
                <a:gd name="T15" fmla="*/ 16 h 16"/>
                <a:gd name="T16" fmla="*/ 6 w 11"/>
                <a:gd name="T17" fmla="*/ 2 h 16"/>
                <a:gd name="T18" fmla="*/ 8 w 11"/>
                <a:gd name="T19" fmla="*/ 2 h 16"/>
                <a:gd name="T20" fmla="*/ 8 w 11"/>
                <a:gd name="T21" fmla="*/ 0 h 16"/>
                <a:gd name="T22" fmla="*/ 10 w 11"/>
                <a:gd name="T23" fmla="*/ 0 h 16"/>
                <a:gd name="T24" fmla="*/ 10 w 11"/>
                <a:gd name="T25" fmla="*/ 5 h 16"/>
                <a:gd name="T26" fmla="*/ 11 w 11"/>
                <a:gd name="T27" fmla="*/ 5 h 16"/>
                <a:gd name="T28" fmla="*/ 11 w 11"/>
                <a:gd name="T29" fmla="*/ 8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6"/>
                <a:gd name="T47" fmla="*/ 11 w 11"/>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6">
                  <a:moveTo>
                    <a:pt x="0" y="8"/>
                  </a:moveTo>
                  <a:lnTo>
                    <a:pt x="0" y="0"/>
                  </a:lnTo>
                  <a:lnTo>
                    <a:pt x="2" y="0"/>
                  </a:lnTo>
                  <a:lnTo>
                    <a:pt x="2" y="6"/>
                  </a:lnTo>
                  <a:lnTo>
                    <a:pt x="3" y="8"/>
                  </a:lnTo>
                  <a:lnTo>
                    <a:pt x="3" y="15"/>
                  </a:lnTo>
                  <a:lnTo>
                    <a:pt x="4" y="16"/>
                  </a:lnTo>
                  <a:lnTo>
                    <a:pt x="6" y="16"/>
                  </a:lnTo>
                  <a:lnTo>
                    <a:pt x="6" y="2"/>
                  </a:lnTo>
                  <a:lnTo>
                    <a:pt x="8" y="2"/>
                  </a:lnTo>
                  <a:lnTo>
                    <a:pt x="8" y="0"/>
                  </a:lnTo>
                  <a:lnTo>
                    <a:pt x="10" y="0"/>
                  </a:lnTo>
                  <a:lnTo>
                    <a:pt x="10" y="5"/>
                  </a:lnTo>
                  <a:lnTo>
                    <a:pt x="11" y="5"/>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1" name="Freeform 108"/>
            <p:cNvSpPr>
              <a:spLocks/>
            </p:cNvSpPr>
            <p:nvPr/>
          </p:nvSpPr>
          <p:spPr bwMode="auto">
            <a:xfrm>
              <a:off x="3812" y="1259"/>
              <a:ext cx="13" cy="19"/>
            </a:xfrm>
            <a:custGeom>
              <a:avLst/>
              <a:gdLst>
                <a:gd name="T0" fmla="*/ 0 w 13"/>
                <a:gd name="T1" fmla="*/ 8 h 19"/>
                <a:gd name="T2" fmla="*/ 0 w 13"/>
                <a:gd name="T3" fmla="*/ 0 h 19"/>
                <a:gd name="T4" fmla="*/ 3 w 13"/>
                <a:gd name="T5" fmla="*/ 0 h 19"/>
                <a:gd name="T6" fmla="*/ 3 w 13"/>
                <a:gd name="T7" fmla="*/ 8 h 19"/>
                <a:gd name="T8" fmla="*/ 4 w 13"/>
                <a:gd name="T9" fmla="*/ 8 h 19"/>
                <a:gd name="T10" fmla="*/ 4 w 13"/>
                <a:gd name="T11" fmla="*/ 17 h 19"/>
                <a:gd name="T12" fmla="*/ 6 w 13"/>
                <a:gd name="T13" fmla="*/ 19 h 19"/>
                <a:gd name="T14" fmla="*/ 8 w 13"/>
                <a:gd name="T15" fmla="*/ 19 h 19"/>
                <a:gd name="T16" fmla="*/ 8 w 13"/>
                <a:gd name="T17" fmla="*/ 2 h 19"/>
                <a:gd name="T18" fmla="*/ 9 w 13"/>
                <a:gd name="T19" fmla="*/ 2 h 19"/>
                <a:gd name="T20" fmla="*/ 9 w 13"/>
                <a:gd name="T21" fmla="*/ 0 h 19"/>
                <a:gd name="T22" fmla="*/ 11 w 13"/>
                <a:gd name="T23" fmla="*/ 0 h 19"/>
                <a:gd name="T24" fmla="*/ 11 w 13"/>
                <a:gd name="T25" fmla="*/ 4 h 19"/>
                <a:gd name="T26" fmla="*/ 13 w 13"/>
                <a:gd name="T27" fmla="*/ 4 h 19"/>
                <a:gd name="T28" fmla="*/ 13 w 13"/>
                <a:gd name="T29" fmla="*/ 8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9"/>
                <a:gd name="T47" fmla="*/ 13 w 13"/>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9">
                  <a:moveTo>
                    <a:pt x="0" y="8"/>
                  </a:moveTo>
                  <a:lnTo>
                    <a:pt x="0" y="0"/>
                  </a:lnTo>
                  <a:lnTo>
                    <a:pt x="3" y="0"/>
                  </a:lnTo>
                  <a:lnTo>
                    <a:pt x="3" y="8"/>
                  </a:lnTo>
                  <a:lnTo>
                    <a:pt x="4" y="8"/>
                  </a:lnTo>
                  <a:lnTo>
                    <a:pt x="4" y="17"/>
                  </a:lnTo>
                  <a:lnTo>
                    <a:pt x="6" y="19"/>
                  </a:lnTo>
                  <a:lnTo>
                    <a:pt x="8" y="19"/>
                  </a:lnTo>
                  <a:lnTo>
                    <a:pt x="8" y="2"/>
                  </a:lnTo>
                  <a:lnTo>
                    <a:pt x="9" y="2"/>
                  </a:lnTo>
                  <a:lnTo>
                    <a:pt x="9" y="0"/>
                  </a:lnTo>
                  <a:lnTo>
                    <a:pt x="11" y="0"/>
                  </a:lnTo>
                  <a:lnTo>
                    <a:pt x="11" y="4"/>
                  </a:lnTo>
                  <a:lnTo>
                    <a:pt x="13" y="4"/>
                  </a:lnTo>
                  <a:lnTo>
                    <a:pt x="13"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2" name="Freeform 109"/>
            <p:cNvSpPr>
              <a:spLocks/>
            </p:cNvSpPr>
            <p:nvPr/>
          </p:nvSpPr>
          <p:spPr bwMode="auto">
            <a:xfrm>
              <a:off x="3811" y="1259"/>
              <a:ext cx="14" cy="19"/>
            </a:xfrm>
            <a:custGeom>
              <a:avLst/>
              <a:gdLst>
                <a:gd name="T0" fmla="*/ 0 w 14"/>
                <a:gd name="T1" fmla="*/ 8 h 19"/>
                <a:gd name="T2" fmla="*/ 0 w 14"/>
                <a:gd name="T3" fmla="*/ 4 h 19"/>
                <a:gd name="T4" fmla="*/ 1 w 14"/>
                <a:gd name="T5" fmla="*/ 4 h 19"/>
                <a:gd name="T6" fmla="*/ 1 w 14"/>
                <a:gd name="T7" fmla="*/ 0 h 19"/>
                <a:gd name="T8" fmla="*/ 4 w 14"/>
                <a:gd name="T9" fmla="*/ 0 h 19"/>
                <a:gd name="T10" fmla="*/ 4 w 14"/>
                <a:gd name="T11" fmla="*/ 17 h 19"/>
                <a:gd name="T12" fmla="*/ 5 w 14"/>
                <a:gd name="T13" fmla="*/ 19 h 19"/>
                <a:gd name="T14" fmla="*/ 7 w 14"/>
                <a:gd name="T15" fmla="*/ 19 h 19"/>
                <a:gd name="T16" fmla="*/ 7 w 14"/>
                <a:gd name="T17" fmla="*/ 13 h 19"/>
                <a:gd name="T18" fmla="*/ 9 w 14"/>
                <a:gd name="T19" fmla="*/ 12 h 19"/>
                <a:gd name="T20" fmla="*/ 9 w 14"/>
                <a:gd name="T21" fmla="*/ 2 h 19"/>
                <a:gd name="T22" fmla="*/ 10 w 14"/>
                <a:gd name="T23" fmla="*/ 2 h 19"/>
                <a:gd name="T24" fmla="*/ 10 w 14"/>
                <a:gd name="T25" fmla="*/ 0 h 19"/>
                <a:gd name="T26" fmla="*/ 12 w 14"/>
                <a:gd name="T27" fmla="*/ 0 h 19"/>
                <a:gd name="T28" fmla="*/ 12 w 14"/>
                <a:gd name="T29" fmla="*/ 4 h 19"/>
                <a:gd name="T30" fmla="*/ 14 w 14"/>
                <a:gd name="T31" fmla="*/ 4 h 19"/>
                <a:gd name="T32" fmla="*/ 14 w 14"/>
                <a:gd name="T33" fmla="*/ 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9"/>
                <a:gd name="T53" fmla="*/ 14 w 14"/>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9">
                  <a:moveTo>
                    <a:pt x="0" y="8"/>
                  </a:moveTo>
                  <a:lnTo>
                    <a:pt x="0" y="4"/>
                  </a:lnTo>
                  <a:lnTo>
                    <a:pt x="1" y="4"/>
                  </a:lnTo>
                  <a:lnTo>
                    <a:pt x="1" y="0"/>
                  </a:lnTo>
                  <a:lnTo>
                    <a:pt x="4" y="0"/>
                  </a:lnTo>
                  <a:lnTo>
                    <a:pt x="4" y="17"/>
                  </a:lnTo>
                  <a:lnTo>
                    <a:pt x="5" y="19"/>
                  </a:lnTo>
                  <a:lnTo>
                    <a:pt x="7" y="19"/>
                  </a:lnTo>
                  <a:lnTo>
                    <a:pt x="7" y="13"/>
                  </a:lnTo>
                  <a:lnTo>
                    <a:pt x="9" y="12"/>
                  </a:lnTo>
                  <a:lnTo>
                    <a:pt x="9" y="2"/>
                  </a:lnTo>
                  <a:lnTo>
                    <a:pt x="10" y="2"/>
                  </a:lnTo>
                  <a:lnTo>
                    <a:pt x="10" y="0"/>
                  </a:lnTo>
                  <a:lnTo>
                    <a:pt x="12" y="0"/>
                  </a:lnTo>
                  <a:lnTo>
                    <a:pt x="12" y="4"/>
                  </a:lnTo>
                  <a:lnTo>
                    <a:pt x="14" y="4"/>
                  </a:lnTo>
                  <a:lnTo>
                    <a:pt x="14"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3" name="Freeform 110"/>
            <p:cNvSpPr>
              <a:spLocks/>
            </p:cNvSpPr>
            <p:nvPr/>
          </p:nvSpPr>
          <p:spPr bwMode="auto">
            <a:xfrm>
              <a:off x="3801" y="1296"/>
              <a:ext cx="14" cy="19"/>
            </a:xfrm>
            <a:custGeom>
              <a:avLst/>
              <a:gdLst>
                <a:gd name="T0" fmla="*/ 0 w 14"/>
                <a:gd name="T1" fmla="*/ 11 h 19"/>
                <a:gd name="T2" fmla="*/ 0 w 14"/>
                <a:gd name="T3" fmla="*/ 7 h 19"/>
                <a:gd name="T4" fmla="*/ 1 w 14"/>
                <a:gd name="T5" fmla="*/ 5 h 19"/>
                <a:gd name="T6" fmla="*/ 1 w 14"/>
                <a:gd name="T7" fmla="*/ 0 h 19"/>
                <a:gd name="T8" fmla="*/ 3 w 14"/>
                <a:gd name="T9" fmla="*/ 0 h 19"/>
                <a:gd name="T10" fmla="*/ 3 w 14"/>
                <a:gd name="T11" fmla="*/ 18 h 19"/>
                <a:gd name="T12" fmla="*/ 4 w 14"/>
                <a:gd name="T13" fmla="*/ 19 h 19"/>
                <a:gd name="T14" fmla="*/ 6 w 14"/>
                <a:gd name="T15" fmla="*/ 19 h 19"/>
                <a:gd name="T16" fmla="*/ 6 w 14"/>
                <a:gd name="T17" fmla="*/ 14 h 19"/>
                <a:gd name="T18" fmla="*/ 8 w 14"/>
                <a:gd name="T19" fmla="*/ 14 h 19"/>
                <a:gd name="T20" fmla="*/ 8 w 14"/>
                <a:gd name="T21" fmla="*/ 2 h 19"/>
                <a:gd name="T22" fmla="*/ 10 w 14"/>
                <a:gd name="T23" fmla="*/ 2 h 19"/>
                <a:gd name="T24" fmla="*/ 10 w 14"/>
                <a:gd name="T25" fmla="*/ 0 h 19"/>
                <a:gd name="T26" fmla="*/ 11 w 14"/>
                <a:gd name="T27" fmla="*/ 2 h 19"/>
                <a:gd name="T28" fmla="*/ 11 w 14"/>
                <a:gd name="T29" fmla="*/ 7 h 19"/>
                <a:gd name="T30" fmla="*/ 14 w 14"/>
                <a:gd name="T31" fmla="*/ 7 h 19"/>
                <a:gd name="T32" fmla="*/ 14 w 14"/>
                <a:gd name="T33" fmla="*/ 1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9"/>
                <a:gd name="T53" fmla="*/ 14 w 14"/>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9">
                  <a:moveTo>
                    <a:pt x="0" y="11"/>
                  </a:moveTo>
                  <a:lnTo>
                    <a:pt x="0" y="7"/>
                  </a:lnTo>
                  <a:lnTo>
                    <a:pt x="1" y="5"/>
                  </a:lnTo>
                  <a:lnTo>
                    <a:pt x="1" y="0"/>
                  </a:lnTo>
                  <a:lnTo>
                    <a:pt x="3" y="0"/>
                  </a:lnTo>
                  <a:lnTo>
                    <a:pt x="3" y="18"/>
                  </a:lnTo>
                  <a:lnTo>
                    <a:pt x="4" y="19"/>
                  </a:lnTo>
                  <a:lnTo>
                    <a:pt x="6" y="19"/>
                  </a:lnTo>
                  <a:lnTo>
                    <a:pt x="6" y="14"/>
                  </a:lnTo>
                  <a:lnTo>
                    <a:pt x="8" y="14"/>
                  </a:lnTo>
                  <a:lnTo>
                    <a:pt x="8" y="2"/>
                  </a:lnTo>
                  <a:lnTo>
                    <a:pt x="10" y="2"/>
                  </a:lnTo>
                  <a:lnTo>
                    <a:pt x="10" y="0"/>
                  </a:lnTo>
                  <a:lnTo>
                    <a:pt x="11" y="2"/>
                  </a:lnTo>
                  <a:lnTo>
                    <a:pt x="11" y="7"/>
                  </a:lnTo>
                  <a:lnTo>
                    <a:pt x="14" y="7"/>
                  </a:lnTo>
                  <a:lnTo>
                    <a:pt x="14" y="1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4" name="Freeform 111"/>
            <p:cNvSpPr>
              <a:spLocks/>
            </p:cNvSpPr>
            <p:nvPr/>
          </p:nvSpPr>
          <p:spPr bwMode="auto">
            <a:xfrm>
              <a:off x="3793" y="1342"/>
              <a:ext cx="12" cy="17"/>
            </a:xfrm>
            <a:custGeom>
              <a:avLst/>
              <a:gdLst>
                <a:gd name="T0" fmla="*/ 0 w 12"/>
                <a:gd name="T1" fmla="*/ 8 h 17"/>
                <a:gd name="T2" fmla="*/ 0 w 12"/>
                <a:gd name="T3" fmla="*/ 0 h 17"/>
                <a:gd name="T4" fmla="*/ 1 w 12"/>
                <a:gd name="T5" fmla="*/ 0 h 17"/>
                <a:gd name="T6" fmla="*/ 1 w 12"/>
                <a:gd name="T7" fmla="*/ 6 h 17"/>
                <a:gd name="T8" fmla="*/ 3 w 12"/>
                <a:gd name="T9" fmla="*/ 8 h 17"/>
                <a:gd name="T10" fmla="*/ 3 w 12"/>
                <a:gd name="T11" fmla="*/ 16 h 17"/>
                <a:gd name="T12" fmla="*/ 5 w 12"/>
                <a:gd name="T13" fmla="*/ 17 h 17"/>
                <a:gd name="T14" fmla="*/ 6 w 12"/>
                <a:gd name="T15" fmla="*/ 17 h 17"/>
                <a:gd name="T16" fmla="*/ 6 w 12"/>
                <a:gd name="T17" fmla="*/ 1 h 17"/>
                <a:gd name="T18" fmla="*/ 8 w 12"/>
                <a:gd name="T19" fmla="*/ 1 h 17"/>
                <a:gd name="T20" fmla="*/ 8 w 12"/>
                <a:gd name="T21" fmla="*/ 0 h 17"/>
                <a:gd name="T22" fmla="*/ 10 w 12"/>
                <a:gd name="T23" fmla="*/ 0 h 17"/>
                <a:gd name="T24" fmla="*/ 10 w 12"/>
                <a:gd name="T25" fmla="*/ 5 h 17"/>
                <a:gd name="T26" fmla="*/ 12 w 12"/>
                <a:gd name="T27" fmla="*/ 5 h 17"/>
                <a:gd name="T28" fmla="*/ 12 w 12"/>
                <a:gd name="T29" fmla="*/ 8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0" y="8"/>
                  </a:moveTo>
                  <a:lnTo>
                    <a:pt x="0" y="0"/>
                  </a:lnTo>
                  <a:lnTo>
                    <a:pt x="1" y="0"/>
                  </a:lnTo>
                  <a:lnTo>
                    <a:pt x="1" y="6"/>
                  </a:lnTo>
                  <a:lnTo>
                    <a:pt x="3" y="8"/>
                  </a:lnTo>
                  <a:lnTo>
                    <a:pt x="3" y="16"/>
                  </a:lnTo>
                  <a:lnTo>
                    <a:pt x="5" y="17"/>
                  </a:lnTo>
                  <a:lnTo>
                    <a:pt x="6" y="17"/>
                  </a:lnTo>
                  <a:lnTo>
                    <a:pt x="6" y="1"/>
                  </a:lnTo>
                  <a:lnTo>
                    <a:pt x="8" y="1"/>
                  </a:lnTo>
                  <a:lnTo>
                    <a:pt x="8" y="0"/>
                  </a:lnTo>
                  <a:lnTo>
                    <a:pt x="10" y="0"/>
                  </a:lnTo>
                  <a:lnTo>
                    <a:pt x="10" y="5"/>
                  </a:lnTo>
                  <a:lnTo>
                    <a:pt x="12" y="5"/>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5" name="Freeform 112"/>
            <p:cNvSpPr>
              <a:spLocks/>
            </p:cNvSpPr>
            <p:nvPr/>
          </p:nvSpPr>
          <p:spPr bwMode="auto">
            <a:xfrm>
              <a:off x="3784" y="1383"/>
              <a:ext cx="12" cy="16"/>
            </a:xfrm>
            <a:custGeom>
              <a:avLst/>
              <a:gdLst>
                <a:gd name="T0" fmla="*/ 0 w 12"/>
                <a:gd name="T1" fmla="*/ 9 h 16"/>
                <a:gd name="T2" fmla="*/ 0 w 12"/>
                <a:gd name="T3" fmla="*/ 0 h 16"/>
                <a:gd name="T4" fmla="*/ 3 w 12"/>
                <a:gd name="T5" fmla="*/ 0 h 16"/>
                <a:gd name="T6" fmla="*/ 3 w 12"/>
                <a:gd name="T7" fmla="*/ 7 h 16"/>
                <a:gd name="T8" fmla="*/ 4 w 12"/>
                <a:gd name="T9" fmla="*/ 9 h 16"/>
                <a:gd name="T10" fmla="*/ 4 w 12"/>
                <a:gd name="T11" fmla="*/ 15 h 16"/>
                <a:gd name="T12" fmla="*/ 6 w 12"/>
                <a:gd name="T13" fmla="*/ 16 h 16"/>
                <a:gd name="T14" fmla="*/ 7 w 12"/>
                <a:gd name="T15" fmla="*/ 16 h 16"/>
                <a:gd name="T16" fmla="*/ 7 w 12"/>
                <a:gd name="T17" fmla="*/ 1 h 16"/>
                <a:gd name="T18" fmla="*/ 9 w 12"/>
                <a:gd name="T19" fmla="*/ 1 h 16"/>
                <a:gd name="T20" fmla="*/ 9 w 12"/>
                <a:gd name="T21" fmla="*/ 0 h 16"/>
                <a:gd name="T22" fmla="*/ 10 w 12"/>
                <a:gd name="T23" fmla="*/ 0 h 16"/>
                <a:gd name="T24" fmla="*/ 10 w 12"/>
                <a:gd name="T25" fmla="*/ 5 h 16"/>
                <a:gd name="T26" fmla="*/ 12 w 12"/>
                <a:gd name="T27" fmla="*/ 5 h 16"/>
                <a:gd name="T28" fmla="*/ 12 w 12"/>
                <a:gd name="T29" fmla="*/ 9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6"/>
                <a:gd name="T47" fmla="*/ 12 w 12"/>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6">
                  <a:moveTo>
                    <a:pt x="0" y="9"/>
                  </a:moveTo>
                  <a:lnTo>
                    <a:pt x="0" y="0"/>
                  </a:lnTo>
                  <a:lnTo>
                    <a:pt x="3" y="0"/>
                  </a:lnTo>
                  <a:lnTo>
                    <a:pt x="3" y="7"/>
                  </a:lnTo>
                  <a:lnTo>
                    <a:pt x="4" y="9"/>
                  </a:lnTo>
                  <a:lnTo>
                    <a:pt x="4" y="15"/>
                  </a:lnTo>
                  <a:lnTo>
                    <a:pt x="6" y="16"/>
                  </a:lnTo>
                  <a:lnTo>
                    <a:pt x="7" y="16"/>
                  </a:lnTo>
                  <a:lnTo>
                    <a:pt x="7" y="1"/>
                  </a:lnTo>
                  <a:lnTo>
                    <a:pt x="9" y="1"/>
                  </a:lnTo>
                  <a:lnTo>
                    <a:pt x="9" y="0"/>
                  </a:lnTo>
                  <a:lnTo>
                    <a:pt x="10" y="0"/>
                  </a:lnTo>
                  <a:lnTo>
                    <a:pt x="10" y="5"/>
                  </a:lnTo>
                  <a:lnTo>
                    <a:pt x="12" y="5"/>
                  </a:lnTo>
                  <a:lnTo>
                    <a:pt x="12"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6" name="Freeform 113"/>
            <p:cNvSpPr>
              <a:spLocks/>
            </p:cNvSpPr>
            <p:nvPr/>
          </p:nvSpPr>
          <p:spPr bwMode="auto">
            <a:xfrm>
              <a:off x="3776" y="1421"/>
              <a:ext cx="11" cy="17"/>
            </a:xfrm>
            <a:custGeom>
              <a:avLst/>
              <a:gdLst>
                <a:gd name="T0" fmla="*/ 0 w 11"/>
                <a:gd name="T1" fmla="*/ 8 h 17"/>
                <a:gd name="T2" fmla="*/ 0 w 11"/>
                <a:gd name="T3" fmla="*/ 0 h 17"/>
                <a:gd name="T4" fmla="*/ 1 w 11"/>
                <a:gd name="T5" fmla="*/ 0 h 17"/>
                <a:gd name="T6" fmla="*/ 1 w 11"/>
                <a:gd name="T7" fmla="*/ 6 h 17"/>
                <a:gd name="T8" fmla="*/ 2 w 11"/>
                <a:gd name="T9" fmla="*/ 8 h 17"/>
                <a:gd name="T10" fmla="*/ 2 w 11"/>
                <a:gd name="T11" fmla="*/ 15 h 17"/>
                <a:gd name="T12" fmla="*/ 4 w 11"/>
                <a:gd name="T13" fmla="*/ 17 h 17"/>
                <a:gd name="T14" fmla="*/ 6 w 11"/>
                <a:gd name="T15" fmla="*/ 17 h 17"/>
                <a:gd name="T16" fmla="*/ 6 w 11"/>
                <a:gd name="T17" fmla="*/ 2 h 17"/>
                <a:gd name="T18" fmla="*/ 7 w 11"/>
                <a:gd name="T19" fmla="*/ 2 h 17"/>
                <a:gd name="T20" fmla="*/ 7 w 11"/>
                <a:gd name="T21" fmla="*/ 0 h 17"/>
                <a:gd name="T22" fmla="*/ 10 w 11"/>
                <a:gd name="T23" fmla="*/ 0 h 17"/>
                <a:gd name="T24" fmla="*/ 10 w 11"/>
                <a:gd name="T25" fmla="*/ 6 h 17"/>
                <a:gd name="T26" fmla="*/ 11 w 11"/>
                <a:gd name="T27" fmla="*/ 6 h 17"/>
                <a:gd name="T28" fmla="*/ 11 w 11"/>
                <a:gd name="T29" fmla="*/ 8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7"/>
                <a:gd name="T47" fmla="*/ 11 w 11"/>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7">
                  <a:moveTo>
                    <a:pt x="0" y="8"/>
                  </a:moveTo>
                  <a:lnTo>
                    <a:pt x="0" y="0"/>
                  </a:lnTo>
                  <a:lnTo>
                    <a:pt x="1" y="0"/>
                  </a:lnTo>
                  <a:lnTo>
                    <a:pt x="1" y="6"/>
                  </a:lnTo>
                  <a:lnTo>
                    <a:pt x="2" y="8"/>
                  </a:lnTo>
                  <a:lnTo>
                    <a:pt x="2" y="15"/>
                  </a:lnTo>
                  <a:lnTo>
                    <a:pt x="4" y="17"/>
                  </a:lnTo>
                  <a:lnTo>
                    <a:pt x="6" y="17"/>
                  </a:lnTo>
                  <a:lnTo>
                    <a:pt x="6" y="2"/>
                  </a:lnTo>
                  <a:lnTo>
                    <a:pt x="7" y="2"/>
                  </a:lnTo>
                  <a:lnTo>
                    <a:pt x="7" y="0"/>
                  </a:lnTo>
                  <a:lnTo>
                    <a:pt x="10" y="0"/>
                  </a:lnTo>
                  <a:lnTo>
                    <a:pt x="10" y="6"/>
                  </a:lnTo>
                  <a:lnTo>
                    <a:pt x="11" y="6"/>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7" name="Freeform 114"/>
            <p:cNvSpPr>
              <a:spLocks/>
            </p:cNvSpPr>
            <p:nvPr/>
          </p:nvSpPr>
          <p:spPr bwMode="auto">
            <a:xfrm>
              <a:off x="3771" y="1463"/>
              <a:ext cx="12" cy="18"/>
            </a:xfrm>
            <a:custGeom>
              <a:avLst/>
              <a:gdLst>
                <a:gd name="T0" fmla="*/ 0 w 12"/>
                <a:gd name="T1" fmla="*/ 9 h 18"/>
                <a:gd name="T2" fmla="*/ 0 w 12"/>
                <a:gd name="T3" fmla="*/ 2 h 18"/>
                <a:gd name="T4" fmla="*/ 1 w 12"/>
                <a:gd name="T5" fmla="*/ 2 h 18"/>
                <a:gd name="T6" fmla="*/ 1 w 12"/>
                <a:gd name="T7" fmla="*/ 0 h 18"/>
                <a:gd name="T8" fmla="*/ 1 w 12"/>
                <a:gd name="T9" fmla="*/ 16 h 18"/>
                <a:gd name="T10" fmla="*/ 3 w 12"/>
                <a:gd name="T11" fmla="*/ 18 h 18"/>
                <a:gd name="T12" fmla="*/ 5 w 12"/>
                <a:gd name="T13" fmla="*/ 18 h 18"/>
                <a:gd name="T14" fmla="*/ 5 w 12"/>
                <a:gd name="T15" fmla="*/ 13 h 18"/>
                <a:gd name="T16" fmla="*/ 6 w 12"/>
                <a:gd name="T17" fmla="*/ 13 h 18"/>
                <a:gd name="T18" fmla="*/ 6 w 12"/>
                <a:gd name="T19" fmla="*/ 2 h 18"/>
                <a:gd name="T20" fmla="*/ 8 w 12"/>
                <a:gd name="T21" fmla="*/ 2 h 18"/>
                <a:gd name="T22" fmla="*/ 8 w 12"/>
                <a:gd name="T23" fmla="*/ 0 h 18"/>
                <a:gd name="T24" fmla="*/ 10 w 12"/>
                <a:gd name="T25" fmla="*/ 0 h 18"/>
                <a:gd name="T26" fmla="*/ 10 w 12"/>
                <a:gd name="T27" fmla="*/ 6 h 18"/>
                <a:gd name="T28" fmla="*/ 12 w 12"/>
                <a:gd name="T29" fmla="*/ 6 h 18"/>
                <a:gd name="T30" fmla="*/ 12 w 12"/>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8"/>
                <a:gd name="T50" fmla="*/ 12 w 12"/>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8">
                  <a:moveTo>
                    <a:pt x="0" y="9"/>
                  </a:moveTo>
                  <a:lnTo>
                    <a:pt x="0" y="2"/>
                  </a:lnTo>
                  <a:lnTo>
                    <a:pt x="1" y="2"/>
                  </a:lnTo>
                  <a:lnTo>
                    <a:pt x="1" y="0"/>
                  </a:lnTo>
                  <a:lnTo>
                    <a:pt x="1" y="16"/>
                  </a:lnTo>
                  <a:lnTo>
                    <a:pt x="3" y="18"/>
                  </a:lnTo>
                  <a:lnTo>
                    <a:pt x="5" y="18"/>
                  </a:lnTo>
                  <a:lnTo>
                    <a:pt x="5" y="13"/>
                  </a:lnTo>
                  <a:lnTo>
                    <a:pt x="6" y="13"/>
                  </a:lnTo>
                  <a:lnTo>
                    <a:pt x="6" y="2"/>
                  </a:lnTo>
                  <a:lnTo>
                    <a:pt x="8" y="2"/>
                  </a:lnTo>
                  <a:lnTo>
                    <a:pt x="8" y="0"/>
                  </a:lnTo>
                  <a:lnTo>
                    <a:pt x="10" y="0"/>
                  </a:lnTo>
                  <a:lnTo>
                    <a:pt x="10" y="6"/>
                  </a:lnTo>
                  <a:lnTo>
                    <a:pt x="12" y="6"/>
                  </a:lnTo>
                  <a:lnTo>
                    <a:pt x="12"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8" name="Freeform 115"/>
            <p:cNvSpPr>
              <a:spLocks/>
            </p:cNvSpPr>
            <p:nvPr/>
          </p:nvSpPr>
          <p:spPr bwMode="auto">
            <a:xfrm>
              <a:off x="3769" y="1463"/>
              <a:ext cx="14" cy="18"/>
            </a:xfrm>
            <a:custGeom>
              <a:avLst/>
              <a:gdLst>
                <a:gd name="T0" fmla="*/ 0 w 14"/>
                <a:gd name="T1" fmla="*/ 9 h 18"/>
                <a:gd name="T2" fmla="*/ 0 w 14"/>
                <a:gd name="T3" fmla="*/ 6 h 18"/>
                <a:gd name="T4" fmla="*/ 2 w 14"/>
                <a:gd name="T5" fmla="*/ 6 h 18"/>
                <a:gd name="T6" fmla="*/ 2 w 14"/>
                <a:gd name="T7" fmla="*/ 0 h 18"/>
                <a:gd name="T8" fmla="*/ 3 w 14"/>
                <a:gd name="T9" fmla="*/ 0 h 18"/>
                <a:gd name="T10" fmla="*/ 3 w 14"/>
                <a:gd name="T11" fmla="*/ 16 h 18"/>
                <a:gd name="T12" fmla="*/ 5 w 14"/>
                <a:gd name="T13" fmla="*/ 18 h 18"/>
                <a:gd name="T14" fmla="*/ 7 w 14"/>
                <a:gd name="T15" fmla="*/ 18 h 18"/>
                <a:gd name="T16" fmla="*/ 7 w 14"/>
                <a:gd name="T17" fmla="*/ 13 h 18"/>
                <a:gd name="T18" fmla="*/ 8 w 14"/>
                <a:gd name="T19" fmla="*/ 13 h 18"/>
                <a:gd name="T20" fmla="*/ 8 w 14"/>
                <a:gd name="T21" fmla="*/ 2 h 18"/>
                <a:gd name="T22" fmla="*/ 10 w 14"/>
                <a:gd name="T23" fmla="*/ 2 h 18"/>
                <a:gd name="T24" fmla="*/ 10 w 14"/>
                <a:gd name="T25" fmla="*/ 0 h 18"/>
                <a:gd name="T26" fmla="*/ 12 w 14"/>
                <a:gd name="T27" fmla="*/ 0 h 18"/>
                <a:gd name="T28" fmla="*/ 12 w 14"/>
                <a:gd name="T29" fmla="*/ 6 h 18"/>
                <a:gd name="T30" fmla="*/ 14 w 14"/>
                <a:gd name="T31" fmla="*/ 6 h 18"/>
                <a:gd name="T32" fmla="*/ 14 w 1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8"/>
                <a:gd name="T53" fmla="*/ 14 w 1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8">
                  <a:moveTo>
                    <a:pt x="0" y="9"/>
                  </a:moveTo>
                  <a:lnTo>
                    <a:pt x="0" y="6"/>
                  </a:lnTo>
                  <a:lnTo>
                    <a:pt x="2" y="6"/>
                  </a:lnTo>
                  <a:lnTo>
                    <a:pt x="2" y="0"/>
                  </a:lnTo>
                  <a:lnTo>
                    <a:pt x="3" y="0"/>
                  </a:lnTo>
                  <a:lnTo>
                    <a:pt x="3" y="16"/>
                  </a:lnTo>
                  <a:lnTo>
                    <a:pt x="5" y="18"/>
                  </a:lnTo>
                  <a:lnTo>
                    <a:pt x="7" y="18"/>
                  </a:lnTo>
                  <a:lnTo>
                    <a:pt x="7" y="13"/>
                  </a:lnTo>
                  <a:lnTo>
                    <a:pt x="8" y="13"/>
                  </a:lnTo>
                  <a:lnTo>
                    <a:pt x="8" y="2"/>
                  </a:lnTo>
                  <a:lnTo>
                    <a:pt x="10" y="2"/>
                  </a:lnTo>
                  <a:lnTo>
                    <a:pt x="10" y="0"/>
                  </a:lnTo>
                  <a:lnTo>
                    <a:pt x="12" y="0"/>
                  </a:lnTo>
                  <a:lnTo>
                    <a:pt x="12" y="6"/>
                  </a:lnTo>
                  <a:lnTo>
                    <a:pt x="14" y="6"/>
                  </a:lnTo>
                  <a:lnTo>
                    <a:pt x="14"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09" name="Freeform 116"/>
            <p:cNvSpPr>
              <a:spLocks/>
            </p:cNvSpPr>
            <p:nvPr/>
          </p:nvSpPr>
          <p:spPr bwMode="auto">
            <a:xfrm>
              <a:off x="3759" y="1503"/>
              <a:ext cx="13" cy="17"/>
            </a:xfrm>
            <a:custGeom>
              <a:avLst/>
              <a:gdLst>
                <a:gd name="T0" fmla="*/ 0 w 13"/>
                <a:gd name="T1" fmla="*/ 8 h 17"/>
                <a:gd name="T2" fmla="*/ 0 w 13"/>
                <a:gd name="T3" fmla="*/ 5 h 17"/>
                <a:gd name="T4" fmla="*/ 2 w 13"/>
                <a:gd name="T5" fmla="*/ 5 h 17"/>
                <a:gd name="T6" fmla="*/ 2 w 13"/>
                <a:gd name="T7" fmla="*/ 0 h 17"/>
                <a:gd name="T8" fmla="*/ 4 w 13"/>
                <a:gd name="T9" fmla="*/ 0 h 17"/>
                <a:gd name="T10" fmla="*/ 4 w 13"/>
                <a:gd name="T11" fmla="*/ 15 h 17"/>
                <a:gd name="T12" fmla="*/ 6 w 13"/>
                <a:gd name="T13" fmla="*/ 17 h 17"/>
                <a:gd name="T14" fmla="*/ 7 w 13"/>
                <a:gd name="T15" fmla="*/ 17 h 17"/>
                <a:gd name="T16" fmla="*/ 7 w 13"/>
                <a:gd name="T17" fmla="*/ 11 h 17"/>
                <a:gd name="T18" fmla="*/ 8 w 13"/>
                <a:gd name="T19" fmla="*/ 11 h 17"/>
                <a:gd name="T20" fmla="*/ 8 w 13"/>
                <a:gd name="T21" fmla="*/ 2 h 17"/>
                <a:gd name="T22" fmla="*/ 10 w 13"/>
                <a:gd name="T23" fmla="*/ 2 h 17"/>
                <a:gd name="T24" fmla="*/ 10 w 13"/>
                <a:gd name="T25" fmla="*/ 0 h 17"/>
                <a:gd name="T26" fmla="*/ 12 w 13"/>
                <a:gd name="T27" fmla="*/ 0 h 17"/>
                <a:gd name="T28" fmla="*/ 12 w 13"/>
                <a:gd name="T29" fmla="*/ 5 h 17"/>
                <a:gd name="T30" fmla="*/ 13 w 13"/>
                <a:gd name="T31" fmla="*/ 5 h 17"/>
                <a:gd name="T32" fmla="*/ 13 w 13"/>
                <a:gd name="T33" fmla="*/ 8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7"/>
                <a:gd name="T53" fmla="*/ 13 w 1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7">
                  <a:moveTo>
                    <a:pt x="0" y="8"/>
                  </a:moveTo>
                  <a:lnTo>
                    <a:pt x="0" y="5"/>
                  </a:lnTo>
                  <a:lnTo>
                    <a:pt x="2" y="5"/>
                  </a:lnTo>
                  <a:lnTo>
                    <a:pt x="2" y="0"/>
                  </a:lnTo>
                  <a:lnTo>
                    <a:pt x="4" y="0"/>
                  </a:lnTo>
                  <a:lnTo>
                    <a:pt x="4" y="15"/>
                  </a:lnTo>
                  <a:lnTo>
                    <a:pt x="6" y="17"/>
                  </a:lnTo>
                  <a:lnTo>
                    <a:pt x="7" y="17"/>
                  </a:lnTo>
                  <a:lnTo>
                    <a:pt x="7" y="11"/>
                  </a:lnTo>
                  <a:lnTo>
                    <a:pt x="8" y="11"/>
                  </a:lnTo>
                  <a:lnTo>
                    <a:pt x="8" y="2"/>
                  </a:lnTo>
                  <a:lnTo>
                    <a:pt x="10" y="2"/>
                  </a:lnTo>
                  <a:lnTo>
                    <a:pt x="10" y="0"/>
                  </a:lnTo>
                  <a:lnTo>
                    <a:pt x="12" y="0"/>
                  </a:lnTo>
                  <a:lnTo>
                    <a:pt x="12" y="5"/>
                  </a:lnTo>
                  <a:lnTo>
                    <a:pt x="13" y="5"/>
                  </a:lnTo>
                  <a:lnTo>
                    <a:pt x="13"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0" name="Freeform 117"/>
            <p:cNvSpPr>
              <a:spLocks/>
            </p:cNvSpPr>
            <p:nvPr/>
          </p:nvSpPr>
          <p:spPr bwMode="auto">
            <a:xfrm>
              <a:off x="3750" y="1545"/>
              <a:ext cx="12" cy="16"/>
            </a:xfrm>
            <a:custGeom>
              <a:avLst/>
              <a:gdLst>
                <a:gd name="T0" fmla="*/ 0 w 12"/>
                <a:gd name="T1" fmla="*/ 8 h 16"/>
                <a:gd name="T2" fmla="*/ 0 w 12"/>
                <a:gd name="T3" fmla="*/ 2 h 16"/>
                <a:gd name="T4" fmla="*/ 2 w 12"/>
                <a:gd name="T5" fmla="*/ 2 h 16"/>
                <a:gd name="T6" fmla="*/ 2 w 12"/>
                <a:gd name="T7" fmla="*/ 0 h 16"/>
                <a:gd name="T8" fmla="*/ 2 w 12"/>
                <a:gd name="T9" fmla="*/ 15 h 16"/>
                <a:gd name="T10" fmla="*/ 4 w 12"/>
                <a:gd name="T11" fmla="*/ 16 h 16"/>
                <a:gd name="T12" fmla="*/ 4 w 12"/>
                <a:gd name="T13" fmla="*/ 16 h 16"/>
                <a:gd name="T14" fmla="*/ 4 w 12"/>
                <a:gd name="T15" fmla="*/ 11 h 16"/>
                <a:gd name="T16" fmla="*/ 7 w 12"/>
                <a:gd name="T17" fmla="*/ 11 h 16"/>
                <a:gd name="T18" fmla="*/ 7 w 12"/>
                <a:gd name="T19" fmla="*/ 2 h 16"/>
                <a:gd name="T20" fmla="*/ 8 w 12"/>
                <a:gd name="T21" fmla="*/ 2 h 16"/>
                <a:gd name="T22" fmla="*/ 8 w 12"/>
                <a:gd name="T23" fmla="*/ 0 h 16"/>
                <a:gd name="T24" fmla="*/ 10 w 12"/>
                <a:gd name="T25" fmla="*/ 0 h 16"/>
                <a:gd name="T26" fmla="*/ 10 w 12"/>
                <a:gd name="T27" fmla="*/ 4 h 16"/>
                <a:gd name="T28" fmla="*/ 12 w 12"/>
                <a:gd name="T29" fmla="*/ 4 h 16"/>
                <a:gd name="T30" fmla="*/ 12 w 12"/>
                <a:gd name="T31" fmla="*/ 8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6"/>
                <a:gd name="T50" fmla="*/ 12 w 12"/>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6">
                  <a:moveTo>
                    <a:pt x="0" y="8"/>
                  </a:moveTo>
                  <a:lnTo>
                    <a:pt x="0" y="2"/>
                  </a:lnTo>
                  <a:lnTo>
                    <a:pt x="2" y="2"/>
                  </a:lnTo>
                  <a:lnTo>
                    <a:pt x="2" y="0"/>
                  </a:lnTo>
                  <a:lnTo>
                    <a:pt x="2" y="15"/>
                  </a:lnTo>
                  <a:lnTo>
                    <a:pt x="4" y="16"/>
                  </a:lnTo>
                  <a:lnTo>
                    <a:pt x="4" y="11"/>
                  </a:lnTo>
                  <a:lnTo>
                    <a:pt x="7" y="11"/>
                  </a:lnTo>
                  <a:lnTo>
                    <a:pt x="7" y="2"/>
                  </a:lnTo>
                  <a:lnTo>
                    <a:pt x="8" y="2"/>
                  </a:lnTo>
                  <a:lnTo>
                    <a:pt x="8" y="0"/>
                  </a:lnTo>
                  <a:lnTo>
                    <a:pt x="10" y="0"/>
                  </a:lnTo>
                  <a:lnTo>
                    <a:pt x="10" y="4"/>
                  </a:lnTo>
                  <a:lnTo>
                    <a:pt x="12" y="4"/>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1" name="Freeform 118"/>
            <p:cNvSpPr>
              <a:spLocks/>
            </p:cNvSpPr>
            <p:nvPr/>
          </p:nvSpPr>
          <p:spPr bwMode="auto">
            <a:xfrm>
              <a:off x="3743" y="1583"/>
              <a:ext cx="12" cy="17"/>
            </a:xfrm>
            <a:custGeom>
              <a:avLst/>
              <a:gdLst>
                <a:gd name="T0" fmla="*/ 0 w 12"/>
                <a:gd name="T1" fmla="*/ 10 h 17"/>
                <a:gd name="T2" fmla="*/ 0 w 12"/>
                <a:gd name="T3" fmla="*/ 2 h 17"/>
                <a:gd name="T4" fmla="*/ 2 w 12"/>
                <a:gd name="T5" fmla="*/ 2 h 17"/>
                <a:gd name="T6" fmla="*/ 2 w 12"/>
                <a:gd name="T7" fmla="*/ 0 h 17"/>
                <a:gd name="T8" fmla="*/ 2 w 12"/>
                <a:gd name="T9" fmla="*/ 15 h 17"/>
                <a:gd name="T10" fmla="*/ 4 w 12"/>
                <a:gd name="T11" fmla="*/ 17 h 17"/>
                <a:gd name="T12" fmla="*/ 6 w 12"/>
                <a:gd name="T13" fmla="*/ 17 h 17"/>
                <a:gd name="T14" fmla="*/ 6 w 12"/>
                <a:gd name="T15" fmla="*/ 12 h 17"/>
                <a:gd name="T16" fmla="*/ 7 w 12"/>
                <a:gd name="T17" fmla="*/ 12 h 17"/>
                <a:gd name="T18" fmla="*/ 7 w 12"/>
                <a:gd name="T19" fmla="*/ 2 h 17"/>
                <a:gd name="T20" fmla="*/ 9 w 12"/>
                <a:gd name="T21" fmla="*/ 2 h 17"/>
                <a:gd name="T22" fmla="*/ 9 w 12"/>
                <a:gd name="T23" fmla="*/ 0 h 17"/>
                <a:gd name="T24" fmla="*/ 11 w 12"/>
                <a:gd name="T25" fmla="*/ 0 h 17"/>
                <a:gd name="T26" fmla="*/ 11 w 12"/>
                <a:gd name="T27" fmla="*/ 6 h 17"/>
                <a:gd name="T28" fmla="*/ 12 w 12"/>
                <a:gd name="T29" fmla="*/ 6 h 17"/>
                <a:gd name="T30" fmla="*/ 12 w 12"/>
                <a:gd name="T31" fmla="*/ 1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7"/>
                <a:gd name="T50" fmla="*/ 12 w 1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7">
                  <a:moveTo>
                    <a:pt x="0" y="10"/>
                  </a:moveTo>
                  <a:lnTo>
                    <a:pt x="0" y="2"/>
                  </a:lnTo>
                  <a:lnTo>
                    <a:pt x="2" y="2"/>
                  </a:lnTo>
                  <a:lnTo>
                    <a:pt x="2" y="0"/>
                  </a:lnTo>
                  <a:lnTo>
                    <a:pt x="2" y="15"/>
                  </a:lnTo>
                  <a:lnTo>
                    <a:pt x="4" y="17"/>
                  </a:lnTo>
                  <a:lnTo>
                    <a:pt x="6" y="17"/>
                  </a:lnTo>
                  <a:lnTo>
                    <a:pt x="6" y="12"/>
                  </a:lnTo>
                  <a:lnTo>
                    <a:pt x="7" y="12"/>
                  </a:lnTo>
                  <a:lnTo>
                    <a:pt x="7" y="2"/>
                  </a:lnTo>
                  <a:lnTo>
                    <a:pt x="9" y="2"/>
                  </a:lnTo>
                  <a:lnTo>
                    <a:pt x="9" y="0"/>
                  </a:lnTo>
                  <a:lnTo>
                    <a:pt x="11" y="0"/>
                  </a:lnTo>
                  <a:lnTo>
                    <a:pt x="11" y="6"/>
                  </a:lnTo>
                  <a:lnTo>
                    <a:pt x="12" y="6"/>
                  </a:lnTo>
                  <a:lnTo>
                    <a:pt x="12" y="1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2" name="Freeform 119"/>
            <p:cNvSpPr>
              <a:spLocks/>
            </p:cNvSpPr>
            <p:nvPr/>
          </p:nvSpPr>
          <p:spPr bwMode="auto">
            <a:xfrm>
              <a:off x="3745" y="1624"/>
              <a:ext cx="13" cy="17"/>
            </a:xfrm>
            <a:custGeom>
              <a:avLst/>
              <a:gdLst>
                <a:gd name="T0" fmla="*/ 0 w 13"/>
                <a:gd name="T1" fmla="*/ 9 h 17"/>
                <a:gd name="T2" fmla="*/ 0 w 13"/>
                <a:gd name="T3" fmla="*/ 2 h 17"/>
                <a:gd name="T4" fmla="*/ 2 w 13"/>
                <a:gd name="T5" fmla="*/ 2 h 17"/>
                <a:gd name="T6" fmla="*/ 2 w 13"/>
                <a:gd name="T7" fmla="*/ 0 h 17"/>
                <a:gd name="T8" fmla="*/ 2 w 13"/>
                <a:gd name="T9" fmla="*/ 16 h 17"/>
                <a:gd name="T10" fmla="*/ 4 w 13"/>
                <a:gd name="T11" fmla="*/ 17 h 17"/>
                <a:gd name="T12" fmla="*/ 5 w 13"/>
                <a:gd name="T13" fmla="*/ 17 h 17"/>
                <a:gd name="T14" fmla="*/ 5 w 13"/>
                <a:gd name="T15" fmla="*/ 12 h 17"/>
                <a:gd name="T16" fmla="*/ 7 w 13"/>
                <a:gd name="T17" fmla="*/ 12 h 17"/>
                <a:gd name="T18" fmla="*/ 7 w 13"/>
                <a:gd name="T19" fmla="*/ 2 h 17"/>
                <a:gd name="T20" fmla="*/ 9 w 13"/>
                <a:gd name="T21" fmla="*/ 2 h 17"/>
                <a:gd name="T22" fmla="*/ 9 w 13"/>
                <a:gd name="T23" fmla="*/ 0 h 17"/>
                <a:gd name="T24" fmla="*/ 10 w 13"/>
                <a:gd name="T25" fmla="*/ 0 h 17"/>
                <a:gd name="T26" fmla="*/ 10 w 13"/>
                <a:gd name="T27" fmla="*/ 5 h 17"/>
                <a:gd name="T28" fmla="*/ 13 w 13"/>
                <a:gd name="T29" fmla="*/ 5 h 17"/>
                <a:gd name="T30" fmla="*/ 13 w 13"/>
                <a:gd name="T31" fmla="*/ 9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7"/>
                <a:gd name="T50" fmla="*/ 13 w 13"/>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7">
                  <a:moveTo>
                    <a:pt x="0" y="9"/>
                  </a:moveTo>
                  <a:lnTo>
                    <a:pt x="0" y="2"/>
                  </a:lnTo>
                  <a:lnTo>
                    <a:pt x="2" y="2"/>
                  </a:lnTo>
                  <a:lnTo>
                    <a:pt x="2" y="0"/>
                  </a:lnTo>
                  <a:lnTo>
                    <a:pt x="2" y="16"/>
                  </a:lnTo>
                  <a:lnTo>
                    <a:pt x="4" y="17"/>
                  </a:lnTo>
                  <a:lnTo>
                    <a:pt x="5" y="17"/>
                  </a:lnTo>
                  <a:lnTo>
                    <a:pt x="5" y="12"/>
                  </a:lnTo>
                  <a:lnTo>
                    <a:pt x="7" y="12"/>
                  </a:lnTo>
                  <a:lnTo>
                    <a:pt x="7" y="2"/>
                  </a:lnTo>
                  <a:lnTo>
                    <a:pt x="9" y="2"/>
                  </a:lnTo>
                  <a:lnTo>
                    <a:pt x="9" y="0"/>
                  </a:lnTo>
                  <a:lnTo>
                    <a:pt x="10" y="0"/>
                  </a:lnTo>
                  <a:lnTo>
                    <a:pt x="10" y="5"/>
                  </a:lnTo>
                  <a:lnTo>
                    <a:pt x="13" y="5"/>
                  </a:lnTo>
                  <a:lnTo>
                    <a:pt x="13"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3" name="Freeform 120"/>
            <p:cNvSpPr>
              <a:spLocks/>
            </p:cNvSpPr>
            <p:nvPr/>
          </p:nvSpPr>
          <p:spPr bwMode="auto">
            <a:xfrm>
              <a:off x="3747" y="1665"/>
              <a:ext cx="12" cy="17"/>
            </a:xfrm>
            <a:custGeom>
              <a:avLst/>
              <a:gdLst>
                <a:gd name="T0" fmla="*/ 0 w 12"/>
                <a:gd name="T1" fmla="*/ 8 h 17"/>
                <a:gd name="T2" fmla="*/ 0 w 12"/>
                <a:gd name="T3" fmla="*/ 1 h 17"/>
                <a:gd name="T4" fmla="*/ 2 w 12"/>
                <a:gd name="T5" fmla="*/ 1 h 17"/>
                <a:gd name="T6" fmla="*/ 2 w 12"/>
                <a:gd name="T7" fmla="*/ 0 h 17"/>
                <a:gd name="T8" fmla="*/ 2 w 12"/>
                <a:gd name="T9" fmla="*/ 15 h 17"/>
                <a:gd name="T10" fmla="*/ 3 w 12"/>
                <a:gd name="T11" fmla="*/ 17 h 17"/>
                <a:gd name="T12" fmla="*/ 5 w 12"/>
                <a:gd name="T13" fmla="*/ 17 h 17"/>
                <a:gd name="T14" fmla="*/ 5 w 12"/>
                <a:gd name="T15" fmla="*/ 11 h 17"/>
                <a:gd name="T16" fmla="*/ 7 w 12"/>
                <a:gd name="T17" fmla="*/ 11 h 17"/>
                <a:gd name="T18" fmla="*/ 7 w 12"/>
                <a:gd name="T19" fmla="*/ 1 h 17"/>
                <a:gd name="T20" fmla="*/ 8 w 12"/>
                <a:gd name="T21" fmla="*/ 1 h 17"/>
                <a:gd name="T22" fmla="*/ 8 w 12"/>
                <a:gd name="T23" fmla="*/ 0 h 17"/>
                <a:gd name="T24" fmla="*/ 11 w 12"/>
                <a:gd name="T25" fmla="*/ 0 h 17"/>
                <a:gd name="T26" fmla="*/ 11 w 12"/>
                <a:gd name="T27" fmla="*/ 4 h 17"/>
                <a:gd name="T28" fmla="*/ 12 w 12"/>
                <a:gd name="T29" fmla="*/ 4 h 17"/>
                <a:gd name="T30" fmla="*/ 12 w 12"/>
                <a:gd name="T31" fmla="*/ 8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7"/>
                <a:gd name="T50" fmla="*/ 12 w 1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7">
                  <a:moveTo>
                    <a:pt x="0" y="8"/>
                  </a:moveTo>
                  <a:lnTo>
                    <a:pt x="0" y="1"/>
                  </a:lnTo>
                  <a:lnTo>
                    <a:pt x="2" y="1"/>
                  </a:lnTo>
                  <a:lnTo>
                    <a:pt x="2" y="0"/>
                  </a:lnTo>
                  <a:lnTo>
                    <a:pt x="2" y="15"/>
                  </a:lnTo>
                  <a:lnTo>
                    <a:pt x="3" y="17"/>
                  </a:lnTo>
                  <a:lnTo>
                    <a:pt x="5" y="17"/>
                  </a:lnTo>
                  <a:lnTo>
                    <a:pt x="5" y="11"/>
                  </a:lnTo>
                  <a:lnTo>
                    <a:pt x="7" y="11"/>
                  </a:lnTo>
                  <a:lnTo>
                    <a:pt x="7" y="1"/>
                  </a:lnTo>
                  <a:lnTo>
                    <a:pt x="8" y="1"/>
                  </a:lnTo>
                  <a:lnTo>
                    <a:pt x="8" y="0"/>
                  </a:lnTo>
                  <a:lnTo>
                    <a:pt x="11" y="0"/>
                  </a:lnTo>
                  <a:lnTo>
                    <a:pt x="11" y="4"/>
                  </a:lnTo>
                  <a:lnTo>
                    <a:pt x="12" y="4"/>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4" name="Freeform 121"/>
            <p:cNvSpPr>
              <a:spLocks/>
            </p:cNvSpPr>
            <p:nvPr/>
          </p:nvSpPr>
          <p:spPr bwMode="auto">
            <a:xfrm>
              <a:off x="3745" y="1665"/>
              <a:ext cx="14" cy="17"/>
            </a:xfrm>
            <a:custGeom>
              <a:avLst/>
              <a:gdLst>
                <a:gd name="T0" fmla="*/ 0 w 14"/>
                <a:gd name="T1" fmla="*/ 8 h 17"/>
                <a:gd name="T2" fmla="*/ 0 w 14"/>
                <a:gd name="T3" fmla="*/ 4 h 17"/>
                <a:gd name="T4" fmla="*/ 2 w 14"/>
                <a:gd name="T5" fmla="*/ 4 h 17"/>
                <a:gd name="T6" fmla="*/ 2 w 14"/>
                <a:gd name="T7" fmla="*/ 0 h 17"/>
                <a:gd name="T8" fmla="*/ 4 w 14"/>
                <a:gd name="T9" fmla="*/ 0 h 17"/>
                <a:gd name="T10" fmla="*/ 4 w 14"/>
                <a:gd name="T11" fmla="*/ 15 h 17"/>
                <a:gd name="T12" fmla="*/ 5 w 14"/>
                <a:gd name="T13" fmla="*/ 17 h 17"/>
                <a:gd name="T14" fmla="*/ 7 w 14"/>
                <a:gd name="T15" fmla="*/ 17 h 17"/>
                <a:gd name="T16" fmla="*/ 7 w 14"/>
                <a:gd name="T17" fmla="*/ 11 h 17"/>
                <a:gd name="T18" fmla="*/ 9 w 14"/>
                <a:gd name="T19" fmla="*/ 11 h 17"/>
                <a:gd name="T20" fmla="*/ 9 w 14"/>
                <a:gd name="T21" fmla="*/ 1 h 17"/>
                <a:gd name="T22" fmla="*/ 10 w 14"/>
                <a:gd name="T23" fmla="*/ 1 h 17"/>
                <a:gd name="T24" fmla="*/ 10 w 14"/>
                <a:gd name="T25" fmla="*/ 0 h 17"/>
                <a:gd name="T26" fmla="*/ 13 w 14"/>
                <a:gd name="T27" fmla="*/ 0 h 17"/>
                <a:gd name="T28" fmla="*/ 13 w 14"/>
                <a:gd name="T29" fmla="*/ 4 h 17"/>
                <a:gd name="T30" fmla="*/ 14 w 14"/>
                <a:gd name="T31" fmla="*/ 4 h 17"/>
                <a:gd name="T32" fmla="*/ 14 w 14"/>
                <a:gd name="T33" fmla="*/ 8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7"/>
                <a:gd name="T53" fmla="*/ 14 w 1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7">
                  <a:moveTo>
                    <a:pt x="0" y="8"/>
                  </a:moveTo>
                  <a:lnTo>
                    <a:pt x="0" y="4"/>
                  </a:lnTo>
                  <a:lnTo>
                    <a:pt x="2" y="4"/>
                  </a:lnTo>
                  <a:lnTo>
                    <a:pt x="2" y="0"/>
                  </a:lnTo>
                  <a:lnTo>
                    <a:pt x="4" y="0"/>
                  </a:lnTo>
                  <a:lnTo>
                    <a:pt x="4" y="15"/>
                  </a:lnTo>
                  <a:lnTo>
                    <a:pt x="5" y="17"/>
                  </a:lnTo>
                  <a:lnTo>
                    <a:pt x="7" y="17"/>
                  </a:lnTo>
                  <a:lnTo>
                    <a:pt x="7" y="11"/>
                  </a:lnTo>
                  <a:lnTo>
                    <a:pt x="9" y="11"/>
                  </a:lnTo>
                  <a:lnTo>
                    <a:pt x="9" y="1"/>
                  </a:lnTo>
                  <a:lnTo>
                    <a:pt x="10" y="1"/>
                  </a:lnTo>
                  <a:lnTo>
                    <a:pt x="10" y="0"/>
                  </a:lnTo>
                  <a:lnTo>
                    <a:pt x="13" y="0"/>
                  </a:lnTo>
                  <a:lnTo>
                    <a:pt x="13" y="4"/>
                  </a:lnTo>
                  <a:lnTo>
                    <a:pt x="14" y="4"/>
                  </a:lnTo>
                  <a:lnTo>
                    <a:pt x="14"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5" name="Freeform 122"/>
            <p:cNvSpPr>
              <a:spLocks/>
            </p:cNvSpPr>
            <p:nvPr/>
          </p:nvSpPr>
          <p:spPr bwMode="auto">
            <a:xfrm>
              <a:off x="3749" y="1705"/>
              <a:ext cx="13" cy="17"/>
            </a:xfrm>
            <a:custGeom>
              <a:avLst/>
              <a:gdLst>
                <a:gd name="T0" fmla="*/ 0 w 13"/>
                <a:gd name="T1" fmla="*/ 8 h 17"/>
                <a:gd name="T2" fmla="*/ 0 w 13"/>
                <a:gd name="T3" fmla="*/ 6 h 17"/>
                <a:gd name="T4" fmla="*/ 1 w 13"/>
                <a:gd name="T5" fmla="*/ 6 h 17"/>
                <a:gd name="T6" fmla="*/ 1 w 13"/>
                <a:gd name="T7" fmla="*/ 0 h 17"/>
                <a:gd name="T8" fmla="*/ 3 w 13"/>
                <a:gd name="T9" fmla="*/ 0 h 17"/>
                <a:gd name="T10" fmla="*/ 3 w 13"/>
                <a:gd name="T11" fmla="*/ 15 h 17"/>
                <a:gd name="T12" fmla="*/ 5 w 13"/>
                <a:gd name="T13" fmla="*/ 17 h 17"/>
                <a:gd name="T14" fmla="*/ 5 w 13"/>
                <a:gd name="T15" fmla="*/ 17 h 17"/>
                <a:gd name="T16" fmla="*/ 5 w 13"/>
                <a:gd name="T17" fmla="*/ 12 h 17"/>
                <a:gd name="T18" fmla="*/ 8 w 13"/>
                <a:gd name="T19" fmla="*/ 12 h 17"/>
                <a:gd name="T20" fmla="*/ 8 w 13"/>
                <a:gd name="T21" fmla="*/ 2 h 17"/>
                <a:gd name="T22" fmla="*/ 9 w 13"/>
                <a:gd name="T23" fmla="*/ 2 h 17"/>
                <a:gd name="T24" fmla="*/ 9 w 13"/>
                <a:gd name="T25" fmla="*/ 0 h 17"/>
                <a:gd name="T26" fmla="*/ 11 w 13"/>
                <a:gd name="T27" fmla="*/ 0 h 17"/>
                <a:gd name="T28" fmla="*/ 11 w 13"/>
                <a:gd name="T29" fmla="*/ 6 h 17"/>
                <a:gd name="T30" fmla="*/ 13 w 13"/>
                <a:gd name="T31" fmla="*/ 6 h 17"/>
                <a:gd name="T32" fmla="*/ 13 w 13"/>
                <a:gd name="T33" fmla="*/ 8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7"/>
                <a:gd name="T53" fmla="*/ 13 w 1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7">
                  <a:moveTo>
                    <a:pt x="0" y="8"/>
                  </a:moveTo>
                  <a:lnTo>
                    <a:pt x="0" y="6"/>
                  </a:lnTo>
                  <a:lnTo>
                    <a:pt x="1" y="6"/>
                  </a:lnTo>
                  <a:lnTo>
                    <a:pt x="1" y="0"/>
                  </a:lnTo>
                  <a:lnTo>
                    <a:pt x="3" y="0"/>
                  </a:lnTo>
                  <a:lnTo>
                    <a:pt x="3" y="15"/>
                  </a:lnTo>
                  <a:lnTo>
                    <a:pt x="5" y="17"/>
                  </a:lnTo>
                  <a:lnTo>
                    <a:pt x="5" y="12"/>
                  </a:lnTo>
                  <a:lnTo>
                    <a:pt x="8" y="12"/>
                  </a:lnTo>
                  <a:lnTo>
                    <a:pt x="8" y="2"/>
                  </a:lnTo>
                  <a:lnTo>
                    <a:pt x="9" y="2"/>
                  </a:lnTo>
                  <a:lnTo>
                    <a:pt x="9" y="0"/>
                  </a:lnTo>
                  <a:lnTo>
                    <a:pt x="11" y="0"/>
                  </a:lnTo>
                  <a:lnTo>
                    <a:pt x="11" y="6"/>
                  </a:lnTo>
                  <a:lnTo>
                    <a:pt x="13" y="6"/>
                  </a:lnTo>
                  <a:lnTo>
                    <a:pt x="13"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6" name="Freeform 123"/>
            <p:cNvSpPr>
              <a:spLocks/>
            </p:cNvSpPr>
            <p:nvPr/>
          </p:nvSpPr>
          <p:spPr bwMode="auto">
            <a:xfrm>
              <a:off x="3764" y="1746"/>
              <a:ext cx="12" cy="19"/>
            </a:xfrm>
            <a:custGeom>
              <a:avLst/>
              <a:gdLst>
                <a:gd name="T0" fmla="*/ 0 w 12"/>
                <a:gd name="T1" fmla="*/ 10 h 19"/>
                <a:gd name="T2" fmla="*/ 0 w 12"/>
                <a:gd name="T3" fmla="*/ 2 h 19"/>
                <a:gd name="T4" fmla="*/ 1 w 12"/>
                <a:gd name="T5" fmla="*/ 2 h 19"/>
                <a:gd name="T6" fmla="*/ 1 w 12"/>
                <a:gd name="T7" fmla="*/ 0 h 19"/>
                <a:gd name="T8" fmla="*/ 1 w 12"/>
                <a:gd name="T9" fmla="*/ 17 h 19"/>
                <a:gd name="T10" fmla="*/ 3 w 12"/>
                <a:gd name="T11" fmla="*/ 19 h 19"/>
                <a:gd name="T12" fmla="*/ 5 w 12"/>
                <a:gd name="T13" fmla="*/ 19 h 19"/>
                <a:gd name="T14" fmla="*/ 5 w 12"/>
                <a:gd name="T15" fmla="*/ 14 h 19"/>
                <a:gd name="T16" fmla="*/ 7 w 12"/>
                <a:gd name="T17" fmla="*/ 14 h 19"/>
                <a:gd name="T18" fmla="*/ 7 w 12"/>
                <a:gd name="T19" fmla="*/ 2 h 19"/>
                <a:gd name="T20" fmla="*/ 8 w 12"/>
                <a:gd name="T21" fmla="*/ 2 h 19"/>
                <a:gd name="T22" fmla="*/ 8 w 12"/>
                <a:gd name="T23" fmla="*/ 0 h 19"/>
                <a:gd name="T24" fmla="*/ 10 w 12"/>
                <a:gd name="T25" fmla="*/ 2 h 19"/>
                <a:gd name="T26" fmla="*/ 10 w 12"/>
                <a:gd name="T27" fmla="*/ 7 h 19"/>
                <a:gd name="T28" fmla="*/ 12 w 12"/>
                <a:gd name="T29" fmla="*/ 7 h 19"/>
                <a:gd name="T30" fmla="*/ 12 w 12"/>
                <a:gd name="T31" fmla="*/ 1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9"/>
                <a:gd name="T50" fmla="*/ 12 w 12"/>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9">
                  <a:moveTo>
                    <a:pt x="0" y="10"/>
                  </a:moveTo>
                  <a:lnTo>
                    <a:pt x="0" y="2"/>
                  </a:lnTo>
                  <a:lnTo>
                    <a:pt x="1" y="2"/>
                  </a:lnTo>
                  <a:lnTo>
                    <a:pt x="1" y="0"/>
                  </a:lnTo>
                  <a:lnTo>
                    <a:pt x="1" y="17"/>
                  </a:lnTo>
                  <a:lnTo>
                    <a:pt x="3" y="19"/>
                  </a:lnTo>
                  <a:lnTo>
                    <a:pt x="5" y="19"/>
                  </a:lnTo>
                  <a:lnTo>
                    <a:pt x="5" y="14"/>
                  </a:lnTo>
                  <a:lnTo>
                    <a:pt x="7" y="14"/>
                  </a:lnTo>
                  <a:lnTo>
                    <a:pt x="7" y="2"/>
                  </a:lnTo>
                  <a:lnTo>
                    <a:pt x="8" y="2"/>
                  </a:lnTo>
                  <a:lnTo>
                    <a:pt x="8" y="0"/>
                  </a:lnTo>
                  <a:lnTo>
                    <a:pt x="10" y="2"/>
                  </a:lnTo>
                  <a:lnTo>
                    <a:pt x="10" y="7"/>
                  </a:lnTo>
                  <a:lnTo>
                    <a:pt x="12" y="7"/>
                  </a:lnTo>
                  <a:lnTo>
                    <a:pt x="12" y="1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17" name="Rectangle 124"/>
            <p:cNvSpPr>
              <a:spLocks noChangeArrowheads="1"/>
            </p:cNvSpPr>
            <p:nvPr/>
          </p:nvSpPr>
          <p:spPr bwMode="auto">
            <a:xfrm>
              <a:off x="3477" y="993"/>
              <a:ext cx="75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grpSp>
          <p:nvGrpSpPr>
            <p:cNvPr id="32418" name="Group 125"/>
            <p:cNvGrpSpPr>
              <a:grpSpLocks/>
            </p:cNvGrpSpPr>
            <p:nvPr/>
          </p:nvGrpSpPr>
          <p:grpSpPr bwMode="auto">
            <a:xfrm>
              <a:off x="4276" y="960"/>
              <a:ext cx="205" cy="71"/>
              <a:chOff x="4276" y="960"/>
              <a:chExt cx="205" cy="71"/>
            </a:xfrm>
          </p:grpSpPr>
          <p:sp>
            <p:nvSpPr>
              <p:cNvPr id="32450" name="Rectangle 126"/>
              <p:cNvSpPr>
                <a:spLocks noChangeArrowheads="1"/>
              </p:cNvSpPr>
              <p:nvPr/>
            </p:nvSpPr>
            <p:spPr bwMode="auto">
              <a:xfrm>
                <a:off x="4325" y="970"/>
                <a:ext cx="156" cy="44"/>
              </a:xfrm>
              <a:prstGeom prst="rect">
                <a:avLst/>
              </a:prstGeom>
              <a:solidFill>
                <a:srgbClr val="00FFFF"/>
              </a:solidFill>
              <a:ln w="1588">
                <a:solidFill>
                  <a:srgbClr val="000000"/>
                </a:solidFill>
                <a:miter lim="800000"/>
                <a:headEnd/>
                <a:tailEnd/>
              </a:ln>
            </p:spPr>
            <p:txBody>
              <a:bodyPr/>
              <a:lstStyle/>
              <a:p>
                <a:endParaRPr lang="en-US">
                  <a:latin typeface="Calibri" pitchFamily="34" charset="0"/>
                </a:endParaRPr>
              </a:p>
            </p:txBody>
          </p:sp>
          <p:sp>
            <p:nvSpPr>
              <p:cNvPr id="32451" name="Freeform 127"/>
              <p:cNvSpPr>
                <a:spLocks/>
              </p:cNvSpPr>
              <p:nvPr/>
            </p:nvSpPr>
            <p:spPr bwMode="auto">
              <a:xfrm>
                <a:off x="4276" y="960"/>
                <a:ext cx="51" cy="71"/>
              </a:xfrm>
              <a:custGeom>
                <a:avLst/>
                <a:gdLst>
                  <a:gd name="T0" fmla="*/ 0 w 51"/>
                  <a:gd name="T1" fmla="*/ 35 h 71"/>
                  <a:gd name="T2" fmla="*/ 51 w 51"/>
                  <a:gd name="T3" fmla="*/ 71 h 71"/>
                  <a:gd name="T4" fmla="*/ 51 w 51"/>
                  <a:gd name="T5" fmla="*/ 0 h 71"/>
                  <a:gd name="T6" fmla="*/ 0 w 51"/>
                  <a:gd name="T7" fmla="*/ 35 h 71"/>
                  <a:gd name="T8" fmla="*/ 0 60000 65536"/>
                  <a:gd name="T9" fmla="*/ 0 60000 65536"/>
                  <a:gd name="T10" fmla="*/ 0 60000 65536"/>
                  <a:gd name="T11" fmla="*/ 0 60000 65536"/>
                  <a:gd name="T12" fmla="*/ 0 w 51"/>
                  <a:gd name="T13" fmla="*/ 0 h 71"/>
                  <a:gd name="T14" fmla="*/ 51 w 51"/>
                  <a:gd name="T15" fmla="*/ 71 h 71"/>
                </a:gdLst>
                <a:ahLst/>
                <a:cxnLst>
                  <a:cxn ang="T8">
                    <a:pos x="T0" y="T1"/>
                  </a:cxn>
                  <a:cxn ang="T9">
                    <a:pos x="T2" y="T3"/>
                  </a:cxn>
                  <a:cxn ang="T10">
                    <a:pos x="T4" y="T5"/>
                  </a:cxn>
                  <a:cxn ang="T11">
                    <a:pos x="T6" y="T7"/>
                  </a:cxn>
                </a:cxnLst>
                <a:rect l="T12" t="T13" r="T14" b="T15"/>
                <a:pathLst>
                  <a:path w="51" h="71">
                    <a:moveTo>
                      <a:pt x="0" y="35"/>
                    </a:moveTo>
                    <a:lnTo>
                      <a:pt x="51" y="71"/>
                    </a:lnTo>
                    <a:lnTo>
                      <a:pt x="51" y="0"/>
                    </a:lnTo>
                    <a:lnTo>
                      <a:pt x="0" y="35"/>
                    </a:lnTo>
                    <a:close/>
                  </a:path>
                </a:pathLst>
              </a:custGeom>
              <a:solidFill>
                <a:srgbClr val="00FFFF"/>
              </a:solidFill>
              <a:ln w="1588">
                <a:solidFill>
                  <a:srgbClr val="000000"/>
                </a:solidFill>
                <a:round/>
                <a:headEnd/>
                <a:tailEnd/>
              </a:ln>
            </p:spPr>
            <p:txBody>
              <a:bodyPr/>
              <a:lstStyle/>
              <a:p>
                <a:endParaRPr lang="en-US"/>
              </a:p>
            </p:txBody>
          </p:sp>
        </p:grpSp>
        <p:sp>
          <p:nvSpPr>
            <p:cNvPr id="32419" name="Oval 128"/>
            <p:cNvSpPr>
              <a:spLocks noChangeArrowheads="1"/>
            </p:cNvSpPr>
            <p:nvPr/>
          </p:nvSpPr>
          <p:spPr bwMode="auto">
            <a:xfrm>
              <a:off x="4852" y="1267"/>
              <a:ext cx="57" cy="65"/>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2420" name="Oval 129"/>
            <p:cNvSpPr>
              <a:spLocks noChangeArrowheads="1"/>
            </p:cNvSpPr>
            <p:nvPr/>
          </p:nvSpPr>
          <p:spPr bwMode="auto">
            <a:xfrm>
              <a:off x="4871" y="1472"/>
              <a:ext cx="38" cy="44"/>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sp>
          <p:nvSpPr>
            <p:cNvPr id="32421" name="Freeform 130"/>
            <p:cNvSpPr>
              <a:spLocks/>
            </p:cNvSpPr>
            <p:nvPr/>
          </p:nvSpPr>
          <p:spPr bwMode="auto">
            <a:xfrm>
              <a:off x="4761" y="1183"/>
              <a:ext cx="44" cy="189"/>
            </a:xfrm>
            <a:custGeom>
              <a:avLst/>
              <a:gdLst>
                <a:gd name="T0" fmla="*/ 35 w 44"/>
                <a:gd name="T1" fmla="*/ 2 h 189"/>
                <a:gd name="T2" fmla="*/ 31 w 44"/>
                <a:gd name="T3" fmla="*/ 6 h 189"/>
                <a:gd name="T4" fmla="*/ 26 w 44"/>
                <a:gd name="T5" fmla="*/ 13 h 189"/>
                <a:gd name="T6" fmla="*/ 22 w 44"/>
                <a:gd name="T7" fmla="*/ 18 h 189"/>
                <a:gd name="T8" fmla="*/ 19 w 44"/>
                <a:gd name="T9" fmla="*/ 23 h 189"/>
                <a:gd name="T10" fmla="*/ 13 w 44"/>
                <a:gd name="T11" fmla="*/ 30 h 189"/>
                <a:gd name="T12" fmla="*/ 9 w 44"/>
                <a:gd name="T13" fmla="*/ 42 h 189"/>
                <a:gd name="T14" fmla="*/ 7 w 44"/>
                <a:gd name="T15" fmla="*/ 47 h 189"/>
                <a:gd name="T16" fmla="*/ 4 w 44"/>
                <a:gd name="T17" fmla="*/ 57 h 189"/>
                <a:gd name="T18" fmla="*/ 2 w 44"/>
                <a:gd name="T19" fmla="*/ 66 h 189"/>
                <a:gd name="T20" fmla="*/ 0 w 44"/>
                <a:gd name="T21" fmla="*/ 76 h 189"/>
                <a:gd name="T22" fmla="*/ 2 w 44"/>
                <a:gd name="T23" fmla="*/ 115 h 189"/>
                <a:gd name="T24" fmla="*/ 4 w 44"/>
                <a:gd name="T25" fmla="*/ 125 h 189"/>
                <a:gd name="T26" fmla="*/ 7 w 44"/>
                <a:gd name="T27" fmla="*/ 137 h 189"/>
                <a:gd name="T28" fmla="*/ 9 w 44"/>
                <a:gd name="T29" fmla="*/ 143 h 189"/>
                <a:gd name="T30" fmla="*/ 11 w 44"/>
                <a:gd name="T31" fmla="*/ 150 h 189"/>
                <a:gd name="T32" fmla="*/ 13 w 44"/>
                <a:gd name="T33" fmla="*/ 157 h 189"/>
                <a:gd name="T34" fmla="*/ 20 w 44"/>
                <a:gd name="T35" fmla="*/ 167 h 189"/>
                <a:gd name="T36" fmla="*/ 24 w 44"/>
                <a:gd name="T37" fmla="*/ 172 h 189"/>
                <a:gd name="T38" fmla="*/ 27 w 44"/>
                <a:gd name="T39" fmla="*/ 177 h 189"/>
                <a:gd name="T40" fmla="*/ 37 w 44"/>
                <a:gd name="T41" fmla="*/ 189 h 189"/>
                <a:gd name="T42" fmla="*/ 35 w 44"/>
                <a:gd name="T43" fmla="*/ 174 h 189"/>
                <a:gd name="T44" fmla="*/ 33 w 44"/>
                <a:gd name="T45" fmla="*/ 169 h 189"/>
                <a:gd name="T46" fmla="*/ 29 w 44"/>
                <a:gd name="T47" fmla="*/ 164 h 189"/>
                <a:gd name="T48" fmla="*/ 26 w 44"/>
                <a:gd name="T49" fmla="*/ 159 h 189"/>
                <a:gd name="T50" fmla="*/ 24 w 44"/>
                <a:gd name="T51" fmla="*/ 152 h 189"/>
                <a:gd name="T52" fmla="*/ 19 w 44"/>
                <a:gd name="T53" fmla="*/ 140 h 189"/>
                <a:gd name="T54" fmla="*/ 16 w 44"/>
                <a:gd name="T55" fmla="*/ 133 h 189"/>
                <a:gd name="T56" fmla="*/ 13 w 44"/>
                <a:gd name="T57" fmla="*/ 122 h 189"/>
                <a:gd name="T58" fmla="*/ 11 w 44"/>
                <a:gd name="T59" fmla="*/ 111 h 189"/>
                <a:gd name="T60" fmla="*/ 11 w 44"/>
                <a:gd name="T61" fmla="*/ 79 h 189"/>
                <a:gd name="T62" fmla="*/ 11 w 44"/>
                <a:gd name="T63" fmla="*/ 69 h 189"/>
                <a:gd name="T64" fmla="*/ 13 w 44"/>
                <a:gd name="T65" fmla="*/ 60 h 189"/>
                <a:gd name="T66" fmla="*/ 16 w 44"/>
                <a:gd name="T67" fmla="*/ 51 h 189"/>
                <a:gd name="T68" fmla="*/ 19 w 44"/>
                <a:gd name="T69" fmla="*/ 45 h 189"/>
                <a:gd name="T70" fmla="*/ 24 w 44"/>
                <a:gd name="T71" fmla="*/ 37 h 189"/>
                <a:gd name="T72" fmla="*/ 26 w 44"/>
                <a:gd name="T73" fmla="*/ 30 h 189"/>
                <a:gd name="T74" fmla="*/ 29 w 44"/>
                <a:gd name="T75" fmla="*/ 25 h 189"/>
                <a:gd name="T76" fmla="*/ 33 w 44"/>
                <a:gd name="T77" fmla="*/ 20 h 189"/>
                <a:gd name="T78" fmla="*/ 37 w 44"/>
                <a:gd name="T79" fmla="*/ 13 h 189"/>
                <a:gd name="T80" fmla="*/ 42 w 44"/>
                <a:gd name="T81" fmla="*/ 8 h 189"/>
                <a:gd name="T82" fmla="*/ 37 w 44"/>
                <a:gd name="T83" fmla="*/ 0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189"/>
                <a:gd name="T128" fmla="*/ 44 w 44"/>
                <a:gd name="T129" fmla="*/ 189 h 1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189">
                  <a:moveTo>
                    <a:pt x="37" y="0"/>
                  </a:moveTo>
                  <a:lnTo>
                    <a:pt x="35" y="2"/>
                  </a:lnTo>
                  <a:lnTo>
                    <a:pt x="33" y="3"/>
                  </a:lnTo>
                  <a:lnTo>
                    <a:pt x="31" y="6"/>
                  </a:lnTo>
                  <a:lnTo>
                    <a:pt x="27" y="9"/>
                  </a:lnTo>
                  <a:lnTo>
                    <a:pt x="26" y="13"/>
                  </a:lnTo>
                  <a:lnTo>
                    <a:pt x="24" y="15"/>
                  </a:lnTo>
                  <a:lnTo>
                    <a:pt x="22" y="18"/>
                  </a:lnTo>
                  <a:lnTo>
                    <a:pt x="20" y="20"/>
                  </a:lnTo>
                  <a:lnTo>
                    <a:pt x="19" y="23"/>
                  </a:lnTo>
                  <a:lnTo>
                    <a:pt x="16" y="25"/>
                  </a:lnTo>
                  <a:lnTo>
                    <a:pt x="13" y="30"/>
                  </a:lnTo>
                  <a:lnTo>
                    <a:pt x="13" y="33"/>
                  </a:lnTo>
                  <a:lnTo>
                    <a:pt x="9" y="42"/>
                  </a:lnTo>
                  <a:lnTo>
                    <a:pt x="9" y="44"/>
                  </a:lnTo>
                  <a:lnTo>
                    <a:pt x="7" y="47"/>
                  </a:lnTo>
                  <a:lnTo>
                    <a:pt x="7" y="51"/>
                  </a:lnTo>
                  <a:lnTo>
                    <a:pt x="4" y="57"/>
                  </a:lnTo>
                  <a:lnTo>
                    <a:pt x="4" y="62"/>
                  </a:lnTo>
                  <a:lnTo>
                    <a:pt x="2" y="66"/>
                  </a:lnTo>
                  <a:lnTo>
                    <a:pt x="2" y="73"/>
                  </a:lnTo>
                  <a:lnTo>
                    <a:pt x="0" y="76"/>
                  </a:lnTo>
                  <a:lnTo>
                    <a:pt x="0" y="111"/>
                  </a:lnTo>
                  <a:lnTo>
                    <a:pt x="2" y="115"/>
                  </a:lnTo>
                  <a:lnTo>
                    <a:pt x="2" y="122"/>
                  </a:lnTo>
                  <a:lnTo>
                    <a:pt x="4" y="125"/>
                  </a:lnTo>
                  <a:lnTo>
                    <a:pt x="4" y="131"/>
                  </a:lnTo>
                  <a:lnTo>
                    <a:pt x="7" y="137"/>
                  </a:lnTo>
                  <a:lnTo>
                    <a:pt x="7" y="140"/>
                  </a:lnTo>
                  <a:lnTo>
                    <a:pt x="9" y="143"/>
                  </a:lnTo>
                  <a:lnTo>
                    <a:pt x="9" y="147"/>
                  </a:lnTo>
                  <a:lnTo>
                    <a:pt x="11" y="150"/>
                  </a:lnTo>
                  <a:lnTo>
                    <a:pt x="13" y="155"/>
                  </a:lnTo>
                  <a:lnTo>
                    <a:pt x="13" y="157"/>
                  </a:lnTo>
                  <a:lnTo>
                    <a:pt x="19" y="165"/>
                  </a:lnTo>
                  <a:lnTo>
                    <a:pt x="20" y="167"/>
                  </a:lnTo>
                  <a:lnTo>
                    <a:pt x="22" y="171"/>
                  </a:lnTo>
                  <a:lnTo>
                    <a:pt x="24" y="172"/>
                  </a:lnTo>
                  <a:lnTo>
                    <a:pt x="26" y="175"/>
                  </a:lnTo>
                  <a:lnTo>
                    <a:pt x="27" y="177"/>
                  </a:lnTo>
                  <a:lnTo>
                    <a:pt x="29" y="181"/>
                  </a:lnTo>
                  <a:lnTo>
                    <a:pt x="37" y="189"/>
                  </a:lnTo>
                  <a:lnTo>
                    <a:pt x="44" y="182"/>
                  </a:lnTo>
                  <a:lnTo>
                    <a:pt x="35" y="174"/>
                  </a:lnTo>
                  <a:lnTo>
                    <a:pt x="34" y="171"/>
                  </a:lnTo>
                  <a:lnTo>
                    <a:pt x="33" y="169"/>
                  </a:lnTo>
                  <a:lnTo>
                    <a:pt x="31" y="165"/>
                  </a:lnTo>
                  <a:lnTo>
                    <a:pt x="29" y="164"/>
                  </a:lnTo>
                  <a:lnTo>
                    <a:pt x="27" y="160"/>
                  </a:lnTo>
                  <a:lnTo>
                    <a:pt x="26" y="159"/>
                  </a:lnTo>
                  <a:lnTo>
                    <a:pt x="24" y="153"/>
                  </a:lnTo>
                  <a:lnTo>
                    <a:pt x="24" y="152"/>
                  </a:lnTo>
                  <a:lnTo>
                    <a:pt x="19" y="143"/>
                  </a:lnTo>
                  <a:lnTo>
                    <a:pt x="19" y="140"/>
                  </a:lnTo>
                  <a:lnTo>
                    <a:pt x="16" y="137"/>
                  </a:lnTo>
                  <a:lnTo>
                    <a:pt x="16" y="133"/>
                  </a:lnTo>
                  <a:lnTo>
                    <a:pt x="13" y="130"/>
                  </a:lnTo>
                  <a:lnTo>
                    <a:pt x="13" y="122"/>
                  </a:lnTo>
                  <a:lnTo>
                    <a:pt x="11" y="118"/>
                  </a:lnTo>
                  <a:lnTo>
                    <a:pt x="11" y="111"/>
                  </a:lnTo>
                  <a:lnTo>
                    <a:pt x="11" y="108"/>
                  </a:lnTo>
                  <a:lnTo>
                    <a:pt x="11" y="79"/>
                  </a:lnTo>
                  <a:lnTo>
                    <a:pt x="11" y="76"/>
                  </a:lnTo>
                  <a:lnTo>
                    <a:pt x="11" y="69"/>
                  </a:lnTo>
                  <a:lnTo>
                    <a:pt x="13" y="66"/>
                  </a:lnTo>
                  <a:lnTo>
                    <a:pt x="13" y="60"/>
                  </a:lnTo>
                  <a:lnTo>
                    <a:pt x="16" y="54"/>
                  </a:lnTo>
                  <a:lnTo>
                    <a:pt x="16" y="51"/>
                  </a:lnTo>
                  <a:lnTo>
                    <a:pt x="19" y="47"/>
                  </a:lnTo>
                  <a:lnTo>
                    <a:pt x="19" y="45"/>
                  </a:lnTo>
                  <a:lnTo>
                    <a:pt x="20" y="40"/>
                  </a:lnTo>
                  <a:lnTo>
                    <a:pt x="24" y="37"/>
                  </a:lnTo>
                  <a:lnTo>
                    <a:pt x="24" y="31"/>
                  </a:lnTo>
                  <a:lnTo>
                    <a:pt x="26" y="30"/>
                  </a:lnTo>
                  <a:lnTo>
                    <a:pt x="27" y="27"/>
                  </a:lnTo>
                  <a:lnTo>
                    <a:pt x="29" y="25"/>
                  </a:lnTo>
                  <a:lnTo>
                    <a:pt x="31" y="22"/>
                  </a:lnTo>
                  <a:lnTo>
                    <a:pt x="33" y="20"/>
                  </a:lnTo>
                  <a:lnTo>
                    <a:pt x="34" y="16"/>
                  </a:lnTo>
                  <a:lnTo>
                    <a:pt x="37" y="13"/>
                  </a:lnTo>
                  <a:lnTo>
                    <a:pt x="38" y="9"/>
                  </a:lnTo>
                  <a:lnTo>
                    <a:pt x="42" y="8"/>
                  </a:lnTo>
                  <a:lnTo>
                    <a:pt x="44" y="6"/>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22" name="Freeform 131"/>
            <p:cNvSpPr>
              <a:spLocks/>
            </p:cNvSpPr>
            <p:nvPr/>
          </p:nvSpPr>
          <p:spPr bwMode="auto">
            <a:xfrm>
              <a:off x="4678" y="1083"/>
              <a:ext cx="93" cy="371"/>
            </a:xfrm>
            <a:custGeom>
              <a:avLst/>
              <a:gdLst>
                <a:gd name="T0" fmla="*/ 76 w 93"/>
                <a:gd name="T1" fmla="*/ 7 h 371"/>
                <a:gd name="T2" fmla="*/ 65 w 93"/>
                <a:gd name="T3" fmla="*/ 16 h 371"/>
                <a:gd name="T4" fmla="*/ 58 w 93"/>
                <a:gd name="T5" fmla="*/ 24 h 371"/>
                <a:gd name="T6" fmla="*/ 49 w 93"/>
                <a:gd name="T7" fmla="*/ 34 h 371"/>
                <a:gd name="T8" fmla="*/ 27 w 93"/>
                <a:gd name="T9" fmla="*/ 66 h 371"/>
                <a:gd name="T10" fmla="*/ 22 w 93"/>
                <a:gd name="T11" fmla="*/ 78 h 371"/>
                <a:gd name="T12" fmla="*/ 16 w 93"/>
                <a:gd name="T13" fmla="*/ 90 h 371"/>
                <a:gd name="T14" fmla="*/ 11 w 93"/>
                <a:gd name="T15" fmla="*/ 103 h 371"/>
                <a:gd name="T16" fmla="*/ 3 w 93"/>
                <a:gd name="T17" fmla="*/ 138 h 371"/>
                <a:gd name="T18" fmla="*/ 1 w 93"/>
                <a:gd name="T19" fmla="*/ 149 h 371"/>
                <a:gd name="T20" fmla="*/ 0 w 93"/>
                <a:gd name="T21" fmla="*/ 163 h 371"/>
                <a:gd name="T22" fmla="*/ 1 w 93"/>
                <a:gd name="T23" fmla="*/ 212 h 371"/>
                <a:gd name="T24" fmla="*/ 3 w 93"/>
                <a:gd name="T25" fmla="*/ 225 h 371"/>
                <a:gd name="T26" fmla="*/ 8 w 93"/>
                <a:gd name="T27" fmla="*/ 254 h 371"/>
                <a:gd name="T28" fmla="*/ 11 w 93"/>
                <a:gd name="T29" fmla="*/ 265 h 371"/>
                <a:gd name="T30" fmla="*/ 16 w 93"/>
                <a:gd name="T31" fmla="*/ 280 h 371"/>
                <a:gd name="T32" fmla="*/ 22 w 93"/>
                <a:gd name="T33" fmla="*/ 291 h 371"/>
                <a:gd name="T34" fmla="*/ 30 w 93"/>
                <a:gd name="T35" fmla="*/ 309 h 371"/>
                <a:gd name="T36" fmla="*/ 47 w 93"/>
                <a:gd name="T37" fmla="*/ 330 h 371"/>
                <a:gd name="T38" fmla="*/ 58 w 93"/>
                <a:gd name="T39" fmla="*/ 345 h 371"/>
                <a:gd name="T40" fmla="*/ 67 w 93"/>
                <a:gd name="T41" fmla="*/ 354 h 371"/>
                <a:gd name="T42" fmla="*/ 76 w 93"/>
                <a:gd name="T43" fmla="*/ 362 h 371"/>
                <a:gd name="T44" fmla="*/ 86 w 93"/>
                <a:gd name="T45" fmla="*/ 371 h 371"/>
                <a:gd name="T46" fmla="*/ 87 w 93"/>
                <a:gd name="T47" fmla="*/ 360 h 371"/>
                <a:gd name="T48" fmla="*/ 78 w 93"/>
                <a:gd name="T49" fmla="*/ 352 h 371"/>
                <a:gd name="T50" fmla="*/ 69 w 93"/>
                <a:gd name="T51" fmla="*/ 344 h 371"/>
                <a:gd name="T52" fmla="*/ 60 w 93"/>
                <a:gd name="T53" fmla="*/ 333 h 371"/>
                <a:gd name="T54" fmla="*/ 49 w 93"/>
                <a:gd name="T55" fmla="*/ 318 h 371"/>
                <a:gd name="T56" fmla="*/ 38 w 93"/>
                <a:gd name="T57" fmla="*/ 298 h 371"/>
                <a:gd name="T58" fmla="*/ 30 w 93"/>
                <a:gd name="T59" fmla="*/ 282 h 371"/>
                <a:gd name="T60" fmla="*/ 25 w 93"/>
                <a:gd name="T61" fmla="*/ 269 h 371"/>
                <a:gd name="T62" fmla="*/ 20 w 93"/>
                <a:gd name="T63" fmla="*/ 256 h 371"/>
                <a:gd name="T64" fmla="*/ 13 w 93"/>
                <a:gd name="T65" fmla="*/ 232 h 371"/>
                <a:gd name="T66" fmla="*/ 11 w 93"/>
                <a:gd name="T67" fmla="*/ 218 h 371"/>
                <a:gd name="T68" fmla="*/ 10 w 93"/>
                <a:gd name="T69" fmla="*/ 205 h 371"/>
                <a:gd name="T70" fmla="*/ 11 w 93"/>
                <a:gd name="T71" fmla="*/ 156 h 371"/>
                <a:gd name="T72" fmla="*/ 13 w 93"/>
                <a:gd name="T73" fmla="*/ 144 h 371"/>
                <a:gd name="T74" fmla="*/ 20 w 93"/>
                <a:gd name="T75" fmla="*/ 112 h 371"/>
                <a:gd name="T76" fmla="*/ 23 w 93"/>
                <a:gd name="T77" fmla="*/ 100 h 371"/>
                <a:gd name="T78" fmla="*/ 29 w 93"/>
                <a:gd name="T79" fmla="*/ 88 h 371"/>
                <a:gd name="T80" fmla="*/ 34 w 93"/>
                <a:gd name="T81" fmla="*/ 76 h 371"/>
                <a:gd name="T82" fmla="*/ 40 w 93"/>
                <a:gd name="T83" fmla="*/ 66 h 371"/>
                <a:gd name="T84" fmla="*/ 60 w 93"/>
                <a:gd name="T85" fmla="*/ 36 h 371"/>
                <a:gd name="T86" fmla="*/ 69 w 93"/>
                <a:gd name="T87" fmla="*/ 27 h 371"/>
                <a:gd name="T88" fmla="*/ 78 w 93"/>
                <a:gd name="T89" fmla="*/ 19 h 371"/>
                <a:gd name="T90" fmla="*/ 93 w 93"/>
                <a:gd name="T91" fmla="*/ 7 h 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371"/>
                <a:gd name="T140" fmla="*/ 93 w 93"/>
                <a:gd name="T141" fmla="*/ 371 h 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371">
                  <a:moveTo>
                    <a:pt x="86" y="0"/>
                  </a:moveTo>
                  <a:lnTo>
                    <a:pt x="76" y="7"/>
                  </a:lnTo>
                  <a:lnTo>
                    <a:pt x="71" y="12"/>
                  </a:lnTo>
                  <a:lnTo>
                    <a:pt x="65" y="16"/>
                  </a:lnTo>
                  <a:lnTo>
                    <a:pt x="62" y="21"/>
                  </a:lnTo>
                  <a:lnTo>
                    <a:pt x="58" y="24"/>
                  </a:lnTo>
                  <a:lnTo>
                    <a:pt x="54" y="29"/>
                  </a:lnTo>
                  <a:lnTo>
                    <a:pt x="49" y="34"/>
                  </a:lnTo>
                  <a:lnTo>
                    <a:pt x="30" y="59"/>
                  </a:lnTo>
                  <a:lnTo>
                    <a:pt x="27" y="66"/>
                  </a:lnTo>
                  <a:lnTo>
                    <a:pt x="23" y="73"/>
                  </a:lnTo>
                  <a:lnTo>
                    <a:pt x="22" y="78"/>
                  </a:lnTo>
                  <a:lnTo>
                    <a:pt x="18" y="85"/>
                  </a:lnTo>
                  <a:lnTo>
                    <a:pt x="16" y="90"/>
                  </a:lnTo>
                  <a:lnTo>
                    <a:pt x="13" y="97"/>
                  </a:lnTo>
                  <a:lnTo>
                    <a:pt x="11" y="103"/>
                  </a:lnTo>
                  <a:lnTo>
                    <a:pt x="10" y="109"/>
                  </a:lnTo>
                  <a:lnTo>
                    <a:pt x="3" y="138"/>
                  </a:lnTo>
                  <a:lnTo>
                    <a:pt x="3" y="144"/>
                  </a:lnTo>
                  <a:lnTo>
                    <a:pt x="1" y="149"/>
                  </a:lnTo>
                  <a:lnTo>
                    <a:pt x="1" y="156"/>
                  </a:lnTo>
                  <a:lnTo>
                    <a:pt x="0" y="163"/>
                  </a:lnTo>
                  <a:lnTo>
                    <a:pt x="0" y="205"/>
                  </a:lnTo>
                  <a:lnTo>
                    <a:pt x="1" y="212"/>
                  </a:lnTo>
                  <a:lnTo>
                    <a:pt x="1" y="218"/>
                  </a:lnTo>
                  <a:lnTo>
                    <a:pt x="3" y="225"/>
                  </a:lnTo>
                  <a:lnTo>
                    <a:pt x="3" y="232"/>
                  </a:lnTo>
                  <a:lnTo>
                    <a:pt x="8" y="254"/>
                  </a:lnTo>
                  <a:lnTo>
                    <a:pt x="10" y="260"/>
                  </a:lnTo>
                  <a:lnTo>
                    <a:pt x="11" y="265"/>
                  </a:lnTo>
                  <a:lnTo>
                    <a:pt x="15" y="272"/>
                  </a:lnTo>
                  <a:lnTo>
                    <a:pt x="16" y="280"/>
                  </a:lnTo>
                  <a:lnTo>
                    <a:pt x="20" y="285"/>
                  </a:lnTo>
                  <a:lnTo>
                    <a:pt x="22" y="291"/>
                  </a:lnTo>
                  <a:lnTo>
                    <a:pt x="29" y="301"/>
                  </a:lnTo>
                  <a:lnTo>
                    <a:pt x="30" y="309"/>
                  </a:lnTo>
                  <a:lnTo>
                    <a:pt x="42" y="325"/>
                  </a:lnTo>
                  <a:lnTo>
                    <a:pt x="47" y="330"/>
                  </a:lnTo>
                  <a:lnTo>
                    <a:pt x="54" y="340"/>
                  </a:lnTo>
                  <a:lnTo>
                    <a:pt x="58" y="345"/>
                  </a:lnTo>
                  <a:lnTo>
                    <a:pt x="62" y="351"/>
                  </a:lnTo>
                  <a:lnTo>
                    <a:pt x="67" y="354"/>
                  </a:lnTo>
                  <a:lnTo>
                    <a:pt x="71" y="358"/>
                  </a:lnTo>
                  <a:lnTo>
                    <a:pt x="76" y="362"/>
                  </a:lnTo>
                  <a:lnTo>
                    <a:pt x="81" y="367"/>
                  </a:lnTo>
                  <a:lnTo>
                    <a:pt x="86" y="371"/>
                  </a:lnTo>
                  <a:lnTo>
                    <a:pt x="93" y="364"/>
                  </a:lnTo>
                  <a:lnTo>
                    <a:pt x="87" y="360"/>
                  </a:lnTo>
                  <a:lnTo>
                    <a:pt x="82" y="356"/>
                  </a:lnTo>
                  <a:lnTo>
                    <a:pt x="78" y="352"/>
                  </a:lnTo>
                  <a:lnTo>
                    <a:pt x="74" y="347"/>
                  </a:lnTo>
                  <a:lnTo>
                    <a:pt x="69" y="344"/>
                  </a:lnTo>
                  <a:lnTo>
                    <a:pt x="65" y="338"/>
                  </a:lnTo>
                  <a:lnTo>
                    <a:pt x="60" y="333"/>
                  </a:lnTo>
                  <a:lnTo>
                    <a:pt x="54" y="323"/>
                  </a:lnTo>
                  <a:lnTo>
                    <a:pt x="49" y="318"/>
                  </a:lnTo>
                  <a:lnTo>
                    <a:pt x="40" y="305"/>
                  </a:lnTo>
                  <a:lnTo>
                    <a:pt x="38" y="298"/>
                  </a:lnTo>
                  <a:lnTo>
                    <a:pt x="32" y="287"/>
                  </a:lnTo>
                  <a:lnTo>
                    <a:pt x="30" y="282"/>
                  </a:lnTo>
                  <a:lnTo>
                    <a:pt x="27" y="276"/>
                  </a:lnTo>
                  <a:lnTo>
                    <a:pt x="25" y="269"/>
                  </a:lnTo>
                  <a:lnTo>
                    <a:pt x="22" y="262"/>
                  </a:lnTo>
                  <a:lnTo>
                    <a:pt x="20" y="256"/>
                  </a:lnTo>
                  <a:lnTo>
                    <a:pt x="18" y="251"/>
                  </a:lnTo>
                  <a:lnTo>
                    <a:pt x="13" y="232"/>
                  </a:lnTo>
                  <a:lnTo>
                    <a:pt x="13" y="225"/>
                  </a:lnTo>
                  <a:lnTo>
                    <a:pt x="11" y="218"/>
                  </a:lnTo>
                  <a:lnTo>
                    <a:pt x="11" y="212"/>
                  </a:lnTo>
                  <a:lnTo>
                    <a:pt x="10" y="205"/>
                  </a:lnTo>
                  <a:lnTo>
                    <a:pt x="10" y="163"/>
                  </a:lnTo>
                  <a:lnTo>
                    <a:pt x="11" y="156"/>
                  </a:lnTo>
                  <a:lnTo>
                    <a:pt x="11" y="149"/>
                  </a:lnTo>
                  <a:lnTo>
                    <a:pt x="13" y="144"/>
                  </a:lnTo>
                  <a:lnTo>
                    <a:pt x="13" y="138"/>
                  </a:lnTo>
                  <a:lnTo>
                    <a:pt x="20" y="112"/>
                  </a:lnTo>
                  <a:lnTo>
                    <a:pt x="22" y="107"/>
                  </a:lnTo>
                  <a:lnTo>
                    <a:pt x="23" y="100"/>
                  </a:lnTo>
                  <a:lnTo>
                    <a:pt x="27" y="94"/>
                  </a:lnTo>
                  <a:lnTo>
                    <a:pt x="29" y="88"/>
                  </a:lnTo>
                  <a:lnTo>
                    <a:pt x="32" y="81"/>
                  </a:lnTo>
                  <a:lnTo>
                    <a:pt x="34" y="76"/>
                  </a:lnTo>
                  <a:lnTo>
                    <a:pt x="36" y="73"/>
                  </a:lnTo>
                  <a:lnTo>
                    <a:pt x="40" y="66"/>
                  </a:lnTo>
                  <a:lnTo>
                    <a:pt x="56" y="41"/>
                  </a:lnTo>
                  <a:lnTo>
                    <a:pt x="60" y="36"/>
                  </a:lnTo>
                  <a:lnTo>
                    <a:pt x="64" y="31"/>
                  </a:lnTo>
                  <a:lnTo>
                    <a:pt x="69" y="27"/>
                  </a:lnTo>
                  <a:lnTo>
                    <a:pt x="73" y="23"/>
                  </a:lnTo>
                  <a:lnTo>
                    <a:pt x="78" y="19"/>
                  </a:lnTo>
                  <a:lnTo>
                    <a:pt x="82" y="14"/>
                  </a:lnTo>
                  <a:lnTo>
                    <a:pt x="93" y="7"/>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23" name="Freeform 132"/>
            <p:cNvSpPr>
              <a:spLocks/>
            </p:cNvSpPr>
            <p:nvPr/>
          </p:nvSpPr>
          <p:spPr bwMode="auto">
            <a:xfrm>
              <a:off x="4785" y="1391"/>
              <a:ext cx="33" cy="183"/>
            </a:xfrm>
            <a:custGeom>
              <a:avLst/>
              <a:gdLst>
                <a:gd name="T0" fmla="*/ 33 w 33"/>
                <a:gd name="T1" fmla="*/ 183 h 183"/>
                <a:gd name="T2" fmla="*/ 25 w 33"/>
                <a:gd name="T3" fmla="*/ 174 h 183"/>
                <a:gd name="T4" fmla="*/ 19 w 33"/>
                <a:gd name="T5" fmla="*/ 164 h 183"/>
                <a:gd name="T6" fmla="*/ 13 w 33"/>
                <a:gd name="T7" fmla="*/ 153 h 183"/>
                <a:gd name="T8" fmla="*/ 9 w 33"/>
                <a:gd name="T9" fmla="*/ 142 h 183"/>
                <a:gd name="T10" fmla="*/ 5 w 33"/>
                <a:gd name="T11" fmla="*/ 130 h 183"/>
                <a:gd name="T12" fmla="*/ 2 w 33"/>
                <a:gd name="T13" fmla="*/ 118 h 183"/>
                <a:gd name="T14" fmla="*/ 1 w 33"/>
                <a:gd name="T15" fmla="*/ 104 h 183"/>
                <a:gd name="T16" fmla="*/ 0 w 33"/>
                <a:gd name="T17" fmla="*/ 91 h 183"/>
                <a:gd name="T18" fmla="*/ 1 w 33"/>
                <a:gd name="T19" fmla="*/ 79 h 183"/>
                <a:gd name="T20" fmla="*/ 2 w 33"/>
                <a:gd name="T21" fmla="*/ 65 h 183"/>
                <a:gd name="T22" fmla="*/ 5 w 33"/>
                <a:gd name="T23" fmla="*/ 53 h 183"/>
                <a:gd name="T24" fmla="*/ 9 w 33"/>
                <a:gd name="T25" fmla="*/ 41 h 183"/>
                <a:gd name="T26" fmla="*/ 13 w 33"/>
                <a:gd name="T27" fmla="*/ 30 h 183"/>
                <a:gd name="T28" fmla="*/ 19 w 33"/>
                <a:gd name="T29" fmla="*/ 19 h 183"/>
                <a:gd name="T30" fmla="*/ 25 w 33"/>
                <a:gd name="T31" fmla="*/ 10 h 183"/>
                <a:gd name="T32" fmla="*/ 33 w 33"/>
                <a:gd name="T33" fmla="*/ 0 h 1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83"/>
                <a:gd name="T53" fmla="*/ 33 w 33"/>
                <a:gd name="T54" fmla="*/ 183 h 1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83">
                  <a:moveTo>
                    <a:pt x="33" y="183"/>
                  </a:moveTo>
                  <a:lnTo>
                    <a:pt x="25" y="174"/>
                  </a:lnTo>
                  <a:lnTo>
                    <a:pt x="19" y="164"/>
                  </a:lnTo>
                  <a:lnTo>
                    <a:pt x="13" y="153"/>
                  </a:lnTo>
                  <a:lnTo>
                    <a:pt x="9" y="142"/>
                  </a:lnTo>
                  <a:lnTo>
                    <a:pt x="5" y="130"/>
                  </a:lnTo>
                  <a:lnTo>
                    <a:pt x="2" y="118"/>
                  </a:lnTo>
                  <a:lnTo>
                    <a:pt x="1" y="104"/>
                  </a:lnTo>
                  <a:lnTo>
                    <a:pt x="0" y="91"/>
                  </a:lnTo>
                  <a:lnTo>
                    <a:pt x="1" y="79"/>
                  </a:lnTo>
                  <a:lnTo>
                    <a:pt x="2" y="65"/>
                  </a:lnTo>
                  <a:lnTo>
                    <a:pt x="5" y="53"/>
                  </a:lnTo>
                  <a:lnTo>
                    <a:pt x="9" y="41"/>
                  </a:lnTo>
                  <a:lnTo>
                    <a:pt x="13" y="30"/>
                  </a:lnTo>
                  <a:lnTo>
                    <a:pt x="19" y="19"/>
                  </a:lnTo>
                  <a:lnTo>
                    <a:pt x="25" y="10"/>
                  </a:lnTo>
                  <a:lnTo>
                    <a:pt x="33"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24" name="Freeform 133"/>
            <p:cNvSpPr>
              <a:spLocks/>
            </p:cNvSpPr>
            <p:nvPr/>
          </p:nvSpPr>
          <p:spPr bwMode="auto">
            <a:xfrm>
              <a:off x="4700" y="1290"/>
              <a:ext cx="85" cy="364"/>
            </a:xfrm>
            <a:custGeom>
              <a:avLst/>
              <a:gdLst>
                <a:gd name="T0" fmla="*/ 84 w 85"/>
                <a:gd name="T1" fmla="*/ 364 h 364"/>
                <a:gd name="T2" fmla="*/ 66 w 85"/>
                <a:gd name="T3" fmla="*/ 348 h 364"/>
                <a:gd name="T4" fmla="*/ 49 w 85"/>
                <a:gd name="T5" fmla="*/ 330 h 364"/>
                <a:gd name="T6" fmla="*/ 35 w 85"/>
                <a:gd name="T7" fmla="*/ 309 h 364"/>
                <a:gd name="T8" fmla="*/ 23 w 85"/>
                <a:gd name="T9" fmla="*/ 287 h 364"/>
                <a:gd name="T10" fmla="*/ 13 w 85"/>
                <a:gd name="T11" fmla="*/ 262 h 364"/>
                <a:gd name="T12" fmla="*/ 6 w 85"/>
                <a:gd name="T13" fmla="*/ 236 h 364"/>
                <a:gd name="T14" fmla="*/ 2 w 85"/>
                <a:gd name="T15" fmla="*/ 210 h 364"/>
                <a:gd name="T16" fmla="*/ 0 w 85"/>
                <a:gd name="T17" fmla="*/ 182 h 364"/>
                <a:gd name="T18" fmla="*/ 2 w 85"/>
                <a:gd name="T19" fmla="*/ 154 h 364"/>
                <a:gd name="T20" fmla="*/ 6 w 85"/>
                <a:gd name="T21" fmla="*/ 128 h 364"/>
                <a:gd name="T22" fmla="*/ 13 w 85"/>
                <a:gd name="T23" fmla="*/ 102 h 364"/>
                <a:gd name="T24" fmla="*/ 23 w 85"/>
                <a:gd name="T25" fmla="*/ 78 h 364"/>
                <a:gd name="T26" fmla="*/ 35 w 85"/>
                <a:gd name="T27" fmla="*/ 55 h 364"/>
                <a:gd name="T28" fmla="*/ 49 w 85"/>
                <a:gd name="T29" fmla="*/ 34 h 364"/>
                <a:gd name="T30" fmla="*/ 66 w 85"/>
                <a:gd name="T31" fmla="*/ 16 h 364"/>
                <a:gd name="T32" fmla="*/ 85 w 85"/>
                <a:gd name="T33" fmla="*/ 0 h 3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364"/>
                <a:gd name="T53" fmla="*/ 85 w 85"/>
                <a:gd name="T54" fmla="*/ 364 h 3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364">
                  <a:moveTo>
                    <a:pt x="84" y="364"/>
                  </a:moveTo>
                  <a:lnTo>
                    <a:pt x="66" y="348"/>
                  </a:lnTo>
                  <a:lnTo>
                    <a:pt x="49" y="330"/>
                  </a:lnTo>
                  <a:lnTo>
                    <a:pt x="35" y="309"/>
                  </a:lnTo>
                  <a:lnTo>
                    <a:pt x="23" y="287"/>
                  </a:lnTo>
                  <a:lnTo>
                    <a:pt x="13" y="262"/>
                  </a:lnTo>
                  <a:lnTo>
                    <a:pt x="6" y="236"/>
                  </a:lnTo>
                  <a:lnTo>
                    <a:pt x="2" y="210"/>
                  </a:lnTo>
                  <a:lnTo>
                    <a:pt x="0" y="182"/>
                  </a:lnTo>
                  <a:lnTo>
                    <a:pt x="2" y="154"/>
                  </a:lnTo>
                  <a:lnTo>
                    <a:pt x="6" y="128"/>
                  </a:lnTo>
                  <a:lnTo>
                    <a:pt x="13" y="102"/>
                  </a:lnTo>
                  <a:lnTo>
                    <a:pt x="23" y="78"/>
                  </a:lnTo>
                  <a:lnTo>
                    <a:pt x="35" y="55"/>
                  </a:lnTo>
                  <a:lnTo>
                    <a:pt x="49" y="34"/>
                  </a:lnTo>
                  <a:lnTo>
                    <a:pt x="66" y="16"/>
                  </a:lnTo>
                  <a:lnTo>
                    <a:pt x="85"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25" name="Rectangle 134"/>
            <p:cNvSpPr>
              <a:spLocks noChangeArrowheads="1"/>
            </p:cNvSpPr>
            <p:nvPr/>
          </p:nvSpPr>
          <p:spPr bwMode="auto">
            <a:xfrm>
              <a:off x="5125" y="1212"/>
              <a:ext cx="103"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26" name="Rectangle 135"/>
            <p:cNvSpPr>
              <a:spLocks noChangeArrowheads="1"/>
            </p:cNvSpPr>
            <p:nvPr/>
          </p:nvSpPr>
          <p:spPr bwMode="auto">
            <a:xfrm>
              <a:off x="5125" y="1216"/>
              <a:ext cx="5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27" name="Rectangle 136"/>
            <p:cNvSpPr>
              <a:spLocks noChangeArrowheads="1"/>
            </p:cNvSpPr>
            <p:nvPr/>
          </p:nvSpPr>
          <p:spPr bwMode="auto">
            <a:xfrm>
              <a:off x="5125" y="1225"/>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a</a:t>
              </a:r>
              <a:endParaRPr lang="fr-FR" sz="2400">
                <a:latin typeface="Times New Roman" pitchFamily="18" charset="0"/>
              </a:endParaRPr>
            </a:p>
          </p:txBody>
        </p:sp>
        <p:sp>
          <p:nvSpPr>
            <p:cNvPr id="32428" name="Rectangle 137"/>
            <p:cNvSpPr>
              <a:spLocks noChangeArrowheads="1"/>
            </p:cNvSpPr>
            <p:nvPr/>
          </p:nvSpPr>
          <p:spPr bwMode="auto">
            <a:xfrm>
              <a:off x="5125" y="1398"/>
              <a:ext cx="110" cy="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29" name="Rectangle 138"/>
            <p:cNvSpPr>
              <a:spLocks noChangeArrowheads="1"/>
            </p:cNvSpPr>
            <p:nvPr/>
          </p:nvSpPr>
          <p:spPr bwMode="auto">
            <a:xfrm>
              <a:off x="5125" y="1402"/>
              <a:ext cx="6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430" name="Rectangle 139"/>
            <p:cNvSpPr>
              <a:spLocks noChangeArrowheads="1"/>
            </p:cNvSpPr>
            <p:nvPr/>
          </p:nvSpPr>
          <p:spPr bwMode="auto">
            <a:xfrm>
              <a:off x="5125" y="1411"/>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FF"/>
                  </a:solidFill>
                  <a:latin typeface="Times New Roman" pitchFamily="18" charset="0"/>
                </a:rPr>
                <a:t>b</a:t>
              </a:r>
              <a:endParaRPr lang="fr-FR" sz="2400">
                <a:latin typeface="Times New Roman" pitchFamily="18" charset="0"/>
              </a:endParaRPr>
            </a:p>
          </p:txBody>
        </p:sp>
        <p:sp>
          <p:nvSpPr>
            <p:cNvPr id="32431" name="Line 140"/>
            <p:cNvSpPr>
              <a:spLocks noChangeShapeType="1"/>
            </p:cNvSpPr>
            <p:nvPr/>
          </p:nvSpPr>
          <p:spPr bwMode="auto">
            <a:xfrm flipH="1">
              <a:off x="4598" y="1266"/>
              <a:ext cx="8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32" name="Freeform 141"/>
            <p:cNvSpPr>
              <a:spLocks/>
            </p:cNvSpPr>
            <p:nvPr/>
          </p:nvSpPr>
          <p:spPr bwMode="auto">
            <a:xfrm>
              <a:off x="4581" y="1252"/>
              <a:ext cx="26" cy="29"/>
            </a:xfrm>
            <a:custGeom>
              <a:avLst/>
              <a:gdLst>
                <a:gd name="T0" fmla="*/ 0 w 26"/>
                <a:gd name="T1" fmla="*/ 13 h 29"/>
                <a:gd name="T2" fmla="*/ 26 w 26"/>
                <a:gd name="T3" fmla="*/ 29 h 29"/>
                <a:gd name="T4" fmla="*/ 26 w 26"/>
                <a:gd name="T5" fmla="*/ 0 h 29"/>
                <a:gd name="T6" fmla="*/ 0 w 26"/>
                <a:gd name="T7" fmla="*/ 13 h 29"/>
                <a:gd name="T8" fmla="*/ 0 60000 65536"/>
                <a:gd name="T9" fmla="*/ 0 60000 65536"/>
                <a:gd name="T10" fmla="*/ 0 60000 65536"/>
                <a:gd name="T11" fmla="*/ 0 60000 65536"/>
                <a:gd name="T12" fmla="*/ 0 w 26"/>
                <a:gd name="T13" fmla="*/ 0 h 29"/>
                <a:gd name="T14" fmla="*/ 26 w 26"/>
                <a:gd name="T15" fmla="*/ 29 h 29"/>
              </a:gdLst>
              <a:ahLst/>
              <a:cxnLst>
                <a:cxn ang="T8">
                  <a:pos x="T0" y="T1"/>
                </a:cxn>
                <a:cxn ang="T9">
                  <a:pos x="T2" y="T3"/>
                </a:cxn>
                <a:cxn ang="T10">
                  <a:pos x="T4" y="T5"/>
                </a:cxn>
                <a:cxn ang="T11">
                  <a:pos x="T6" y="T7"/>
                </a:cxn>
              </a:cxnLst>
              <a:rect l="T12" t="T13" r="T14" b="T15"/>
              <a:pathLst>
                <a:path w="26" h="29">
                  <a:moveTo>
                    <a:pt x="0" y="13"/>
                  </a:moveTo>
                  <a:lnTo>
                    <a:pt x="26" y="29"/>
                  </a:lnTo>
                  <a:lnTo>
                    <a:pt x="26" y="0"/>
                  </a:lnTo>
                  <a:lnTo>
                    <a:pt x="0" y="13"/>
                  </a:lnTo>
                  <a:close/>
                </a:path>
              </a:pathLst>
            </a:custGeom>
            <a:solidFill>
              <a:srgbClr val="000000"/>
            </a:solidFill>
            <a:ln w="1588">
              <a:solidFill>
                <a:srgbClr val="000000"/>
              </a:solidFill>
              <a:round/>
              <a:headEnd/>
              <a:tailEnd/>
            </a:ln>
          </p:spPr>
          <p:txBody>
            <a:bodyPr/>
            <a:lstStyle/>
            <a:p>
              <a:endParaRPr lang="en-US"/>
            </a:p>
          </p:txBody>
        </p:sp>
        <p:sp>
          <p:nvSpPr>
            <p:cNvPr id="32433" name="Line 142"/>
            <p:cNvSpPr>
              <a:spLocks noChangeShapeType="1"/>
            </p:cNvSpPr>
            <p:nvPr/>
          </p:nvSpPr>
          <p:spPr bwMode="auto">
            <a:xfrm flipH="1" flipV="1">
              <a:off x="4627" y="1151"/>
              <a:ext cx="80" cy="3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34" name="Freeform 143"/>
            <p:cNvSpPr>
              <a:spLocks/>
            </p:cNvSpPr>
            <p:nvPr/>
          </p:nvSpPr>
          <p:spPr bwMode="auto">
            <a:xfrm>
              <a:off x="4612" y="1141"/>
              <a:ext cx="29" cy="27"/>
            </a:xfrm>
            <a:custGeom>
              <a:avLst/>
              <a:gdLst>
                <a:gd name="T0" fmla="*/ 0 w 29"/>
                <a:gd name="T1" fmla="*/ 5 h 27"/>
                <a:gd name="T2" fmla="*/ 18 w 29"/>
                <a:gd name="T3" fmla="*/ 27 h 27"/>
                <a:gd name="T4" fmla="*/ 29 w 29"/>
                <a:gd name="T5" fmla="*/ 0 h 27"/>
                <a:gd name="T6" fmla="*/ 0 w 29"/>
                <a:gd name="T7" fmla="*/ 5 h 27"/>
                <a:gd name="T8" fmla="*/ 0 60000 65536"/>
                <a:gd name="T9" fmla="*/ 0 60000 65536"/>
                <a:gd name="T10" fmla="*/ 0 60000 65536"/>
                <a:gd name="T11" fmla="*/ 0 60000 65536"/>
                <a:gd name="T12" fmla="*/ 0 w 29"/>
                <a:gd name="T13" fmla="*/ 0 h 27"/>
                <a:gd name="T14" fmla="*/ 29 w 29"/>
                <a:gd name="T15" fmla="*/ 27 h 27"/>
              </a:gdLst>
              <a:ahLst/>
              <a:cxnLst>
                <a:cxn ang="T8">
                  <a:pos x="T0" y="T1"/>
                </a:cxn>
                <a:cxn ang="T9">
                  <a:pos x="T2" y="T3"/>
                </a:cxn>
                <a:cxn ang="T10">
                  <a:pos x="T4" y="T5"/>
                </a:cxn>
                <a:cxn ang="T11">
                  <a:pos x="T6" y="T7"/>
                </a:cxn>
              </a:cxnLst>
              <a:rect l="T12" t="T13" r="T14" b="T15"/>
              <a:pathLst>
                <a:path w="29" h="27">
                  <a:moveTo>
                    <a:pt x="0" y="5"/>
                  </a:moveTo>
                  <a:lnTo>
                    <a:pt x="18" y="27"/>
                  </a:lnTo>
                  <a:lnTo>
                    <a:pt x="29" y="0"/>
                  </a:lnTo>
                  <a:lnTo>
                    <a:pt x="0" y="5"/>
                  </a:lnTo>
                  <a:close/>
                </a:path>
              </a:pathLst>
            </a:custGeom>
            <a:solidFill>
              <a:srgbClr val="000000"/>
            </a:solidFill>
            <a:ln w="1588">
              <a:solidFill>
                <a:srgbClr val="000000"/>
              </a:solidFill>
              <a:round/>
              <a:headEnd/>
              <a:tailEnd/>
            </a:ln>
          </p:spPr>
          <p:txBody>
            <a:bodyPr/>
            <a:lstStyle/>
            <a:p>
              <a:endParaRPr lang="en-US"/>
            </a:p>
          </p:txBody>
        </p:sp>
        <p:sp>
          <p:nvSpPr>
            <p:cNvPr id="32435" name="Line 144"/>
            <p:cNvSpPr>
              <a:spLocks noChangeShapeType="1"/>
            </p:cNvSpPr>
            <p:nvPr/>
          </p:nvSpPr>
          <p:spPr bwMode="auto">
            <a:xfrm flipH="1">
              <a:off x="4634" y="1571"/>
              <a:ext cx="80" cy="3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36" name="Freeform 145"/>
            <p:cNvSpPr>
              <a:spLocks/>
            </p:cNvSpPr>
            <p:nvPr/>
          </p:nvSpPr>
          <p:spPr bwMode="auto">
            <a:xfrm>
              <a:off x="4619" y="1585"/>
              <a:ext cx="28" cy="27"/>
            </a:xfrm>
            <a:custGeom>
              <a:avLst/>
              <a:gdLst>
                <a:gd name="T0" fmla="*/ 0 w 28"/>
                <a:gd name="T1" fmla="*/ 22 h 27"/>
                <a:gd name="T2" fmla="*/ 28 w 28"/>
                <a:gd name="T3" fmla="*/ 27 h 27"/>
                <a:gd name="T4" fmla="*/ 18 w 28"/>
                <a:gd name="T5" fmla="*/ 0 h 27"/>
                <a:gd name="T6" fmla="*/ 0 w 28"/>
                <a:gd name="T7" fmla="*/ 22 h 27"/>
                <a:gd name="T8" fmla="*/ 0 60000 65536"/>
                <a:gd name="T9" fmla="*/ 0 60000 65536"/>
                <a:gd name="T10" fmla="*/ 0 60000 65536"/>
                <a:gd name="T11" fmla="*/ 0 60000 65536"/>
                <a:gd name="T12" fmla="*/ 0 w 28"/>
                <a:gd name="T13" fmla="*/ 0 h 27"/>
                <a:gd name="T14" fmla="*/ 28 w 28"/>
                <a:gd name="T15" fmla="*/ 27 h 27"/>
              </a:gdLst>
              <a:ahLst/>
              <a:cxnLst>
                <a:cxn ang="T8">
                  <a:pos x="T0" y="T1"/>
                </a:cxn>
                <a:cxn ang="T9">
                  <a:pos x="T2" y="T3"/>
                </a:cxn>
                <a:cxn ang="T10">
                  <a:pos x="T4" y="T5"/>
                </a:cxn>
                <a:cxn ang="T11">
                  <a:pos x="T6" y="T7"/>
                </a:cxn>
              </a:cxnLst>
              <a:rect l="T12" t="T13" r="T14" b="T15"/>
              <a:pathLst>
                <a:path w="28" h="27">
                  <a:moveTo>
                    <a:pt x="0" y="22"/>
                  </a:moveTo>
                  <a:lnTo>
                    <a:pt x="28" y="27"/>
                  </a:lnTo>
                  <a:lnTo>
                    <a:pt x="18" y="0"/>
                  </a:lnTo>
                  <a:lnTo>
                    <a:pt x="0" y="22"/>
                  </a:lnTo>
                  <a:close/>
                </a:path>
              </a:pathLst>
            </a:custGeom>
            <a:solidFill>
              <a:srgbClr val="8000FF"/>
            </a:solidFill>
            <a:ln w="1588">
              <a:solidFill>
                <a:srgbClr val="000000"/>
              </a:solidFill>
              <a:round/>
              <a:headEnd/>
              <a:tailEnd/>
            </a:ln>
          </p:spPr>
          <p:txBody>
            <a:bodyPr/>
            <a:lstStyle/>
            <a:p>
              <a:endParaRPr lang="en-US"/>
            </a:p>
          </p:txBody>
        </p:sp>
        <p:sp>
          <p:nvSpPr>
            <p:cNvPr id="32437" name="Line 146"/>
            <p:cNvSpPr>
              <a:spLocks noChangeShapeType="1"/>
            </p:cNvSpPr>
            <p:nvPr/>
          </p:nvSpPr>
          <p:spPr bwMode="auto">
            <a:xfrm flipH="1">
              <a:off x="4615" y="1454"/>
              <a:ext cx="8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38" name="Freeform 147"/>
            <p:cNvSpPr>
              <a:spLocks/>
            </p:cNvSpPr>
            <p:nvPr/>
          </p:nvSpPr>
          <p:spPr bwMode="auto">
            <a:xfrm>
              <a:off x="4598" y="1438"/>
              <a:ext cx="25" cy="29"/>
            </a:xfrm>
            <a:custGeom>
              <a:avLst/>
              <a:gdLst>
                <a:gd name="T0" fmla="*/ 0 w 25"/>
                <a:gd name="T1" fmla="*/ 15 h 29"/>
                <a:gd name="T2" fmla="*/ 25 w 25"/>
                <a:gd name="T3" fmla="*/ 29 h 29"/>
                <a:gd name="T4" fmla="*/ 25 w 25"/>
                <a:gd name="T5" fmla="*/ 0 h 29"/>
                <a:gd name="T6" fmla="*/ 0 w 25"/>
                <a:gd name="T7" fmla="*/ 15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0" y="15"/>
                  </a:moveTo>
                  <a:lnTo>
                    <a:pt x="25" y="29"/>
                  </a:lnTo>
                  <a:lnTo>
                    <a:pt x="25" y="0"/>
                  </a:lnTo>
                  <a:lnTo>
                    <a:pt x="0" y="15"/>
                  </a:lnTo>
                  <a:close/>
                </a:path>
              </a:pathLst>
            </a:custGeom>
            <a:solidFill>
              <a:srgbClr val="8000FF"/>
            </a:solidFill>
            <a:ln w="1588">
              <a:solidFill>
                <a:srgbClr val="000000"/>
              </a:solidFill>
              <a:round/>
              <a:headEnd/>
              <a:tailEnd/>
            </a:ln>
          </p:spPr>
          <p:txBody>
            <a:bodyPr/>
            <a:lstStyle/>
            <a:p>
              <a:endParaRPr lang="en-US"/>
            </a:p>
          </p:txBody>
        </p:sp>
        <p:sp>
          <p:nvSpPr>
            <p:cNvPr id="32439" name="Rectangle 148"/>
            <p:cNvSpPr>
              <a:spLocks noChangeArrowheads="1"/>
            </p:cNvSpPr>
            <p:nvPr/>
          </p:nvSpPr>
          <p:spPr bwMode="auto">
            <a:xfrm>
              <a:off x="3900" y="1287"/>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40" name="Rectangle 149"/>
            <p:cNvSpPr>
              <a:spLocks noChangeArrowheads="1"/>
            </p:cNvSpPr>
            <p:nvPr/>
          </p:nvSpPr>
          <p:spPr bwMode="auto">
            <a:xfrm>
              <a:off x="3901" y="1245"/>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41" name="Rectangle 150"/>
            <p:cNvSpPr>
              <a:spLocks noChangeArrowheads="1"/>
            </p:cNvSpPr>
            <p:nvPr/>
          </p:nvSpPr>
          <p:spPr bwMode="auto">
            <a:xfrm>
              <a:off x="3901" y="1203"/>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42" name="Rectangle 151"/>
            <p:cNvSpPr>
              <a:spLocks noChangeArrowheads="1"/>
            </p:cNvSpPr>
            <p:nvPr/>
          </p:nvSpPr>
          <p:spPr bwMode="auto">
            <a:xfrm>
              <a:off x="3901" y="1161"/>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43" name="Rectangle 152"/>
            <p:cNvSpPr>
              <a:spLocks noChangeArrowheads="1"/>
            </p:cNvSpPr>
            <p:nvPr/>
          </p:nvSpPr>
          <p:spPr bwMode="auto">
            <a:xfrm>
              <a:off x="3901" y="1119"/>
              <a:ext cx="22" cy="4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2444" name="Line 153"/>
            <p:cNvSpPr>
              <a:spLocks noChangeShapeType="1"/>
            </p:cNvSpPr>
            <p:nvPr/>
          </p:nvSpPr>
          <p:spPr bwMode="auto">
            <a:xfrm>
              <a:off x="3696" y="1349"/>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45" name="Line 154"/>
            <p:cNvSpPr>
              <a:spLocks noChangeShapeType="1"/>
            </p:cNvSpPr>
            <p:nvPr/>
          </p:nvSpPr>
          <p:spPr bwMode="auto">
            <a:xfrm>
              <a:off x="3698" y="1307"/>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46" name="Line 155"/>
            <p:cNvSpPr>
              <a:spLocks noChangeShapeType="1"/>
            </p:cNvSpPr>
            <p:nvPr/>
          </p:nvSpPr>
          <p:spPr bwMode="auto">
            <a:xfrm>
              <a:off x="3698" y="1267"/>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47" name="Line 156"/>
            <p:cNvSpPr>
              <a:spLocks noChangeShapeType="1"/>
            </p:cNvSpPr>
            <p:nvPr/>
          </p:nvSpPr>
          <p:spPr bwMode="auto">
            <a:xfrm>
              <a:off x="3698" y="1229"/>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48" name="Line 157"/>
            <p:cNvSpPr>
              <a:spLocks noChangeShapeType="1"/>
            </p:cNvSpPr>
            <p:nvPr/>
          </p:nvSpPr>
          <p:spPr bwMode="auto">
            <a:xfrm>
              <a:off x="3698" y="1185"/>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49" name="Line 158"/>
            <p:cNvSpPr>
              <a:spLocks noChangeShapeType="1"/>
            </p:cNvSpPr>
            <p:nvPr/>
          </p:nvSpPr>
          <p:spPr bwMode="auto">
            <a:xfrm>
              <a:off x="3698" y="1145"/>
              <a:ext cx="203"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0726" name="Line 160"/>
          <p:cNvSpPr>
            <a:spLocks noChangeShapeType="1"/>
          </p:cNvSpPr>
          <p:nvPr/>
        </p:nvSpPr>
        <p:spPr bwMode="auto">
          <a:xfrm>
            <a:off x="3175001" y="355600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7" name="Rectangle 161"/>
          <p:cNvSpPr>
            <a:spLocks noChangeArrowheads="1"/>
          </p:cNvSpPr>
          <p:nvPr/>
        </p:nvSpPr>
        <p:spPr bwMode="auto">
          <a:xfrm>
            <a:off x="3497264" y="352425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28" name="Line 162"/>
          <p:cNvSpPr>
            <a:spLocks noChangeShapeType="1"/>
          </p:cNvSpPr>
          <p:nvPr/>
        </p:nvSpPr>
        <p:spPr bwMode="auto">
          <a:xfrm>
            <a:off x="3175001" y="362108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29" name="Rectangle 163"/>
          <p:cNvSpPr>
            <a:spLocks noChangeArrowheads="1"/>
          </p:cNvSpPr>
          <p:nvPr/>
        </p:nvSpPr>
        <p:spPr bwMode="auto">
          <a:xfrm>
            <a:off x="3497264" y="358933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30" name="Line 164"/>
          <p:cNvSpPr>
            <a:spLocks noChangeShapeType="1"/>
          </p:cNvSpPr>
          <p:nvPr/>
        </p:nvSpPr>
        <p:spPr bwMode="auto">
          <a:xfrm>
            <a:off x="3175001" y="36861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1" name="Rectangle 165"/>
          <p:cNvSpPr>
            <a:spLocks noChangeArrowheads="1"/>
          </p:cNvSpPr>
          <p:nvPr/>
        </p:nvSpPr>
        <p:spPr bwMode="auto">
          <a:xfrm>
            <a:off x="3497264" y="36544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32" name="Line 166"/>
          <p:cNvSpPr>
            <a:spLocks noChangeShapeType="1"/>
          </p:cNvSpPr>
          <p:nvPr/>
        </p:nvSpPr>
        <p:spPr bwMode="auto">
          <a:xfrm>
            <a:off x="3175001" y="37496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3" name="Rectangle 167"/>
          <p:cNvSpPr>
            <a:spLocks noChangeArrowheads="1"/>
          </p:cNvSpPr>
          <p:nvPr/>
        </p:nvSpPr>
        <p:spPr bwMode="auto">
          <a:xfrm>
            <a:off x="3497264" y="37179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34" name="Line 168"/>
          <p:cNvSpPr>
            <a:spLocks noChangeShapeType="1"/>
          </p:cNvSpPr>
          <p:nvPr/>
        </p:nvSpPr>
        <p:spPr bwMode="auto">
          <a:xfrm>
            <a:off x="3175001" y="38147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5" name="Rectangle 169"/>
          <p:cNvSpPr>
            <a:spLocks noChangeArrowheads="1"/>
          </p:cNvSpPr>
          <p:nvPr/>
        </p:nvSpPr>
        <p:spPr bwMode="auto">
          <a:xfrm>
            <a:off x="3497264" y="37830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36" name="Line 170"/>
          <p:cNvSpPr>
            <a:spLocks noChangeShapeType="1"/>
          </p:cNvSpPr>
          <p:nvPr/>
        </p:nvSpPr>
        <p:spPr bwMode="auto">
          <a:xfrm>
            <a:off x="3175001" y="38798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7" name="Rectangle 171"/>
          <p:cNvSpPr>
            <a:spLocks noChangeArrowheads="1"/>
          </p:cNvSpPr>
          <p:nvPr/>
        </p:nvSpPr>
        <p:spPr bwMode="auto">
          <a:xfrm>
            <a:off x="3497264" y="38465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38" name="Line 172"/>
          <p:cNvSpPr>
            <a:spLocks noChangeShapeType="1"/>
          </p:cNvSpPr>
          <p:nvPr/>
        </p:nvSpPr>
        <p:spPr bwMode="auto">
          <a:xfrm>
            <a:off x="3175001" y="39433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39" name="Rectangle 173"/>
          <p:cNvSpPr>
            <a:spLocks noChangeArrowheads="1"/>
          </p:cNvSpPr>
          <p:nvPr/>
        </p:nvSpPr>
        <p:spPr bwMode="auto">
          <a:xfrm>
            <a:off x="3497264" y="39116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40" name="Line 174"/>
          <p:cNvSpPr>
            <a:spLocks noChangeShapeType="1"/>
          </p:cNvSpPr>
          <p:nvPr/>
        </p:nvSpPr>
        <p:spPr bwMode="auto">
          <a:xfrm>
            <a:off x="3175001" y="40100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1" name="Rectangle 175"/>
          <p:cNvSpPr>
            <a:spLocks noChangeArrowheads="1"/>
          </p:cNvSpPr>
          <p:nvPr/>
        </p:nvSpPr>
        <p:spPr bwMode="auto">
          <a:xfrm>
            <a:off x="3497264" y="3975100"/>
            <a:ext cx="33337" cy="71438"/>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42" name="Line 176"/>
          <p:cNvSpPr>
            <a:spLocks noChangeShapeType="1"/>
          </p:cNvSpPr>
          <p:nvPr/>
        </p:nvSpPr>
        <p:spPr bwMode="auto">
          <a:xfrm>
            <a:off x="3175001" y="40100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3" name="Rectangle 177"/>
          <p:cNvSpPr>
            <a:spLocks noChangeArrowheads="1"/>
          </p:cNvSpPr>
          <p:nvPr/>
        </p:nvSpPr>
        <p:spPr bwMode="auto">
          <a:xfrm>
            <a:off x="3497264" y="3975100"/>
            <a:ext cx="33337" cy="71438"/>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44" name="Line 178"/>
          <p:cNvSpPr>
            <a:spLocks noChangeShapeType="1"/>
          </p:cNvSpPr>
          <p:nvPr/>
        </p:nvSpPr>
        <p:spPr bwMode="auto">
          <a:xfrm>
            <a:off x="3175001" y="40751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5" name="Rectangle 179"/>
          <p:cNvSpPr>
            <a:spLocks noChangeArrowheads="1"/>
          </p:cNvSpPr>
          <p:nvPr/>
        </p:nvSpPr>
        <p:spPr bwMode="auto">
          <a:xfrm>
            <a:off x="3497264" y="40433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46" name="Line 180"/>
          <p:cNvSpPr>
            <a:spLocks noChangeShapeType="1"/>
          </p:cNvSpPr>
          <p:nvPr/>
        </p:nvSpPr>
        <p:spPr bwMode="auto">
          <a:xfrm>
            <a:off x="3175001" y="41386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7" name="Rectangle 181"/>
          <p:cNvSpPr>
            <a:spLocks noChangeArrowheads="1"/>
          </p:cNvSpPr>
          <p:nvPr/>
        </p:nvSpPr>
        <p:spPr bwMode="auto">
          <a:xfrm>
            <a:off x="3497264" y="41068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48" name="Line 182"/>
          <p:cNvSpPr>
            <a:spLocks noChangeShapeType="1"/>
          </p:cNvSpPr>
          <p:nvPr/>
        </p:nvSpPr>
        <p:spPr bwMode="auto">
          <a:xfrm>
            <a:off x="3175001" y="420370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9" name="Rectangle 183"/>
          <p:cNvSpPr>
            <a:spLocks noChangeArrowheads="1"/>
          </p:cNvSpPr>
          <p:nvPr/>
        </p:nvSpPr>
        <p:spPr bwMode="auto">
          <a:xfrm>
            <a:off x="3497264" y="417195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50" name="Line 184"/>
          <p:cNvSpPr>
            <a:spLocks noChangeShapeType="1"/>
          </p:cNvSpPr>
          <p:nvPr/>
        </p:nvSpPr>
        <p:spPr bwMode="auto">
          <a:xfrm>
            <a:off x="3175001" y="426878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1" name="Rectangle 185"/>
          <p:cNvSpPr>
            <a:spLocks noChangeArrowheads="1"/>
          </p:cNvSpPr>
          <p:nvPr/>
        </p:nvSpPr>
        <p:spPr bwMode="auto">
          <a:xfrm>
            <a:off x="3497264" y="4235450"/>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52" name="Line 186"/>
          <p:cNvSpPr>
            <a:spLocks noChangeShapeType="1"/>
          </p:cNvSpPr>
          <p:nvPr/>
        </p:nvSpPr>
        <p:spPr bwMode="auto">
          <a:xfrm>
            <a:off x="3175001" y="433228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3" name="Rectangle 187"/>
          <p:cNvSpPr>
            <a:spLocks noChangeArrowheads="1"/>
          </p:cNvSpPr>
          <p:nvPr/>
        </p:nvSpPr>
        <p:spPr bwMode="auto">
          <a:xfrm>
            <a:off x="3497264" y="430053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54" name="Line 188"/>
          <p:cNvSpPr>
            <a:spLocks noChangeShapeType="1"/>
          </p:cNvSpPr>
          <p:nvPr/>
        </p:nvSpPr>
        <p:spPr bwMode="auto">
          <a:xfrm>
            <a:off x="3175001" y="43973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5" name="Rectangle 189"/>
          <p:cNvSpPr>
            <a:spLocks noChangeArrowheads="1"/>
          </p:cNvSpPr>
          <p:nvPr/>
        </p:nvSpPr>
        <p:spPr bwMode="auto">
          <a:xfrm>
            <a:off x="3497264" y="436403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56" name="Line 190"/>
          <p:cNvSpPr>
            <a:spLocks noChangeShapeType="1"/>
          </p:cNvSpPr>
          <p:nvPr/>
        </p:nvSpPr>
        <p:spPr bwMode="auto">
          <a:xfrm>
            <a:off x="3175001" y="44624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7" name="Rectangle 191"/>
          <p:cNvSpPr>
            <a:spLocks noChangeArrowheads="1"/>
          </p:cNvSpPr>
          <p:nvPr/>
        </p:nvSpPr>
        <p:spPr bwMode="auto">
          <a:xfrm>
            <a:off x="3497264" y="4429125"/>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58" name="Line 192"/>
          <p:cNvSpPr>
            <a:spLocks noChangeShapeType="1"/>
          </p:cNvSpPr>
          <p:nvPr/>
        </p:nvSpPr>
        <p:spPr bwMode="auto">
          <a:xfrm>
            <a:off x="3175001" y="45259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59" name="Rectangle 193"/>
          <p:cNvSpPr>
            <a:spLocks noChangeArrowheads="1"/>
          </p:cNvSpPr>
          <p:nvPr/>
        </p:nvSpPr>
        <p:spPr bwMode="auto">
          <a:xfrm>
            <a:off x="3497264" y="44942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760" name="Freeform 194"/>
          <p:cNvSpPr>
            <a:spLocks/>
          </p:cNvSpPr>
          <p:nvPr/>
        </p:nvSpPr>
        <p:spPr bwMode="auto">
          <a:xfrm>
            <a:off x="3408364" y="3975100"/>
            <a:ext cx="46037" cy="69850"/>
          </a:xfrm>
          <a:custGeom>
            <a:avLst/>
            <a:gdLst>
              <a:gd name="T0" fmla="*/ 0 w 29"/>
              <a:gd name="T1" fmla="*/ 2147483647 h 44"/>
              <a:gd name="T2" fmla="*/ 0 w 29"/>
              <a:gd name="T3" fmla="*/ 2147483647 h 44"/>
              <a:gd name="T4" fmla="*/ 2147483647 w 29"/>
              <a:gd name="T5" fmla="*/ 2147483647 h 44"/>
              <a:gd name="T6" fmla="*/ 2147483647 w 29"/>
              <a:gd name="T7" fmla="*/ 2147483647 h 44"/>
              <a:gd name="T8" fmla="*/ 2147483647 w 29"/>
              <a:gd name="T9" fmla="*/ 2147483647 h 44"/>
              <a:gd name="T10" fmla="*/ 2147483647 w 29"/>
              <a:gd name="T11" fmla="*/ 0 h 44"/>
              <a:gd name="T12" fmla="*/ 2147483647 w 29"/>
              <a:gd name="T13" fmla="*/ 0 h 44"/>
              <a:gd name="T14" fmla="*/ 2147483647 w 29"/>
              <a:gd name="T15" fmla="*/ 2147483647 h 44"/>
              <a:gd name="T16" fmla="*/ 2147483647 w 29"/>
              <a:gd name="T17" fmla="*/ 2147483647 h 44"/>
              <a:gd name="T18" fmla="*/ 2147483647 w 29"/>
              <a:gd name="T19" fmla="*/ 2147483647 h 44"/>
              <a:gd name="T20" fmla="*/ 2147483647 w 29"/>
              <a:gd name="T21" fmla="*/ 2147483647 h 44"/>
              <a:gd name="T22" fmla="*/ 2147483647 w 29"/>
              <a:gd name="T23" fmla="*/ 2147483647 h 44"/>
              <a:gd name="T24" fmla="*/ 2147483647 w 29"/>
              <a:gd name="T25" fmla="*/ 2147483647 h 44"/>
              <a:gd name="T26" fmla="*/ 2147483647 w 29"/>
              <a:gd name="T27" fmla="*/ 2147483647 h 44"/>
              <a:gd name="T28" fmla="*/ 2147483647 w 29"/>
              <a:gd name="T29" fmla="*/ 2147483647 h 44"/>
              <a:gd name="T30" fmla="*/ 2147483647 w 29"/>
              <a:gd name="T31" fmla="*/ 2147483647 h 44"/>
              <a:gd name="T32" fmla="*/ 2147483647 w 29"/>
              <a:gd name="T33" fmla="*/ 2147483647 h 44"/>
              <a:gd name="T34" fmla="*/ 2147483647 w 29"/>
              <a:gd name="T35" fmla="*/ 2147483647 h 44"/>
              <a:gd name="T36" fmla="*/ 2147483647 w 29"/>
              <a:gd name="T37" fmla="*/ 2147483647 h 44"/>
              <a:gd name="T38" fmla="*/ 2147483647 w 29"/>
              <a:gd name="T39" fmla="*/ 2147483647 h 44"/>
              <a:gd name="T40" fmla="*/ 2147483647 w 29"/>
              <a:gd name="T41" fmla="*/ 2147483647 h 44"/>
              <a:gd name="T42" fmla="*/ 2147483647 w 29"/>
              <a:gd name="T43" fmla="*/ 2147483647 h 44"/>
              <a:gd name="T44" fmla="*/ 2147483647 w 29"/>
              <a:gd name="T45" fmla="*/ 2147483647 h 44"/>
              <a:gd name="T46" fmla="*/ 2147483647 w 29"/>
              <a:gd name="T47" fmla="*/ 2147483647 h 44"/>
              <a:gd name="T48" fmla="*/ 2147483647 w 29"/>
              <a:gd name="T49" fmla="*/ 2147483647 h 44"/>
              <a:gd name="T50" fmla="*/ 2147483647 w 29"/>
              <a:gd name="T51" fmla="*/ 2147483647 h 44"/>
              <a:gd name="T52" fmla="*/ 2147483647 w 29"/>
              <a:gd name="T53" fmla="*/ 2147483647 h 44"/>
              <a:gd name="T54" fmla="*/ 2147483647 w 29"/>
              <a:gd name="T55" fmla="*/ 0 h 44"/>
              <a:gd name="T56" fmla="*/ 2147483647 w 29"/>
              <a:gd name="T57" fmla="*/ 0 h 44"/>
              <a:gd name="T58" fmla="*/ 2147483647 w 29"/>
              <a:gd name="T59" fmla="*/ 2147483647 h 44"/>
              <a:gd name="T60" fmla="*/ 2147483647 w 29"/>
              <a:gd name="T61" fmla="*/ 2147483647 h 44"/>
              <a:gd name="T62" fmla="*/ 2147483647 w 29"/>
              <a:gd name="T63" fmla="*/ 2147483647 h 44"/>
              <a:gd name="T64" fmla="*/ 2147483647 w 29"/>
              <a:gd name="T65" fmla="*/ 2147483647 h 44"/>
              <a:gd name="T66" fmla="*/ 2147483647 w 2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4"/>
              <a:gd name="T104" fmla="*/ 29 w 2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4">
                <a:moveTo>
                  <a:pt x="0" y="22"/>
                </a:moveTo>
                <a:lnTo>
                  <a:pt x="0" y="14"/>
                </a:lnTo>
                <a:lnTo>
                  <a:pt x="2" y="12"/>
                </a:lnTo>
                <a:lnTo>
                  <a:pt x="2" y="2"/>
                </a:lnTo>
                <a:lnTo>
                  <a:pt x="3" y="2"/>
                </a:lnTo>
                <a:lnTo>
                  <a:pt x="3" y="0"/>
                </a:lnTo>
                <a:lnTo>
                  <a:pt x="5" y="0"/>
                </a:lnTo>
                <a:lnTo>
                  <a:pt x="5" y="7"/>
                </a:lnTo>
                <a:lnTo>
                  <a:pt x="7" y="8"/>
                </a:lnTo>
                <a:lnTo>
                  <a:pt x="7" y="19"/>
                </a:lnTo>
                <a:lnTo>
                  <a:pt x="8" y="20"/>
                </a:lnTo>
                <a:lnTo>
                  <a:pt x="8" y="32"/>
                </a:lnTo>
                <a:lnTo>
                  <a:pt x="10" y="34"/>
                </a:lnTo>
                <a:lnTo>
                  <a:pt x="10" y="41"/>
                </a:lnTo>
                <a:lnTo>
                  <a:pt x="12" y="42"/>
                </a:lnTo>
                <a:lnTo>
                  <a:pt x="12" y="44"/>
                </a:lnTo>
                <a:lnTo>
                  <a:pt x="14" y="44"/>
                </a:lnTo>
                <a:lnTo>
                  <a:pt x="14" y="41"/>
                </a:lnTo>
                <a:lnTo>
                  <a:pt x="15" y="41"/>
                </a:lnTo>
                <a:lnTo>
                  <a:pt x="15" y="32"/>
                </a:lnTo>
                <a:lnTo>
                  <a:pt x="17" y="30"/>
                </a:lnTo>
                <a:lnTo>
                  <a:pt x="17" y="19"/>
                </a:lnTo>
                <a:lnTo>
                  <a:pt x="19" y="17"/>
                </a:lnTo>
                <a:lnTo>
                  <a:pt x="19" y="10"/>
                </a:lnTo>
                <a:lnTo>
                  <a:pt x="21" y="8"/>
                </a:lnTo>
                <a:lnTo>
                  <a:pt x="21" y="4"/>
                </a:lnTo>
                <a:lnTo>
                  <a:pt x="22" y="4"/>
                </a:lnTo>
                <a:lnTo>
                  <a:pt x="22" y="0"/>
                </a:lnTo>
                <a:lnTo>
                  <a:pt x="25" y="0"/>
                </a:lnTo>
                <a:lnTo>
                  <a:pt x="25" y="4"/>
                </a:lnTo>
                <a:lnTo>
                  <a:pt x="27" y="5"/>
                </a:lnTo>
                <a:lnTo>
                  <a:pt x="27" y="14"/>
                </a:lnTo>
                <a:lnTo>
                  <a:pt x="29" y="15"/>
                </a:lnTo>
                <a:lnTo>
                  <a:pt x="29"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1" name="Freeform 195"/>
          <p:cNvSpPr>
            <a:spLocks/>
          </p:cNvSpPr>
          <p:nvPr/>
        </p:nvSpPr>
        <p:spPr bwMode="auto">
          <a:xfrm>
            <a:off x="3421064" y="3911600"/>
            <a:ext cx="46037"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2147483647 h 40"/>
              <a:gd name="T50" fmla="*/ 2147483647 w 29"/>
              <a:gd name="T51" fmla="*/ 2147483647 h 40"/>
              <a:gd name="T52" fmla="*/ 2147483647 w 29"/>
              <a:gd name="T53" fmla="*/ 0 h 40"/>
              <a:gd name="T54" fmla="*/ 2147483647 w 29"/>
              <a:gd name="T55" fmla="*/ 0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7"/>
                </a:lnTo>
                <a:lnTo>
                  <a:pt x="19" y="15"/>
                </a:lnTo>
                <a:lnTo>
                  <a:pt x="19" y="8"/>
                </a:lnTo>
                <a:lnTo>
                  <a:pt x="21" y="8"/>
                </a:lnTo>
                <a:lnTo>
                  <a:pt x="21" y="3"/>
                </a:lnTo>
                <a:lnTo>
                  <a:pt x="22" y="3"/>
                </a:lnTo>
                <a:lnTo>
                  <a:pt x="22" y="0"/>
                </a:lnTo>
                <a:lnTo>
                  <a:pt x="25" y="0"/>
                </a:lnTo>
                <a:lnTo>
                  <a:pt x="25" y="3"/>
                </a:lnTo>
                <a:lnTo>
                  <a:pt x="27" y="5"/>
                </a:lnTo>
                <a:lnTo>
                  <a:pt x="27" y="11"/>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2" name="Freeform 196"/>
          <p:cNvSpPr>
            <a:spLocks/>
          </p:cNvSpPr>
          <p:nvPr/>
        </p:nvSpPr>
        <p:spPr bwMode="auto">
          <a:xfrm>
            <a:off x="3427413" y="3846514"/>
            <a:ext cx="44450" cy="65087"/>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2147483647 w 28"/>
              <a:gd name="T49" fmla="*/ 2147483647 h 41"/>
              <a:gd name="T50" fmla="*/ 2147483647 w 28"/>
              <a:gd name="T51" fmla="*/ 2147483647 h 41"/>
              <a:gd name="T52" fmla="*/ 2147483647 w 28"/>
              <a:gd name="T53" fmla="*/ 0 h 41"/>
              <a:gd name="T54" fmla="*/ 2147483647 w 28"/>
              <a:gd name="T55" fmla="*/ 0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2147483647 w 28"/>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1"/>
              <a:gd name="T101" fmla="*/ 28 w 2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1">
                <a:moveTo>
                  <a:pt x="0" y="20"/>
                </a:moveTo>
                <a:lnTo>
                  <a:pt x="0" y="12"/>
                </a:lnTo>
                <a:lnTo>
                  <a:pt x="2" y="10"/>
                </a:lnTo>
                <a:lnTo>
                  <a:pt x="2" y="2"/>
                </a:lnTo>
                <a:lnTo>
                  <a:pt x="3" y="2"/>
                </a:lnTo>
                <a:lnTo>
                  <a:pt x="3" y="0"/>
                </a:lnTo>
                <a:lnTo>
                  <a:pt x="5" y="0"/>
                </a:lnTo>
                <a:lnTo>
                  <a:pt x="5" y="7"/>
                </a:lnTo>
                <a:lnTo>
                  <a:pt x="7" y="8"/>
                </a:lnTo>
                <a:lnTo>
                  <a:pt x="7" y="17"/>
                </a:lnTo>
                <a:lnTo>
                  <a:pt x="9" y="20"/>
                </a:lnTo>
                <a:lnTo>
                  <a:pt x="9" y="31"/>
                </a:lnTo>
                <a:lnTo>
                  <a:pt x="10" y="33"/>
                </a:lnTo>
                <a:lnTo>
                  <a:pt x="10" y="39"/>
                </a:lnTo>
                <a:lnTo>
                  <a:pt x="12" y="41"/>
                </a:lnTo>
                <a:lnTo>
                  <a:pt x="13" y="41"/>
                </a:lnTo>
                <a:lnTo>
                  <a:pt x="13" y="39"/>
                </a:lnTo>
                <a:lnTo>
                  <a:pt x="15" y="39"/>
                </a:lnTo>
                <a:lnTo>
                  <a:pt x="15" y="31"/>
                </a:lnTo>
                <a:lnTo>
                  <a:pt x="17" y="29"/>
                </a:lnTo>
                <a:lnTo>
                  <a:pt x="17" y="17"/>
                </a:lnTo>
                <a:lnTo>
                  <a:pt x="18" y="15"/>
                </a:lnTo>
                <a:lnTo>
                  <a:pt x="18" y="8"/>
                </a:lnTo>
                <a:lnTo>
                  <a:pt x="20" y="8"/>
                </a:lnTo>
                <a:lnTo>
                  <a:pt x="20" y="4"/>
                </a:lnTo>
                <a:lnTo>
                  <a:pt x="21" y="4"/>
                </a:lnTo>
                <a:lnTo>
                  <a:pt x="21" y="0"/>
                </a:lnTo>
                <a:lnTo>
                  <a:pt x="25" y="0"/>
                </a:lnTo>
                <a:lnTo>
                  <a:pt x="25" y="4"/>
                </a:lnTo>
                <a:lnTo>
                  <a:pt x="26" y="5"/>
                </a:lnTo>
                <a:lnTo>
                  <a:pt x="26" y="12"/>
                </a:lnTo>
                <a:lnTo>
                  <a:pt x="28" y="14"/>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3" name="Freeform 197"/>
          <p:cNvSpPr>
            <a:spLocks/>
          </p:cNvSpPr>
          <p:nvPr/>
        </p:nvSpPr>
        <p:spPr bwMode="auto">
          <a:xfrm>
            <a:off x="3435350" y="3783013"/>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2147483647 h 40"/>
              <a:gd name="T50" fmla="*/ 2147483647 w 29"/>
              <a:gd name="T51" fmla="*/ 2147483647 h 40"/>
              <a:gd name="T52" fmla="*/ 2147483647 w 29"/>
              <a:gd name="T53" fmla="*/ 0 h 40"/>
              <a:gd name="T54" fmla="*/ 2147483647 w 29"/>
              <a:gd name="T55" fmla="*/ 0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10"/>
                </a:lnTo>
                <a:lnTo>
                  <a:pt x="2" y="2"/>
                </a:lnTo>
                <a:lnTo>
                  <a:pt x="4" y="2"/>
                </a:lnTo>
                <a:lnTo>
                  <a:pt x="4"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7"/>
                </a:lnTo>
                <a:lnTo>
                  <a:pt x="19" y="15"/>
                </a:lnTo>
                <a:lnTo>
                  <a:pt x="19" y="8"/>
                </a:lnTo>
                <a:lnTo>
                  <a:pt x="21" y="8"/>
                </a:lnTo>
                <a:lnTo>
                  <a:pt x="21" y="3"/>
                </a:lnTo>
                <a:lnTo>
                  <a:pt x="22" y="3"/>
                </a:lnTo>
                <a:lnTo>
                  <a:pt x="22" y="0"/>
                </a:lnTo>
                <a:lnTo>
                  <a:pt x="26" y="0"/>
                </a:lnTo>
                <a:lnTo>
                  <a:pt x="26" y="3"/>
                </a:lnTo>
                <a:lnTo>
                  <a:pt x="27" y="5"/>
                </a:lnTo>
                <a:lnTo>
                  <a:pt x="27" y="11"/>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4" name="Freeform 198"/>
          <p:cNvSpPr>
            <a:spLocks/>
          </p:cNvSpPr>
          <p:nvPr/>
        </p:nvSpPr>
        <p:spPr bwMode="auto">
          <a:xfrm>
            <a:off x="3440114" y="3717925"/>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8"/>
                </a:lnTo>
                <a:lnTo>
                  <a:pt x="7" y="17"/>
                </a:lnTo>
                <a:lnTo>
                  <a:pt x="9" y="20"/>
                </a:lnTo>
                <a:lnTo>
                  <a:pt x="9" y="31"/>
                </a:lnTo>
                <a:lnTo>
                  <a:pt x="10" y="32"/>
                </a:lnTo>
                <a:lnTo>
                  <a:pt x="10" y="39"/>
                </a:lnTo>
                <a:lnTo>
                  <a:pt x="12" y="41"/>
                </a:lnTo>
                <a:lnTo>
                  <a:pt x="13" y="41"/>
                </a:lnTo>
                <a:lnTo>
                  <a:pt x="13" y="39"/>
                </a:lnTo>
                <a:lnTo>
                  <a:pt x="16" y="39"/>
                </a:lnTo>
                <a:lnTo>
                  <a:pt x="16" y="31"/>
                </a:lnTo>
                <a:lnTo>
                  <a:pt x="17" y="29"/>
                </a:lnTo>
                <a:lnTo>
                  <a:pt x="17" y="17"/>
                </a:lnTo>
                <a:lnTo>
                  <a:pt x="19" y="15"/>
                </a:lnTo>
                <a:lnTo>
                  <a:pt x="19" y="8"/>
                </a:lnTo>
                <a:lnTo>
                  <a:pt x="20" y="8"/>
                </a:lnTo>
                <a:lnTo>
                  <a:pt x="20" y="4"/>
                </a:lnTo>
                <a:lnTo>
                  <a:pt x="22" y="4"/>
                </a:lnTo>
                <a:lnTo>
                  <a:pt x="22" y="0"/>
                </a:lnTo>
                <a:lnTo>
                  <a:pt x="26" y="0"/>
                </a:lnTo>
                <a:lnTo>
                  <a:pt x="26" y="4"/>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5" name="Freeform 199"/>
          <p:cNvSpPr>
            <a:spLocks/>
          </p:cNvSpPr>
          <p:nvPr/>
        </p:nvSpPr>
        <p:spPr bwMode="auto">
          <a:xfrm>
            <a:off x="3443289" y="3654425"/>
            <a:ext cx="46037"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2147483647 h 40"/>
              <a:gd name="T50" fmla="*/ 2147483647 w 29"/>
              <a:gd name="T51" fmla="*/ 2147483647 h 40"/>
              <a:gd name="T52" fmla="*/ 2147483647 w 29"/>
              <a:gd name="T53" fmla="*/ 0 h 40"/>
              <a:gd name="T54" fmla="*/ 2147483647 w 29"/>
              <a:gd name="T55" fmla="*/ 0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7"/>
                </a:lnTo>
                <a:lnTo>
                  <a:pt x="19" y="15"/>
                </a:lnTo>
                <a:lnTo>
                  <a:pt x="19" y="8"/>
                </a:lnTo>
                <a:lnTo>
                  <a:pt x="21" y="8"/>
                </a:lnTo>
                <a:lnTo>
                  <a:pt x="21" y="3"/>
                </a:lnTo>
                <a:lnTo>
                  <a:pt x="22" y="3"/>
                </a:lnTo>
                <a:lnTo>
                  <a:pt x="22" y="0"/>
                </a:lnTo>
                <a:lnTo>
                  <a:pt x="25" y="0"/>
                </a:lnTo>
                <a:lnTo>
                  <a:pt x="25" y="3"/>
                </a:lnTo>
                <a:lnTo>
                  <a:pt x="27" y="5"/>
                </a:lnTo>
                <a:lnTo>
                  <a:pt x="27" y="11"/>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6" name="Freeform 200"/>
          <p:cNvSpPr>
            <a:spLocks/>
          </p:cNvSpPr>
          <p:nvPr/>
        </p:nvSpPr>
        <p:spPr bwMode="auto">
          <a:xfrm>
            <a:off x="3435350" y="3589339"/>
            <a:ext cx="46038"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8"/>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7"/>
                </a:lnTo>
                <a:lnTo>
                  <a:pt x="19" y="15"/>
                </a:lnTo>
                <a:lnTo>
                  <a:pt x="19" y="8"/>
                </a:lnTo>
                <a:lnTo>
                  <a:pt x="21" y="8"/>
                </a:lnTo>
                <a:lnTo>
                  <a:pt x="21" y="4"/>
                </a:lnTo>
                <a:lnTo>
                  <a:pt x="22" y="4"/>
                </a:lnTo>
                <a:lnTo>
                  <a:pt x="22" y="0"/>
                </a:lnTo>
                <a:lnTo>
                  <a:pt x="26" y="0"/>
                </a:lnTo>
                <a:lnTo>
                  <a:pt x="26" y="4"/>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7" name="Freeform 201"/>
          <p:cNvSpPr>
            <a:spLocks/>
          </p:cNvSpPr>
          <p:nvPr/>
        </p:nvSpPr>
        <p:spPr bwMode="auto">
          <a:xfrm>
            <a:off x="3416300" y="352425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9"/>
                </a:lnTo>
                <a:lnTo>
                  <a:pt x="7" y="17"/>
                </a:lnTo>
                <a:lnTo>
                  <a:pt x="9" y="20"/>
                </a:lnTo>
                <a:lnTo>
                  <a:pt x="9" y="31"/>
                </a:lnTo>
                <a:lnTo>
                  <a:pt x="10" y="32"/>
                </a:lnTo>
                <a:lnTo>
                  <a:pt x="10" y="39"/>
                </a:lnTo>
                <a:lnTo>
                  <a:pt x="12" y="41"/>
                </a:lnTo>
                <a:lnTo>
                  <a:pt x="14" y="41"/>
                </a:lnTo>
                <a:lnTo>
                  <a:pt x="14" y="39"/>
                </a:lnTo>
                <a:lnTo>
                  <a:pt x="16" y="39"/>
                </a:lnTo>
                <a:lnTo>
                  <a:pt x="16" y="31"/>
                </a:lnTo>
                <a:lnTo>
                  <a:pt x="17" y="29"/>
                </a:lnTo>
                <a:lnTo>
                  <a:pt x="17" y="17"/>
                </a:lnTo>
                <a:lnTo>
                  <a:pt x="19" y="15"/>
                </a:lnTo>
                <a:lnTo>
                  <a:pt x="19" y="9"/>
                </a:lnTo>
                <a:lnTo>
                  <a:pt x="21" y="9"/>
                </a:lnTo>
                <a:lnTo>
                  <a:pt x="21" y="3"/>
                </a:lnTo>
                <a:lnTo>
                  <a:pt x="22" y="3"/>
                </a:lnTo>
                <a:lnTo>
                  <a:pt x="22" y="0"/>
                </a:lnTo>
                <a:lnTo>
                  <a:pt x="26" y="0"/>
                </a:lnTo>
                <a:lnTo>
                  <a:pt x="26" y="3"/>
                </a:lnTo>
                <a:lnTo>
                  <a:pt x="27" y="5"/>
                </a:lnTo>
                <a:lnTo>
                  <a:pt x="27" y="12"/>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8" name="Freeform 202"/>
          <p:cNvSpPr>
            <a:spLocks/>
          </p:cNvSpPr>
          <p:nvPr/>
        </p:nvSpPr>
        <p:spPr bwMode="auto">
          <a:xfrm>
            <a:off x="3389314" y="4043363"/>
            <a:ext cx="53975" cy="63500"/>
          </a:xfrm>
          <a:custGeom>
            <a:avLst/>
            <a:gdLst>
              <a:gd name="T0" fmla="*/ 0 w 34"/>
              <a:gd name="T1" fmla="*/ 2147483647 h 40"/>
              <a:gd name="T2" fmla="*/ 0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0 h 40"/>
              <a:gd name="T14" fmla="*/ 2147483647 w 34"/>
              <a:gd name="T15" fmla="*/ 0 h 40"/>
              <a:gd name="T16" fmla="*/ 2147483647 w 34"/>
              <a:gd name="T17" fmla="*/ 2147483647 h 40"/>
              <a:gd name="T18" fmla="*/ 2147483647 w 34"/>
              <a:gd name="T19" fmla="*/ 2147483647 h 40"/>
              <a:gd name="T20" fmla="*/ 2147483647 w 34"/>
              <a:gd name="T21" fmla="*/ 2147483647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0 h 40"/>
              <a:gd name="T56" fmla="*/ 2147483647 w 34"/>
              <a:gd name="T57" fmla="*/ 0 h 40"/>
              <a:gd name="T58" fmla="*/ 2147483647 w 34"/>
              <a:gd name="T59" fmla="*/ 2147483647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40"/>
              <a:gd name="T110" fmla="*/ 34 w 34"/>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40">
                <a:moveTo>
                  <a:pt x="0" y="20"/>
                </a:moveTo>
                <a:lnTo>
                  <a:pt x="0" y="15"/>
                </a:lnTo>
                <a:lnTo>
                  <a:pt x="2" y="15"/>
                </a:lnTo>
                <a:lnTo>
                  <a:pt x="2" y="7"/>
                </a:lnTo>
                <a:lnTo>
                  <a:pt x="4" y="5"/>
                </a:lnTo>
                <a:lnTo>
                  <a:pt x="4" y="2"/>
                </a:lnTo>
                <a:lnTo>
                  <a:pt x="5" y="0"/>
                </a:lnTo>
                <a:lnTo>
                  <a:pt x="7" y="0"/>
                </a:lnTo>
                <a:lnTo>
                  <a:pt x="7" y="5"/>
                </a:lnTo>
                <a:lnTo>
                  <a:pt x="8" y="7"/>
                </a:lnTo>
                <a:lnTo>
                  <a:pt x="8" y="17"/>
                </a:lnTo>
                <a:lnTo>
                  <a:pt x="10" y="20"/>
                </a:lnTo>
                <a:lnTo>
                  <a:pt x="10" y="30"/>
                </a:lnTo>
                <a:lnTo>
                  <a:pt x="12" y="32"/>
                </a:lnTo>
                <a:lnTo>
                  <a:pt x="12" y="38"/>
                </a:lnTo>
                <a:lnTo>
                  <a:pt x="14" y="40"/>
                </a:lnTo>
                <a:lnTo>
                  <a:pt x="17" y="40"/>
                </a:lnTo>
                <a:lnTo>
                  <a:pt x="17" y="35"/>
                </a:lnTo>
                <a:lnTo>
                  <a:pt x="19" y="35"/>
                </a:lnTo>
                <a:lnTo>
                  <a:pt x="19" y="27"/>
                </a:lnTo>
                <a:lnTo>
                  <a:pt x="20" y="25"/>
                </a:lnTo>
                <a:lnTo>
                  <a:pt x="20" y="17"/>
                </a:lnTo>
                <a:lnTo>
                  <a:pt x="22" y="15"/>
                </a:lnTo>
                <a:lnTo>
                  <a:pt x="22" y="8"/>
                </a:lnTo>
                <a:lnTo>
                  <a:pt x="24" y="8"/>
                </a:lnTo>
                <a:lnTo>
                  <a:pt x="24" y="3"/>
                </a:lnTo>
                <a:lnTo>
                  <a:pt x="26" y="3"/>
                </a:lnTo>
                <a:lnTo>
                  <a:pt x="26" y="0"/>
                </a:lnTo>
                <a:lnTo>
                  <a:pt x="29" y="0"/>
                </a:lnTo>
                <a:lnTo>
                  <a:pt x="29" y="2"/>
                </a:lnTo>
                <a:lnTo>
                  <a:pt x="30" y="3"/>
                </a:lnTo>
                <a:lnTo>
                  <a:pt x="30" y="7"/>
                </a:lnTo>
                <a:lnTo>
                  <a:pt x="32" y="8"/>
                </a:lnTo>
                <a:lnTo>
                  <a:pt x="32" y="15"/>
                </a:lnTo>
                <a:lnTo>
                  <a:pt x="34" y="15"/>
                </a:lnTo>
                <a:lnTo>
                  <a:pt x="34"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9" name="Freeform 203"/>
          <p:cNvSpPr>
            <a:spLocks/>
          </p:cNvSpPr>
          <p:nvPr/>
        </p:nvSpPr>
        <p:spPr bwMode="auto">
          <a:xfrm>
            <a:off x="3376613" y="4106864"/>
            <a:ext cx="44450" cy="65087"/>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2147483647 w 28"/>
              <a:gd name="T49" fmla="*/ 0 h 41"/>
              <a:gd name="T50" fmla="*/ 2147483647 w 28"/>
              <a:gd name="T51" fmla="*/ 0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2147483647 w 28"/>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1"/>
              <a:gd name="T101" fmla="*/ 28 w 2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3"/>
                </a:lnTo>
                <a:lnTo>
                  <a:pt x="10" y="39"/>
                </a:lnTo>
                <a:lnTo>
                  <a:pt x="12" y="41"/>
                </a:lnTo>
                <a:lnTo>
                  <a:pt x="13" y="41"/>
                </a:lnTo>
                <a:lnTo>
                  <a:pt x="13" y="39"/>
                </a:lnTo>
                <a:lnTo>
                  <a:pt x="15" y="39"/>
                </a:lnTo>
                <a:lnTo>
                  <a:pt x="15" y="31"/>
                </a:lnTo>
                <a:lnTo>
                  <a:pt x="16" y="29"/>
                </a:lnTo>
                <a:lnTo>
                  <a:pt x="16" y="14"/>
                </a:lnTo>
                <a:lnTo>
                  <a:pt x="18" y="12"/>
                </a:lnTo>
                <a:lnTo>
                  <a:pt x="18" y="5"/>
                </a:lnTo>
                <a:lnTo>
                  <a:pt x="20" y="4"/>
                </a:lnTo>
                <a:lnTo>
                  <a:pt x="20" y="0"/>
                </a:lnTo>
                <a:lnTo>
                  <a:pt x="23" y="0"/>
                </a:lnTo>
                <a:lnTo>
                  <a:pt x="23" y="4"/>
                </a:lnTo>
                <a:lnTo>
                  <a:pt x="24" y="4"/>
                </a:lnTo>
                <a:lnTo>
                  <a:pt x="24" y="9"/>
                </a:lnTo>
                <a:lnTo>
                  <a:pt x="26" y="9"/>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0" name="Freeform 204"/>
          <p:cNvSpPr>
            <a:spLocks/>
          </p:cNvSpPr>
          <p:nvPr/>
        </p:nvSpPr>
        <p:spPr bwMode="auto">
          <a:xfrm>
            <a:off x="3365500" y="4171950"/>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0 h 40"/>
              <a:gd name="T50" fmla="*/ 2147483647 w 29"/>
              <a:gd name="T51" fmla="*/ 0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2"/>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3"/>
                </a:lnTo>
                <a:lnTo>
                  <a:pt x="19" y="12"/>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1" name="Freeform 205"/>
          <p:cNvSpPr>
            <a:spLocks/>
          </p:cNvSpPr>
          <p:nvPr/>
        </p:nvSpPr>
        <p:spPr bwMode="auto">
          <a:xfrm>
            <a:off x="3346450" y="423545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9"/>
                </a:lnTo>
                <a:lnTo>
                  <a:pt x="7" y="17"/>
                </a:lnTo>
                <a:lnTo>
                  <a:pt x="9" y="20"/>
                </a:lnTo>
                <a:lnTo>
                  <a:pt x="9" y="31"/>
                </a:lnTo>
                <a:lnTo>
                  <a:pt x="10" y="33"/>
                </a:lnTo>
                <a:lnTo>
                  <a:pt x="10" y="39"/>
                </a:lnTo>
                <a:lnTo>
                  <a:pt x="12" y="41"/>
                </a:lnTo>
                <a:lnTo>
                  <a:pt x="14" y="41"/>
                </a:lnTo>
                <a:lnTo>
                  <a:pt x="14" y="39"/>
                </a:lnTo>
                <a:lnTo>
                  <a:pt x="15" y="39"/>
                </a:lnTo>
                <a:lnTo>
                  <a:pt x="15" y="31"/>
                </a:lnTo>
                <a:lnTo>
                  <a:pt x="17" y="29"/>
                </a:lnTo>
                <a:lnTo>
                  <a:pt x="17" y="14"/>
                </a:lnTo>
                <a:lnTo>
                  <a:pt x="19" y="12"/>
                </a:lnTo>
                <a:lnTo>
                  <a:pt x="19" y="5"/>
                </a:lnTo>
                <a:lnTo>
                  <a:pt x="21" y="4"/>
                </a:lnTo>
                <a:lnTo>
                  <a:pt x="21" y="0"/>
                </a:lnTo>
                <a:lnTo>
                  <a:pt x="24" y="0"/>
                </a:lnTo>
                <a:lnTo>
                  <a:pt x="24" y="4"/>
                </a:lnTo>
                <a:lnTo>
                  <a:pt x="26" y="4"/>
                </a:lnTo>
                <a:lnTo>
                  <a:pt x="26"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2" name="Freeform 206"/>
          <p:cNvSpPr>
            <a:spLocks/>
          </p:cNvSpPr>
          <p:nvPr/>
        </p:nvSpPr>
        <p:spPr bwMode="auto">
          <a:xfrm>
            <a:off x="3332164" y="4300538"/>
            <a:ext cx="46037"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0 h 40"/>
              <a:gd name="T50" fmla="*/ 2147483647 w 29"/>
              <a:gd name="T51" fmla="*/ 0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2"/>
                </a:lnTo>
                <a:lnTo>
                  <a:pt x="2" y="10"/>
                </a:lnTo>
                <a:lnTo>
                  <a:pt x="2" y="2"/>
                </a:lnTo>
                <a:lnTo>
                  <a:pt x="4" y="2"/>
                </a:lnTo>
                <a:lnTo>
                  <a:pt x="4"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3"/>
                </a:lnTo>
                <a:lnTo>
                  <a:pt x="19" y="12"/>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3" name="Freeform 207"/>
          <p:cNvSpPr>
            <a:spLocks/>
          </p:cNvSpPr>
          <p:nvPr/>
        </p:nvSpPr>
        <p:spPr bwMode="auto">
          <a:xfrm>
            <a:off x="3314700" y="4364039"/>
            <a:ext cx="46038"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3"/>
                </a:lnTo>
                <a:lnTo>
                  <a:pt x="10" y="39"/>
                </a:lnTo>
                <a:lnTo>
                  <a:pt x="12" y="41"/>
                </a:lnTo>
                <a:lnTo>
                  <a:pt x="13" y="41"/>
                </a:lnTo>
                <a:lnTo>
                  <a:pt x="13" y="39"/>
                </a:lnTo>
                <a:lnTo>
                  <a:pt x="15" y="39"/>
                </a:lnTo>
                <a:lnTo>
                  <a:pt x="15" y="31"/>
                </a:lnTo>
                <a:lnTo>
                  <a:pt x="17" y="29"/>
                </a:lnTo>
                <a:lnTo>
                  <a:pt x="17" y="14"/>
                </a:lnTo>
                <a:lnTo>
                  <a:pt x="19" y="12"/>
                </a:lnTo>
                <a:lnTo>
                  <a:pt x="19" y="5"/>
                </a:lnTo>
                <a:lnTo>
                  <a:pt x="20" y="4"/>
                </a:lnTo>
                <a:lnTo>
                  <a:pt x="20" y="0"/>
                </a:lnTo>
                <a:lnTo>
                  <a:pt x="24" y="0"/>
                </a:lnTo>
                <a:lnTo>
                  <a:pt x="24" y="4"/>
                </a:lnTo>
                <a:lnTo>
                  <a:pt x="25" y="4"/>
                </a:lnTo>
                <a:lnTo>
                  <a:pt x="25"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4" name="Freeform 208"/>
          <p:cNvSpPr>
            <a:spLocks/>
          </p:cNvSpPr>
          <p:nvPr/>
        </p:nvSpPr>
        <p:spPr bwMode="auto">
          <a:xfrm>
            <a:off x="3297239" y="4429125"/>
            <a:ext cx="34925" cy="65088"/>
          </a:xfrm>
          <a:custGeom>
            <a:avLst/>
            <a:gdLst>
              <a:gd name="T0" fmla="*/ 0 w 22"/>
              <a:gd name="T1" fmla="*/ 2147483647 h 41"/>
              <a:gd name="T2" fmla="*/ 0 w 22"/>
              <a:gd name="T3" fmla="*/ 2147483647 h 41"/>
              <a:gd name="T4" fmla="*/ 2147483647 w 22"/>
              <a:gd name="T5" fmla="*/ 2147483647 h 41"/>
              <a:gd name="T6" fmla="*/ 2147483647 w 22"/>
              <a:gd name="T7" fmla="*/ 2147483647 h 41"/>
              <a:gd name="T8" fmla="*/ 2147483647 w 22"/>
              <a:gd name="T9" fmla="*/ 2147483647 h 41"/>
              <a:gd name="T10" fmla="*/ 2147483647 w 22"/>
              <a:gd name="T11" fmla="*/ 0 h 41"/>
              <a:gd name="T12" fmla="*/ 2147483647 w 22"/>
              <a:gd name="T13" fmla="*/ 0 h 41"/>
              <a:gd name="T14" fmla="*/ 2147483647 w 22"/>
              <a:gd name="T15" fmla="*/ 2147483647 h 41"/>
              <a:gd name="T16" fmla="*/ 2147483647 w 22"/>
              <a:gd name="T17" fmla="*/ 2147483647 h 41"/>
              <a:gd name="T18" fmla="*/ 2147483647 w 22"/>
              <a:gd name="T19" fmla="*/ 2147483647 h 41"/>
              <a:gd name="T20" fmla="*/ 2147483647 w 22"/>
              <a:gd name="T21" fmla="*/ 2147483647 h 41"/>
              <a:gd name="T22" fmla="*/ 2147483647 w 22"/>
              <a:gd name="T23" fmla="*/ 2147483647 h 41"/>
              <a:gd name="T24" fmla="*/ 2147483647 w 22"/>
              <a:gd name="T25" fmla="*/ 2147483647 h 41"/>
              <a:gd name="T26" fmla="*/ 2147483647 w 22"/>
              <a:gd name="T27" fmla="*/ 2147483647 h 41"/>
              <a:gd name="T28" fmla="*/ 2147483647 w 22"/>
              <a:gd name="T29" fmla="*/ 2147483647 h 41"/>
              <a:gd name="T30" fmla="*/ 2147483647 w 22"/>
              <a:gd name="T31" fmla="*/ 2147483647 h 41"/>
              <a:gd name="T32" fmla="*/ 2147483647 w 22"/>
              <a:gd name="T33" fmla="*/ 2147483647 h 41"/>
              <a:gd name="T34" fmla="*/ 2147483647 w 22"/>
              <a:gd name="T35" fmla="*/ 2147483647 h 41"/>
              <a:gd name="T36" fmla="*/ 2147483647 w 22"/>
              <a:gd name="T37" fmla="*/ 2147483647 h 41"/>
              <a:gd name="T38" fmla="*/ 2147483647 w 22"/>
              <a:gd name="T39" fmla="*/ 0 h 41"/>
              <a:gd name="T40" fmla="*/ 2147483647 w 22"/>
              <a:gd name="T41" fmla="*/ 2147483647 h 41"/>
              <a:gd name="T42" fmla="*/ 2147483647 w 22"/>
              <a:gd name="T43" fmla="*/ 2147483647 h 41"/>
              <a:gd name="T44" fmla="*/ 2147483647 w 22"/>
              <a:gd name="T45" fmla="*/ 2147483647 h 41"/>
              <a:gd name="T46" fmla="*/ 2147483647 w 22"/>
              <a:gd name="T47" fmla="*/ 2147483647 h 41"/>
              <a:gd name="T48" fmla="*/ 2147483647 w 22"/>
              <a:gd name="T49" fmla="*/ 2147483647 h 41"/>
              <a:gd name="T50" fmla="*/ 2147483647 w 22"/>
              <a:gd name="T51" fmla="*/ 2147483647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41"/>
              <a:gd name="T80" fmla="*/ 22 w 22"/>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41">
                <a:moveTo>
                  <a:pt x="0" y="21"/>
                </a:moveTo>
                <a:lnTo>
                  <a:pt x="0" y="15"/>
                </a:lnTo>
                <a:lnTo>
                  <a:pt x="2" y="14"/>
                </a:lnTo>
                <a:lnTo>
                  <a:pt x="2" y="3"/>
                </a:lnTo>
                <a:lnTo>
                  <a:pt x="4" y="3"/>
                </a:lnTo>
                <a:lnTo>
                  <a:pt x="4" y="0"/>
                </a:lnTo>
                <a:lnTo>
                  <a:pt x="5" y="0"/>
                </a:lnTo>
                <a:lnTo>
                  <a:pt x="5" y="17"/>
                </a:lnTo>
                <a:lnTo>
                  <a:pt x="7" y="21"/>
                </a:lnTo>
                <a:lnTo>
                  <a:pt x="7" y="39"/>
                </a:lnTo>
                <a:lnTo>
                  <a:pt x="8" y="41"/>
                </a:lnTo>
                <a:lnTo>
                  <a:pt x="10" y="41"/>
                </a:lnTo>
                <a:lnTo>
                  <a:pt x="10" y="38"/>
                </a:lnTo>
                <a:lnTo>
                  <a:pt x="12" y="38"/>
                </a:lnTo>
                <a:lnTo>
                  <a:pt x="12" y="28"/>
                </a:lnTo>
                <a:lnTo>
                  <a:pt x="14" y="26"/>
                </a:lnTo>
                <a:lnTo>
                  <a:pt x="14" y="10"/>
                </a:lnTo>
                <a:lnTo>
                  <a:pt x="15" y="10"/>
                </a:lnTo>
                <a:lnTo>
                  <a:pt x="15" y="2"/>
                </a:lnTo>
                <a:lnTo>
                  <a:pt x="17" y="0"/>
                </a:lnTo>
                <a:lnTo>
                  <a:pt x="19" y="2"/>
                </a:lnTo>
                <a:lnTo>
                  <a:pt x="19" y="5"/>
                </a:lnTo>
                <a:lnTo>
                  <a:pt x="20" y="7"/>
                </a:lnTo>
                <a:lnTo>
                  <a:pt x="20" y="15"/>
                </a:lnTo>
                <a:lnTo>
                  <a:pt x="22" y="15"/>
                </a:lnTo>
                <a:lnTo>
                  <a:pt x="22"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5" name="Freeform 209"/>
          <p:cNvSpPr>
            <a:spLocks/>
          </p:cNvSpPr>
          <p:nvPr/>
        </p:nvSpPr>
        <p:spPr bwMode="auto">
          <a:xfrm>
            <a:off x="3265489" y="4483100"/>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3"/>
                </a:lnTo>
                <a:lnTo>
                  <a:pt x="2" y="12"/>
                </a:lnTo>
                <a:lnTo>
                  <a:pt x="2" y="3"/>
                </a:lnTo>
                <a:lnTo>
                  <a:pt x="4" y="3"/>
                </a:lnTo>
                <a:lnTo>
                  <a:pt x="4" y="0"/>
                </a:lnTo>
                <a:lnTo>
                  <a:pt x="5" y="0"/>
                </a:lnTo>
                <a:lnTo>
                  <a:pt x="5" y="10"/>
                </a:lnTo>
                <a:lnTo>
                  <a:pt x="7" y="12"/>
                </a:lnTo>
                <a:lnTo>
                  <a:pt x="7" y="29"/>
                </a:lnTo>
                <a:lnTo>
                  <a:pt x="9" y="31"/>
                </a:lnTo>
                <a:lnTo>
                  <a:pt x="9" y="39"/>
                </a:lnTo>
                <a:lnTo>
                  <a:pt x="10" y="41"/>
                </a:lnTo>
                <a:lnTo>
                  <a:pt x="12" y="41"/>
                </a:lnTo>
                <a:lnTo>
                  <a:pt x="14" y="39"/>
                </a:lnTo>
                <a:lnTo>
                  <a:pt x="14" y="36"/>
                </a:lnTo>
                <a:lnTo>
                  <a:pt x="16" y="34"/>
                </a:lnTo>
                <a:lnTo>
                  <a:pt x="16" y="26"/>
                </a:lnTo>
                <a:lnTo>
                  <a:pt x="17" y="26"/>
                </a:lnTo>
                <a:lnTo>
                  <a:pt x="17" y="13"/>
                </a:lnTo>
                <a:lnTo>
                  <a:pt x="19" y="12"/>
                </a:lnTo>
                <a:lnTo>
                  <a:pt x="19" y="5"/>
                </a:lnTo>
                <a:lnTo>
                  <a:pt x="21" y="3"/>
                </a:lnTo>
                <a:lnTo>
                  <a:pt x="21" y="0"/>
                </a:lnTo>
                <a:lnTo>
                  <a:pt x="24" y="0"/>
                </a:lnTo>
                <a:lnTo>
                  <a:pt x="24" y="3"/>
                </a:lnTo>
                <a:lnTo>
                  <a:pt x="26" y="3"/>
                </a:lnTo>
                <a:lnTo>
                  <a:pt x="26"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6" name="Freeform 210"/>
          <p:cNvSpPr>
            <a:spLocks/>
          </p:cNvSpPr>
          <p:nvPr/>
        </p:nvSpPr>
        <p:spPr bwMode="auto">
          <a:xfrm>
            <a:off x="3211513" y="3540125"/>
            <a:ext cx="19050" cy="26988"/>
          </a:xfrm>
          <a:custGeom>
            <a:avLst/>
            <a:gdLst>
              <a:gd name="T0" fmla="*/ 0 w 12"/>
              <a:gd name="T1" fmla="*/ 2147483647 h 17"/>
              <a:gd name="T2" fmla="*/ 0 w 12"/>
              <a:gd name="T3" fmla="*/ 2147483647 h 17"/>
              <a:gd name="T4" fmla="*/ 2147483647 w 12"/>
              <a:gd name="T5" fmla="*/ 2147483647 h 17"/>
              <a:gd name="T6" fmla="*/ 2147483647 w 12"/>
              <a:gd name="T7" fmla="*/ 0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0 h 17"/>
              <a:gd name="T24" fmla="*/ 2147483647 w 12"/>
              <a:gd name="T25" fmla="*/ 0 h 17"/>
              <a:gd name="T26" fmla="*/ 2147483647 w 12"/>
              <a:gd name="T27" fmla="*/ 2147483647 h 17"/>
              <a:gd name="T28" fmla="*/ 2147483647 w 12"/>
              <a:gd name="T29" fmla="*/ 2147483647 h 17"/>
              <a:gd name="T30" fmla="*/ 2147483647 w 12"/>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7"/>
              <a:gd name="T50" fmla="*/ 12 w 1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7">
                <a:moveTo>
                  <a:pt x="0" y="8"/>
                </a:moveTo>
                <a:lnTo>
                  <a:pt x="0" y="2"/>
                </a:lnTo>
                <a:lnTo>
                  <a:pt x="2" y="2"/>
                </a:lnTo>
                <a:lnTo>
                  <a:pt x="2" y="0"/>
                </a:lnTo>
                <a:lnTo>
                  <a:pt x="2" y="15"/>
                </a:lnTo>
                <a:lnTo>
                  <a:pt x="3" y="17"/>
                </a:lnTo>
                <a:lnTo>
                  <a:pt x="5" y="17"/>
                </a:lnTo>
                <a:lnTo>
                  <a:pt x="5" y="12"/>
                </a:lnTo>
                <a:lnTo>
                  <a:pt x="7" y="12"/>
                </a:lnTo>
                <a:lnTo>
                  <a:pt x="7" y="2"/>
                </a:lnTo>
                <a:lnTo>
                  <a:pt x="9" y="2"/>
                </a:lnTo>
                <a:lnTo>
                  <a:pt x="9" y="0"/>
                </a:lnTo>
                <a:lnTo>
                  <a:pt x="10" y="0"/>
                </a:lnTo>
                <a:lnTo>
                  <a:pt x="10" y="5"/>
                </a:lnTo>
                <a:lnTo>
                  <a:pt x="12" y="5"/>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7" name="Freeform 211"/>
          <p:cNvSpPr>
            <a:spLocks/>
          </p:cNvSpPr>
          <p:nvPr/>
        </p:nvSpPr>
        <p:spPr bwMode="auto">
          <a:xfrm>
            <a:off x="3244851" y="3600450"/>
            <a:ext cx="17463" cy="25400"/>
          </a:xfrm>
          <a:custGeom>
            <a:avLst/>
            <a:gdLst>
              <a:gd name="T0" fmla="*/ 0 w 11"/>
              <a:gd name="T1" fmla="*/ 2147483647 h 16"/>
              <a:gd name="T2" fmla="*/ 0 w 11"/>
              <a:gd name="T3" fmla="*/ 2147483647 h 16"/>
              <a:gd name="T4" fmla="*/ 2147483647 w 11"/>
              <a:gd name="T5" fmla="*/ 2147483647 h 16"/>
              <a:gd name="T6" fmla="*/ 2147483647 w 11"/>
              <a:gd name="T7" fmla="*/ 0 h 16"/>
              <a:gd name="T8" fmla="*/ 2147483647 w 11"/>
              <a:gd name="T9" fmla="*/ 2147483647 h 16"/>
              <a:gd name="T10" fmla="*/ 2147483647 w 11"/>
              <a:gd name="T11" fmla="*/ 2147483647 h 16"/>
              <a:gd name="T12" fmla="*/ 2147483647 w 11"/>
              <a:gd name="T13" fmla="*/ 2147483647 h 16"/>
              <a:gd name="T14" fmla="*/ 2147483647 w 11"/>
              <a:gd name="T15" fmla="*/ 2147483647 h 16"/>
              <a:gd name="T16" fmla="*/ 2147483647 w 11"/>
              <a:gd name="T17" fmla="*/ 2147483647 h 16"/>
              <a:gd name="T18" fmla="*/ 2147483647 w 11"/>
              <a:gd name="T19" fmla="*/ 2147483647 h 16"/>
              <a:gd name="T20" fmla="*/ 2147483647 w 11"/>
              <a:gd name="T21" fmla="*/ 2147483647 h 16"/>
              <a:gd name="T22" fmla="*/ 2147483647 w 11"/>
              <a:gd name="T23" fmla="*/ 0 h 16"/>
              <a:gd name="T24" fmla="*/ 2147483647 w 11"/>
              <a:gd name="T25" fmla="*/ 0 h 16"/>
              <a:gd name="T26" fmla="*/ 2147483647 w 11"/>
              <a:gd name="T27" fmla="*/ 2147483647 h 16"/>
              <a:gd name="T28" fmla="*/ 2147483647 w 11"/>
              <a:gd name="T29" fmla="*/ 2147483647 h 16"/>
              <a:gd name="T30" fmla="*/ 2147483647 w 11"/>
              <a:gd name="T31" fmla="*/ 2147483647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6"/>
              <a:gd name="T50" fmla="*/ 11 w 1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6">
                <a:moveTo>
                  <a:pt x="0" y="8"/>
                </a:moveTo>
                <a:lnTo>
                  <a:pt x="0" y="2"/>
                </a:lnTo>
                <a:lnTo>
                  <a:pt x="2" y="2"/>
                </a:lnTo>
                <a:lnTo>
                  <a:pt x="2" y="0"/>
                </a:lnTo>
                <a:lnTo>
                  <a:pt x="2" y="14"/>
                </a:lnTo>
                <a:lnTo>
                  <a:pt x="3" y="16"/>
                </a:lnTo>
                <a:lnTo>
                  <a:pt x="5" y="16"/>
                </a:lnTo>
                <a:lnTo>
                  <a:pt x="5" y="11"/>
                </a:lnTo>
                <a:lnTo>
                  <a:pt x="6" y="11"/>
                </a:lnTo>
                <a:lnTo>
                  <a:pt x="6" y="2"/>
                </a:lnTo>
                <a:lnTo>
                  <a:pt x="8" y="2"/>
                </a:lnTo>
                <a:lnTo>
                  <a:pt x="8" y="0"/>
                </a:lnTo>
                <a:lnTo>
                  <a:pt x="9" y="0"/>
                </a:lnTo>
                <a:lnTo>
                  <a:pt x="9" y="5"/>
                </a:lnTo>
                <a:lnTo>
                  <a:pt x="11" y="5"/>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8" name="Freeform 212"/>
          <p:cNvSpPr>
            <a:spLocks/>
          </p:cNvSpPr>
          <p:nvPr/>
        </p:nvSpPr>
        <p:spPr bwMode="auto">
          <a:xfrm>
            <a:off x="3271838" y="3671889"/>
            <a:ext cx="19050" cy="26987"/>
          </a:xfrm>
          <a:custGeom>
            <a:avLst/>
            <a:gdLst>
              <a:gd name="T0" fmla="*/ 0 w 12"/>
              <a:gd name="T1" fmla="*/ 2147483647 h 17"/>
              <a:gd name="T2" fmla="*/ 0 w 12"/>
              <a:gd name="T3" fmla="*/ 2147483647 h 17"/>
              <a:gd name="T4" fmla="*/ 2147483647 w 12"/>
              <a:gd name="T5" fmla="*/ 2147483647 h 17"/>
              <a:gd name="T6" fmla="*/ 2147483647 w 12"/>
              <a:gd name="T7" fmla="*/ 0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0 h 17"/>
              <a:gd name="T24" fmla="*/ 2147483647 w 12"/>
              <a:gd name="T25" fmla="*/ 0 h 17"/>
              <a:gd name="T26" fmla="*/ 2147483647 w 12"/>
              <a:gd name="T27" fmla="*/ 2147483647 h 17"/>
              <a:gd name="T28" fmla="*/ 2147483647 w 12"/>
              <a:gd name="T29" fmla="*/ 2147483647 h 17"/>
              <a:gd name="T30" fmla="*/ 2147483647 w 12"/>
              <a:gd name="T31" fmla="*/ 214748364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7"/>
              <a:gd name="T50" fmla="*/ 12 w 1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7">
                <a:moveTo>
                  <a:pt x="0" y="8"/>
                </a:moveTo>
                <a:lnTo>
                  <a:pt x="0" y="2"/>
                </a:lnTo>
                <a:lnTo>
                  <a:pt x="2" y="2"/>
                </a:lnTo>
                <a:lnTo>
                  <a:pt x="2" y="0"/>
                </a:lnTo>
                <a:lnTo>
                  <a:pt x="2" y="15"/>
                </a:lnTo>
                <a:lnTo>
                  <a:pt x="3" y="17"/>
                </a:lnTo>
                <a:lnTo>
                  <a:pt x="5" y="17"/>
                </a:lnTo>
                <a:lnTo>
                  <a:pt x="5" y="12"/>
                </a:lnTo>
                <a:lnTo>
                  <a:pt x="7" y="12"/>
                </a:lnTo>
                <a:lnTo>
                  <a:pt x="7" y="2"/>
                </a:lnTo>
                <a:lnTo>
                  <a:pt x="8" y="2"/>
                </a:lnTo>
                <a:lnTo>
                  <a:pt x="8" y="0"/>
                </a:lnTo>
                <a:lnTo>
                  <a:pt x="10" y="0"/>
                </a:lnTo>
                <a:lnTo>
                  <a:pt x="10" y="5"/>
                </a:lnTo>
                <a:lnTo>
                  <a:pt x="12" y="5"/>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9" name="Freeform 213"/>
          <p:cNvSpPr>
            <a:spLocks/>
          </p:cNvSpPr>
          <p:nvPr/>
        </p:nvSpPr>
        <p:spPr bwMode="auto">
          <a:xfrm>
            <a:off x="3292476" y="3736975"/>
            <a:ext cx="23813" cy="38100"/>
          </a:xfrm>
          <a:custGeom>
            <a:avLst/>
            <a:gdLst>
              <a:gd name="T0" fmla="*/ 0 w 15"/>
              <a:gd name="T1" fmla="*/ 2147483647 h 24"/>
              <a:gd name="T2" fmla="*/ 0 w 15"/>
              <a:gd name="T3" fmla="*/ 2147483647 h 24"/>
              <a:gd name="T4" fmla="*/ 2147483647 w 15"/>
              <a:gd name="T5" fmla="*/ 2147483647 h 24"/>
              <a:gd name="T6" fmla="*/ 2147483647 w 15"/>
              <a:gd name="T7" fmla="*/ 0 h 24"/>
              <a:gd name="T8" fmla="*/ 2147483647 w 15"/>
              <a:gd name="T9" fmla="*/ 0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24"/>
              <a:gd name="T62" fmla="*/ 15 w 15"/>
              <a:gd name="T63" fmla="*/ 24 h 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24">
                <a:moveTo>
                  <a:pt x="0" y="12"/>
                </a:moveTo>
                <a:lnTo>
                  <a:pt x="0" y="7"/>
                </a:lnTo>
                <a:lnTo>
                  <a:pt x="2" y="5"/>
                </a:lnTo>
                <a:lnTo>
                  <a:pt x="2" y="0"/>
                </a:lnTo>
                <a:lnTo>
                  <a:pt x="3" y="0"/>
                </a:lnTo>
                <a:lnTo>
                  <a:pt x="3" y="10"/>
                </a:lnTo>
                <a:lnTo>
                  <a:pt x="5" y="12"/>
                </a:lnTo>
                <a:lnTo>
                  <a:pt x="5" y="22"/>
                </a:lnTo>
                <a:lnTo>
                  <a:pt x="7" y="24"/>
                </a:lnTo>
                <a:lnTo>
                  <a:pt x="8" y="24"/>
                </a:lnTo>
                <a:lnTo>
                  <a:pt x="8" y="19"/>
                </a:lnTo>
                <a:lnTo>
                  <a:pt x="10" y="19"/>
                </a:lnTo>
                <a:lnTo>
                  <a:pt x="10" y="9"/>
                </a:lnTo>
                <a:lnTo>
                  <a:pt x="11" y="7"/>
                </a:lnTo>
                <a:lnTo>
                  <a:pt x="11" y="2"/>
                </a:lnTo>
                <a:lnTo>
                  <a:pt x="13" y="2"/>
                </a:lnTo>
                <a:lnTo>
                  <a:pt x="13" y="0"/>
                </a:lnTo>
                <a:lnTo>
                  <a:pt x="13" y="2"/>
                </a:lnTo>
                <a:lnTo>
                  <a:pt x="15" y="2"/>
                </a:lnTo>
                <a:lnTo>
                  <a:pt x="15" y="1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0" name="Freeform 214"/>
          <p:cNvSpPr>
            <a:spLocks/>
          </p:cNvSpPr>
          <p:nvPr/>
        </p:nvSpPr>
        <p:spPr bwMode="auto">
          <a:xfrm>
            <a:off x="3290888" y="3736975"/>
            <a:ext cx="25400" cy="38100"/>
          </a:xfrm>
          <a:custGeom>
            <a:avLst/>
            <a:gdLst>
              <a:gd name="T0" fmla="*/ 0 w 16"/>
              <a:gd name="T1" fmla="*/ 2147483647 h 24"/>
              <a:gd name="T2" fmla="*/ 0 w 16"/>
              <a:gd name="T3" fmla="*/ 2147483647 h 24"/>
              <a:gd name="T4" fmla="*/ 2147483647 w 16"/>
              <a:gd name="T5" fmla="*/ 2147483647 h 24"/>
              <a:gd name="T6" fmla="*/ 2147483647 w 16"/>
              <a:gd name="T7" fmla="*/ 0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0 h 24"/>
              <a:gd name="T32" fmla="*/ 2147483647 w 16"/>
              <a:gd name="T33" fmla="*/ 0 h 24"/>
              <a:gd name="T34" fmla="*/ 2147483647 w 16"/>
              <a:gd name="T35" fmla="*/ 2147483647 h 24"/>
              <a:gd name="T36" fmla="*/ 2147483647 w 16"/>
              <a:gd name="T37" fmla="*/ 2147483647 h 24"/>
              <a:gd name="T38" fmla="*/ 2147483647 w 16"/>
              <a:gd name="T39" fmla="*/ 2147483647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4"/>
              <a:gd name="T62" fmla="*/ 16 w 16"/>
              <a:gd name="T63" fmla="*/ 24 h 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4">
                <a:moveTo>
                  <a:pt x="0" y="12"/>
                </a:moveTo>
                <a:lnTo>
                  <a:pt x="0" y="7"/>
                </a:lnTo>
                <a:lnTo>
                  <a:pt x="2" y="5"/>
                </a:lnTo>
                <a:lnTo>
                  <a:pt x="2" y="0"/>
                </a:lnTo>
                <a:lnTo>
                  <a:pt x="3" y="0"/>
                </a:lnTo>
                <a:lnTo>
                  <a:pt x="3" y="10"/>
                </a:lnTo>
                <a:lnTo>
                  <a:pt x="5" y="12"/>
                </a:lnTo>
                <a:lnTo>
                  <a:pt x="5" y="22"/>
                </a:lnTo>
                <a:lnTo>
                  <a:pt x="6" y="24"/>
                </a:lnTo>
                <a:lnTo>
                  <a:pt x="8" y="24"/>
                </a:lnTo>
                <a:lnTo>
                  <a:pt x="8" y="19"/>
                </a:lnTo>
                <a:lnTo>
                  <a:pt x="10" y="19"/>
                </a:lnTo>
                <a:lnTo>
                  <a:pt x="10" y="7"/>
                </a:lnTo>
                <a:lnTo>
                  <a:pt x="11" y="7"/>
                </a:lnTo>
                <a:lnTo>
                  <a:pt x="11" y="2"/>
                </a:lnTo>
                <a:lnTo>
                  <a:pt x="13" y="0"/>
                </a:lnTo>
                <a:lnTo>
                  <a:pt x="14" y="0"/>
                </a:lnTo>
                <a:lnTo>
                  <a:pt x="14" y="7"/>
                </a:lnTo>
                <a:lnTo>
                  <a:pt x="16" y="7"/>
                </a:lnTo>
                <a:lnTo>
                  <a:pt x="16" y="1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1" name="Freeform 215"/>
          <p:cNvSpPr>
            <a:spLocks/>
          </p:cNvSpPr>
          <p:nvPr/>
        </p:nvSpPr>
        <p:spPr bwMode="auto">
          <a:xfrm>
            <a:off x="3322639" y="3795713"/>
            <a:ext cx="20637" cy="30162"/>
          </a:xfrm>
          <a:custGeom>
            <a:avLst/>
            <a:gdLst>
              <a:gd name="T0" fmla="*/ 0 w 13"/>
              <a:gd name="T1" fmla="*/ 2147483647 h 19"/>
              <a:gd name="T2" fmla="*/ 0 w 13"/>
              <a:gd name="T3" fmla="*/ 2147483647 h 19"/>
              <a:gd name="T4" fmla="*/ 2147483647 w 13"/>
              <a:gd name="T5" fmla="*/ 2147483647 h 19"/>
              <a:gd name="T6" fmla="*/ 2147483647 w 13"/>
              <a:gd name="T7" fmla="*/ 0 h 19"/>
              <a:gd name="T8" fmla="*/ 2147483647 w 13"/>
              <a:gd name="T9" fmla="*/ 0 h 19"/>
              <a:gd name="T10" fmla="*/ 2147483647 w 13"/>
              <a:gd name="T11" fmla="*/ 2147483647 h 19"/>
              <a:gd name="T12" fmla="*/ 2147483647 w 13"/>
              <a:gd name="T13" fmla="*/ 2147483647 h 19"/>
              <a:gd name="T14" fmla="*/ 2147483647 w 13"/>
              <a:gd name="T15" fmla="*/ 2147483647 h 19"/>
              <a:gd name="T16" fmla="*/ 2147483647 w 13"/>
              <a:gd name="T17" fmla="*/ 2147483647 h 19"/>
              <a:gd name="T18" fmla="*/ 2147483647 w 13"/>
              <a:gd name="T19" fmla="*/ 2147483647 h 19"/>
              <a:gd name="T20" fmla="*/ 2147483647 w 13"/>
              <a:gd name="T21" fmla="*/ 2147483647 h 19"/>
              <a:gd name="T22" fmla="*/ 2147483647 w 13"/>
              <a:gd name="T23" fmla="*/ 2147483647 h 19"/>
              <a:gd name="T24" fmla="*/ 2147483647 w 13"/>
              <a:gd name="T25" fmla="*/ 0 h 19"/>
              <a:gd name="T26" fmla="*/ 2147483647 w 13"/>
              <a:gd name="T27" fmla="*/ 2147483647 h 19"/>
              <a:gd name="T28" fmla="*/ 2147483647 w 13"/>
              <a:gd name="T29" fmla="*/ 2147483647 h 19"/>
              <a:gd name="T30" fmla="*/ 2147483647 w 13"/>
              <a:gd name="T31" fmla="*/ 2147483647 h 19"/>
              <a:gd name="T32" fmla="*/ 2147483647 w 13"/>
              <a:gd name="T33" fmla="*/ 2147483647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9"/>
              <a:gd name="T53" fmla="*/ 13 w 1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9">
                <a:moveTo>
                  <a:pt x="0" y="10"/>
                </a:moveTo>
                <a:lnTo>
                  <a:pt x="0" y="7"/>
                </a:lnTo>
                <a:lnTo>
                  <a:pt x="2" y="5"/>
                </a:lnTo>
                <a:lnTo>
                  <a:pt x="2" y="0"/>
                </a:lnTo>
                <a:lnTo>
                  <a:pt x="3" y="0"/>
                </a:lnTo>
                <a:lnTo>
                  <a:pt x="3" y="17"/>
                </a:lnTo>
                <a:lnTo>
                  <a:pt x="5" y="19"/>
                </a:lnTo>
                <a:lnTo>
                  <a:pt x="6" y="19"/>
                </a:lnTo>
                <a:lnTo>
                  <a:pt x="6" y="14"/>
                </a:lnTo>
                <a:lnTo>
                  <a:pt x="8" y="14"/>
                </a:lnTo>
                <a:lnTo>
                  <a:pt x="8" y="2"/>
                </a:lnTo>
                <a:lnTo>
                  <a:pt x="10" y="2"/>
                </a:lnTo>
                <a:lnTo>
                  <a:pt x="10" y="0"/>
                </a:lnTo>
                <a:lnTo>
                  <a:pt x="11" y="2"/>
                </a:lnTo>
                <a:lnTo>
                  <a:pt x="11" y="7"/>
                </a:lnTo>
                <a:lnTo>
                  <a:pt x="13" y="7"/>
                </a:lnTo>
                <a:lnTo>
                  <a:pt x="13" y="1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2" name="Freeform 216"/>
          <p:cNvSpPr>
            <a:spLocks/>
          </p:cNvSpPr>
          <p:nvPr/>
        </p:nvSpPr>
        <p:spPr bwMode="auto">
          <a:xfrm>
            <a:off x="3346450" y="3868738"/>
            <a:ext cx="19050" cy="25400"/>
          </a:xfrm>
          <a:custGeom>
            <a:avLst/>
            <a:gdLst>
              <a:gd name="T0" fmla="*/ 0 w 12"/>
              <a:gd name="T1" fmla="*/ 2147483647 h 16"/>
              <a:gd name="T2" fmla="*/ 0 w 12"/>
              <a:gd name="T3" fmla="*/ 0 h 16"/>
              <a:gd name="T4" fmla="*/ 2147483647 w 12"/>
              <a:gd name="T5" fmla="*/ 0 h 16"/>
              <a:gd name="T6" fmla="*/ 2147483647 w 12"/>
              <a:gd name="T7" fmla="*/ 2147483647 h 16"/>
              <a:gd name="T8" fmla="*/ 2147483647 w 12"/>
              <a:gd name="T9" fmla="*/ 2147483647 h 16"/>
              <a:gd name="T10" fmla="*/ 2147483647 w 12"/>
              <a:gd name="T11" fmla="*/ 2147483647 h 16"/>
              <a:gd name="T12" fmla="*/ 2147483647 w 12"/>
              <a:gd name="T13" fmla="*/ 2147483647 h 16"/>
              <a:gd name="T14" fmla="*/ 2147483647 w 12"/>
              <a:gd name="T15" fmla="*/ 2147483647 h 16"/>
              <a:gd name="T16" fmla="*/ 2147483647 w 12"/>
              <a:gd name="T17" fmla="*/ 2147483647 h 16"/>
              <a:gd name="T18" fmla="*/ 2147483647 w 12"/>
              <a:gd name="T19" fmla="*/ 2147483647 h 16"/>
              <a:gd name="T20" fmla="*/ 2147483647 w 12"/>
              <a:gd name="T21" fmla="*/ 0 h 16"/>
              <a:gd name="T22" fmla="*/ 2147483647 w 12"/>
              <a:gd name="T23" fmla="*/ 0 h 16"/>
              <a:gd name="T24" fmla="*/ 2147483647 w 12"/>
              <a:gd name="T25" fmla="*/ 2147483647 h 16"/>
              <a:gd name="T26" fmla="*/ 2147483647 w 12"/>
              <a:gd name="T27" fmla="*/ 2147483647 h 16"/>
              <a:gd name="T28" fmla="*/ 2147483647 w 12"/>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6"/>
              <a:gd name="T47" fmla="*/ 12 w 12"/>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6">
                <a:moveTo>
                  <a:pt x="0" y="8"/>
                </a:moveTo>
                <a:lnTo>
                  <a:pt x="0" y="0"/>
                </a:lnTo>
                <a:lnTo>
                  <a:pt x="2" y="0"/>
                </a:lnTo>
                <a:lnTo>
                  <a:pt x="2" y="6"/>
                </a:lnTo>
                <a:lnTo>
                  <a:pt x="4" y="8"/>
                </a:lnTo>
                <a:lnTo>
                  <a:pt x="4" y="14"/>
                </a:lnTo>
                <a:lnTo>
                  <a:pt x="5" y="16"/>
                </a:lnTo>
                <a:lnTo>
                  <a:pt x="7" y="16"/>
                </a:lnTo>
                <a:lnTo>
                  <a:pt x="7" y="2"/>
                </a:lnTo>
                <a:lnTo>
                  <a:pt x="9" y="2"/>
                </a:lnTo>
                <a:lnTo>
                  <a:pt x="9" y="0"/>
                </a:lnTo>
                <a:lnTo>
                  <a:pt x="10" y="0"/>
                </a:lnTo>
                <a:lnTo>
                  <a:pt x="10" y="5"/>
                </a:lnTo>
                <a:lnTo>
                  <a:pt x="12" y="5"/>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3" name="Freeform 217"/>
          <p:cNvSpPr>
            <a:spLocks/>
          </p:cNvSpPr>
          <p:nvPr/>
        </p:nvSpPr>
        <p:spPr bwMode="auto">
          <a:xfrm>
            <a:off x="3367088" y="3932239"/>
            <a:ext cx="19050" cy="26987"/>
          </a:xfrm>
          <a:custGeom>
            <a:avLst/>
            <a:gdLst>
              <a:gd name="T0" fmla="*/ 0 w 12"/>
              <a:gd name="T1" fmla="*/ 2147483647 h 17"/>
              <a:gd name="T2" fmla="*/ 0 w 12"/>
              <a:gd name="T3" fmla="*/ 0 h 17"/>
              <a:gd name="T4" fmla="*/ 2147483647 w 12"/>
              <a:gd name="T5" fmla="*/ 0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0 h 17"/>
              <a:gd name="T22" fmla="*/ 2147483647 w 12"/>
              <a:gd name="T23" fmla="*/ 0 h 17"/>
              <a:gd name="T24" fmla="*/ 2147483647 w 12"/>
              <a:gd name="T25" fmla="*/ 2147483647 h 17"/>
              <a:gd name="T26" fmla="*/ 2147483647 w 12"/>
              <a:gd name="T27" fmla="*/ 2147483647 h 17"/>
              <a:gd name="T28" fmla="*/ 2147483647 w 12"/>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0" y="9"/>
                </a:moveTo>
                <a:lnTo>
                  <a:pt x="0" y="0"/>
                </a:lnTo>
                <a:lnTo>
                  <a:pt x="2" y="0"/>
                </a:lnTo>
                <a:lnTo>
                  <a:pt x="2" y="7"/>
                </a:lnTo>
                <a:lnTo>
                  <a:pt x="4" y="9"/>
                </a:lnTo>
                <a:lnTo>
                  <a:pt x="4" y="15"/>
                </a:lnTo>
                <a:lnTo>
                  <a:pt x="5" y="17"/>
                </a:lnTo>
                <a:lnTo>
                  <a:pt x="7" y="17"/>
                </a:lnTo>
                <a:lnTo>
                  <a:pt x="7" y="2"/>
                </a:lnTo>
                <a:lnTo>
                  <a:pt x="8" y="2"/>
                </a:lnTo>
                <a:lnTo>
                  <a:pt x="8" y="0"/>
                </a:lnTo>
                <a:lnTo>
                  <a:pt x="10" y="0"/>
                </a:lnTo>
                <a:lnTo>
                  <a:pt x="10" y="5"/>
                </a:lnTo>
                <a:lnTo>
                  <a:pt x="12" y="5"/>
                </a:lnTo>
                <a:lnTo>
                  <a:pt x="12" y="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4" name="Freeform 218"/>
          <p:cNvSpPr>
            <a:spLocks/>
          </p:cNvSpPr>
          <p:nvPr/>
        </p:nvSpPr>
        <p:spPr bwMode="auto">
          <a:xfrm>
            <a:off x="3395663" y="3994150"/>
            <a:ext cx="17462" cy="26988"/>
          </a:xfrm>
          <a:custGeom>
            <a:avLst/>
            <a:gdLst>
              <a:gd name="T0" fmla="*/ 0 w 11"/>
              <a:gd name="T1" fmla="*/ 2147483647 h 17"/>
              <a:gd name="T2" fmla="*/ 0 w 11"/>
              <a:gd name="T3" fmla="*/ 0 h 17"/>
              <a:gd name="T4" fmla="*/ 2147483647 w 11"/>
              <a:gd name="T5" fmla="*/ 0 h 17"/>
              <a:gd name="T6" fmla="*/ 2147483647 w 11"/>
              <a:gd name="T7" fmla="*/ 2147483647 h 17"/>
              <a:gd name="T8" fmla="*/ 2147483647 w 11"/>
              <a:gd name="T9" fmla="*/ 2147483647 h 17"/>
              <a:gd name="T10" fmla="*/ 2147483647 w 11"/>
              <a:gd name="T11" fmla="*/ 2147483647 h 17"/>
              <a:gd name="T12" fmla="*/ 2147483647 w 11"/>
              <a:gd name="T13" fmla="*/ 2147483647 h 17"/>
              <a:gd name="T14" fmla="*/ 2147483647 w 11"/>
              <a:gd name="T15" fmla="*/ 2147483647 h 17"/>
              <a:gd name="T16" fmla="*/ 2147483647 w 11"/>
              <a:gd name="T17" fmla="*/ 2147483647 h 17"/>
              <a:gd name="T18" fmla="*/ 2147483647 w 11"/>
              <a:gd name="T19" fmla="*/ 2147483647 h 17"/>
              <a:gd name="T20" fmla="*/ 2147483647 w 11"/>
              <a:gd name="T21" fmla="*/ 0 h 17"/>
              <a:gd name="T22" fmla="*/ 2147483647 w 11"/>
              <a:gd name="T23" fmla="*/ 0 h 17"/>
              <a:gd name="T24" fmla="*/ 2147483647 w 11"/>
              <a:gd name="T25" fmla="*/ 2147483647 h 17"/>
              <a:gd name="T26" fmla="*/ 2147483647 w 11"/>
              <a:gd name="T27" fmla="*/ 2147483647 h 17"/>
              <a:gd name="T28" fmla="*/ 2147483647 w 11"/>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7"/>
              <a:gd name="T47" fmla="*/ 11 w 11"/>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7">
                <a:moveTo>
                  <a:pt x="0" y="8"/>
                </a:moveTo>
                <a:lnTo>
                  <a:pt x="0" y="0"/>
                </a:lnTo>
                <a:lnTo>
                  <a:pt x="2" y="0"/>
                </a:lnTo>
                <a:lnTo>
                  <a:pt x="2" y="7"/>
                </a:lnTo>
                <a:lnTo>
                  <a:pt x="3" y="8"/>
                </a:lnTo>
                <a:lnTo>
                  <a:pt x="3" y="15"/>
                </a:lnTo>
                <a:lnTo>
                  <a:pt x="5" y="17"/>
                </a:lnTo>
                <a:lnTo>
                  <a:pt x="6" y="17"/>
                </a:lnTo>
                <a:lnTo>
                  <a:pt x="6" y="5"/>
                </a:lnTo>
                <a:lnTo>
                  <a:pt x="8" y="5"/>
                </a:lnTo>
                <a:lnTo>
                  <a:pt x="8" y="0"/>
                </a:lnTo>
                <a:lnTo>
                  <a:pt x="9" y="0"/>
                </a:lnTo>
                <a:lnTo>
                  <a:pt x="9" y="2"/>
                </a:lnTo>
                <a:lnTo>
                  <a:pt x="11" y="2"/>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5" name="Freeform 219"/>
          <p:cNvSpPr>
            <a:spLocks/>
          </p:cNvSpPr>
          <p:nvPr/>
        </p:nvSpPr>
        <p:spPr bwMode="auto">
          <a:xfrm>
            <a:off x="3411538" y="4062413"/>
            <a:ext cx="19050" cy="25400"/>
          </a:xfrm>
          <a:custGeom>
            <a:avLst/>
            <a:gdLst>
              <a:gd name="T0" fmla="*/ 0 w 12"/>
              <a:gd name="T1" fmla="*/ 2147483647 h 16"/>
              <a:gd name="T2" fmla="*/ 0 w 12"/>
              <a:gd name="T3" fmla="*/ 0 h 16"/>
              <a:gd name="T4" fmla="*/ 2147483647 w 12"/>
              <a:gd name="T5" fmla="*/ 0 h 16"/>
              <a:gd name="T6" fmla="*/ 2147483647 w 12"/>
              <a:gd name="T7" fmla="*/ 2147483647 h 16"/>
              <a:gd name="T8" fmla="*/ 2147483647 w 12"/>
              <a:gd name="T9" fmla="*/ 2147483647 h 16"/>
              <a:gd name="T10" fmla="*/ 2147483647 w 12"/>
              <a:gd name="T11" fmla="*/ 2147483647 h 16"/>
              <a:gd name="T12" fmla="*/ 2147483647 w 12"/>
              <a:gd name="T13" fmla="*/ 2147483647 h 16"/>
              <a:gd name="T14" fmla="*/ 2147483647 w 12"/>
              <a:gd name="T15" fmla="*/ 2147483647 h 16"/>
              <a:gd name="T16" fmla="*/ 2147483647 w 12"/>
              <a:gd name="T17" fmla="*/ 2147483647 h 16"/>
              <a:gd name="T18" fmla="*/ 2147483647 w 12"/>
              <a:gd name="T19" fmla="*/ 2147483647 h 16"/>
              <a:gd name="T20" fmla="*/ 2147483647 w 12"/>
              <a:gd name="T21" fmla="*/ 0 h 16"/>
              <a:gd name="T22" fmla="*/ 2147483647 w 12"/>
              <a:gd name="T23" fmla="*/ 0 h 16"/>
              <a:gd name="T24" fmla="*/ 2147483647 w 12"/>
              <a:gd name="T25" fmla="*/ 2147483647 h 16"/>
              <a:gd name="T26" fmla="*/ 2147483647 w 12"/>
              <a:gd name="T27" fmla="*/ 2147483647 h 16"/>
              <a:gd name="T28" fmla="*/ 2147483647 w 12"/>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6"/>
              <a:gd name="T47" fmla="*/ 12 w 12"/>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6">
                <a:moveTo>
                  <a:pt x="0" y="8"/>
                </a:moveTo>
                <a:lnTo>
                  <a:pt x="0" y="0"/>
                </a:lnTo>
                <a:lnTo>
                  <a:pt x="2" y="0"/>
                </a:lnTo>
                <a:lnTo>
                  <a:pt x="2" y="6"/>
                </a:lnTo>
                <a:lnTo>
                  <a:pt x="3" y="8"/>
                </a:lnTo>
                <a:lnTo>
                  <a:pt x="3" y="14"/>
                </a:lnTo>
                <a:lnTo>
                  <a:pt x="5" y="16"/>
                </a:lnTo>
                <a:lnTo>
                  <a:pt x="7" y="16"/>
                </a:lnTo>
                <a:lnTo>
                  <a:pt x="7" y="5"/>
                </a:lnTo>
                <a:lnTo>
                  <a:pt x="8" y="5"/>
                </a:lnTo>
                <a:lnTo>
                  <a:pt x="8" y="0"/>
                </a:lnTo>
                <a:lnTo>
                  <a:pt x="10" y="0"/>
                </a:lnTo>
                <a:lnTo>
                  <a:pt x="10" y="2"/>
                </a:lnTo>
                <a:lnTo>
                  <a:pt x="12" y="2"/>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6" name="Freeform 220"/>
          <p:cNvSpPr>
            <a:spLocks/>
          </p:cNvSpPr>
          <p:nvPr/>
        </p:nvSpPr>
        <p:spPr bwMode="auto">
          <a:xfrm>
            <a:off x="3408364" y="4062413"/>
            <a:ext cx="22225" cy="25400"/>
          </a:xfrm>
          <a:custGeom>
            <a:avLst/>
            <a:gdLst>
              <a:gd name="T0" fmla="*/ 0 w 14"/>
              <a:gd name="T1" fmla="*/ 2147483647 h 16"/>
              <a:gd name="T2" fmla="*/ 0 w 14"/>
              <a:gd name="T3" fmla="*/ 2147483647 h 16"/>
              <a:gd name="T4" fmla="*/ 2147483647 w 14"/>
              <a:gd name="T5" fmla="*/ 2147483647 h 16"/>
              <a:gd name="T6" fmla="*/ 2147483647 w 14"/>
              <a:gd name="T7" fmla="*/ 0 h 16"/>
              <a:gd name="T8" fmla="*/ 2147483647 w 14"/>
              <a:gd name="T9" fmla="*/ 0 h 16"/>
              <a:gd name="T10" fmla="*/ 2147483647 w 14"/>
              <a:gd name="T11" fmla="*/ 2147483647 h 16"/>
              <a:gd name="T12" fmla="*/ 2147483647 w 14"/>
              <a:gd name="T13" fmla="*/ 2147483647 h 16"/>
              <a:gd name="T14" fmla="*/ 2147483647 w 14"/>
              <a:gd name="T15" fmla="*/ 2147483647 h 16"/>
              <a:gd name="T16" fmla="*/ 2147483647 w 14"/>
              <a:gd name="T17" fmla="*/ 2147483647 h 16"/>
              <a:gd name="T18" fmla="*/ 2147483647 w 14"/>
              <a:gd name="T19" fmla="*/ 2147483647 h 16"/>
              <a:gd name="T20" fmla="*/ 2147483647 w 14"/>
              <a:gd name="T21" fmla="*/ 2147483647 h 16"/>
              <a:gd name="T22" fmla="*/ 2147483647 w 14"/>
              <a:gd name="T23" fmla="*/ 2147483647 h 16"/>
              <a:gd name="T24" fmla="*/ 2147483647 w 14"/>
              <a:gd name="T25" fmla="*/ 0 h 16"/>
              <a:gd name="T26" fmla="*/ 2147483647 w 14"/>
              <a:gd name="T27" fmla="*/ 0 h 16"/>
              <a:gd name="T28" fmla="*/ 2147483647 w 14"/>
              <a:gd name="T29" fmla="*/ 2147483647 h 16"/>
              <a:gd name="T30" fmla="*/ 2147483647 w 14"/>
              <a:gd name="T31" fmla="*/ 2147483647 h 16"/>
              <a:gd name="T32" fmla="*/ 2147483647 w 14"/>
              <a:gd name="T33" fmla="*/ 214748364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0" y="8"/>
                </a:moveTo>
                <a:lnTo>
                  <a:pt x="0" y="5"/>
                </a:lnTo>
                <a:lnTo>
                  <a:pt x="2" y="5"/>
                </a:lnTo>
                <a:lnTo>
                  <a:pt x="2" y="0"/>
                </a:lnTo>
                <a:lnTo>
                  <a:pt x="3" y="0"/>
                </a:lnTo>
                <a:lnTo>
                  <a:pt x="3" y="14"/>
                </a:lnTo>
                <a:lnTo>
                  <a:pt x="5" y="16"/>
                </a:lnTo>
                <a:lnTo>
                  <a:pt x="7" y="16"/>
                </a:lnTo>
                <a:lnTo>
                  <a:pt x="7" y="11"/>
                </a:lnTo>
                <a:lnTo>
                  <a:pt x="9" y="11"/>
                </a:lnTo>
                <a:lnTo>
                  <a:pt x="9" y="2"/>
                </a:lnTo>
                <a:lnTo>
                  <a:pt x="10" y="2"/>
                </a:lnTo>
                <a:lnTo>
                  <a:pt x="10" y="0"/>
                </a:lnTo>
                <a:lnTo>
                  <a:pt x="12" y="0"/>
                </a:lnTo>
                <a:lnTo>
                  <a:pt x="12" y="5"/>
                </a:lnTo>
                <a:lnTo>
                  <a:pt x="14" y="5"/>
                </a:lnTo>
                <a:lnTo>
                  <a:pt x="14"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7" name="Freeform 221"/>
          <p:cNvSpPr>
            <a:spLocks/>
          </p:cNvSpPr>
          <p:nvPr/>
        </p:nvSpPr>
        <p:spPr bwMode="auto">
          <a:xfrm>
            <a:off x="3419475" y="4122739"/>
            <a:ext cx="20638" cy="26987"/>
          </a:xfrm>
          <a:custGeom>
            <a:avLst/>
            <a:gdLst>
              <a:gd name="T0" fmla="*/ 0 w 13"/>
              <a:gd name="T1" fmla="*/ 2147483647 h 17"/>
              <a:gd name="T2" fmla="*/ 0 w 13"/>
              <a:gd name="T3" fmla="*/ 2147483647 h 17"/>
              <a:gd name="T4" fmla="*/ 2147483647 w 13"/>
              <a:gd name="T5" fmla="*/ 2147483647 h 17"/>
              <a:gd name="T6" fmla="*/ 2147483647 w 13"/>
              <a:gd name="T7" fmla="*/ 0 h 17"/>
              <a:gd name="T8" fmla="*/ 2147483647 w 13"/>
              <a:gd name="T9" fmla="*/ 0 h 17"/>
              <a:gd name="T10" fmla="*/ 2147483647 w 13"/>
              <a:gd name="T11" fmla="*/ 2147483647 h 17"/>
              <a:gd name="T12" fmla="*/ 2147483647 w 13"/>
              <a:gd name="T13" fmla="*/ 2147483647 h 17"/>
              <a:gd name="T14" fmla="*/ 2147483647 w 13"/>
              <a:gd name="T15" fmla="*/ 2147483647 h 17"/>
              <a:gd name="T16" fmla="*/ 2147483647 w 13"/>
              <a:gd name="T17" fmla="*/ 2147483647 h 17"/>
              <a:gd name="T18" fmla="*/ 2147483647 w 13"/>
              <a:gd name="T19" fmla="*/ 2147483647 h 17"/>
              <a:gd name="T20" fmla="*/ 2147483647 w 13"/>
              <a:gd name="T21" fmla="*/ 2147483647 h 17"/>
              <a:gd name="T22" fmla="*/ 2147483647 w 13"/>
              <a:gd name="T23" fmla="*/ 2147483647 h 17"/>
              <a:gd name="T24" fmla="*/ 2147483647 w 13"/>
              <a:gd name="T25" fmla="*/ 0 h 17"/>
              <a:gd name="T26" fmla="*/ 2147483647 w 13"/>
              <a:gd name="T27" fmla="*/ 0 h 17"/>
              <a:gd name="T28" fmla="*/ 2147483647 w 13"/>
              <a:gd name="T29" fmla="*/ 2147483647 h 17"/>
              <a:gd name="T30" fmla="*/ 2147483647 w 13"/>
              <a:gd name="T31" fmla="*/ 2147483647 h 17"/>
              <a:gd name="T32" fmla="*/ 2147483647 w 13"/>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7"/>
              <a:gd name="T53" fmla="*/ 13 w 1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7">
                <a:moveTo>
                  <a:pt x="0" y="8"/>
                </a:moveTo>
                <a:lnTo>
                  <a:pt x="0" y="5"/>
                </a:lnTo>
                <a:lnTo>
                  <a:pt x="2" y="5"/>
                </a:lnTo>
                <a:lnTo>
                  <a:pt x="2" y="0"/>
                </a:lnTo>
                <a:lnTo>
                  <a:pt x="3" y="0"/>
                </a:lnTo>
                <a:lnTo>
                  <a:pt x="3" y="15"/>
                </a:lnTo>
                <a:lnTo>
                  <a:pt x="5" y="17"/>
                </a:lnTo>
                <a:lnTo>
                  <a:pt x="6" y="17"/>
                </a:lnTo>
                <a:lnTo>
                  <a:pt x="6" y="12"/>
                </a:lnTo>
                <a:lnTo>
                  <a:pt x="8" y="12"/>
                </a:lnTo>
                <a:lnTo>
                  <a:pt x="8" y="2"/>
                </a:lnTo>
                <a:lnTo>
                  <a:pt x="10" y="2"/>
                </a:lnTo>
                <a:lnTo>
                  <a:pt x="10" y="0"/>
                </a:lnTo>
                <a:lnTo>
                  <a:pt x="11" y="0"/>
                </a:lnTo>
                <a:lnTo>
                  <a:pt x="11" y="5"/>
                </a:lnTo>
                <a:lnTo>
                  <a:pt x="13" y="5"/>
                </a:lnTo>
                <a:lnTo>
                  <a:pt x="13"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8" name="Freeform 222"/>
          <p:cNvSpPr>
            <a:spLocks/>
          </p:cNvSpPr>
          <p:nvPr/>
        </p:nvSpPr>
        <p:spPr bwMode="auto">
          <a:xfrm>
            <a:off x="3435350" y="4191000"/>
            <a:ext cx="19050" cy="26988"/>
          </a:xfrm>
          <a:custGeom>
            <a:avLst/>
            <a:gdLst>
              <a:gd name="T0" fmla="*/ 0 w 12"/>
              <a:gd name="T1" fmla="*/ 2147483647 h 17"/>
              <a:gd name="T2" fmla="*/ 0 w 12"/>
              <a:gd name="T3" fmla="*/ 0 h 17"/>
              <a:gd name="T4" fmla="*/ 2147483647 w 12"/>
              <a:gd name="T5" fmla="*/ 0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0 h 17"/>
              <a:gd name="T22" fmla="*/ 2147483647 w 12"/>
              <a:gd name="T23" fmla="*/ 0 h 17"/>
              <a:gd name="T24" fmla="*/ 2147483647 w 12"/>
              <a:gd name="T25" fmla="*/ 2147483647 h 17"/>
              <a:gd name="T26" fmla="*/ 2147483647 w 12"/>
              <a:gd name="T27" fmla="*/ 2147483647 h 17"/>
              <a:gd name="T28" fmla="*/ 2147483647 w 12"/>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0" y="8"/>
                </a:moveTo>
                <a:lnTo>
                  <a:pt x="0" y="0"/>
                </a:lnTo>
                <a:lnTo>
                  <a:pt x="2" y="0"/>
                </a:lnTo>
                <a:lnTo>
                  <a:pt x="2" y="6"/>
                </a:lnTo>
                <a:lnTo>
                  <a:pt x="4" y="8"/>
                </a:lnTo>
                <a:lnTo>
                  <a:pt x="4" y="15"/>
                </a:lnTo>
                <a:lnTo>
                  <a:pt x="5" y="17"/>
                </a:lnTo>
                <a:lnTo>
                  <a:pt x="7" y="17"/>
                </a:lnTo>
                <a:lnTo>
                  <a:pt x="7" y="5"/>
                </a:lnTo>
                <a:lnTo>
                  <a:pt x="8" y="5"/>
                </a:lnTo>
                <a:lnTo>
                  <a:pt x="8" y="0"/>
                </a:lnTo>
                <a:lnTo>
                  <a:pt x="10" y="0"/>
                </a:lnTo>
                <a:lnTo>
                  <a:pt x="10" y="2"/>
                </a:lnTo>
                <a:lnTo>
                  <a:pt x="12" y="2"/>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9" name="Freeform 223"/>
          <p:cNvSpPr>
            <a:spLocks/>
          </p:cNvSpPr>
          <p:nvPr/>
        </p:nvSpPr>
        <p:spPr bwMode="auto">
          <a:xfrm>
            <a:off x="3430588" y="4252913"/>
            <a:ext cx="17462" cy="25400"/>
          </a:xfrm>
          <a:custGeom>
            <a:avLst/>
            <a:gdLst>
              <a:gd name="T0" fmla="*/ 0 w 11"/>
              <a:gd name="T1" fmla="*/ 2147483647 h 16"/>
              <a:gd name="T2" fmla="*/ 0 w 11"/>
              <a:gd name="T3" fmla="*/ 0 h 16"/>
              <a:gd name="T4" fmla="*/ 2147483647 w 11"/>
              <a:gd name="T5" fmla="*/ 0 h 16"/>
              <a:gd name="T6" fmla="*/ 2147483647 w 11"/>
              <a:gd name="T7" fmla="*/ 2147483647 h 16"/>
              <a:gd name="T8" fmla="*/ 2147483647 w 11"/>
              <a:gd name="T9" fmla="*/ 2147483647 h 16"/>
              <a:gd name="T10" fmla="*/ 2147483647 w 11"/>
              <a:gd name="T11" fmla="*/ 2147483647 h 16"/>
              <a:gd name="T12" fmla="*/ 2147483647 w 11"/>
              <a:gd name="T13" fmla="*/ 2147483647 h 16"/>
              <a:gd name="T14" fmla="*/ 2147483647 w 11"/>
              <a:gd name="T15" fmla="*/ 2147483647 h 16"/>
              <a:gd name="T16" fmla="*/ 2147483647 w 11"/>
              <a:gd name="T17" fmla="*/ 2147483647 h 16"/>
              <a:gd name="T18" fmla="*/ 2147483647 w 11"/>
              <a:gd name="T19" fmla="*/ 2147483647 h 16"/>
              <a:gd name="T20" fmla="*/ 2147483647 w 11"/>
              <a:gd name="T21" fmla="*/ 0 h 16"/>
              <a:gd name="T22" fmla="*/ 2147483647 w 11"/>
              <a:gd name="T23" fmla="*/ 0 h 16"/>
              <a:gd name="T24" fmla="*/ 2147483647 w 11"/>
              <a:gd name="T25" fmla="*/ 2147483647 h 16"/>
              <a:gd name="T26" fmla="*/ 2147483647 w 11"/>
              <a:gd name="T27" fmla="*/ 2147483647 h 16"/>
              <a:gd name="T28" fmla="*/ 2147483647 w 11"/>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6"/>
              <a:gd name="T47" fmla="*/ 11 w 11"/>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6">
                <a:moveTo>
                  <a:pt x="0" y="8"/>
                </a:moveTo>
                <a:lnTo>
                  <a:pt x="0" y="0"/>
                </a:lnTo>
                <a:lnTo>
                  <a:pt x="2" y="0"/>
                </a:lnTo>
                <a:lnTo>
                  <a:pt x="2" y="6"/>
                </a:lnTo>
                <a:lnTo>
                  <a:pt x="3" y="8"/>
                </a:lnTo>
                <a:lnTo>
                  <a:pt x="3" y="14"/>
                </a:lnTo>
                <a:lnTo>
                  <a:pt x="5" y="16"/>
                </a:lnTo>
                <a:lnTo>
                  <a:pt x="6" y="16"/>
                </a:lnTo>
                <a:lnTo>
                  <a:pt x="6" y="5"/>
                </a:lnTo>
                <a:lnTo>
                  <a:pt x="8" y="5"/>
                </a:lnTo>
                <a:lnTo>
                  <a:pt x="8" y="0"/>
                </a:lnTo>
                <a:lnTo>
                  <a:pt x="9" y="0"/>
                </a:lnTo>
                <a:lnTo>
                  <a:pt x="9" y="2"/>
                </a:lnTo>
                <a:lnTo>
                  <a:pt x="11" y="2"/>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0" name="Freeform 224"/>
          <p:cNvSpPr>
            <a:spLocks/>
          </p:cNvSpPr>
          <p:nvPr/>
        </p:nvSpPr>
        <p:spPr bwMode="auto">
          <a:xfrm>
            <a:off x="3419476" y="4316414"/>
            <a:ext cx="17463" cy="26987"/>
          </a:xfrm>
          <a:custGeom>
            <a:avLst/>
            <a:gdLst>
              <a:gd name="T0" fmla="*/ 0 w 11"/>
              <a:gd name="T1" fmla="*/ 2147483647 h 17"/>
              <a:gd name="T2" fmla="*/ 0 w 11"/>
              <a:gd name="T3" fmla="*/ 0 h 17"/>
              <a:gd name="T4" fmla="*/ 2147483647 w 11"/>
              <a:gd name="T5" fmla="*/ 0 h 17"/>
              <a:gd name="T6" fmla="*/ 2147483647 w 11"/>
              <a:gd name="T7" fmla="*/ 2147483647 h 17"/>
              <a:gd name="T8" fmla="*/ 2147483647 w 11"/>
              <a:gd name="T9" fmla="*/ 2147483647 h 17"/>
              <a:gd name="T10" fmla="*/ 2147483647 w 11"/>
              <a:gd name="T11" fmla="*/ 2147483647 h 17"/>
              <a:gd name="T12" fmla="*/ 2147483647 w 11"/>
              <a:gd name="T13" fmla="*/ 2147483647 h 17"/>
              <a:gd name="T14" fmla="*/ 2147483647 w 11"/>
              <a:gd name="T15" fmla="*/ 2147483647 h 17"/>
              <a:gd name="T16" fmla="*/ 2147483647 w 11"/>
              <a:gd name="T17" fmla="*/ 2147483647 h 17"/>
              <a:gd name="T18" fmla="*/ 2147483647 w 11"/>
              <a:gd name="T19" fmla="*/ 2147483647 h 17"/>
              <a:gd name="T20" fmla="*/ 2147483647 w 11"/>
              <a:gd name="T21" fmla="*/ 0 h 17"/>
              <a:gd name="T22" fmla="*/ 2147483647 w 11"/>
              <a:gd name="T23" fmla="*/ 0 h 17"/>
              <a:gd name="T24" fmla="*/ 2147483647 w 11"/>
              <a:gd name="T25" fmla="*/ 2147483647 h 17"/>
              <a:gd name="T26" fmla="*/ 2147483647 w 11"/>
              <a:gd name="T27" fmla="*/ 2147483647 h 17"/>
              <a:gd name="T28" fmla="*/ 2147483647 w 11"/>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7"/>
              <a:gd name="T47" fmla="*/ 11 w 11"/>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7">
                <a:moveTo>
                  <a:pt x="0" y="8"/>
                </a:moveTo>
                <a:lnTo>
                  <a:pt x="0" y="0"/>
                </a:lnTo>
                <a:lnTo>
                  <a:pt x="2" y="0"/>
                </a:lnTo>
                <a:lnTo>
                  <a:pt x="2" y="7"/>
                </a:lnTo>
                <a:lnTo>
                  <a:pt x="3" y="8"/>
                </a:lnTo>
                <a:lnTo>
                  <a:pt x="3" y="15"/>
                </a:lnTo>
                <a:lnTo>
                  <a:pt x="5" y="17"/>
                </a:lnTo>
                <a:lnTo>
                  <a:pt x="6" y="17"/>
                </a:lnTo>
                <a:lnTo>
                  <a:pt x="6" y="5"/>
                </a:lnTo>
                <a:lnTo>
                  <a:pt x="8" y="5"/>
                </a:lnTo>
                <a:lnTo>
                  <a:pt x="8" y="0"/>
                </a:lnTo>
                <a:lnTo>
                  <a:pt x="9" y="0"/>
                </a:lnTo>
                <a:lnTo>
                  <a:pt x="9" y="2"/>
                </a:lnTo>
                <a:lnTo>
                  <a:pt x="11" y="2"/>
                </a:lnTo>
                <a:lnTo>
                  <a:pt x="11"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1" name="Freeform 225"/>
          <p:cNvSpPr>
            <a:spLocks/>
          </p:cNvSpPr>
          <p:nvPr/>
        </p:nvSpPr>
        <p:spPr bwMode="auto">
          <a:xfrm>
            <a:off x="3411538" y="4381500"/>
            <a:ext cx="19050" cy="26988"/>
          </a:xfrm>
          <a:custGeom>
            <a:avLst/>
            <a:gdLst>
              <a:gd name="T0" fmla="*/ 0 w 12"/>
              <a:gd name="T1" fmla="*/ 2147483647 h 17"/>
              <a:gd name="T2" fmla="*/ 0 w 12"/>
              <a:gd name="T3" fmla="*/ 0 h 17"/>
              <a:gd name="T4" fmla="*/ 2147483647 w 12"/>
              <a:gd name="T5" fmla="*/ 0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0 h 17"/>
              <a:gd name="T22" fmla="*/ 2147483647 w 12"/>
              <a:gd name="T23" fmla="*/ 0 h 17"/>
              <a:gd name="T24" fmla="*/ 2147483647 w 12"/>
              <a:gd name="T25" fmla="*/ 2147483647 h 17"/>
              <a:gd name="T26" fmla="*/ 2147483647 w 12"/>
              <a:gd name="T27" fmla="*/ 2147483647 h 17"/>
              <a:gd name="T28" fmla="*/ 2147483647 w 12"/>
              <a:gd name="T29" fmla="*/ 214748364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7"/>
              <a:gd name="T47" fmla="*/ 12 w 1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7">
                <a:moveTo>
                  <a:pt x="0" y="8"/>
                </a:moveTo>
                <a:lnTo>
                  <a:pt x="0" y="0"/>
                </a:lnTo>
                <a:lnTo>
                  <a:pt x="2" y="0"/>
                </a:lnTo>
                <a:lnTo>
                  <a:pt x="2" y="7"/>
                </a:lnTo>
                <a:lnTo>
                  <a:pt x="3" y="8"/>
                </a:lnTo>
                <a:lnTo>
                  <a:pt x="3" y="15"/>
                </a:lnTo>
                <a:lnTo>
                  <a:pt x="5" y="17"/>
                </a:lnTo>
                <a:lnTo>
                  <a:pt x="7" y="17"/>
                </a:lnTo>
                <a:lnTo>
                  <a:pt x="7" y="5"/>
                </a:lnTo>
                <a:lnTo>
                  <a:pt x="8" y="5"/>
                </a:lnTo>
                <a:lnTo>
                  <a:pt x="8" y="0"/>
                </a:lnTo>
                <a:lnTo>
                  <a:pt x="10" y="0"/>
                </a:lnTo>
                <a:lnTo>
                  <a:pt x="10" y="2"/>
                </a:lnTo>
                <a:lnTo>
                  <a:pt x="12" y="2"/>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2" name="Freeform 226"/>
          <p:cNvSpPr>
            <a:spLocks/>
          </p:cNvSpPr>
          <p:nvPr/>
        </p:nvSpPr>
        <p:spPr bwMode="auto">
          <a:xfrm>
            <a:off x="3408364" y="4381500"/>
            <a:ext cx="22225" cy="26988"/>
          </a:xfrm>
          <a:custGeom>
            <a:avLst/>
            <a:gdLst>
              <a:gd name="T0" fmla="*/ 0 w 14"/>
              <a:gd name="T1" fmla="*/ 2147483647 h 17"/>
              <a:gd name="T2" fmla="*/ 0 w 14"/>
              <a:gd name="T3" fmla="*/ 2147483647 h 17"/>
              <a:gd name="T4" fmla="*/ 2147483647 w 14"/>
              <a:gd name="T5" fmla="*/ 2147483647 h 17"/>
              <a:gd name="T6" fmla="*/ 2147483647 w 14"/>
              <a:gd name="T7" fmla="*/ 0 h 17"/>
              <a:gd name="T8" fmla="*/ 2147483647 w 14"/>
              <a:gd name="T9" fmla="*/ 0 h 17"/>
              <a:gd name="T10" fmla="*/ 2147483647 w 14"/>
              <a:gd name="T11" fmla="*/ 2147483647 h 17"/>
              <a:gd name="T12" fmla="*/ 2147483647 w 14"/>
              <a:gd name="T13" fmla="*/ 2147483647 h 17"/>
              <a:gd name="T14" fmla="*/ 2147483647 w 14"/>
              <a:gd name="T15" fmla="*/ 2147483647 h 17"/>
              <a:gd name="T16" fmla="*/ 2147483647 w 14"/>
              <a:gd name="T17" fmla="*/ 2147483647 h 17"/>
              <a:gd name="T18" fmla="*/ 2147483647 w 14"/>
              <a:gd name="T19" fmla="*/ 2147483647 h 17"/>
              <a:gd name="T20" fmla="*/ 2147483647 w 14"/>
              <a:gd name="T21" fmla="*/ 2147483647 h 17"/>
              <a:gd name="T22" fmla="*/ 2147483647 w 14"/>
              <a:gd name="T23" fmla="*/ 2147483647 h 17"/>
              <a:gd name="T24" fmla="*/ 2147483647 w 14"/>
              <a:gd name="T25" fmla="*/ 0 h 17"/>
              <a:gd name="T26" fmla="*/ 2147483647 w 14"/>
              <a:gd name="T27" fmla="*/ 0 h 17"/>
              <a:gd name="T28" fmla="*/ 2147483647 w 14"/>
              <a:gd name="T29" fmla="*/ 2147483647 h 17"/>
              <a:gd name="T30" fmla="*/ 2147483647 w 14"/>
              <a:gd name="T31" fmla="*/ 2147483647 h 17"/>
              <a:gd name="T32" fmla="*/ 2147483647 w 14"/>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7"/>
              <a:gd name="T53" fmla="*/ 14 w 1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7">
                <a:moveTo>
                  <a:pt x="0" y="8"/>
                </a:moveTo>
                <a:lnTo>
                  <a:pt x="0" y="5"/>
                </a:lnTo>
                <a:lnTo>
                  <a:pt x="2" y="5"/>
                </a:lnTo>
                <a:lnTo>
                  <a:pt x="2" y="0"/>
                </a:lnTo>
                <a:lnTo>
                  <a:pt x="3" y="0"/>
                </a:lnTo>
                <a:lnTo>
                  <a:pt x="3" y="15"/>
                </a:lnTo>
                <a:lnTo>
                  <a:pt x="5" y="17"/>
                </a:lnTo>
                <a:lnTo>
                  <a:pt x="7" y="17"/>
                </a:lnTo>
                <a:lnTo>
                  <a:pt x="7" y="12"/>
                </a:lnTo>
                <a:lnTo>
                  <a:pt x="9" y="12"/>
                </a:lnTo>
                <a:lnTo>
                  <a:pt x="9" y="2"/>
                </a:lnTo>
                <a:lnTo>
                  <a:pt x="10" y="2"/>
                </a:lnTo>
                <a:lnTo>
                  <a:pt x="10" y="0"/>
                </a:lnTo>
                <a:lnTo>
                  <a:pt x="12" y="0"/>
                </a:lnTo>
                <a:lnTo>
                  <a:pt x="12" y="5"/>
                </a:lnTo>
                <a:lnTo>
                  <a:pt x="14" y="5"/>
                </a:lnTo>
                <a:lnTo>
                  <a:pt x="14"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3" name="Freeform 227"/>
          <p:cNvSpPr>
            <a:spLocks/>
          </p:cNvSpPr>
          <p:nvPr/>
        </p:nvSpPr>
        <p:spPr bwMode="auto">
          <a:xfrm>
            <a:off x="3389314" y="4445000"/>
            <a:ext cx="22225" cy="26988"/>
          </a:xfrm>
          <a:custGeom>
            <a:avLst/>
            <a:gdLst>
              <a:gd name="T0" fmla="*/ 0 w 14"/>
              <a:gd name="T1" fmla="*/ 2147483647 h 17"/>
              <a:gd name="T2" fmla="*/ 0 w 14"/>
              <a:gd name="T3" fmla="*/ 2147483647 h 17"/>
              <a:gd name="T4" fmla="*/ 2147483647 w 14"/>
              <a:gd name="T5" fmla="*/ 2147483647 h 17"/>
              <a:gd name="T6" fmla="*/ 2147483647 w 14"/>
              <a:gd name="T7" fmla="*/ 0 h 17"/>
              <a:gd name="T8" fmla="*/ 2147483647 w 14"/>
              <a:gd name="T9" fmla="*/ 0 h 17"/>
              <a:gd name="T10" fmla="*/ 2147483647 w 14"/>
              <a:gd name="T11" fmla="*/ 2147483647 h 17"/>
              <a:gd name="T12" fmla="*/ 2147483647 w 14"/>
              <a:gd name="T13" fmla="*/ 2147483647 h 17"/>
              <a:gd name="T14" fmla="*/ 2147483647 w 14"/>
              <a:gd name="T15" fmla="*/ 2147483647 h 17"/>
              <a:gd name="T16" fmla="*/ 2147483647 w 14"/>
              <a:gd name="T17" fmla="*/ 2147483647 h 17"/>
              <a:gd name="T18" fmla="*/ 2147483647 w 14"/>
              <a:gd name="T19" fmla="*/ 2147483647 h 17"/>
              <a:gd name="T20" fmla="*/ 2147483647 w 14"/>
              <a:gd name="T21" fmla="*/ 2147483647 h 17"/>
              <a:gd name="T22" fmla="*/ 2147483647 w 14"/>
              <a:gd name="T23" fmla="*/ 2147483647 h 17"/>
              <a:gd name="T24" fmla="*/ 2147483647 w 14"/>
              <a:gd name="T25" fmla="*/ 0 h 17"/>
              <a:gd name="T26" fmla="*/ 2147483647 w 14"/>
              <a:gd name="T27" fmla="*/ 0 h 17"/>
              <a:gd name="T28" fmla="*/ 2147483647 w 14"/>
              <a:gd name="T29" fmla="*/ 2147483647 h 17"/>
              <a:gd name="T30" fmla="*/ 2147483647 w 14"/>
              <a:gd name="T31" fmla="*/ 2147483647 h 17"/>
              <a:gd name="T32" fmla="*/ 2147483647 w 14"/>
              <a:gd name="T33" fmla="*/ 214748364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7"/>
              <a:gd name="T53" fmla="*/ 14 w 1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7">
                <a:moveTo>
                  <a:pt x="0" y="8"/>
                </a:moveTo>
                <a:lnTo>
                  <a:pt x="0" y="5"/>
                </a:lnTo>
                <a:lnTo>
                  <a:pt x="2" y="5"/>
                </a:lnTo>
                <a:lnTo>
                  <a:pt x="2" y="0"/>
                </a:lnTo>
                <a:lnTo>
                  <a:pt x="4" y="0"/>
                </a:lnTo>
                <a:lnTo>
                  <a:pt x="4" y="15"/>
                </a:lnTo>
                <a:lnTo>
                  <a:pt x="5" y="17"/>
                </a:lnTo>
                <a:lnTo>
                  <a:pt x="7" y="17"/>
                </a:lnTo>
                <a:lnTo>
                  <a:pt x="7" y="12"/>
                </a:lnTo>
                <a:lnTo>
                  <a:pt x="9" y="12"/>
                </a:lnTo>
                <a:lnTo>
                  <a:pt x="9" y="2"/>
                </a:lnTo>
                <a:lnTo>
                  <a:pt x="11" y="2"/>
                </a:lnTo>
                <a:lnTo>
                  <a:pt x="11" y="0"/>
                </a:lnTo>
                <a:lnTo>
                  <a:pt x="12" y="0"/>
                </a:lnTo>
                <a:lnTo>
                  <a:pt x="12" y="5"/>
                </a:lnTo>
                <a:lnTo>
                  <a:pt x="14" y="5"/>
                </a:lnTo>
                <a:lnTo>
                  <a:pt x="14"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4" name="Freeform 228"/>
          <p:cNvSpPr>
            <a:spLocks/>
          </p:cNvSpPr>
          <p:nvPr/>
        </p:nvSpPr>
        <p:spPr bwMode="auto">
          <a:xfrm>
            <a:off x="3367088" y="4510089"/>
            <a:ext cx="19050" cy="28575"/>
          </a:xfrm>
          <a:custGeom>
            <a:avLst/>
            <a:gdLst>
              <a:gd name="T0" fmla="*/ 0 w 12"/>
              <a:gd name="T1" fmla="*/ 2147483647 h 18"/>
              <a:gd name="T2" fmla="*/ 0 w 12"/>
              <a:gd name="T3" fmla="*/ 0 h 18"/>
              <a:gd name="T4" fmla="*/ 2147483647 w 12"/>
              <a:gd name="T5" fmla="*/ 0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0 h 18"/>
              <a:gd name="T22" fmla="*/ 2147483647 w 12"/>
              <a:gd name="T23" fmla="*/ 0 h 18"/>
              <a:gd name="T24" fmla="*/ 2147483647 w 12"/>
              <a:gd name="T25" fmla="*/ 2147483647 h 18"/>
              <a:gd name="T26" fmla="*/ 2147483647 w 12"/>
              <a:gd name="T27" fmla="*/ 2147483647 h 18"/>
              <a:gd name="T28" fmla="*/ 2147483647 w 12"/>
              <a:gd name="T29" fmla="*/ 2147483647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8"/>
              <a:gd name="T47" fmla="*/ 12 w 12"/>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8">
                <a:moveTo>
                  <a:pt x="0" y="8"/>
                </a:moveTo>
                <a:lnTo>
                  <a:pt x="0" y="0"/>
                </a:lnTo>
                <a:lnTo>
                  <a:pt x="2" y="0"/>
                </a:lnTo>
                <a:lnTo>
                  <a:pt x="2" y="8"/>
                </a:lnTo>
                <a:lnTo>
                  <a:pt x="4" y="8"/>
                </a:lnTo>
                <a:lnTo>
                  <a:pt x="4" y="16"/>
                </a:lnTo>
                <a:lnTo>
                  <a:pt x="5" y="18"/>
                </a:lnTo>
                <a:lnTo>
                  <a:pt x="7" y="18"/>
                </a:lnTo>
                <a:lnTo>
                  <a:pt x="7" y="2"/>
                </a:lnTo>
                <a:lnTo>
                  <a:pt x="8" y="2"/>
                </a:lnTo>
                <a:lnTo>
                  <a:pt x="8" y="0"/>
                </a:lnTo>
                <a:lnTo>
                  <a:pt x="10" y="0"/>
                </a:lnTo>
                <a:lnTo>
                  <a:pt x="10" y="5"/>
                </a:lnTo>
                <a:lnTo>
                  <a:pt x="12" y="5"/>
                </a:lnTo>
                <a:lnTo>
                  <a:pt x="12" y="8"/>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5" name="Rectangle 229"/>
          <p:cNvSpPr>
            <a:spLocks noChangeArrowheads="1"/>
          </p:cNvSpPr>
          <p:nvPr/>
        </p:nvSpPr>
        <p:spPr bwMode="auto">
          <a:xfrm>
            <a:off x="2798763" y="3197225"/>
            <a:ext cx="132715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796" name="Rectangle 230"/>
          <p:cNvSpPr>
            <a:spLocks noChangeArrowheads="1"/>
          </p:cNvSpPr>
          <p:nvPr/>
        </p:nvSpPr>
        <p:spPr bwMode="auto">
          <a:xfrm>
            <a:off x="2798763" y="3213100"/>
            <a:ext cx="133081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Transmission 2</a:t>
            </a:r>
            <a:endParaRPr lang="fr-FR" sz="2400">
              <a:latin typeface="Times New Roman" pitchFamily="18" charset="0"/>
            </a:endParaRPr>
          </a:p>
        </p:txBody>
      </p:sp>
      <p:sp>
        <p:nvSpPr>
          <p:cNvPr id="30797" name="Rectangle 231"/>
          <p:cNvSpPr>
            <a:spLocks noChangeArrowheads="1"/>
          </p:cNvSpPr>
          <p:nvPr/>
        </p:nvSpPr>
        <p:spPr bwMode="auto">
          <a:xfrm>
            <a:off x="4198938" y="3316288"/>
            <a:ext cx="273050" cy="68262"/>
          </a:xfrm>
          <a:prstGeom prst="rect">
            <a:avLst/>
          </a:prstGeom>
          <a:solidFill>
            <a:srgbClr val="FF0000"/>
          </a:solidFill>
          <a:ln w="1588">
            <a:solidFill>
              <a:srgbClr val="000000"/>
            </a:solidFill>
            <a:miter lim="800000"/>
            <a:headEnd/>
            <a:tailEnd/>
          </a:ln>
        </p:spPr>
        <p:txBody>
          <a:bodyPr/>
          <a:lstStyle/>
          <a:p>
            <a:endParaRPr lang="en-US">
              <a:latin typeface="Calibri" pitchFamily="34" charset="0"/>
            </a:endParaRPr>
          </a:p>
        </p:txBody>
      </p:sp>
      <p:sp>
        <p:nvSpPr>
          <p:cNvPr id="30798" name="Freeform 232"/>
          <p:cNvSpPr>
            <a:spLocks/>
          </p:cNvSpPr>
          <p:nvPr/>
        </p:nvSpPr>
        <p:spPr bwMode="auto">
          <a:xfrm>
            <a:off x="4452939" y="3292476"/>
            <a:ext cx="84137" cy="112713"/>
          </a:xfrm>
          <a:custGeom>
            <a:avLst/>
            <a:gdLst>
              <a:gd name="T0" fmla="*/ 2147483647 w 53"/>
              <a:gd name="T1" fmla="*/ 2147483647 h 71"/>
              <a:gd name="T2" fmla="*/ 0 w 53"/>
              <a:gd name="T3" fmla="*/ 0 h 71"/>
              <a:gd name="T4" fmla="*/ 0 w 53"/>
              <a:gd name="T5" fmla="*/ 2147483647 h 71"/>
              <a:gd name="T6" fmla="*/ 2147483647 w 53"/>
              <a:gd name="T7" fmla="*/ 2147483647 h 71"/>
              <a:gd name="T8" fmla="*/ 0 60000 65536"/>
              <a:gd name="T9" fmla="*/ 0 60000 65536"/>
              <a:gd name="T10" fmla="*/ 0 60000 65536"/>
              <a:gd name="T11" fmla="*/ 0 60000 65536"/>
              <a:gd name="T12" fmla="*/ 0 w 53"/>
              <a:gd name="T13" fmla="*/ 0 h 71"/>
              <a:gd name="T14" fmla="*/ 53 w 53"/>
              <a:gd name="T15" fmla="*/ 71 h 71"/>
            </a:gdLst>
            <a:ahLst/>
            <a:cxnLst>
              <a:cxn ang="T8">
                <a:pos x="T0" y="T1"/>
              </a:cxn>
              <a:cxn ang="T9">
                <a:pos x="T2" y="T3"/>
              </a:cxn>
              <a:cxn ang="T10">
                <a:pos x="T4" y="T5"/>
              </a:cxn>
              <a:cxn ang="T11">
                <a:pos x="T6" y="T7"/>
              </a:cxn>
            </a:cxnLst>
            <a:rect l="T12" t="T13" r="T14" b="T15"/>
            <a:pathLst>
              <a:path w="53" h="71">
                <a:moveTo>
                  <a:pt x="53" y="35"/>
                </a:moveTo>
                <a:lnTo>
                  <a:pt x="0" y="0"/>
                </a:lnTo>
                <a:lnTo>
                  <a:pt x="0" y="71"/>
                </a:lnTo>
                <a:lnTo>
                  <a:pt x="53" y="35"/>
                </a:lnTo>
                <a:close/>
              </a:path>
            </a:pathLst>
          </a:custGeom>
          <a:solidFill>
            <a:srgbClr val="FF0000"/>
          </a:solidFill>
          <a:ln w="1588">
            <a:solidFill>
              <a:srgbClr val="000000"/>
            </a:solidFill>
            <a:round/>
            <a:headEnd/>
            <a:tailEnd/>
          </a:ln>
        </p:spPr>
        <p:txBody>
          <a:bodyPr/>
          <a:lstStyle/>
          <a:p>
            <a:endParaRPr lang="en-US"/>
          </a:p>
        </p:txBody>
      </p:sp>
      <p:sp>
        <p:nvSpPr>
          <p:cNvPr id="30799" name="Oval 233"/>
          <p:cNvSpPr>
            <a:spLocks noChangeArrowheads="1"/>
          </p:cNvSpPr>
          <p:nvPr/>
        </p:nvSpPr>
        <p:spPr bwMode="auto">
          <a:xfrm>
            <a:off x="5091114" y="3689351"/>
            <a:ext cx="84137" cy="10001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0800" name="Oval 234"/>
          <p:cNvSpPr>
            <a:spLocks noChangeArrowheads="1"/>
          </p:cNvSpPr>
          <p:nvPr/>
        </p:nvSpPr>
        <p:spPr bwMode="auto">
          <a:xfrm>
            <a:off x="5091113" y="4013200"/>
            <a:ext cx="57150" cy="69850"/>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sp>
        <p:nvSpPr>
          <p:cNvPr id="30801" name="Freeform 235"/>
          <p:cNvSpPr>
            <a:spLocks/>
          </p:cNvSpPr>
          <p:nvPr/>
        </p:nvSpPr>
        <p:spPr bwMode="auto">
          <a:xfrm>
            <a:off x="4862514" y="3554413"/>
            <a:ext cx="71437" cy="303212"/>
          </a:xfrm>
          <a:custGeom>
            <a:avLst/>
            <a:gdLst>
              <a:gd name="T0" fmla="*/ 2147483647 w 45"/>
              <a:gd name="T1" fmla="*/ 2147483647 h 191"/>
              <a:gd name="T2" fmla="*/ 2147483647 w 45"/>
              <a:gd name="T3" fmla="*/ 2147483647 h 191"/>
              <a:gd name="T4" fmla="*/ 2147483647 w 45"/>
              <a:gd name="T5" fmla="*/ 2147483647 h 191"/>
              <a:gd name="T6" fmla="*/ 2147483647 w 45"/>
              <a:gd name="T7" fmla="*/ 2147483647 h 191"/>
              <a:gd name="T8" fmla="*/ 2147483647 w 45"/>
              <a:gd name="T9" fmla="*/ 2147483647 h 191"/>
              <a:gd name="T10" fmla="*/ 2147483647 w 45"/>
              <a:gd name="T11" fmla="*/ 2147483647 h 191"/>
              <a:gd name="T12" fmla="*/ 2147483647 w 45"/>
              <a:gd name="T13" fmla="*/ 2147483647 h 191"/>
              <a:gd name="T14" fmla="*/ 2147483647 w 45"/>
              <a:gd name="T15" fmla="*/ 2147483647 h 191"/>
              <a:gd name="T16" fmla="*/ 2147483647 w 45"/>
              <a:gd name="T17" fmla="*/ 2147483647 h 191"/>
              <a:gd name="T18" fmla="*/ 2147483647 w 45"/>
              <a:gd name="T19" fmla="*/ 2147483647 h 191"/>
              <a:gd name="T20" fmla="*/ 0 w 45"/>
              <a:gd name="T21" fmla="*/ 2147483647 h 191"/>
              <a:gd name="T22" fmla="*/ 2147483647 w 45"/>
              <a:gd name="T23" fmla="*/ 2147483647 h 191"/>
              <a:gd name="T24" fmla="*/ 2147483647 w 45"/>
              <a:gd name="T25" fmla="*/ 2147483647 h 191"/>
              <a:gd name="T26" fmla="*/ 2147483647 w 45"/>
              <a:gd name="T27" fmla="*/ 2147483647 h 191"/>
              <a:gd name="T28" fmla="*/ 2147483647 w 45"/>
              <a:gd name="T29" fmla="*/ 2147483647 h 191"/>
              <a:gd name="T30" fmla="*/ 2147483647 w 45"/>
              <a:gd name="T31" fmla="*/ 2147483647 h 191"/>
              <a:gd name="T32" fmla="*/ 2147483647 w 45"/>
              <a:gd name="T33" fmla="*/ 2147483647 h 191"/>
              <a:gd name="T34" fmla="*/ 2147483647 w 45"/>
              <a:gd name="T35" fmla="*/ 2147483647 h 191"/>
              <a:gd name="T36" fmla="*/ 2147483647 w 45"/>
              <a:gd name="T37" fmla="*/ 2147483647 h 191"/>
              <a:gd name="T38" fmla="*/ 2147483647 w 45"/>
              <a:gd name="T39" fmla="*/ 2147483647 h 191"/>
              <a:gd name="T40" fmla="*/ 2147483647 w 45"/>
              <a:gd name="T41" fmla="*/ 2147483647 h 191"/>
              <a:gd name="T42" fmla="*/ 2147483647 w 45"/>
              <a:gd name="T43" fmla="*/ 2147483647 h 191"/>
              <a:gd name="T44" fmla="*/ 2147483647 w 45"/>
              <a:gd name="T45" fmla="*/ 2147483647 h 191"/>
              <a:gd name="T46" fmla="*/ 2147483647 w 45"/>
              <a:gd name="T47" fmla="*/ 2147483647 h 191"/>
              <a:gd name="T48" fmla="*/ 2147483647 w 45"/>
              <a:gd name="T49" fmla="*/ 2147483647 h 191"/>
              <a:gd name="T50" fmla="*/ 2147483647 w 45"/>
              <a:gd name="T51" fmla="*/ 2147483647 h 191"/>
              <a:gd name="T52" fmla="*/ 2147483647 w 45"/>
              <a:gd name="T53" fmla="*/ 2147483647 h 191"/>
              <a:gd name="T54" fmla="*/ 2147483647 w 45"/>
              <a:gd name="T55" fmla="*/ 2147483647 h 191"/>
              <a:gd name="T56" fmla="*/ 2147483647 w 45"/>
              <a:gd name="T57" fmla="*/ 2147483647 h 191"/>
              <a:gd name="T58" fmla="*/ 2147483647 w 45"/>
              <a:gd name="T59" fmla="*/ 2147483647 h 191"/>
              <a:gd name="T60" fmla="*/ 2147483647 w 45"/>
              <a:gd name="T61" fmla="*/ 2147483647 h 191"/>
              <a:gd name="T62" fmla="*/ 2147483647 w 45"/>
              <a:gd name="T63" fmla="*/ 2147483647 h 191"/>
              <a:gd name="T64" fmla="*/ 2147483647 w 45"/>
              <a:gd name="T65" fmla="*/ 2147483647 h 191"/>
              <a:gd name="T66" fmla="*/ 2147483647 w 45"/>
              <a:gd name="T67" fmla="*/ 2147483647 h 191"/>
              <a:gd name="T68" fmla="*/ 2147483647 w 45"/>
              <a:gd name="T69" fmla="*/ 2147483647 h 191"/>
              <a:gd name="T70" fmla="*/ 2147483647 w 45"/>
              <a:gd name="T71" fmla="*/ 2147483647 h 191"/>
              <a:gd name="T72" fmla="*/ 2147483647 w 45"/>
              <a:gd name="T73" fmla="*/ 2147483647 h 191"/>
              <a:gd name="T74" fmla="*/ 2147483647 w 45"/>
              <a:gd name="T75" fmla="*/ 2147483647 h 191"/>
              <a:gd name="T76" fmla="*/ 2147483647 w 45"/>
              <a:gd name="T77" fmla="*/ 2147483647 h 191"/>
              <a:gd name="T78" fmla="*/ 2147483647 w 45"/>
              <a:gd name="T79" fmla="*/ 2147483647 h 191"/>
              <a:gd name="T80" fmla="*/ 2147483647 w 45"/>
              <a:gd name="T81" fmla="*/ 2147483647 h 191"/>
              <a:gd name="T82" fmla="*/ 2147483647 w 45"/>
              <a:gd name="T83" fmla="*/ 2147483647 h 191"/>
              <a:gd name="T84" fmla="*/ 2147483647 w 45"/>
              <a:gd name="T85" fmla="*/ 2147483647 h 191"/>
              <a:gd name="T86" fmla="*/ 2147483647 w 45"/>
              <a:gd name="T87" fmla="*/ 2147483647 h 191"/>
              <a:gd name="T88" fmla="*/ 2147483647 w 45"/>
              <a:gd name="T89" fmla="*/ 2147483647 h 191"/>
              <a:gd name="T90" fmla="*/ 2147483647 w 45"/>
              <a:gd name="T91" fmla="*/ 0 h 1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191"/>
              <a:gd name="T140" fmla="*/ 45 w 45"/>
              <a:gd name="T141" fmla="*/ 191 h 1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191">
                <a:moveTo>
                  <a:pt x="37" y="0"/>
                </a:moveTo>
                <a:lnTo>
                  <a:pt x="35" y="2"/>
                </a:lnTo>
                <a:lnTo>
                  <a:pt x="32" y="4"/>
                </a:lnTo>
                <a:lnTo>
                  <a:pt x="30" y="7"/>
                </a:lnTo>
                <a:lnTo>
                  <a:pt x="27" y="10"/>
                </a:lnTo>
                <a:lnTo>
                  <a:pt x="25" y="14"/>
                </a:lnTo>
                <a:lnTo>
                  <a:pt x="23" y="15"/>
                </a:lnTo>
                <a:lnTo>
                  <a:pt x="22" y="19"/>
                </a:lnTo>
                <a:lnTo>
                  <a:pt x="20" y="20"/>
                </a:lnTo>
                <a:lnTo>
                  <a:pt x="19" y="24"/>
                </a:lnTo>
                <a:lnTo>
                  <a:pt x="17" y="26"/>
                </a:lnTo>
                <a:lnTo>
                  <a:pt x="13" y="30"/>
                </a:lnTo>
                <a:lnTo>
                  <a:pt x="13" y="34"/>
                </a:lnTo>
                <a:lnTo>
                  <a:pt x="8" y="42"/>
                </a:lnTo>
                <a:lnTo>
                  <a:pt x="8" y="44"/>
                </a:lnTo>
                <a:lnTo>
                  <a:pt x="7" y="48"/>
                </a:lnTo>
                <a:lnTo>
                  <a:pt x="7" y="51"/>
                </a:lnTo>
                <a:lnTo>
                  <a:pt x="4" y="58"/>
                </a:lnTo>
                <a:lnTo>
                  <a:pt x="4" y="63"/>
                </a:lnTo>
                <a:lnTo>
                  <a:pt x="2" y="66"/>
                </a:lnTo>
                <a:lnTo>
                  <a:pt x="2" y="73"/>
                </a:lnTo>
                <a:lnTo>
                  <a:pt x="0" y="76"/>
                </a:lnTo>
                <a:lnTo>
                  <a:pt x="0" y="113"/>
                </a:lnTo>
                <a:lnTo>
                  <a:pt x="2" y="115"/>
                </a:lnTo>
                <a:lnTo>
                  <a:pt x="2" y="122"/>
                </a:lnTo>
                <a:lnTo>
                  <a:pt x="4" y="125"/>
                </a:lnTo>
                <a:lnTo>
                  <a:pt x="4" y="132"/>
                </a:lnTo>
                <a:lnTo>
                  <a:pt x="7" y="139"/>
                </a:lnTo>
                <a:lnTo>
                  <a:pt x="7" y="140"/>
                </a:lnTo>
                <a:lnTo>
                  <a:pt x="8" y="144"/>
                </a:lnTo>
                <a:lnTo>
                  <a:pt x="8" y="147"/>
                </a:lnTo>
                <a:lnTo>
                  <a:pt x="12" y="152"/>
                </a:lnTo>
                <a:lnTo>
                  <a:pt x="13" y="154"/>
                </a:lnTo>
                <a:lnTo>
                  <a:pt x="13" y="159"/>
                </a:lnTo>
                <a:lnTo>
                  <a:pt x="17" y="162"/>
                </a:lnTo>
                <a:lnTo>
                  <a:pt x="20" y="169"/>
                </a:lnTo>
                <a:lnTo>
                  <a:pt x="22" y="171"/>
                </a:lnTo>
                <a:lnTo>
                  <a:pt x="23" y="174"/>
                </a:lnTo>
                <a:lnTo>
                  <a:pt x="25" y="176"/>
                </a:lnTo>
                <a:lnTo>
                  <a:pt x="27" y="179"/>
                </a:lnTo>
                <a:lnTo>
                  <a:pt x="28" y="181"/>
                </a:lnTo>
                <a:lnTo>
                  <a:pt x="30" y="184"/>
                </a:lnTo>
                <a:lnTo>
                  <a:pt x="32" y="186"/>
                </a:lnTo>
                <a:lnTo>
                  <a:pt x="35" y="188"/>
                </a:lnTo>
                <a:lnTo>
                  <a:pt x="35" y="189"/>
                </a:lnTo>
                <a:lnTo>
                  <a:pt x="37" y="191"/>
                </a:lnTo>
                <a:lnTo>
                  <a:pt x="43" y="184"/>
                </a:lnTo>
                <a:lnTo>
                  <a:pt x="45" y="186"/>
                </a:lnTo>
                <a:lnTo>
                  <a:pt x="42" y="181"/>
                </a:lnTo>
                <a:lnTo>
                  <a:pt x="38" y="179"/>
                </a:lnTo>
                <a:lnTo>
                  <a:pt x="37" y="177"/>
                </a:lnTo>
                <a:lnTo>
                  <a:pt x="35" y="174"/>
                </a:lnTo>
                <a:lnTo>
                  <a:pt x="34" y="173"/>
                </a:lnTo>
                <a:lnTo>
                  <a:pt x="32" y="169"/>
                </a:lnTo>
                <a:lnTo>
                  <a:pt x="30" y="167"/>
                </a:lnTo>
                <a:lnTo>
                  <a:pt x="28" y="164"/>
                </a:lnTo>
                <a:lnTo>
                  <a:pt x="27" y="162"/>
                </a:lnTo>
                <a:lnTo>
                  <a:pt x="23" y="155"/>
                </a:lnTo>
                <a:lnTo>
                  <a:pt x="23" y="152"/>
                </a:lnTo>
                <a:lnTo>
                  <a:pt x="20" y="147"/>
                </a:lnTo>
                <a:lnTo>
                  <a:pt x="19" y="145"/>
                </a:lnTo>
                <a:lnTo>
                  <a:pt x="19" y="140"/>
                </a:lnTo>
                <a:lnTo>
                  <a:pt x="17" y="137"/>
                </a:lnTo>
                <a:lnTo>
                  <a:pt x="17" y="135"/>
                </a:lnTo>
                <a:lnTo>
                  <a:pt x="13" y="129"/>
                </a:lnTo>
                <a:lnTo>
                  <a:pt x="13" y="122"/>
                </a:lnTo>
                <a:lnTo>
                  <a:pt x="12" y="118"/>
                </a:lnTo>
                <a:lnTo>
                  <a:pt x="12" y="111"/>
                </a:lnTo>
                <a:lnTo>
                  <a:pt x="10" y="110"/>
                </a:lnTo>
                <a:lnTo>
                  <a:pt x="10" y="80"/>
                </a:lnTo>
                <a:lnTo>
                  <a:pt x="12" y="76"/>
                </a:lnTo>
                <a:lnTo>
                  <a:pt x="12" y="70"/>
                </a:lnTo>
                <a:lnTo>
                  <a:pt x="13" y="66"/>
                </a:lnTo>
                <a:lnTo>
                  <a:pt x="13" y="61"/>
                </a:lnTo>
                <a:lnTo>
                  <a:pt x="17" y="54"/>
                </a:lnTo>
                <a:lnTo>
                  <a:pt x="17" y="51"/>
                </a:lnTo>
                <a:lnTo>
                  <a:pt x="19" y="48"/>
                </a:lnTo>
                <a:lnTo>
                  <a:pt x="19" y="46"/>
                </a:lnTo>
                <a:lnTo>
                  <a:pt x="20" y="41"/>
                </a:lnTo>
                <a:lnTo>
                  <a:pt x="23" y="37"/>
                </a:lnTo>
                <a:lnTo>
                  <a:pt x="23" y="32"/>
                </a:lnTo>
                <a:lnTo>
                  <a:pt x="25" y="30"/>
                </a:lnTo>
                <a:lnTo>
                  <a:pt x="27" y="27"/>
                </a:lnTo>
                <a:lnTo>
                  <a:pt x="28" y="26"/>
                </a:lnTo>
                <a:lnTo>
                  <a:pt x="30" y="22"/>
                </a:lnTo>
                <a:lnTo>
                  <a:pt x="32" y="20"/>
                </a:lnTo>
                <a:lnTo>
                  <a:pt x="34" y="17"/>
                </a:lnTo>
                <a:lnTo>
                  <a:pt x="37" y="14"/>
                </a:lnTo>
                <a:lnTo>
                  <a:pt x="38" y="10"/>
                </a:lnTo>
                <a:lnTo>
                  <a:pt x="42" y="8"/>
                </a:lnTo>
                <a:lnTo>
                  <a:pt x="43" y="7"/>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2" name="Freeform 236"/>
          <p:cNvSpPr>
            <a:spLocks/>
          </p:cNvSpPr>
          <p:nvPr/>
        </p:nvSpPr>
        <p:spPr bwMode="auto">
          <a:xfrm>
            <a:off x="4730750" y="3395663"/>
            <a:ext cx="147638" cy="588962"/>
          </a:xfrm>
          <a:custGeom>
            <a:avLst/>
            <a:gdLst>
              <a:gd name="T0" fmla="*/ 2147483647 w 93"/>
              <a:gd name="T1" fmla="*/ 2147483647 h 371"/>
              <a:gd name="T2" fmla="*/ 2147483647 w 93"/>
              <a:gd name="T3" fmla="*/ 2147483647 h 371"/>
              <a:gd name="T4" fmla="*/ 2147483647 w 93"/>
              <a:gd name="T5" fmla="*/ 2147483647 h 371"/>
              <a:gd name="T6" fmla="*/ 2147483647 w 93"/>
              <a:gd name="T7" fmla="*/ 2147483647 h 371"/>
              <a:gd name="T8" fmla="*/ 2147483647 w 93"/>
              <a:gd name="T9" fmla="*/ 2147483647 h 371"/>
              <a:gd name="T10" fmla="*/ 2147483647 w 93"/>
              <a:gd name="T11" fmla="*/ 2147483647 h 371"/>
              <a:gd name="T12" fmla="*/ 2147483647 w 93"/>
              <a:gd name="T13" fmla="*/ 2147483647 h 371"/>
              <a:gd name="T14" fmla="*/ 2147483647 w 93"/>
              <a:gd name="T15" fmla="*/ 2147483647 h 371"/>
              <a:gd name="T16" fmla="*/ 2147483647 w 93"/>
              <a:gd name="T17" fmla="*/ 2147483647 h 371"/>
              <a:gd name="T18" fmla="*/ 2147483647 w 93"/>
              <a:gd name="T19" fmla="*/ 2147483647 h 371"/>
              <a:gd name="T20" fmla="*/ 0 w 93"/>
              <a:gd name="T21" fmla="*/ 2147483647 h 371"/>
              <a:gd name="T22" fmla="*/ 2147483647 w 93"/>
              <a:gd name="T23" fmla="*/ 2147483647 h 371"/>
              <a:gd name="T24" fmla="*/ 2147483647 w 93"/>
              <a:gd name="T25" fmla="*/ 2147483647 h 371"/>
              <a:gd name="T26" fmla="*/ 2147483647 w 93"/>
              <a:gd name="T27" fmla="*/ 2147483647 h 371"/>
              <a:gd name="T28" fmla="*/ 2147483647 w 93"/>
              <a:gd name="T29" fmla="*/ 2147483647 h 371"/>
              <a:gd name="T30" fmla="*/ 2147483647 w 93"/>
              <a:gd name="T31" fmla="*/ 2147483647 h 371"/>
              <a:gd name="T32" fmla="*/ 2147483647 w 93"/>
              <a:gd name="T33" fmla="*/ 2147483647 h 371"/>
              <a:gd name="T34" fmla="*/ 2147483647 w 93"/>
              <a:gd name="T35" fmla="*/ 2147483647 h 371"/>
              <a:gd name="T36" fmla="*/ 2147483647 w 93"/>
              <a:gd name="T37" fmla="*/ 2147483647 h 371"/>
              <a:gd name="T38" fmla="*/ 2147483647 w 93"/>
              <a:gd name="T39" fmla="*/ 2147483647 h 371"/>
              <a:gd name="T40" fmla="*/ 2147483647 w 93"/>
              <a:gd name="T41" fmla="*/ 2147483647 h 371"/>
              <a:gd name="T42" fmla="*/ 2147483647 w 93"/>
              <a:gd name="T43" fmla="*/ 2147483647 h 371"/>
              <a:gd name="T44" fmla="*/ 2147483647 w 93"/>
              <a:gd name="T45" fmla="*/ 2147483647 h 371"/>
              <a:gd name="T46" fmla="*/ 2147483647 w 93"/>
              <a:gd name="T47" fmla="*/ 2147483647 h 371"/>
              <a:gd name="T48" fmla="*/ 2147483647 w 93"/>
              <a:gd name="T49" fmla="*/ 2147483647 h 371"/>
              <a:gd name="T50" fmla="*/ 2147483647 w 93"/>
              <a:gd name="T51" fmla="*/ 2147483647 h 371"/>
              <a:gd name="T52" fmla="*/ 2147483647 w 93"/>
              <a:gd name="T53" fmla="*/ 2147483647 h 371"/>
              <a:gd name="T54" fmla="*/ 2147483647 w 93"/>
              <a:gd name="T55" fmla="*/ 2147483647 h 371"/>
              <a:gd name="T56" fmla="*/ 2147483647 w 93"/>
              <a:gd name="T57" fmla="*/ 2147483647 h 371"/>
              <a:gd name="T58" fmla="*/ 2147483647 w 93"/>
              <a:gd name="T59" fmla="*/ 2147483647 h 371"/>
              <a:gd name="T60" fmla="*/ 2147483647 w 93"/>
              <a:gd name="T61" fmla="*/ 2147483647 h 371"/>
              <a:gd name="T62" fmla="*/ 2147483647 w 93"/>
              <a:gd name="T63" fmla="*/ 2147483647 h 371"/>
              <a:gd name="T64" fmla="*/ 2147483647 w 93"/>
              <a:gd name="T65" fmla="*/ 2147483647 h 371"/>
              <a:gd name="T66" fmla="*/ 2147483647 w 93"/>
              <a:gd name="T67" fmla="*/ 2147483647 h 371"/>
              <a:gd name="T68" fmla="*/ 2147483647 w 93"/>
              <a:gd name="T69" fmla="*/ 2147483647 h 371"/>
              <a:gd name="T70" fmla="*/ 2147483647 w 93"/>
              <a:gd name="T71" fmla="*/ 2147483647 h 371"/>
              <a:gd name="T72" fmla="*/ 2147483647 w 93"/>
              <a:gd name="T73" fmla="*/ 2147483647 h 371"/>
              <a:gd name="T74" fmla="*/ 2147483647 w 93"/>
              <a:gd name="T75" fmla="*/ 2147483647 h 371"/>
              <a:gd name="T76" fmla="*/ 2147483647 w 93"/>
              <a:gd name="T77" fmla="*/ 2147483647 h 371"/>
              <a:gd name="T78" fmla="*/ 2147483647 w 93"/>
              <a:gd name="T79" fmla="*/ 2147483647 h 371"/>
              <a:gd name="T80" fmla="*/ 2147483647 w 93"/>
              <a:gd name="T81" fmla="*/ 2147483647 h 371"/>
              <a:gd name="T82" fmla="*/ 2147483647 w 93"/>
              <a:gd name="T83" fmla="*/ 2147483647 h 371"/>
              <a:gd name="T84" fmla="*/ 2147483647 w 93"/>
              <a:gd name="T85" fmla="*/ 2147483647 h 371"/>
              <a:gd name="T86" fmla="*/ 2147483647 w 93"/>
              <a:gd name="T87" fmla="*/ 2147483647 h 371"/>
              <a:gd name="T88" fmla="*/ 2147483647 w 93"/>
              <a:gd name="T89" fmla="*/ 2147483647 h 371"/>
              <a:gd name="T90" fmla="*/ 2147483647 w 93"/>
              <a:gd name="T91" fmla="*/ 2147483647 h 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371"/>
              <a:gd name="T140" fmla="*/ 93 w 93"/>
              <a:gd name="T141" fmla="*/ 371 h 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371">
                <a:moveTo>
                  <a:pt x="86" y="0"/>
                </a:moveTo>
                <a:lnTo>
                  <a:pt x="76" y="7"/>
                </a:lnTo>
                <a:lnTo>
                  <a:pt x="71" y="12"/>
                </a:lnTo>
                <a:lnTo>
                  <a:pt x="66" y="15"/>
                </a:lnTo>
                <a:lnTo>
                  <a:pt x="62" y="20"/>
                </a:lnTo>
                <a:lnTo>
                  <a:pt x="57" y="24"/>
                </a:lnTo>
                <a:lnTo>
                  <a:pt x="54" y="28"/>
                </a:lnTo>
                <a:lnTo>
                  <a:pt x="49" y="34"/>
                </a:lnTo>
                <a:lnTo>
                  <a:pt x="30" y="59"/>
                </a:lnTo>
                <a:lnTo>
                  <a:pt x="27" y="66"/>
                </a:lnTo>
                <a:lnTo>
                  <a:pt x="24" y="73"/>
                </a:lnTo>
                <a:lnTo>
                  <a:pt x="22" y="78"/>
                </a:lnTo>
                <a:lnTo>
                  <a:pt x="18" y="85"/>
                </a:lnTo>
                <a:lnTo>
                  <a:pt x="17" y="90"/>
                </a:lnTo>
                <a:lnTo>
                  <a:pt x="14" y="97"/>
                </a:lnTo>
                <a:lnTo>
                  <a:pt x="12" y="103"/>
                </a:lnTo>
                <a:lnTo>
                  <a:pt x="10" y="108"/>
                </a:lnTo>
                <a:lnTo>
                  <a:pt x="3" y="137"/>
                </a:lnTo>
                <a:lnTo>
                  <a:pt x="3" y="144"/>
                </a:lnTo>
                <a:lnTo>
                  <a:pt x="2" y="149"/>
                </a:lnTo>
                <a:lnTo>
                  <a:pt x="2" y="156"/>
                </a:lnTo>
                <a:lnTo>
                  <a:pt x="0" y="163"/>
                </a:lnTo>
                <a:lnTo>
                  <a:pt x="0" y="205"/>
                </a:lnTo>
                <a:lnTo>
                  <a:pt x="2" y="212"/>
                </a:lnTo>
                <a:lnTo>
                  <a:pt x="2" y="218"/>
                </a:lnTo>
                <a:lnTo>
                  <a:pt x="3" y="225"/>
                </a:lnTo>
                <a:lnTo>
                  <a:pt x="3" y="232"/>
                </a:lnTo>
                <a:lnTo>
                  <a:pt x="8" y="254"/>
                </a:lnTo>
                <a:lnTo>
                  <a:pt x="10" y="259"/>
                </a:lnTo>
                <a:lnTo>
                  <a:pt x="12" y="266"/>
                </a:lnTo>
                <a:lnTo>
                  <a:pt x="15" y="273"/>
                </a:lnTo>
                <a:lnTo>
                  <a:pt x="17" y="279"/>
                </a:lnTo>
                <a:lnTo>
                  <a:pt x="20" y="284"/>
                </a:lnTo>
                <a:lnTo>
                  <a:pt x="22" y="291"/>
                </a:lnTo>
                <a:lnTo>
                  <a:pt x="29" y="301"/>
                </a:lnTo>
                <a:lnTo>
                  <a:pt x="30" y="308"/>
                </a:lnTo>
                <a:lnTo>
                  <a:pt x="42" y="325"/>
                </a:lnTo>
                <a:lnTo>
                  <a:pt x="47" y="330"/>
                </a:lnTo>
                <a:lnTo>
                  <a:pt x="54" y="341"/>
                </a:lnTo>
                <a:lnTo>
                  <a:pt x="59" y="345"/>
                </a:lnTo>
                <a:lnTo>
                  <a:pt x="62" y="351"/>
                </a:lnTo>
                <a:lnTo>
                  <a:pt x="67" y="354"/>
                </a:lnTo>
                <a:lnTo>
                  <a:pt x="71" y="359"/>
                </a:lnTo>
                <a:lnTo>
                  <a:pt x="76" y="363"/>
                </a:lnTo>
                <a:lnTo>
                  <a:pt x="81" y="367"/>
                </a:lnTo>
                <a:lnTo>
                  <a:pt x="86" y="371"/>
                </a:lnTo>
                <a:lnTo>
                  <a:pt x="93" y="364"/>
                </a:lnTo>
                <a:lnTo>
                  <a:pt x="88" y="361"/>
                </a:lnTo>
                <a:lnTo>
                  <a:pt x="83" y="356"/>
                </a:lnTo>
                <a:lnTo>
                  <a:pt x="77" y="352"/>
                </a:lnTo>
                <a:lnTo>
                  <a:pt x="74" y="347"/>
                </a:lnTo>
                <a:lnTo>
                  <a:pt x="69" y="344"/>
                </a:lnTo>
                <a:lnTo>
                  <a:pt x="66" y="339"/>
                </a:lnTo>
                <a:lnTo>
                  <a:pt x="61" y="334"/>
                </a:lnTo>
                <a:lnTo>
                  <a:pt x="54" y="323"/>
                </a:lnTo>
                <a:lnTo>
                  <a:pt x="49" y="319"/>
                </a:lnTo>
                <a:lnTo>
                  <a:pt x="40" y="305"/>
                </a:lnTo>
                <a:lnTo>
                  <a:pt x="39" y="298"/>
                </a:lnTo>
                <a:lnTo>
                  <a:pt x="32" y="288"/>
                </a:lnTo>
                <a:lnTo>
                  <a:pt x="30" y="281"/>
                </a:lnTo>
                <a:lnTo>
                  <a:pt x="27" y="276"/>
                </a:lnTo>
                <a:lnTo>
                  <a:pt x="25" y="269"/>
                </a:lnTo>
                <a:lnTo>
                  <a:pt x="22" y="262"/>
                </a:lnTo>
                <a:lnTo>
                  <a:pt x="20" y="256"/>
                </a:lnTo>
                <a:lnTo>
                  <a:pt x="18" y="251"/>
                </a:lnTo>
                <a:lnTo>
                  <a:pt x="14" y="232"/>
                </a:lnTo>
                <a:lnTo>
                  <a:pt x="14" y="225"/>
                </a:lnTo>
                <a:lnTo>
                  <a:pt x="12" y="218"/>
                </a:lnTo>
                <a:lnTo>
                  <a:pt x="12" y="212"/>
                </a:lnTo>
                <a:lnTo>
                  <a:pt x="10" y="205"/>
                </a:lnTo>
                <a:lnTo>
                  <a:pt x="10" y="163"/>
                </a:lnTo>
                <a:lnTo>
                  <a:pt x="12" y="156"/>
                </a:lnTo>
                <a:lnTo>
                  <a:pt x="12" y="149"/>
                </a:lnTo>
                <a:lnTo>
                  <a:pt x="14" y="144"/>
                </a:lnTo>
                <a:lnTo>
                  <a:pt x="14" y="137"/>
                </a:lnTo>
                <a:lnTo>
                  <a:pt x="20" y="112"/>
                </a:lnTo>
                <a:lnTo>
                  <a:pt x="22" y="107"/>
                </a:lnTo>
                <a:lnTo>
                  <a:pt x="24" y="100"/>
                </a:lnTo>
                <a:lnTo>
                  <a:pt x="27" y="93"/>
                </a:lnTo>
                <a:lnTo>
                  <a:pt x="29" y="88"/>
                </a:lnTo>
                <a:lnTo>
                  <a:pt x="32" y="81"/>
                </a:lnTo>
                <a:lnTo>
                  <a:pt x="34" y="76"/>
                </a:lnTo>
                <a:lnTo>
                  <a:pt x="37" y="73"/>
                </a:lnTo>
                <a:lnTo>
                  <a:pt x="40" y="66"/>
                </a:lnTo>
                <a:lnTo>
                  <a:pt x="55" y="40"/>
                </a:lnTo>
                <a:lnTo>
                  <a:pt x="61" y="35"/>
                </a:lnTo>
                <a:lnTo>
                  <a:pt x="64" y="30"/>
                </a:lnTo>
                <a:lnTo>
                  <a:pt x="69" y="27"/>
                </a:lnTo>
                <a:lnTo>
                  <a:pt x="73" y="22"/>
                </a:lnTo>
                <a:lnTo>
                  <a:pt x="77" y="18"/>
                </a:lnTo>
                <a:lnTo>
                  <a:pt x="83" y="13"/>
                </a:lnTo>
                <a:lnTo>
                  <a:pt x="93" y="7"/>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03" name="Freeform 237"/>
          <p:cNvSpPr>
            <a:spLocks/>
          </p:cNvSpPr>
          <p:nvPr/>
        </p:nvSpPr>
        <p:spPr bwMode="auto">
          <a:xfrm>
            <a:off x="4899026" y="3884613"/>
            <a:ext cx="53975" cy="290512"/>
          </a:xfrm>
          <a:custGeom>
            <a:avLst/>
            <a:gdLst>
              <a:gd name="T0" fmla="*/ 2147483647 w 34"/>
              <a:gd name="T1" fmla="*/ 2147483647 h 183"/>
              <a:gd name="T2" fmla="*/ 2147483647 w 34"/>
              <a:gd name="T3" fmla="*/ 2147483647 h 183"/>
              <a:gd name="T4" fmla="*/ 2147483647 w 34"/>
              <a:gd name="T5" fmla="*/ 2147483647 h 183"/>
              <a:gd name="T6" fmla="*/ 2147483647 w 34"/>
              <a:gd name="T7" fmla="*/ 2147483647 h 183"/>
              <a:gd name="T8" fmla="*/ 2147483647 w 34"/>
              <a:gd name="T9" fmla="*/ 2147483647 h 183"/>
              <a:gd name="T10" fmla="*/ 2147483647 w 34"/>
              <a:gd name="T11" fmla="*/ 2147483647 h 183"/>
              <a:gd name="T12" fmla="*/ 2147483647 w 34"/>
              <a:gd name="T13" fmla="*/ 2147483647 h 183"/>
              <a:gd name="T14" fmla="*/ 2147483647 w 34"/>
              <a:gd name="T15" fmla="*/ 2147483647 h 183"/>
              <a:gd name="T16" fmla="*/ 0 w 34"/>
              <a:gd name="T17" fmla="*/ 2147483647 h 183"/>
              <a:gd name="T18" fmla="*/ 2147483647 w 34"/>
              <a:gd name="T19" fmla="*/ 2147483647 h 183"/>
              <a:gd name="T20" fmla="*/ 2147483647 w 34"/>
              <a:gd name="T21" fmla="*/ 2147483647 h 183"/>
              <a:gd name="T22" fmla="*/ 2147483647 w 34"/>
              <a:gd name="T23" fmla="*/ 2147483647 h 183"/>
              <a:gd name="T24" fmla="*/ 2147483647 w 34"/>
              <a:gd name="T25" fmla="*/ 2147483647 h 183"/>
              <a:gd name="T26" fmla="*/ 2147483647 w 34"/>
              <a:gd name="T27" fmla="*/ 2147483647 h 183"/>
              <a:gd name="T28" fmla="*/ 2147483647 w 34"/>
              <a:gd name="T29" fmla="*/ 2147483647 h 183"/>
              <a:gd name="T30" fmla="*/ 2147483647 w 34"/>
              <a:gd name="T31" fmla="*/ 2147483647 h 183"/>
              <a:gd name="T32" fmla="*/ 2147483647 w 34"/>
              <a:gd name="T33" fmla="*/ 0 h 1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3"/>
              <a:gd name="T53" fmla="*/ 34 w 34"/>
              <a:gd name="T54" fmla="*/ 183 h 1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3">
                <a:moveTo>
                  <a:pt x="34" y="183"/>
                </a:moveTo>
                <a:lnTo>
                  <a:pt x="26" y="174"/>
                </a:lnTo>
                <a:lnTo>
                  <a:pt x="19" y="164"/>
                </a:lnTo>
                <a:lnTo>
                  <a:pt x="14" y="153"/>
                </a:lnTo>
                <a:lnTo>
                  <a:pt x="9" y="142"/>
                </a:lnTo>
                <a:lnTo>
                  <a:pt x="5" y="129"/>
                </a:lnTo>
                <a:lnTo>
                  <a:pt x="2" y="117"/>
                </a:lnTo>
                <a:lnTo>
                  <a:pt x="1" y="104"/>
                </a:lnTo>
                <a:lnTo>
                  <a:pt x="0" y="91"/>
                </a:lnTo>
                <a:lnTo>
                  <a:pt x="1" y="78"/>
                </a:lnTo>
                <a:lnTo>
                  <a:pt x="2" y="66"/>
                </a:lnTo>
                <a:lnTo>
                  <a:pt x="5" y="53"/>
                </a:lnTo>
                <a:lnTo>
                  <a:pt x="9" y="41"/>
                </a:lnTo>
                <a:lnTo>
                  <a:pt x="14" y="30"/>
                </a:lnTo>
                <a:lnTo>
                  <a:pt x="19" y="19"/>
                </a:lnTo>
                <a:lnTo>
                  <a:pt x="26" y="9"/>
                </a:lnTo>
                <a:lnTo>
                  <a:pt x="34"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4" name="Freeform 238"/>
          <p:cNvSpPr>
            <a:spLocks/>
          </p:cNvSpPr>
          <p:nvPr/>
        </p:nvSpPr>
        <p:spPr bwMode="auto">
          <a:xfrm>
            <a:off x="4765675" y="3724275"/>
            <a:ext cx="133350" cy="579438"/>
          </a:xfrm>
          <a:custGeom>
            <a:avLst/>
            <a:gdLst>
              <a:gd name="T0" fmla="*/ 2147483647 w 84"/>
              <a:gd name="T1" fmla="*/ 2147483647 h 365"/>
              <a:gd name="T2" fmla="*/ 2147483647 w 84"/>
              <a:gd name="T3" fmla="*/ 2147483647 h 365"/>
              <a:gd name="T4" fmla="*/ 2147483647 w 84"/>
              <a:gd name="T5" fmla="*/ 2147483647 h 365"/>
              <a:gd name="T6" fmla="*/ 2147483647 w 84"/>
              <a:gd name="T7" fmla="*/ 2147483647 h 365"/>
              <a:gd name="T8" fmla="*/ 2147483647 w 84"/>
              <a:gd name="T9" fmla="*/ 2147483647 h 365"/>
              <a:gd name="T10" fmla="*/ 2147483647 w 84"/>
              <a:gd name="T11" fmla="*/ 2147483647 h 365"/>
              <a:gd name="T12" fmla="*/ 2147483647 w 84"/>
              <a:gd name="T13" fmla="*/ 2147483647 h 365"/>
              <a:gd name="T14" fmla="*/ 2147483647 w 84"/>
              <a:gd name="T15" fmla="*/ 2147483647 h 365"/>
              <a:gd name="T16" fmla="*/ 0 w 84"/>
              <a:gd name="T17" fmla="*/ 2147483647 h 365"/>
              <a:gd name="T18" fmla="*/ 2147483647 w 84"/>
              <a:gd name="T19" fmla="*/ 2147483647 h 365"/>
              <a:gd name="T20" fmla="*/ 2147483647 w 84"/>
              <a:gd name="T21" fmla="*/ 2147483647 h 365"/>
              <a:gd name="T22" fmla="*/ 2147483647 w 84"/>
              <a:gd name="T23" fmla="*/ 2147483647 h 365"/>
              <a:gd name="T24" fmla="*/ 2147483647 w 84"/>
              <a:gd name="T25" fmla="*/ 2147483647 h 365"/>
              <a:gd name="T26" fmla="*/ 2147483647 w 84"/>
              <a:gd name="T27" fmla="*/ 2147483647 h 365"/>
              <a:gd name="T28" fmla="*/ 2147483647 w 84"/>
              <a:gd name="T29" fmla="*/ 2147483647 h 365"/>
              <a:gd name="T30" fmla="*/ 2147483647 w 84"/>
              <a:gd name="T31" fmla="*/ 2147483647 h 365"/>
              <a:gd name="T32" fmla="*/ 2147483647 w 84"/>
              <a:gd name="T33" fmla="*/ 0 h 3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365"/>
              <a:gd name="T53" fmla="*/ 84 w 84"/>
              <a:gd name="T54" fmla="*/ 365 h 3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365">
                <a:moveTo>
                  <a:pt x="84" y="365"/>
                </a:moveTo>
                <a:lnTo>
                  <a:pt x="65" y="349"/>
                </a:lnTo>
                <a:lnTo>
                  <a:pt x="49" y="331"/>
                </a:lnTo>
                <a:lnTo>
                  <a:pt x="35" y="310"/>
                </a:lnTo>
                <a:lnTo>
                  <a:pt x="23" y="287"/>
                </a:lnTo>
                <a:lnTo>
                  <a:pt x="13" y="263"/>
                </a:lnTo>
                <a:lnTo>
                  <a:pt x="6" y="237"/>
                </a:lnTo>
                <a:lnTo>
                  <a:pt x="2" y="210"/>
                </a:lnTo>
                <a:lnTo>
                  <a:pt x="0" y="183"/>
                </a:lnTo>
                <a:lnTo>
                  <a:pt x="2" y="155"/>
                </a:lnTo>
                <a:lnTo>
                  <a:pt x="6" y="128"/>
                </a:lnTo>
                <a:lnTo>
                  <a:pt x="13" y="102"/>
                </a:lnTo>
                <a:lnTo>
                  <a:pt x="23" y="78"/>
                </a:lnTo>
                <a:lnTo>
                  <a:pt x="35" y="55"/>
                </a:lnTo>
                <a:lnTo>
                  <a:pt x="49" y="35"/>
                </a:lnTo>
                <a:lnTo>
                  <a:pt x="65" y="16"/>
                </a:lnTo>
                <a:lnTo>
                  <a:pt x="84"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5" name="Rectangle 239"/>
          <p:cNvSpPr>
            <a:spLocks noChangeArrowheads="1"/>
          </p:cNvSpPr>
          <p:nvPr/>
        </p:nvSpPr>
        <p:spPr bwMode="auto">
          <a:xfrm>
            <a:off x="5440364" y="3608389"/>
            <a:ext cx="8572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806" name="Rectangle 240"/>
          <p:cNvSpPr>
            <a:spLocks noChangeArrowheads="1"/>
          </p:cNvSpPr>
          <p:nvPr/>
        </p:nvSpPr>
        <p:spPr bwMode="auto">
          <a:xfrm>
            <a:off x="5440363" y="3622675"/>
            <a:ext cx="849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dirty="0">
                <a:solidFill>
                  <a:srgbClr val="000000"/>
                </a:solidFill>
                <a:latin typeface="Times New Roman" pitchFamily="18" charset="0"/>
              </a:rPr>
              <a:t>a</a:t>
            </a:r>
            <a:endParaRPr lang="fr-FR" sz="2400" dirty="0">
              <a:latin typeface="Times New Roman" pitchFamily="18" charset="0"/>
            </a:endParaRPr>
          </a:p>
        </p:txBody>
      </p:sp>
      <p:sp>
        <p:nvSpPr>
          <p:cNvPr id="30807" name="Rectangle 241"/>
          <p:cNvSpPr>
            <a:spLocks noChangeArrowheads="1"/>
          </p:cNvSpPr>
          <p:nvPr/>
        </p:nvSpPr>
        <p:spPr bwMode="auto">
          <a:xfrm>
            <a:off x="5440364" y="3903664"/>
            <a:ext cx="9683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808" name="Rectangle 242"/>
          <p:cNvSpPr>
            <a:spLocks noChangeArrowheads="1"/>
          </p:cNvSpPr>
          <p:nvPr/>
        </p:nvSpPr>
        <p:spPr bwMode="auto">
          <a:xfrm>
            <a:off x="5440363" y="39179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dirty="0">
                <a:solidFill>
                  <a:srgbClr val="FF00FF"/>
                </a:solidFill>
                <a:latin typeface="Times New Roman" pitchFamily="18" charset="0"/>
              </a:rPr>
              <a:t>b</a:t>
            </a:r>
            <a:endParaRPr lang="fr-FR" sz="2400" dirty="0">
              <a:latin typeface="Times New Roman" pitchFamily="18" charset="0"/>
            </a:endParaRPr>
          </a:p>
        </p:txBody>
      </p:sp>
      <p:sp>
        <p:nvSpPr>
          <p:cNvPr id="30809" name="Line 243"/>
          <p:cNvSpPr>
            <a:spLocks noChangeShapeType="1"/>
          </p:cNvSpPr>
          <p:nvPr/>
        </p:nvSpPr>
        <p:spPr bwMode="auto">
          <a:xfrm>
            <a:off x="4872038" y="3694114"/>
            <a:ext cx="107950"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0" name="Line 244"/>
          <p:cNvSpPr>
            <a:spLocks noChangeShapeType="1"/>
          </p:cNvSpPr>
          <p:nvPr/>
        </p:nvSpPr>
        <p:spPr bwMode="auto">
          <a:xfrm>
            <a:off x="4933950" y="3881438"/>
            <a:ext cx="69850" cy="444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1" name="Freeform 245"/>
          <p:cNvSpPr>
            <a:spLocks/>
          </p:cNvSpPr>
          <p:nvPr/>
        </p:nvSpPr>
        <p:spPr bwMode="auto">
          <a:xfrm>
            <a:off x="4967289" y="3671889"/>
            <a:ext cx="39687" cy="46037"/>
          </a:xfrm>
          <a:custGeom>
            <a:avLst/>
            <a:gdLst>
              <a:gd name="T0" fmla="*/ 2147483647 w 25"/>
              <a:gd name="T1" fmla="*/ 2147483647 h 29"/>
              <a:gd name="T2" fmla="*/ 0 w 25"/>
              <a:gd name="T3" fmla="*/ 0 h 29"/>
              <a:gd name="T4" fmla="*/ 0 w 25"/>
              <a:gd name="T5" fmla="*/ 2147483647 h 29"/>
              <a:gd name="T6" fmla="*/ 2147483647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25" y="14"/>
                </a:moveTo>
                <a:lnTo>
                  <a:pt x="0" y="0"/>
                </a:lnTo>
                <a:lnTo>
                  <a:pt x="0" y="29"/>
                </a:lnTo>
                <a:lnTo>
                  <a:pt x="25" y="14"/>
                </a:lnTo>
                <a:close/>
              </a:path>
            </a:pathLst>
          </a:custGeom>
          <a:solidFill>
            <a:srgbClr val="000000"/>
          </a:solidFill>
          <a:ln w="1588">
            <a:solidFill>
              <a:srgbClr val="000000"/>
            </a:solidFill>
            <a:round/>
            <a:headEnd/>
            <a:tailEnd/>
          </a:ln>
        </p:spPr>
        <p:txBody>
          <a:bodyPr/>
          <a:lstStyle/>
          <a:p>
            <a:endParaRPr lang="en-US"/>
          </a:p>
        </p:txBody>
      </p:sp>
      <p:sp>
        <p:nvSpPr>
          <p:cNvPr id="30812" name="Freeform 246"/>
          <p:cNvSpPr>
            <a:spLocks/>
          </p:cNvSpPr>
          <p:nvPr/>
        </p:nvSpPr>
        <p:spPr bwMode="auto">
          <a:xfrm>
            <a:off x="4979989" y="3898900"/>
            <a:ext cx="46037" cy="39688"/>
          </a:xfrm>
          <a:custGeom>
            <a:avLst/>
            <a:gdLst>
              <a:gd name="T0" fmla="*/ 2147483647 w 29"/>
              <a:gd name="T1" fmla="*/ 2147483647 h 25"/>
              <a:gd name="T2" fmla="*/ 2147483647 w 29"/>
              <a:gd name="T3" fmla="*/ 0 h 25"/>
              <a:gd name="T4" fmla="*/ 0 w 29"/>
              <a:gd name="T5" fmla="*/ 2147483647 h 25"/>
              <a:gd name="T6" fmla="*/ 2147483647 w 29"/>
              <a:gd name="T7" fmla="*/ 2147483647 h 25"/>
              <a:gd name="T8" fmla="*/ 0 60000 65536"/>
              <a:gd name="T9" fmla="*/ 0 60000 65536"/>
              <a:gd name="T10" fmla="*/ 0 60000 65536"/>
              <a:gd name="T11" fmla="*/ 0 60000 65536"/>
              <a:gd name="T12" fmla="*/ 0 w 29"/>
              <a:gd name="T13" fmla="*/ 0 h 25"/>
              <a:gd name="T14" fmla="*/ 29 w 29"/>
              <a:gd name="T15" fmla="*/ 25 h 25"/>
            </a:gdLst>
            <a:ahLst/>
            <a:cxnLst>
              <a:cxn ang="T8">
                <a:pos x="T0" y="T1"/>
              </a:cxn>
              <a:cxn ang="T9">
                <a:pos x="T2" y="T3"/>
              </a:cxn>
              <a:cxn ang="T10">
                <a:pos x="T4" y="T5"/>
              </a:cxn>
              <a:cxn ang="T11">
                <a:pos x="T6" y="T7"/>
              </a:cxn>
            </a:cxnLst>
            <a:rect l="T12" t="T13" r="T14" b="T15"/>
            <a:pathLst>
              <a:path w="29" h="25">
                <a:moveTo>
                  <a:pt x="29" y="25"/>
                </a:moveTo>
                <a:lnTo>
                  <a:pt x="15" y="0"/>
                </a:lnTo>
                <a:lnTo>
                  <a:pt x="0" y="25"/>
                </a:lnTo>
                <a:lnTo>
                  <a:pt x="29" y="25"/>
                </a:lnTo>
                <a:close/>
              </a:path>
            </a:pathLst>
          </a:custGeom>
          <a:solidFill>
            <a:srgbClr val="8000FF"/>
          </a:solidFill>
          <a:ln w="1588">
            <a:solidFill>
              <a:srgbClr val="000000"/>
            </a:solidFill>
            <a:round/>
            <a:headEnd/>
            <a:tailEnd/>
          </a:ln>
        </p:spPr>
        <p:txBody>
          <a:bodyPr/>
          <a:lstStyle/>
          <a:p>
            <a:endParaRPr lang="en-US"/>
          </a:p>
        </p:txBody>
      </p:sp>
      <p:sp>
        <p:nvSpPr>
          <p:cNvPr id="30813" name="Line 247"/>
          <p:cNvSpPr>
            <a:spLocks noChangeShapeType="1"/>
          </p:cNvSpPr>
          <p:nvPr/>
        </p:nvSpPr>
        <p:spPr bwMode="auto">
          <a:xfrm>
            <a:off x="4916488" y="3600450"/>
            <a:ext cx="95250" cy="444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4" name="Freeform 248"/>
          <p:cNvSpPr>
            <a:spLocks/>
          </p:cNvSpPr>
          <p:nvPr/>
        </p:nvSpPr>
        <p:spPr bwMode="auto">
          <a:xfrm>
            <a:off x="4991100" y="3619500"/>
            <a:ext cx="46038" cy="39688"/>
          </a:xfrm>
          <a:custGeom>
            <a:avLst/>
            <a:gdLst>
              <a:gd name="T0" fmla="*/ 2147483647 w 29"/>
              <a:gd name="T1" fmla="*/ 2147483647 h 25"/>
              <a:gd name="T2" fmla="*/ 2147483647 w 29"/>
              <a:gd name="T3" fmla="*/ 0 h 25"/>
              <a:gd name="T4" fmla="*/ 0 w 29"/>
              <a:gd name="T5" fmla="*/ 2147483647 h 25"/>
              <a:gd name="T6" fmla="*/ 2147483647 w 29"/>
              <a:gd name="T7" fmla="*/ 2147483647 h 25"/>
              <a:gd name="T8" fmla="*/ 0 60000 65536"/>
              <a:gd name="T9" fmla="*/ 0 60000 65536"/>
              <a:gd name="T10" fmla="*/ 0 60000 65536"/>
              <a:gd name="T11" fmla="*/ 0 60000 65536"/>
              <a:gd name="T12" fmla="*/ 0 w 29"/>
              <a:gd name="T13" fmla="*/ 0 h 25"/>
              <a:gd name="T14" fmla="*/ 29 w 29"/>
              <a:gd name="T15" fmla="*/ 25 h 25"/>
            </a:gdLst>
            <a:ahLst/>
            <a:cxnLst>
              <a:cxn ang="T8">
                <a:pos x="T0" y="T1"/>
              </a:cxn>
              <a:cxn ang="T9">
                <a:pos x="T2" y="T3"/>
              </a:cxn>
              <a:cxn ang="T10">
                <a:pos x="T4" y="T5"/>
              </a:cxn>
              <a:cxn ang="T11">
                <a:pos x="T6" y="T7"/>
              </a:cxn>
            </a:cxnLst>
            <a:rect l="T12" t="T13" r="T14" b="T15"/>
            <a:pathLst>
              <a:path w="29" h="25">
                <a:moveTo>
                  <a:pt x="29" y="23"/>
                </a:moveTo>
                <a:lnTo>
                  <a:pt x="12" y="0"/>
                </a:lnTo>
                <a:lnTo>
                  <a:pt x="0" y="25"/>
                </a:lnTo>
                <a:lnTo>
                  <a:pt x="29" y="23"/>
                </a:lnTo>
                <a:close/>
              </a:path>
            </a:pathLst>
          </a:custGeom>
          <a:solidFill>
            <a:srgbClr val="000000"/>
          </a:solidFill>
          <a:ln w="1588">
            <a:solidFill>
              <a:srgbClr val="000000"/>
            </a:solidFill>
            <a:round/>
            <a:headEnd/>
            <a:tailEnd/>
          </a:ln>
        </p:spPr>
        <p:txBody>
          <a:bodyPr/>
          <a:lstStyle/>
          <a:p>
            <a:endParaRPr lang="en-US"/>
          </a:p>
        </p:txBody>
      </p:sp>
      <p:sp>
        <p:nvSpPr>
          <p:cNvPr id="30815" name="Line 249"/>
          <p:cNvSpPr>
            <a:spLocks noChangeShapeType="1"/>
          </p:cNvSpPr>
          <p:nvPr/>
        </p:nvSpPr>
        <p:spPr bwMode="auto">
          <a:xfrm flipV="1">
            <a:off x="4906964" y="3783013"/>
            <a:ext cx="96837" cy="5080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6" name="Freeform 250"/>
          <p:cNvSpPr>
            <a:spLocks/>
          </p:cNvSpPr>
          <p:nvPr/>
        </p:nvSpPr>
        <p:spPr bwMode="auto">
          <a:xfrm>
            <a:off x="4979988" y="3768726"/>
            <a:ext cx="49212" cy="41275"/>
          </a:xfrm>
          <a:custGeom>
            <a:avLst/>
            <a:gdLst>
              <a:gd name="T0" fmla="*/ 2147483647 w 31"/>
              <a:gd name="T1" fmla="*/ 2147483647 h 26"/>
              <a:gd name="T2" fmla="*/ 0 w 31"/>
              <a:gd name="T3" fmla="*/ 0 h 26"/>
              <a:gd name="T4" fmla="*/ 2147483647 w 31"/>
              <a:gd name="T5" fmla="*/ 2147483647 h 26"/>
              <a:gd name="T6" fmla="*/ 2147483647 w 31"/>
              <a:gd name="T7" fmla="*/ 2147483647 h 26"/>
              <a:gd name="T8" fmla="*/ 0 60000 65536"/>
              <a:gd name="T9" fmla="*/ 0 60000 65536"/>
              <a:gd name="T10" fmla="*/ 0 60000 65536"/>
              <a:gd name="T11" fmla="*/ 0 60000 65536"/>
              <a:gd name="T12" fmla="*/ 0 w 31"/>
              <a:gd name="T13" fmla="*/ 0 h 26"/>
              <a:gd name="T14" fmla="*/ 31 w 31"/>
              <a:gd name="T15" fmla="*/ 26 h 26"/>
            </a:gdLst>
            <a:ahLst/>
            <a:cxnLst>
              <a:cxn ang="T8">
                <a:pos x="T0" y="T1"/>
              </a:cxn>
              <a:cxn ang="T9">
                <a:pos x="T2" y="T3"/>
              </a:cxn>
              <a:cxn ang="T10">
                <a:pos x="T4" y="T5"/>
              </a:cxn>
              <a:cxn ang="T11">
                <a:pos x="T6" y="T7"/>
              </a:cxn>
            </a:cxnLst>
            <a:rect l="T12" t="T13" r="T14" b="T15"/>
            <a:pathLst>
              <a:path w="31" h="26">
                <a:moveTo>
                  <a:pt x="31" y="2"/>
                </a:moveTo>
                <a:lnTo>
                  <a:pt x="0" y="0"/>
                </a:lnTo>
                <a:lnTo>
                  <a:pt x="14" y="26"/>
                </a:lnTo>
                <a:lnTo>
                  <a:pt x="31" y="2"/>
                </a:lnTo>
                <a:close/>
              </a:path>
            </a:pathLst>
          </a:custGeom>
          <a:solidFill>
            <a:srgbClr val="000000"/>
          </a:solidFill>
          <a:ln w="1588">
            <a:solidFill>
              <a:srgbClr val="000000"/>
            </a:solidFill>
            <a:round/>
            <a:headEnd/>
            <a:tailEnd/>
          </a:ln>
        </p:spPr>
        <p:txBody>
          <a:bodyPr/>
          <a:lstStyle/>
          <a:p>
            <a:endParaRPr lang="en-US"/>
          </a:p>
        </p:txBody>
      </p:sp>
      <p:sp>
        <p:nvSpPr>
          <p:cNvPr id="30817" name="Line 251"/>
          <p:cNvSpPr>
            <a:spLocks noChangeShapeType="1"/>
          </p:cNvSpPr>
          <p:nvPr/>
        </p:nvSpPr>
        <p:spPr bwMode="auto">
          <a:xfrm>
            <a:off x="4899026" y="4046539"/>
            <a:ext cx="809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8" name="Freeform 252"/>
          <p:cNvSpPr>
            <a:spLocks/>
          </p:cNvSpPr>
          <p:nvPr/>
        </p:nvSpPr>
        <p:spPr bwMode="auto">
          <a:xfrm>
            <a:off x="4967289" y="4021139"/>
            <a:ext cx="39687" cy="46037"/>
          </a:xfrm>
          <a:custGeom>
            <a:avLst/>
            <a:gdLst>
              <a:gd name="T0" fmla="*/ 2147483647 w 25"/>
              <a:gd name="T1" fmla="*/ 2147483647 h 29"/>
              <a:gd name="T2" fmla="*/ 0 w 25"/>
              <a:gd name="T3" fmla="*/ 0 h 29"/>
              <a:gd name="T4" fmla="*/ 0 w 25"/>
              <a:gd name="T5" fmla="*/ 2147483647 h 29"/>
              <a:gd name="T6" fmla="*/ 2147483647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25" y="15"/>
                </a:moveTo>
                <a:lnTo>
                  <a:pt x="0" y="0"/>
                </a:lnTo>
                <a:lnTo>
                  <a:pt x="0" y="29"/>
                </a:lnTo>
                <a:lnTo>
                  <a:pt x="25" y="15"/>
                </a:lnTo>
                <a:close/>
              </a:path>
            </a:pathLst>
          </a:custGeom>
          <a:solidFill>
            <a:srgbClr val="8000FF"/>
          </a:solidFill>
          <a:ln w="1588">
            <a:solidFill>
              <a:srgbClr val="000000"/>
            </a:solidFill>
            <a:round/>
            <a:headEnd/>
            <a:tailEnd/>
          </a:ln>
        </p:spPr>
        <p:txBody>
          <a:bodyPr/>
          <a:lstStyle/>
          <a:p>
            <a:endParaRPr lang="en-US"/>
          </a:p>
        </p:txBody>
      </p:sp>
      <p:sp>
        <p:nvSpPr>
          <p:cNvPr id="30819" name="Line 253"/>
          <p:cNvSpPr>
            <a:spLocks noChangeShapeType="1"/>
          </p:cNvSpPr>
          <p:nvPr/>
        </p:nvSpPr>
        <p:spPr bwMode="auto">
          <a:xfrm flipV="1">
            <a:off x="4964114" y="4137026"/>
            <a:ext cx="66675" cy="492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0" name="Freeform 254"/>
          <p:cNvSpPr>
            <a:spLocks/>
          </p:cNvSpPr>
          <p:nvPr/>
        </p:nvSpPr>
        <p:spPr bwMode="auto">
          <a:xfrm>
            <a:off x="5003801" y="4121151"/>
            <a:ext cx="49213" cy="42863"/>
          </a:xfrm>
          <a:custGeom>
            <a:avLst/>
            <a:gdLst>
              <a:gd name="T0" fmla="*/ 2147483647 w 31"/>
              <a:gd name="T1" fmla="*/ 0 h 27"/>
              <a:gd name="T2" fmla="*/ 0 w 31"/>
              <a:gd name="T3" fmla="*/ 2147483647 h 27"/>
              <a:gd name="T4" fmla="*/ 2147483647 w 31"/>
              <a:gd name="T5" fmla="*/ 2147483647 h 27"/>
              <a:gd name="T6" fmla="*/ 2147483647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31" y="0"/>
                </a:moveTo>
                <a:lnTo>
                  <a:pt x="0" y="3"/>
                </a:lnTo>
                <a:lnTo>
                  <a:pt x="19" y="27"/>
                </a:lnTo>
                <a:lnTo>
                  <a:pt x="31" y="0"/>
                </a:lnTo>
                <a:close/>
              </a:path>
            </a:pathLst>
          </a:custGeom>
          <a:solidFill>
            <a:srgbClr val="8000FF"/>
          </a:solidFill>
          <a:ln w="1588">
            <a:solidFill>
              <a:srgbClr val="000000"/>
            </a:solidFill>
            <a:round/>
            <a:headEnd/>
            <a:tailEnd/>
          </a:ln>
        </p:spPr>
        <p:txBody>
          <a:bodyPr/>
          <a:lstStyle/>
          <a:p>
            <a:endParaRPr lang="en-US"/>
          </a:p>
        </p:txBody>
      </p:sp>
      <p:sp>
        <p:nvSpPr>
          <p:cNvPr id="30821" name="Rectangle 256"/>
          <p:cNvSpPr>
            <a:spLocks noChangeArrowheads="1"/>
          </p:cNvSpPr>
          <p:nvPr/>
        </p:nvSpPr>
        <p:spPr bwMode="auto">
          <a:xfrm>
            <a:off x="7191376" y="3175000"/>
            <a:ext cx="10382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822" name="Rectangle 257"/>
          <p:cNvSpPr>
            <a:spLocks noChangeArrowheads="1"/>
          </p:cNvSpPr>
          <p:nvPr/>
        </p:nvSpPr>
        <p:spPr bwMode="auto">
          <a:xfrm>
            <a:off x="7191376" y="3190875"/>
            <a:ext cx="104676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Reception 2</a:t>
            </a:r>
            <a:endParaRPr lang="fr-FR" sz="2400">
              <a:latin typeface="Times New Roman" pitchFamily="18" charset="0"/>
            </a:endParaRPr>
          </a:p>
        </p:txBody>
      </p:sp>
      <p:sp>
        <p:nvSpPr>
          <p:cNvPr id="30823" name="Line 258"/>
          <p:cNvSpPr>
            <a:spLocks noChangeShapeType="1"/>
          </p:cNvSpPr>
          <p:nvPr/>
        </p:nvSpPr>
        <p:spPr bwMode="auto">
          <a:xfrm>
            <a:off x="7407276" y="35750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4" name="Rectangle 259"/>
          <p:cNvSpPr>
            <a:spLocks noChangeArrowheads="1"/>
          </p:cNvSpPr>
          <p:nvPr/>
        </p:nvSpPr>
        <p:spPr bwMode="auto">
          <a:xfrm>
            <a:off x="7729539" y="35433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25" name="Line 260"/>
          <p:cNvSpPr>
            <a:spLocks noChangeShapeType="1"/>
          </p:cNvSpPr>
          <p:nvPr/>
        </p:nvSpPr>
        <p:spPr bwMode="auto">
          <a:xfrm>
            <a:off x="7407276" y="36401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6" name="Rectangle 261"/>
          <p:cNvSpPr>
            <a:spLocks noChangeArrowheads="1"/>
          </p:cNvSpPr>
          <p:nvPr/>
        </p:nvSpPr>
        <p:spPr bwMode="auto">
          <a:xfrm>
            <a:off x="7729539" y="3606800"/>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27" name="Line 262"/>
          <p:cNvSpPr>
            <a:spLocks noChangeShapeType="1"/>
          </p:cNvSpPr>
          <p:nvPr/>
        </p:nvSpPr>
        <p:spPr bwMode="auto">
          <a:xfrm>
            <a:off x="7407276" y="37052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8" name="Rectangle 263"/>
          <p:cNvSpPr>
            <a:spLocks noChangeArrowheads="1"/>
          </p:cNvSpPr>
          <p:nvPr/>
        </p:nvSpPr>
        <p:spPr bwMode="auto">
          <a:xfrm>
            <a:off x="7729539" y="367188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29" name="Line 264"/>
          <p:cNvSpPr>
            <a:spLocks noChangeShapeType="1"/>
          </p:cNvSpPr>
          <p:nvPr/>
        </p:nvSpPr>
        <p:spPr bwMode="auto">
          <a:xfrm>
            <a:off x="7407276" y="37687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0" name="Rectangle 265"/>
          <p:cNvSpPr>
            <a:spLocks noChangeArrowheads="1"/>
          </p:cNvSpPr>
          <p:nvPr/>
        </p:nvSpPr>
        <p:spPr bwMode="auto">
          <a:xfrm>
            <a:off x="7729539" y="37369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31" name="Line 266"/>
          <p:cNvSpPr>
            <a:spLocks noChangeShapeType="1"/>
          </p:cNvSpPr>
          <p:nvPr/>
        </p:nvSpPr>
        <p:spPr bwMode="auto">
          <a:xfrm>
            <a:off x="7407276" y="38338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2" name="Rectangle 267"/>
          <p:cNvSpPr>
            <a:spLocks noChangeArrowheads="1"/>
          </p:cNvSpPr>
          <p:nvPr/>
        </p:nvSpPr>
        <p:spPr bwMode="auto">
          <a:xfrm>
            <a:off x="7729539" y="3800475"/>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33" name="Line 268"/>
          <p:cNvSpPr>
            <a:spLocks noChangeShapeType="1"/>
          </p:cNvSpPr>
          <p:nvPr/>
        </p:nvSpPr>
        <p:spPr bwMode="auto">
          <a:xfrm>
            <a:off x="7407276" y="38973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4" name="Rectangle 269"/>
          <p:cNvSpPr>
            <a:spLocks noChangeArrowheads="1"/>
          </p:cNvSpPr>
          <p:nvPr/>
        </p:nvSpPr>
        <p:spPr bwMode="auto">
          <a:xfrm>
            <a:off x="7729539" y="38655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35" name="Line 270"/>
          <p:cNvSpPr>
            <a:spLocks noChangeShapeType="1"/>
          </p:cNvSpPr>
          <p:nvPr/>
        </p:nvSpPr>
        <p:spPr bwMode="auto">
          <a:xfrm>
            <a:off x="7407276" y="396398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6" name="Rectangle 271"/>
          <p:cNvSpPr>
            <a:spLocks noChangeArrowheads="1"/>
          </p:cNvSpPr>
          <p:nvPr/>
        </p:nvSpPr>
        <p:spPr bwMode="auto">
          <a:xfrm>
            <a:off x="7729539" y="3929064"/>
            <a:ext cx="33337" cy="7143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37" name="Line 272"/>
          <p:cNvSpPr>
            <a:spLocks noChangeShapeType="1"/>
          </p:cNvSpPr>
          <p:nvPr/>
        </p:nvSpPr>
        <p:spPr bwMode="auto">
          <a:xfrm>
            <a:off x="7407276" y="40290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8" name="Rectangle 273"/>
          <p:cNvSpPr>
            <a:spLocks noChangeArrowheads="1"/>
          </p:cNvSpPr>
          <p:nvPr/>
        </p:nvSpPr>
        <p:spPr bwMode="auto">
          <a:xfrm>
            <a:off x="7729539" y="39973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39" name="Line 274"/>
          <p:cNvSpPr>
            <a:spLocks noChangeShapeType="1"/>
          </p:cNvSpPr>
          <p:nvPr/>
        </p:nvSpPr>
        <p:spPr bwMode="auto">
          <a:xfrm>
            <a:off x="7407276" y="40290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0" name="Rectangle 275"/>
          <p:cNvSpPr>
            <a:spLocks noChangeArrowheads="1"/>
          </p:cNvSpPr>
          <p:nvPr/>
        </p:nvSpPr>
        <p:spPr bwMode="auto">
          <a:xfrm>
            <a:off x="7729539" y="39973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41" name="Line 276"/>
          <p:cNvSpPr>
            <a:spLocks noChangeShapeType="1"/>
          </p:cNvSpPr>
          <p:nvPr/>
        </p:nvSpPr>
        <p:spPr bwMode="auto">
          <a:xfrm>
            <a:off x="7407276" y="40941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2" name="Rectangle 277"/>
          <p:cNvSpPr>
            <a:spLocks noChangeArrowheads="1"/>
          </p:cNvSpPr>
          <p:nvPr/>
        </p:nvSpPr>
        <p:spPr bwMode="auto">
          <a:xfrm>
            <a:off x="7729539" y="4060825"/>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43" name="Line 278"/>
          <p:cNvSpPr>
            <a:spLocks noChangeShapeType="1"/>
          </p:cNvSpPr>
          <p:nvPr/>
        </p:nvSpPr>
        <p:spPr bwMode="auto">
          <a:xfrm>
            <a:off x="7407276" y="41576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4" name="Rectangle 279"/>
          <p:cNvSpPr>
            <a:spLocks noChangeArrowheads="1"/>
          </p:cNvSpPr>
          <p:nvPr/>
        </p:nvSpPr>
        <p:spPr bwMode="auto">
          <a:xfrm>
            <a:off x="7729539" y="41259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45" name="Line 280"/>
          <p:cNvSpPr>
            <a:spLocks noChangeShapeType="1"/>
          </p:cNvSpPr>
          <p:nvPr/>
        </p:nvSpPr>
        <p:spPr bwMode="auto">
          <a:xfrm>
            <a:off x="7407276" y="42227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6" name="Rectangle 281"/>
          <p:cNvSpPr>
            <a:spLocks noChangeArrowheads="1"/>
          </p:cNvSpPr>
          <p:nvPr/>
        </p:nvSpPr>
        <p:spPr bwMode="auto">
          <a:xfrm>
            <a:off x="7729539" y="4189413"/>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47" name="Line 282"/>
          <p:cNvSpPr>
            <a:spLocks noChangeShapeType="1"/>
          </p:cNvSpPr>
          <p:nvPr/>
        </p:nvSpPr>
        <p:spPr bwMode="auto">
          <a:xfrm>
            <a:off x="7407276" y="42862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8" name="Rectangle 283"/>
          <p:cNvSpPr>
            <a:spLocks noChangeArrowheads="1"/>
          </p:cNvSpPr>
          <p:nvPr/>
        </p:nvSpPr>
        <p:spPr bwMode="auto">
          <a:xfrm>
            <a:off x="7729539" y="42545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49" name="Line 284"/>
          <p:cNvSpPr>
            <a:spLocks noChangeShapeType="1"/>
          </p:cNvSpPr>
          <p:nvPr/>
        </p:nvSpPr>
        <p:spPr bwMode="auto">
          <a:xfrm>
            <a:off x="7407276" y="43513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0" name="Rectangle 285"/>
          <p:cNvSpPr>
            <a:spLocks noChangeArrowheads="1"/>
          </p:cNvSpPr>
          <p:nvPr/>
        </p:nvSpPr>
        <p:spPr bwMode="auto">
          <a:xfrm>
            <a:off x="7729539" y="43195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51" name="Line 286"/>
          <p:cNvSpPr>
            <a:spLocks noChangeShapeType="1"/>
          </p:cNvSpPr>
          <p:nvPr/>
        </p:nvSpPr>
        <p:spPr bwMode="auto">
          <a:xfrm>
            <a:off x="7407276" y="44164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2" name="Rectangle 287"/>
          <p:cNvSpPr>
            <a:spLocks noChangeArrowheads="1"/>
          </p:cNvSpPr>
          <p:nvPr/>
        </p:nvSpPr>
        <p:spPr bwMode="auto">
          <a:xfrm>
            <a:off x="7729539" y="438308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53" name="Line 288"/>
          <p:cNvSpPr>
            <a:spLocks noChangeShapeType="1"/>
          </p:cNvSpPr>
          <p:nvPr/>
        </p:nvSpPr>
        <p:spPr bwMode="auto">
          <a:xfrm>
            <a:off x="7407276" y="44799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4" name="Rectangle 289"/>
          <p:cNvSpPr>
            <a:spLocks noChangeArrowheads="1"/>
          </p:cNvSpPr>
          <p:nvPr/>
        </p:nvSpPr>
        <p:spPr bwMode="auto">
          <a:xfrm>
            <a:off x="7729539" y="44481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55" name="Line 290"/>
          <p:cNvSpPr>
            <a:spLocks noChangeShapeType="1"/>
          </p:cNvSpPr>
          <p:nvPr/>
        </p:nvSpPr>
        <p:spPr bwMode="auto">
          <a:xfrm>
            <a:off x="7407276" y="45450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6" name="Rectangle 291"/>
          <p:cNvSpPr>
            <a:spLocks noChangeArrowheads="1"/>
          </p:cNvSpPr>
          <p:nvPr/>
        </p:nvSpPr>
        <p:spPr bwMode="auto">
          <a:xfrm>
            <a:off x="7729539" y="45132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857" name="Freeform 292"/>
          <p:cNvSpPr>
            <a:spLocks/>
          </p:cNvSpPr>
          <p:nvPr/>
        </p:nvSpPr>
        <p:spPr bwMode="auto">
          <a:xfrm>
            <a:off x="7451725" y="3997325"/>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1"/>
                </a:lnTo>
                <a:lnTo>
                  <a:pt x="2" y="3"/>
                </a:lnTo>
                <a:lnTo>
                  <a:pt x="3" y="3"/>
                </a:lnTo>
                <a:lnTo>
                  <a:pt x="3" y="0"/>
                </a:lnTo>
                <a:lnTo>
                  <a:pt x="5" y="0"/>
                </a:lnTo>
                <a:lnTo>
                  <a:pt x="5" y="10"/>
                </a:lnTo>
                <a:lnTo>
                  <a:pt x="7" y="11"/>
                </a:lnTo>
                <a:lnTo>
                  <a:pt x="7" y="29"/>
                </a:lnTo>
                <a:lnTo>
                  <a:pt x="9" y="30"/>
                </a:lnTo>
                <a:lnTo>
                  <a:pt x="9" y="38"/>
                </a:lnTo>
                <a:lnTo>
                  <a:pt x="10" y="40"/>
                </a:lnTo>
                <a:lnTo>
                  <a:pt x="12" y="40"/>
                </a:lnTo>
                <a:lnTo>
                  <a:pt x="13" y="38"/>
                </a:lnTo>
                <a:lnTo>
                  <a:pt x="13" y="35"/>
                </a:lnTo>
                <a:lnTo>
                  <a:pt x="16" y="33"/>
                </a:lnTo>
                <a:lnTo>
                  <a:pt x="16" y="25"/>
                </a:lnTo>
                <a:lnTo>
                  <a:pt x="17" y="25"/>
                </a:lnTo>
                <a:lnTo>
                  <a:pt x="17" y="13"/>
                </a:lnTo>
                <a:lnTo>
                  <a:pt x="19" y="11"/>
                </a:lnTo>
                <a:lnTo>
                  <a:pt x="19" y="5"/>
                </a:lnTo>
                <a:lnTo>
                  <a:pt x="20" y="3"/>
                </a:lnTo>
                <a:lnTo>
                  <a:pt x="20"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8" name="Freeform 293"/>
          <p:cNvSpPr>
            <a:spLocks/>
          </p:cNvSpPr>
          <p:nvPr/>
        </p:nvSpPr>
        <p:spPr bwMode="auto">
          <a:xfrm>
            <a:off x="7446964" y="3929063"/>
            <a:ext cx="46037" cy="69850"/>
          </a:xfrm>
          <a:custGeom>
            <a:avLst/>
            <a:gdLst>
              <a:gd name="T0" fmla="*/ 0 w 29"/>
              <a:gd name="T1" fmla="*/ 2147483647 h 44"/>
              <a:gd name="T2" fmla="*/ 0 w 29"/>
              <a:gd name="T3" fmla="*/ 2147483647 h 44"/>
              <a:gd name="T4" fmla="*/ 2147483647 w 29"/>
              <a:gd name="T5" fmla="*/ 2147483647 h 44"/>
              <a:gd name="T6" fmla="*/ 2147483647 w 29"/>
              <a:gd name="T7" fmla="*/ 2147483647 h 44"/>
              <a:gd name="T8" fmla="*/ 2147483647 w 29"/>
              <a:gd name="T9" fmla="*/ 2147483647 h 44"/>
              <a:gd name="T10" fmla="*/ 2147483647 w 29"/>
              <a:gd name="T11" fmla="*/ 0 h 44"/>
              <a:gd name="T12" fmla="*/ 2147483647 w 29"/>
              <a:gd name="T13" fmla="*/ 0 h 44"/>
              <a:gd name="T14" fmla="*/ 2147483647 w 29"/>
              <a:gd name="T15" fmla="*/ 2147483647 h 44"/>
              <a:gd name="T16" fmla="*/ 2147483647 w 29"/>
              <a:gd name="T17" fmla="*/ 2147483647 h 44"/>
              <a:gd name="T18" fmla="*/ 2147483647 w 29"/>
              <a:gd name="T19" fmla="*/ 2147483647 h 44"/>
              <a:gd name="T20" fmla="*/ 2147483647 w 29"/>
              <a:gd name="T21" fmla="*/ 2147483647 h 44"/>
              <a:gd name="T22" fmla="*/ 2147483647 w 29"/>
              <a:gd name="T23" fmla="*/ 2147483647 h 44"/>
              <a:gd name="T24" fmla="*/ 2147483647 w 29"/>
              <a:gd name="T25" fmla="*/ 2147483647 h 44"/>
              <a:gd name="T26" fmla="*/ 2147483647 w 29"/>
              <a:gd name="T27" fmla="*/ 2147483647 h 44"/>
              <a:gd name="T28" fmla="*/ 2147483647 w 29"/>
              <a:gd name="T29" fmla="*/ 2147483647 h 44"/>
              <a:gd name="T30" fmla="*/ 2147483647 w 29"/>
              <a:gd name="T31" fmla="*/ 2147483647 h 44"/>
              <a:gd name="T32" fmla="*/ 2147483647 w 29"/>
              <a:gd name="T33" fmla="*/ 2147483647 h 44"/>
              <a:gd name="T34" fmla="*/ 2147483647 w 29"/>
              <a:gd name="T35" fmla="*/ 2147483647 h 44"/>
              <a:gd name="T36" fmla="*/ 2147483647 w 29"/>
              <a:gd name="T37" fmla="*/ 2147483647 h 44"/>
              <a:gd name="T38" fmla="*/ 2147483647 w 29"/>
              <a:gd name="T39" fmla="*/ 2147483647 h 44"/>
              <a:gd name="T40" fmla="*/ 2147483647 w 29"/>
              <a:gd name="T41" fmla="*/ 2147483647 h 44"/>
              <a:gd name="T42" fmla="*/ 2147483647 w 29"/>
              <a:gd name="T43" fmla="*/ 2147483647 h 44"/>
              <a:gd name="T44" fmla="*/ 2147483647 w 29"/>
              <a:gd name="T45" fmla="*/ 2147483647 h 44"/>
              <a:gd name="T46" fmla="*/ 2147483647 w 29"/>
              <a:gd name="T47" fmla="*/ 2147483647 h 44"/>
              <a:gd name="T48" fmla="*/ 2147483647 w 29"/>
              <a:gd name="T49" fmla="*/ 2147483647 h 44"/>
              <a:gd name="T50" fmla="*/ 2147483647 w 29"/>
              <a:gd name="T51" fmla="*/ 0 h 44"/>
              <a:gd name="T52" fmla="*/ 2147483647 w 29"/>
              <a:gd name="T53" fmla="*/ 0 h 44"/>
              <a:gd name="T54" fmla="*/ 2147483647 w 29"/>
              <a:gd name="T55" fmla="*/ 2147483647 h 44"/>
              <a:gd name="T56" fmla="*/ 2147483647 w 29"/>
              <a:gd name="T57" fmla="*/ 2147483647 h 44"/>
              <a:gd name="T58" fmla="*/ 2147483647 w 29"/>
              <a:gd name="T59" fmla="*/ 2147483647 h 44"/>
              <a:gd name="T60" fmla="*/ 2147483647 w 29"/>
              <a:gd name="T61" fmla="*/ 2147483647 h 44"/>
              <a:gd name="T62" fmla="*/ 2147483647 w 29"/>
              <a:gd name="T63" fmla="*/ 2147483647 h 44"/>
              <a:gd name="T64" fmla="*/ 2147483647 w 29"/>
              <a:gd name="T65" fmla="*/ 2147483647 h 44"/>
              <a:gd name="T66" fmla="*/ 2147483647 w 2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4"/>
              <a:gd name="T104" fmla="*/ 29 w 2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4">
                <a:moveTo>
                  <a:pt x="0" y="22"/>
                </a:moveTo>
                <a:lnTo>
                  <a:pt x="0" y="14"/>
                </a:lnTo>
                <a:lnTo>
                  <a:pt x="2" y="14"/>
                </a:lnTo>
                <a:lnTo>
                  <a:pt x="2" y="3"/>
                </a:lnTo>
                <a:lnTo>
                  <a:pt x="4" y="3"/>
                </a:lnTo>
                <a:lnTo>
                  <a:pt x="4" y="0"/>
                </a:lnTo>
                <a:lnTo>
                  <a:pt x="5" y="0"/>
                </a:lnTo>
                <a:lnTo>
                  <a:pt x="5" y="12"/>
                </a:lnTo>
                <a:lnTo>
                  <a:pt x="7" y="14"/>
                </a:lnTo>
                <a:lnTo>
                  <a:pt x="7" y="30"/>
                </a:lnTo>
                <a:lnTo>
                  <a:pt x="8" y="32"/>
                </a:lnTo>
                <a:lnTo>
                  <a:pt x="8" y="40"/>
                </a:lnTo>
                <a:lnTo>
                  <a:pt x="10" y="42"/>
                </a:lnTo>
                <a:lnTo>
                  <a:pt x="10" y="44"/>
                </a:lnTo>
                <a:lnTo>
                  <a:pt x="12" y="44"/>
                </a:lnTo>
                <a:lnTo>
                  <a:pt x="12" y="42"/>
                </a:lnTo>
                <a:lnTo>
                  <a:pt x="14" y="42"/>
                </a:lnTo>
                <a:lnTo>
                  <a:pt x="14" y="37"/>
                </a:lnTo>
                <a:lnTo>
                  <a:pt x="15" y="36"/>
                </a:lnTo>
                <a:lnTo>
                  <a:pt x="15" y="29"/>
                </a:lnTo>
                <a:lnTo>
                  <a:pt x="17" y="27"/>
                </a:lnTo>
                <a:lnTo>
                  <a:pt x="17" y="15"/>
                </a:lnTo>
                <a:lnTo>
                  <a:pt x="19" y="14"/>
                </a:lnTo>
                <a:lnTo>
                  <a:pt x="19" y="5"/>
                </a:lnTo>
                <a:lnTo>
                  <a:pt x="21" y="3"/>
                </a:lnTo>
                <a:lnTo>
                  <a:pt x="21" y="0"/>
                </a:lnTo>
                <a:lnTo>
                  <a:pt x="24" y="0"/>
                </a:lnTo>
                <a:lnTo>
                  <a:pt x="24" y="3"/>
                </a:lnTo>
                <a:lnTo>
                  <a:pt x="26" y="3"/>
                </a:lnTo>
                <a:lnTo>
                  <a:pt x="26" y="8"/>
                </a:lnTo>
                <a:lnTo>
                  <a:pt x="27" y="10"/>
                </a:lnTo>
                <a:lnTo>
                  <a:pt x="27" y="17"/>
                </a:lnTo>
                <a:lnTo>
                  <a:pt x="29" y="18"/>
                </a:lnTo>
                <a:lnTo>
                  <a:pt x="29"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9" name="Freeform 294"/>
          <p:cNvSpPr>
            <a:spLocks/>
          </p:cNvSpPr>
          <p:nvPr/>
        </p:nvSpPr>
        <p:spPr bwMode="auto">
          <a:xfrm>
            <a:off x="7432675" y="3865563"/>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2"/>
                </a:lnTo>
                <a:lnTo>
                  <a:pt x="2" y="4"/>
                </a:lnTo>
                <a:lnTo>
                  <a:pt x="3" y="4"/>
                </a:lnTo>
                <a:lnTo>
                  <a:pt x="3" y="0"/>
                </a:lnTo>
                <a:lnTo>
                  <a:pt x="5" y="0"/>
                </a:lnTo>
                <a:lnTo>
                  <a:pt x="5" y="10"/>
                </a:lnTo>
                <a:lnTo>
                  <a:pt x="7" y="12"/>
                </a:lnTo>
                <a:lnTo>
                  <a:pt x="7" y="28"/>
                </a:lnTo>
                <a:lnTo>
                  <a:pt x="8" y="30"/>
                </a:lnTo>
                <a:lnTo>
                  <a:pt x="8" y="38"/>
                </a:lnTo>
                <a:lnTo>
                  <a:pt x="10" y="40"/>
                </a:lnTo>
                <a:lnTo>
                  <a:pt x="12" y="40"/>
                </a:lnTo>
                <a:lnTo>
                  <a:pt x="14" y="38"/>
                </a:lnTo>
                <a:lnTo>
                  <a:pt x="14" y="35"/>
                </a:lnTo>
                <a:lnTo>
                  <a:pt x="15" y="33"/>
                </a:lnTo>
                <a:lnTo>
                  <a:pt x="15" y="25"/>
                </a:lnTo>
                <a:lnTo>
                  <a:pt x="17" y="25"/>
                </a:lnTo>
                <a:lnTo>
                  <a:pt x="17" y="13"/>
                </a:lnTo>
                <a:lnTo>
                  <a:pt x="19" y="12"/>
                </a:lnTo>
                <a:lnTo>
                  <a:pt x="19" y="5"/>
                </a:lnTo>
                <a:lnTo>
                  <a:pt x="21" y="4"/>
                </a:lnTo>
                <a:lnTo>
                  <a:pt x="21" y="0"/>
                </a:lnTo>
                <a:lnTo>
                  <a:pt x="24" y="0"/>
                </a:lnTo>
                <a:lnTo>
                  <a:pt x="24" y="4"/>
                </a:lnTo>
                <a:lnTo>
                  <a:pt x="25" y="4"/>
                </a:lnTo>
                <a:lnTo>
                  <a:pt x="25"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0" name="Freeform 295"/>
          <p:cNvSpPr>
            <a:spLocks/>
          </p:cNvSpPr>
          <p:nvPr/>
        </p:nvSpPr>
        <p:spPr bwMode="auto">
          <a:xfrm>
            <a:off x="7424739" y="3800475"/>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1"/>
                </a:moveTo>
                <a:lnTo>
                  <a:pt x="0" y="14"/>
                </a:lnTo>
                <a:lnTo>
                  <a:pt x="2" y="12"/>
                </a:lnTo>
                <a:lnTo>
                  <a:pt x="2" y="3"/>
                </a:lnTo>
                <a:lnTo>
                  <a:pt x="4" y="3"/>
                </a:lnTo>
                <a:lnTo>
                  <a:pt x="4" y="0"/>
                </a:lnTo>
                <a:lnTo>
                  <a:pt x="5" y="0"/>
                </a:lnTo>
                <a:lnTo>
                  <a:pt x="5" y="10"/>
                </a:lnTo>
                <a:lnTo>
                  <a:pt x="7" y="12"/>
                </a:lnTo>
                <a:lnTo>
                  <a:pt x="7" y="29"/>
                </a:lnTo>
                <a:lnTo>
                  <a:pt x="8" y="31"/>
                </a:lnTo>
                <a:lnTo>
                  <a:pt x="8" y="39"/>
                </a:lnTo>
                <a:lnTo>
                  <a:pt x="10" y="41"/>
                </a:lnTo>
                <a:lnTo>
                  <a:pt x="12" y="41"/>
                </a:lnTo>
                <a:lnTo>
                  <a:pt x="14" y="39"/>
                </a:lnTo>
                <a:lnTo>
                  <a:pt x="14" y="36"/>
                </a:lnTo>
                <a:lnTo>
                  <a:pt x="15" y="35"/>
                </a:lnTo>
                <a:lnTo>
                  <a:pt x="15" y="26"/>
                </a:lnTo>
                <a:lnTo>
                  <a:pt x="17" y="26"/>
                </a:lnTo>
                <a:lnTo>
                  <a:pt x="17" y="14"/>
                </a:lnTo>
                <a:lnTo>
                  <a:pt x="19" y="12"/>
                </a:lnTo>
                <a:lnTo>
                  <a:pt x="19" y="5"/>
                </a:lnTo>
                <a:lnTo>
                  <a:pt x="21" y="3"/>
                </a:lnTo>
                <a:lnTo>
                  <a:pt x="21" y="0"/>
                </a:lnTo>
                <a:lnTo>
                  <a:pt x="24" y="0"/>
                </a:lnTo>
                <a:lnTo>
                  <a:pt x="24" y="3"/>
                </a:lnTo>
                <a:lnTo>
                  <a:pt x="26" y="3"/>
                </a:lnTo>
                <a:lnTo>
                  <a:pt x="26" y="9"/>
                </a:lnTo>
                <a:lnTo>
                  <a:pt x="27" y="9"/>
                </a:lnTo>
                <a:lnTo>
                  <a:pt x="27"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1" name="Freeform 296"/>
          <p:cNvSpPr>
            <a:spLocks/>
          </p:cNvSpPr>
          <p:nvPr/>
        </p:nvSpPr>
        <p:spPr bwMode="auto">
          <a:xfrm>
            <a:off x="7423150" y="3736975"/>
            <a:ext cx="44450" cy="63500"/>
          </a:xfrm>
          <a:custGeom>
            <a:avLst/>
            <a:gdLst>
              <a:gd name="T0" fmla="*/ 0 w 28"/>
              <a:gd name="T1" fmla="*/ 2147483647 h 40"/>
              <a:gd name="T2" fmla="*/ 0 w 28"/>
              <a:gd name="T3" fmla="*/ 2147483647 h 40"/>
              <a:gd name="T4" fmla="*/ 2147483647 w 28"/>
              <a:gd name="T5" fmla="*/ 2147483647 h 40"/>
              <a:gd name="T6" fmla="*/ 2147483647 w 28"/>
              <a:gd name="T7" fmla="*/ 2147483647 h 40"/>
              <a:gd name="T8" fmla="*/ 2147483647 w 28"/>
              <a:gd name="T9" fmla="*/ 2147483647 h 40"/>
              <a:gd name="T10" fmla="*/ 2147483647 w 28"/>
              <a:gd name="T11" fmla="*/ 0 h 40"/>
              <a:gd name="T12" fmla="*/ 2147483647 w 28"/>
              <a:gd name="T13" fmla="*/ 0 h 40"/>
              <a:gd name="T14" fmla="*/ 2147483647 w 28"/>
              <a:gd name="T15" fmla="*/ 2147483647 h 40"/>
              <a:gd name="T16" fmla="*/ 2147483647 w 28"/>
              <a:gd name="T17" fmla="*/ 2147483647 h 40"/>
              <a:gd name="T18" fmla="*/ 2147483647 w 28"/>
              <a:gd name="T19" fmla="*/ 2147483647 h 40"/>
              <a:gd name="T20" fmla="*/ 2147483647 w 28"/>
              <a:gd name="T21" fmla="*/ 2147483647 h 40"/>
              <a:gd name="T22" fmla="*/ 2147483647 w 28"/>
              <a:gd name="T23" fmla="*/ 2147483647 h 40"/>
              <a:gd name="T24" fmla="*/ 2147483647 w 28"/>
              <a:gd name="T25" fmla="*/ 2147483647 h 40"/>
              <a:gd name="T26" fmla="*/ 2147483647 w 28"/>
              <a:gd name="T27" fmla="*/ 2147483647 h 40"/>
              <a:gd name="T28" fmla="*/ 2147483647 w 28"/>
              <a:gd name="T29" fmla="*/ 2147483647 h 40"/>
              <a:gd name="T30" fmla="*/ 2147483647 w 28"/>
              <a:gd name="T31" fmla="*/ 2147483647 h 40"/>
              <a:gd name="T32" fmla="*/ 2147483647 w 28"/>
              <a:gd name="T33" fmla="*/ 2147483647 h 40"/>
              <a:gd name="T34" fmla="*/ 2147483647 w 28"/>
              <a:gd name="T35" fmla="*/ 2147483647 h 40"/>
              <a:gd name="T36" fmla="*/ 2147483647 w 28"/>
              <a:gd name="T37" fmla="*/ 2147483647 h 40"/>
              <a:gd name="T38" fmla="*/ 2147483647 w 28"/>
              <a:gd name="T39" fmla="*/ 2147483647 h 40"/>
              <a:gd name="T40" fmla="*/ 2147483647 w 28"/>
              <a:gd name="T41" fmla="*/ 2147483647 h 40"/>
              <a:gd name="T42" fmla="*/ 2147483647 w 28"/>
              <a:gd name="T43" fmla="*/ 2147483647 h 40"/>
              <a:gd name="T44" fmla="*/ 2147483647 w 28"/>
              <a:gd name="T45" fmla="*/ 2147483647 h 40"/>
              <a:gd name="T46" fmla="*/ 2147483647 w 28"/>
              <a:gd name="T47" fmla="*/ 0 h 40"/>
              <a:gd name="T48" fmla="*/ 2147483647 w 28"/>
              <a:gd name="T49" fmla="*/ 0 h 40"/>
              <a:gd name="T50" fmla="*/ 2147483647 w 28"/>
              <a:gd name="T51" fmla="*/ 2147483647 h 40"/>
              <a:gd name="T52" fmla="*/ 2147483647 w 28"/>
              <a:gd name="T53" fmla="*/ 2147483647 h 40"/>
              <a:gd name="T54" fmla="*/ 2147483647 w 28"/>
              <a:gd name="T55" fmla="*/ 2147483647 h 40"/>
              <a:gd name="T56" fmla="*/ 2147483647 w 28"/>
              <a:gd name="T57" fmla="*/ 2147483647 h 40"/>
              <a:gd name="T58" fmla="*/ 2147483647 w 28"/>
              <a:gd name="T59" fmla="*/ 2147483647 h 40"/>
              <a:gd name="T60" fmla="*/ 2147483647 w 28"/>
              <a:gd name="T61" fmla="*/ 2147483647 h 40"/>
              <a:gd name="T62" fmla="*/ 2147483647 w 28"/>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0"/>
              <a:gd name="T98" fmla="*/ 28 w 28"/>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0">
                <a:moveTo>
                  <a:pt x="0" y="20"/>
                </a:moveTo>
                <a:lnTo>
                  <a:pt x="0" y="13"/>
                </a:lnTo>
                <a:lnTo>
                  <a:pt x="2" y="12"/>
                </a:lnTo>
                <a:lnTo>
                  <a:pt x="2" y="4"/>
                </a:lnTo>
                <a:lnTo>
                  <a:pt x="3" y="4"/>
                </a:lnTo>
                <a:lnTo>
                  <a:pt x="3" y="0"/>
                </a:lnTo>
                <a:lnTo>
                  <a:pt x="5" y="0"/>
                </a:lnTo>
                <a:lnTo>
                  <a:pt x="5" y="10"/>
                </a:lnTo>
                <a:lnTo>
                  <a:pt x="7" y="12"/>
                </a:lnTo>
                <a:lnTo>
                  <a:pt x="7" y="28"/>
                </a:lnTo>
                <a:lnTo>
                  <a:pt x="8" y="30"/>
                </a:lnTo>
                <a:lnTo>
                  <a:pt x="8" y="38"/>
                </a:lnTo>
                <a:lnTo>
                  <a:pt x="10" y="40"/>
                </a:lnTo>
                <a:lnTo>
                  <a:pt x="12" y="40"/>
                </a:lnTo>
                <a:lnTo>
                  <a:pt x="13" y="38"/>
                </a:lnTo>
                <a:lnTo>
                  <a:pt x="13" y="35"/>
                </a:lnTo>
                <a:lnTo>
                  <a:pt x="15" y="33"/>
                </a:lnTo>
                <a:lnTo>
                  <a:pt x="15" y="25"/>
                </a:lnTo>
                <a:lnTo>
                  <a:pt x="16" y="25"/>
                </a:lnTo>
                <a:lnTo>
                  <a:pt x="16" y="13"/>
                </a:lnTo>
                <a:lnTo>
                  <a:pt x="18" y="12"/>
                </a:lnTo>
                <a:lnTo>
                  <a:pt x="18" y="5"/>
                </a:lnTo>
                <a:lnTo>
                  <a:pt x="20" y="4"/>
                </a:lnTo>
                <a:lnTo>
                  <a:pt x="20" y="0"/>
                </a:lnTo>
                <a:lnTo>
                  <a:pt x="23" y="0"/>
                </a:lnTo>
                <a:lnTo>
                  <a:pt x="23" y="4"/>
                </a:lnTo>
                <a:lnTo>
                  <a:pt x="24" y="4"/>
                </a:lnTo>
                <a:lnTo>
                  <a:pt x="24" y="9"/>
                </a:lnTo>
                <a:lnTo>
                  <a:pt x="26" y="9"/>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2" name="Freeform 297"/>
          <p:cNvSpPr>
            <a:spLocks/>
          </p:cNvSpPr>
          <p:nvPr/>
        </p:nvSpPr>
        <p:spPr bwMode="auto">
          <a:xfrm>
            <a:off x="7432675" y="3671889"/>
            <a:ext cx="46038"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1"/>
                </a:moveTo>
                <a:lnTo>
                  <a:pt x="0" y="14"/>
                </a:lnTo>
                <a:lnTo>
                  <a:pt x="2" y="12"/>
                </a:lnTo>
                <a:lnTo>
                  <a:pt x="2" y="3"/>
                </a:lnTo>
                <a:lnTo>
                  <a:pt x="3" y="3"/>
                </a:lnTo>
                <a:lnTo>
                  <a:pt x="3" y="0"/>
                </a:lnTo>
                <a:lnTo>
                  <a:pt x="5" y="0"/>
                </a:lnTo>
                <a:lnTo>
                  <a:pt x="5" y="10"/>
                </a:lnTo>
                <a:lnTo>
                  <a:pt x="7" y="12"/>
                </a:lnTo>
                <a:lnTo>
                  <a:pt x="7" y="29"/>
                </a:lnTo>
                <a:lnTo>
                  <a:pt x="8" y="31"/>
                </a:lnTo>
                <a:lnTo>
                  <a:pt x="8" y="39"/>
                </a:lnTo>
                <a:lnTo>
                  <a:pt x="10" y="41"/>
                </a:lnTo>
                <a:lnTo>
                  <a:pt x="12" y="41"/>
                </a:lnTo>
                <a:lnTo>
                  <a:pt x="14" y="39"/>
                </a:lnTo>
                <a:lnTo>
                  <a:pt x="14" y="36"/>
                </a:lnTo>
                <a:lnTo>
                  <a:pt x="15" y="35"/>
                </a:lnTo>
                <a:lnTo>
                  <a:pt x="15" y="26"/>
                </a:lnTo>
                <a:lnTo>
                  <a:pt x="17" y="26"/>
                </a:lnTo>
                <a:lnTo>
                  <a:pt x="17" y="14"/>
                </a:lnTo>
                <a:lnTo>
                  <a:pt x="19" y="12"/>
                </a:lnTo>
                <a:lnTo>
                  <a:pt x="19" y="5"/>
                </a:lnTo>
                <a:lnTo>
                  <a:pt x="21" y="3"/>
                </a:lnTo>
                <a:lnTo>
                  <a:pt x="21" y="0"/>
                </a:lnTo>
                <a:lnTo>
                  <a:pt x="24" y="0"/>
                </a:lnTo>
                <a:lnTo>
                  <a:pt x="24" y="3"/>
                </a:lnTo>
                <a:lnTo>
                  <a:pt x="25" y="3"/>
                </a:lnTo>
                <a:lnTo>
                  <a:pt x="25" y="9"/>
                </a:lnTo>
                <a:lnTo>
                  <a:pt x="27" y="9"/>
                </a:lnTo>
                <a:lnTo>
                  <a:pt x="27"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3" name="Freeform 298"/>
          <p:cNvSpPr>
            <a:spLocks/>
          </p:cNvSpPr>
          <p:nvPr/>
        </p:nvSpPr>
        <p:spPr bwMode="auto">
          <a:xfrm>
            <a:off x="7439025" y="3606800"/>
            <a:ext cx="44450" cy="65088"/>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0 h 41"/>
              <a:gd name="T48" fmla="*/ 2147483647 w 28"/>
              <a:gd name="T49" fmla="*/ 0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4"/>
                </a:lnTo>
                <a:lnTo>
                  <a:pt x="3" y="4"/>
                </a:lnTo>
                <a:lnTo>
                  <a:pt x="3" y="0"/>
                </a:lnTo>
                <a:lnTo>
                  <a:pt x="5" y="0"/>
                </a:lnTo>
                <a:lnTo>
                  <a:pt x="5" y="10"/>
                </a:lnTo>
                <a:lnTo>
                  <a:pt x="7" y="12"/>
                </a:lnTo>
                <a:lnTo>
                  <a:pt x="7" y="29"/>
                </a:lnTo>
                <a:lnTo>
                  <a:pt x="9" y="31"/>
                </a:lnTo>
                <a:lnTo>
                  <a:pt x="9" y="39"/>
                </a:lnTo>
                <a:lnTo>
                  <a:pt x="10" y="41"/>
                </a:lnTo>
                <a:lnTo>
                  <a:pt x="12" y="41"/>
                </a:lnTo>
                <a:lnTo>
                  <a:pt x="13" y="39"/>
                </a:lnTo>
                <a:lnTo>
                  <a:pt x="13" y="36"/>
                </a:lnTo>
                <a:lnTo>
                  <a:pt x="15" y="34"/>
                </a:lnTo>
                <a:lnTo>
                  <a:pt x="15" y="26"/>
                </a:lnTo>
                <a:lnTo>
                  <a:pt x="17" y="26"/>
                </a:lnTo>
                <a:lnTo>
                  <a:pt x="17" y="14"/>
                </a:lnTo>
                <a:lnTo>
                  <a:pt x="18" y="12"/>
                </a:lnTo>
                <a:lnTo>
                  <a:pt x="18" y="5"/>
                </a:lnTo>
                <a:lnTo>
                  <a:pt x="20" y="4"/>
                </a:lnTo>
                <a:lnTo>
                  <a:pt x="20" y="0"/>
                </a:lnTo>
                <a:lnTo>
                  <a:pt x="23" y="0"/>
                </a:lnTo>
                <a:lnTo>
                  <a:pt x="23" y="4"/>
                </a:lnTo>
                <a:lnTo>
                  <a:pt x="25" y="4"/>
                </a:lnTo>
                <a:lnTo>
                  <a:pt x="25" y="9"/>
                </a:lnTo>
                <a:lnTo>
                  <a:pt x="26" y="9"/>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4" name="Freeform 299"/>
          <p:cNvSpPr>
            <a:spLocks/>
          </p:cNvSpPr>
          <p:nvPr/>
        </p:nvSpPr>
        <p:spPr bwMode="auto">
          <a:xfrm>
            <a:off x="7448550" y="3543300"/>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2"/>
                </a:lnTo>
                <a:lnTo>
                  <a:pt x="2" y="3"/>
                </a:lnTo>
                <a:lnTo>
                  <a:pt x="4" y="3"/>
                </a:lnTo>
                <a:lnTo>
                  <a:pt x="4" y="0"/>
                </a:lnTo>
                <a:lnTo>
                  <a:pt x="5" y="0"/>
                </a:lnTo>
                <a:lnTo>
                  <a:pt x="5" y="10"/>
                </a:lnTo>
                <a:lnTo>
                  <a:pt x="7" y="12"/>
                </a:lnTo>
                <a:lnTo>
                  <a:pt x="7" y="29"/>
                </a:lnTo>
                <a:lnTo>
                  <a:pt x="8" y="30"/>
                </a:lnTo>
                <a:lnTo>
                  <a:pt x="8" y="38"/>
                </a:lnTo>
                <a:lnTo>
                  <a:pt x="10" y="40"/>
                </a:lnTo>
                <a:lnTo>
                  <a:pt x="12" y="40"/>
                </a:lnTo>
                <a:lnTo>
                  <a:pt x="14" y="38"/>
                </a:lnTo>
                <a:lnTo>
                  <a:pt x="14" y="35"/>
                </a:lnTo>
                <a:lnTo>
                  <a:pt x="15" y="34"/>
                </a:lnTo>
                <a:lnTo>
                  <a:pt x="15" y="25"/>
                </a:lnTo>
                <a:lnTo>
                  <a:pt x="17" y="25"/>
                </a:lnTo>
                <a:lnTo>
                  <a:pt x="17" y="13"/>
                </a:lnTo>
                <a:lnTo>
                  <a:pt x="19" y="12"/>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5" name="Freeform 300"/>
          <p:cNvSpPr>
            <a:spLocks/>
          </p:cNvSpPr>
          <p:nvPr/>
        </p:nvSpPr>
        <p:spPr bwMode="auto">
          <a:xfrm>
            <a:off x="7459664" y="4060825"/>
            <a:ext cx="53975" cy="65088"/>
          </a:xfrm>
          <a:custGeom>
            <a:avLst/>
            <a:gdLst>
              <a:gd name="T0" fmla="*/ 0 w 34"/>
              <a:gd name="T1" fmla="*/ 2147483647 h 41"/>
              <a:gd name="T2" fmla="*/ 0 w 34"/>
              <a:gd name="T3" fmla="*/ 2147483647 h 41"/>
              <a:gd name="T4" fmla="*/ 2147483647 w 34"/>
              <a:gd name="T5" fmla="*/ 2147483647 h 41"/>
              <a:gd name="T6" fmla="*/ 2147483647 w 34"/>
              <a:gd name="T7" fmla="*/ 2147483647 h 41"/>
              <a:gd name="T8" fmla="*/ 2147483647 w 34"/>
              <a:gd name="T9" fmla="*/ 2147483647 h 41"/>
              <a:gd name="T10" fmla="*/ 2147483647 w 34"/>
              <a:gd name="T11" fmla="*/ 2147483647 h 41"/>
              <a:gd name="T12" fmla="*/ 2147483647 w 34"/>
              <a:gd name="T13" fmla="*/ 0 h 41"/>
              <a:gd name="T14" fmla="*/ 2147483647 w 34"/>
              <a:gd name="T15" fmla="*/ 0 h 41"/>
              <a:gd name="T16" fmla="*/ 2147483647 w 34"/>
              <a:gd name="T17" fmla="*/ 2147483647 h 41"/>
              <a:gd name="T18" fmla="*/ 2147483647 w 34"/>
              <a:gd name="T19" fmla="*/ 2147483647 h 41"/>
              <a:gd name="T20" fmla="*/ 2147483647 w 34"/>
              <a:gd name="T21" fmla="*/ 2147483647 h 41"/>
              <a:gd name="T22" fmla="*/ 2147483647 w 34"/>
              <a:gd name="T23" fmla="*/ 2147483647 h 41"/>
              <a:gd name="T24" fmla="*/ 2147483647 w 34"/>
              <a:gd name="T25" fmla="*/ 2147483647 h 41"/>
              <a:gd name="T26" fmla="*/ 2147483647 w 34"/>
              <a:gd name="T27" fmla="*/ 2147483647 h 41"/>
              <a:gd name="T28" fmla="*/ 2147483647 w 34"/>
              <a:gd name="T29" fmla="*/ 2147483647 h 41"/>
              <a:gd name="T30" fmla="*/ 2147483647 w 34"/>
              <a:gd name="T31" fmla="*/ 2147483647 h 41"/>
              <a:gd name="T32" fmla="*/ 2147483647 w 34"/>
              <a:gd name="T33" fmla="*/ 2147483647 h 41"/>
              <a:gd name="T34" fmla="*/ 2147483647 w 34"/>
              <a:gd name="T35" fmla="*/ 2147483647 h 41"/>
              <a:gd name="T36" fmla="*/ 2147483647 w 34"/>
              <a:gd name="T37" fmla="*/ 2147483647 h 41"/>
              <a:gd name="T38" fmla="*/ 2147483647 w 34"/>
              <a:gd name="T39" fmla="*/ 2147483647 h 41"/>
              <a:gd name="T40" fmla="*/ 2147483647 w 34"/>
              <a:gd name="T41" fmla="*/ 2147483647 h 41"/>
              <a:gd name="T42" fmla="*/ 2147483647 w 34"/>
              <a:gd name="T43" fmla="*/ 2147483647 h 41"/>
              <a:gd name="T44" fmla="*/ 2147483647 w 34"/>
              <a:gd name="T45" fmla="*/ 2147483647 h 41"/>
              <a:gd name="T46" fmla="*/ 2147483647 w 34"/>
              <a:gd name="T47" fmla="*/ 2147483647 h 41"/>
              <a:gd name="T48" fmla="*/ 2147483647 w 34"/>
              <a:gd name="T49" fmla="*/ 2147483647 h 41"/>
              <a:gd name="T50" fmla="*/ 2147483647 w 34"/>
              <a:gd name="T51" fmla="*/ 2147483647 h 41"/>
              <a:gd name="T52" fmla="*/ 2147483647 w 34"/>
              <a:gd name="T53" fmla="*/ 2147483647 h 41"/>
              <a:gd name="T54" fmla="*/ 2147483647 w 34"/>
              <a:gd name="T55" fmla="*/ 0 h 41"/>
              <a:gd name="T56" fmla="*/ 2147483647 w 34"/>
              <a:gd name="T57" fmla="*/ 0 h 41"/>
              <a:gd name="T58" fmla="*/ 2147483647 w 34"/>
              <a:gd name="T59" fmla="*/ 2147483647 h 41"/>
              <a:gd name="T60" fmla="*/ 2147483647 w 34"/>
              <a:gd name="T61" fmla="*/ 2147483647 h 41"/>
              <a:gd name="T62" fmla="*/ 2147483647 w 34"/>
              <a:gd name="T63" fmla="*/ 2147483647 h 41"/>
              <a:gd name="T64" fmla="*/ 2147483647 w 34"/>
              <a:gd name="T65" fmla="*/ 2147483647 h 41"/>
              <a:gd name="T66" fmla="*/ 2147483647 w 34"/>
              <a:gd name="T67" fmla="*/ 2147483647 h 41"/>
              <a:gd name="T68" fmla="*/ 2147483647 w 34"/>
              <a:gd name="T69" fmla="*/ 2147483647 h 41"/>
              <a:gd name="T70" fmla="*/ 2147483647 w 34"/>
              <a:gd name="T71" fmla="*/ 2147483647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41"/>
              <a:gd name="T110" fmla="*/ 34 w 34"/>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41">
                <a:moveTo>
                  <a:pt x="0" y="20"/>
                </a:moveTo>
                <a:lnTo>
                  <a:pt x="0" y="15"/>
                </a:lnTo>
                <a:lnTo>
                  <a:pt x="2" y="15"/>
                </a:lnTo>
                <a:lnTo>
                  <a:pt x="2" y="7"/>
                </a:lnTo>
                <a:lnTo>
                  <a:pt x="4" y="5"/>
                </a:lnTo>
                <a:lnTo>
                  <a:pt x="4" y="2"/>
                </a:lnTo>
                <a:lnTo>
                  <a:pt x="5" y="0"/>
                </a:lnTo>
                <a:lnTo>
                  <a:pt x="7" y="0"/>
                </a:lnTo>
                <a:lnTo>
                  <a:pt x="7" y="5"/>
                </a:lnTo>
                <a:lnTo>
                  <a:pt x="8" y="7"/>
                </a:lnTo>
                <a:lnTo>
                  <a:pt x="8" y="17"/>
                </a:lnTo>
                <a:lnTo>
                  <a:pt x="10" y="20"/>
                </a:lnTo>
                <a:lnTo>
                  <a:pt x="10" y="31"/>
                </a:lnTo>
                <a:lnTo>
                  <a:pt x="12" y="33"/>
                </a:lnTo>
                <a:lnTo>
                  <a:pt x="12" y="39"/>
                </a:lnTo>
                <a:lnTo>
                  <a:pt x="14" y="41"/>
                </a:lnTo>
                <a:lnTo>
                  <a:pt x="17" y="41"/>
                </a:lnTo>
                <a:lnTo>
                  <a:pt x="17" y="36"/>
                </a:lnTo>
                <a:lnTo>
                  <a:pt x="19" y="36"/>
                </a:lnTo>
                <a:lnTo>
                  <a:pt x="19" y="27"/>
                </a:lnTo>
                <a:lnTo>
                  <a:pt x="20" y="26"/>
                </a:lnTo>
                <a:lnTo>
                  <a:pt x="20" y="17"/>
                </a:lnTo>
                <a:lnTo>
                  <a:pt x="22" y="15"/>
                </a:lnTo>
                <a:lnTo>
                  <a:pt x="22" y="8"/>
                </a:lnTo>
                <a:lnTo>
                  <a:pt x="24" y="8"/>
                </a:lnTo>
                <a:lnTo>
                  <a:pt x="24" y="4"/>
                </a:lnTo>
                <a:lnTo>
                  <a:pt x="26" y="4"/>
                </a:lnTo>
                <a:lnTo>
                  <a:pt x="26" y="0"/>
                </a:lnTo>
                <a:lnTo>
                  <a:pt x="29" y="0"/>
                </a:lnTo>
                <a:lnTo>
                  <a:pt x="29" y="2"/>
                </a:lnTo>
                <a:lnTo>
                  <a:pt x="30" y="4"/>
                </a:lnTo>
                <a:lnTo>
                  <a:pt x="30" y="7"/>
                </a:lnTo>
                <a:lnTo>
                  <a:pt x="32" y="8"/>
                </a:lnTo>
                <a:lnTo>
                  <a:pt x="32" y="15"/>
                </a:lnTo>
                <a:lnTo>
                  <a:pt x="34" y="15"/>
                </a:lnTo>
                <a:lnTo>
                  <a:pt x="34"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6" name="Freeform 301"/>
          <p:cNvSpPr>
            <a:spLocks/>
          </p:cNvSpPr>
          <p:nvPr/>
        </p:nvSpPr>
        <p:spPr bwMode="auto">
          <a:xfrm>
            <a:off x="7483475" y="4125913"/>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1"/>
                </a:lnTo>
                <a:lnTo>
                  <a:pt x="2" y="3"/>
                </a:lnTo>
                <a:lnTo>
                  <a:pt x="4" y="3"/>
                </a:lnTo>
                <a:lnTo>
                  <a:pt x="4" y="0"/>
                </a:lnTo>
                <a:lnTo>
                  <a:pt x="5" y="0"/>
                </a:lnTo>
                <a:lnTo>
                  <a:pt x="5" y="10"/>
                </a:lnTo>
                <a:lnTo>
                  <a:pt x="7" y="11"/>
                </a:lnTo>
                <a:lnTo>
                  <a:pt x="7" y="29"/>
                </a:lnTo>
                <a:lnTo>
                  <a:pt x="8" y="30"/>
                </a:lnTo>
                <a:lnTo>
                  <a:pt x="8" y="38"/>
                </a:lnTo>
                <a:lnTo>
                  <a:pt x="10" y="40"/>
                </a:lnTo>
                <a:lnTo>
                  <a:pt x="12" y="40"/>
                </a:lnTo>
                <a:lnTo>
                  <a:pt x="14" y="38"/>
                </a:lnTo>
                <a:lnTo>
                  <a:pt x="14" y="35"/>
                </a:lnTo>
                <a:lnTo>
                  <a:pt x="15" y="33"/>
                </a:lnTo>
                <a:lnTo>
                  <a:pt x="15" y="25"/>
                </a:lnTo>
                <a:lnTo>
                  <a:pt x="17" y="25"/>
                </a:lnTo>
                <a:lnTo>
                  <a:pt x="17" y="13"/>
                </a:lnTo>
                <a:lnTo>
                  <a:pt x="19" y="11"/>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7" name="Freeform 302"/>
          <p:cNvSpPr>
            <a:spLocks/>
          </p:cNvSpPr>
          <p:nvPr/>
        </p:nvSpPr>
        <p:spPr bwMode="auto">
          <a:xfrm>
            <a:off x="7494589" y="4189414"/>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2" y="12"/>
                </a:lnTo>
                <a:lnTo>
                  <a:pt x="2" y="4"/>
                </a:lnTo>
                <a:lnTo>
                  <a:pt x="4" y="4"/>
                </a:lnTo>
                <a:lnTo>
                  <a:pt x="4" y="0"/>
                </a:lnTo>
                <a:lnTo>
                  <a:pt x="5" y="0"/>
                </a:lnTo>
                <a:lnTo>
                  <a:pt x="5" y="10"/>
                </a:lnTo>
                <a:lnTo>
                  <a:pt x="7" y="12"/>
                </a:lnTo>
                <a:lnTo>
                  <a:pt x="7" y="29"/>
                </a:lnTo>
                <a:lnTo>
                  <a:pt x="8" y="31"/>
                </a:lnTo>
                <a:lnTo>
                  <a:pt x="8" y="39"/>
                </a:lnTo>
                <a:lnTo>
                  <a:pt x="10" y="41"/>
                </a:lnTo>
                <a:lnTo>
                  <a:pt x="12" y="41"/>
                </a:lnTo>
                <a:lnTo>
                  <a:pt x="14" y="39"/>
                </a:lnTo>
                <a:lnTo>
                  <a:pt x="14" y="36"/>
                </a:lnTo>
                <a:lnTo>
                  <a:pt x="15" y="34"/>
                </a:lnTo>
                <a:lnTo>
                  <a:pt x="15" y="26"/>
                </a:lnTo>
                <a:lnTo>
                  <a:pt x="17" y="26"/>
                </a:lnTo>
                <a:lnTo>
                  <a:pt x="17" y="14"/>
                </a:lnTo>
                <a:lnTo>
                  <a:pt x="19" y="12"/>
                </a:lnTo>
                <a:lnTo>
                  <a:pt x="19" y="5"/>
                </a:lnTo>
                <a:lnTo>
                  <a:pt x="21" y="4"/>
                </a:lnTo>
                <a:lnTo>
                  <a:pt x="21" y="0"/>
                </a:lnTo>
                <a:lnTo>
                  <a:pt x="24" y="0"/>
                </a:lnTo>
                <a:lnTo>
                  <a:pt x="24" y="4"/>
                </a:lnTo>
                <a:lnTo>
                  <a:pt x="26" y="4"/>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8" name="Freeform 303"/>
          <p:cNvSpPr>
            <a:spLocks/>
          </p:cNvSpPr>
          <p:nvPr/>
        </p:nvSpPr>
        <p:spPr bwMode="auto">
          <a:xfrm>
            <a:off x="7524750" y="425450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4"/>
                </a:lnTo>
                <a:lnTo>
                  <a:pt x="19" y="12"/>
                </a:lnTo>
                <a:lnTo>
                  <a:pt x="19" y="5"/>
                </a:lnTo>
                <a:lnTo>
                  <a:pt x="21" y="3"/>
                </a:lnTo>
                <a:lnTo>
                  <a:pt x="21" y="0"/>
                </a:lnTo>
                <a:lnTo>
                  <a:pt x="24" y="0"/>
                </a:lnTo>
                <a:lnTo>
                  <a:pt x="24" y="3"/>
                </a:lnTo>
                <a:lnTo>
                  <a:pt x="25" y="3"/>
                </a:lnTo>
                <a:lnTo>
                  <a:pt x="25"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9" name="Freeform 304"/>
          <p:cNvSpPr>
            <a:spLocks/>
          </p:cNvSpPr>
          <p:nvPr/>
        </p:nvSpPr>
        <p:spPr bwMode="auto">
          <a:xfrm>
            <a:off x="7540625" y="4319588"/>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0 h 40"/>
              <a:gd name="T50" fmla="*/ 2147483647 w 29"/>
              <a:gd name="T51" fmla="*/ 0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2"/>
                </a:lnTo>
                <a:lnTo>
                  <a:pt x="2" y="10"/>
                </a:lnTo>
                <a:lnTo>
                  <a:pt x="2" y="2"/>
                </a:lnTo>
                <a:lnTo>
                  <a:pt x="4" y="2"/>
                </a:lnTo>
                <a:lnTo>
                  <a:pt x="4"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8"/>
                </a:lnTo>
                <a:lnTo>
                  <a:pt x="17" y="13"/>
                </a:lnTo>
                <a:lnTo>
                  <a:pt x="19" y="12"/>
                </a:lnTo>
                <a:lnTo>
                  <a:pt x="19" y="5"/>
                </a:lnTo>
                <a:lnTo>
                  <a:pt x="21" y="4"/>
                </a:lnTo>
                <a:lnTo>
                  <a:pt x="21" y="0"/>
                </a:lnTo>
                <a:lnTo>
                  <a:pt x="24" y="0"/>
                </a:lnTo>
                <a:lnTo>
                  <a:pt x="24" y="4"/>
                </a:lnTo>
                <a:lnTo>
                  <a:pt x="26" y="4"/>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0" name="Freeform 305"/>
          <p:cNvSpPr>
            <a:spLocks/>
          </p:cNvSpPr>
          <p:nvPr/>
        </p:nvSpPr>
        <p:spPr bwMode="auto">
          <a:xfrm>
            <a:off x="7564439" y="4383089"/>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1"/>
                </a:moveTo>
                <a:lnTo>
                  <a:pt x="0" y="12"/>
                </a:lnTo>
                <a:lnTo>
                  <a:pt x="2" y="10"/>
                </a:lnTo>
                <a:lnTo>
                  <a:pt x="2" y="2"/>
                </a:lnTo>
                <a:lnTo>
                  <a:pt x="4" y="2"/>
                </a:lnTo>
                <a:lnTo>
                  <a:pt x="4" y="0"/>
                </a:lnTo>
                <a:lnTo>
                  <a:pt x="5" y="0"/>
                </a:lnTo>
                <a:lnTo>
                  <a:pt x="5" y="7"/>
                </a:lnTo>
                <a:lnTo>
                  <a:pt x="7" y="9"/>
                </a:lnTo>
                <a:lnTo>
                  <a:pt x="7" y="17"/>
                </a:lnTo>
                <a:lnTo>
                  <a:pt x="8" y="21"/>
                </a:lnTo>
                <a:lnTo>
                  <a:pt x="8" y="31"/>
                </a:lnTo>
                <a:lnTo>
                  <a:pt x="10" y="32"/>
                </a:lnTo>
                <a:lnTo>
                  <a:pt x="10" y="39"/>
                </a:lnTo>
                <a:lnTo>
                  <a:pt x="12" y="41"/>
                </a:lnTo>
                <a:lnTo>
                  <a:pt x="14" y="41"/>
                </a:lnTo>
                <a:lnTo>
                  <a:pt x="14" y="39"/>
                </a:lnTo>
                <a:lnTo>
                  <a:pt x="15" y="39"/>
                </a:lnTo>
                <a:lnTo>
                  <a:pt x="15" y="31"/>
                </a:lnTo>
                <a:lnTo>
                  <a:pt x="17" y="29"/>
                </a:lnTo>
                <a:lnTo>
                  <a:pt x="17" y="14"/>
                </a:lnTo>
                <a:lnTo>
                  <a:pt x="19" y="12"/>
                </a:lnTo>
                <a:lnTo>
                  <a:pt x="19" y="5"/>
                </a:lnTo>
                <a:lnTo>
                  <a:pt x="21" y="3"/>
                </a:lnTo>
                <a:lnTo>
                  <a:pt x="21" y="0"/>
                </a:lnTo>
                <a:lnTo>
                  <a:pt x="24" y="0"/>
                </a:lnTo>
                <a:lnTo>
                  <a:pt x="24" y="3"/>
                </a:lnTo>
                <a:lnTo>
                  <a:pt x="26" y="3"/>
                </a:lnTo>
                <a:lnTo>
                  <a:pt x="26" y="9"/>
                </a:lnTo>
                <a:lnTo>
                  <a:pt x="27" y="9"/>
                </a:lnTo>
                <a:lnTo>
                  <a:pt x="27" y="15"/>
                </a:lnTo>
                <a:lnTo>
                  <a:pt x="29" y="17"/>
                </a:lnTo>
                <a:lnTo>
                  <a:pt x="29"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1" name="Freeform 306"/>
          <p:cNvSpPr>
            <a:spLocks/>
          </p:cNvSpPr>
          <p:nvPr/>
        </p:nvSpPr>
        <p:spPr bwMode="auto">
          <a:xfrm>
            <a:off x="7594601" y="4448175"/>
            <a:ext cx="34925" cy="65088"/>
          </a:xfrm>
          <a:custGeom>
            <a:avLst/>
            <a:gdLst>
              <a:gd name="T0" fmla="*/ 0 w 22"/>
              <a:gd name="T1" fmla="*/ 2147483647 h 41"/>
              <a:gd name="T2" fmla="*/ 0 w 22"/>
              <a:gd name="T3" fmla="*/ 2147483647 h 41"/>
              <a:gd name="T4" fmla="*/ 2147483647 w 22"/>
              <a:gd name="T5" fmla="*/ 2147483647 h 41"/>
              <a:gd name="T6" fmla="*/ 2147483647 w 22"/>
              <a:gd name="T7" fmla="*/ 2147483647 h 41"/>
              <a:gd name="T8" fmla="*/ 2147483647 w 22"/>
              <a:gd name="T9" fmla="*/ 2147483647 h 41"/>
              <a:gd name="T10" fmla="*/ 2147483647 w 22"/>
              <a:gd name="T11" fmla="*/ 0 h 41"/>
              <a:gd name="T12" fmla="*/ 2147483647 w 22"/>
              <a:gd name="T13" fmla="*/ 0 h 41"/>
              <a:gd name="T14" fmla="*/ 2147483647 w 22"/>
              <a:gd name="T15" fmla="*/ 2147483647 h 41"/>
              <a:gd name="T16" fmla="*/ 2147483647 w 22"/>
              <a:gd name="T17" fmla="*/ 2147483647 h 41"/>
              <a:gd name="T18" fmla="*/ 2147483647 w 22"/>
              <a:gd name="T19" fmla="*/ 2147483647 h 41"/>
              <a:gd name="T20" fmla="*/ 2147483647 w 22"/>
              <a:gd name="T21" fmla="*/ 2147483647 h 41"/>
              <a:gd name="T22" fmla="*/ 2147483647 w 22"/>
              <a:gd name="T23" fmla="*/ 2147483647 h 41"/>
              <a:gd name="T24" fmla="*/ 2147483647 w 22"/>
              <a:gd name="T25" fmla="*/ 2147483647 h 41"/>
              <a:gd name="T26" fmla="*/ 2147483647 w 22"/>
              <a:gd name="T27" fmla="*/ 2147483647 h 41"/>
              <a:gd name="T28" fmla="*/ 2147483647 w 22"/>
              <a:gd name="T29" fmla="*/ 2147483647 h 41"/>
              <a:gd name="T30" fmla="*/ 2147483647 w 22"/>
              <a:gd name="T31" fmla="*/ 2147483647 h 41"/>
              <a:gd name="T32" fmla="*/ 2147483647 w 22"/>
              <a:gd name="T33" fmla="*/ 2147483647 h 41"/>
              <a:gd name="T34" fmla="*/ 2147483647 w 22"/>
              <a:gd name="T35" fmla="*/ 2147483647 h 41"/>
              <a:gd name="T36" fmla="*/ 2147483647 w 22"/>
              <a:gd name="T37" fmla="*/ 2147483647 h 41"/>
              <a:gd name="T38" fmla="*/ 2147483647 w 22"/>
              <a:gd name="T39" fmla="*/ 0 h 41"/>
              <a:gd name="T40" fmla="*/ 2147483647 w 22"/>
              <a:gd name="T41" fmla="*/ 2147483647 h 41"/>
              <a:gd name="T42" fmla="*/ 2147483647 w 22"/>
              <a:gd name="T43" fmla="*/ 2147483647 h 41"/>
              <a:gd name="T44" fmla="*/ 2147483647 w 22"/>
              <a:gd name="T45" fmla="*/ 2147483647 h 41"/>
              <a:gd name="T46" fmla="*/ 2147483647 w 22"/>
              <a:gd name="T47" fmla="*/ 2147483647 h 41"/>
              <a:gd name="T48" fmla="*/ 2147483647 w 22"/>
              <a:gd name="T49" fmla="*/ 2147483647 h 41"/>
              <a:gd name="T50" fmla="*/ 2147483647 w 22"/>
              <a:gd name="T51" fmla="*/ 2147483647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41"/>
              <a:gd name="T80" fmla="*/ 22 w 22"/>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41">
                <a:moveTo>
                  <a:pt x="0" y="20"/>
                </a:moveTo>
                <a:lnTo>
                  <a:pt x="0" y="15"/>
                </a:lnTo>
                <a:lnTo>
                  <a:pt x="2" y="14"/>
                </a:lnTo>
                <a:lnTo>
                  <a:pt x="2" y="4"/>
                </a:lnTo>
                <a:lnTo>
                  <a:pt x="3" y="4"/>
                </a:lnTo>
                <a:lnTo>
                  <a:pt x="3" y="0"/>
                </a:lnTo>
                <a:lnTo>
                  <a:pt x="5" y="0"/>
                </a:lnTo>
                <a:lnTo>
                  <a:pt x="5" y="17"/>
                </a:lnTo>
                <a:lnTo>
                  <a:pt x="7" y="20"/>
                </a:lnTo>
                <a:lnTo>
                  <a:pt x="7" y="39"/>
                </a:lnTo>
                <a:lnTo>
                  <a:pt x="8" y="41"/>
                </a:lnTo>
                <a:lnTo>
                  <a:pt x="10" y="41"/>
                </a:lnTo>
                <a:lnTo>
                  <a:pt x="10" y="37"/>
                </a:lnTo>
                <a:lnTo>
                  <a:pt x="12" y="37"/>
                </a:lnTo>
                <a:lnTo>
                  <a:pt x="12" y="27"/>
                </a:lnTo>
                <a:lnTo>
                  <a:pt x="14" y="26"/>
                </a:lnTo>
                <a:lnTo>
                  <a:pt x="14" y="10"/>
                </a:lnTo>
                <a:lnTo>
                  <a:pt x="15" y="10"/>
                </a:lnTo>
                <a:lnTo>
                  <a:pt x="15" y="2"/>
                </a:lnTo>
                <a:lnTo>
                  <a:pt x="17" y="0"/>
                </a:lnTo>
                <a:lnTo>
                  <a:pt x="18" y="2"/>
                </a:lnTo>
                <a:lnTo>
                  <a:pt x="18" y="5"/>
                </a:lnTo>
                <a:lnTo>
                  <a:pt x="20" y="7"/>
                </a:lnTo>
                <a:lnTo>
                  <a:pt x="20" y="15"/>
                </a:lnTo>
                <a:lnTo>
                  <a:pt x="22" y="15"/>
                </a:lnTo>
                <a:lnTo>
                  <a:pt x="22"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2" name="Freeform 307"/>
          <p:cNvSpPr>
            <a:spLocks/>
          </p:cNvSpPr>
          <p:nvPr/>
        </p:nvSpPr>
        <p:spPr bwMode="auto">
          <a:xfrm>
            <a:off x="7627938" y="4502150"/>
            <a:ext cx="44450" cy="63500"/>
          </a:xfrm>
          <a:custGeom>
            <a:avLst/>
            <a:gdLst>
              <a:gd name="T0" fmla="*/ 0 w 28"/>
              <a:gd name="T1" fmla="*/ 2147483647 h 40"/>
              <a:gd name="T2" fmla="*/ 0 w 28"/>
              <a:gd name="T3" fmla="*/ 2147483647 h 40"/>
              <a:gd name="T4" fmla="*/ 2147483647 w 28"/>
              <a:gd name="T5" fmla="*/ 2147483647 h 40"/>
              <a:gd name="T6" fmla="*/ 2147483647 w 28"/>
              <a:gd name="T7" fmla="*/ 2147483647 h 40"/>
              <a:gd name="T8" fmla="*/ 2147483647 w 28"/>
              <a:gd name="T9" fmla="*/ 2147483647 h 40"/>
              <a:gd name="T10" fmla="*/ 2147483647 w 28"/>
              <a:gd name="T11" fmla="*/ 0 h 40"/>
              <a:gd name="T12" fmla="*/ 2147483647 w 28"/>
              <a:gd name="T13" fmla="*/ 0 h 40"/>
              <a:gd name="T14" fmla="*/ 2147483647 w 28"/>
              <a:gd name="T15" fmla="*/ 2147483647 h 40"/>
              <a:gd name="T16" fmla="*/ 2147483647 w 28"/>
              <a:gd name="T17" fmla="*/ 2147483647 h 40"/>
              <a:gd name="T18" fmla="*/ 2147483647 w 28"/>
              <a:gd name="T19" fmla="*/ 2147483647 h 40"/>
              <a:gd name="T20" fmla="*/ 2147483647 w 28"/>
              <a:gd name="T21" fmla="*/ 2147483647 h 40"/>
              <a:gd name="T22" fmla="*/ 2147483647 w 28"/>
              <a:gd name="T23" fmla="*/ 2147483647 h 40"/>
              <a:gd name="T24" fmla="*/ 2147483647 w 28"/>
              <a:gd name="T25" fmla="*/ 2147483647 h 40"/>
              <a:gd name="T26" fmla="*/ 2147483647 w 28"/>
              <a:gd name="T27" fmla="*/ 2147483647 h 40"/>
              <a:gd name="T28" fmla="*/ 2147483647 w 28"/>
              <a:gd name="T29" fmla="*/ 2147483647 h 40"/>
              <a:gd name="T30" fmla="*/ 2147483647 w 28"/>
              <a:gd name="T31" fmla="*/ 2147483647 h 40"/>
              <a:gd name="T32" fmla="*/ 2147483647 w 28"/>
              <a:gd name="T33" fmla="*/ 2147483647 h 40"/>
              <a:gd name="T34" fmla="*/ 2147483647 w 28"/>
              <a:gd name="T35" fmla="*/ 2147483647 h 40"/>
              <a:gd name="T36" fmla="*/ 2147483647 w 28"/>
              <a:gd name="T37" fmla="*/ 2147483647 h 40"/>
              <a:gd name="T38" fmla="*/ 2147483647 w 28"/>
              <a:gd name="T39" fmla="*/ 2147483647 h 40"/>
              <a:gd name="T40" fmla="*/ 2147483647 w 28"/>
              <a:gd name="T41" fmla="*/ 2147483647 h 40"/>
              <a:gd name="T42" fmla="*/ 2147483647 w 28"/>
              <a:gd name="T43" fmla="*/ 2147483647 h 40"/>
              <a:gd name="T44" fmla="*/ 2147483647 w 28"/>
              <a:gd name="T45" fmla="*/ 2147483647 h 40"/>
              <a:gd name="T46" fmla="*/ 2147483647 w 28"/>
              <a:gd name="T47" fmla="*/ 2147483647 h 40"/>
              <a:gd name="T48" fmla="*/ 2147483647 w 28"/>
              <a:gd name="T49" fmla="*/ 0 h 40"/>
              <a:gd name="T50" fmla="*/ 2147483647 w 28"/>
              <a:gd name="T51" fmla="*/ 0 h 40"/>
              <a:gd name="T52" fmla="*/ 2147483647 w 28"/>
              <a:gd name="T53" fmla="*/ 2147483647 h 40"/>
              <a:gd name="T54" fmla="*/ 2147483647 w 28"/>
              <a:gd name="T55" fmla="*/ 2147483647 h 40"/>
              <a:gd name="T56" fmla="*/ 2147483647 w 28"/>
              <a:gd name="T57" fmla="*/ 2147483647 h 40"/>
              <a:gd name="T58" fmla="*/ 2147483647 w 28"/>
              <a:gd name="T59" fmla="*/ 2147483647 h 40"/>
              <a:gd name="T60" fmla="*/ 2147483647 w 28"/>
              <a:gd name="T61" fmla="*/ 2147483647 h 40"/>
              <a:gd name="T62" fmla="*/ 2147483647 w 28"/>
              <a:gd name="T63" fmla="*/ 2147483647 h 40"/>
              <a:gd name="T64" fmla="*/ 2147483647 w 28"/>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0"/>
              <a:gd name="T101" fmla="*/ 28 w 28"/>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0">
                <a:moveTo>
                  <a:pt x="0" y="20"/>
                </a:moveTo>
                <a:lnTo>
                  <a:pt x="0" y="11"/>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1" y="40"/>
                </a:lnTo>
                <a:lnTo>
                  <a:pt x="13" y="40"/>
                </a:lnTo>
                <a:lnTo>
                  <a:pt x="13" y="38"/>
                </a:lnTo>
                <a:lnTo>
                  <a:pt x="15" y="38"/>
                </a:lnTo>
                <a:lnTo>
                  <a:pt x="15" y="30"/>
                </a:lnTo>
                <a:lnTo>
                  <a:pt x="16" y="29"/>
                </a:lnTo>
                <a:lnTo>
                  <a:pt x="16" y="13"/>
                </a:lnTo>
                <a:lnTo>
                  <a:pt x="18" y="11"/>
                </a:lnTo>
                <a:lnTo>
                  <a:pt x="18" y="5"/>
                </a:lnTo>
                <a:lnTo>
                  <a:pt x="19" y="3"/>
                </a:lnTo>
                <a:lnTo>
                  <a:pt x="19" y="0"/>
                </a:lnTo>
                <a:lnTo>
                  <a:pt x="23" y="0"/>
                </a:lnTo>
                <a:lnTo>
                  <a:pt x="23" y="3"/>
                </a:lnTo>
                <a:lnTo>
                  <a:pt x="24" y="3"/>
                </a:lnTo>
                <a:lnTo>
                  <a:pt x="24" y="8"/>
                </a:lnTo>
                <a:lnTo>
                  <a:pt x="26" y="8"/>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3" name="Freeform 308"/>
          <p:cNvSpPr>
            <a:spLocks/>
          </p:cNvSpPr>
          <p:nvPr/>
        </p:nvSpPr>
        <p:spPr bwMode="auto">
          <a:xfrm>
            <a:off x="7656514" y="3567114"/>
            <a:ext cx="7937" cy="14287"/>
          </a:xfrm>
          <a:custGeom>
            <a:avLst/>
            <a:gdLst>
              <a:gd name="T0" fmla="*/ 0 w 5"/>
              <a:gd name="T1" fmla="*/ 2147483647 h 9"/>
              <a:gd name="T2" fmla="*/ 0 w 5"/>
              <a:gd name="T3" fmla="*/ 0 h 9"/>
              <a:gd name="T4" fmla="*/ 0 w 5"/>
              <a:gd name="T5" fmla="*/ 2147483647 h 9"/>
              <a:gd name="T6" fmla="*/ 2147483647 w 5"/>
              <a:gd name="T7" fmla="*/ 2147483647 h 9"/>
              <a:gd name="T8" fmla="*/ 2147483647 w 5"/>
              <a:gd name="T9" fmla="*/ 2147483647 h 9"/>
              <a:gd name="T10" fmla="*/ 2147483647 w 5"/>
              <a:gd name="T11" fmla="*/ 0 h 9"/>
              <a:gd name="T12" fmla="*/ 2147483647 w 5"/>
              <a:gd name="T13" fmla="*/ 2147483647 h 9"/>
              <a:gd name="T14" fmla="*/ 2147483647 w 5"/>
              <a:gd name="T15" fmla="*/ 2147483647 h 9"/>
              <a:gd name="T16" fmla="*/ 2147483647 w 5"/>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9"/>
              <a:gd name="T29" fmla="*/ 5 w 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9">
                <a:moveTo>
                  <a:pt x="0" y="3"/>
                </a:moveTo>
                <a:lnTo>
                  <a:pt x="0" y="0"/>
                </a:lnTo>
                <a:lnTo>
                  <a:pt x="0" y="7"/>
                </a:lnTo>
                <a:lnTo>
                  <a:pt x="2" y="9"/>
                </a:lnTo>
                <a:lnTo>
                  <a:pt x="3" y="9"/>
                </a:lnTo>
                <a:lnTo>
                  <a:pt x="3" y="0"/>
                </a:lnTo>
                <a:lnTo>
                  <a:pt x="3" y="2"/>
                </a:lnTo>
                <a:lnTo>
                  <a:pt x="5" y="2"/>
                </a:lnTo>
                <a:lnTo>
                  <a:pt x="5" y="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4" name="Freeform 309"/>
          <p:cNvSpPr>
            <a:spLocks/>
          </p:cNvSpPr>
          <p:nvPr/>
        </p:nvSpPr>
        <p:spPr bwMode="auto">
          <a:xfrm>
            <a:off x="7634289" y="3636964"/>
            <a:ext cx="9525" cy="14287"/>
          </a:xfrm>
          <a:custGeom>
            <a:avLst/>
            <a:gdLst>
              <a:gd name="T0" fmla="*/ 0 w 6"/>
              <a:gd name="T1" fmla="*/ 2147483647 h 9"/>
              <a:gd name="T2" fmla="*/ 0 w 6"/>
              <a:gd name="T3" fmla="*/ 0 h 9"/>
              <a:gd name="T4" fmla="*/ 0 w 6"/>
              <a:gd name="T5" fmla="*/ 2147483647 h 9"/>
              <a:gd name="T6" fmla="*/ 2147483647 w 6"/>
              <a:gd name="T7" fmla="*/ 2147483647 h 9"/>
              <a:gd name="T8" fmla="*/ 2147483647 w 6"/>
              <a:gd name="T9" fmla="*/ 2147483647 h 9"/>
              <a:gd name="T10" fmla="*/ 2147483647 w 6"/>
              <a:gd name="T11" fmla="*/ 0 h 9"/>
              <a:gd name="T12" fmla="*/ 2147483647 w 6"/>
              <a:gd name="T13" fmla="*/ 2147483647 h 9"/>
              <a:gd name="T14" fmla="*/ 2147483647 w 6"/>
              <a:gd name="T15" fmla="*/ 2147483647 h 9"/>
              <a:gd name="T16" fmla="*/ 2147483647 w 6"/>
              <a:gd name="T17" fmla="*/ 2147483647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9"/>
              <a:gd name="T29" fmla="*/ 6 w 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9">
                <a:moveTo>
                  <a:pt x="0" y="3"/>
                </a:moveTo>
                <a:lnTo>
                  <a:pt x="0" y="0"/>
                </a:lnTo>
                <a:lnTo>
                  <a:pt x="0" y="7"/>
                </a:lnTo>
                <a:lnTo>
                  <a:pt x="2" y="9"/>
                </a:lnTo>
                <a:lnTo>
                  <a:pt x="4" y="9"/>
                </a:lnTo>
                <a:lnTo>
                  <a:pt x="4" y="0"/>
                </a:lnTo>
                <a:lnTo>
                  <a:pt x="4" y="2"/>
                </a:lnTo>
                <a:lnTo>
                  <a:pt x="6" y="2"/>
                </a:lnTo>
                <a:lnTo>
                  <a:pt x="6" y="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5" name="Freeform 310"/>
          <p:cNvSpPr>
            <a:spLocks/>
          </p:cNvSpPr>
          <p:nvPr/>
        </p:nvSpPr>
        <p:spPr bwMode="auto">
          <a:xfrm>
            <a:off x="7610475" y="3698875"/>
            <a:ext cx="7938" cy="12700"/>
          </a:xfrm>
          <a:custGeom>
            <a:avLst/>
            <a:gdLst>
              <a:gd name="T0" fmla="*/ 0 w 5"/>
              <a:gd name="T1" fmla="*/ 2147483647 h 8"/>
              <a:gd name="T2" fmla="*/ 0 w 5"/>
              <a:gd name="T3" fmla="*/ 0 h 8"/>
              <a:gd name="T4" fmla="*/ 0 w 5"/>
              <a:gd name="T5" fmla="*/ 2147483647 h 8"/>
              <a:gd name="T6" fmla="*/ 2147483647 w 5"/>
              <a:gd name="T7" fmla="*/ 2147483647 h 8"/>
              <a:gd name="T8" fmla="*/ 2147483647 w 5"/>
              <a:gd name="T9" fmla="*/ 2147483647 h 8"/>
              <a:gd name="T10" fmla="*/ 2147483647 w 5"/>
              <a:gd name="T11" fmla="*/ 0 h 8"/>
              <a:gd name="T12" fmla="*/ 2147483647 w 5"/>
              <a:gd name="T13" fmla="*/ 2147483647 h 8"/>
              <a:gd name="T14" fmla="*/ 2147483647 w 5"/>
              <a:gd name="T15" fmla="*/ 2147483647 h 8"/>
              <a:gd name="T16" fmla="*/ 2147483647 w 5"/>
              <a:gd name="T17" fmla="*/ 214748364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8"/>
              <a:gd name="T29" fmla="*/ 5 w 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8">
                <a:moveTo>
                  <a:pt x="0" y="3"/>
                </a:moveTo>
                <a:lnTo>
                  <a:pt x="0" y="0"/>
                </a:lnTo>
                <a:lnTo>
                  <a:pt x="0" y="6"/>
                </a:lnTo>
                <a:lnTo>
                  <a:pt x="2" y="8"/>
                </a:lnTo>
                <a:lnTo>
                  <a:pt x="3" y="8"/>
                </a:lnTo>
                <a:lnTo>
                  <a:pt x="3" y="0"/>
                </a:lnTo>
                <a:lnTo>
                  <a:pt x="3" y="2"/>
                </a:lnTo>
                <a:lnTo>
                  <a:pt x="5" y="2"/>
                </a:lnTo>
                <a:lnTo>
                  <a:pt x="5" y="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6" name="Freeform 311"/>
          <p:cNvSpPr>
            <a:spLocks/>
          </p:cNvSpPr>
          <p:nvPr/>
        </p:nvSpPr>
        <p:spPr bwMode="auto">
          <a:xfrm>
            <a:off x="7593013" y="3760788"/>
            <a:ext cx="12700" cy="19050"/>
          </a:xfrm>
          <a:custGeom>
            <a:avLst/>
            <a:gdLst>
              <a:gd name="T0" fmla="*/ 0 w 8"/>
              <a:gd name="T1" fmla="*/ 2147483647 h 12"/>
              <a:gd name="T2" fmla="*/ 0 w 8"/>
              <a:gd name="T3" fmla="*/ 0 h 12"/>
              <a:gd name="T4" fmla="*/ 2147483647 w 8"/>
              <a:gd name="T5" fmla="*/ 0 h 12"/>
              <a:gd name="T6" fmla="*/ 2147483647 w 8"/>
              <a:gd name="T7" fmla="*/ 2147483647 h 12"/>
              <a:gd name="T8" fmla="*/ 2147483647 w 8"/>
              <a:gd name="T9" fmla="*/ 2147483647 h 12"/>
              <a:gd name="T10" fmla="*/ 2147483647 w 8"/>
              <a:gd name="T11" fmla="*/ 2147483647 h 12"/>
              <a:gd name="T12" fmla="*/ 2147483647 w 8"/>
              <a:gd name="T13" fmla="*/ 2147483647 h 12"/>
              <a:gd name="T14" fmla="*/ 2147483647 w 8"/>
              <a:gd name="T15" fmla="*/ 2147483647 h 12"/>
              <a:gd name="T16" fmla="*/ 2147483647 w 8"/>
              <a:gd name="T17" fmla="*/ 2147483647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0" y="5"/>
                </a:moveTo>
                <a:lnTo>
                  <a:pt x="0" y="0"/>
                </a:lnTo>
                <a:lnTo>
                  <a:pt x="2" y="0"/>
                </a:lnTo>
                <a:lnTo>
                  <a:pt x="2" y="10"/>
                </a:lnTo>
                <a:lnTo>
                  <a:pt x="3" y="12"/>
                </a:lnTo>
                <a:lnTo>
                  <a:pt x="3" y="10"/>
                </a:lnTo>
                <a:lnTo>
                  <a:pt x="5" y="10"/>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7" name="Freeform 312"/>
          <p:cNvSpPr>
            <a:spLocks/>
          </p:cNvSpPr>
          <p:nvPr/>
        </p:nvSpPr>
        <p:spPr bwMode="auto">
          <a:xfrm>
            <a:off x="7589839" y="3760788"/>
            <a:ext cx="15875" cy="19050"/>
          </a:xfrm>
          <a:custGeom>
            <a:avLst/>
            <a:gdLst>
              <a:gd name="T0" fmla="*/ 0 w 10"/>
              <a:gd name="T1" fmla="*/ 2147483647 h 12"/>
              <a:gd name="T2" fmla="*/ 0 w 10"/>
              <a:gd name="T3" fmla="*/ 0 h 12"/>
              <a:gd name="T4" fmla="*/ 2147483647 w 10"/>
              <a:gd name="T5" fmla="*/ 0 h 12"/>
              <a:gd name="T6" fmla="*/ 2147483647 w 10"/>
              <a:gd name="T7" fmla="*/ 2147483647 h 12"/>
              <a:gd name="T8" fmla="*/ 2147483647 w 10"/>
              <a:gd name="T9" fmla="*/ 2147483647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2147483647 h 12"/>
              <a:gd name="T20" fmla="*/ 2147483647 w 10"/>
              <a:gd name="T21" fmla="*/ 0 h 12"/>
              <a:gd name="T22" fmla="*/ 2147483647 w 10"/>
              <a:gd name="T23" fmla="*/ 2147483647 h 12"/>
              <a:gd name="T24" fmla="*/ 2147483647 w 10"/>
              <a:gd name="T25" fmla="*/ 2147483647 h 12"/>
              <a:gd name="T26" fmla="*/ 2147483647 w 10"/>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2"/>
              <a:gd name="T44" fmla="*/ 10 w 10"/>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2">
                <a:moveTo>
                  <a:pt x="0" y="5"/>
                </a:moveTo>
                <a:lnTo>
                  <a:pt x="0" y="0"/>
                </a:lnTo>
                <a:lnTo>
                  <a:pt x="2" y="0"/>
                </a:lnTo>
                <a:lnTo>
                  <a:pt x="2" y="5"/>
                </a:lnTo>
                <a:lnTo>
                  <a:pt x="3" y="5"/>
                </a:lnTo>
                <a:lnTo>
                  <a:pt x="3" y="10"/>
                </a:lnTo>
                <a:lnTo>
                  <a:pt x="5" y="12"/>
                </a:lnTo>
                <a:lnTo>
                  <a:pt x="7" y="12"/>
                </a:lnTo>
                <a:lnTo>
                  <a:pt x="7" y="2"/>
                </a:lnTo>
                <a:lnTo>
                  <a:pt x="8" y="2"/>
                </a:lnTo>
                <a:lnTo>
                  <a:pt x="8" y="0"/>
                </a:lnTo>
                <a:lnTo>
                  <a:pt x="8" y="2"/>
                </a:lnTo>
                <a:lnTo>
                  <a:pt x="10" y="2"/>
                </a:lnTo>
                <a:lnTo>
                  <a:pt x="10"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8" name="Freeform 313"/>
          <p:cNvSpPr>
            <a:spLocks/>
          </p:cNvSpPr>
          <p:nvPr/>
        </p:nvSpPr>
        <p:spPr bwMode="auto">
          <a:xfrm>
            <a:off x="7573964" y="3819525"/>
            <a:ext cx="15875" cy="19050"/>
          </a:xfrm>
          <a:custGeom>
            <a:avLst/>
            <a:gdLst>
              <a:gd name="T0" fmla="*/ 0 w 10"/>
              <a:gd name="T1" fmla="*/ 2147483647 h 12"/>
              <a:gd name="T2" fmla="*/ 0 w 10"/>
              <a:gd name="T3" fmla="*/ 0 h 12"/>
              <a:gd name="T4" fmla="*/ 2147483647 w 10"/>
              <a:gd name="T5" fmla="*/ 0 h 12"/>
              <a:gd name="T6" fmla="*/ 2147483647 w 10"/>
              <a:gd name="T7" fmla="*/ 2147483647 h 12"/>
              <a:gd name="T8" fmla="*/ 2147483647 w 10"/>
              <a:gd name="T9" fmla="*/ 2147483647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2147483647 h 12"/>
              <a:gd name="T20" fmla="*/ 2147483647 w 10"/>
              <a:gd name="T21" fmla="*/ 0 h 12"/>
              <a:gd name="T22" fmla="*/ 2147483647 w 10"/>
              <a:gd name="T23" fmla="*/ 2147483647 h 12"/>
              <a:gd name="T24" fmla="*/ 2147483647 w 10"/>
              <a:gd name="T25" fmla="*/ 2147483647 h 12"/>
              <a:gd name="T26" fmla="*/ 2147483647 w 10"/>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2"/>
              <a:gd name="T44" fmla="*/ 10 w 10"/>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2">
                <a:moveTo>
                  <a:pt x="0" y="7"/>
                </a:moveTo>
                <a:lnTo>
                  <a:pt x="0" y="0"/>
                </a:lnTo>
                <a:lnTo>
                  <a:pt x="2" y="0"/>
                </a:lnTo>
                <a:lnTo>
                  <a:pt x="2" y="5"/>
                </a:lnTo>
                <a:lnTo>
                  <a:pt x="3" y="5"/>
                </a:lnTo>
                <a:lnTo>
                  <a:pt x="3" y="10"/>
                </a:lnTo>
                <a:lnTo>
                  <a:pt x="5" y="12"/>
                </a:lnTo>
                <a:lnTo>
                  <a:pt x="7" y="12"/>
                </a:lnTo>
                <a:lnTo>
                  <a:pt x="7" y="2"/>
                </a:lnTo>
                <a:lnTo>
                  <a:pt x="8" y="2"/>
                </a:lnTo>
                <a:lnTo>
                  <a:pt x="8" y="0"/>
                </a:lnTo>
                <a:lnTo>
                  <a:pt x="8" y="2"/>
                </a:lnTo>
                <a:lnTo>
                  <a:pt x="10" y="2"/>
                </a:lnTo>
                <a:lnTo>
                  <a:pt x="10"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9" name="Freeform 314"/>
          <p:cNvSpPr>
            <a:spLocks/>
          </p:cNvSpPr>
          <p:nvPr/>
        </p:nvSpPr>
        <p:spPr bwMode="auto">
          <a:xfrm>
            <a:off x="7559675" y="3889375"/>
            <a:ext cx="14288"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3" y="12"/>
                </a:lnTo>
                <a:lnTo>
                  <a:pt x="5" y="12"/>
                </a:lnTo>
                <a:lnTo>
                  <a:pt x="5"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0" name="Freeform 315"/>
          <p:cNvSpPr>
            <a:spLocks/>
          </p:cNvSpPr>
          <p:nvPr/>
        </p:nvSpPr>
        <p:spPr bwMode="auto">
          <a:xfrm>
            <a:off x="7546975" y="3954463"/>
            <a:ext cx="12700" cy="19050"/>
          </a:xfrm>
          <a:custGeom>
            <a:avLst/>
            <a:gdLst>
              <a:gd name="T0" fmla="*/ 0 w 8"/>
              <a:gd name="T1" fmla="*/ 2147483647 h 12"/>
              <a:gd name="T2" fmla="*/ 0 w 8"/>
              <a:gd name="T3" fmla="*/ 2147483647 h 12"/>
              <a:gd name="T4" fmla="*/ 2147483647 w 8"/>
              <a:gd name="T5" fmla="*/ 2147483647 h 12"/>
              <a:gd name="T6" fmla="*/ 2147483647 w 8"/>
              <a:gd name="T7" fmla="*/ 0 h 12"/>
              <a:gd name="T8" fmla="*/ 2147483647 w 8"/>
              <a:gd name="T9" fmla="*/ 2147483647 h 12"/>
              <a:gd name="T10" fmla="*/ 2147483647 w 8"/>
              <a:gd name="T11" fmla="*/ 2147483647 h 12"/>
              <a:gd name="T12" fmla="*/ 2147483647 w 8"/>
              <a:gd name="T13" fmla="*/ 2147483647 h 12"/>
              <a:gd name="T14" fmla="*/ 2147483647 w 8"/>
              <a:gd name="T15" fmla="*/ 2147483647 h 12"/>
              <a:gd name="T16" fmla="*/ 2147483647 w 8"/>
              <a:gd name="T17" fmla="*/ 2147483647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0" y="7"/>
                </a:moveTo>
                <a:lnTo>
                  <a:pt x="0" y="2"/>
                </a:lnTo>
                <a:lnTo>
                  <a:pt x="2" y="2"/>
                </a:lnTo>
                <a:lnTo>
                  <a:pt x="2" y="0"/>
                </a:lnTo>
                <a:lnTo>
                  <a:pt x="2" y="10"/>
                </a:lnTo>
                <a:lnTo>
                  <a:pt x="3" y="12"/>
                </a:lnTo>
                <a:lnTo>
                  <a:pt x="5" y="12"/>
                </a:lnTo>
                <a:lnTo>
                  <a:pt x="5" y="2"/>
                </a:lnTo>
                <a:lnTo>
                  <a:pt x="6" y="2"/>
                </a:lnTo>
                <a:lnTo>
                  <a:pt x="6" y="0"/>
                </a:lnTo>
                <a:lnTo>
                  <a:pt x="6" y="2"/>
                </a:lnTo>
                <a:lnTo>
                  <a:pt x="8" y="2"/>
                </a:lnTo>
                <a:lnTo>
                  <a:pt x="8"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1" name="Freeform 316"/>
          <p:cNvSpPr>
            <a:spLocks/>
          </p:cNvSpPr>
          <p:nvPr/>
        </p:nvSpPr>
        <p:spPr bwMode="auto">
          <a:xfrm>
            <a:off x="7532689" y="4014788"/>
            <a:ext cx="14287"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4" y="12"/>
                </a:lnTo>
                <a:lnTo>
                  <a:pt x="5" y="12"/>
                </a:lnTo>
                <a:lnTo>
                  <a:pt x="5"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2" name="Freeform 317"/>
          <p:cNvSpPr>
            <a:spLocks/>
          </p:cNvSpPr>
          <p:nvPr/>
        </p:nvSpPr>
        <p:spPr bwMode="auto">
          <a:xfrm>
            <a:off x="7524750" y="4083050"/>
            <a:ext cx="14288"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3" y="12"/>
                </a:lnTo>
                <a:lnTo>
                  <a:pt x="5" y="12"/>
                </a:lnTo>
                <a:lnTo>
                  <a:pt x="5"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3" name="Freeform 318"/>
          <p:cNvSpPr>
            <a:spLocks/>
          </p:cNvSpPr>
          <p:nvPr/>
        </p:nvSpPr>
        <p:spPr bwMode="auto">
          <a:xfrm>
            <a:off x="7521576" y="4083050"/>
            <a:ext cx="17463" cy="19050"/>
          </a:xfrm>
          <a:custGeom>
            <a:avLst/>
            <a:gdLst>
              <a:gd name="T0" fmla="*/ 0 w 11"/>
              <a:gd name="T1" fmla="*/ 2147483647 h 12"/>
              <a:gd name="T2" fmla="*/ 0 w 11"/>
              <a:gd name="T3" fmla="*/ 2147483647 h 12"/>
              <a:gd name="T4" fmla="*/ 2147483647 w 11"/>
              <a:gd name="T5" fmla="*/ 2147483647 h 12"/>
              <a:gd name="T6" fmla="*/ 2147483647 w 11"/>
              <a:gd name="T7" fmla="*/ 0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0 h 12"/>
              <a:gd name="T24" fmla="*/ 2147483647 w 11"/>
              <a:gd name="T25" fmla="*/ 2147483647 h 12"/>
              <a:gd name="T26" fmla="*/ 2147483647 w 11"/>
              <a:gd name="T27" fmla="*/ 2147483647 h 12"/>
              <a:gd name="T28" fmla="*/ 2147483647 w 11"/>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
              <a:gd name="T46" fmla="*/ 0 h 12"/>
              <a:gd name="T47" fmla="*/ 11 w 11"/>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 h="12">
                <a:moveTo>
                  <a:pt x="0" y="7"/>
                </a:moveTo>
                <a:lnTo>
                  <a:pt x="0" y="2"/>
                </a:lnTo>
                <a:lnTo>
                  <a:pt x="2" y="2"/>
                </a:lnTo>
                <a:lnTo>
                  <a:pt x="2" y="0"/>
                </a:lnTo>
                <a:lnTo>
                  <a:pt x="2" y="10"/>
                </a:lnTo>
                <a:lnTo>
                  <a:pt x="4" y="12"/>
                </a:lnTo>
                <a:lnTo>
                  <a:pt x="5" y="12"/>
                </a:lnTo>
                <a:lnTo>
                  <a:pt x="5" y="10"/>
                </a:lnTo>
                <a:lnTo>
                  <a:pt x="7" y="8"/>
                </a:lnTo>
                <a:lnTo>
                  <a:pt x="7" y="2"/>
                </a:lnTo>
                <a:lnTo>
                  <a:pt x="9" y="2"/>
                </a:lnTo>
                <a:lnTo>
                  <a:pt x="9" y="0"/>
                </a:lnTo>
                <a:lnTo>
                  <a:pt x="9" y="2"/>
                </a:lnTo>
                <a:lnTo>
                  <a:pt x="11" y="2"/>
                </a:lnTo>
                <a:lnTo>
                  <a:pt x="11"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4" name="Freeform 319"/>
          <p:cNvSpPr>
            <a:spLocks/>
          </p:cNvSpPr>
          <p:nvPr/>
        </p:nvSpPr>
        <p:spPr bwMode="auto">
          <a:xfrm>
            <a:off x="7505701" y="4144964"/>
            <a:ext cx="15875" cy="20637"/>
          </a:xfrm>
          <a:custGeom>
            <a:avLst/>
            <a:gdLst>
              <a:gd name="T0" fmla="*/ 0 w 10"/>
              <a:gd name="T1" fmla="*/ 2147483647 h 13"/>
              <a:gd name="T2" fmla="*/ 0 w 10"/>
              <a:gd name="T3" fmla="*/ 2147483647 h 13"/>
              <a:gd name="T4" fmla="*/ 2147483647 w 10"/>
              <a:gd name="T5" fmla="*/ 2147483647 h 13"/>
              <a:gd name="T6" fmla="*/ 2147483647 w 10"/>
              <a:gd name="T7" fmla="*/ 0 h 13"/>
              <a:gd name="T8" fmla="*/ 2147483647 w 10"/>
              <a:gd name="T9" fmla="*/ 2147483647 h 13"/>
              <a:gd name="T10" fmla="*/ 2147483647 w 10"/>
              <a:gd name="T11" fmla="*/ 2147483647 h 13"/>
              <a:gd name="T12" fmla="*/ 2147483647 w 10"/>
              <a:gd name="T13" fmla="*/ 2147483647 h 13"/>
              <a:gd name="T14" fmla="*/ 2147483647 w 10"/>
              <a:gd name="T15" fmla="*/ 2147483647 h 13"/>
              <a:gd name="T16" fmla="*/ 2147483647 w 10"/>
              <a:gd name="T17" fmla="*/ 2147483647 h 13"/>
              <a:gd name="T18" fmla="*/ 2147483647 w 10"/>
              <a:gd name="T19" fmla="*/ 2147483647 h 13"/>
              <a:gd name="T20" fmla="*/ 2147483647 w 10"/>
              <a:gd name="T21" fmla="*/ 2147483647 h 13"/>
              <a:gd name="T22" fmla="*/ 2147483647 w 10"/>
              <a:gd name="T23" fmla="*/ 0 h 13"/>
              <a:gd name="T24" fmla="*/ 2147483647 w 10"/>
              <a:gd name="T25" fmla="*/ 2147483647 h 13"/>
              <a:gd name="T26" fmla="*/ 2147483647 w 10"/>
              <a:gd name="T27" fmla="*/ 2147483647 h 13"/>
              <a:gd name="T28" fmla="*/ 2147483647 w 10"/>
              <a:gd name="T29" fmla="*/ 214748364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13"/>
              <a:gd name="T47" fmla="*/ 10 w 10"/>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13">
                <a:moveTo>
                  <a:pt x="0" y="6"/>
                </a:moveTo>
                <a:lnTo>
                  <a:pt x="0" y="2"/>
                </a:lnTo>
                <a:lnTo>
                  <a:pt x="2" y="2"/>
                </a:lnTo>
                <a:lnTo>
                  <a:pt x="2" y="0"/>
                </a:lnTo>
                <a:lnTo>
                  <a:pt x="2" y="11"/>
                </a:lnTo>
                <a:lnTo>
                  <a:pt x="3" y="13"/>
                </a:lnTo>
                <a:lnTo>
                  <a:pt x="5" y="13"/>
                </a:lnTo>
                <a:lnTo>
                  <a:pt x="5" y="10"/>
                </a:lnTo>
                <a:lnTo>
                  <a:pt x="7" y="10"/>
                </a:lnTo>
                <a:lnTo>
                  <a:pt x="7" y="2"/>
                </a:lnTo>
                <a:lnTo>
                  <a:pt x="8" y="2"/>
                </a:lnTo>
                <a:lnTo>
                  <a:pt x="8" y="0"/>
                </a:lnTo>
                <a:lnTo>
                  <a:pt x="8" y="2"/>
                </a:lnTo>
                <a:lnTo>
                  <a:pt x="10" y="2"/>
                </a:lnTo>
                <a:lnTo>
                  <a:pt x="10" y="6"/>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5" name="Freeform 320"/>
          <p:cNvSpPr>
            <a:spLocks/>
          </p:cNvSpPr>
          <p:nvPr/>
        </p:nvSpPr>
        <p:spPr bwMode="auto">
          <a:xfrm>
            <a:off x="7493000" y="4214813"/>
            <a:ext cx="12700" cy="19050"/>
          </a:xfrm>
          <a:custGeom>
            <a:avLst/>
            <a:gdLst>
              <a:gd name="T0" fmla="*/ 0 w 8"/>
              <a:gd name="T1" fmla="*/ 2147483647 h 12"/>
              <a:gd name="T2" fmla="*/ 0 w 8"/>
              <a:gd name="T3" fmla="*/ 0 h 12"/>
              <a:gd name="T4" fmla="*/ 2147483647 w 8"/>
              <a:gd name="T5" fmla="*/ 0 h 12"/>
              <a:gd name="T6" fmla="*/ 2147483647 w 8"/>
              <a:gd name="T7" fmla="*/ 2147483647 h 12"/>
              <a:gd name="T8" fmla="*/ 2147483647 w 8"/>
              <a:gd name="T9" fmla="*/ 2147483647 h 12"/>
              <a:gd name="T10" fmla="*/ 2147483647 w 8"/>
              <a:gd name="T11" fmla="*/ 2147483647 h 12"/>
              <a:gd name="T12" fmla="*/ 2147483647 w 8"/>
              <a:gd name="T13" fmla="*/ 2147483647 h 12"/>
              <a:gd name="T14" fmla="*/ 2147483647 w 8"/>
              <a:gd name="T15" fmla="*/ 2147483647 h 12"/>
              <a:gd name="T16" fmla="*/ 2147483647 w 8"/>
              <a:gd name="T17" fmla="*/ 2147483647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0" y="5"/>
                </a:moveTo>
                <a:lnTo>
                  <a:pt x="0" y="0"/>
                </a:lnTo>
                <a:lnTo>
                  <a:pt x="2" y="0"/>
                </a:lnTo>
                <a:lnTo>
                  <a:pt x="2" y="10"/>
                </a:lnTo>
                <a:lnTo>
                  <a:pt x="3" y="12"/>
                </a:lnTo>
                <a:lnTo>
                  <a:pt x="3" y="10"/>
                </a:lnTo>
                <a:lnTo>
                  <a:pt x="5" y="10"/>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6" name="Freeform 321"/>
          <p:cNvSpPr>
            <a:spLocks/>
          </p:cNvSpPr>
          <p:nvPr/>
        </p:nvSpPr>
        <p:spPr bwMode="auto">
          <a:xfrm>
            <a:off x="7481888" y="4276726"/>
            <a:ext cx="12700" cy="17463"/>
          </a:xfrm>
          <a:custGeom>
            <a:avLst/>
            <a:gdLst>
              <a:gd name="T0" fmla="*/ 0 w 8"/>
              <a:gd name="T1" fmla="*/ 2147483647 h 11"/>
              <a:gd name="T2" fmla="*/ 0 w 8"/>
              <a:gd name="T3" fmla="*/ 0 h 11"/>
              <a:gd name="T4" fmla="*/ 2147483647 w 8"/>
              <a:gd name="T5" fmla="*/ 0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2147483647 w 8"/>
              <a:gd name="T17" fmla="*/ 2147483647 h 11"/>
              <a:gd name="T18" fmla="*/ 2147483647 w 8"/>
              <a:gd name="T19" fmla="*/ 0 h 11"/>
              <a:gd name="T20" fmla="*/ 2147483647 w 8"/>
              <a:gd name="T21" fmla="*/ 2147483647 h 11"/>
              <a:gd name="T22" fmla="*/ 2147483647 w 8"/>
              <a:gd name="T23" fmla="*/ 2147483647 h 11"/>
              <a:gd name="T24" fmla="*/ 2147483647 w 8"/>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1"/>
              <a:gd name="T41" fmla="*/ 8 w 8"/>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1">
                <a:moveTo>
                  <a:pt x="0" y="5"/>
                </a:moveTo>
                <a:lnTo>
                  <a:pt x="0" y="0"/>
                </a:lnTo>
                <a:lnTo>
                  <a:pt x="2" y="0"/>
                </a:lnTo>
                <a:lnTo>
                  <a:pt x="2" y="9"/>
                </a:lnTo>
                <a:lnTo>
                  <a:pt x="3" y="11"/>
                </a:lnTo>
                <a:lnTo>
                  <a:pt x="3" y="9"/>
                </a:lnTo>
                <a:lnTo>
                  <a:pt x="5" y="9"/>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7" name="Freeform 322"/>
          <p:cNvSpPr>
            <a:spLocks/>
          </p:cNvSpPr>
          <p:nvPr/>
        </p:nvSpPr>
        <p:spPr bwMode="auto">
          <a:xfrm>
            <a:off x="7483475" y="4340225"/>
            <a:ext cx="14288"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4" y="12"/>
                </a:lnTo>
                <a:lnTo>
                  <a:pt x="4" y="10"/>
                </a:lnTo>
                <a:lnTo>
                  <a:pt x="6" y="10"/>
                </a:lnTo>
                <a:lnTo>
                  <a:pt x="6"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8" name="Freeform 323"/>
          <p:cNvSpPr>
            <a:spLocks/>
          </p:cNvSpPr>
          <p:nvPr/>
        </p:nvSpPr>
        <p:spPr bwMode="auto">
          <a:xfrm>
            <a:off x="7486650" y="4405313"/>
            <a:ext cx="14288"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3" y="12"/>
                </a:lnTo>
                <a:lnTo>
                  <a:pt x="3" y="10"/>
                </a:lnTo>
                <a:lnTo>
                  <a:pt x="5" y="10"/>
                </a:lnTo>
                <a:lnTo>
                  <a:pt x="5"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9" name="Freeform 324"/>
          <p:cNvSpPr>
            <a:spLocks/>
          </p:cNvSpPr>
          <p:nvPr/>
        </p:nvSpPr>
        <p:spPr bwMode="auto">
          <a:xfrm>
            <a:off x="7483476" y="4405313"/>
            <a:ext cx="17463" cy="19050"/>
          </a:xfrm>
          <a:custGeom>
            <a:avLst/>
            <a:gdLst>
              <a:gd name="T0" fmla="*/ 0 w 11"/>
              <a:gd name="T1" fmla="*/ 2147483647 h 12"/>
              <a:gd name="T2" fmla="*/ 0 w 11"/>
              <a:gd name="T3" fmla="*/ 0 h 12"/>
              <a:gd name="T4" fmla="*/ 2147483647 w 11"/>
              <a:gd name="T5" fmla="*/ 0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0 h 12"/>
              <a:gd name="T20" fmla="*/ 2147483647 w 11"/>
              <a:gd name="T21" fmla="*/ 0 h 12"/>
              <a:gd name="T22" fmla="*/ 2147483647 w 11"/>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12"/>
              <a:gd name="T38" fmla="*/ 11 w 11"/>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12">
                <a:moveTo>
                  <a:pt x="0" y="5"/>
                </a:moveTo>
                <a:lnTo>
                  <a:pt x="0" y="0"/>
                </a:lnTo>
                <a:lnTo>
                  <a:pt x="2" y="0"/>
                </a:lnTo>
                <a:lnTo>
                  <a:pt x="2" y="10"/>
                </a:lnTo>
                <a:lnTo>
                  <a:pt x="4" y="12"/>
                </a:lnTo>
                <a:lnTo>
                  <a:pt x="4" y="10"/>
                </a:lnTo>
                <a:lnTo>
                  <a:pt x="5" y="10"/>
                </a:lnTo>
                <a:lnTo>
                  <a:pt x="5" y="3"/>
                </a:lnTo>
                <a:lnTo>
                  <a:pt x="7" y="3"/>
                </a:lnTo>
                <a:lnTo>
                  <a:pt x="7" y="0"/>
                </a:lnTo>
                <a:lnTo>
                  <a:pt x="11" y="0"/>
                </a:lnTo>
                <a:lnTo>
                  <a:pt x="11"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0" name="Freeform 325"/>
          <p:cNvSpPr>
            <a:spLocks/>
          </p:cNvSpPr>
          <p:nvPr/>
        </p:nvSpPr>
        <p:spPr bwMode="auto">
          <a:xfrm>
            <a:off x="7489826" y="4468813"/>
            <a:ext cx="15875" cy="19050"/>
          </a:xfrm>
          <a:custGeom>
            <a:avLst/>
            <a:gdLst>
              <a:gd name="T0" fmla="*/ 0 w 10"/>
              <a:gd name="T1" fmla="*/ 2147483647 h 12"/>
              <a:gd name="T2" fmla="*/ 0 w 10"/>
              <a:gd name="T3" fmla="*/ 0 h 12"/>
              <a:gd name="T4" fmla="*/ 2147483647 w 10"/>
              <a:gd name="T5" fmla="*/ 0 h 12"/>
              <a:gd name="T6" fmla="*/ 2147483647 w 10"/>
              <a:gd name="T7" fmla="*/ 2147483647 h 12"/>
              <a:gd name="T8" fmla="*/ 2147483647 w 10"/>
              <a:gd name="T9" fmla="*/ 2147483647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0 h 12"/>
              <a:gd name="T20" fmla="*/ 2147483647 w 10"/>
              <a:gd name="T21" fmla="*/ 0 h 12"/>
              <a:gd name="T22" fmla="*/ 2147483647 w 10"/>
              <a:gd name="T23" fmla="*/ 21474836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2"/>
              <a:gd name="T38" fmla="*/ 10 w 10"/>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2">
                <a:moveTo>
                  <a:pt x="0" y="5"/>
                </a:moveTo>
                <a:lnTo>
                  <a:pt x="0" y="0"/>
                </a:lnTo>
                <a:lnTo>
                  <a:pt x="2" y="0"/>
                </a:lnTo>
                <a:lnTo>
                  <a:pt x="2" y="10"/>
                </a:lnTo>
                <a:lnTo>
                  <a:pt x="3" y="12"/>
                </a:lnTo>
                <a:lnTo>
                  <a:pt x="3" y="10"/>
                </a:lnTo>
                <a:lnTo>
                  <a:pt x="5" y="10"/>
                </a:lnTo>
                <a:lnTo>
                  <a:pt x="5" y="4"/>
                </a:lnTo>
                <a:lnTo>
                  <a:pt x="7" y="4"/>
                </a:lnTo>
                <a:lnTo>
                  <a:pt x="7" y="0"/>
                </a:lnTo>
                <a:lnTo>
                  <a:pt x="10" y="0"/>
                </a:lnTo>
                <a:lnTo>
                  <a:pt x="10"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1" name="Freeform 326"/>
          <p:cNvSpPr>
            <a:spLocks/>
          </p:cNvSpPr>
          <p:nvPr/>
        </p:nvSpPr>
        <p:spPr bwMode="auto">
          <a:xfrm>
            <a:off x="7513639" y="4533900"/>
            <a:ext cx="14287"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3" y="12"/>
                </a:lnTo>
                <a:lnTo>
                  <a:pt x="6" y="12"/>
                </a:lnTo>
                <a:lnTo>
                  <a:pt x="6"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2" name="Rectangle 327"/>
          <p:cNvSpPr>
            <a:spLocks noChangeArrowheads="1"/>
          </p:cNvSpPr>
          <p:nvPr/>
        </p:nvSpPr>
        <p:spPr bwMode="auto">
          <a:xfrm>
            <a:off x="8407401" y="3275013"/>
            <a:ext cx="246063" cy="68262"/>
          </a:xfrm>
          <a:prstGeom prst="rect">
            <a:avLst/>
          </a:prstGeom>
          <a:solidFill>
            <a:srgbClr val="00FFFF"/>
          </a:solidFill>
          <a:ln w="1588">
            <a:solidFill>
              <a:srgbClr val="000000"/>
            </a:solidFill>
            <a:miter lim="800000"/>
            <a:headEnd/>
            <a:tailEnd/>
          </a:ln>
        </p:spPr>
        <p:txBody>
          <a:bodyPr/>
          <a:lstStyle/>
          <a:p>
            <a:endParaRPr lang="en-US">
              <a:latin typeface="Calibri" pitchFamily="34" charset="0"/>
            </a:endParaRPr>
          </a:p>
        </p:txBody>
      </p:sp>
      <p:sp>
        <p:nvSpPr>
          <p:cNvPr id="30893" name="Freeform 328"/>
          <p:cNvSpPr>
            <a:spLocks/>
          </p:cNvSpPr>
          <p:nvPr/>
        </p:nvSpPr>
        <p:spPr bwMode="auto">
          <a:xfrm>
            <a:off x="8326438" y="3251201"/>
            <a:ext cx="80962" cy="112713"/>
          </a:xfrm>
          <a:custGeom>
            <a:avLst/>
            <a:gdLst>
              <a:gd name="T0" fmla="*/ 0 w 51"/>
              <a:gd name="T1" fmla="*/ 2147483647 h 71"/>
              <a:gd name="T2" fmla="*/ 2147483647 w 51"/>
              <a:gd name="T3" fmla="*/ 2147483647 h 71"/>
              <a:gd name="T4" fmla="*/ 2147483647 w 51"/>
              <a:gd name="T5" fmla="*/ 0 h 71"/>
              <a:gd name="T6" fmla="*/ 0 w 51"/>
              <a:gd name="T7" fmla="*/ 2147483647 h 71"/>
              <a:gd name="T8" fmla="*/ 0 60000 65536"/>
              <a:gd name="T9" fmla="*/ 0 60000 65536"/>
              <a:gd name="T10" fmla="*/ 0 60000 65536"/>
              <a:gd name="T11" fmla="*/ 0 60000 65536"/>
              <a:gd name="T12" fmla="*/ 0 w 51"/>
              <a:gd name="T13" fmla="*/ 0 h 71"/>
              <a:gd name="T14" fmla="*/ 51 w 51"/>
              <a:gd name="T15" fmla="*/ 71 h 71"/>
            </a:gdLst>
            <a:ahLst/>
            <a:cxnLst>
              <a:cxn ang="T8">
                <a:pos x="T0" y="T1"/>
              </a:cxn>
              <a:cxn ang="T9">
                <a:pos x="T2" y="T3"/>
              </a:cxn>
              <a:cxn ang="T10">
                <a:pos x="T4" y="T5"/>
              </a:cxn>
              <a:cxn ang="T11">
                <a:pos x="T6" y="T7"/>
              </a:cxn>
            </a:cxnLst>
            <a:rect l="T12" t="T13" r="T14" b="T15"/>
            <a:pathLst>
              <a:path w="51" h="71">
                <a:moveTo>
                  <a:pt x="0" y="35"/>
                </a:moveTo>
                <a:lnTo>
                  <a:pt x="51" y="71"/>
                </a:lnTo>
                <a:lnTo>
                  <a:pt x="51" y="0"/>
                </a:lnTo>
                <a:lnTo>
                  <a:pt x="0" y="35"/>
                </a:lnTo>
                <a:close/>
              </a:path>
            </a:pathLst>
          </a:custGeom>
          <a:solidFill>
            <a:srgbClr val="00FFFF"/>
          </a:solidFill>
          <a:ln w="1588">
            <a:solidFill>
              <a:srgbClr val="000000"/>
            </a:solidFill>
            <a:round/>
            <a:headEnd/>
            <a:tailEnd/>
          </a:ln>
        </p:spPr>
        <p:txBody>
          <a:bodyPr/>
          <a:lstStyle/>
          <a:p>
            <a:endParaRPr lang="en-US"/>
          </a:p>
        </p:txBody>
      </p:sp>
      <p:sp>
        <p:nvSpPr>
          <p:cNvPr id="30894" name="Oval 329"/>
          <p:cNvSpPr>
            <a:spLocks noChangeArrowheads="1"/>
          </p:cNvSpPr>
          <p:nvPr/>
        </p:nvSpPr>
        <p:spPr bwMode="auto">
          <a:xfrm>
            <a:off x="9269414" y="3787776"/>
            <a:ext cx="84137" cy="10001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0895" name="Oval 330"/>
          <p:cNvSpPr>
            <a:spLocks noChangeArrowheads="1"/>
          </p:cNvSpPr>
          <p:nvPr/>
        </p:nvSpPr>
        <p:spPr bwMode="auto">
          <a:xfrm>
            <a:off x="9296400" y="4110038"/>
            <a:ext cx="57150" cy="68262"/>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sp>
        <p:nvSpPr>
          <p:cNvPr id="30896" name="Freeform 331"/>
          <p:cNvSpPr>
            <a:spLocks/>
          </p:cNvSpPr>
          <p:nvPr/>
        </p:nvSpPr>
        <p:spPr bwMode="auto">
          <a:xfrm>
            <a:off x="9121776" y="3651251"/>
            <a:ext cx="73025" cy="303213"/>
          </a:xfrm>
          <a:custGeom>
            <a:avLst/>
            <a:gdLst>
              <a:gd name="T0" fmla="*/ 2147483647 w 46"/>
              <a:gd name="T1" fmla="*/ 2147483647 h 191"/>
              <a:gd name="T2" fmla="*/ 2147483647 w 46"/>
              <a:gd name="T3" fmla="*/ 2147483647 h 191"/>
              <a:gd name="T4" fmla="*/ 2147483647 w 46"/>
              <a:gd name="T5" fmla="*/ 2147483647 h 191"/>
              <a:gd name="T6" fmla="*/ 2147483647 w 46"/>
              <a:gd name="T7" fmla="*/ 2147483647 h 191"/>
              <a:gd name="T8" fmla="*/ 2147483647 w 46"/>
              <a:gd name="T9" fmla="*/ 2147483647 h 191"/>
              <a:gd name="T10" fmla="*/ 2147483647 w 46"/>
              <a:gd name="T11" fmla="*/ 2147483647 h 191"/>
              <a:gd name="T12" fmla="*/ 2147483647 w 46"/>
              <a:gd name="T13" fmla="*/ 2147483647 h 191"/>
              <a:gd name="T14" fmla="*/ 2147483647 w 46"/>
              <a:gd name="T15" fmla="*/ 2147483647 h 191"/>
              <a:gd name="T16" fmla="*/ 2147483647 w 46"/>
              <a:gd name="T17" fmla="*/ 2147483647 h 191"/>
              <a:gd name="T18" fmla="*/ 2147483647 w 46"/>
              <a:gd name="T19" fmla="*/ 2147483647 h 191"/>
              <a:gd name="T20" fmla="*/ 2147483647 w 46"/>
              <a:gd name="T21" fmla="*/ 2147483647 h 191"/>
              <a:gd name="T22" fmla="*/ 0 w 46"/>
              <a:gd name="T23" fmla="*/ 2147483647 h 191"/>
              <a:gd name="T24" fmla="*/ 2147483647 w 46"/>
              <a:gd name="T25" fmla="*/ 2147483647 h 191"/>
              <a:gd name="T26" fmla="*/ 2147483647 w 46"/>
              <a:gd name="T27" fmla="*/ 2147483647 h 191"/>
              <a:gd name="T28" fmla="*/ 2147483647 w 46"/>
              <a:gd name="T29" fmla="*/ 2147483647 h 191"/>
              <a:gd name="T30" fmla="*/ 2147483647 w 46"/>
              <a:gd name="T31" fmla="*/ 2147483647 h 191"/>
              <a:gd name="T32" fmla="*/ 2147483647 w 46"/>
              <a:gd name="T33" fmla="*/ 2147483647 h 191"/>
              <a:gd name="T34" fmla="*/ 2147483647 w 46"/>
              <a:gd name="T35" fmla="*/ 2147483647 h 191"/>
              <a:gd name="T36" fmla="*/ 2147483647 w 46"/>
              <a:gd name="T37" fmla="*/ 2147483647 h 191"/>
              <a:gd name="T38" fmla="*/ 2147483647 w 46"/>
              <a:gd name="T39" fmla="*/ 2147483647 h 191"/>
              <a:gd name="T40" fmla="*/ 2147483647 w 46"/>
              <a:gd name="T41" fmla="*/ 2147483647 h 191"/>
              <a:gd name="T42" fmla="*/ 2147483647 w 46"/>
              <a:gd name="T43" fmla="*/ 2147483647 h 191"/>
              <a:gd name="T44" fmla="*/ 2147483647 w 46"/>
              <a:gd name="T45" fmla="*/ 2147483647 h 191"/>
              <a:gd name="T46" fmla="*/ 2147483647 w 46"/>
              <a:gd name="T47" fmla="*/ 2147483647 h 191"/>
              <a:gd name="T48" fmla="*/ 2147483647 w 46"/>
              <a:gd name="T49" fmla="*/ 2147483647 h 191"/>
              <a:gd name="T50" fmla="*/ 2147483647 w 46"/>
              <a:gd name="T51" fmla="*/ 2147483647 h 191"/>
              <a:gd name="T52" fmla="*/ 2147483647 w 46"/>
              <a:gd name="T53" fmla="*/ 2147483647 h 191"/>
              <a:gd name="T54" fmla="*/ 2147483647 w 46"/>
              <a:gd name="T55" fmla="*/ 2147483647 h 191"/>
              <a:gd name="T56" fmla="*/ 2147483647 w 46"/>
              <a:gd name="T57" fmla="*/ 2147483647 h 191"/>
              <a:gd name="T58" fmla="*/ 2147483647 w 46"/>
              <a:gd name="T59" fmla="*/ 2147483647 h 191"/>
              <a:gd name="T60" fmla="*/ 2147483647 w 46"/>
              <a:gd name="T61" fmla="*/ 2147483647 h 191"/>
              <a:gd name="T62" fmla="*/ 2147483647 w 46"/>
              <a:gd name="T63" fmla="*/ 2147483647 h 191"/>
              <a:gd name="T64" fmla="*/ 2147483647 w 46"/>
              <a:gd name="T65" fmla="*/ 2147483647 h 191"/>
              <a:gd name="T66" fmla="*/ 2147483647 w 46"/>
              <a:gd name="T67" fmla="*/ 2147483647 h 191"/>
              <a:gd name="T68" fmla="*/ 2147483647 w 46"/>
              <a:gd name="T69" fmla="*/ 2147483647 h 191"/>
              <a:gd name="T70" fmla="*/ 2147483647 w 46"/>
              <a:gd name="T71" fmla="*/ 2147483647 h 191"/>
              <a:gd name="T72" fmla="*/ 2147483647 w 46"/>
              <a:gd name="T73" fmla="*/ 2147483647 h 191"/>
              <a:gd name="T74" fmla="*/ 2147483647 w 46"/>
              <a:gd name="T75" fmla="*/ 2147483647 h 191"/>
              <a:gd name="T76" fmla="*/ 2147483647 w 46"/>
              <a:gd name="T77" fmla="*/ 2147483647 h 191"/>
              <a:gd name="T78" fmla="*/ 2147483647 w 46"/>
              <a:gd name="T79" fmla="*/ 2147483647 h 191"/>
              <a:gd name="T80" fmla="*/ 2147483647 w 46"/>
              <a:gd name="T81" fmla="*/ 2147483647 h 191"/>
              <a:gd name="T82" fmla="*/ 2147483647 w 46"/>
              <a:gd name="T83" fmla="*/ 2147483647 h 191"/>
              <a:gd name="T84" fmla="*/ 2147483647 w 46"/>
              <a:gd name="T85" fmla="*/ 2147483647 h 191"/>
              <a:gd name="T86" fmla="*/ 2147483647 w 46"/>
              <a:gd name="T87" fmla="*/ 2147483647 h 191"/>
              <a:gd name="T88" fmla="*/ 2147483647 w 46"/>
              <a:gd name="T89" fmla="*/ 2147483647 h 191"/>
              <a:gd name="T90" fmla="*/ 2147483647 w 46"/>
              <a:gd name="T91" fmla="*/ 2147483647 h 191"/>
              <a:gd name="T92" fmla="*/ 2147483647 w 46"/>
              <a:gd name="T93" fmla="*/ 0 h 19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191"/>
              <a:gd name="T143" fmla="*/ 46 w 46"/>
              <a:gd name="T144" fmla="*/ 191 h 19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191">
                <a:moveTo>
                  <a:pt x="36" y="0"/>
                </a:moveTo>
                <a:lnTo>
                  <a:pt x="34" y="2"/>
                </a:lnTo>
                <a:lnTo>
                  <a:pt x="31" y="4"/>
                </a:lnTo>
                <a:lnTo>
                  <a:pt x="29" y="7"/>
                </a:lnTo>
                <a:lnTo>
                  <a:pt x="27" y="8"/>
                </a:lnTo>
                <a:lnTo>
                  <a:pt x="26" y="12"/>
                </a:lnTo>
                <a:lnTo>
                  <a:pt x="24" y="14"/>
                </a:lnTo>
                <a:lnTo>
                  <a:pt x="22" y="17"/>
                </a:lnTo>
                <a:lnTo>
                  <a:pt x="20" y="19"/>
                </a:lnTo>
                <a:lnTo>
                  <a:pt x="19" y="22"/>
                </a:lnTo>
                <a:lnTo>
                  <a:pt x="16" y="26"/>
                </a:lnTo>
                <a:lnTo>
                  <a:pt x="16" y="29"/>
                </a:lnTo>
                <a:lnTo>
                  <a:pt x="10" y="37"/>
                </a:lnTo>
                <a:lnTo>
                  <a:pt x="10" y="39"/>
                </a:lnTo>
                <a:lnTo>
                  <a:pt x="7" y="46"/>
                </a:lnTo>
                <a:lnTo>
                  <a:pt x="7" y="49"/>
                </a:lnTo>
                <a:lnTo>
                  <a:pt x="5" y="51"/>
                </a:lnTo>
                <a:lnTo>
                  <a:pt x="5" y="54"/>
                </a:lnTo>
                <a:lnTo>
                  <a:pt x="4" y="58"/>
                </a:lnTo>
                <a:lnTo>
                  <a:pt x="4" y="61"/>
                </a:lnTo>
                <a:lnTo>
                  <a:pt x="2" y="64"/>
                </a:lnTo>
                <a:lnTo>
                  <a:pt x="2" y="70"/>
                </a:lnTo>
                <a:lnTo>
                  <a:pt x="0" y="73"/>
                </a:lnTo>
                <a:lnTo>
                  <a:pt x="0" y="113"/>
                </a:lnTo>
                <a:lnTo>
                  <a:pt x="2" y="115"/>
                </a:lnTo>
                <a:lnTo>
                  <a:pt x="2" y="122"/>
                </a:lnTo>
                <a:lnTo>
                  <a:pt x="4" y="125"/>
                </a:lnTo>
                <a:lnTo>
                  <a:pt x="4" y="132"/>
                </a:lnTo>
                <a:lnTo>
                  <a:pt x="7" y="139"/>
                </a:lnTo>
                <a:lnTo>
                  <a:pt x="7" y="140"/>
                </a:lnTo>
                <a:lnTo>
                  <a:pt x="9" y="144"/>
                </a:lnTo>
                <a:lnTo>
                  <a:pt x="9" y="147"/>
                </a:lnTo>
                <a:lnTo>
                  <a:pt x="12" y="152"/>
                </a:lnTo>
                <a:lnTo>
                  <a:pt x="14" y="154"/>
                </a:lnTo>
                <a:lnTo>
                  <a:pt x="14" y="159"/>
                </a:lnTo>
                <a:lnTo>
                  <a:pt x="17" y="162"/>
                </a:lnTo>
                <a:lnTo>
                  <a:pt x="20" y="169"/>
                </a:lnTo>
                <a:lnTo>
                  <a:pt x="22" y="171"/>
                </a:lnTo>
                <a:lnTo>
                  <a:pt x="24" y="174"/>
                </a:lnTo>
                <a:lnTo>
                  <a:pt x="26" y="176"/>
                </a:lnTo>
                <a:lnTo>
                  <a:pt x="27" y="179"/>
                </a:lnTo>
                <a:lnTo>
                  <a:pt x="29" y="181"/>
                </a:lnTo>
                <a:lnTo>
                  <a:pt x="31" y="184"/>
                </a:lnTo>
                <a:lnTo>
                  <a:pt x="32" y="186"/>
                </a:lnTo>
                <a:lnTo>
                  <a:pt x="36" y="188"/>
                </a:lnTo>
                <a:lnTo>
                  <a:pt x="36" y="189"/>
                </a:lnTo>
                <a:lnTo>
                  <a:pt x="38" y="191"/>
                </a:lnTo>
                <a:lnTo>
                  <a:pt x="44" y="184"/>
                </a:lnTo>
                <a:lnTo>
                  <a:pt x="46" y="186"/>
                </a:lnTo>
                <a:lnTo>
                  <a:pt x="42" y="181"/>
                </a:lnTo>
                <a:lnTo>
                  <a:pt x="39" y="179"/>
                </a:lnTo>
                <a:lnTo>
                  <a:pt x="38" y="177"/>
                </a:lnTo>
                <a:lnTo>
                  <a:pt x="36" y="174"/>
                </a:lnTo>
                <a:lnTo>
                  <a:pt x="34" y="173"/>
                </a:lnTo>
                <a:lnTo>
                  <a:pt x="32" y="169"/>
                </a:lnTo>
                <a:lnTo>
                  <a:pt x="31" y="167"/>
                </a:lnTo>
                <a:lnTo>
                  <a:pt x="29" y="164"/>
                </a:lnTo>
                <a:lnTo>
                  <a:pt x="27" y="162"/>
                </a:lnTo>
                <a:lnTo>
                  <a:pt x="24" y="155"/>
                </a:lnTo>
                <a:lnTo>
                  <a:pt x="24" y="152"/>
                </a:lnTo>
                <a:lnTo>
                  <a:pt x="20" y="147"/>
                </a:lnTo>
                <a:lnTo>
                  <a:pt x="19" y="145"/>
                </a:lnTo>
                <a:lnTo>
                  <a:pt x="19" y="140"/>
                </a:lnTo>
                <a:lnTo>
                  <a:pt x="17" y="137"/>
                </a:lnTo>
                <a:lnTo>
                  <a:pt x="17" y="135"/>
                </a:lnTo>
                <a:lnTo>
                  <a:pt x="14" y="129"/>
                </a:lnTo>
                <a:lnTo>
                  <a:pt x="14" y="122"/>
                </a:lnTo>
                <a:lnTo>
                  <a:pt x="12" y="118"/>
                </a:lnTo>
                <a:lnTo>
                  <a:pt x="12" y="111"/>
                </a:lnTo>
                <a:lnTo>
                  <a:pt x="10" y="110"/>
                </a:lnTo>
                <a:lnTo>
                  <a:pt x="10" y="76"/>
                </a:lnTo>
                <a:lnTo>
                  <a:pt x="12" y="73"/>
                </a:lnTo>
                <a:lnTo>
                  <a:pt x="12" y="68"/>
                </a:lnTo>
                <a:lnTo>
                  <a:pt x="14" y="64"/>
                </a:lnTo>
                <a:lnTo>
                  <a:pt x="14" y="61"/>
                </a:lnTo>
                <a:lnTo>
                  <a:pt x="16" y="58"/>
                </a:lnTo>
                <a:lnTo>
                  <a:pt x="16" y="54"/>
                </a:lnTo>
                <a:lnTo>
                  <a:pt x="17" y="52"/>
                </a:lnTo>
                <a:lnTo>
                  <a:pt x="17" y="49"/>
                </a:lnTo>
                <a:lnTo>
                  <a:pt x="20" y="42"/>
                </a:lnTo>
                <a:lnTo>
                  <a:pt x="20" y="41"/>
                </a:lnTo>
                <a:lnTo>
                  <a:pt x="22" y="36"/>
                </a:lnTo>
                <a:lnTo>
                  <a:pt x="26" y="32"/>
                </a:lnTo>
                <a:lnTo>
                  <a:pt x="26" y="29"/>
                </a:lnTo>
                <a:lnTo>
                  <a:pt x="27" y="26"/>
                </a:lnTo>
                <a:lnTo>
                  <a:pt x="29" y="24"/>
                </a:lnTo>
                <a:lnTo>
                  <a:pt x="31" y="20"/>
                </a:lnTo>
                <a:lnTo>
                  <a:pt x="32" y="19"/>
                </a:lnTo>
                <a:lnTo>
                  <a:pt x="34" y="15"/>
                </a:lnTo>
                <a:lnTo>
                  <a:pt x="36" y="14"/>
                </a:lnTo>
                <a:lnTo>
                  <a:pt x="38" y="10"/>
                </a:lnTo>
                <a:lnTo>
                  <a:pt x="41" y="8"/>
                </a:lnTo>
                <a:lnTo>
                  <a:pt x="42" y="7"/>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97" name="Freeform 332"/>
          <p:cNvSpPr>
            <a:spLocks/>
          </p:cNvSpPr>
          <p:nvPr/>
        </p:nvSpPr>
        <p:spPr bwMode="auto">
          <a:xfrm>
            <a:off x="8990014" y="3492501"/>
            <a:ext cx="147637" cy="587375"/>
          </a:xfrm>
          <a:custGeom>
            <a:avLst/>
            <a:gdLst>
              <a:gd name="T0" fmla="*/ 2147483647 w 93"/>
              <a:gd name="T1" fmla="*/ 2147483647 h 370"/>
              <a:gd name="T2" fmla="*/ 2147483647 w 93"/>
              <a:gd name="T3" fmla="*/ 2147483647 h 370"/>
              <a:gd name="T4" fmla="*/ 2147483647 w 93"/>
              <a:gd name="T5" fmla="*/ 2147483647 h 370"/>
              <a:gd name="T6" fmla="*/ 2147483647 w 93"/>
              <a:gd name="T7" fmla="*/ 2147483647 h 370"/>
              <a:gd name="T8" fmla="*/ 2147483647 w 93"/>
              <a:gd name="T9" fmla="*/ 2147483647 h 370"/>
              <a:gd name="T10" fmla="*/ 2147483647 w 93"/>
              <a:gd name="T11" fmla="*/ 2147483647 h 370"/>
              <a:gd name="T12" fmla="*/ 2147483647 w 93"/>
              <a:gd name="T13" fmla="*/ 2147483647 h 370"/>
              <a:gd name="T14" fmla="*/ 2147483647 w 93"/>
              <a:gd name="T15" fmla="*/ 2147483647 h 370"/>
              <a:gd name="T16" fmla="*/ 2147483647 w 93"/>
              <a:gd name="T17" fmla="*/ 2147483647 h 370"/>
              <a:gd name="T18" fmla="*/ 2147483647 w 93"/>
              <a:gd name="T19" fmla="*/ 2147483647 h 370"/>
              <a:gd name="T20" fmla="*/ 0 w 93"/>
              <a:gd name="T21" fmla="*/ 2147483647 h 370"/>
              <a:gd name="T22" fmla="*/ 2147483647 w 93"/>
              <a:gd name="T23" fmla="*/ 2147483647 h 370"/>
              <a:gd name="T24" fmla="*/ 2147483647 w 93"/>
              <a:gd name="T25" fmla="*/ 2147483647 h 370"/>
              <a:gd name="T26" fmla="*/ 2147483647 w 93"/>
              <a:gd name="T27" fmla="*/ 2147483647 h 370"/>
              <a:gd name="T28" fmla="*/ 2147483647 w 93"/>
              <a:gd name="T29" fmla="*/ 2147483647 h 370"/>
              <a:gd name="T30" fmla="*/ 2147483647 w 93"/>
              <a:gd name="T31" fmla="*/ 2147483647 h 370"/>
              <a:gd name="T32" fmla="*/ 2147483647 w 93"/>
              <a:gd name="T33" fmla="*/ 2147483647 h 370"/>
              <a:gd name="T34" fmla="*/ 2147483647 w 93"/>
              <a:gd name="T35" fmla="*/ 2147483647 h 370"/>
              <a:gd name="T36" fmla="*/ 2147483647 w 93"/>
              <a:gd name="T37" fmla="*/ 2147483647 h 370"/>
              <a:gd name="T38" fmla="*/ 2147483647 w 93"/>
              <a:gd name="T39" fmla="*/ 2147483647 h 370"/>
              <a:gd name="T40" fmla="*/ 2147483647 w 93"/>
              <a:gd name="T41" fmla="*/ 2147483647 h 370"/>
              <a:gd name="T42" fmla="*/ 2147483647 w 93"/>
              <a:gd name="T43" fmla="*/ 2147483647 h 370"/>
              <a:gd name="T44" fmla="*/ 2147483647 w 93"/>
              <a:gd name="T45" fmla="*/ 2147483647 h 370"/>
              <a:gd name="T46" fmla="*/ 2147483647 w 93"/>
              <a:gd name="T47" fmla="*/ 2147483647 h 370"/>
              <a:gd name="T48" fmla="*/ 2147483647 w 93"/>
              <a:gd name="T49" fmla="*/ 2147483647 h 370"/>
              <a:gd name="T50" fmla="*/ 2147483647 w 93"/>
              <a:gd name="T51" fmla="*/ 2147483647 h 370"/>
              <a:gd name="T52" fmla="*/ 2147483647 w 93"/>
              <a:gd name="T53" fmla="*/ 2147483647 h 370"/>
              <a:gd name="T54" fmla="*/ 2147483647 w 93"/>
              <a:gd name="T55" fmla="*/ 2147483647 h 370"/>
              <a:gd name="T56" fmla="*/ 2147483647 w 93"/>
              <a:gd name="T57" fmla="*/ 2147483647 h 370"/>
              <a:gd name="T58" fmla="*/ 2147483647 w 93"/>
              <a:gd name="T59" fmla="*/ 2147483647 h 370"/>
              <a:gd name="T60" fmla="*/ 2147483647 w 93"/>
              <a:gd name="T61" fmla="*/ 2147483647 h 370"/>
              <a:gd name="T62" fmla="*/ 2147483647 w 93"/>
              <a:gd name="T63" fmla="*/ 2147483647 h 370"/>
              <a:gd name="T64" fmla="*/ 2147483647 w 93"/>
              <a:gd name="T65" fmla="*/ 2147483647 h 370"/>
              <a:gd name="T66" fmla="*/ 2147483647 w 93"/>
              <a:gd name="T67" fmla="*/ 2147483647 h 370"/>
              <a:gd name="T68" fmla="*/ 2147483647 w 93"/>
              <a:gd name="T69" fmla="*/ 2147483647 h 370"/>
              <a:gd name="T70" fmla="*/ 2147483647 w 93"/>
              <a:gd name="T71" fmla="*/ 2147483647 h 370"/>
              <a:gd name="T72" fmla="*/ 2147483647 w 93"/>
              <a:gd name="T73" fmla="*/ 2147483647 h 370"/>
              <a:gd name="T74" fmla="*/ 2147483647 w 93"/>
              <a:gd name="T75" fmla="*/ 2147483647 h 370"/>
              <a:gd name="T76" fmla="*/ 2147483647 w 93"/>
              <a:gd name="T77" fmla="*/ 2147483647 h 370"/>
              <a:gd name="T78" fmla="*/ 2147483647 w 93"/>
              <a:gd name="T79" fmla="*/ 2147483647 h 370"/>
              <a:gd name="T80" fmla="*/ 2147483647 w 93"/>
              <a:gd name="T81" fmla="*/ 2147483647 h 370"/>
              <a:gd name="T82" fmla="*/ 2147483647 w 93"/>
              <a:gd name="T83" fmla="*/ 2147483647 h 370"/>
              <a:gd name="T84" fmla="*/ 2147483647 w 93"/>
              <a:gd name="T85" fmla="*/ 2147483647 h 370"/>
              <a:gd name="T86" fmla="*/ 2147483647 w 93"/>
              <a:gd name="T87" fmla="*/ 2147483647 h 370"/>
              <a:gd name="T88" fmla="*/ 2147483647 w 93"/>
              <a:gd name="T89" fmla="*/ 2147483647 h 370"/>
              <a:gd name="T90" fmla="*/ 2147483647 w 93"/>
              <a:gd name="T91" fmla="*/ 2147483647 h 3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370"/>
              <a:gd name="T140" fmla="*/ 93 w 93"/>
              <a:gd name="T141" fmla="*/ 370 h 3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370">
                <a:moveTo>
                  <a:pt x="86" y="0"/>
                </a:moveTo>
                <a:lnTo>
                  <a:pt x="76" y="6"/>
                </a:lnTo>
                <a:lnTo>
                  <a:pt x="71" y="12"/>
                </a:lnTo>
                <a:lnTo>
                  <a:pt x="66" y="15"/>
                </a:lnTo>
                <a:lnTo>
                  <a:pt x="63" y="20"/>
                </a:lnTo>
                <a:lnTo>
                  <a:pt x="57" y="24"/>
                </a:lnTo>
                <a:lnTo>
                  <a:pt x="54" y="28"/>
                </a:lnTo>
                <a:lnTo>
                  <a:pt x="49" y="34"/>
                </a:lnTo>
                <a:lnTo>
                  <a:pt x="30" y="59"/>
                </a:lnTo>
                <a:lnTo>
                  <a:pt x="27" y="66"/>
                </a:lnTo>
                <a:lnTo>
                  <a:pt x="24" y="72"/>
                </a:lnTo>
                <a:lnTo>
                  <a:pt x="22" y="78"/>
                </a:lnTo>
                <a:lnTo>
                  <a:pt x="19" y="84"/>
                </a:lnTo>
                <a:lnTo>
                  <a:pt x="17" y="90"/>
                </a:lnTo>
                <a:lnTo>
                  <a:pt x="14" y="96"/>
                </a:lnTo>
                <a:lnTo>
                  <a:pt x="12" y="103"/>
                </a:lnTo>
                <a:lnTo>
                  <a:pt x="10" y="108"/>
                </a:lnTo>
                <a:lnTo>
                  <a:pt x="4" y="137"/>
                </a:lnTo>
                <a:lnTo>
                  <a:pt x="4" y="143"/>
                </a:lnTo>
                <a:lnTo>
                  <a:pt x="2" y="149"/>
                </a:lnTo>
                <a:lnTo>
                  <a:pt x="2" y="155"/>
                </a:lnTo>
                <a:lnTo>
                  <a:pt x="0" y="162"/>
                </a:lnTo>
                <a:lnTo>
                  <a:pt x="0" y="204"/>
                </a:lnTo>
                <a:lnTo>
                  <a:pt x="2" y="211"/>
                </a:lnTo>
                <a:lnTo>
                  <a:pt x="2" y="218"/>
                </a:lnTo>
                <a:lnTo>
                  <a:pt x="4" y="225"/>
                </a:lnTo>
                <a:lnTo>
                  <a:pt x="4" y="231"/>
                </a:lnTo>
                <a:lnTo>
                  <a:pt x="8" y="253"/>
                </a:lnTo>
                <a:lnTo>
                  <a:pt x="10" y="259"/>
                </a:lnTo>
                <a:lnTo>
                  <a:pt x="12" y="265"/>
                </a:lnTo>
                <a:lnTo>
                  <a:pt x="15" y="272"/>
                </a:lnTo>
                <a:lnTo>
                  <a:pt x="17" y="278"/>
                </a:lnTo>
                <a:lnTo>
                  <a:pt x="20" y="284"/>
                </a:lnTo>
                <a:lnTo>
                  <a:pt x="22" y="290"/>
                </a:lnTo>
                <a:lnTo>
                  <a:pt x="29" y="300"/>
                </a:lnTo>
                <a:lnTo>
                  <a:pt x="30" y="307"/>
                </a:lnTo>
                <a:lnTo>
                  <a:pt x="42" y="324"/>
                </a:lnTo>
                <a:lnTo>
                  <a:pt x="47" y="329"/>
                </a:lnTo>
                <a:lnTo>
                  <a:pt x="54" y="340"/>
                </a:lnTo>
                <a:lnTo>
                  <a:pt x="59" y="344"/>
                </a:lnTo>
                <a:lnTo>
                  <a:pt x="63" y="350"/>
                </a:lnTo>
                <a:lnTo>
                  <a:pt x="67" y="353"/>
                </a:lnTo>
                <a:lnTo>
                  <a:pt x="71" y="358"/>
                </a:lnTo>
                <a:lnTo>
                  <a:pt x="76" y="362"/>
                </a:lnTo>
                <a:lnTo>
                  <a:pt x="81" y="366"/>
                </a:lnTo>
                <a:lnTo>
                  <a:pt x="86" y="370"/>
                </a:lnTo>
                <a:lnTo>
                  <a:pt x="93" y="363"/>
                </a:lnTo>
                <a:lnTo>
                  <a:pt x="88" y="360"/>
                </a:lnTo>
                <a:lnTo>
                  <a:pt x="83" y="355"/>
                </a:lnTo>
                <a:lnTo>
                  <a:pt x="78" y="351"/>
                </a:lnTo>
                <a:lnTo>
                  <a:pt x="74" y="346"/>
                </a:lnTo>
                <a:lnTo>
                  <a:pt x="69" y="343"/>
                </a:lnTo>
                <a:lnTo>
                  <a:pt x="66" y="338"/>
                </a:lnTo>
                <a:lnTo>
                  <a:pt x="61" y="333"/>
                </a:lnTo>
                <a:lnTo>
                  <a:pt x="54" y="322"/>
                </a:lnTo>
                <a:lnTo>
                  <a:pt x="49" y="318"/>
                </a:lnTo>
                <a:lnTo>
                  <a:pt x="41" y="304"/>
                </a:lnTo>
                <a:lnTo>
                  <a:pt x="39" y="297"/>
                </a:lnTo>
                <a:lnTo>
                  <a:pt x="32" y="287"/>
                </a:lnTo>
                <a:lnTo>
                  <a:pt x="30" y="280"/>
                </a:lnTo>
                <a:lnTo>
                  <a:pt x="27" y="275"/>
                </a:lnTo>
                <a:lnTo>
                  <a:pt x="26" y="269"/>
                </a:lnTo>
                <a:lnTo>
                  <a:pt x="22" y="262"/>
                </a:lnTo>
                <a:lnTo>
                  <a:pt x="20" y="255"/>
                </a:lnTo>
                <a:lnTo>
                  <a:pt x="19" y="250"/>
                </a:lnTo>
                <a:lnTo>
                  <a:pt x="14" y="231"/>
                </a:lnTo>
                <a:lnTo>
                  <a:pt x="14" y="225"/>
                </a:lnTo>
                <a:lnTo>
                  <a:pt x="12" y="218"/>
                </a:lnTo>
                <a:lnTo>
                  <a:pt x="12" y="211"/>
                </a:lnTo>
                <a:lnTo>
                  <a:pt x="10" y="204"/>
                </a:lnTo>
                <a:lnTo>
                  <a:pt x="10" y="162"/>
                </a:lnTo>
                <a:lnTo>
                  <a:pt x="12" y="155"/>
                </a:lnTo>
                <a:lnTo>
                  <a:pt x="12" y="149"/>
                </a:lnTo>
                <a:lnTo>
                  <a:pt x="14" y="143"/>
                </a:lnTo>
                <a:lnTo>
                  <a:pt x="14" y="137"/>
                </a:lnTo>
                <a:lnTo>
                  <a:pt x="20" y="111"/>
                </a:lnTo>
                <a:lnTo>
                  <a:pt x="22" y="106"/>
                </a:lnTo>
                <a:lnTo>
                  <a:pt x="24" y="99"/>
                </a:lnTo>
                <a:lnTo>
                  <a:pt x="27" y="93"/>
                </a:lnTo>
                <a:lnTo>
                  <a:pt x="29" y="88"/>
                </a:lnTo>
                <a:lnTo>
                  <a:pt x="32" y="81"/>
                </a:lnTo>
                <a:lnTo>
                  <a:pt x="34" y="76"/>
                </a:lnTo>
                <a:lnTo>
                  <a:pt x="37" y="72"/>
                </a:lnTo>
                <a:lnTo>
                  <a:pt x="41" y="66"/>
                </a:lnTo>
                <a:lnTo>
                  <a:pt x="56" y="40"/>
                </a:lnTo>
                <a:lnTo>
                  <a:pt x="61" y="35"/>
                </a:lnTo>
                <a:lnTo>
                  <a:pt x="64" y="30"/>
                </a:lnTo>
                <a:lnTo>
                  <a:pt x="69" y="27"/>
                </a:lnTo>
                <a:lnTo>
                  <a:pt x="73" y="22"/>
                </a:lnTo>
                <a:lnTo>
                  <a:pt x="78" y="18"/>
                </a:lnTo>
                <a:lnTo>
                  <a:pt x="83" y="13"/>
                </a:lnTo>
                <a:lnTo>
                  <a:pt x="93" y="6"/>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98" name="Freeform 333"/>
          <p:cNvSpPr>
            <a:spLocks/>
          </p:cNvSpPr>
          <p:nvPr/>
        </p:nvSpPr>
        <p:spPr bwMode="auto">
          <a:xfrm>
            <a:off x="9199563" y="3975101"/>
            <a:ext cx="12700" cy="11113"/>
          </a:xfrm>
          <a:custGeom>
            <a:avLst/>
            <a:gdLst>
              <a:gd name="T0" fmla="*/ 2147483647 w 8"/>
              <a:gd name="T1" fmla="*/ 0 h 7"/>
              <a:gd name="T2" fmla="*/ 2147483647 w 8"/>
              <a:gd name="T3" fmla="*/ 2147483647 h 7"/>
              <a:gd name="T4" fmla="*/ 2147483647 w 8"/>
              <a:gd name="T5" fmla="*/ 2147483647 h 7"/>
              <a:gd name="T6" fmla="*/ 0 w 8"/>
              <a:gd name="T7" fmla="*/ 2147483647 h 7"/>
              <a:gd name="T8" fmla="*/ 0 w 8"/>
              <a:gd name="T9" fmla="*/ 2147483647 h 7"/>
              <a:gd name="T10" fmla="*/ 2147483647 w 8"/>
              <a:gd name="T11" fmla="*/ 2147483647 h 7"/>
              <a:gd name="T12" fmla="*/ 2147483647 w 8"/>
              <a:gd name="T13" fmla="*/ 2147483647 h 7"/>
              <a:gd name="T14" fmla="*/ 2147483647 w 8"/>
              <a:gd name="T15" fmla="*/ 2147483647 h 7"/>
              <a:gd name="T16" fmla="*/ 2147483647 w 8"/>
              <a:gd name="T17" fmla="*/ 2147483647 h 7"/>
              <a:gd name="T18" fmla="*/ 2147483647 w 8"/>
              <a:gd name="T19" fmla="*/ 2147483647 h 7"/>
              <a:gd name="T20" fmla="*/ 2147483647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5" y="0"/>
                </a:moveTo>
                <a:lnTo>
                  <a:pt x="3" y="2"/>
                </a:lnTo>
                <a:lnTo>
                  <a:pt x="5" y="2"/>
                </a:lnTo>
                <a:lnTo>
                  <a:pt x="0" y="3"/>
                </a:lnTo>
                <a:lnTo>
                  <a:pt x="0" y="7"/>
                </a:lnTo>
                <a:lnTo>
                  <a:pt x="3" y="7"/>
                </a:lnTo>
                <a:lnTo>
                  <a:pt x="3" y="5"/>
                </a:lnTo>
                <a:lnTo>
                  <a:pt x="2" y="7"/>
                </a:lnTo>
                <a:lnTo>
                  <a:pt x="6" y="5"/>
                </a:lnTo>
                <a:lnTo>
                  <a:pt x="8"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99" name="Freeform 334"/>
          <p:cNvSpPr>
            <a:spLocks/>
          </p:cNvSpPr>
          <p:nvPr/>
        </p:nvSpPr>
        <p:spPr bwMode="auto">
          <a:xfrm>
            <a:off x="9188451" y="3990976"/>
            <a:ext cx="11113" cy="11113"/>
          </a:xfrm>
          <a:custGeom>
            <a:avLst/>
            <a:gdLst>
              <a:gd name="T0" fmla="*/ 2147483647 w 7"/>
              <a:gd name="T1" fmla="*/ 0 h 7"/>
              <a:gd name="T2" fmla="*/ 2147483647 w 7"/>
              <a:gd name="T3" fmla="*/ 2147483647 h 7"/>
              <a:gd name="T4" fmla="*/ 2147483647 w 7"/>
              <a:gd name="T5" fmla="*/ 2147483647 h 7"/>
              <a:gd name="T6" fmla="*/ 0 w 7"/>
              <a:gd name="T7" fmla="*/ 2147483647 h 7"/>
              <a:gd name="T8" fmla="*/ 0 w 7"/>
              <a:gd name="T9" fmla="*/ 2147483647 h 7"/>
              <a:gd name="T10" fmla="*/ 2147483647 w 7"/>
              <a:gd name="T11" fmla="*/ 2147483647 h 7"/>
              <a:gd name="T12" fmla="*/ 2147483647 w 7"/>
              <a:gd name="T13" fmla="*/ 2147483647 h 7"/>
              <a:gd name="T14" fmla="*/ 2147483647 w 7"/>
              <a:gd name="T15" fmla="*/ 2147483647 h 7"/>
              <a:gd name="T16" fmla="*/ 2147483647 w 7"/>
              <a:gd name="T17" fmla="*/ 2147483647 h 7"/>
              <a:gd name="T18" fmla="*/ 2147483647 w 7"/>
              <a:gd name="T19" fmla="*/ 0 h 7"/>
              <a:gd name="T20" fmla="*/ 2147483647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4" y="0"/>
                </a:moveTo>
                <a:lnTo>
                  <a:pt x="2" y="4"/>
                </a:lnTo>
                <a:lnTo>
                  <a:pt x="2" y="2"/>
                </a:lnTo>
                <a:lnTo>
                  <a:pt x="0" y="5"/>
                </a:lnTo>
                <a:lnTo>
                  <a:pt x="0" y="7"/>
                </a:lnTo>
                <a:lnTo>
                  <a:pt x="4" y="7"/>
                </a:lnTo>
                <a:lnTo>
                  <a:pt x="4" y="5"/>
                </a:lnTo>
                <a:lnTo>
                  <a:pt x="4" y="7"/>
                </a:lnTo>
                <a:lnTo>
                  <a:pt x="5" y="5"/>
                </a:lnTo>
                <a:lnTo>
                  <a:pt x="7"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0" name="Freeform 335"/>
          <p:cNvSpPr>
            <a:spLocks/>
          </p:cNvSpPr>
          <p:nvPr/>
        </p:nvSpPr>
        <p:spPr bwMode="auto">
          <a:xfrm>
            <a:off x="9177338" y="4008438"/>
            <a:ext cx="11112" cy="11112"/>
          </a:xfrm>
          <a:custGeom>
            <a:avLst/>
            <a:gdLst>
              <a:gd name="T0" fmla="*/ 2147483647 w 7"/>
              <a:gd name="T1" fmla="*/ 0 h 7"/>
              <a:gd name="T2" fmla="*/ 2147483647 w 7"/>
              <a:gd name="T3" fmla="*/ 2147483647 h 7"/>
              <a:gd name="T4" fmla="*/ 2147483647 w 7"/>
              <a:gd name="T5" fmla="*/ 2147483647 h 7"/>
              <a:gd name="T6" fmla="*/ 0 w 7"/>
              <a:gd name="T7" fmla="*/ 2147483647 h 7"/>
              <a:gd name="T8" fmla="*/ 0 w 7"/>
              <a:gd name="T9" fmla="*/ 2147483647 h 7"/>
              <a:gd name="T10" fmla="*/ 2147483647 w 7"/>
              <a:gd name="T11" fmla="*/ 2147483647 h 7"/>
              <a:gd name="T12" fmla="*/ 2147483647 w 7"/>
              <a:gd name="T13" fmla="*/ 2147483647 h 7"/>
              <a:gd name="T14" fmla="*/ 2147483647 w 7"/>
              <a:gd name="T15" fmla="*/ 2147483647 h 7"/>
              <a:gd name="T16" fmla="*/ 2147483647 w 7"/>
              <a:gd name="T17" fmla="*/ 2147483647 h 7"/>
              <a:gd name="T18" fmla="*/ 2147483647 w 7"/>
              <a:gd name="T19" fmla="*/ 0 h 7"/>
              <a:gd name="T20" fmla="*/ 2147483647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7"/>
              <a:gd name="T35" fmla="*/ 7 w 7"/>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7">
                <a:moveTo>
                  <a:pt x="4" y="0"/>
                </a:moveTo>
                <a:lnTo>
                  <a:pt x="2" y="3"/>
                </a:lnTo>
                <a:lnTo>
                  <a:pt x="2" y="2"/>
                </a:lnTo>
                <a:lnTo>
                  <a:pt x="0" y="5"/>
                </a:lnTo>
                <a:lnTo>
                  <a:pt x="0" y="7"/>
                </a:lnTo>
                <a:lnTo>
                  <a:pt x="4" y="7"/>
                </a:lnTo>
                <a:lnTo>
                  <a:pt x="4" y="5"/>
                </a:lnTo>
                <a:lnTo>
                  <a:pt x="4" y="7"/>
                </a:lnTo>
                <a:lnTo>
                  <a:pt x="5" y="5"/>
                </a:lnTo>
                <a:lnTo>
                  <a:pt x="7"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1" name="Freeform 336"/>
          <p:cNvSpPr>
            <a:spLocks/>
          </p:cNvSpPr>
          <p:nvPr/>
        </p:nvSpPr>
        <p:spPr bwMode="auto">
          <a:xfrm>
            <a:off x="9170989" y="4024313"/>
            <a:ext cx="9525" cy="11112"/>
          </a:xfrm>
          <a:custGeom>
            <a:avLst/>
            <a:gdLst>
              <a:gd name="T0" fmla="*/ 2147483647 w 6"/>
              <a:gd name="T1" fmla="*/ 0 h 7"/>
              <a:gd name="T2" fmla="*/ 0 w 6"/>
              <a:gd name="T3" fmla="*/ 2147483647 h 7"/>
              <a:gd name="T4" fmla="*/ 2147483647 w 6"/>
              <a:gd name="T5" fmla="*/ 2147483647 h 7"/>
              <a:gd name="T6" fmla="*/ 2147483647 w 6"/>
              <a:gd name="T7" fmla="*/ 0 h 7"/>
              <a:gd name="T8" fmla="*/ 2147483647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3" y="0"/>
                </a:moveTo>
                <a:lnTo>
                  <a:pt x="0" y="7"/>
                </a:lnTo>
                <a:lnTo>
                  <a:pt x="3" y="7"/>
                </a:lnTo>
                <a:lnTo>
                  <a:pt x="6"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2" name="Freeform 337"/>
          <p:cNvSpPr>
            <a:spLocks/>
          </p:cNvSpPr>
          <p:nvPr/>
        </p:nvSpPr>
        <p:spPr bwMode="auto">
          <a:xfrm>
            <a:off x="9164638" y="4037014"/>
            <a:ext cx="11112" cy="14287"/>
          </a:xfrm>
          <a:custGeom>
            <a:avLst/>
            <a:gdLst>
              <a:gd name="T0" fmla="*/ 2147483647 w 7"/>
              <a:gd name="T1" fmla="*/ 0 h 9"/>
              <a:gd name="T2" fmla="*/ 2147483647 w 7"/>
              <a:gd name="T3" fmla="*/ 2147483647 h 9"/>
              <a:gd name="T4" fmla="*/ 0 w 7"/>
              <a:gd name="T5" fmla="*/ 2147483647 h 9"/>
              <a:gd name="T6" fmla="*/ 0 w 7"/>
              <a:gd name="T7" fmla="*/ 2147483647 h 9"/>
              <a:gd name="T8" fmla="*/ 2147483647 w 7"/>
              <a:gd name="T9" fmla="*/ 2147483647 h 9"/>
              <a:gd name="T10" fmla="*/ 2147483647 w 7"/>
              <a:gd name="T11" fmla="*/ 2147483647 h 9"/>
              <a:gd name="T12" fmla="*/ 2147483647 w 7"/>
              <a:gd name="T13" fmla="*/ 2147483647 h 9"/>
              <a:gd name="T14" fmla="*/ 2147483647 w 7"/>
              <a:gd name="T15" fmla="*/ 2147483647 h 9"/>
              <a:gd name="T16" fmla="*/ 2147483647 w 7"/>
              <a:gd name="T17" fmla="*/ 2147483647 h 9"/>
              <a:gd name="T18" fmla="*/ 2147483647 w 7"/>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9"/>
              <a:gd name="T32" fmla="*/ 7 w 7"/>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9">
                <a:moveTo>
                  <a:pt x="4" y="0"/>
                </a:moveTo>
                <a:lnTo>
                  <a:pt x="2" y="2"/>
                </a:lnTo>
                <a:lnTo>
                  <a:pt x="0" y="7"/>
                </a:lnTo>
                <a:lnTo>
                  <a:pt x="0" y="9"/>
                </a:lnTo>
                <a:lnTo>
                  <a:pt x="4" y="9"/>
                </a:lnTo>
                <a:lnTo>
                  <a:pt x="4" y="7"/>
                </a:lnTo>
                <a:lnTo>
                  <a:pt x="5" y="4"/>
                </a:lnTo>
                <a:lnTo>
                  <a:pt x="5" y="6"/>
                </a:lnTo>
                <a:lnTo>
                  <a:pt x="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3" name="Freeform 338"/>
          <p:cNvSpPr>
            <a:spLocks/>
          </p:cNvSpPr>
          <p:nvPr/>
        </p:nvSpPr>
        <p:spPr bwMode="auto">
          <a:xfrm>
            <a:off x="9159875" y="4056063"/>
            <a:ext cx="7938" cy="11112"/>
          </a:xfrm>
          <a:custGeom>
            <a:avLst/>
            <a:gdLst>
              <a:gd name="T0" fmla="*/ 2147483647 w 5"/>
              <a:gd name="T1" fmla="*/ 0 h 7"/>
              <a:gd name="T2" fmla="*/ 2147483647 w 5"/>
              <a:gd name="T3" fmla="*/ 2147483647 h 7"/>
              <a:gd name="T4" fmla="*/ 0 w 5"/>
              <a:gd name="T5" fmla="*/ 2147483647 h 7"/>
              <a:gd name="T6" fmla="*/ 2147483647 w 5"/>
              <a:gd name="T7" fmla="*/ 2147483647 h 7"/>
              <a:gd name="T8" fmla="*/ 2147483647 w 5"/>
              <a:gd name="T9" fmla="*/ 2147483647 h 7"/>
              <a:gd name="T10" fmla="*/ 2147483647 w 5"/>
              <a:gd name="T11" fmla="*/ 0 h 7"/>
              <a:gd name="T12" fmla="*/ 2147483647 w 5"/>
              <a:gd name="T13" fmla="*/ 0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2" y="0"/>
                </a:moveTo>
                <a:lnTo>
                  <a:pt x="2" y="3"/>
                </a:lnTo>
                <a:lnTo>
                  <a:pt x="0" y="7"/>
                </a:lnTo>
                <a:lnTo>
                  <a:pt x="3" y="7"/>
                </a:lnTo>
                <a:lnTo>
                  <a:pt x="5" y="3"/>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4" name="Freeform 339"/>
          <p:cNvSpPr>
            <a:spLocks/>
          </p:cNvSpPr>
          <p:nvPr/>
        </p:nvSpPr>
        <p:spPr bwMode="auto">
          <a:xfrm>
            <a:off x="9156700" y="4071938"/>
            <a:ext cx="7938" cy="11112"/>
          </a:xfrm>
          <a:custGeom>
            <a:avLst/>
            <a:gdLst>
              <a:gd name="T0" fmla="*/ 2147483647 w 5"/>
              <a:gd name="T1" fmla="*/ 0 h 7"/>
              <a:gd name="T2" fmla="*/ 0 w 5"/>
              <a:gd name="T3" fmla="*/ 2147483647 h 7"/>
              <a:gd name="T4" fmla="*/ 0 w 5"/>
              <a:gd name="T5" fmla="*/ 2147483647 h 7"/>
              <a:gd name="T6" fmla="*/ 2147483647 w 5"/>
              <a:gd name="T7" fmla="*/ 2147483647 h 7"/>
              <a:gd name="T8" fmla="*/ 2147483647 w 5"/>
              <a:gd name="T9" fmla="*/ 2147483647 h 7"/>
              <a:gd name="T10" fmla="*/ 2147483647 w 5"/>
              <a:gd name="T11" fmla="*/ 0 h 7"/>
              <a:gd name="T12" fmla="*/ 2147483647 w 5"/>
              <a:gd name="T13" fmla="*/ 0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2" y="0"/>
                </a:moveTo>
                <a:lnTo>
                  <a:pt x="0" y="4"/>
                </a:lnTo>
                <a:lnTo>
                  <a:pt x="0" y="7"/>
                </a:lnTo>
                <a:lnTo>
                  <a:pt x="3" y="7"/>
                </a:lnTo>
                <a:lnTo>
                  <a:pt x="3" y="4"/>
                </a:lnTo>
                <a:lnTo>
                  <a:pt x="5"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5" name="Freeform 340"/>
          <p:cNvSpPr>
            <a:spLocks/>
          </p:cNvSpPr>
          <p:nvPr/>
        </p:nvSpPr>
        <p:spPr bwMode="auto">
          <a:xfrm>
            <a:off x="9153525" y="4086225"/>
            <a:ext cx="7938" cy="12700"/>
          </a:xfrm>
          <a:custGeom>
            <a:avLst/>
            <a:gdLst>
              <a:gd name="T0" fmla="*/ 2147483647 w 5"/>
              <a:gd name="T1" fmla="*/ 0 h 8"/>
              <a:gd name="T2" fmla="*/ 0 w 5"/>
              <a:gd name="T3" fmla="*/ 2147483647 h 8"/>
              <a:gd name="T4" fmla="*/ 0 w 5"/>
              <a:gd name="T5" fmla="*/ 2147483647 h 8"/>
              <a:gd name="T6" fmla="*/ 2147483647 w 5"/>
              <a:gd name="T7" fmla="*/ 2147483647 h 8"/>
              <a:gd name="T8" fmla="*/ 2147483647 w 5"/>
              <a:gd name="T9" fmla="*/ 2147483647 h 8"/>
              <a:gd name="T10" fmla="*/ 2147483647 w 5"/>
              <a:gd name="T11" fmla="*/ 2147483647 h 8"/>
              <a:gd name="T12" fmla="*/ 2147483647 w 5"/>
              <a:gd name="T13" fmla="*/ 2147483647 h 8"/>
              <a:gd name="T14" fmla="*/ 2147483647 w 5"/>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8"/>
              <a:gd name="T26" fmla="*/ 5 w 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8">
                <a:moveTo>
                  <a:pt x="2" y="0"/>
                </a:moveTo>
                <a:lnTo>
                  <a:pt x="0" y="3"/>
                </a:lnTo>
                <a:lnTo>
                  <a:pt x="0" y="8"/>
                </a:lnTo>
                <a:lnTo>
                  <a:pt x="3" y="8"/>
                </a:lnTo>
                <a:lnTo>
                  <a:pt x="3" y="3"/>
                </a:lnTo>
                <a:lnTo>
                  <a:pt x="3" y="5"/>
                </a:lnTo>
                <a:lnTo>
                  <a:pt x="5"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6" name="Rectangle 341"/>
          <p:cNvSpPr>
            <a:spLocks noChangeArrowheads="1"/>
          </p:cNvSpPr>
          <p:nvPr/>
        </p:nvSpPr>
        <p:spPr bwMode="auto">
          <a:xfrm>
            <a:off x="9156701" y="4152901"/>
            <a:ext cx="4763"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07" name="Rectangle 342"/>
          <p:cNvSpPr>
            <a:spLocks noChangeArrowheads="1"/>
          </p:cNvSpPr>
          <p:nvPr/>
        </p:nvSpPr>
        <p:spPr bwMode="auto">
          <a:xfrm>
            <a:off x="9159876" y="4168776"/>
            <a:ext cx="4763"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08" name="Freeform 343"/>
          <p:cNvSpPr>
            <a:spLocks/>
          </p:cNvSpPr>
          <p:nvPr/>
        </p:nvSpPr>
        <p:spPr bwMode="auto">
          <a:xfrm>
            <a:off x="9161464" y="4184651"/>
            <a:ext cx="9525" cy="11113"/>
          </a:xfrm>
          <a:custGeom>
            <a:avLst/>
            <a:gdLst>
              <a:gd name="T0" fmla="*/ 0 w 6"/>
              <a:gd name="T1" fmla="*/ 0 h 7"/>
              <a:gd name="T2" fmla="*/ 2147483647 w 6"/>
              <a:gd name="T3" fmla="*/ 2147483647 h 7"/>
              <a:gd name="T4" fmla="*/ 2147483647 w 6"/>
              <a:gd name="T5" fmla="*/ 2147483647 h 7"/>
              <a:gd name="T6" fmla="*/ 2147483647 w 6"/>
              <a:gd name="T7" fmla="*/ 2147483647 h 7"/>
              <a:gd name="T8" fmla="*/ 2147483647 w 6"/>
              <a:gd name="T9" fmla="*/ 2147483647 h 7"/>
              <a:gd name="T10" fmla="*/ 2147483647 w 6"/>
              <a:gd name="T11" fmla="*/ 0 h 7"/>
              <a:gd name="T12" fmla="*/ 0 w 6"/>
              <a:gd name="T13" fmla="*/ 0 h 7"/>
              <a:gd name="T14" fmla="*/ 0 60000 65536"/>
              <a:gd name="T15" fmla="*/ 0 60000 65536"/>
              <a:gd name="T16" fmla="*/ 0 60000 65536"/>
              <a:gd name="T17" fmla="*/ 0 60000 65536"/>
              <a:gd name="T18" fmla="*/ 0 60000 65536"/>
              <a:gd name="T19" fmla="*/ 0 60000 65536"/>
              <a:gd name="T20" fmla="*/ 0 60000 65536"/>
              <a:gd name="T21" fmla="*/ 0 w 6"/>
              <a:gd name="T22" fmla="*/ 0 h 7"/>
              <a:gd name="T23" fmla="*/ 6 w 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7">
                <a:moveTo>
                  <a:pt x="0" y="0"/>
                </a:moveTo>
                <a:lnTo>
                  <a:pt x="2" y="3"/>
                </a:lnTo>
                <a:lnTo>
                  <a:pt x="2" y="7"/>
                </a:lnTo>
                <a:lnTo>
                  <a:pt x="6" y="7"/>
                </a:lnTo>
                <a:lnTo>
                  <a:pt x="6" y="3"/>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09" name="Freeform 344"/>
          <p:cNvSpPr>
            <a:spLocks/>
          </p:cNvSpPr>
          <p:nvPr/>
        </p:nvSpPr>
        <p:spPr bwMode="auto">
          <a:xfrm>
            <a:off x="9167814" y="4200525"/>
            <a:ext cx="9525" cy="14288"/>
          </a:xfrm>
          <a:custGeom>
            <a:avLst/>
            <a:gdLst>
              <a:gd name="T0" fmla="*/ 0 w 6"/>
              <a:gd name="T1" fmla="*/ 0 h 9"/>
              <a:gd name="T2" fmla="*/ 0 w 6"/>
              <a:gd name="T3" fmla="*/ 2147483647 h 9"/>
              <a:gd name="T4" fmla="*/ 2147483647 w 6"/>
              <a:gd name="T5" fmla="*/ 2147483647 h 9"/>
              <a:gd name="T6" fmla="*/ 2147483647 w 6"/>
              <a:gd name="T7" fmla="*/ 2147483647 h 9"/>
              <a:gd name="T8" fmla="*/ 2147483647 w 6"/>
              <a:gd name="T9" fmla="*/ 2147483647 h 9"/>
              <a:gd name="T10" fmla="*/ 2147483647 w 6"/>
              <a:gd name="T11" fmla="*/ 2147483647 h 9"/>
              <a:gd name="T12" fmla="*/ 2147483647 w 6"/>
              <a:gd name="T13" fmla="*/ 2147483647 h 9"/>
              <a:gd name="T14" fmla="*/ 2147483647 w 6"/>
              <a:gd name="T15" fmla="*/ 2147483647 h 9"/>
              <a:gd name="T16" fmla="*/ 2147483647 w 6"/>
              <a:gd name="T17" fmla="*/ 0 h 9"/>
              <a:gd name="T18" fmla="*/ 0 w 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9"/>
              <a:gd name="T32" fmla="*/ 6 w 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9">
                <a:moveTo>
                  <a:pt x="0" y="0"/>
                </a:moveTo>
                <a:lnTo>
                  <a:pt x="0" y="2"/>
                </a:lnTo>
                <a:lnTo>
                  <a:pt x="2" y="7"/>
                </a:lnTo>
                <a:lnTo>
                  <a:pt x="3" y="9"/>
                </a:lnTo>
                <a:lnTo>
                  <a:pt x="6" y="6"/>
                </a:lnTo>
                <a:lnTo>
                  <a:pt x="5" y="4"/>
                </a:lnTo>
                <a:lnTo>
                  <a:pt x="5" y="6"/>
                </a:lnTo>
                <a:lnTo>
                  <a:pt x="3" y="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0" name="Freeform 345"/>
          <p:cNvSpPr>
            <a:spLocks/>
          </p:cNvSpPr>
          <p:nvPr/>
        </p:nvSpPr>
        <p:spPr bwMode="auto">
          <a:xfrm>
            <a:off x="9175750" y="4217989"/>
            <a:ext cx="7938" cy="9525"/>
          </a:xfrm>
          <a:custGeom>
            <a:avLst/>
            <a:gdLst>
              <a:gd name="T0" fmla="*/ 0 w 5"/>
              <a:gd name="T1" fmla="*/ 0 h 6"/>
              <a:gd name="T2" fmla="*/ 0 w 5"/>
              <a:gd name="T3" fmla="*/ 2147483647 h 6"/>
              <a:gd name="T4" fmla="*/ 2147483647 w 5"/>
              <a:gd name="T5" fmla="*/ 2147483647 h 6"/>
              <a:gd name="T6" fmla="*/ 2147483647 w 5"/>
              <a:gd name="T7" fmla="*/ 2147483647 h 6"/>
              <a:gd name="T8" fmla="*/ 2147483647 w 5"/>
              <a:gd name="T9" fmla="*/ 2147483647 h 6"/>
              <a:gd name="T10" fmla="*/ 2147483647 w 5"/>
              <a:gd name="T11" fmla="*/ 2147483647 h 6"/>
              <a:gd name="T12" fmla="*/ 2147483647 w 5"/>
              <a:gd name="T13" fmla="*/ 2147483647 h 6"/>
              <a:gd name="T14" fmla="*/ 2147483647 w 5"/>
              <a:gd name="T15" fmla="*/ 2147483647 h 6"/>
              <a:gd name="T16" fmla="*/ 2147483647 w 5"/>
              <a:gd name="T17" fmla="*/ 2147483647 h 6"/>
              <a:gd name="T18" fmla="*/ 2147483647 w 5"/>
              <a:gd name="T19" fmla="*/ 0 h 6"/>
              <a:gd name="T20" fmla="*/ 0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6"/>
              <a:gd name="T35" fmla="*/ 5 w 5"/>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6">
                <a:moveTo>
                  <a:pt x="0" y="0"/>
                </a:moveTo>
                <a:lnTo>
                  <a:pt x="0" y="3"/>
                </a:lnTo>
                <a:lnTo>
                  <a:pt x="2" y="6"/>
                </a:lnTo>
                <a:lnTo>
                  <a:pt x="2" y="4"/>
                </a:lnTo>
                <a:lnTo>
                  <a:pt x="2" y="6"/>
                </a:lnTo>
                <a:lnTo>
                  <a:pt x="5" y="6"/>
                </a:lnTo>
                <a:lnTo>
                  <a:pt x="5" y="4"/>
                </a:lnTo>
                <a:lnTo>
                  <a:pt x="3" y="1"/>
                </a:lnTo>
                <a:lnTo>
                  <a:pt x="3" y="3"/>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1" name="Freeform 346"/>
          <p:cNvSpPr>
            <a:spLocks/>
          </p:cNvSpPr>
          <p:nvPr/>
        </p:nvSpPr>
        <p:spPr bwMode="auto">
          <a:xfrm>
            <a:off x="9180514" y="4230689"/>
            <a:ext cx="14287" cy="14287"/>
          </a:xfrm>
          <a:custGeom>
            <a:avLst/>
            <a:gdLst>
              <a:gd name="T0" fmla="*/ 0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0 h 9"/>
              <a:gd name="T14" fmla="*/ 0 w 9"/>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0" y="3"/>
                </a:moveTo>
                <a:lnTo>
                  <a:pt x="3" y="7"/>
                </a:lnTo>
                <a:lnTo>
                  <a:pt x="3" y="5"/>
                </a:lnTo>
                <a:lnTo>
                  <a:pt x="5" y="9"/>
                </a:lnTo>
                <a:lnTo>
                  <a:pt x="9" y="9"/>
                </a:lnTo>
                <a:lnTo>
                  <a:pt x="7" y="3"/>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2" name="Freeform 347"/>
          <p:cNvSpPr>
            <a:spLocks/>
          </p:cNvSpPr>
          <p:nvPr/>
        </p:nvSpPr>
        <p:spPr bwMode="auto">
          <a:xfrm>
            <a:off x="9191625" y="4246564"/>
            <a:ext cx="14288" cy="14287"/>
          </a:xfrm>
          <a:custGeom>
            <a:avLst/>
            <a:gdLst>
              <a:gd name="T0" fmla="*/ 0 w 9"/>
              <a:gd name="T1" fmla="*/ 2147483647 h 9"/>
              <a:gd name="T2" fmla="*/ 2147483647 w 9"/>
              <a:gd name="T3" fmla="*/ 2147483647 h 9"/>
              <a:gd name="T4" fmla="*/ 2147483647 w 9"/>
              <a:gd name="T5" fmla="*/ 2147483647 h 9"/>
              <a:gd name="T6" fmla="*/ 2147483647 w 9"/>
              <a:gd name="T7" fmla="*/ 2147483647 h 9"/>
              <a:gd name="T8" fmla="*/ 2147483647 w 9"/>
              <a:gd name="T9" fmla="*/ 2147483647 h 9"/>
              <a:gd name="T10" fmla="*/ 2147483647 w 9"/>
              <a:gd name="T11" fmla="*/ 2147483647 h 9"/>
              <a:gd name="T12" fmla="*/ 2147483647 w 9"/>
              <a:gd name="T13" fmla="*/ 0 h 9"/>
              <a:gd name="T14" fmla="*/ 0 w 9"/>
              <a:gd name="T15" fmla="*/ 2147483647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0" y="4"/>
                </a:moveTo>
                <a:lnTo>
                  <a:pt x="3" y="7"/>
                </a:lnTo>
                <a:lnTo>
                  <a:pt x="3" y="6"/>
                </a:lnTo>
                <a:lnTo>
                  <a:pt x="5" y="9"/>
                </a:lnTo>
                <a:lnTo>
                  <a:pt x="9" y="9"/>
                </a:lnTo>
                <a:lnTo>
                  <a:pt x="7" y="4"/>
                </a:ln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3" name="Freeform 348"/>
          <p:cNvSpPr>
            <a:spLocks/>
          </p:cNvSpPr>
          <p:nvPr/>
        </p:nvSpPr>
        <p:spPr bwMode="auto">
          <a:xfrm>
            <a:off x="9205914" y="4260851"/>
            <a:ext cx="9525" cy="9525"/>
          </a:xfrm>
          <a:custGeom>
            <a:avLst/>
            <a:gdLst>
              <a:gd name="T0" fmla="*/ 0 w 6"/>
              <a:gd name="T1" fmla="*/ 2147483647 h 6"/>
              <a:gd name="T2" fmla="*/ 2147483647 w 6"/>
              <a:gd name="T3" fmla="*/ 2147483647 h 6"/>
              <a:gd name="T4" fmla="*/ 2147483647 w 6"/>
              <a:gd name="T5" fmla="*/ 2147483647 h 6"/>
              <a:gd name="T6" fmla="*/ 2147483647 w 6"/>
              <a:gd name="T7" fmla="*/ 2147483647 h 6"/>
              <a:gd name="T8" fmla="*/ 2147483647 w 6"/>
              <a:gd name="T9" fmla="*/ 2147483647 h 6"/>
              <a:gd name="T10" fmla="*/ 2147483647 w 6"/>
              <a:gd name="T11" fmla="*/ 2147483647 h 6"/>
              <a:gd name="T12" fmla="*/ 2147483647 w 6"/>
              <a:gd name="T13" fmla="*/ 0 h 6"/>
              <a:gd name="T14" fmla="*/ 0 w 6"/>
              <a:gd name="T15" fmla="*/ 2147483647 h 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6"/>
              <a:gd name="T26" fmla="*/ 6 w 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6">
                <a:moveTo>
                  <a:pt x="0" y="3"/>
                </a:moveTo>
                <a:lnTo>
                  <a:pt x="1" y="5"/>
                </a:lnTo>
                <a:lnTo>
                  <a:pt x="1" y="3"/>
                </a:lnTo>
                <a:lnTo>
                  <a:pt x="3" y="6"/>
                </a:lnTo>
                <a:lnTo>
                  <a:pt x="6" y="6"/>
                </a:lnTo>
                <a:lnTo>
                  <a:pt x="4" y="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914" name="Rectangle 349"/>
          <p:cNvSpPr>
            <a:spLocks noChangeArrowheads="1"/>
          </p:cNvSpPr>
          <p:nvPr/>
        </p:nvSpPr>
        <p:spPr bwMode="auto">
          <a:xfrm>
            <a:off x="9083676" y="3900489"/>
            <a:ext cx="3175"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15" name="Rectangle 350"/>
          <p:cNvSpPr>
            <a:spLocks noChangeArrowheads="1"/>
          </p:cNvSpPr>
          <p:nvPr/>
        </p:nvSpPr>
        <p:spPr bwMode="auto">
          <a:xfrm>
            <a:off x="9070975" y="3924301"/>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16" name="Rectangle 351"/>
          <p:cNvSpPr>
            <a:spLocks noChangeArrowheads="1"/>
          </p:cNvSpPr>
          <p:nvPr/>
        </p:nvSpPr>
        <p:spPr bwMode="auto">
          <a:xfrm>
            <a:off x="9070975" y="3924301"/>
            <a:ext cx="1588"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17" name="Rectangle 352"/>
          <p:cNvSpPr>
            <a:spLocks noChangeArrowheads="1"/>
          </p:cNvSpPr>
          <p:nvPr/>
        </p:nvSpPr>
        <p:spPr bwMode="auto">
          <a:xfrm>
            <a:off x="9056689" y="3949700"/>
            <a:ext cx="3175"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18" name="Rectangle 353"/>
          <p:cNvSpPr>
            <a:spLocks noChangeArrowheads="1"/>
          </p:cNvSpPr>
          <p:nvPr/>
        </p:nvSpPr>
        <p:spPr bwMode="auto">
          <a:xfrm>
            <a:off x="9043989" y="3986214"/>
            <a:ext cx="3175"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19" name="Rectangle 354"/>
          <p:cNvSpPr>
            <a:spLocks noChangeArrowheads="1"/>
          </p:cNvSpPr>
          <p:nvPr/>
        </p:nvSpPr>
        <p:spPr bwMode="auto">
          <a:xfrm>
            <a:off x="9032876" y="4025901"/>
            <a:ext cx="3175"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20" name="Rectangle 355"/>
          <p:cNvSpPr>
            <a:spLocks noChangeArrowheads="1"/>
          </p:cNvSpPr>
          <p:nvPr/>
        </p:nvSpPr>
        <p:spPr bwMode="auto">
          <a:xfrm>
            <a:off x="9672639" y="3652839"/>
            <a:ext cx="8572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21" name="Rectangle 356"/>
          <p:cNvSpPr>
            <a:spLocks noChangeArrowheads="1"/>
          </p:cNvSpPr>
          <p:nvPr/>
        </p:nvSpPr>
        <p:spPr bwMode="auto">
          <a:xfrm>
            <a:off x="9672638" y="3667125"/>
            <a:ext cx="849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a</a:t>
            </a:r>
            <a:endParaRPr lang="fr-FR" sz="2400">
              <a:latin typeface="Times New Roman" pitchFamily="18" charset="0"/>
            </a:endParaRPr>
          </a:p>
        </p:txBody>
      </p:sp>
      <p:sp>
        <p:nvSpPr>
          <p:cNvPr id="30922" name="Rectangle 357"/>
          <p:cNvSpPr>
            <a:spLocks noChangeArrowheads="1"/>
          </p:cNvSpPr>
          <p:nvPr/>
        </p:nvSpPr>
        <p:spPr bwMode="auto">
          <a:xfrm>
            <a:off x="9756775" y="3652839"/>
            <a:ext cx="9683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23" name="Rectangle 358"/>
          <p:cNvSpPr>
            <a:spLocks noChangeArrowheads="1"/>
          </p:cNvSpPr>
          <p:nvPr/>
        </p:nvSpPr>
        <p:spPr bwMode="auto">
          <a:xfrm>
            <a:off x="9756775" y="3667125"/>
            <a:ext cx="635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baseline="30000">
                <a:solidFill>
                  <a:srgbClr val="000000"/>
                </a:solidFill>
                <a:latin typeface="Times New Roman" pitchFamily="18" charset="0"/>
              </a:rPr>
              <a:t>2</a:t>
            </a:r>
            <a:endParaRPr lang="fr-FR" sz="2400" baseline="30000">
              <a:latin typeface="Times New Roman" pitchFamily="18" charset="0"/>
            </a:endParaRPr>
          </a:p>
        </p:txBody>
      </p:sp>
      <p:sp>
        <p:nvSpPr>
          <p:cNvPr id="30924" name="Rectangle 359"/>
          <p:cNvSpPr>
            <a:spLocks noChangeArrowheads="1"/>
          </p:cNvSpPr>
          <p:nvPr/>
        </p:nvSpPr>
        <p:spPr bwMode="auto">
          <a:xfrm>
            <a:off x="9645650" y="4002089"/>
            <a:ext cx="9683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25" name="Rectangle 360"/>
          <p:cNvSpPr>
            <a:spLocks noChangeArrowheads="1"/>
          </p:cNvSpPr>
          <p:nvPr/>
        </p:nvSpPr>
        <p:spPr bwMode="auto">
          <a:xfrm>
            <a:off x="9645650" y="401637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FF"/>
                </a:solidFill>
                <a:latin typeface="Times New Roman" pitchFamily="18" charset="0"/>
              </a:rPr>
              <a:t>b</a:t>
            </a:r>
            <a:endParaRPr lang="fr-FR" sz="2400">
              <a:latin typeface="Times New Roman" pitchFamily="18" charset="0"/>
            </a:endParaRPr>
          </a:p>
        </p:txBody>
      </p:sp>
      <p:sp>
        <p:nvSpPr>
          <p:cNvPr id="30926" name="Rectangle 361"/>
          <p:cNvSpPr>
            <a:spLocks noChangeArrowheads="1"/>
          </p:cNvSpPr>
          <p:nvPr/>
        </p:nvSpPr>
        <p:spPr bwMode="auto">
          <a:xfrm>
            <a:off x="9740900" y="4002089"/>
            <a:ext cx="9683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27" name="Rectangle 362"/>
          <p:cNvSpPr>
            <a:spLocks noChangeArrowheads="1"/>
          </p:cNvSpPr>
          <p:nvPr/>
        </p:nvSpPr>
        <p:spPr bwMode="auto">
          <a:xfrm>
            <a:off x="9740900" y="4016375"/>
            <a:ext cx="635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baseline="30000">
                <a:solidFill>
                  <a:srgbClr val="FF00FF"/>
                </a:solidFill>
                <a:latin typeface="Times New Roman" pitchFamily="18" charset="0"/>
              </a:rPr>
              <a:t>2</a:t>
            </a:r>
            <a:endParaRPr lang="fr-FR" sz="2400" baseline="30000">
              <a:latin typeface="Times New Roman" pitchFamily="18" charset="0"/>
            </a:endParaRPr>
          </a:p>
        </p:txBody>
      </p:sp>
      <p:sp>
        <p:nvSpPr>
          <p:cNvPr id="30928" name="Line 363"/>
          <p:cNvSpPr>
            <a:spLocks noChangeShapeType="1"/>
          </p:cNvSpPr>
          <p:nvPr/>
        </p:nvSpPr>
        <p:spPr bwMode="auto">
          <a:xfrm flipH="1">
            <a:off x="8850314" y="3819525"/>
            <a:ext cx="134937"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29" name="Freeform 364"/>
          <p:cNvSpPr>
            <a:spLocks/>
          </p:cNvSpPr>
          <p:nvPr/>
        </p:nvSpPr>
        <p:spPr bwMode="auto">
          <a:xfrm>
            <a:off x="8823325" y="3798889"/>
            <a:ext cx="39688" cy="46037"/>
          </a:xfrm>
          <a:custGeom>
            <a:avLst/>
            <a:gdLst>
              <a:gd name="T0" fmla="*/ 0 w 25"/>
              <a:gd name="T1" fmla="*/ 2147483647 h 29"/>
              <a:gd name="T2" fmla="*/ 2147483647 w 25"/>
              <a:gd name="T3" fmla="*/ 2147483647 h 29"/>
              <a:gd name="T4" fmla="*/ 2147483647 w 25"/>
              <a:gd name="T5" fmla="*/ 0 h 29"/>
              <a:gd name="T6" fmla="*/ 0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0" y="14"/>
                </a:moveTo>
                <a:lnTo>
                  <a:pt x="25" y="29"/>
                </a:lnTo>
                <a:lnTo>
                  <a:pt x="25" y="0"/>
                </a:lnTo>
                <a:lnTo>
                  <a:pt x="0" y="14"/>
                </a:lnTo>
                <a:close/>
              </a:path>
            </a:pathLst>
          </a:custGeom>
          <a:solidFill>
            <a:srgbClr val="000000"/>
          </a:solidFill>
          <a:ln w="1588">
            <a:solidFill>
              <a:srgbClr val="000000"/>
            </a:solidFill>
            <a:round/>
            <a:headEnd/>
            <a:tailEnd/>
          </a:ln>
        </p:spPr>
        <p:txBody>
          <a:bodyPr/>
          <a:lstStyle/>
          <a:p>
            <a:endParaRPr lang="en-US"/>
          </a:p>
        </p:txBody>
      </p:sp>
      <p:sp>
        <p:nvSpPr>
          <p:cNvPr id="30930" name="Line 365"/>
          <p:cNvSpPr>
            <a:spLocks noChangeShapeType="1"/>
          </p:cNvSpPr>
          <p:nvPr/>
        </p:nvSpPr>
        <p:spPr bwMode="auto">
          <a:xfrm flipH="1" flipV="1">
            <a:off x="8869363" y="3640139"/>
            <a:ext cx="127000" cy="476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31" name="Freeform 366"/>
          <p:cNvSpPr>
            <a:spLocks/>
          </p:cNvSpPr>
          <p:nvPr/>
        </p:nvSpPr>
        <p:spPr bwMode="auto">
          <a:xfrm>
            <a:off x="8845550" y="3621088"/>
            <a:ext cx="46038" cy="42862"/>
          </a:xfrm>
          <a:custGeom>
            <a:avLst/>
            <a:gdLst>
              <a:gd name="T0" fmla="*/ 0 w 29"/>
              <a:gd name="T1" fmla="*/ 2147483647 h 27"/>
              <a:gd name="T2" fmla="*/ 2147483647 w 29"/>
              <a:gd name="T3" fmla="*/ 2147483647 h 27"/>
              <a:gd name="T4" fmla="*/ 2147483647 w 29"/>
              <a:gd name="T5" fmla="*/ 0 h 27"/>
              <a:gd name="T6" fmla="*/ 0 w 29"/>
              <a:gd name="T7" fmla="*/ 2147483647 h 27"/>
              <a:gd name="T8" fmla="*/ 0 60000 65536"/>
              <a:gd name="T9" fmla="*/ 0 60000 65536"/>
              <a:gd name="T10" fmla="*/ 0 60000 65536"/>
              <a:gd name="T11" fmla="*/ 0 60000 65536"/>
              <a:gd name="T12" fmla="*/ 0 w 29"/>
              <a:gd name="T13" fmla="*/ 0 h 27"/>
              <a:gd name="T14" fmla="*/ 29 w 29"/>
              <a:gd name="T15" fmla="*/ 27 h 27"/>
            </a:gdLst>
            <a:ahLst/>
            <a:cxnLst>
              <a:cxn ang="T8">
                <a:pos x="T0" y="T1"/>
              </a:cxn>
              <a:cxn ang="T9">
                <a:pos x="T2" y="T3"/>
              </a:cxn>
              <a:cxn ang="T10">
                <a:pos x="T4" y="T5"/>
              </a:cxn>
              <a:cxn ang="T11">
                <a:pos x="T6" y="T7"/>
              </a:cxn>
            </a:cxnLst>
            <a:rect l="T12" t="T13" r="T14" b="T15"/>
            <a:pathLst>
              <a:path w="29" h="27">
                <a:moveTo>
                  <a:pt x="0" y="5"/>
                </a:moveTo>
                <a:lnTo>
                  <a:pt x="19" y="27"/>
                </a:lnTo>
                <a:lnTo>
                  <a:pt x="29" y="0"/>
                </a:lnTo>
                <a:lnTo>
                  <a:pt x="0" y="5"/>
                </a:lnTo>
                <a:close/>
              </a:path>
            </a:pathLst>
          </a:custGeom>
          <a:solidFill>
            <a:srgbClr val="000000"/>
          </a:solidFill>
          <a:ln w="1588">
            <a:solidFill>
              <a:srgbClr val="000000"/>
            </a:solidFill>
            <a:round/>
            <a:headEnd/>
            <a:tailEnd/>
          </a:ln>
        </p:spPr>
        <p:txBody>
          <a:bodyPr/>
          <a:lstStyle/>
          <a:p>
            <a:endParaRPr lang="en-US"/>
          </a:p>
        </p:txBody>
      </p:sp>
      <p:sp>
        <p:nvSpPr>
          <p:cNvPr id="30932" name="Line 367"/>
          <p:cNvSpPr>
            <a:spLocks noChangeShapeType="1"/>
          </p:cNvSpPr>
          <p:nvPr/>
        </p:nvSpPr>
        <p:spPr bwMode="auto">
          <a:xfrm flipH="1">
            <a:off x="8893175" y="4276725"/>
            <a:ext cx="127000" cy="5080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33" name="Freeform 368"/>
          <p:cNvSpPr>
            <a:spLocks/>
          </p:cNvSpPr>
          <p:nvPr/>
        </p:nvSpPr>
        <p:spPr bwMode="auto">
          <a:xfrm>
            <a:off x="8869364" y="4300538"/>
            <a:ext cx="46037" cy="42862"/>
          </a:xfrm>
          <a:custGeom>
            <a:avLst/>
            <a:gdLst>
              <a:gd name="T0" fmla="*/ 0 w 29"/>
              <a:gd name="T1" fmla="*/ 2147483647 h 27"/>
              <a:gd name="T2" fmla="*/ 2147483647 w 29"/>
              <a:gd name="T3" fmla="*/ 2147483647 h 27"/>
              <a:gd name="T4" fmla="*/ 2147483647 w 29"/>
              <a:gd name="T5" fmla="*/ 0 h 27"/>
              <a:gd name="T6" fmla="*/ 0 w 29"/>
              <a:gd name="T7" fmla="*/ 2147483647 h 27"/>
              <a:gd name="T8" fmla="*/ 0 60000 65536"/>
              <a:gd name="T9" fmla="*/ 0 60000 65536"/>
              <a:gd name="T10" fmla="*/ 0 60000 65536"/>
              <a:gd name="T11" fmla="*/ 0 60000 65536"/>
              <a:gd name="T12" fmla="*/ 0 w 29"/>
              <a:gd name="T13" fmla="*/ 0 h 27"/>
              <a:gd name="T14" fmla="*/ 29 w 29"/>
              <a:gd name="T15" fmla="*/ 27 h 27"/>
            </a:gdLst>
            <a:ahLst/>
            <a:cxnLst>
              <a:cxn ang="T8">
                <a:pos x="T0" y="T1"/>
              </a:cxn>
              <a:cxn ang="T9">
                <a:pos x="T2" y="T3"/>
              </a:cxn>
              <a:cxn ang="T10">
                <a:pos x="T4" y="T5"/>
              </a:cxn>
              <a:cxn ang="T11">
                <a:pos x="T6" y="T7"/>
              </a:cxn>
            </a:cxnLst>
            <a:rect l="T12" t="T13" r="T14" b="T15"/>
            <a:pathLst>
              <a:path w="29" h="27">
                <a:moveTo>
                  <a:pt x="0" y="22"/>
                </a:moveTo>
                <a:lnTo>
                  <a:pt x="29" y="27"/>
                </a:lnTo>
                <a:lnTo>
                  <a:pt x="19" y="0"/>
                </a:lnTo>
                <a:lnTo>
                  <a:pt x="0" y="22"/>
                </a:lnTo>
                <a:close/>
              </a:path>
            </a:pathLst>
          </a:custGeom>
          <a:solidFill>
            <a:srgbClr val="8000FF"/>
          </a:solidFill>
          <a:ln w="1588">
            <a:solidFill>
              <a:srgbClr val="000000"/>
            </a:solidFill>
            <a:round/>
            <a:headEnd/>
            <a:tailEnd/>
          </a:ln>
        </p:spPr>
        <p:txBody>
          <a:bodyPr/>
          <a:lstStyle/>
          <a:p>
            <a:endParaRPr lang="en-US"/>
          </a:p>
        </p:txBody>
      </p:sp>
      <p:sp>
        <p:nvSpPr>
          <p:cNvPr id="30934" name="Line 369"/>
          <p:cNvSpPr>
            <a:spLocks noChangeShapeType="1"/>
          </p:cNvSpPr>
          <p:nvPr/>
        </p:nvSpPr>
        <p:spPr bwMode="auto">
          <a:xfrm flipH="1">
            <a:off x="8893175" y="4090989"/>
            <a:ext cx="134938"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35" name="Freeform 370"/>
          <p:cNvSpPr>
            <a:spLocks/>
          </p:cNvSpPr>
          <p:nvPr/>
        </p:nvSpPr>
        <p:spPr bwMode="auto">
          <a:xfrm>
            <a:off x="8866189" y="4067176"/>
            <a:ext cx="41275" cy="47625"/>
          </a:xfrm>
          <a:custGeom>
            <a:avLst/>
            <a:gdLst>
              <a:gd name="T0" fmla="*/ 0 w 26"/>
              <a:gd name="T1" fmla="*/ 2147483647 h 30"/>
              <a:gd name="T2" fmla="*/ 2147483647 w 26"/>
              <a:gd name="T3" fmla="*/ 2147483647 h 30"/>
              <a:gd name="T4" fmla="*/ 2147483647 w 26"/>
              <a:gd name="T5" fmla="*/ 0 h 30"/>
              <a:gd name="T6" fmla="*/ 0 w 26"/>
              <a:gd name="T7" fmla="*/ 2147483647 h 30"/>
              <a:gd name="T8" fmla="*/ 0 60000 65536"/>
              <a:gd name="T9" fmla="*/ 0 60000 65536"/>
              <a:gd name="T10" fmla="*/ 0 60000 65536"/>
              <a:gd name="T11" fmla="*/ 0 60000 65536"/>
              <a:gd name="T12" fmla="*/ 0 w 26"/>
              <a:gd name="T13" fmla="*/ 0 h 30"/>
              <a:gd name="T14" fmla="*/ 26 w 26"/>
              <a:gd name="T15" fmla="*/ 30 h 30"/>
            </a:gdLst>
            <a:ahLst/>
            <a:cxnLst>
              <a:cxn ang="T8">
                <a:pos x="T0" y="T1"/>
              </a:cxn>
              <a:cxn ang="T9">
                <a:pos x="T2" y="T3"/>
              </a:cxn>
              <a:cxn ang="T10">
                <a:pos x="T4" y="T5"/>
              </a:cxn>
              <a:cxn ang="T11">
                <a:pos x="T6" y="T7"/>
              </a:cxn>
            </a:cxnLst>
            <a:rect l="T12" t="T13" r="T14" b="T15"/>
            <a:pathLst>
              <a:path w="26" h="30">
                <a:moveTo>
                  <a:pt x="0" y="15"/>
                </a:moveTo>
                <a:lnTo>
                  <a:pt x="26" y="30"/>
                </a:lnTo>
                <a:lnTo>
                  <a:pt x="26" y="0"/>
                </a:lnTo>
                <a:lnTo>
                  <a:pt x="0" y="15"/>
                </a:lnTo>
                <a:close/>
              </a:path>
            </a:pathLst>
          </a:custGeom>
          <a:solidFill>
            <a:srgbClr val="8000FF"/>
          </a:solidFill>
          <a:ln w="1588">
            <a:solidFill>
              <a:srgbClr val="000000"/>
            </a:solidFill>
            <a:round/>
            <a:headEnd/>
            <a:tailEnd/>
          </a:ln>
        </p:spPr>
        <p:txBody>
          <a:bodyPr/>
          <a:lstStyle/>
          <a:p>
            <a:endParaRPr lang="en-US"/>
          </a:p>
        </p:txBody>
      </p:sp>
      <p:sp>
        <p:nvSpPr>
          <p:cNvPr id="30936" name="Rectangle 371"/>
          <p:cNvSpPr>
            <a:spLocks noChangeArrowheads="1"/>
          </p:cNvSpPr>
          <p:nvPr/>
        </p:nvSpPr>
        <p:spPr bwMode="auto">
          <a:xfrm>
            <a:off x="4827589" y="5389564"/>
            <a:ext cx="1587"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37" name="Rectangle 372"/>
          <p:cNvSpPr>
            <a:spLocks noChangeArrowheads="1"/>
          </p:cNvSpPr>
          <p:nvPr/>
        </p:nvSpPr>
        <p:spPr bwMode="auto">
          <a:xfrm>
            <a:off x="4851401" y="5567364"/>
            <a:ext cx="317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38" name="Rectangle 373"/>
          <p:cNvSpPr>
            <a:spLocks noChangeArrowheads="1"/>
          </p:cNvSpPr>
          <p:nvPr/>
        </p:nvSpPr>
        <p:spPr bwMode="auto">
          <a:xfrm>
            <a:off x="2692400" y="4805363"/>
            <a:ext cx="132715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0939" name="Rectangle 374"/>
          <p:cNvSpPr>
            <a:spLocks noChangeArrowheads="1"/>
          </p:cNvSpPr>
          <p:nvPr/>
        </p:nvSpPr>
        <p:spPr bwMode="auto">
          <a:xfrm>
            <a:off x="2692400" y="4821238"/>
            <a:ext cx="133081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Transmission 3</a:t>
            </a:r>
            <a:endParaRPr lang="fr-FR" sz="2400">
              <a:latin typeface="Times New Roman" pitchFamily="18" charset="0"/>
            </a:endParaRPr>
          </a:p>
        </p:txBody>
      </p:sp>
      <p:grpSp>
        <p:nvGrpSpPr>
          <p:cNvPr id="30940" name="Group 375"/>
          <p:cNvGrpSpPr>
            <a:grpSpLocks/>
          </p:cNvGrpSpPr>
          <p:nvPr/>
        </p:nvGrpSpPr>
        <p:grpSpPr bwMode="auto">
          <a:xfrm>
            <a:off x="4159251" y="4878389"/>
            <a:ext cx="360363" cy="109537"/>
            <a:chOff x="1660" y="3073"/>
            <a:chExt cx="227" cy="69"/>
          </a:xfrm>
        </p:grpSpPr>
        <p:sp>
          <p:nvSpPr>
            <p:cNvPr id="32353" name="Rectangle 376"/>
            <p:cNvSpPr>
              <a:spLocks noChangeArrowheads="1"/>
            </p:cNvSpPr>
            <p:nvPr/>
          </p:nvSpPr>
          <p:spPr bwMode="auto">
            <a:xfrm>
              <a:off x="1660" y="3087"/>
              <a:ext cx="172" cy="43"/>
            </a:xfrm>
            <a:prstGeom prst="rect">
              <a:avLst/>
            </a:prstGeom>
            <a:solidFill>
              <a:srgbClr val="FF0000"/>
            </a:solidFill>
            <a:ln w="1588">
              <a:solidFill>
                <a:srgbClr val="000000"/>
              </a:solidFill>
              <a:miter lim="800000"/>
              <a:headEnd/>
              <a:tailEnd/>
            </a:ln>
          </p:spPr>
          <p:txBody>
            <a:bodyPr/>
            <a:lstStyle/>
            <a:p>
              <a:endParaRPr lang="en-US">
                <a:latin typeface="Calibri" pitchFamily="34" charset="0"/>
              </a:endParaRPr>
            </a:p>
          </p:txBody>
        </p:sp>
        <p:sp>
          <p:nvSpPr>
            <p:cNvPr id="32354" name="Freeform 377"/>
            <p:cNvSpPr>
              <a:spLocks/>
            </p:cNvSpPr>
            <p:nvPr/>
          </p:nvSpPr>
          <p:spPr bwMode="auto">
            <a:xfrm>
              <a:off x="1837" y="3073"/>
              <a:ext cx="50" cy="69"/>
            </a:xfrm>
            <a:custGeom>
              <a:avLst/>
              <a:gdLst>
                <a:gd name="T0" fmla="*/ 50 w 50"/>
                <a:gd name="T1" fmla="*/ 34 h 69"/>
                <a:gd name="T2" fmla="*/ 0 w 50"/>
                <a:gd name="T3" fmla="*/ 0 h 69"/>
                <a:gd name="T4" fmla="*/ 0 w 50"/>
                <a:gd name="T5" fmla="*/ 69 h 69"/>
                <a:gd name="T6" fmla="*/ 50 w 50"/>
                <a:gd name="T7" fmla="*/ 34 h 69"/>
                <a:gd name="T8" fmla="*/ 0 60000 65536"/>
                <a:gd name="T9" fmla="*/ 0 60000 65536"/>
                <a:gd name="T10" fmla="*/ 0 60000 65536"/>
                <a:gd name="T11" fmla="*/ 0 60000 65536"/>
                <a:gd name="T12" fmla="*/ 0 w 50"/>
                <a:gd name="T13" fmla="*/ 0 h 69"/>
                <a:gd name="T14" fmla="*/ 50 w 50"/>
                <a:gd name="T15" fmla="*/ 69 h 69"/>
              </a:gdLst>
              <a:ahLst/>
              <a:cxnLst>
                <a:cxn ang="T8">
                  <a:pos x="T0" y="T1"/>
                </a:cxn>
                <a:cxn ang="T9">
                  <a:pos x="T2" y="T3"/>
                </a:cxn>
                <a:cxn ang="T10">
                  <a:pos x="T4" y="T5"/>
                </a:cxn>
                <a:cxn ang="T11">
                  <a:pos x="T6" y="T7"/>
                </a:cxn>
              </a:cxnLst>
              <a:rect l="T12" t="T13" r="T14" b="T15"/>
              <a:pathLst>
                <a:path w="50" h="69">
                  <a:moveTo>
                    <a:pt x="50" y="34"/>
                  </a:moveTo>
                  <a:lnTo>
                    <a:pt x="0" y="0"/>
                  </a:lnTo>
                  <a:lnTo>
                    <a:pt x="0" y="69"/>
                  </a:lnTo>
                  <a:lnTo>
                    <a:pt x="50" y="34"/>
                  </a:lnTo>
                  <a:close/>
                </a:path>
              </a:pathLst>
            </a:custGeom>
            <a:solidFill>
              <a:srgbClr val="FF0000"/>
            </a:solidFill>
            <a:ln w="1588">
              <a:solidFill>
                <a:srgbClr val="000000"/>
              </a:solidFill>
              <a:round/>
              <a:headEnd/>
              <a:tailEnd/>
            </a:ln>
          </p:spPr>
          <p:txBody>
            <a:bodyPr/>
            <a:lstStyle/>
            <a:p>
              <a:endParaRPr lang="en-US"/>
            </a:p>
          </p:txBody>
        </p:sp>
      </p:grpSp>
      <p:sp>
        <p:nvSpPr>
          <p:cNvPr id="30941" name="Line 378"/>
          <p:cNvSpPr>
            <a:spLocks noChangeShapeType="1"/>
          </p:cNvSpPr>
          <p:nvPr/>
        </p:nvSpPr>
        <p:spPr bwMode="auto">
          <a:xfrm>
            <a:off x="3178176" y="52133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42" name="Rectangle 379"/>
          <p:cNvSpPr>
            <a:spLocks noChangeArrowheads="1"/>
          </p:cNvSpPr>
          <p:nvPr/>
        </p:nvSpPr>
        <p:spPr bwMode="auto">
          <a:xfrm>
            <a:off x="3500439" y="51816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43" name="Line 380"/>
          <p:cNvSpPr>
            <a:spLocks noChangeShapeType="1"/>
          </p:cNvSpPr>
          <p:nvPr/>
        </p:nvSpPr>
        <p:spPr bwMode="auto">
          <a:xfrm>
            <a:off x="3178176" y="52784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44" name="Rectangle 381"/>
          <p:cNvSpPr>
            <a:spLocks noChangeArrowheads="1"/>
          </p:cNvSpPr>
          <p:nvPr/>
        </p:nvSpPr>
        <p:spPr bwMode="auto">
          <a:xfrm>
            <a:off x="3500439" y="52466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45" name="Line 382"/>
          <p:cNvSpPr>
            <a:spLocks noChangeShapeType="1"/>
          </p:cNvSpPr>
          <p:nvPr/>
        </p:nvSpPr>
        <p:spPr bwMode="auto">
          <a:xfrm>
            <a:off x="3178176" y="53419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46" name="Rectangle 383"/>
          <p:cNvSpPr>
            <a:spLocks noChangeArrowheads="1"/>
          </p:cNvSpPr>
          <p:nvPr/>
        </p:nvSpPr>
        <p:spPr bwMode="auto">
          <a:xfrm>
            <a:off x="3500439" y="53101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47" name="Line 384"/>
          <p:cNvSpPr>
            <a:spLocks noChangeShapeType="1"/>
          </p:cNvSpPr>
          <p:nvPr/>
        </p:nvSpPr>
        <p:spPr bwMode="auto">
          <a:xfrm>
            <a:off x="3178176" y="54070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48" name="Rectangle 385"/>
          <p:cNvSpPr>
            <a:spLocks noChangeArrowheads="1"/>
          </p:cNvSpPr>
          <p:nvPr/>
        </p:nvSpPr>
        <p:spPr bwMode="auto">
          <a:xfrm>
            <a:off x="3500439" y="53752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49" name="Line 386"/>
          <p:cNvSpPr>
            <a:spLocks noChangeShapeType="1"/>
          </p:cNvSpPr>
          <p:nvPr/>
        </p:nvSpPr>
        <p:spPr bwMode="auto">
          <a:xfrm>
            <a:off x="3178176" y="54705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0" name="Rectangle 387"/>
          <p:cNvSpPr>
            <a:spLocks noChangeArrowheads="1"/>
          </p:cNvSpPr>
          <p:nvPr/>
        </p:nvSpPr>
        <p:spPr bwMode="auto">
          <a:xfrm>
            <a:off x="3500439" y="54387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51" name="Line 388"/>
          <p:cNvSpPr>
            <a:spLocks noChangeShapeType="1"/>
          </p:cNvSpPr>
          <p:nvPr/>
        </p:nvSpPr>
        <p:spPr bwMode="auto">
          <a:xfrm>
            <a:off x="3178176" y="55356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2" name="Rectangle 389"/>
          <p:cNvSpPr>
            <a:spLocks noChangeArrowheads="1"/>
          </p:cNvSpPr>
          <p:nvPr/>
        </p:nvSpPr>
        <p:spPr bwMode="auto">
          <a:xfrm>
            <a:off x="3500439" y="55038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53" name="Line 390"/>
          <p:cNvSpPr>
            <a:spLocks noChangeShapeType="1"/>
          </p:cNvSpPr>
          <p:nvPr/>
        </p:nvSpPr>
        <p:spPr bwMode="auto">
          <a:xfrm>
            <a:off x="3178176" y="56038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4" name="Rectangle 391"/>
          <p:cNvSpPr>
            <a:spLocks noChangeArrowheads="1"/>
          </p:cNvSpPr>
          <p:nvPr/>
        </p:nvSpPr>
        <p:spPr bwMode="auto">
          <a:xfrm>
            <a:off x="3500439" y="5568950"/>
            <a:ext cx="33337" cy="71438"/>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55" name="Line 392"/>
          <p:cNvSpPr>
            <a:spLocks noChangeShapeType="1"/>
          </p:cNvSpPr>
          <p:nvPr/>
        </p:nvSpPr>
        <p:spPr bwMode="auto">
          <a:xfrm>
            <a:off x="3178176" y="56673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6" name="Rectangle 393"/>
          <p:cNvSpPr>
            <a:spLocks noChangeArrowheads="1"/>
          </p:cNvSpPr>
          <p:nvPr/>
        </p:nvSpPr>
        <p:spPr bwMode="auto">
          <a:xfrm>
            <a:off x="3500439" y="56356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57" name="Line 394"/>
          <p:cNvSpPr>
            <a:spLocks noChangeShapeType="1"/>
          </p:cNvSpPr>
          <p:nvPr/>
        </p:nvSpPr>
        <p:spPr bwMode="auto">
          <a:xfrm>
            <a:off x="3178176" y="56673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8" name="Rectangle 395"/>
          <p:cNvSpPr>
            <a:spLocks noChangeArrowheads="1"/>
          </p:cNvSpPr>
          <p:nvPr/>
        </p:nvSpPr>
        <p:spPr bwMode="auto">
          <a:xfrm>
            <a:off x="3500439" y="563562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59" name="Line 396"/>
          <p:cNvSpPr>
            <a:spLocks noChangeShapeType="1"/>
          </p:cNvSpPr>
          <p:nvPr/>
        </p:nvSpPr>
        <p:spPr bwMode="auto">
          <a:xfrm>
            <a:off x="3178176" y="57324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60" name="Rectangle 397"/>
          <p:cNvSpPr>
            <a:spLocks noChangeArrowheads="1"/>
          </p:cNvSpPr>
          <p:nvPr/>
        </p:nvSpPr>
        <p:spPr bwMode="auto">
          <a:xfrm>
            <a:off x="3500439" y="57007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61" name="Line 398"/>
          <p:cNvSpPr>
            <a:spLocks noChangeShapeType="1"/>
          </p:cNvSpPr>
          <p:nvPr/>
        </p:nvSpPr>
        <p:spPr bwMode="auto">
          <a:xfrm>
            <a:off x="3178176" y="579596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62" name="Rectangle 399"/>
          <p:cNvSpPr>
            <a:spLocks noChangeArrowheads="1"/>
          </p:cNvSpPr>
          <p:nvPr/>
        </p:nvSpPr>
        <p:spPr bwMode="auto">
          <a:xfrm>
            <a:off x="3500439" y="576421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63" name="Line 400"/>
          <p:cNvSpPr>
            <a:spLocks noChangeShapeType="1"/>
          </p:cNvSpPr>
          <p:nvPr/>
        </p:nvSpPr>
        <p:spPr bwMode="auto">
          <a:xfrm>
            <a:off x="3178176" y="58610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64" name="Rectangle 401"/>
          <p:cNvSpPr>
            <a:spLocks noChangeArrowheads="1"/>
          </p:cNvSpPr>
          <p:nvPr/>
        </p:nvSpPr>
        <p:spPr bwMode="auto">
          <a:xfrm>
            <a:off x="3500439" y="58293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65" name="Line 402"/>
          <p:cNvSpPr>
            <a:spLocks noChangeShapeType="1"/>
          </p:cNvSpPr>
          <p:nvPr/>
        </p:nvSpPr>
        <p:spPr bwMode="auto">
          <a:xfrm>
            <a:off x="3178176" y="59261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66" name="Rectangle 403"/>
          <p:cNvSpPr>
            <a:spLocks noChangeArrowheads="1"/>
          </p:cNvSpPr>
          <p:nvPr/>
        </p:nvSpPr>
        <p:spPr bwMode="auto">
          <a:xfrm>
            <a:off x="3500439" y="5892800"/>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67" name="Line 404"/>
          <p:cNvSpPr>
            <a:spLocks noChangeShapeType="1"/>
          </p:cNvSpPr>
          <p:nvPr/>
        </p:nvSpPr>
        <p:spPr bwMode="auto">
          <a:xfrm>
            <a:off x="3178176" y="59896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68" name="Rectangle 405"/>
          <p:cNvSpPr>
            <a:spLocks noChangeArrowheads="1"/>
          </p:cNvSpPr>
          <p:nvPr/>
        </p:nvSpPr>
        <p:spPr bwMode="auto">
          <a:xfrm>
            <a:off x="3500439" y="59578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69" name="Line 406"/>
          <p:cNvSpPr>
            <a:spLocks noChangeShapeType="1"/>
          </p:cNvSpPr>
          <p:nvPr/>
        </p:nvSpPr>
        <p:spPr bwMode="auto">
          <a:xfrm>
            <a:off x="3178176" y="60547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70" name="Rectangle 407"/>
          <p:cNvSpPr>
            <a:spLocks noChangeArrowheads="1"/>
          </p:cNvSpPr>
          <p:nvPr/>
        </p:nvSpPr>
        <p:spPr bwMode="auto">
          <a:xfrm>
            <a:off x="3500439" y="602138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71" name="Line 408"/>
          <p:cNvSpPr>
            <a:spLocks noChangeShapeType="1"/>
          </p:cNvSpPr>
          <p:nvPr/>
        </p:nvSpPr>
        <p:spPr bwMode="auto">
          <a:xfrm>
            <a:off x="3178176" y="61198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72" name="Rectangle 409"/>
          <p:cNvSpPr>
            <a:spLocks noChangeArrowheads="1"/>
          </p:cNvSpPr>
          <p:nvPr/>
        </p:nvSpPr>
        <p:spPr bwMode="auto">
          <a:xfrm>
            <a:off x="3500439" y="6086475"/>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73" name="Line 410"/>
          <p:cNvSpPr>
            <a:spLocks noChangeShapeType="1"/>
          </p:cNvSpPr>
          <p:nvPr/>
        </p:nvSpPr>
        <p:spPr bwMode="auto">
          <a:xfrm>
            <a:off x="3178176" y="61833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74" name="Rectangle 411"/>
          <p:cNvSpPr>
            <a:spLocks noChangeArrowheads="1"/>
          </p:cNvSpPr>
          <p:nvPr/>
        </p:nvSpPr>
        <p:spPr bwMode="auto">
          <a:xfrm>
            <a:off x="3500439" y="61515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0975" name="Freeform 412"/>
          <p:cNvSpPr>
            <a:spLocks/>
          </p:cNvSpPr>
          <p:nvPr/>
        </p:nvSpPr>
        <p:spPr bwMode="auto">
          <a:xfrm>
            <a:off x="3411539" y="5635625"/>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3"/>
                </a:lnTo>
                <a:lnTo>
                  <a:pt x="10" y="39"/>
                </a:lnTo>
                <a:lnTo>
                  <a:pt x="12" y="41"/>
                </a:lnTo>
                <a:lnTo>
                  <a:pt x="14" y="41"/>
                </a:lnTo>
                <a:lnTo>
                  <a:pt x="14" y="39"/>
                </a:lnTo>
                <a:lnTo>
                  <a:pt x="15" y="39"/>
                </a:lnTo>
                <a:lnTo>
                  <a:pt x="15" y="31"/>
                </a:lnTo>
                <a:lnTo>
                  <a:pt x="17" y="29"/>
                </a:lnTo>
                <a:lnTo>
                  <a:pt x="17" y="17"/>
                </a:lnTo>
                <a:lnTo>
                  <a:pt x="19" y="15"/>
                </a:lnTo>
                <a:lnTo>
                  <a:pt x="19" y="9"/>
                </a:lnTo>
                <a:lnTo>
                  <a:pt x="21" y="9"/>
                </a:lnTo>
                <a:lnTo>
                  <a:pt x="21" y="4"/>
                </a:lnTo>
                <a:lnTo>
                  <a:pt x="22" y="4"/>
                </a:lnTo>
                <a:lnTo>
                  <a:pt x="22" y="0"/>
                </a:lnTo>
                <a:lnTo>
                  <a:pt x="25" y="0"/>
                </a:lnTo>
                <a:lnTo>
                  <a:pt x="25" y="4"/>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6" name="Freeform 413"/>
          <p:cNvSpPr>
            <a:spLocks/>
          </p:cNvSpPr>
          <p:nvPr/>
        </p:nvSpPr>
        <p:spPr bwMode="auto">
          <a:xfrm>
            <a:off x="3425825" y="5568950"/>
            <a:ext cx="44450" cy="69850"/>
          </a:xfrm>
          <a:custGeom>
            <a:avLst/>
            <a:gdLst>
              <a:gd name="T0" fmla="*/ 0 w 28"/>
              <a:gd name="T1" fmla="*/ 2147483647 h 44"/>
              <a:gd name="T2" fmla="*/ 0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0 h 44"/>
              <a:gd name="T12" fmla="*/ 2147483647 w 28"/>
              <a:gd name="T13" fmla="*/ 0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2147483647 w 28"/>
              <a:gd name="T51" fmla="*/ 2147483647 h 44"/>
              <a:gd name="T52" fmla="*/ 2147483647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4"/>
              <a:gd name="T104" fmla="*/ 28 w 28"/>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4">
                <a:moveTo>
                  <a:pt x="0" y="22"/>
                </a:moveTo>
                <a:lnTo>
                  <a:pt x="0" y="14"/>
                </a:lnTo>
                <a:lnTo>
                  <a:pt x="2" y="12"/>
                </a:lnTo>
                <a:lnTo>
                  <a:pt x="2" y="2"/>
                </a:lnTo>
                <a:lnTo>
                  <a:pt x="3" y="2"/>
                </a:lnTo>
                <a:lnTo>
                  <a:pt x="3" y="0"/>
                </a:lnTo>
                <a:lnTo>
                  <a:pt x="5" y="0"/>
                </a:lnTo>
                <a:lnTo>
                  <a:pt x="5" y="7"/>
                </a:lnTo>
                <a:lnTo>
                  <a:pt x="7" y="8"/>
                </a:lnTo>
                <a:lnTo>
                  <a:pt x="7" y="18"/>
                </a:lnTo>
                <a:lnTo>
                  <a:pt x="8" y="20"/>
                </a:lnTo>
                <a:lnTo>
                  <a:pt x="8" y="32"/>
                </a:lnTo>
                <a:lnTo>
                  <a:pt x="10" y="34"/>
                </a:lnTo>
                <a:lnTo>
                  <a:pt x="10" y="40"/>
                </a:lnTo>
                <a:lnTo>
                  <a:pt x="12" y="42"/>
                </a:lnTo>
                <a:lnTo>
                  <a:pt x="12" y="44"/>
                </a:lnTo>
                <a:lnTo>
                  <a:pt x="13" y="44"/>
                </a:lnTo>
                <a:lnTo>
                  <a:pt x="13" y="40"/>
                </a:lnTo>
                <a:lnTo>
                  <a:pt x="15" y="40"/>
                </a:lnTo>
                <a:lnTo>
                  <a:pt x="15" y="32"/>
                </a:lnTo>
                <a:lnTo>
                  <a:pt x="16" y="30"/>
                </a:lnTo>
                <a:lnTo>
                  <a:pt x="16" y="18"/>
                </a:lnTo>
                <a:lnTo>
                  <a:pt x="18" y="17"/>
                </a:lnTo>
                <a:lnTo>
                  <a:pt x="18" y="10"/>
                </a:lnTo>
                <a:lnTo>
                  <a:pt x="20" y="8"/>
                </a:lnTo>
                <a:lnTo>
                  <a:pt x="20" y="3"/>
                </a:lnTo>
                <a:lnTo>
                  <a:pt x="21" y="3"/>
                </a:lnTo>
                <a:lnTo>
                  <a:pt x="21" y="0"/>
                </a:lnTo>
                <a:lnTo>
                  <a:pt x="24" y="0"/>
                </a:lnTo>
                <a:lnTo>
                  <a:pt x="24" y="3"/>
                </a:lnTo>
                <a:lnTo>
                  <a:pt x="26" y="5"/>
                </a:lnTo>
                <a:lnTo>
                  <a:pt x="26" y="14"/>
                </a:lnTo>
                <a:lnTo>
                  <a:pt x="28" y="15"/>
                </a:lnTo>
                <a:lnTo>
                  <a:pt x="28"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7" name="Freeform 414"/>
          <p:cNvSpPr>
            <a:spLocks/>
          </p:cNvSpPr>
          <p:nvPr/>
        </p:nvSpPr>
        <p:spPr bwMode="auto">
          <a:xfrm>
            <a:off x="3430589" y="5503864"/>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8"/>
                </a:lnTo>
                <a:lnTo>
                  <a:pt x="7" y="17"/>
                </a:lnTo>
                <a:lnTo>
                  <a:pt x="9" y="20"/>
                </a:lnTo>
                <a:lnTo>
                  <a:pt x="9" y="31"/>
                </a:lnTo>
                <a:lnTo>
                  <a:pt x="10" y="33"/>
                </a:lnTo>
                <a:lnTo>
                  <a:pt x="10" y="39"/>
                </a:lnTo>
                <a:lnTo>
                  <a:pt x="12" y="41"/>
                </a:lnTo>
                <a:lnTo>
                  <a:pt x="14" y="41"/>
                </a:lnTo>
                <a:lnTo>
                  <a:pt x="14" y="39"/>
                </a:lnTo>
                <a:lnTo>
                  <a:pt x="15" y="39"/>
                </a:lnTo>
                <a:lnTo>
                  <a:pt x="15" y="31"/>
                </a:lnTo>
                <a:lnTo>
                  <a:pt x="17" y="29"/>
                </a:lnTo>
                <a:lnTo>
                  <a:pt x="17" y="17"/>
                </a:lnTo>
                <a:lnTo>
                  <a:pt x="19" y="15"/>
                </a:lnTo>
                <a:lnTo>
                  <a:pt x="19" y="8"/>
                </a:lnTo>
                <a:lnTo>
                  <a:pt x="21" y="8"/>
                </a:lnTo>
                <a:lnTo>
                  <a:pt x="21" y="4"/>
                </a:lnTo>
                <a:lnTo>
                  <a:pt x="22" y="4"/>
                </a:lnTo>
                <a:lnTo>
                  <a:pt x="22" y="0"/>
                </a:lnTo>
                <a:lnTo>
                  <a:pt x="26" y="0"/>
                </a:lnTo>
                <a:lnTo>
                  <a:pt x="26" y="4"/>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8" name="Freeform 415"/>
          <p:cNvSpPr>
            <a:spLocks/>
          </p:cNvSpPr>
          <p:nvPr/>
        </p:nvSpPr>
        <p:spPr bwMode="auto">
          <a:xfrm>
            <a:off x="3438525" y="5438775"/>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9"/>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7"/>
                </a:lnTo>
                <a:lnTo>
                  <a:pt x="19" y="15"/>
                </a:lnTo>
                <a:lnTo>
                  <a:pt x="19" y="9"/>
                </a:lnTo>
                <a:lnTo>
                  <a:pt x="21" y="9"/>
                </a:lnTo>
                <a:lnTo>
                  <a:pt x="21" y="3"/>
                </a:lnTo>
                <a:lnTo>
                  <a:pt x="22" y="3"/>
                </a:lnTo>
                <a:lnTo>
                  <a:pt x="22" y="0"/>
                </a:lnTo>
                <a:lnTo>
                  <a:pt x="26" y="0"/>
                </a:lnTo>
                <a:lnTo>
                  <a:pt x="26" y="3"/>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9" name="Freeform 416"/>
          <p:cNvSpPr>
            <a:spLocks/>
          </p:cNvSpPr>
          <p:nvPr/>
        </p:nvSpPr>
        <p:spPr bwMode="auto">
          <a:xfrm>
            <a:off x="3444875" y="5375275"/>
            <a:ext cx="44450" cy="63500"/>
          </a:xfrm>
          <a:custGeom>
            <a:avLst/>
            <a:gdLst>
              <a:gd name="T0" fmla="*/ 0 w 28"/>
              <a:gd name="T1" fmla="*/ 2147483647 h 40"/>
              <a:gd name="T2" fmla="*/ 0 w 28"/>
              <a:gd name="T3" fmla="*/ 2147483647 h 40"/>
              <a:gd name="T4" fmla="*/ 2147483647 w 28"/>
              <a:gd name="T5" fmla="*/ 2147483647 h 40"/>
              <a:gd name="T6" fmla="*/ 2147483647 w 28"/>
              <a:gd name="T7" fmla="*/ 2147483647 h 40"/>
              <a:gd name="T8" fmla="*/ 2147483647 w 28"/>
              <a:gd name="T9" fmla="*/ 2147483647 h 40"/>
              <a:gd name="T10" fmla="*/ 2147483647 w 28"/>
              <a:gd name="T11" fmla="*/ 0 h 40"/>
              <a:gd name="T12" fmla="*/ 2147483647 w 28"/>
              <a:gd name="T13" fmla="*/ 0 h 40"/>
              <a:gd name="T14" fmla="*/ 2147483647 w 28"/>
              <a:gd name="T15" fmla="*/ 2147483647 h 40"/>
              <a:gd name="T16" fmla="*/ 2147483647 w 28"/>
              <a:gd name="T17" fmla="*/ 2147483647 h 40"/>
              <a:gd name="T18" fmla="*/ 2147483647 w 28"/>
              <a:gd name="T19" fmla="*/ 2147483647 h 40"/>
              <a:gd name="T20" fmla="*/ 2147483647 w 28"/>
              <a:gd name="T21" fmla="*/ 2147483647 h 40"/>
              <a:gd name="T22" fmla="*/ 2147483647 w 28"/>
              <a:gd name="T23" fmla="*/ 2147483647 h 40"/>
              <a:gd name="T24" fmla="*/ 2147483647 w 28"/>
              <a:gd name="T25" fmla="*/ 2147483647 h 40"/>
              <a:gd name="T26" fmla="*/ 2147483647 w 28"/>
              <a:gd name="T27" fmla="*/ 2147483647 h 40"/>
              <a:gd name="T28" fmla="*/ 2147483647 w 28"/>
              <a:gd name="T29" fmla="*/ 2147483647 h 40"/>
              <a:gd name="T30" fmla="*/ 2147483647 w 28"/>
              <a:gd name="T31" fmla="*/ 2147483647 h 40"/>
              <a:gd name="T32" fmla="*/ 2147483647 w 28"/>
              <a:gd name="T33" fmla="*/ 2147483647 h 40"/>
              <a:gd name="T34" fmla="*/ 2147483647 w 28"/>
              <a:gd name="T35" fmla="*/ 2147483647 h 40"/>
              <a:gd name="T36" fmla="*/ 2147483647 w 28"/>
              <a:gd name="T37" fmla="*/ 2147483647 h 40"/>
              <a:gd name="T38" fmla="*/ 2147483647 w 28"/>
              <a:gd name="T39" fmla="*/ 2147483647 h 40"/>
              <a:gd name="T40" fmla="*/ 2147483647 w 28"/>
              <a:gd name="T41" fmla="*/ 2147483647 h 40"/>
              <a:gd name="T42" fmla="*/ 2147483647 w 28"/>
              <a:gd name="T43" fmla="*/ 2147483647 h 40"/>
              <a:gd name="T44" fmla="*/ 2147483647 w 28"/>
              <a:gd name="T45" fmla="*/ 2147483647 h 40"/>
              <a:gd name="T46" fmla="*/ 2147483647 w 28"/>
              <a:gd name="T47" fmla="*/ 2147483647 h 40"/>
              <a:gd name="T48" fmla="*/ 2147483647 w 28"/>
              <a:gd name="T49" fmla="*/ 2147483647 h 40"/>
              <a:gd name="T50" fmla="*/ 2147483647 w 28"/>
              <a:gd name="T51" fmla="*/ 2147483647 h 40"/>
              <a:gd name="T52" fmla="*/ 2147483647 w 28"/>
              <a:gd name="T53" fmla="*/ 0 h 40"/>
              <a:gd name="T54" fmla="*/ 2147483647 w 28"/>
              <a:gd name="T55" fmla="*/ 0 h 40"/>
              <a:gd name="T56" fmla="*/ 2147483647 w 28"/>
              <a:gd name="T57" fmla="*/ 2147483647 h 40"/>
              <a:gd name="T58" fmla="*/ 2147483647 w 28"/>
              <a:gd name="T59" fmla="*/ 2147483647 h 40"/>
              <a:gd name="T60" fmla="*/ 2147483647 w 28"/>
              <a:gd name="T61" fmla="*/ 2147483647 h 40"/>
              <a:gd name="T62" fmla="*/ 2147483647 w 28"/>
              <a:gd name="T63" fmla="*/ 2147483647 h 40"/>
              <a:gd name="T64" fmla="*/ 2147483647 w 28"/>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0"/>
              <a:gd name="T101" fmla="*/ 28 w 28"/>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0">
                <a:moveTo>
                  <a:pt x="0" y="20"/>
                </a:moveTo>
                <a:lnTo>
                  <a:pt x="0" y="12"/>
                </a:lnTo>
                <a:lnTo>
                  <a:pt x="2" y="10"/>
                </a:lnTo>
                <a:lnTo>
                  <a:pt x="2" y="2"/>
                </a:lnTo>
                <a:lnTo>
                  <a:pt x="3" y="2"/>
                </a:lnTo>
                <a:lnTo>
                  <a:pt x="3" y="0"/>
                </a:lnTo>
                <a:lnTo>
                  <a:pt x="5" y="0"/>
                </a:lnTo>
                <a:lnTo>
                  <a:pt x="5" y="7"/>
                </a:lnTo>
                <a:lnTo>
                  <a:pt x="6" y="8"/>
                </a:lnTo>
                <a:lnTo>
                  <a:pt x="6" y="16"/>
                </a:lnTo>
                <a:lnTo>
                  <a:pt x="8" y="20"/>
                </a:lnTo>
                <a:lnTo>
                  <a:pt x="8" y="30"/>
                </a:lnTo>
                <a:lnTo>
                  <a:pt x="10" y="32"/>
                </a:lnTo>
                <a:lnTo>
                  <a:pt x="10" y="38"/>
                </a:lnTo>
                <a:lnTo>
                  <a:pt x="11" y="40"/>
                </a:lnTo>
                <a:lnTo>
                  <a:pt x="13" y="40"/>
                </a:lnTo>
                <a:lnTo>
                  <a:pt x="13" y="38"/>
                </a:lnTo>
                <a:lnTo>
                  <a:pt x="15" y="38"/>
                </a:lnTo>
                <a:lnTo>
                  <a:pt x="15" y="30"/>
                </a:lnTo>
                <a:lnTo>
                  <a:pt x="17" y="28"/>
                </a:lnTo>
                <a:lnTo>
                  <a:pt x="17" y="16"/>
                </a:lnTo>
                <a:lnTo>
                  <a:pt x="18" y="15"/>
                </a:lnTo>
                <a:lnTo>
                  <a:pt x="18" y="8"/>
                </a:lnTo>
                <a:lnTo>
                  <a:pt x="20" y="8"/>
                </a:lnTo>
                <a:lnTo>
                  <a:pt x="20" y="4"/>
                </a:lnTo>
                <a:lnTo>
                  <a:pt x="22" y="4"/>
                </a:lnTo>
                <a:lnTo>
                  <a:pt x="22" y="0"/>
                </a:lnTo>
                <a:lnTo>
                  <a:pt x="25" y="0"/>
                </a:lnTo>
                <a:lnTo>
                  <a:pt x="25" y="4"/>
                </a:lnTo>
                <a:lnTo>
                  <a:pt x="26" y="5"/>
                </a:lnTo>
                <a:lnTo>
                  <a:pt x="26" y="12"/>
                </a:lnTo>
                <a:lnTo>
                  <a:pt x="28" y="13"/>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0" name="Freeform 417"/>
          <p:cNvSpPr>
            <a:spLocks/>
          </p:cNvSpPr>
          <p:nvPr/>
        </p:nvSpPr>
        <p:spPr bwMode="auto">
          <a:xfrm>
            <a:off x="3446464" y="5310189"/>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7"/>
                </a:lnTo>
                <a:lnTo>
                  <a:pt x="19" y="15"/>
                </a:lnTo>
                <a:lnTo>
                  <a:pt x="19" y="9"/>
                </a:lnTo>
                <a:lnTo>
                  <a:pt x="21" y="9"/>
                </a:lnTo>
                <a:lnTo>
                  <a:pt x="21" y="3"/>
                </a:lnTo>
                <a:lnTo>
                  <a:pt x="22" y="3"/>
                </a:lnTo>
                <a:lnTo>
                  <a:pt x="22" y="0"/>
                </a:lnTo>
                <a:lnTo>
                  <a:pt x="25" y="0"/>
                </a:lnTo>
                <a:lnTo>
                  <a:pt x="25" y="3"/>
                </a:lnTo>
                <a:lnTo>
                  <a:pt x="27" y="5"/>
                </a:lnTo>
                <a:lnTo>
                  <a:pt x="27" y="12"/>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1" name="Freeform 418"/>
          <p:cNvSpPr>
            <a:spLocks/>
          </p:cNvSpPr>
          <p:nvPr/>
        </p:nvSpPr>
        <p:spPr bwMode="auto">
          <a:xfrm>
            <a:off x="3438525" y="524510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2147483647 h 41"/>
              <a:gd name="T50" fmla="*/ 2147483647 w 29"/>
              <a:gd name="T51" fmla="*/ 2147483647 h 41"/>
              <a:gd name="T52" fmla="*/ 2147483647 w 29"/>
              <a:gd name="T53" fmla="*/ 0 h 41"/>
              <a:gd name="T54" fmla="*/ 2147483647 w 29"/>
              <a:gd name="T55" fmla="*/ 0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8"/>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7"/>
                </a:lnTo>
                <a:lnTo>
                  <a:pt x="19" y="15"/>
                </a:lnTo>
                <a:lnTo>
                  <a:pt x="19" y="8"/>
                </a:lnTo>
                <a:lnTo>
                  <a:pt x="21" y="8"/>
                </a:lnTo>
                <a:lnTo>
                  <a:pt x="21" y="4"/>
                </a:lnTo>
                <a:lnTo>
                  <a:pt x="22" y="4"/>
                </a:lnTo>
                <a:lnTo>
                  <a:pt x="22" y="0"/>
                </a:lnTo>
                <a:lnTo>
                  <a:pt x="26" y="0"/>
                </a:lnTo>
                <a:lnTo>
                  <a:pt x="26" y="4"/>
                </a:lnTo>
                <a:lnTo>
                  <a:pt x="27" y="5"/>
                </a:lnTo>
                <a:lnTo>
                  <a:pt x="27" y="12"/>
                </a:lnTo>
                <a:lnTo>
                  <a:pt x="29" y="14"/>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2" name="Freeform 419"/>
          <p:cNvSpPr>
            <a:spLocks/>
          </p:cNvSpPr>
          <p:nvPr/>
        </p:nvSpPr>
        <p:spPr bwMode="auto">
          <a:xfrm>
            <a:off x="3419475" y="5181600"/>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2147483647 h 40"/>
              <a:gd name="T50" fmla="*/ 2147483647 w 29"/>
              <a:gd name="T51" fmla="*/ 2147483647 h 40"/>
              <a:gd name="T52" fmla="*/ 2147483647 w 29"/>
              <a:gd name="T53" fmla="*/ 0 h 40"/>
              <a:gd name="T54" fmla="*/ 2147483647 w 29"/>
              <a:gd name="T55" fmla="*/ 0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10"/>
                </a:lnTo>
                <a:lnTo>
                  <a:pt x="2" y="2"/>
                </a:lnTo>
                <a:lnTo>
                  <a:pt x="4" y="2"/>
                </a:lnTo>
                <a:lnTo>
                  <a:pt x="4" y="0"/>
                </a:lnTo>
                <a:lnTo>
                  <a:pt x="5" y="0"/>
                </a:lnTo>
                <a:lnTo>
                  <a:pt x="5" y="7"/>
                </a:lnTo>
                <a:lnTo>
                  <a:pt x="7" y="8"/>
                </a:lnTo>
                <a:lnTo>
                  <a:pt x="7" y="17"/>
                </a:lnTo>
                <a:lnTo>
                  <a:pt x="9" y="20"/>
                </a:lnTo>
                <a:lnTo>
                  <a:pt x="9" y="30"/>
                </a:lnTo>
                <a:lnTo>
                  <a:pt x="10" y="32"/>
                </a:lnTo>
                <a:lnTo>
                  <a:pt x="10" y="38"/>
                </a:lnTo>
                <a:lnTo>
                  <a:pt x="12" y="40"/>
                </a:lnTo>
                <a:lnTo>
                  <a:pt x="14" y="40"/>
                </a:lnTo>
                <a:lnTo>
                  <a:pt x="14" y="38"/>
                </a:lnTo>
                <a:lnTo>
                  <a:pt x="16" y="38"/>
                </a:lnTo>
                <a:lnTo>
                  <a:pt x="16" y="30"/>
                </a:lnTo>
                <a:lnTo>
                  <a:pt x="17" y="29"/>
                </a:lnTo>
                <a:lnTo>
                  <a:pt x="17" y="17"/>
                </a:lnTo>
                <a:lnTo>
                  <a:pt x="19" y="15"/>
                </a:lnTo>
                <a:lnTo>
                  <a:pt x="19" y="8"/>
                </a:lnTo>
                <a:lnTo>
                  <a:pt x="21" y="8"/>
                </a:lnTo>
                <a:lnTo>
                  <a:pt x="21" y="3"/>
                </a:lnTo>
                <a:lnTo>
                  <a:pt x="22" y="3"/>
                </a:lnTo>
                <a:lnTo>
                  <a:pt x="22" y="0"/>
                </a:lnTo>
                <a:lnTo>
                  <a:pt x="26" y="0"/>
                </a:lnTo>
                <a:lnTo>
                  <a:pt x="26" y="3"/>
                </a:lnTo>
                <a:lnTo>
                  <a:pt x="27" y="5"/>
                </a:lnTo>
                <a:lnTo>
                  <a:pt x="27" y="11"/>
                </a:lnTo>
                <a:lnTo>
                  <a:pt x="29" y="13"/>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3" name="Freeform 420"/>
          <p:cNvSpPr>
            <a:spLocks/>
          </p:cNvSpPr>
          <p:nvPr/>
        </p:nvSpPr>
        <p:spPr bwMode="auto">
          <a:xfrm>
            <a:off x="3392489" y="5700713"/>
            <a:ext cx="53975" cy="63500"/>
          </a:xfrm>
          <a:custGeom>
            <a:avLst/>
            <a:gdLst>
              <a:gd name="T0" fmla="*/ 0 w 34"/>
              <a:gd name="T1" fmla="*/ 2147483647 h 40"/>
              <a:gd name="T2" fmla="*/ 0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0 h 40"/>
              <a:gd name="T14" fmla="*/ 2147483647 w 34"/>
              <a:gd name="T15" fmla="*/ 0 h 40"/>
              <a:gd name="T16" fmla="*/ 2147483647 w 34"/>
              <a:gd name="T17" fmla="*/ 2147483647 h 40"/>
              <a:gd name="T18" fmla="*/ 2147483647 w 34"/>
              <a:gd name="T19" fmla="*/ 2147483647 h 40"/>
              <a:gd name="T20" fmla="*/ 2147483647 w 34"/>
              <a:gd name="T21" fmla="*/ 2147483647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0 h 40"/>
              <a:gd name="T56" fmla="*/ 2147483647 w 34"/>
              <a:gd name="T57" fmla="*/ 0 h 40"/>
              <a:gd name="T58" fmla="*/ 2147483647 w 34"/>
              <a:gd name="T59" fmla="*/ 2147483647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40"/>
              <a:gd name="T110" fmla="*/ 34 w 34"/>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40">
                <a:moveTo>
                  <a:pt x="0" y="20"/>
                </a:moveTo>
                <a:lnTo>
                  <a:pt x="0" y="15"/>
                </a:lnTo>
                <a:lnTo>
                  <a:pt x="2" y="15"/>
                </a:lnTo>
                <a:lnTo>
                  <a:pt x="2" y="7"/>
                </a:lnTo>
                <a:lnTo>
                  <a:pt x="4" y="5"/>
                </a:lnTo>
                <a:lnTo>
                  <a:pt x="4" y="2"/>
                </a:lnTo>
                <a:lnTo>
                  <a:pt x="5" y="0"/>
                </a:lnTo>
                <a:lnTo>
                  <a:pt x="7" y="0"/>
                </a:lnTo>
                <a:lnTo>
                  <a:pt x="7" y="5"/>
                </a:lnTo>
                <a:lnTo>
                  <a:pt x="8" y="7"/>
                </a:lnTo>
                <a:lnTo>
                  <a:pt x="8" y="17"/>
                </a:lnTo>
                <a:lnTo>
                  <a:pt x="10" y="20"/>
                </a:lnTo>
                <a:lnTo>
                  <a:pt x="10" y="30"/>
                </a:lnTo>
                <a:lnTo>
                  <a:pt x="12" y="32"/>
                </a:lnTo>
                <a:lnTo>
                  <a:pt x="12" y="38"/>
                </a:lnTo>
                <a:lnTo>
                  <a:pt x="14" y="40"/>
                </a:lnTo>
                <a:lnTo>
                  <a:pt x="17" y="40"/>
                </a:lnTo>
                <a:lnTo>
                  <a:pt x="17" y="35"/>
                </a:lnTo>
                <a:lnTo>
                  <a:pt x="19" y="35"/>
                </a:lnTo>
                <a:lnTo>
                  <a:pt x="19" y="27"/>
                </a:lnTo>
                <a:lnTo>
                  <a:pt x="20" y="25"/>
                </a:lnTo>
                <a:lnTo>
                  <a:pt x="20" y="17"/>
                </a:lnTo>
                <a:lnTo>
                  <a:pt x="22" y="15"/>
                </a:lnTo>
                <a:lnTo>
                  <a:pt x="22" y="8"/>
                </a:lnTo>
                <a:lnTo>
                  <a:pt x="24" y="8"/>
                </a:lnTo>
                <a:lnTo>
                  <a:pt x="24" y="3"/>
                </a:lnTo>
                <a:lnTo>
                  <a:pt x="26" y="3"/>
                </a:lnTo>
                <a:lnTo>
                  <a:pt x="26" y="0"/>
                </a:lnTo>
                <a:lnTo>
                  <a:pt x="29" y="0"/>
                </a:lnTo>
                <a:lnTo>
                  <a:pt x="29" y="2"/>
                </a:lnTo>
                <a:lnTo>
                  <a:pt x="30" y="3"/>
                </a:lnTo>
                <a:lnTo>
                  <a:pt x="30" y="7"/>
                </a:lnTo>
                <a:lnTo>
                  <a:pt x="32" y="8"/>
                </a:lnTo>
                <a:lnTo>
                  <a:pt x="32" y="15"/>
                </a:lnTo>
                <a:lnTo>
                  <a:pt x="34" y="15"/>
                </a:lnTo>
                <a:lnTo>
                  <a:pt x="34"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4" name="Freeform 421"/>
          <p:cNvSpPr>
            <a:spLocks/>
          </p:cNvSpPr>
          <p:nvPr/>
        </p:nvSpPr>
        <p:spPr bwMode="auto">
          <a:xfrm>
            <a:off x="3379789" y="5764214"/>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3"/>
                </a:lnTo>
                <a:lnTo>
                  <a:pt x="10" y="39"/>
                </a:lnTo>
                <a:lnTo>
                  <a:pt x="12" y="41"/>
                </a:lnTo>
                <a:lnTo>
                  <a:pt x="14" y="41"/>
                </a:lnTo>
                <a:lnTo>
                  <a:pt x="14" y="39"/>
                </a:lnTo>
                <a:lnTo>
                  <a:pt x="15" y="39"/>
                </a:lnTo>
                <a:lnTo>
                  <a:pt x="15" y="31"/>
                </a:lnTo>
                <a:lnTo>
                  <a:pt x="17" y="29"/>
                </a:lnTo>
                <a:lnTo>
                  <a:pt x="17" y="14"/>
                </a:lnTo>
                <a:lnTo>
                  <a:pt x="19" y="12"/>
                </a:lnTo>
                <a:lnTo>
                  <a:pt x="19" y="5"/>
                </a:lnTo>
                <a:lnTo>
                  <a:pt x="21" y="4"/>
                </a:lnTo>
                <a:lnTo>
                  <a:pt x="21" y="0"/>
                </a:lnTo>
                <a:lnTo>
                  <a:pt x="24" y="0"/>
                </a:lnTo>
                <a:lnTo>
                  <a:pt x="24" y="4"/>
                </a:lnTo>
                <a:lnTo>
                  <a:pt x="25" y="4"/>
                </a:lnTo>
                <a:lnTo>
                  <a:pt x="25"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5" name="Freeform 422"/>
          <p:cNvSpPr>
            <a:spLocks/>
          </p:cNvSpPr>
          <p:nvPr/>
        </p:nvSpPr>
        <p:spPr bwMode="auto">
          <a:xfrm>
            <a:off x="3368675" y="5829300"/>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0 h 40"/>
              <a:gd name="T50" fmla="*/ 2147483647 w 29"/>
              <a:gd name="T51" fmla="*/ 0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2"/>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9"/>
                </a:lnTo>
                <a:lnTo>
                  <a:pt x="17" y="13"/>
                </a:lnTo>
                <a:lnTo>
                  <a:pt x="19" y="12"/>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6" name="Freeform 423"/>
          <p:cNvSpPr>
            <a:spLocks/>
          </p:cNvSpPr>
          <p:nvPr/>
        </p:nvSpPr>
        <p:spPr bwMode="auto">
          <a:xfrm>
            <a:off x="3349625" y="589280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4" y="2"/>
                </a:lnTo>
                <a:lnTo>
                  <a:pt x="4" y="0"/>
                </a:lnTo>
                <a:lnTo>
                  <a:pt x="5" y="0"/>
                </a:lnTo>
                <a:lnTo>
                  <a:pt x="5" y="7"/>
                </a:lnTo>
                <a:lnTo>
                  <a:pt x="7" y="9"/>
                </a:lnTo>
                <a:lnTo>
                  <a:pt x="7" y="17"/>
                </a:lnTo>
                <a:lnTo>
                  <a:pt x="9" y="20"/>
                </a:lnTo>
                <a:lnTo>
                  <a:pt x="9" y="31"/>
                </a:lnTo>
                <a:lnTo>
                  <a:pt x="10" y="33"/>
                </a:lnTo>
                <a:lnTo>
                  <a:pt x="10" y="39"/>
                </a:lnTo>
                <a:lnTo>
                  <a:pt x="12" y="41"/>
                </a:lnTo>
                <a:lnTo>
                  <a:pt x="14" y="41"/>
                </a:lnTo>
                <a:lnTo>
                  <a:pt x="14" y="39"/>
                </a:lnTo>
                <a:lnTo>
                  <a:pt x="15" y="39"/>
                </a:lnTo>
                <a:lnTo>
                  <a:pt x="15" y="31"/>
                </a:lnTo>
                <a:lnTo>
                  <a:pt x="17" y="29"/>
                </a:lnTo>
                <a:lnTo>
                  <a:pt x="17" y="14"/>
                </a:lnTo>
                <a:lnTo>
                  <a:pt x="19" y="12"/>
                </a:lnTo>
                <a:lnTo>
                  <a:pt x="19" y="5"/>
                </a:lnTo>
                <a:lnTo>
                  <a:pt x="21" y="4"/>
                </a:lnTo>
                <a:lnTo>
                  <a:pt x="21" y="0"/>
                </a:lnTo>
                <a:lnTo>
                  <a:pt x="24" y="0"/>
                </a:lnTo>
                <a:lnTo>
                  <a:pt x="24" y="4"/>
                </a:lnTo>
                <a:lnTo>
                  <a:pt x="26" y="4"/>
                </a:lnTo>
                <a:lnTo>
                  <a:pt x="26"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7" name="Freeform 424"/>
          <p:cNvSpPr>
            <a:spLocks/>
          </p:cNvSpPr>
          <p:nvPr/>
        </p:nvSpPr>
        <p:spPr bwMode="auto">
          <a:xfrm>
            <a:off x="3336925" y="5957888"/>
            <a:ext cx="44450" cy="63500"/>
          </a:xfrm>
          <a:custGeom>
            <a:avLst/>
            <a:gdLst>
              <a:gd name="T0" fmla="*/ 0 w 28"/>
              <a:gd name="T1" fmla="*/ 2147483647 h 40"/>
              <a:gd name="T2" fmla="*/ 0 w 28"/>
              <a:gd name="T3" fmla="*/ 2147483647 h 40"/>
              <a:gd name="T4" fmla="*/ 2147483647 w 28"/>
              <a:gd name="T5" fmla="*/ 2147483647 h 40"/>
              <a:gd name="T6" fmla="*/ 2147483647 w 28"/>
              <a:gd name="T7" fmla="*/ 2147483647 h 40"/>
              <a:gd name="T8" fmla="*/ 2147483647 w 28"/>
              <a:gd name="T9" fmla="*/ 2147483647 h 40"/>
              <a:gd name="T10" fmla="*/ 2147483647 w 28"/>
              <a:gd name="T11" fmla="*/ 0 h 40"/>
              <a:gd name="T12" fmla="*/ 2147483647 w 28"/>
              <a:gd name="T13" fmla="*/ 0 h 40"/>
              <a:gd name="T14" fmla="*/ 2147483647 w 28"/>
              <a:gd name="T15" fmla="*/ 2147483647 h 40"/>
              <a:gd name="T16" fmla="*/ 2147483647 w 28"/>
              <a:gd name="T17" fmla="*/ 2147483647 h 40"/>
              <a:gd name="T18" fmla="*/ 2147483647 w 28"/>
              <a:gd name="T19" fmla="*/ 2147483647 h 40"/>
              <a:gd name="T20" fmla="*/ 2147483647 w 28"/>
              <a:gd name="T21" fmla="*/ 2147483647 h 40"/>
              <a:gd name="T22" fmla="*/ 2147483647 w 28"/>
              <a:gd name="T23" fmla="*/ 2147483647 h 40"/>
              <a:gd name="T24" fmla="*/ 2147483647 w 28"/>
              <a:gd name="T25" fmla="*/ 2147483647 h 40"/>
              <a:gd name="T26" fmla="*/ 2147483647 w 28"/>
              <a:gd name="T27" fmla="*/ 2147483647 h 40"/>
              <a:gd name="T28" fmla="*/ 2147483647 w 28"/>
              <a:gd name="T29" fmla="*/ 2147483647 h 40"/>
              <a:gd name="T30" fmla="*/ 2147483647 w 28"/>
              <a:gd name="T31" fmla="*/ 2147483647 h 40"/>
              <a:gd name="T32" fmla="*/ 2147483647 w 28"/>
              <a:gd name="T33" fmla="*/ 2147483647 h 40"/>
              <a:gd name="T34" fmla="*/ 2147483647 w 28"/>
              <a:gd name="T35" fmla="*/ 2147483647 h 40"/>
              <a:gd name="T36" fmla="*/ 2147483647 w 28"/>
              <a:gd name="T37" fmla="*/ 2147483647 h 40"/>
              <a:gd name="T38" fmla="*/ 2147483647 w 28"/>
              <a:gd name="T39" fmla="*/ 2147483647 h 40"/>
              <a:gd name="T40" fmla="*/ 2147483647 w 28"/>
              <a:gd name="T41" fmla="*/ 2147483647 h 40"/>
              <a:gd name="T42" fmla="*/ 2147483647 w 28"/>
              <a:gd name="T43" fmla="*/ 2147483647 h 40"/>
              <a:gd name="T44" fmla="*/ 2147483647 w 28"/>
              <a:gd name="T45" fmla="*/ 2147483647 h 40"/>
              <a:gd name="T46" fmla="*/ 2147483647 w 28"/>
              <a:gd name="T47" fmla="*/ 2147483647 h 40"/>
              <a:gd name="T48" fmla="*/ 2147483647 w 28"/>
              <a:gd name="T49" fmla="*/ 0 h 40"/>
              <a:gd name="T50" fmla="*/ 2147483647 w 28"/>
              <a:gd name="T51" fmla="*/ 0 h 40"/>
              <a:gd name="T52" fmla="*/ 2147483647 w 28"/>
              <a:gd name="T53" fmla="*/ 2147483647 h 40"/>
              <a:gd name="T54" fmla="*/ 2147483647 w 28"/>
              <a:gd name="T55" fmla="*/ 2147483647 h 40"/>
              <a:gd name="T56" fmla="*/ 2147483647 w 28"/>
              <a:gd name="T57" fmla="*/ 2147483647 h 40"/>
              <a:gd name="T58" fmla="*/ 2147483647 w 28"/>
              <a:gd name="T59" fmla="*/ 2147483647 h 40"/>
              <a:gd name="T60" fmla="*/ 2147483647 w 28"/>
              <a:gd name="T61" fmla="*/ 2147483647 h 40"/>
              <a:gd name="T62" fmla="*/ 2147483647 w 28"/>
              <a:gd name="T63" fmla="*/ 2147483647 h 40"/>
              <a:gd name="T64" fmla="*/ 2147483647 w 28"/>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0"/>
              <a:gd name="T101" fmla="*/ 28 w 28"/>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0">
                <a:moveTo>
                  <a:pt x="0" y="20"/>
                </a:moveTo>
                <a:lnTo>
                  <a:pt x="0" y="12"/>
                </a:lnTo>
                <a:lnTo>
                  <a:pt x="2" y="10"/>
                </a:lnTo>
                <a:lnTo>
                  <a:pt x="2" y="2"/>
                </a:lnTo>
                <a:lnTo>
                  <a:pt x="3" y="2"/>
                </a:lnTo>
                <a:lnTo>
                  <a:pt x="3" y="0"/>
                </a:lnTo>
                <a:lnTo>
                  <a:pt x="5" y="0"/>
                </a:lnTo>
                <a:lnTo>
                  <a:pt x="5" y="7"/>
                </a:lnTo>
                <a:lnTo>
                  <a:pt x="7" y="8"/>
                </a:lnTo>
                <a:lnTo>
                  <a:pt x="7" y="17"/>
                </a:lnTo>
                <a:lnTo>
                  <a:pt x="8" y="20"/>
                </a:lnTo>
                <a:lnTo>
                  <a:pt x="8" y="30"/>
                </a:lnTo>
                <a:lnTo>
                  <a:pt x="10" y="32"/>
                </a:lnTo>
                <a:lnTo>
                  <a:pt x="10" y="38"/>
                </a:lnTo>
                <a:lnTo>
                  <a:pt x="12" y="40"/>
                </a:lnTo>
                <a:lnTo>
                  <a:pt x="13" y="40"/>
                </a:lnTo>
                <a:lnTo>
                  <a:pt x="13" y="38"/>
                </a:lnTo>
                <a:lnTo>
                  <a:pt x="15" y="38"/>
                </a:lnTo>
                <a:lnTo>
                  <a:pt x="15" y="30"/>
                </a:lnTo>
                <a:lnTo>
                  <a:pt x="17" y="29"/>
                </a:lnTo>
                <a:lnTo>
                  <a:pt x="17" y="13"/>
                </a:lnTo>
                <a:lnTo>
                  <a:pt x="18" y="12"/>
                </a:lnTo>
                <a:lnTo>
                  <a:pt x="18" y="5"/>
                </a:lnTo>
                <a:lnTo>
                  <a:pt x="20" y="3"/>
                </a:lnTo>
                <a:lnTo>
                  <a:pt x="20" y="0"/>
                </a:lnTo>
                <a:lnTo>
                  <a:pt x="23" y="0"/>
                </a:lnTo>
                <a:lnTo>
                  <a:pt x="23" y="3"/>
                </a:lnTo>
                <a:lnTo>
                  <a:pt x="25" y="3"/>
                </a:lnTo>
                <a:lnTo>
                  <a:pt x="25" y="8"/>
                </a:lnTo>
                <a:lnTo>
                  <a:pt x="26" y="8"/>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8" name="Freeform 425"/>
          <p:cNvSpPr>
            <a:spLocks/>
          </p:cNvSpPr>
          <p:nvPr/>
        </p:nvSpPr>
        <p:spPr bwMode="auto">
          <a:xfrm>
            <a:off x="3317875" y="6021389"/>
            <a:ext cx="46038"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9"/>
                </a:lnTo>
                <a:lnTo>
                  <a:pt x="7" y="17"/>
                </a:lnTo>
                <a:lnTo>
                  <a:pt x="8" y="20"/>
                </a:lnTo>
                <a:lnTo>
                  <a:pt x="8" y="31"/>
                </a:lnTo>
                <a:lnTo>
                  <a:pt x="10" y="33"/>
                </a:lnTo>
                <a:lnTo>
                  <a:pt x="10" y="39"/>
                </a:lnTo>
                <a:lnTo>
                  <a:pt x="12" y="41"/>
                </a:lnTo>
                <a:lnTo>
                  <a:pt x="13" y="41"/>
                </a:lnTo>
                <a:lnTo>
                  <a:pt x="13" y="39"/>
                </a:lnTo>
                <a:lnTo>
                  <a:pt x="15" y="39"/>
                </a:lnTo>
                <a:lnTo>
                  <a:pt x="15" y="31"/>
                </a:lnTo>
                <a:lnTo>
                  <a:pt x="17" y="29"/>
                </a:lnTo>
                <a:lnTo>
                  <a:pt x="17" y="14"/>
                </a:lnTo>
                <a:lnTo>
                  <a:pt x="19" y="12"/>
                </a:lnTo>
                <a:lnTo>
                  <a:pt x="19" y="5"/>
                </a:lnTo>
                <a:lnTo>
                  <a:pt x="20" y="4"/>
                </a:lnTo>
                <a:lnTo>
                  <a:pt x="20" y="0"/>
                </a:lnTo>
                <a:lnTo>
                  <a:pt x="24" y="0"/>
                </a:lnTo>
                <a:lnTo>
                  <a:pt x="24" y="4"/>
                </a:lnTo>
                <a:lnTo>
                  <a:pt x="25" y="4"/>
                </a:lnTo>
                <a:lnTo>
                  <a:pt x="25" y="9"/>
                </a:lnTo>
                <a:lnTo>
                  <a:pt x="27" y="9"/>
                </a:lnTo>
                <a:lnTo>
                  <a:pt x="27" y="16"/>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9" name="Freeform 426"/>
          <p:cNvSpPr>
            <a:spLocks/>
          </p:cNvSpPr>
          <p:nvPr/>
        </p:nvSpPr>
        <p:spPr bwMode="auto">
          <a:xfrm>
            <a:off x="3302001" y="6086475"/>
            <a:ext cx="34925" cy="65088"/>
          </a:xfrm>
          <a:custGeom>
            <a:avLst/>
            <a:gdLst>
              <a:gd name="T0" fmla="*/ 0 w 22"/>
              <a:gd name="T1" fmla="*/ 2147483647 h 41"/>
              <a:gd name="T2" fmla="*/ 0 w 22"/>
              <a:gd name="T3" fmla="*/ 2147483647 h 41"/>
              <a:gd name="T4" fmla="*/ 2147483647 w 22"/>
              <a:gd name="T5" fmla="*/ 2147483647 h 41"/>
              <a:gd name="T6" fmla="*/ 2147483647 w 22"/>
              <a:gd name="T7" fmla="*/ 2147483647 h 41"/>
              <a:gd name="T8" fmla="*/ 2147483647 w 22"/>
              <a:gd name="T9" fmla="*/ 2147483647 h 41"/>
              <a:gd name="T10" fmla="*/ 2147483647 w 22"/>
              <a:gd name="T11" fmla="*/ 0 h 41"/>
              <a:gd name="T12" fmla="*/ 2147483647 w 22"/>
              <a:gd name="T13" fmla="*/ 0 h 41"/>
              <a:gd name="T14" fmla="*/ 2147483647 w 22"/>
              <a:gd name="T15" fmla="*/ 2147483647 h 41"/>
              <a:gd name="T16" fmla="*/ 2147483647 w 22"/>
              <a:gd name="T17" fmla="*/ 2147483647 h 41"/>
              <a:gd name="T18" fmla="*/ 2147483647 w 22"/>
              <a:gd name="T19" fmla="*/ 2147483647 h 41"/>
              <a:gd name="T20" fmla="*/ 2147483647 w 22"/>
              <a:gd name="T21" fmla="*/ 2147483647 h 41"/>
              <a:gd name="T22" fmla="*/ 2147483647 w 22"/>
              <a:gd name="T23" fmla="*/ 2147483647 h 41"/>
              <a:gd name="T24" fmla="*/ 2147483647 w 22"/>
              <a:gd name="T25" fmla="*/ 2147483647 h 41"/>
              <a:gd name="T26" fmla="*/ 2147483647 w 22"/>
              <a:gd name="T27" fmla="*/ 2147483647 h 41"/>
              <a:gd name="T28" fmla="*/ 2147483647 w 22"/>
              <a:gd name="T29" fmla="*/ 2147483647 h 41"/>
              <a:gd name="T30" fmla="*/ 2147483647 w 22"/>
              <a:gd name="T31" fmla="*/ 2147483647 h 41"/>
              <a:gd name="T32" fmla="*/ 2147483647 w 22"/>
              <a:gd name="T33" fmla="*/ 2147483647 h 41"/>
              <a:gd name="T34" fmla="*/ 2147483647 w 22"/>
              <a:gd name="T35" fmla="*/ 2147483647 h 41"/>
              <a:gd name="T36" fmla="*/ 2147483647 w 22"/>
              <a:gd name="T37" fmla="*/ 2147483647 h 41"/>
              <a:gd name="T38" fmla="*/ 2147483647 w 22"/>
              <a:gd name="T39" fmla="*/ 0 h 41"/>
              <a:gd name="T40" fmla="*/ 2147483647 w 22"/>
              <a:gd name="T41" fmla="*/ 2147483647 h 41"/>
              <a:gd name="T42" fmla="*/ 2147483647 w 22"/>
              <a:gd name="T43" fmla="*/ 2147483647 h 41"/>
              <a:gd name="T44" fmla="*/ 2147483647 w 22"/>
              <a:gd name="T45" fmla="*/ 2147483647 h 41"/>
              <a:gd name="T46" fmla="*/ 2147483647 w 22"/>
              <a:gd name="T47" fmla="*/ 2147483647 h 41"/>
              <a:gd name="T48" fmla="*/ 2147483647 w 22"/>
              <a:gd name="T49" fmla="*/ 2147483647 h 41"/>
              <a:gd name="T50" fmla="*/ 2147483647 w 22"/>
              <a:gd name="T51" fmla="*/ 2147483647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41"/>
              <a:gd name="T80" fmla="*/ 22 w 22"/>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41">
                <a:moveTo>
                  <a:pt x="0" y="21"/>
                </a:moveTo>
                <a:lnTo>
                  <a:pt x="0" y="15"/>
                </a:lnTo>
                <a:lnTo>
                  <a:pt x="2" y="14"/>
                </a:lnTo>
                <a:lnTo>
                  <a:pt x="2" y="3"/>
                </a:lnTo>
                <a:lnTo>
                  <a:pt x="4" y="3"/>
                </a:lnTo>
                <a:lnTo>
                  <a:pt x="4" y="0"/>
                </a:lnTo>
                <a:lnTo>
                  <a:pt x="5" y="0"/>
                </a:lnTo>
                <a:lnTo>
                  <a:pt x="5" y="17"/>
                </a:lnTo>
                <a:lnTo>
                  <a:pt x="7" y="21"/>
                </a:lnTo>
                <a:lnTo>
                  <a:pt x="7" y="39"/>
                </a:lnTo>
                <a:lnTo>
                  <a:pt x="8" y="41"/>
                </a:lnTo>
                <a:lnTo>
                  <a:pt x="10" y="41"/>
                </a:lnTo>
                <a:lnTo>
                  <a:pt x="10" y="38"/>
                </a:lnTo>
                <a:lnTo>
                  <a:pt x="12" y="38"/>
                </a:lnTo>
                <a:lnTo>
                  <a:pt x="12" y="28"/>
                </a:lnTo>
                <a:lnTo>
                  <a:pt x="14" y="26"/>
                </a:lnTo>
                <a:lnTo>
                  <a:pt x="14" y="10"/>
                </a:lnTo>
                <a:lnTo>
                  <a:pt x="15" y="10"/>
                </a:lnTo>
                <a:lnTo>
                  <a:pt x="15" y="2"/>
                </a:lnTo>
                <a:lnTo>
                  <a:pt x="17" y="0"/>
                </a:lnTo>
                <a:lnTo>
                  <a:pt x="19" y="2"/>
                </a:lnTo>
                <a:lnTo>
                  <a:pt x="19" y="5"/>
                </a:lnTo>
                <a:lnTo>
                  <a:pt x="20" y="7"/>
                </a:lnTo>
                <a:lnTo>
                  <a:pt x="20" y="15"/>
                </a:lnTo>
                <a:lnTo>
                  <a:pt x="22" y="15"/>
                </a:lnTo>
                <a:lnTo>
                  <a:pt x="22"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0" name="Freeform 427"/>
          <p:cNvSpPr>
            <a:spLocks/>
          </p:cNvSpPr>
          <p:nvPr/>
        </p:nvSpPr>
        <p:spPr bwMode="auto">
          <a:xfrm>
            <a:off x="3268664" y="6140450"/>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3"/>
                </a:lnTo>
                <a:lnTo>
                  <a:pt x="2" y="12"/>
                </a:lnTo>
                <a:lnTo>
                  <a:pt x="2" y="3"/>
                </a:lnTo>
                <a:lnTo>
                  <a:pt x="4" y="3"/>
                </a:lnTo>
                <a:lnTo>
                  <a:pt x="4" y="0"/>
                </a:lnTo>
                <a:lnTo>
                  <a:pt x="5" y="0"/>
                </a:lnTo>
                <a:lnTo>
                  <a:pt x="5" y="10"/>
                </a:lnTo>
                <a:lnTo>
                  <a:pt x="7" y="12"/>
                </a:lnTo>
                <a:lnTo>
                  <a:pt x="7" y="29"/>
                </a:lnTo>
                <a:lnTo>
                  <a:pt x="9" y="31"/>
                </a:lnTo>
                <a:lnTo>
                  <a:pt x="9" y="39"/>
                </a:lnTo>
                <a:lnTo>
                  <a:pt x="10" y="41"/>
                </a:lnTo>
                <a:lnTo>
                  <a:pt x="12" y="41"/>
                </a:lnTo>
                <a:lnTo>
                  <a:pt x="14" y="39"/>
                </a:lnTo>
                <a:lnTo>
                  <a:pt x="14" y="36"/>
                </a:lnTo>
                <a:lnTo>
                  <a:pt x="16" y="34"/>
                </a:lnTo>
                <a:lnTo>
                  <a:pt x="16" y="26"/>
                </a:lnTo>
                <a:lnTo>
                  <a:pt x="17" y="26"/>
                </a:lnTo>
                <a:lnTo>
                  <a:pt x="17" y="13"/>
                </a:lnTo>
                <a:lnTo>
                  <a:pt x="19" y="12"/>
                </a:lnTo>
                <a:lnTo>
                  <a:pt x="19" y="5"/>
                </a:lnTo>
                <a:lnTo>
                  <a:pt x="21" y="3"/>
                </a:lnTo>
                <a:lnTo>
                  <a:pt x="21" y="0"/>
                </a:lnTo>
                <a:lnTo>
                  <a:pt x="24" y="0"/>
                </a:lnTo>
                <a:lnTo>
                  <a:pt x="24" y="3"/>
                </a:lnTo>
                <a:lnTo>
                  <a:pt x="26" y="3"/>
                </a:lnTo>
                <a:lnTo>
                  <a:pt x="26"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1" name="Freeform 428"/>
          <p:cNvSpPr>
            <a:spLocks/>
          </p:cNvSpPr>
          <p:nvPr/>
        </p:nvSpPr>
        <p:spPr bwMode="auto">
          <a:xfrm>
            <a:off x="3217864" y="5202238"/>
            <a:ext cx="14287"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4" y="12"/>
                </a:lnTo>
                <a:lnTo>
                  <a:pt x="4" y="10"/>
                </a:lnTo>
                <a:lnTo>
                  <a:pt x="6" y="10"/>
                </a:lnTo>
                <a:lnTo>
                  <a:pt x="6"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2" name="Freeform 429"/>
          <p:cNvSpPr>
            <a:spLocks/>
          </p:cNvSpPr>
          <p:nvPr/>
        </p:nvSpPr>
        <p:spPr bwMode="auto">
          <a:xfrm>
            <a:off x="3251200" y="5262563"/>
            <a:ext cx="12700" cy="17462"/>
          </a:xfrm>
          <a:custGeom>
            <a:avLst/>
            <a:gdLst>
              <a:gd name="T0" fmla="*/ 0 w 8"/>
              <a:gd name="T1" fmla="*/ 2147483647 h 11"/>
              <a:gd name="T2" fmla="*/ 0 w 8"/>
              <a:gd name="T3" fmla="*/ 0 h 11"/>
              <a:gd name="T4" fmla="*/ 2147483647 w 8"/>
              <a:gd name="T5" fmla="*/ 0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2147483647 w 8"/>
              <a:gd name="T17" fmla="*/ 2147483647 h 11"/>
              <a:gd name="T18" fmla="*/ 2147483647 w 8"/>
              <a:gd name="T19" fmla="*/ 0 h 11"/>
              <a:gd name="T20" fmla="*/ 2147483647 w 8"/>
              <a:gd name="T21" fmla="*/ 2147483647 h 11"/>
              <a:gd name="T22" fmla="*/ 2147483647 w 8"/>
              <a:gd name="T23" fmla="*/ 2147483647 h 11"/>
              <a:gd name="T24" fmla="*/ 2147483647 w 8"/>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1"/>
              <a:gd name="T41" fmla="*/ 8 w 8"/>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1">
                <a:moveTo>
                  <a:pt x="0" y="5"/>
                </a:moveTo>
                <a:lnTo>
                  <a:pt x="0" y="0"/>
                </a:lnTo>
                <a:lnTo>
                  <a:pt x="2" y="0"/>
                </a:lnTo>
                <a:lnTo>
                  <a:pt x="2" y="9"/>
                </a:lnTo>
                <a:lnTo>
                  <a:pt x="3" y="11"/>
                </a:lnTo>
                <a:lnTo>
                  <a:pt x="3" y="9"/>
                </a:lnTo>
                <a:lnTo>
                  <a:pt x="5" y="9"/>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3" name="Freeform 430"/>
          <p:cNvSpPr>
            <a:spLocks/>
          </p:cNvSpPr>
          <p:nvPr/>
        </p:nvSpPr>
        <p:spPr bwMode="auto">
          <a:xfrm>
            <a:off x="3276600" y="5334000"/>
            <a:ext cx="14288"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4" y="12"/>
                </a:lnTo>
                <a:lnTo>
                  <a:pt x="4" y="10"/>
                </a:lnTo>
                <a:lnTo>
                  <a:pt x="6" y="10"/>
                </a:lnTo>
                <a:lnTo>
                  <a:pt x="6"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4" name="Freeform 431"/>
          <p:cNvSpPr>
            <a:spLocks/>
          </p:cNvSpPr>
          <p:nvPr/>
        </p:nvSpPr>
        <p:spPr bwMode="auto">
          <a:xfrm>
            <a:off x="3298825" y="5400675"/>
            <a:ext cx="19050" cy="25400"/>
          </a:xfrm>
          <a:custGeom>
            <a:avLst/>
            <a:gdLst>
              <a:gd name="T0" fmla="*/ 0 w 12"/>
              <a:gd name="T1" fmla="*/ 2147483647 h 16"/>
              <a:gd name="T2" fmla="*/ 0 w 12"/>
              <a:gd name="T3" fmla="*/ 0 h 16"/>
              <a:gd name="T4" fmla="*/ 2147483647 w 12"/>
              <a:gd name="T5" fmla="*/ 0 h 16"/>
              <a:gd name="T6" fmla="*/ 2147483647 w 12"/>
              <a:gd name="T7" fmla="*/ 2147483647 h 16"/>
              <a:gd name="T8" fmla="*/ 2147483647 w 12"/>
              <a:gd name="T9" fmla="*/ 2147483647 h 16"/>
              <a:gd name="T10" fmla="*/ 2147483647 w 12"/>
              <a:gd name="T11" fmla="*/ 2147483647 h 16"/>
              <a:gd name="T12" fmla="*/ 2147483647 w 12"/>
              <a:gd name="T13" fmla="*/ 2147483647 h 16"/>
              <a:gd name="T14" fmla="*/ 2147483647 w 12"/>
              <a:gd name="T15" fmla="*/ 2147483647 h 16"/>
              <a:gd name="T16" fmla="*/ 2147483647 w 12"/>
              <a:gd name="T17" fmla="*/ 2147483647 h 16"/>
              <a:gd name="T18" fmla="*/ 2147483647 w 12"/>
              <a:gd name="T19" fmla="*/ 2147483647 h 16"/>
              <a:gd name="T20" fmla="*/ 2147483647 w 12"/>
              <a:gd name="T21" fmla="*/ 0 h 16"/>
              <a:gd name="T22" fmla="*/ 2147483647 w 12"/>
              <a:gd name="T23" fmla="*/ 0 h 16"/>
              <a:gd name="T24" fmla="*/ 2147483647 w 12"/>
              <a:gd name="T25" fmla="*/ 2147483647 h 16"/>
              <a:gd name="T26" fmla="*/ 2147483647 w 12"/>
              <a:gd name="T27" fmla="*/ 2147483647 h 16"/>
              <a:gd name="T28" fmla="*/ 2147483647 w 12"/>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6"/>
              <a:gd name="T47" fmla="*/ 12 w 12"/>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6">
                <a:moveTo>
                  <a:pt x="0" y="7"/>
                </a:moveTo>
                <a:lnTo>
                  <a:pt x="0" y="0"/>
                </a:lnTo>
                <a:lnTo>
                  <a:pt x="2" y="0"/>
                </a:lnTo>
                <a:lnTo>
                  <a:pt x="2" y="7"/>
                </a:lnTo>
                <a:lnTo>
                  <a:pt x="3" y="7"/>
                </a:lnTo>
                <a:lnTo>
                  <a:pt x="3" y="14"/>
                </a:lnTo>
                <a:lnTo>
                  <a:pt x="5" y="16"/>
                </a:lnTo>
                <a:lnTo>
                  <a:pt x="7" y="16"/>
                </a:lnTo>
                <a:lnTo>
                  <a:pt x="7" y="5"/>
                </a:lnTo>
                <a:lnTo>
                  <a:pt x="8" y="4"/>
                </a:lnTo>
                <a:lnTo>
                  <a:pt x="8" y="0"/>
                </a:lnTo>
                <a:lnTo>
                  <a:pt x="10" y="0"/>
                </a:lnTo>
                <a:lnTo>
                  <a:pt x="10" y="2"/>
                </a:lnTo>
                <a:lnTo>
                  <a:pt x="12" y="2"/>
                </a:lnTo>
                <a:lnTo>
                  <a:pt x="12"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5" name="Freeform 432"/>
          <p:cNvSpPr>
            <a:spLocks/>
          </p:cNvSpPr>
          <p:nvPr/>
        </p:nvSpPr>
        <p:spPr bwMode="auto">
          <a:xfrm>
            <a:off x="3298825" y="5400675"/>
            <a:ext cx="19050" cy="25400"/>
          </a:xfrm>
          <a:custGeom>
            <a:avLst/>
            <a:gdLst>
              <a:gd name="T0" fmla="*/ 0 w 12"/>
              <a:gd name="T1" fmla="*/ 2147483647 h 16"/>
              <a:gd name="T2" fmla="*/ 0 w 12"/>
              <a:gd name="T3" fmla="*/ 0 h 16"/>
              <a:gd name="T4" fmla="*/ 2147483647 w 12"/>
              <a:gd name="T5" fmla="*/ 0 h 16"/>
              <a:gd name="T6" fmla="*/ 2147483647 w 12"/>
              <a:gd name="T7" fmla="*/ 2147483647 h 16"/>
              <a:gd name="T8" fmla="*/ 2147483647 w 12"/>
              <a:gd name="T9" fmla="*/ 2147483647 h 16"/>
              <a:gd name="T10" fmla="*/ 2147483647 w 12"/>
              <a:gd name="T11" fmla="*/ 2147483647 h 16"/>
              <a:gd name="T12" fmla="*/ 2147483647 w 12"/>
              <a:gd name="T13" fmla="*/ 2147483647 h 16"/>
              <a:gd name="T14" fmla="*/ 2147483647 w 12"/>
              <a:gd name="T15" fmla="*/ 2147483647 h 16"/>
              <a:gd name="T16" fmla="*/ 2147483647 w 12"/>
              <a:gd name="T17" fmla="*/ 2147483647 h 16"/>
              <a:gd name="T18" fmla="*/ 2147483647 w 12"/>
              <a:gd name="T19" fmla="*/ 2147483647 h 16"/>
              <a:gd name="T20" fmla="*/ 2147483647 w 12"/>
              <a:gd name="T21" fmla="*/ 0 h 16"/>
              <a:gd name="T22" fmla="*/ 2147483647 w 12"/>
              <a:gd name="T23" fmla="*/ 0 h 16"/>
              <a:gd name="T24" fmla="*/ 2147483647 w 12"/>
              <a:gd name="T25" fmla="*/ 2147483647 h 16"/>
              <a:gd name="T26" fmla="*/ 2147483647 w 12"/>
              <a:gd name="T27" fmla="*/ 2147483647 h 16"/>
              <a:gd name="T28" fmla="*/ 2147483647 w 12"/>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6"/>
              <a:gd name="T47" fmla="*/ 12 w 12"/>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6">
                <a:moveTo>
                  <a:pt x="0" y="7"/>
                </a:moveTo>
                <a:lnTo>
                  <a:pt x="0" y="0"/>
                </a:lnTo>
                <a:lnTo>
                  <a:pt x="2" y="0"/>
                </a:lnTo>
                <a:lnTo>
                  <a:pt x="2" y="7"/>
                </a:lnTo>
                <a:lnTo>
                  <a:pt x="3" y="7"/>
                </a:lnTo>
                <a:lnTo>
                  <a:pt x="3" y="14"/>
                </a:lnTo>
                <a:lnTo>
                  <a:pt x="5" y="16"/>
                </a:lnTo>
                <a:lnTo>
                  <a:pt x="7" y="16"/>
                </a:lnTo>
                <a:lnTo>
                  <a:pt x="7" y="2"/>
                </a:lnTo>
                <a:lnTo>
                  <a:pt x="8" y="2"/>
                </a:lnTo>
                <a:lnTo>
                  <a:pt x="8" y="0"/>
                </a:lnTo>
                <a:lnTo>
                  <a:pt x="10" y="0"/>
                </a:lnTo>
                <a:lnTo>
                  <a:pt x="10" y="4"/>
                </a:lnTo>
                <a:lnTo>
                  <a:pt x="12" y="5"/>
                </a:lnTo>
                <a:lnTo>
                  <a:pt x="12"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6" name="Freeform 433"/>
          <p:cNvSpPr>
            <a:spLocks/>
          </p:cNvSpPr>
          <p:nvPr/>
        </p:nvSpPr>
        <p:spPr bwMode="auto">
          <a:xfrm>
            <a:off x="3328989" y="5457825"/>
            <a:ext cx="15875" cy="19050"/>
          </a:xfrm>
          <a:custGeom>
            <a:avLst/>
            <a:gdLst>
              <a:gd name="T0" fmla="*/ 0 w 10"/>
              <a:gd name="T1" fmla="*/ 2147483647 h 12"/>
              <a:gd name="T2" fmla="*/ 0 w 10"/>
              <a:gd name="T3" fmla="*/ 0 h 12"/>
              <a:gd name="T4" fmla="*/ 2147483647 w 10"/>
              <a:gd name="T5" fmla="*/ 0 h 12"/>
              <a:gd name="T6" fmla="*/ 2147483647 w 10"/>
              <a:gd name="T7" fmla="*/ 2147483647 h 12"/>
              <a:gd name="T8" fmla="*/ 2147483647 w 10"/>
              <a:gd name="T9" fmla="*/ 2147483647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2147483647 h 12"/>
              <a:gd name="T20" fmla="*/ 2147483647 w 10"/>
              <a:gd name="T21" fmla="*/ 0 h 12"/>
              <a:gd name="T22" fmla="*/ 2147483647 w 10"/>
              <a:gd name="T23" fmla="*/ 2147483647 h 12"/>
              <a:gd name="T24" fmla="*/ 2147483647 w 10"/>
              <a:gd name="T25" fmla="*/ 2147483647 h 12"/>
              <a:gd name="T26" fmla="*/ 2147483647 w 10"/>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2"/>
              <a:gd name="T44" fmla="*/ 10 w 10"/>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2">
                <a:moveTo>
                  <a:pt x="0" y="7"/>
                </a:moveTo>
                <a:lnTo>
                  <a:pt x="0" y="0"/>
                </a:lnTo>
                <a:lnTo>
                  <a:pt x="2" y="0"/>
                </a:lnTo>
                <a:lnTo>
                  <a:pt x="2" y="5"/>
                </a:lnTo>
                <a:lnTo>
                  <a:pt x="3" y="5"/>
                </a:lnTo>
                <a:lnTo>
                  <a:pt x="3" y="10"/>
                </a:lnTo>
                <a:lnTo>
                  <a:pt x="5" y="12"/>
                </a:lnTo>
                <a:lnTo>
                  <a:pt x="6" y="12"/>
                </a:lnTo>
                <a:lnTo>
                  <a:pt x="6" y="2"/>
                </a:lnTo>
                <a:lnTo>
                  <a:pt x="8" y="2"/>
                </a:lnTo>
                <a:lnTo>
                  <a:pt x="8" y="0"/>
                </a:lnTo>
                <a:lnTo>
                  <a:pt x="8" y="2"/>
                </a:lnTo>
                <a:lnTo>
                  <a:pt x="10" y="2"/>
                </a:lnTo>
                <a:lnTo>
                  <a:pt x="10"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7" name="Freeform 434"/>
          <p:cNvSpPr>
            <a:spLocks/>
          </p:cNvSpPr>
          <p:nvPr/>
        </p:nvSpPr>
        <p:spPr bwMode="auto">
          <a:xfrm>
            <a:off x="3352800" y="5527675"/>
            <a:ext cx="12700" cy="19050"/>
          </a:xfrm>
          <a:custGeom>
            <a:avLst/>
            <a:gdLst>
              <a:gd name="T0" fmla="*/ 0 w 8"/>
              <a:gd name="T1" fmla="*/ 2147483647 h 12"/>
              <a:gd name="T2" fmla="*/ 0 w 8"/>
              <a:gd name="T3" fmla="*/ 2147483647 h 12"/>
              <a:gd name="T4" fmla="*/ 2147483647 w 8"/>
              <a:gd name="T5" fmla="*/ 2147483647 h 12"/>
              <a:gd name="T6" fmla="*/ 2147483647 w 8"/>
              <a:gd name="T7" fmla="*/ 0 h 12"/>
              <a:gd name="T8" fmla="*/ 2147483647 w 8"/>
              <a:gd name="T9" fmla="*/ 2147483647 h 12"/>
              <a:gd name="T10" fmla="*/ 2147483647 w 8"/>
              <a:gd name="T11" fmla="*/ 2147483647 h 12"/>
              <a:gd name="T12" fmla="*/ 2147483647 w 8"/>
              <a:gd name="T13" fmla="*/ 2147483647 h 12"/>
              <a:gd name="T14" fmla="*/ 2147483647 w 8"/>
              <a:gd name="T15" fmla="*/ 2147483647 h 12"/>
              <a:gd name="T16" fmla="*/ 2147483647 w 8"/>
              <a:gd name="T17" fmla="*/ 2147483647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0" y="7"/>
                </a:moveTo>
                <a:lnTo>
                  <a:pt x="0" y="2"/>
                </a:lnTo>
                <a:lnTo>
                  <a:pt x="2" y="2"/>
                </a:lnTo>
                <a:lnTo>
                  <a:pt x="2" y="0"/>
                </a:lnTo>
                <a:lnTo>
                  <a:pt x="2" y="10"/>
                </a:lnTo>
                <a:lnTo>
                  <a:pt x="3" y="12"/>
                </a:lnTo>
                <a:lnTo>
                  <a:pt x="5" y="12"/>
                </a:lnTo>
                <a:lnTo>
                  <a:pt x="5" y="2"/>
                </a:lnTo>
                <a:lnTo>
                  <a:pt x="6" y="2"/>
                </a:lnTo>
                <a:lnTo>
                  <a:pt x="6" y="0"/>
                </a:lnTo>
                <a:lnTo>
                  <a:pt x="6" y="2"/>
                </a:lnTo>
                <a:lnTo>
                  <a:pt x="8" y="2"/>
                </a:lnTo>
                <a:lnTo>
                  <a:pt x="8"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8" name="Freeform 435"/>
          <p:cNvSpPr>
            <a:spLocks/>
          </p:cNvSpPr>
          <p:nvPr/>
        </p:nvSpPr>
        <p:spPr bwMode="auto">
          <a:xfrm>
            <a:off x="3373439" y="5592763"/>
            <a:ext cx="14287" cy="17462"/>
          </a:xfrm>
          <a:custGeom>
            <a:avLst/>
            <a:gdLst>
              <a:gd name="T0" fmla="*/ 0 w 9"/>
              <a:gd name="T1" fmla="*/ 2147483647 h 11"/>
              <a:gd name="T2" fmla="*/ 0 w 9"/>
              <a:gd name="T3" fmla="*/ 2147483647 h 11"/>
              <a:gd name="T4" fmla="*/ 2147483647 w 9"/>
              <a:gd name="T5" fmla="*/ 2147483647 h 11"/>
              <a:gd name="T6" fmla="*/ 2147483647 w 9"/>
              <a:gd name="T7" fmla="*/ 0 h 11"/>
              <a:gd name="T8" fmla="*/ 2147483647 w 9"/>
              <a:gd name="T9" fmla="*/ 2147483647 h 11"/>
              <a:gd name="T10" fmla="*/ 2147483647 w 9"/>
              <a:gd name="T11" fmla="*/ 2147483647 h 11"/>
              <a:gd name="T12" fmla="*/ 2147483647 w 9"/>
              <a:gd name="T13" fmla="*/ 2147483647 h 11"/>
              <a:gd name="T14" fmla="*/ 2147483647 w 9"/>
              <a:gd name="T15" fmla="*/ 2147483647 h 11"/>
              <a:gd name="T16" fmla="*/ 2147483647 w 9"/>
              <a:gd name="T17" fmla="*/ 2147483647 h 11"/>
              <a:gd name="T18" fmla="*/ 2147483647 w 9"/>
              <a:gd name="T19" fmla="*/ 0 h 11"/>
              <a:gd name="T20" fmla="*/ 2147483647 w 9"/>
              <a:gd name="T21" fmla="*/ 2147483647 h 11"/>
              <a:gd name="T22" fmla="*/ 2147483647 w 9"/>
              <a:gd name="T23" fmla="*/ 2147483647 h 11"/>
              <a:gd name="T24" fmla="*/ 2147483647 w 9"/>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1"/>
              <a:gd name="T41" fmla="*/ 9 w 9"/>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1">
                <a:moveTo>
                  <a:pt x="0" y="6"/>
                </a:moveTo>
                <a:lnTo>
                  <a:pt x="0" y="2"/>
                </a:lnTo>
                <a:lnTo>
                  <a:pt x="2" y="2"/>
                </a:lnTo>
                <a:lnTo>
                  <a:pt x="2" y="0"/>
                </a:lnTo>
                <a:lnTo>
                  <a:pt x="2" y="9"/>
                </a:lnTo>
                <a:lnTo>
                  <a:pt x="4" y="11"/>
                </a:lnTo>
                <a:lnTo>
                  <a:pt x="5" y="11"/>
                </a:lnTo>
                <a:lnTo>
                  <a:pt x="5" y="2"/>
                </a:lnTo>
                <a:lnTo>
                  <a:pt x="7" y="2"/>
                </a:lnTo>
                <a:lnTo>
                  <a:pt x="7" y="0"/>
                </a:lnTo>
                <a:lnTo>
                  <a:pt x="7" y="2"/>
                </a:lnTo>
                <a:lnTo>
                  <a:pt x="9" y="2"/>
                </a:lnTo>
                <a:lnTo>
                  <a:pt x="9" y="6"/>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9" name="Freeform 436"/>
          <p:cNvSpPr>
            <a:spLocks/>
          </p:cNvSpPr>
          <p:nvPr/>
        </p:nvSpPr>
        <p:spPr bwMode="auto">
          <a:xfrm>
            <a:off x="3400425" y="5654675"/>
            <a:ext cx="14288"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3" y="12"/>
                </a:lnTo>
                <a:lnTo>
                  <a:pt x="6" y="12"/>
                </a:lnTo>
                <a:lnTo>
                  <a:pt x="6"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0" name="Freeform 437"/>
          <p:cNvSpPr>
            <a:spLocks/>
          </p:cNvSpPr>
          <p:nvPr/>
        </p:nvSpPr>
        <p:spPr bwMode="auto">
          <a:xfrm>
            <a:off x="3416300" y="5721350"/>
            <a:ext cx="14288" cy="19050"/>
          </a:xfrm>
          <a:custGeom>
            <a:avLst/>
            <a:gdLst>
              <a:gd name="T0" fmla="*/ 0 w 9"/>
              <a:gd name="T1" fmla="*/ 2147483647 h 12"/>
              <a:gd name="T2" fmla="*/ 0 w 9"/>
              <a:gd name="T3" fmla="*/ 2147483647 h 12"/>
              <a:gd name="T4" fmla="*/ 2147483647 w 9"/>
              <a:gd name="T5" fmla="*/ 2147483647 h 12"/>
              <a:gd name="T6" fmla="*/ 2147483647 w 9"/>
              <a:gd name="T7" fmla="*/ 0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7"/>
                </a:moveTo>
                <a:lnTo>
                  <a:pt x="0" y="2"/>
                </a:lnTo>
                <a:lnTo>
                  <a:pt x="2" y="2"/>
                </a:lnTo>
                <a:lnTo>
                  <a:pt x="2" y="0"/>
                </a:lnTo>
                <a:lnTo>
                  <a:pt x="2" y="10"/>
                </a:lnTo>
                <a:lnTo>
                  <a:pt x="4" y="12"/>
                </a:lnTo>
                <a:lnTo>
                  <a:pt x="6" y="12"/>
                </a:lnTo>
                <a:lnTo>
                  <a:pt x="6"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1" name="Freeform 438"/>
          <p:cNvSpPr>
            <a:spLocks/>
          </p:cNvSpPr>
          <p:nvPr/>
        </p:nvSpPr>
        <p:spPr bwMode="auto">
          <a:xfrm>
            <a:off x="3414714" y="5721350"/>
            <a:ext cx="15875" cy="19050"/>
          </a:xfrm>
          <a:custGeom>
            <a:avLst/>
            <a:gdLst>
              <a:gd name="T0" fmla="*/ 0 w 10"/>
              <a:gd name="T1" fmla="*/ 2147483647 h 12"/>
              <a:gd name="T2" fmla="*/ 0 w 10"/>
              <a:gd name="T3" fmla="*/ 2147483647 h 12"/>
              <a:gd name="T4" fmla="*/ 2147483647 w 10"/>
              <a:gd name="T5" fmla="*/ 2147483647 h 12"/>
              <a:gd name="T6" fmla="*/ 2147483647 w 10"/>
              <a:gd name="T7" fmla="*/ 0 h 12"/>
              <a:gd name="T8" fmla="*/ 2147483647 w 10"/>
              <a:gd name="T9" fmla="*/ 0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2147483647 h 12"/>
              <a:gd name="T20" fmla="*/ 2147483647 w 10"/>
              <a:gd name="T21" fmla="*/ 0 h 12"/>
              <a:gd name="T22" fmla="*/ 2147483647 w 10"/>
              <a:gd name="T23" fmla="*/ 2147483647 h 12"/>
              <a:gd name="T24" fmla="*/ 2147483647 w 10"/>
              <a:gd name="T25" fmla="*/ 2147483647 h 12"/>
              <a:gd name="T26" fmla="*/ 2147483647 w 10"/>
              <a:gd name="T27" fmla="*/ 2147483647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2"/>
              <a:gd name="T44" fmla="*/ 10 w 10"/>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2">
                <a:moveTo>
                  <a:pt x="0" y="7"/>
                </a:moveTo>
                <a:lnTo>
                  <a:pt x="0" y="3"/>
                </a:lnTo>
                <a:lnTo>
                  <a:pt x="2" y="3"/>
                </a:lnTo>
                <a:lnTo>
                  <a:pt x="2" y="0"/>
                </a:lnTo>
                <a:lnTo>
                  <a:pt x="3" y="0"/>
                </a:lnTo>
                <a:lnTo>
                  <a:pt x="3" y="10"/>
                </a:lnTo>
                <a:lnTo>
                  <a:pt x="5" y="12"/>
                </a:lnTo>
                <a:lnTo>
                  <a:pt x="7" y="12"/>
                </a:lnTo>
                <a:lnTo>
                  <a:pt x="7" y="2"/>
                </a:lnTo>
                <a:lnTo>
                  <a:pt x="8" y="2"/>
                </a:lnTo>
                <a:lnTo>
                  <a:pt x="8" y="0"/>
                </a:lnTo>
                <a:lnTo>
                  <a:pt x="8" y="2"/>
                </a:lnTo>
                <a:lnTo>
                  <a:pt x="10" y="2"/>
                </a:lnTo>
                <a:lnTo>
                  <a:pt x="10"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2" name="Freeform 439"/>
          <p:cNvSpPr>
            <a:spLocks/>
          </p:cNvSpPr>
          <p:nvPr/>
        </p:nvSpPr>
        <p:spPr bwMode="auto">
          <a:xfrm>
            <a:off x="3427414" y="5783264"/>
            <a:ext cx="14287" cy="22225"/>
          </a:xfrm>
          <a:custGeom>
            <a:avLst/>
            <a:gdLst>
              <a:gd name="T0" fmla="*/ 0 w 9"/>
              <a:gd name="T1" fmla="*/ 2147483647 h 14"/>
              <a:gd name="T2" fmla="*/ 0 w 9"/>
              <a:gd name="T3" fmla="*/ 2147483647 h 14"/>
              <a:gd name="T4" fmla="*/ 2147483647 w 9"/>
              <a:gd name="T5" fmla="*/ 2147483647 h 14"/>
              <a:gd name="T6" fmla="*/ 2147483647 w 9"/>
              <a:gd name="T7" fmla="*/ 0 h 14"/>
              <a:gd name="T8" fmla="*/ 2147483647 w 9"/>
              <a:gd name="T9" fmla="*/ 2147483647 h 14"/>
              <a:gd name="T10" fmla="*/ 2147483647 w 9"/>
              <a:gd name="T11" fmla="*/ 2147483647 h 14"/>
              <a:gd name="T12" fmla="*/ 2147483647 w 9"/>
              <a:gd name="T13" fmla="*/ 2147483647 h 14"/>
              <a:gd name="T14" fmla="*/ 2147483647 w 9"/>
              <a:gd name="T15" fmla="*/ 2147483647 h 14"/>
              <a:gd name="T16" fmla="*/ 2147483647 w 9"/>
              <a:gd name="T17" fmla="*/ 2147483647 h 14"/>
              <a:gd name="T18" fmla="*/ 2147483647 w 9"/>
              <a:gd name="T19" fmla="*/ 0 h 14"/>
              <a:gd name="T20" fmla="*/ 2147483647 w 9"/>
              <a:gd name="T21" fmla="*/ 2147483647 h 14"/>
              <a:gd name="T22" fmla="*/ 2147483647 w 9"/>
              <a:gd name="T23" fmla="*/ 2147483647 h 14"/>
              <a:gd name="T24" fmla="*/ 2147483647 w 9"/>
              <a:gd name="T25" fmla="*/ 2147483647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4"/>
              <a:gd name="T41" fmla="*/ 9 w 9"/>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4">
                <a:moveTo>
                  <a:pt x="0" y="7"/>
                </a:moveTo>
                <a:lnTo>
                  <a:pt x="0" y="2"/>
                </a:lnTo>
                <a:lnTo>
                  <a:pt x="2" y="2"/>
                </a:lnTo>
                <a:lnTo>
                  <a:pt x="2" y="0"/>
                </a:lnTo>
                <a:lnTo>
                  <a:pt x="2" y="12"/>
                </a:lnTo>
                <a:lnTo>
                  <a:pt x="4" y="14"/>
                </a:lnTo>
                <a:lnTo>
                  <a:pt x="6" y="14"/>
                </a:lnTo>
                <a:lnTo>
                  <a:pt x="6" y="2"/>
                </a:lnTo>
                <a:lnTo>
                  <a:pt x="7" y="2"/>
                </a:lnTo>
                <a:lnTo>
                  <a:pt x="7" y="0"/>
                </a:lnTo>
                <a:lnTo>
                  <a:pt x="7" y="2"/>
                </a:lnTo>
                <a:lnTo>
                  <a:pt x="9" y="2"/>
                </a:lnTo>
                <a:lnTo>
                  <a:pt x="9" y="7"/>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3" name="Freeform 440"/>
          <p:cNvSpPr>
            <a:spLocks/>
          </p:cNvSpPr>
          <p:nvPr/>
        </p:nvSpPr>
        <p:spPr bwMode="auto">
          <a:xfrm>
            <a:off x="3441700" y="5853113"/>
            <a:ext cx="12700" cy="19050"/>
          </a:xfrm>
          <a:custGeom>
            <a:avLst/>
            <a:gdLst>
              <a:gd name="T0" fmla="*/ 0 w 8"/>
              <a:gd name="T1" fmla="*/ 2147483647 h 12"/>
              <a:gd name="T2" fmla="*/ 0 w 8"/>
              <a:gd name="T3" fmla="*/ 0 h 12"/>
              <a:gd name="T4" fmla="*/ 2147483647 w 8"/>
              <a:gd name="T5" fmla="*/ 0 h 12"/>
              <a:gd name="T6" fmla="*/ 2147483647 w 8"/>
              <a:gd name="T7" fmla="*/ 2147483647 h 12"/>
              <a:gd name="T8" fmla="*/ 2147483647 w 8"/>
              <a:gd name="T9" fmla="*/ 2147483647 h 12"/>
              <a:gd name="T10" fmla="*/ 2147483647 w 8"/>
              <a:gd name="T11" fmla="*/ 2147483647 h 12"/>
              <a:gd name="T12" fmla="*/ 2147483647 w 8"/>
              <a:gd name="T13" fmla="*/ 2147483647 h 12"/>
              <a:gd name="T14" fmla="*/ 2147483647 w 8"/>
              <a:gd name="T15" fmla="*/ 2147483647 h 12"/>
              <a:gd name="T16" fmla="*/ 2147483647 w 8"/>
              <a:gd name="T17" fmla="*/ 2147483647 h 12"/>
              <a:gd name="T18" fmla="*/ 2147483647 w 8"/>
              <a:gd name="T19" fmla="*/ 0 h 12"/>
              <a:gd name="T20" fmla="*/ 2147483647 w 8"/>
              <a:gd name="T21" fmla="*/ 2147483647 h 12"/>
              <a:gd name="T22" fmla="*/ 2147483647 w 8"/>
              <a:gd name="T23" fmla="*/ 2147483647 h 12"/>
              <a:gd name="T24" fmla="*/ 2147483647 w 8"/>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2"/>
              <a:gd name="T41" fmla="*/ 8 w 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2">
                <a:moveTo>
                  <a:pt x="0" y="5"/>
                </a:moveTo>
                <a:lnTo>
                  <a:pt x="0" y="0"/>
                </a:lnTo>
                <a:lnTo>
                  <a:pt x="2" y="0"/>
                </a:lnTo>
                <a:lnTo>
                  <a:pt x="2" y="10"/>
                </a:lnTo>
                <a:lnTo>
                  <a:pt x="3" y="12"/>
                </a:lnTo>
                <a:lnTo>
                  <a:pt x="3" y="10"/>
                </a:lnTo>
                <a:lnTo>
                  <a:pt x="5" y="10"/>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4" name="Freeform 441"/>
          <p:cNvSpPr>
            <a:spLocks/>
          </p:cNvSpPr>
          <p:nvPr/>
        </p:nvSpPr>
        <p:spPr bwMode="auto">
          <a:xfrm>
            <a:off x="3435350" y="5915025"/>
            <a:ext cx="14288"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3" y="12"/>
                </a:lnTo>
                <a:lnTo>
                  <a:pt x="3" y="10"/>
                </a:lnTo>
                <a:lnTo>
                  <a:pt x="6" y="10"/>
                </a:lnTo>
                <a:lnTo>
                  <a:pt x="6"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5" name="Freeform 442"/>
          <p:cNvSpPr>
            <a:spLocks/>
          </p:cNvSpPr>
          <p:nvPr/>
        </p:nvSpPr>
        <p:spPr bwMode="auto">
          <a:xfrm>
            <a:off x="3425825" y="5980113"/>
            <a:ext cx="12700" cy="17462"/>
          </a:xfrm>
          <a:custGeom>
            <a:avLst/>
            <a:gdLst>
              <a:gd name="T0" fmla="*/ 0 w 8"/>
              <a:gd name="T1" fmla="*/ 2147483647 h 11"/>
              <a:gd name="T2" fmla="*/ 0 w 8"/>
              <a:gd name="T3" fmla="*/ 0 h 11"/>
              <a:gd name="T4" fmla="*/ 2147483647 w 8"/>
              <a:gd name="T5" fmla="*/ 0 h 11"/>
              <a:gd name="T6" fmla="*/ 2147483647 w 8"/>
              <a:gd name="T7" fmla="*/ 2147483647 h 11"/>
              <a:gd name="T8" fmla="*/ 2147483647 w 8"/>
              <a:gd name="T9" fmla="*/ 2147483647 h 11"/>
              <a:gd name="T10" fmla="*/ 2147483647 w 8"/>
              <a:gd name="T11" fmla="*/ 2147483647 h 11"/>
              <a:gd name="T12" fmla="*/ 2147483647 w 8"/>
              <a:gd name="T13" fmla="*/ 2147483647 h 11"/>
              <a:gd name="T14" fmla="*/ 2147483647 w 8"/>
              <a:gd name="T15" fmla="*/ 2147483647 h 11"/>
              <a:gd name="T16" fmla="*/ 2147483647 w 8"/>
              <a:gd name="T17" fmla="*/ 2147483647 h 11"/>
              <a:gd name="T18" fmla="*/ 2147483647 w 8"/>
              <a:gd name="T19" fmla="*/ 0 h 11"/>
              <a:gd name="T20" fmla="*/ 2147483647 w 8"/>
              <a:gd name="T21" fmla="*/ 2147483647 h 11"/>
              <a:gd name="T22" fmla="*/ 2147483647 w 8"/>
              <a:gd name="T23" fmla="*/ 2147483647 h 11"/>
              <a:gd name="T24" fmla="*/ 2147483647 w 8"/>
              <a:gd name="T25" fmla="*/ 2147483647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
              <a:gd name="T40" fmla="*/ 0 h 11"/>
              <a:gd name="T41" fmla="*/ 8 w 8"/>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 h="11">
                <a:moveTo>
                  <a:pt x="0" y="5"/>
                </a:moveTo>
                <a:lnTo>
                  <a:pt x="0" y="0"/>
                </a:lnTo>
                <a:lnTo>
                  <a:pt x="2" y="0"/>
                </a:lnTo>
                <a:lnTo>
                  <a:pt x="2" y="9"/>
                </a:lnTo>
                <a:lnTo>
                  <a:pt x="3" y="11"/>
                </a:lnTo>
                <a:lnTo>
                  <a:pt x="3" y="9"/>
                </a:lnTo>
                <a:lnTo>
                  <a:pt x="5" y="9"/>
                </a:lnTo>
                <a:lnTo>
                  <a:pt x="5" y="2"/>
                </a:lnTo>
                <a:lnTo>
                  <a:pt x="6" y="2"/>
                </a:lnTo>
                <a:lnTo>
                  <a:pt x="6" y="0"/>
                </a:lnTo>
                <a:lnTo>
                  <a:pt x="6" y="2"/>
                </a:lnTo>
                <a:lnTo>
                  <a:pt x="8" y="2"/>
                </a:lnTo>
                <a:lnTo>
                  <a:pt x="8"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6" name="Freeform 443"/>
          <p:cNvSpPr>
            <a:spLocks/>
          </p:cNvSpPr>
          <p:nvPr/>
        </p:nvSpPr>
        <p:spPr bwMode="auto">
          <a:xfrm>
            <a:off x="3416300" y="6043613"/>
            <a:ext cx="14288"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4" y="12"/>
                </a:lnTo>
                <a:lnTo>
                  <a:pt x="4" y="10"/>
                </a:lnTo>
                <a:lnTo>
                  <a:pt x="6" y="10"/>
                </a:lnTo>
                <a:lnTo>
                  <a:pt x="6"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7" name="Freeform 444"/>
          <p:cNvSpPr>
            <a:spLocks/>
          </p:cNvSpPr>
          <p:nvPr/>
        </p:nvSpPr>
        <p:spPr bwMode="auto">
          <a:xfrm>
            <a:off x="3414714" y="6043613"/>
            <a:ext cx="15875" cy="19050"/>
          </a:xfrm>
          <a:custGeom>
            <a:avLst/>
            <a:gdLst>
              <a:gd name="T0" fmla="*/ 0 w 10"/>
              <a:gd name="T1" fmla="*/ 2147483647 h 12"/>
              <a:gd name="T2" fmla="*/ 0 w 10"/>
              <a:gd name="T3" fmla="*/ 2147483647 h 12"/>
              <a:gd name="T4" fmla="*/ 2147483647 w 10"/>
              <a:gd name="T5" fmla="*/ 2147483647 h 12"/>
              <a:gd name="T6" fmla="*/ 2147483647 w 10"/>
              <a:gd name="T7" fmla="*/ 0 h 12"/>
              <a:gd name="T8" fmla="*/ 2147483647 w 10"/>
              <a:gd name="T9" fmla="*/ 0 h 12"/>
              <a:gd name="T10" fmla="*/ 2147483647 w 10"/>
              <a:gd name="T11" fmla="*/ 2147483647 h 12"/>
              <a:gd name="T12" fmla="*/ 2147483647 w 10"/>
              <a:gd name="T13" fmla="*/ 2147483647 h 12"/>
              <a:gd name="T14" fmla="*/ 2147483647 w 10"/>
              <a:gd name="T15" fmla="*/ 2147483647 h 12"/>
              <a:gd name="T16" fmla="*/ 2147483647 w 10"/>
              <a:gd name="T17" fmla="*/ 2147483647 h 12"/>
              <a:gd name="T18" fmla="*/ 2147483647 w 10"/>
              <a:gd name="T19" fmla="*/ 2147483647 h 12"/>
              <a:gd name="T20" fmla="*/ 2147483647 w 10"/>
              <a:gd name="T21" fmla="*/ 2147483647 h 12"/>
              <a:gd name="T22" fmla="*/ 2147483647 w 10"/>
              <a:gd name="T23" fmla="*/ 0 h 12"/>
              <a:gd name="T24" fmla="*/ 2147483647 w 10"/>
              <a:gd name="T25" fmla="*/ 2147483647 h 12"/>
              <a:gd name="T26" fmla="*/ 2147483647 w 10"/>
              <a:gd name="T27" fmla="*/ 2147483647 h 12"/>
              <a:gd name="T28" fmla="*/ 2147483647 w 10"/>
              <a:gd name="T29" fmla="*/ 2147483647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12"/>
              <a:gd name="T47" fmla="*/ 10 w 10"/>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12">
                <a:moveTo>
                  <a:pt x="0" y="5"/>
                </a:moveTo>
                <a:lnTo>
                  <a:pt x="0" y="4"/>
                </a:lnTo>
                <a:lnTo>
                  <a:pt x="2" y="2"/>
                </a:lnTo>
                <a:lnTo>
                  <a:pt x="2" y="0"/>
                </a:lnTo>
                <a:lnTo>
                  <a:pt x="3" y="0"/>
                </a:lnTo>
                <a:lnTo>
                  <a:pt x="3" y="10"/>
                </a:lnTo>
                <a:lnTo>
                  <a:pt x="5" y="12"/>
                </a:lnTo>
                <a:lnTo>
                  <a:pt x="5" y="10"/>
                </a:lnTo>
                <a:lnTo>
                  <a:pt x="7" y="10"/>
                </a:lnTo>
                <a:lnTo>
                  <a:pt x="7" y="2"/>
                </a:lnTo>
                <a:lnTo>
                  <a:pt x="8" y="2"/>
                </a:lnTo>
                <a:lnTo>
                  <a:pt x="8" y="0"/>
                </a:lnTo>
                <a:lnTo>
                  <a:pt x="8" y="2"/>
                </a:lnTo>
                <a:lnTo>
                  <a:pt x="10" y="2"/>
                </a:lnTo>
                <a:lnTo>
                  <a:pt x="10"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8" name="Freeform 445"/>
          <p:cNvSpPr>
            <a:spLocks/>
          </p:cNvSpPr>
          <p:nvPr/>
        </p:nvSpPr>
        <p:spPr bwMode="auto">
          <a:xfrm>
            <a:off x="3395664" y="6108701"/>
            <a:ext cx="15875" cy="17463"/>
          </a:xfrm>
          <a:custGeom>
            <a:avLst/>
            <a:gdLst>
              <a:gd name="T0" fmla="*/ 0 w 10"/>
              <a:gd name="T1" fmla="*/ 2147483647 h 11"/>
              <a:gd name="T2" fmla="*/ 0 w 10"/>
              <a:gd name="T3" fmla="*/ 2147483647 h 11"/>
              <a:gd name="T4" fmla="*/ 2147483647 w 10"/>
              <a:gd name="T5" fmla="*/ 2147483647 h 11"/>
              <a:gd name="T6" fmla="*/ 2147483647 w 10"/>
              <a:gd name="T7" fmla="*/ 0 h 11"/>
              <a:gd name="T8" fmla="*/ 2147483647 w 10"/>
              <a:gd name="T9" fmla="*/ 0 h 11"/>
              <a:gd name="T10" fmla="*/ 2147483647 w 10"/>
              <a:gd name="T11" fmla="*/ 2147483647 h 11"/>
              <a:gd name="T12" fmla="*/ 2147483647 w 10"/>
              <a:gd name="T13" fmla="*/ 2147483647 h 11"/>
              <a:gd name="T14" fmla="*/ 2147483647 w 10"/>
              <a:gd name="T15" fmla="*/ 2147483647 h 11"/>
              <a:gd name="T16" fmla="*/ 2147483647 w 10"/>
              <a:gd name="T17" fmla="*/ 2147483647 h 11"/>
              <a:gd name="T18" fmla="*/ 2147483647 w 10"/>
              <a:gd name="T19" fmla="*/ 2147483647 h 11"/>
              <a:gd name="T20" fmla="*/ 2147483647 w 10"/>
              <a:gd name="T21" fmla="*/ 2147483647 h 11"/>
              <a:gd name="T22" fmla="*/ 2147483647 w 10"/>
              <a:gd name="T23" fmla="*/ 0 h 11"/>
              <a:gd name="T24" fmla="*/ 2147483647 w 10"/>
              <a:gd name="T25" fmla="*/ 2147483647 h 11"/>
              <a:gd name="T26" fmla="*/ 2147483647 w 10"/>
              <a:gd name="T27" fmla="*/ 2147483647 h 11"/>
              <a:gd name="T28" fmla="*/ 2147483647 w 10"/>
              <a:gd name="T29" fmla="*/ 214748364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11"/>
              <a:gd name="T47" fmla="*/ 10 w 10"/>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11">
                <a:moveTo>
                  <a:pt x="0" y="5"/>
                </a:moveTo>
                <a:lnTo>
                  <a:pt x="0" y="3"/>
                </a:lnTo>
                <a:lnTo>
                  <a:pt x="2" y="2"/>
                </a:lnTo>
                <a:lnTo>
                  <a:pt x="2" y="0"/>
                </a:lnTo>
                <a:lnTo>
                  <a:pt x="3" y="0"/>
                </a:lnTo>
                <a:lnTo>
                  <a:pt x="3" y="9"/>
                </a:lnTo>
                <a:lnTo>
                  <a:pt x="5" y="11"/>
                </a:lnTo>
                <a:lnTo>
                  <a:pt x="5" y="9"/>
                </a:lnTo>
                <a:lnTo>
                  <a:pt x="7" y="9"/>
                </a:lnTo>
                <a:lnTo>
                  <a:pt x="7" y="2"/>
                </a:lnTo>
                <a:lnTo>
                  <a:pt x="8" y="2"/>
                </a:lnTo>
                <a:lnTo>
                  <a:pt x="8" y="0"/>
                </a:lnTo>
                <a:lnTo>
                  <a:pt x="8" y="2"/>
                </a:lnTo>
                <a:lnTo>
                  <a:pt x="10" y="2"/>
                </a:lnTo>
                <a:lnTo>
                  <a:pt x="10"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9" name="Freeform 446"/>
          <p:cNvSpPr>
            <a:spLocks/>
          </p:cNvSpPr>
          <p:nvPr/>
        </p:nvSpPr>
        <p:spPr bwMode="auto">
          <a:xfrm>
            <a:off x="3373439" y="6172200"/>
            <a:ext cx="14287" cy="19050"/>
          </a:xfrm>
          <a:custGeom>
            <a:avLst/>
            <a:gdLst>
              <a:gd name="T0" fmla="*/ 0 w 9"/>
              <a:gd name="T1" fmla="*/ 2147483647 h 12"/>
              <a:gd name="T2" fmla="*/ 0 w 9"/>
              <a:gd name="T3" fmla="*/ 0 h 12"/>
              <a:gd name="T4" fmla="*/ 2147483647 w 9"/>
              <a:gd name="T5" fmla="*/ 0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0 h 12"/>
              <a:gd name="T20" fmla="*/ 2147483647 w 9"/>
              <a:gd name="T21" fmla="*/ 2147483647 h 12"/>
              <a:gd name="T22" fmla="*/ 2147483647 w 9"/>
              <a:gd name="T23" fmla="*/ 2147483647 h 12"/>
              <a:gd name="T24" fmla="*/ 2147483647 w 9"/>
              <a:gd name="T25" fmla="*/ 2147483647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2"/>
              <a:gd name="T41" fmla="*/ 9 w 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2">
                <a:moveTo>
                  <a:pt x="0" y="5"/>
                </a:moveTo>
                <a:lnTo>
                  <a:pt x="0" y="0"/>
                </a:lnTo>
                <a:lnTo>
                  <a:pt x="2" y="0"/>
                </a:lnTo>
                <a:lnTo>
                  <a:pt x="2" y="10"/>
                </a:lnTo>
                <a:lnTo>
                  <a:pt x="4" y="12"/>
                </a:lnTo>
                <a:lnTo>
                  <a:pt x="4" y="10"/>
                </a:lnTo>
                <a:lnTo>
                  <a:pt x="5" y="10"/>
                </a:lnTo>
                <a:lnTo>
                  <a:pt x="5" y="2"/>
                </a:lnTo>
                <a:lnTo>
                  <a:pt x="7" y="2"/>
                </a:lnTo>
                <a:lnTo>
                  <a:pt x="7" y="0"/>
                </a:lnTo>
                <a:lnTo>
                  <a:pt x="7" y="2"/>
                </a:lnTo>
                <a:lnTo>
                  <a:pt x="9" y="2"/>
                </a:lnTo>
                <a:lnTo>
                  <a:pt x="9" y="5"/>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010" name="Group 448"/>
          <p:cNvGrpSpPr>
            <a:grpSpLocks/>
          </p:cNvGrpSpPr>
          <p:nvPr/>
        </p:nvGrpSpPr>
        <p:grpSpPr bwMode="auto">
          <a:xfrm>
            <a:off x="4652963" y="5276850"/>
            <a:ext cx="417512" cy="668338"/>
            <a:chOff x="1971" y="3324"/>
            <a:chExt cx="263" cy="421"/>
          </a:xfrm>
        </p:grpSpPr>
        <p:sp>
          <p:nvSpPr>
            <p:cNvPr id="32347" name="Oval 449"/>
            <p:cNvSpPr>
              <a:spLocks noChangeArrowheads="1"/>
            </p:cNvSpPr>
            <p:nvPr/>
          </p:nvSpPr>
          <p:spPr bwMode="auto">
            <a:xfrm>
              <a:off x="2179" y="3499"/>
              <a:ext cx="55" cy="6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2348" name="Oval 450"/>
            <p:cNvSpPr>
              <a:spLocks noChangeArrowheads="1"/>
            </p:cNvSpPr>
            <p:nvPr/>
          </p:nvSpPr>
          <p:spPr bwMode="auto">
            <a:xfrm>
              <a:off x="2196" y="3701"/>
              <a:ext cx="38" cy="44"/>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sp>
          <p:nvSpPr>
            <p:cNvPr id="32349" name="Freeform 451"/>
            <p:cNvSpPr>
              <a:spLocks/>
            </p:cNvSpPr>
            <p:nvPr/>
          </p:nvSpPr>
          <p:spPr bwMode="auto">
            <a:xfrm>
              <a:off x="2054" y="3424"/>
              <a:ext cx="45" cy="191"/>
            </a:xfrm>
            <a:custGeom>
              <a:avLst/>
              <a:gdLst>
                <a:gd name="T0" fmla="*/ 35 w 45"/>
                <a:gd name="T1" fmla="*/ 2 h 191"/>
                <a:gd name="T2" fmla="*/ 30 w 45"/>
                <a:gd name="T3" fmla="*/ 7 h 191"/>
                <a:gd name="T4" fmla="*/ 25 w 45"/>
                <a:gd name="T5" fmla="*/ 13 h 191"/>
                <a:gd name="T6" fmla="*/ 22 w 45"/>
                <a:gd name="T7" fmla="*/ 18 h 191"/>
                <a:gd name="T8" fmla="*/ 19 w 45"/>
                <a:gd name="T9" fmla="*/ 24 h 191"/>
                <a:gd name="T10" fmla="*/ 13 w 45"/>
                <a:gd name="T11" fmla="*/ 30 h 191"/>
                <a:gd name="T12" fmla="*/ 8 w 45"/>
                <a:gd name="T13" fmla="*/ 42 h 191"/>
                <a:gd name="T14" fmla="*/ 7 w 45"/>
                <a:gd name="T15" fmla="*/ 47 h 191"/>
                <a:gd name="T16" fmla="*/ 4 w 45"/>
                <a:gd name="T17" fmla="*/ 57 h 191"/>
                <a:gd name="T18" fmla="*/ 2 w 45"/>
                <a:gd name="T19" fmla="*/ 66 h 191"/>
                <a:gd name="T20" fmla="*/ 0 w 45"/>
                <a:gd name="T21" fmla="*/ 76 h 191"/>
                <a:gd name="T22" fmla="*/ 2 w 45"/>
                <a:gd name="T23" fmla="*/ 115 h 191"/>
                <a:gd name="T24" fmla="*/ 4 w 45"/>
                <a:gd name="T25" fmla="*/ 125 h 191"/>
                <a:gd name="T26" fmla="*/ 7 w 45"/>
                <a:gd name="T27" fmla="*/ 138 h 191"/>
                <a:gd name="T28" fmla="*/ 8 w 45"/>
                <a:gd name="T29" fmla="*/ 143 h 191"/>
                <a:gd name="T30" fmla="*/ 12 w 45"/>
                <a:gd name="T31" fmla="*/ 152 h 191"/>
                <a:gd name="T32" fmla="*/ 13 w 45"/>
                <a:gd name="T33" fmla="*/ 159 h 191"/>
                <a:gd name="T34" fmla="*/ 20 w 45"/>
                <a:gd name="T35" fmla="*/ 169 h 191"/>
                <a:gd name="T36" fmla="*/ 23 w 45"/>
                <a:gd name="T37" fmla="*/ 174 h 191"/>
                <a:gd name="T38" fmla="*/ 27 w 45"/>
                <a:gd name="T39" fmla="*/ 179 h 191"/>
                <a:gd name="T40" fmla="*/ 30 w 45"/>
                <a:gd name="T41" fmla="*/ 184 h 191"/>
                <a:gd name="T42" fmla="*/ 35 w 45"/>
                <a:gd name="T43" fmla="*/ 187 h 191"/>
                <a:gd name="T44" fmla="*/ 37 w 45"/>
                <a:gd name="T45" fmla="*/ 191 h 191"/>
                <a:gd name="T46" fmla="*/ 45 w 45"/>
                <a:gd name="T47" fmla="*/ 186 h 191"/>
                <a:gd name="T48" fmla="*/ 39 w 45"/>
                <a:gd name="T49" fmla="*/ 179 h 191"/>
                <a:gd name="T50" fmla="*/ 35 w 45"/>
                <a:gd name="T51" fmla="*/ 174 h 191"/>
                <a:gd name="T52" fmla="*/ 32 w 45"/>
                <a:gd name="T53" fmla="*/ 169 h 191"/>
                <a:gd name="T54" fmla="*/ 28 w 45"/>
                <a:gd name="T55" fmla="*/ 164 h 191"/>
                <a:gd name="T56" fmla="*/ 23 w 45"/>
                <a:gd name="T57" fmla="*/ 155 h 191"/>
                <a:gd name="T58" fmla="*/ 20 w 45"/>
                <a:gd name="T59" fmla="*/ 147 h 191"/>
                <a:gd name="T60" fmla="*/ 19 w 45"/>
                <a:gd name="T61" fmla="*/ 140 h 191"/>
                <a:gd name="T62" fmla="*/ 17 w 45"/>
                <a:gd name="T63" fmla="*/ 135 h 191"/>
                <a:gd name="T64" fmla="*/ 13 w 45"/>
                <a:gd name="T65" fmla="*/ 121 h 191"/>
                <a:gd name="T66" fmla="*/ 12 w 45"/>
                <a:gd name="T67" fmla="*/ 111 h 191"/>
                <a:gd name="T68" fmla="*/ 10 w 45"/>
                <a:gd name="T69" fmla="*/ 79 h 191"/>
                <a:gd name="T70" fmla="*/ 12 w 45"/>
                <a:gd name="T71" fmla="*/ 69 h 191"/>
                <a:gd name="T72" fmla="*/ 13 w 45"/>
                <a:gd name="T73" fmla="*/ 61 h 191"/>
                <a:gd name="T74" fmla="*/ 17 w 45"/>
                <a:gd name="T75" fmla="*/ 51 h 191"/>
                <a:gd name="T76" fmla="*/ 19 w 45"/>
                <a:gd name="T77" fmla="*/ 46 h 191"/>
                <a:gd name="T78" fmla="*/ 23 w 45"/>
                <a:gd name="T79" fmla="*/ 37 h 191"/>
                <a:gd name="T80" fmla="*/ 25 w 45"/>
                <a:gd name="T81" fmla="*/ 30 h 191"/>
                <a:gd name="T82" fmla="*/ 28 w 45"/>
                <a:gd name="T83" fmla="*/ 25 h 191"/>
                <a:gd name="T84" fmla="*/ 32 w 45"/>
                <a:gd name="T85" fmla="*/ 20 h 191"/>
                <a:gd name="T86" fmla="*/ 37 w 45"/>
                <a:gd name="T87" fmla="*/ 13 h 191"/>
                <a:gd name="T88" fmla="*/ 42 w 45"/>
                <a:gd name="T89" fmla="*/ 8 h 191"/>
                <a:gd name="T90" fmla="*/ 37 w 45"/>
                <a:gd name="T91" fmla="*/ 0 h 1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191"/>
                <a:gd name="T140" fmla="*/ 45 w 45"/>
                <a:gd name="T141" fmla="*/ 191 h 1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191">
                  <a:moveTo>
                    <a:pt x="37" y="0"/>
                  </a:moveTo>
                  <a:lnTo>
                    <a:pt x="35" y="2"/>
                  </a:lnTo>
                  <a:lnTo>
                    <a:pt x="32" y="3"/>
                  </a:lnTo>
                  <a:lnTo>
                    <a:pt x="30" y="7"/>
                  </a:lnTo>
                  <a:lnTo>
                    <a:pt x="27" y="10"/>
                  </a:lnTo>
                  <a:lnTo>
                    <a:pt x="25" y="13"/>
                  </a:lnTo>
                  <a:lnTo>
                    <a:pt x="23" y="15"/>
                  </a:lnTo>
                  <a:lnTo>
                    <a:pt x="22" y="18"/>
                  </a:lnTo>
                  <a:lnTo>
                    <a:pt x="20" y="20"/>
                  </a:lnTo>
                  <a:lnTo>
                    <a:pt x="19" y="24"/>
                  </a:lnTo>
                  <a:lnTo>
                    <a:pt x="17" y="25"/>
                  </a:lnTo>
                  <a:lnTo>
                    <a:pt x="13" y="30"/>
                  </a:lnTo>
                  <a:lnTo>
                    <a:pt x="13" y="34"/>
                  </a:lnTo>
                  <a:lnTo>
                    <a:pt x="8" y="42"/>
                  </a:lnTo>
                  <a:lnTo>
                    <a:pt x="8" y="44"/>
                  </a:lnTo>
                  <a:lnTo>
                    <a:pt x="7" y="47"/>
                  </a:lnTo>
                  <a:lnTo>
                    <a:pt x="7" y="51"/>
                  </a:lnTo>
                  <a:lnTo>
                    <a:pt x="4" y="57"/>
                  </a:lnTo>
                  <a:lnTo>
                    <a:pt x="4" y="62"/>
                  </a:lnTo>
                  <a:lnTo>
                    <a:pt x="2" y="66"/>
                  </a:lnTo>
                  <a:lnTo>
                    <a:pt x="2" y="72"/>
                  </a:lnTo>
                  <a:lnTo>
                    <a:pt x="0" y="76"/>
                  </a:lnTo>
                  <a:lnTo>
                    <a:pt x="0" y="113"/>
                  </a:lnTo>
                  <a:lnTo>
                    <a:pt x="2" y="115"/>
                  </a:lnTo>
                  <a:lnTo>
                    <a:pt x="2" y="121"/>
                  </a:lnTo>
                  <a:lnTo>
                    <a:pt x="4" y="125"/>
                  </a:lnTo>
                  <a:lnTo>
                    <a:pt x="4" y="132"/>
                  </a:lnTo>
                  <a:lnTo>
                    <a:pt x="7" y="138"/>
                  </a:lnTo>
                  <a:lnTo>
                    <a:pt x="7" y="140"/>
                  </a:lnTo>
                  <a:lnTo>
                    <a:pt x="8" y="143"/>
                  </a:lnTo>
                  <a:lnTo>
                    <a:pt x="8" y="147"/>
                  </a:lnTo>
                  <a:lnTo>
                    <a:pt x="12" y="152"/>
                  </a:lnTo>
                  <a:lnTo>
                    <a:pt x="13" y="154"/>
                  </a:lnTo>
                  <a:lnTo>
                    <a:pt x="13" y="159"/>
                  </a:lnTo>
                  <a:lnTo>
                    <a:pt x="17" y="162"/>
                  </a:lnTo>
                  <a:lnTo>
                    <a:pt x="20" y="169"/>
                  </a:lnTo>
                  <a:lnTo>
                    <a:pt x="22" y="171"/>
                  </a:lnTo>
                  <a:lnTo>
                    <a:pt x="23" y="174"/>
                  </a:lnTo>
                  <a:lnTo>
                    <a:pt x="25" y="176"/>
                  </a:lnTo>
                  <a:lnTo>
                    <a:pt x="27" y="179"/>
                  </a:lnTo>
                  <a:lnTo>
                    <a:pt x="28" y="181"/>
                  </a:lnTo>
                  <a:lnTo>
                    <a:pt x="30" y="184"/>
                  </a:lnTo>
                  <a:lnTo>
                    <a:pt x="32" y="186"/>
                  </a:lnTo>
                  <a:lnTo>
                    <a:pt x="35" y="187"/>
                  </a:lnTo>
                  <a:lnTo>
                    <a:pt x="35" y="189"/>
                  </a:lnTo>
                  <a:lnTo>
                    <a:pt x="37" y="191"/>
                  </a:lnTo>
                  <a:lnTo>
                    <a:pt x="43" y="184"/>
                  </a:lnTo>
                  <a:lnTo>
                    <a:pt x="45" y="186"/>
                  </a:lnTo>
                  <a:lnTo>
                    <a:pt x="42" y="181"/>
                  </a:lnTo>
                  <a:lnTo>
                    <a:pt x="39" y="179"/>
                  </a:lnTo>
                  <a:lnTo>
                    <a:pt x="37" y="177"/>
                  </a:lnTo>
                  <a:lnTo>
                    <a:pt x="35" y="174"/>
                  </a:lnTo>
                  <a:lnTo>
                    <a:pt x="34" y="172"/>
                  </a:lnTo>
                  <a:lnTo>
                    <a:pt x="32" y="169"/>
                  </a:lnTo>
                  <a:lnTo>
                    <a:pt x="30" y="167"/>
                  </a:lnTo>
                  <a:lnTo>
                    <a:pt x="28" y="164"/>
                  </a:lnTo>
                  <a:lnTo>
                    <a:pt x="27" y="162"/>
                  </a:lnTo>
                  <a:lnTo>
                    <a:pt x="23" y="155"/>
                  </a:lnTo>
                  <a:lnTo>
                    <a:pt x="23" y="152"/>
                  </a:lnTo>
                  <a:lnTo>
                    <a:pt x="20" y="147"/>
                  </a:lnTo>
                  <a:lnTo>
                    <a:pt x="19" y="145"/>
                  </a:lnTo>
                  <a:lnTo>
                    <a:pt x="19" y="140"/>
                  </a:lnTo>
                  <a:lnTo>
                    <a:pt x="17" y="137"/>
                  </a:lnTo>
                  <a:lnTo>
                    <a:pt x="17" y="135"/>
                  </a:lnTo>
                  <a:lnTo>
                    <a:pt x="13" y="128"/>
                  </a:lnTo>
                  <a:lnTo>
                    <a:pt x="13" y="121"/>
                  </a:lnTo>
                  <a:lnTo>
                    <a:pt x="12" y="118"/>
                  </a:lnTo>
                  <a:lnTo>
                    <a:pt x="12" y="111"/>
                  </a:lnTo>
                  <a:lnTo>
                    <a:pt x="10" y="110"/>
                  </a:lnTo>
                  <a:lnTo>
                    <a:pt x="10" y="79"/>
                  </a:lnTo>
                  <a:lnTo>
                    <a:pt x="12" y="76"/>
                  </a:lnTo>
                  <a:lnTo>
                    <a:pt x="12" y="69"/>
                  </a:lnTo>
                  <a:lnTo>
                    <a:pt x="13" y="66"/>
                  </a:lnTo>
                  <a:lnTo>
                    <a:pt x="13" y="61"/>
                  </a:lnTo>
                  <a:lnTo>
                    <a:pt x="17" y="54"/>
                  </a:lnTo>
                  <a:lnTo>
                    <a:pt x="17" y="51"/>
                  </a:lnTo>
                  <a:lnTo>
                    <a:pt x="19" y="47"/>
                  </a:lnTo>
                  <a:lnTo>
                    <a:pt x="19" y="46"/>
                  </a:lnTo>
                  <a:lnTo>
                    <a:pt x="20" y="40"/>
                  </a:lnTo>
                  <a:lnTo>
                    <a:pt x="23" y="37"/>
                  </a:lnTo>
                  <a:lnTo>
                    <a:pt x="23" y="32"/>
                  </a:lnTo>
                  <a:lnTo>
                    <a:pt x="25" y="30"/>
                  </a:lnTo>
                  <a:lnTo>
                    <a:pt x="27" y="27"/>
                  </a:lnTo>
                  <a:lnTo>
                    <a:pt x="28" y="25"/>
                  </a:lnTo>
                  <a:lnTo>
                    <a:pt x="30" y="22"/>
                  </a:lnTo>
                  <a:lnTo>
                    <a:pt x="32" y="20"/>
                  </a:lnTo>
                  <a:lnTo>
                    <a:pt x="34" y="17"/>
                  </a:lnTo>
                  <a:lnTo>
                    <a:pt x="37" y="13"/>
                  </a:lnTo>
                  <a:lnTo>
                    <a:pt x="39" y="10"/>
                  </a:lnTo>
                  <a:lnTo>
                    <a:pt x="42" y="8"/>
                  </a:lnTo>
                  <a:lnTo>
                    <a:pt x="43" y="7"/>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50" name="Freeform 452"/>
            <p:cNvSpPr>
              <a:spLocks/>
            </p:cNvSpPr>
            <p:nvPr/>
          </p:nvSpPr>
          <p:spPr bwMode="auto">
            <a:xfrm>
              <a:off x="1971" y="3324"/>
              <a:ext cx="93" cy="371"/>
            </a:xfrm>
            <a:custGeom>
              <a:avLst/>
              <a:gdLst>
                <a:gd name="T0" fmla="*/ 76 w 93"/>
                <a:gd name="T1" fmla="*/ 7 h 371"/>
                <a:gd name="T2" fmla="*/ 66 w 93"/>
                <a:gd name="T3" fmla="*/ 15 h 371"/>
                <a:gd name="T4" fmla="*/ 57 w 93"/>
                <a:gd name="T5" fmla="*/ 24 h 371"/>
                <a:gd name="T6" fmla="*/ 49 w 93"/>
                <a:gd name="T7" fmla="*/ 34 h 371"/>
                <a:gd name="T8" fmla="*/ 27 w 93"/>
                <a:gd name="T9" fmla="*/ 66 h 371"/>
                <a:gd name="T10" fmla="*/ 22 w 93"/>
                <a:gd name="T11" fmla="*/ 78 h 371"/>
                <a:gd name="T12" fmla="*/ 17 w 93"/>
                <a:gd name="T13" fmla="*/ 90 h 371"/>
                <a:gd name="T14" fmla="*/ 12 w 93"/>
                <a:gd name="T15" fmla="*/ 103 h 371"/>
                <a:gd name="T16" fmla="*/ 3 w 93"/>
                <a:gd name="T17" fmla="*/ 137 h 371"/>
                <a:gd name="T18" fmla="*/ 2 w 93"/>
                <a:gd name="T19" fmla="*/ 149 h 371"/>
                <a:gd name="T20" fmla="*/ 0 w 93"/>
                <a:gd name="T21" fmla="*/ 163 h 371"/>
                <a:gd name="T22" fmla="*/ 2 w 93"/>
                <a:gd name="T23" fmla="*/ 212 h 371"/>
                <a:gd name="T24" fmla="*/ 3 w 93"/>
                <a:gd name="T25" fmla="*/ 226 h 371"/>
                <a:gd name="T26" fmla="*/ 8 w 93"/>
                <a:gd name="T27" fmla="*/ 254 h 371"/>
                <a:gd name="T28" fmla="*/ 12 w 93"/>
                <a:gd name="T29" fmla="*/ 266 h 371"/>
                <a:gd name="T30" fmla="*/ 17 w 93"/>
                <a:gd name="T31" fmla="*/ 280 h 371"/>
                <a:gd name="T32" fmla="*/ 22 w 93"/>
                <a:gd name="T33" fmla="*/ 292 h 371"/>
                <a:gd name="T34" fmla="*/ 30 w 93"/>
                <a:gd name="T35" fmla="*/ 308 h 371"/>
                <a:gd name="T36" fmla="*/ 47 w 93"/>
                <a:gd name="T37" fmla="*/ 331 h 371"/>
                <a:gd name="T38" fmla="*/ 59 w 93"/>
                <a:gd name="T39" fmla="*/ 346 h 371"/>
                <a:gd name="T40" fmla="*/ 67 w 93"/>
                <a:gd name="T41" fmla="*/ 354 h 371"/>
                <a:gd name="T42" fmla="*/ 76 w 93"/>
                <a:gd name="T43" fmla="*/ 363 h 371"/>
                <a:gd name="T44" fmla="*/ 86 w 93"/>
                <a:gd name="T45" fmla="*/ 371 h 371"/>
                <a:gd name="T46" fmla="*/ 88 w 93"/>
                <a:gd name="T47" fmla="*/ 361 h 371"/>
                <a:gd name="T48" fmla="*/ 78 w 93"/>
                <a:gd name="T49" fmla="*/ 353 h 371"/>
                <a:gd name="T50" fmla="*/ 69 w 93"/>
                <a:gd name="T51" fmla="*/ 344 h 371"/>
                <a:gd name="T52" fmla="*/ 61 w 93"/>
                <a:gd name="T53" fmla="*/ 334 h 371"/>
                <a:gd name="T54" fmla="*/ 49 w 93"/>
                <a:gd name="T55" fmla="*/ 319 h 371"/>
                <a:gd name="T56" fmla="*/ 39 w 93"/>
                <a:gd name="T57" fmla="*/ 298 h 371"/>
                <a:gd name="T58" fmla="*/ 30 w 93"/>
                <a:gd name="T59" fmla="*/ 281 h 371"/>
                <a:gd name="T60" fmla="*/ 25 w 93"/>
                <a:gd name="T61" fmla="*/ 270 h 371"/>
                <a:gd name="T62" fmla="*/ 20 w 93"/>
                <a:gd name="T63" fmla="*/ 256 h 371"/>
                <a:gd name="T64" fmla="*/ 14 w 93"/>
                <a:gd name="T65" fmla="*/ 232 h 371"/>
                <a:gd name="T66" fmla="*/ 12 w 93"/>
                <a:gd name="T67" fmla="*/ 219 h 371"/>
                <a:gd name="T68" fmla="*/ 10 w 93"/>
                <a:gd name="T69" fmla="*/ 205 h 371"/>
                <a:gd name="T70" fmla="*/ 12 w 93"/>
                <a:gd name="T71" fmla="*/ 156 h 371"/>
                <a:gd name="T72" fmla="*/ 14 w 93"/>
                <a:gd name="T73" fmla="*/ 144 h 371"/>
                <a:gd name="T74" fmla="*/ 20 w 93"/>
                <a:gd name="T75" fmla="*/ 112 h 371"/>
                <a:gd name="T76" fmla="*/ 24 w 93"/>
                <a:gd name="T77" fmla="*/ 100 h 371"/>
                <a:gd name="T78" fmla="*/ 29 w 93"/>
                <a:gd name="T79" fmla="*/ 88 h 371"/>
                <a:gd name="T80" fmla="*/ 34 w 93"/>
                <a:gd name="T81" fmla="*/ 76 h 371"/>
                <a:gd name="T82" fmla="*/ 40 w 93"/>
                <a:gd name="T83" fmla="*/ 66 h 371"/>
                <a:gd name="T84" fmla="*/ 61 w 93"/>
                <a:gd name="T85" fmla="*/ 36 h 371"/>
                <a:gd name="T86" fmla="*/ 69 w 93"/>
                <a:gd name="T87" fmla="*/ 27 h 371"/>
                <a:gd name="T88" fmla="*/ 78 w 93"/>
                <a:gd name="T89" fmla="*/ 19 h 371"/>
                <a:gd name="T90" fmla="*/ 93 w 93"/>
                <a:gd name="T91" fmla="*/ 7 h 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371"/>
                <a:gd name="T140" fmla="*/ 93 w 93"/>
                <a:gd name="T141" fmla="*/ 371 h 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371">
                  <a:moveTo>
                    <a:pt x="86" y="0"/>
                  </a:moveTo>
                  <a:lnTo>
                    <a:pt x="76" y="7"/>
                  </a:lnTo>
                  <a:lnTo>
                    <a:pt x="71" y="12"/>
                  </a:lnTo>
                  <a:lnTo>
                    <a:pt x="66" y="15"/>
                  </a:lnTo>
                  <a:lnTo>
                    <a:pt x="62" y="20"/>
                  </a:lnTo>
                  <a:lnTo>
                    <a:pt x="57" y="24"/>
                  </a:lnTo>
                  <a:lnTo>
                    <a:pt x="54" y="29"/>
                  </a:lnTo>
                  <a:lnTo>
                    <a:pt x="49" y="34"/>
                  </a:lnTo>
                  <a:lnTo>
                    <a:pt x="30" y="59"/>
                  </a:lnTo>
                  <a:lnTo>
                    <a:pt x="27" y="66"/>
                  </a:lnTo>
                  <a:lnTo>
                    <a:pt x="24" y="73"/>
                  </a:lnTo>
                  <a:lnTo>
                    <a:pt x="22" y="78"/>
                  </a:lnTo>
                  <a:lnTo>
                    <a:pt x="18" y="85"/>
                  </a:lnTo>
                  <a:lnTo>
                    <a:pt x="17" y="90"/>
                  </a:lnTo>
                  <a:lnTo>
                    <a:pt x="14" y="97"/>
                  </a:lnTo>
                  <a:lnTo>
                    <a:pt x="12" y="103"/>
                  </a:lnTo>
                  <a:lnTo>
                    <a:pt x="10" y="109"/>
                  </a:lnTo>
                  <a:lnTo>
                    <a:pt x="3" y="137"/>
                  </a:lnTo>
                  <a:lnTo>
                    <a:pt x="3" y="144"/>
                  </a:lnTo>
                  <a:lnTo>
                    <a:pt x="2" y="149"/>
                  </a:lnTo>
                  <a:lnTo>
                    <a:pt x="2" y="156"/>
                  </a:lnTo>
                  <a:lnTo>
                    <a:pt x="0" y="163"/>
                  </a:lnTo>
                  <a:lnTo>
                    <a:pt x="0" y="205"/>
                  </a:lnTo>
                  <a:lnTo>
                    <a:pt x="2" y="212"/>
                  </a:lnTo>
                  <a:lnTo>
                    <a:pt x="2" y="219"/>
                  </a:lnTo>
                  <a:lnTo>
                    <a:pt x="3" y="226"/>
                  </a:lnTo>
                  <a:lnTo>
                    <a:pt x="3" y="232"/>
                  </a:lnTo>
                  <a:lnTo>
                    <a:pt x="8" y="254"/>
                  </a:lnTo>
                  <a:lnTo>
                    <a:pt x="10" y="259"/>
                  </a:lnTo>
                  <a:lnTo>
                    <a:pt x="12" y="266"/>
                  </a:lnTo>
                  <a:lnTo>
                    <a:pt x="15" y="273"/>
                  </a:lnTo>
                  <a:lnTo>
                    <a:pt x="17" y="280"/>
                  </a:lnTo>
                  <a:lnTo>
                    <a:pt x="20" y="285"/>
                  </a:lnTo>
                  <a:lnTo>
                    <a:pt x="22" y="292"/>
                  </a:lnTo>
                  <a:lnTo>
                    <a:pt x="29" y="302"/>
                  </a:lnTo>
                  <a:lnTo>
                    <a:pt x="30" y="308"/>
                  </a:lnTo>
                  <a:lnTo>
                    <a:pt x="42" y="325"/>
                  </a:lnTo>
                  <a:lnTo>
                    <a:pt x="47" y="331"/>
                  </a:lnTo>
                  <a:lnTo>
                    <a:pt x="54" y="341"/>
                  </a:lnTo>
                  <a:lnTo>
                    <a:pt x="59" y="346"/>
                  </a:lnTo>
                  <a:lnTo>
                    <a:pt x="62" y="351"/>
                  </a:lnTo>
                  <a:lnTo>
                    <a:pt x="67" y="354"/>
                  </a:lnTo>
                  <a:lnTo>
                    <a:pt x="71" y="359"/>
                  </a:lnTo>
                  <a:lnTo>
                    <a:pt x="76" y="363"/>
                  </a:lnTo>
                  <a:lnTo>
                    <a:pt x="81" y="368"/>
                  </a:lnTo>
                  <a:lnTo>
                    <a:pt x="86" y="371"/>
                  </a:lnTo>
                  <a:lnTo>
                    <a:pt x="93" y="364"/>
                  </a:lnTo>
                  <a:lnTo>
                    <a:pt x="88" y="361"/>
                  </a:lnTo>
                  <a:lnTo>
                    <a:pt x="83" y="356"/>
                  </a:lnTo>
                  <a:lnTo>
                    <a:pt x="78" y="353"/>
                  </a:lnTo>
                  <a:lnTo>
                    <a:pt x="74" y="347"/>
                  </a:lnTo>
                  <a:lnTo>
                    <a:pt x="69" y="344"/>
                  </a:lnTo>
                  <a:lnTo>
                    <a:pt x="66" y="339"/>
                  </a:lnTo>
                  <a:lnTo>
                    <a:pt x="61" y="334"/>
                  </a:lnTo>
                  <a:lnTo>
                    <a:pt x="54" y="324"/>
                  </a:lnTo>
                  <a:lnTo>
                    <a:pt x="49" y="319"/>
                  </a:lnTo>
                  <a:lnTo>
                    <a:pt x="40" y="305"/>
                  </a:lnTo>
                  <a:lnTo>
                    <a:pt x="39" y="298"/>
                  </a:lnTo>
                  <a:lnTo>
                    <a:pt x="32" y="288"/>
                  </a:lnTo>
                  <a:lnTo>
                    <a:pt x="30" y="281"/>
                  </a:lnTo>
                  <a:lnTo>
                    <a:pt x="27" y="276"/>
                  </a:lnTo>
                  <a:lnTo>
                    <a:pt x="25" y="270"/>
                  </a:lnTo>
                  <a:lnTo>
                    <a:pt x="22" y="263"/>
                  </a:lnTo>
                  <a:lnTo>
                    <a:pt x="20" y="256"/>
                  </a:lnTo>
                  <a:lnTo>
                    <a:pt x="18" y="251"/>
                  </a:lnTo>
                  <a:lnTo>
                    <a:pt x="14" y="232"/>
                  </a:lnTo>
                  <a:lnTo>
                    <a:pt x="14" y="226"/>
                  </a:lnTo>
                  <a:lnTo>
                    <a:pt x="12" y="219"/>
                  </a:lnTo>
                  <a:lnTo>
                    <a:pt x="12" y="212"/>
                  </a:lnTo>
                  <a:lnTo>
                    <a:pt x="10" y="205"/>
                  </a:lnTo>
                  <a:lnTo>
                    <a:pt x="10" y="163"/>
                  </a:lnTo>
                  <a:lnTo>
                    <a:pt x="12" y="156"/>
                  </a:lnTo>
                  <a:lnTo>
                    <a:pt x="12" y="149"/>
                  </a:lnTo>
                  <a:lnTo>
                    <a:pt x="14" y="144"/>
                  </a:lnTo>
                  <a:lnTo>
                    <a:pt x="14" y="137"/>
                  </a:lnTo>
                  <a:lnTo>
                    <a:pt x="20" y="112"/>
                  </a:lnTo>
                  <a:lnTo>
                    <a:pt x="22" y="107"/>
                  </a:lnTo>
                  <a:lnTo>
                    <a:pt x="24" y="100"/>
                  </a:lnTo>
                  <a:lnTo>
                    <a:pt x="27" y="93"/>
                  </a:lnTo>
                  <a:lnTo>
                    <a:pt x="29" y="88"/>
                  </a:lnTo>
                  <a:lnTo>
                    <a:pt x="32" y="81"/>
                  </a:lnTo>
                  <a:lnTo>
                    <a:pt x="34" y="76"/>
                  </a:lnTo>
                  <a:lnTo>
                    <a:pt x="37" y="73"/>
                  </a:lnTo>
                  <a:lnTo>
                    <a:pt x="40" y="66"/>
                  </a:lnTo>
                  <a:lnTo>
                    <a:pt x="55" y="41"/>
                  </a:lnTo>
                  <a:lnTo>
                    <a:pt x="61" y="36"/>
                  </a:lnTo>
                  <a:lnTo>
                    <a:pt x="64" y="30"/>
                  </a:lnTo>
                  <a:lnTo>
                    <a:pt x="69" y="27"/>
                  </a:lnTo>
                  <a:lnTo>
                    <a:pt x="73" y="22"/>
                  </a:lnTo>
                  <a:lnTo>
                    <a:pt x="78" y="19"/>
                  </a:lnTo>
                  <a:lnTo>
                    <a:pt x="83" y="14"/>
                  </a:lnTo>
                  <a:lnTo>
                    <a:pt x="93" y="7"/>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51" name="Rectangle 453"/>
            <p:cNvSpPr>
              <a:spLocks noChangeArrowheads="1"/>
            </p:cNvSpPr>
            <p:nvPr/>
          </p:nvSpPr>
          <p:spPr bwMode="auto">
            <a:xfrm>
              <a:off x="2081" y="368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2352" name="Rectangle 454"/>
            <p:cNvSpPr>
              <a:spLocks noChangeArrowheads="1"/>
            </p:cNvSpPr>
            <p:nvPr/>
          </p:nvSpPr>
          <p:spPr bwMode="auto">
            <a:xfrm>
              <a:off x="2081" y="3681"/>
              <a:ext cx="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grpSp>
      <p:sp>
        <p:nvSpPr>
          <p:cNvPr id="31011" name="Rectangle 455"/>
          <p:cNvSpPr>
            <a:spLocks noChangeArrowheads="1"/>
          </p:cNvSpPr>
          <p:nvPr/>
        </p:nvSpPr>
        <p:spPr bwMode="auto">
          <a:xfrm>
            <a:off x="5387976" y="5476875"/>
            <a:ext cx="857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12" name="Rectangle 456"/>
          <p:cNvSpPr>
            <a:spLocks noChangeArrowheads="1"/>
          </p:cNvSpPr>
          <p:nvPr/>
        </p:nvSpPr>
        <p:spPr bwMode="auto">
          <a:xfrm>
            <a:off x="5387975" y="5491163"/>
            <a:ext cx="841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a</a:t>
            </a:r>
            <a:endParaRPr lang="fr-FR" sz="2400">
              <a:latin typeface="Times New Roman" pitchFamily="18" charset="0"/>
            </a:endParaRPr>
          </a:p>
        </p:txBody>
      </p:sp>
      <p:sp>
        <p:nvSpPr>
          <p:cNvPr id="31013" name="Rectangle 457"/>
          <p:cNvSpPr>
            <a:spLocks noChangeArrowheads="1"/>
          </p:cNvSpPr>
          <p:nvPr/>
        </p:nvSpPr>
        <p:spPr bwMode="auto">
          <a:xfrm>
            <a:off x="5472114" y="5476875"/>
            <a:ext cx="968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14" name="Rectangle 458"/>
          <p:cNvSpPr>
            <a:spLocks noChangeArrowheads="1"/>
          </p:cNvSpPr>
          <p:nvPr/>
        </p:nvSpPr>
        <p:spPr bwMode="auto">
          <a:xfrm>
            <a:off x="5472113" y="5491164"/>
            <a:ext cx="635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baseline="30000">
                <a:solidFill>
                  <a:srgbClr val="000000"/>
                </a:solidFill>
                <a:latin typeface="Times New Roman" pitchFamily="18" charset="0"/>
              </a:rPr>
              <a:t>2</a:t>
            </a:r>
            <a:endParaRPr lang="fr-FR" sz="2400" baseline="30000">
              <a:latin typeface="Times New Roman" pitchFamily="18" charset="0"/>
            </a:endParaRPr>
          </a:p>
        </p:txBody>
      </p:sp>
      <p:sp>
        <p:nvSpPr>
          <p:cNvPr id="31015" name="Rectangle 459"/>
          <p:cNvSpPr>
            <a:spLocks noChangeArrowheads="1"/>
          </p:cNvSpPr>
          <p:nvPr/>
        </p:nvSpPr>
        <p:spPr bwMode="auto">
          <a:xfrm>
            <a:off x="5387975" y="5826125"/>
            <a:ext cx="968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16" name="Rectangle 460"/>
          <p:cNvSpPr>
            <a:spLocks noChangeArrowheads="1"/>
          </p:cNvSpPr>
          <p:nvPr/>
        </p:nvSpPr>
        <p:spPr bwMode="auto">
          <a:xfrm>
            <a:off x="5387975" y="5840413"/>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dirty="0">
                <a:solidFill>
                  <a:srgbClr val="FF00FF"/>
                </a:solidFill>
                <a:latin typeface="Times New Roman" pitchFamily="18" charset="0"/>
              </a:rPr>
              <a:t>b</a:t>
            </a:r>
            <a:endParaRPr lang="fr-FR" sz="2400" dirty="0">
              <a:latin typeface="Times New Roman" pitchFamily="18" charset="0"/>
            </a:endParaRPr>
          </a:p>
        </p:txBody>
      </p:sp>
      <p:sp>
        <p:nvSpPr>
          <p:cNvPr id="31017" name="Rectangle 461"/>
          <p:cNvSpPr>
            <a:spLocks noChangeArrowheads="1"/>
          </p:cNvSpPr>
          <p:nvPr/>
        </p:nvSpPr>
        <p:spPr bwMode="auto">
          <a:xfrm>
            <a:off x="5483225" y="5826125"/>
            <a:ext cx="968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18" name="Rectangle 462"/>
          <p:cNvSpPr>
            <a:spLocks noChangeArrowheads="1"/>
          </p:cNvSpPr>
          <p:nvPr/>
        </p:nvSpPr>
        <p:spPr bwMode="auto">
          <a:xfrm>
            <a:off x="5483225" y="5840414"/>
            <a:ext cx="6350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baseline="30000">
                <a:solidFill>
                  <a:srgbClr val="FF00FF"/>
                </a:solidFill>
                <a:latin typeface="Times New Roman" pitchFamily="18" charset="0"/>
              </a:rPr>
              <a:t>2</a:t>
            </a:r>
            <a:endParaRPr lang="fr-FR" sz="2400" baseline="30000">
              <a:latin typeface="Times New Roman" pitchFamily="18" charset="0"/>
            </a:endParaRPr>
          </a:p>
        </p:txBody>
      </p:sp>
      <p:sp>
        <p:nvSpPr>
          <p:cNvPr id="31019" name="Line 463"/>
          <p:cNvSpPr>
            <a:spLocks noChangeShapeType="1"/>
          </p:cNvSpPr>
          <p:nvPr/>
        </p:nvSpPr>
        <p:spPr bwMode="auto">
          <a:xfrm>
            <a:off x="4856163" y="5778501"/>
            <a:ext cx="69850" cy="428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20" name="Freeform 464"/>
          <p:cNvSpPr>
            <a:spLocks/>
          </p:cNvSpPr>
          <p:nvPr/>
        </p:nvSpPr>
        <p:spPr bwMode="auto">
          <a:xfrm>
            <a:off x="4902200" y="5794376"/>
            <a:ext cx="46038" cy="41275"/>
          </a:xfrm>
          <a:custGeom>
            <a:avLst/>
            <a:gdLst>
              <a:gd name="T0" fmla="*/ 2147483647 w 29"/>
              <a:gd name="T1" fmla="*/ 2147483647 h 26"/>
              <a:gd name="T2" fmla="*/ 2147483647 w 29"/>
              <a:gd name="T3" fmla="*/ 0 h 26"/>
              <a:gd name="T4" fmla="*/ 0 w 29"/>
              <a:gd name="T5" fmla="*/ 2147483647 h 26"/>
              <a:gd name="T6" fmla="*/ 2147483647 w 29"/>
              <a:gd name="T7" fmla="*/ 2147483647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29" y="26"/>
                </a:moveTo>
                <a:lnTo>
                  <a:pt x="15" y="0"/>
                </a:lnTo>
                <a:lnTo>
                  <a:pt x="0" y="26"/>
                </a:lnTo>
                <a:lnTo>
                  <a:pt x="29" y="26"/>
                </a:lnTo>
                <a:close/>
              </a:path>
            </a:pathLst>
          </a:custGeom>
          <a:solidFill>
            <a:srgbClr val="8000FF"/>
          </a:solidFill>
          <a:ln w="1588">
            <a:solidFill>
              <a:srgbClr val="000000"/>
            </a:solidFill>
            <a:round/>
            <a:headEnd/>
            <a:tailEnd/>
          </a:ln>
        </p:spPr>
        <p:txBody>
          <a:bodyPr/>
          <a:lstStyle/>
          <a:p>
            <a:endParaRPr lang="en-US"/>
          </a:p>
        </p:txBody>
      </p:sp>
      <p:sp>
        <p:nvSpPr>
          <p:cNvPr id="31021" name="Line 465"/>
          <p:cNvSpPr>
            <a:spLocks noChangeShapeType="1"/>
          </p:cNvSpPr>
          <p:nvPr/>
        </p:nvSpPr>
        <p:spPr bwMode="auto">
          <a:xfrm>
            <a:off x="4821238" y="5942014"/>
            <a:ext cx="80962"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22" name="Freeform 466"/>
          <p:cNvSpPr>
            <a:spLocks/>
          </p:cNvSpPr>
          <p:nvPr/>
        </p:nvSpPr>
        <p:spPr bwMode="auto">
          <a:xfrm>
            <a:off x="4889500" y="5918200"/>
            <a:ext cx="39688" cy="46038"/>
          </a:xfrm>
          <a:custGeom>
            <a:avLst/>
            <a:gdLst>
              <a:gd name="T0" fmla="*/ 2147483647 w 25"/>
              <a:gd name="T1" fmla="*/ 2147483647 h 29"/>
              <a:gd name="T2" fmla="*/ 0 w 25"/>
              <a:gd name="T3" fmla="*/ 0 h 29"/>
              <a:gd name="T4" fmla="*/ 0 w 25"/>
              <a:gd name="T5" fmla="*/ 2147483647 h 29"/>
              <a:gd name="T6" fmla="*/ 2147483647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25" y="15"/>
                </a:moveTo>
                <a:lnTo>
                  <a:pt x="0" y="0"/>
                </a:lnTo>
                <a:lnTo>
                  <a:pt x="0" y="29"/>
                </a:lnTo>
                <a:lnTo>
                  <a:pt x="25" y="15"/>
                </a:lnTo>
                <a:close/>
              </a:path>
            </a:pathLst>
          </a:custGeom>
          <a:solidFill>
            <a:srgbClr val="8000FF"/>
          </a:solidFill>
          <a:ln w="1588">
            <a:solidFill>
              <a:srgbClr val="000000"/>
            </a:solidFill>
            <a:round/>
            <a:headEnd/>
            <a:tailEnd/>
          </a:ln>
        </p:spPr>
        <p:txBody>
          <a:bodyPr/>
          <a:lstStyle/>
          <a:p>
            <a:endParaRPr lang="en-US"/>
          </a:p>
        </p:txBody>
      </p:sp>
      <p:sp>
        <p:nvSpPr>
          <p:cNvPr id="31023" name="Line 467"/>
          <p:cNvSpPr>
            <a:spLocks noChangeShapeType="1"/>
          </p:cNvSpPr>
          <p:nvPr/>
        </p:nvSpPr>
        <p:spPr bwMode="auto">
          <a:xfrm flipV="1">
            <a:off x="4886326" y="6034089"/>
            <a:ext cx="68263" cy="476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24" name="Freeform 468"/>
          <p:cNvSpPr>
            <a:spLocks/>
          </p:cNvSpPr>
          <p:nvPr/>
        </p:nvSpPr>
        <p:spPr bwMode="auto">
          <a:xfrm>
            <a:off x="4926013" y="6018213"/>
            <a:ext cx="49212" cy="42862"/>
          </a:xfrm>
          <a:custGeom>
            <a:avLst/>
            <a:gdLst>
              <a:gd name="T0" fmla="*/ 2147483647 w 31"/>
              <a:gd name="T1" fmla="*/ 0 h 27"/>
              <a:gd name="T2" fmla="*/ 0 w 31"/>
              <a:gd name="T3" fmla="*/ 2147483647 h 27"/>
              <a:gd name="T4" fmla="*/ 2147483647 w 31"/>
              <a:gd name="T5" fmla="*/ 2147483647 h 27"/>
              <a:gd name="T6" fmla="*/ 2147483647 w 31"/>
              <a:gd name="T7" fmla="*/ 0 h 27"/>
              <a:gd name="T8" fmla="*/ 0 60000 65536"/>
              <a:gd name="T9" fmla="*/ 0 60000 65536"/>
              <a:gd name="T10" fmla="*/ 0 60000 65536"/>
              <a:gd name="T11" fmla="*/ 0 60000 65536"/>
              <a:gd name="T12" fmla="*/ 0 w 31"/>
              <a:gd name="T13" fmla="*/ 0 h 27"/>
              <a:gd name="T14" fmla="*/ 31 w 31"/>
              <a:gd name="T15" fmla="*/ 27 h 27"/>
            </a:gdLst>
            <a:ahLst/>
            <a:cxnLst>
              <a:cxn ang="T8">
                <a:pos x="T0" y="T1"/>
              </a:cxn>
              <a:cxn ang="T9">
                <a:pos x="T2" y="T3"/>
              </a:cxn>
              <a:cxn ang="T10">
                <a:pos x="T4" y="T5"/>
              </a:cxn>
              <a:cxn ang="T11">
                <a:pos x="T6" y="T7"/>
              </a:cxn>
            </a:cxnLst>
            <a:rect l="T12" t="T13" r="T14" b="T15"/>
            <a:pathLst>
              <a:path w="31" h="27">
                <a:moveTo>
                  <a:pt x="31" y="0"/>
                </a:moveTo>
                <a:lnTo>
                  <a:pt x="0" y="4"/>
                </a:lnTo>
                <a:lnTo>
                  <a:pt x="19" y="27"/>
                </a:lnTo>
                <a:lnTo>
                  <a:pt x="31" y="0"/>
                </a:lnTo>
                <a:close/>
              </a:path>
            </a:pathLst>
          </a:custGeom>
          <a:solidFill>
            <a:srgbClr val="8000FF"/>
          </a:solidFill>
          <a:ln w="1588">
            <a:solidFill>
              <a:srgbClr val="000000"/>
            </a:solidFill>
            <a:round/>
            <a:headEnd/>
            <a:tailEnd/>
          </a:ln>
        </p:spPr>
        <p:txBody>
          <a:bodyPr/>
          <a:lstStyle/>
          <a:p>
            <a:endParaRPr lang="en-US"/>
          </a:p>
        </p:txBody>
      </p:sp>
      <p:sp>
        <p:nvSpPr>
          <p:cNvPr id="31025" name="Freeform 469"/>
          <p:cNvSpPr>
            <a:spLocks/>
          </p:cNvSpPr>
          <p:nvPr/>
        </p:nvSpPr>
        <p:spPr bwMode="auto">
          <a:xfrm>
            <a:off x="4862514" y="5568950"/>
            <a:ext cx="39687" cy="46038"/>
          </a:xfrm>
          <a:custGeom>
            <a:avLst/>
            <a:gdLst>
              <a:gd name="T0" fmla="*/ 2147483647 w 25"/>
              <a:gd name="T1" fmla="*/ 2147483647 h 29"/>
              <a:gd name="T2" fmla="*/ 0 w 25"/>
              <a:gd name="T3" fmla="*/ 0 h 29"/>
              <a:gd name="T4" fmla="*/ 0 w 25"/>
              <a:gd name="T5" fmla="*/ 2147483647 h 29"/>
              <a:gd name="T6" fmla="*/ 2147483647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25" y="14"/>
                </a:moveTo>
                <a:lnTo>
                  <a:pt x="0" y="0"/>
                </a:lnTo>
                <a:lnTo>
                  <a:pt x="0" y="29"/>
                </a:lnTo>
                <a:lnTo>
                  <a:pt x="25" y="14"/>
                </a:lnTo>
                <a:close/>
              </a:path>
            </a:pathLst>
          </a:custGeom>
          <a:solidFill>
            <a:srgbClr val="000000"/>
          </a:solidFill>
          <a:ln w="1588">
            <a:solidFill>
              <a:srgbClr val="000000"/>
            </a:solidFill>
            <a:round/>
            <a:headEnd/>
            <a:tailEnd/>
          </a:ln>
        </p:spPr>
        <p:txBody>
          <a:bodyPr/>
          <a:lstStyle/>
          <a:p>
            <a:endParaRPr lang="en-US"/>
          </a:p>
        </p:txBody>
      </p:sp>
      <p:sp>
        <p:nvSpPr>
          <p:cNvPr id="31026" name="Line 470"/>
          <p:cNvSpPr>
            <a:spLocks noChangeShapeType="1"/>
          </p:cNvSpPr>
          <p:nvPr/>
        </p:nvSpPr>
        <p:spPr bwMode="auto">
          <a:xfrm>
            <a:off x="4811714" y="5495925"/>
            <a:ext cx="96837" cy="4603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27" name="Freeform 471"/>
          <p:cNvSpPr>
            <a:spLocks/>
          </p:cNvSpPr>
          <p:nvPr/>
        </p:nvSpPr>
        <p:spPr bwMode="auto">
          <a:xfrm>
            <a:off x="4886325" y="5514976"/>
            <a:ext cx="46038" cy="41275"/>
          </a:xfrm>
          <a:custGeom>
            <a:avLst/>
            <a:gdLst>
              <a:gd name="T0" fmla="*/ 2147483647 w 29"/>
              <a:gd name="T1" fmla="*/ 2147483647 h 26"/>
              <a:gd name="T2" fmla="*/ 2147483647 w 29"/>
              <a:gd name="T3" fmla="*/ 0 h 26"/>
              <a:gd name="T4" fmla="*/ 0 w 29"/>
              <a:gd name="T5" fmla="*/ 2147483647 h 26"/>
              <a:gd name="T6" fmla="*/ 2147483647 w 29"/>
              <a:gd name="T7" fmla="*/ 2147483647 h 26"/>
              <a:gd name="T8" fmla="*/ 0 60000 65536"/>
              <a:gd name="T9" fmla="*/ 0 60000 65536"/>
              <a:gd name="T10" fmla="*/ 0 60000 65536"/>
              <a:gd name="T11" fmla="*/ 0 60000 65536"/>
              <a:gd name="T12" fmla="*/ 0 w 29"/>
              <a:gd name="T13" fmla="*/ 0 h 26"/>
              <a:gd name="T14" fmla="*/ 29 w 29"/>
              <a:gd name="T15" fmla="*/ 26 h 26"/>
            </a:gdLst>
            <a:ahLst/>
            <a:cxnLst>
              <a:cxn ang="T8">
                <a:pos x="T0" y="T1"/>
              </a:cxn>
              <a:cxn ang="T9">
                <a:pos x="T2" y="T3"/>
              </a:cxn>
              <a:cxn ang="T10">
                <a:pos x="T4" y="T5"/>
              </a:cxn>
              <a:cxn ang="T11">
                <a:pos x="T6" y="T7"/>
              </a:cxn>
            </a:cxnLst>
            <a:rect l="T12" t="T13" r="T14" b="T15"/>
            <a:pathLst>
              <a:path w="29" h="26">
                <a:moveTo>
                  <a:pt x="29" y="24"/>
                </a:moveTo>
                <a:lnTo>
                  <a:pt x="12" y="0"/>
                </a:lnTo>
                <a:lnTo>
                  <a:pt x="0" y="26"/>
                </a:lnTo>
                <a:lnTo>
                  <a:pt x="29" y="24"/>
                </a:lnTo>
                <a:close/>
              </a:path>
            </a:pathLst>
          </a:custGeom>
          <a:solidFill>
            <a:srgbClr val="000000"/>
          </a:solidFill>
          <a:ln w="1588">
            <a:solidFill>
              <a:srgbClr val="000000"/>
            </a:solidFill>
            <a:round/>
            <a:headEnd/>
            <a:tailEnd/>
          </a:ln>
        </p:spPr>
        <p:txBody>
          <a:bodyPr/>
          <a:lstStyle/>
          <a:p>
            <a:endParaRPr lang="en-US"/>
          </a:p>
        </p:txBody>
      </p:sp>
      <p:sp>
        <p:nvSpPr>
          <p:cNvPr id="31028" name="Line 472"/>
          <p:cNvSpPr>
            <a:spLocks noChangeShapeType="1"/>
          </p:cNvSpPr>
          <p:nvPr/>
        </p:nvSpPr>
        <p:spPr bwMode="auto">
          <a:xfrm flipV="1">
            <a:off x="4803775" y="5678489"/>
            <a:ext cx="96838" cy="523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29" name="Freeform 473"/>
          <p:cNvSpPr>
            <a:spLocks/>
          </p:cNvSpPr>
          <p:nvPr/>
        </p:nvSpPr>
        <p:spPr bwMode="auto">
          <a:xfrm>
            <a:off x="4875214" y="5665789"/>
            <a:ext cx="46037" cy="39687"/>
          </a:xfrm>
          <a:custGeom>
            <a:avLst/>
            <a:gdLst>
              <a:gd name="T0" fmla="*/ 2147483647 w 29"/>
              <a:gd name="T1" fmla="*/ 2147483647 h 25"/>
              <a:gd name="T2" fmla="*/ 0 w 29"/>
              <a:gd name="T3" fmla="*/ 0 h 25"/>
              <a:gd name="T4" fmla="*/ 2147483647 w 29"/>
              <a:gd name="T5" fmla="*/ 2147483647 h 25"/>
              <a:gd name="T6" fmla="*/ 2147483647 w 29"/>
              <a:gd name="T7" fmla="*/ 2147483647 h 25"/>
              <a:gd name="T8" fmla="*/ 0 60000 65536"/>
              <a:gd name="T9" fmla="*/ 0 60000 65536"/>
              <a:gd name="T10" fmla="*/ 0 60000 65536"/>
              <a:gd name="T11" fmla="*/ 0 60000 65536"/>
              <a:gd name="T12" fmla="*/ 0 w 29"/>
              <a:gd name="T13" fmla="*/ 0 h 25"/>
              <a:gd name="T14" fmla="*/ 29 w 29"/>
              <a:gd name="T15" fmla="*/ 25 h 25"/>
            </a:gdLst>
            <a:ahLst/>
            <a:cxnLst>
              <a:cxn ang="T8">
                <a:pos x="T0" y="T1"/>
              </a:cxn>
              <a:cxn ang="T9">
                <a:pos x="T2" y="T3"/>
              </a:cxn>
              <a:cxn ang="T10">
                <a:pos x="T4" y="T5"/>
              </a:cxn>
              <a:cxn ang="T11">
                <a:pos x="T6" y="T7"/>
              </a:cxn>
            </a:cxnLst>
            <a:rect l="T12" t="T13" r="T14" b="T15"/>
            <a:pathLst>
              <a:path w="29" h="25">
                <a:moveTo>
                  <a:pt x="29" y="2"/>
                </a:moveTo>
                <a:lnTo>
                  <a:pt x="0" y="0"/>
                </a:lnTo>
                <a:lnTo>
                  <a:pt x="14" y="25"/>
                </a:lnTo>
                <a:lnTo>
                  <a:pt x="29" y="2"/>
                </a:lnTo>
                <a:close/>
              </a:path>
            </a:pathLst>
          </a:custGeom>
          <a:solidFill>
            <a:srgbClr val="000000"/>
          </a:solidFill>
          <a:ln w="1588">
            <a:solidFill>
              <a:srgbClr val="000000"/>
            </a:solidFill>
            <a:round/>
            <a:headEnd/>
            <a:tailEnd/>
          </a:ln>
        </p:spPr>
        <p:txBody>
          <a:bodyPr/>
          <a:lstStyle/>
          <a:p>
            <a:endParaRPr lang="en-US"/>
          </a:p>
        </p:txBody>
      </p:sp>
      <p:sp>
        <p:nvSpPr>
          <p:cNvPr id="31030" name="Line 474"/>
          <p:cNvSpPr>
            <a:spLocks noChangeShapeType="1"/>
          </p:cNvSpPr>
          <p:nvPr/>
        </p:nvSpPr>
        <p:spPr bwMode="auto">
          <a:xfrm flipH="1">
            <a:off x="4795839" y="5591175"/>
            <a:ext cx="79375"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31" name="Rectangle 475"/>
          <p:cNvSpPr>
            <a:spLocks noChangeArrowheads="1"/>
          </p:cNvSpPr>
          <p:nvPr/>
        </p:nvSpPr>
        <p:spPr bwMode="auto">
          <a:xfrm>
            <a:off x="7000876" y="4811713"/>
            <a:ext cx="10382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32" name="Rectangle 476"/>
          <p:cNvSpPr>
            <a:spLocks noChangeArrowheads="1"/>
          </p:cNvSpPr>
          <p:nvPr/>
        </p:nvSpPr>
        <p:spPr bwMode="auto">
          <a:xfrm>
            <a:off x="7000876" y="4827588"/>
            <a:ext cx="104676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700">
                <a:solidFill>
                  <a:srgbClr val="000000"/>
                </a:solidFill>
                <a:latin typeface="Times New Roman" pitchFamily="18" charset="0"/>
              </a:rPr>
              <a:t>Reception 3</a:t>
            </a:r>
            <a:endParaRPr lang="fr-FR" sz="2400">
              <a:latin typeface="Times New Roman" pitchFamily="18" charset="0"/>
            </a:endParaRPr>
          </a:p>
        </p:txBody>
      </p:sp>
      <p:grpSp>
        <p:nvGrpSpPr>
          <p:cNvPr id="31033" name="Group 477"/>
          <p:cNvGrpSpPr>
            <a:grpSpLocks/>
          </p:cNvGrpSpPr>
          <p:nvPr/>
        </p:nvGrpSpPr>
        <p:grpSpPr bwMode="auto">
          <a:xfrm>
            <a:off x="8320089" y="4889500"/>
            <a:ext cx="327025" cy="109538"/>
            <a:chOff x="4281" y="3080"/>
            <a:chExt cx="206" cy="69"/>
          </a:xfrm>
        </p:grpSpPr>
        <p:sp>
          <p:nvSpPr>
            <p:cNvPr id="32345" name="Rectangle 478"/>
            <p:cNvSpPr>
              <a:spLocks noChangeArrowheads="1"/>
            </p:cNvSpPr>
            <p:nvPr/>
          </p:nvSpPr>
          <p:spPr bwMode="auto">
            <a:xfrm>
              <a:off x="4332" y="3094"/>
              <a:ext cx="155" cy="45"/>
            </a:xfrm>
            <a:prstGeom prst="rect">
              <a:avLst/>
            </a:prstGeom>
            <a:solidFill>
              <a:srgbClr val="00FFFF"/>
            </a:solidFill>
            <a:ln w="1588">
              <a:solidFill>
                <a:srgbClr val="000000"/>
              </a:solidFill>
              <a:miter lim="800000"/>
              <a:headEnd/>
              <a:tailEnd/>
            </a:ln>
          </p:spPr>
          <p:txBody>
            <a:bodyPr/>
            <a:lstStyle/>
            <a:p>
              <a:endParaRPr lang="en-US">
                <a:latin typeface="Calibri" pitchFamily="34" charset="0"/>
              </a:endParaRPr>
            </a:p>
          </p:txBody>
        </p:sp>
        <p:sp>
          <p:nvSpPr>
            <p:cNvPr id="32346" name="Freeform 479"/>
            <p:cNvSpPr>
              <a:spLocks/>
            </p:cNvSpPr>
            <p:nvPr/>
          </p:nvSpPr>
          <p:spPr bwMode="auto">
            <a:xfrm>
              <a:off x="4281" y="3080"/>
              <a:ext cx="51" cy="69"/>
            </a:xfrm>
            <a:custGeom>
              <a:avLst/>
              <a:gdLst>
                <a:gd name="T0" fmla="*/ 0 w 51"/>
                <a:gd name="T1" fmla="*/ 35 h 69"/>
                <a:gd name="T2" fmla="*/ 51 w 51"/>
                <a:gd name="T3" fmla="*/ 69 h 69"/>
                <a:gd name="T4" fmla="*/ 51 w 51"/>
                <a:gd name="T5" fmla="*/ 0 h 69"/>
                <a:gd name="T6" fmla="*/ 0 w 51"/>
                <a:gd name="T7" fmla="*/ 35 h 69"/>
                <a:gd name="T8" fmla="*/ 0 60000 65536"/>
                <a:gd name="T9" fmla="*/ 0 60000 65536"/>
                <a:gd name="T10" fmla="*/ 0 60000 65536"/>
                <a:gd name="T11" fmla="*/ 0 60000 65536"/>
                <a:gd name="T12" fmla="*/ 0 w 51"/>
                <a:gd name="T13" fmla="*/ 0 h 69"/>
                <a:gd name="T14" fmla="*/ 51 w 51"/>
                <a:gd name="T15" fmla="*/ 69 h 69"/>
              </a:gdLst>
              <a:ahLst/>
              <a:cxnLst>
                <a:cxn ang="T8">
                  <a:pos x="T0" y="T1"/>
                </a:cxn>
                <a:cxn ang="T9">
                  <a:pos x="T2" y="T3"/>
                </a:cxn>
                <a:cxn ang="T10">
                  <a:pos x="T4" y="T5"/>
                </a:cxn>
                <a:cxn ang="T11">
                  <a:pos x="T6" y="T7"/>
                </a:cxn>
              </a:cxnLst>
              <a:rect l="T12" t="T13" r="T14" b="T15"/>
              <a:pathLst>
                <a:path w="51" h="69">
                  <a:moveTo>
                    <a:pt x="0" y="35"/>
                  </a:moveTo>
                  <a:lnTo>
                    <a:pt x="51" y="69"/>
                  </a:lnTo>
                  <a:lnTo>
                    <a:pt x="51" y="0"/>
                  </a:lnTo>
                  <a:lnTo>
                    <a:pt x="0" y="35"/>
                  </a:lnTo>
                  <a:close/>
                </a:path>
              </a:pathLst>
            </a:custGeom>
            <a:solidFill>
              <a:srgbClr val="00FFFF"/>
            </a:solidFill>
            <a:ln w="1588">
              <a:solidFill>
                <a:srgbClr val="000000"/>
              </a:solidFill>
              <a:round/>
              <a:headEnd/>
              <a:tailEnd/>
            </a:ln>
          </p:spPr>
          <p:txBody>
            <a:bodyPr/>
            <a:lstStyle/>
            <a:p>
              <a:endParaRPr lang="en-US"/>
            </a:p>
          </p:txBody>
        </p:sp>
      </p:grpSp>
      <p:sp>
        <p:nvSpPr>
          <p:cNvPr id="31034" name="Oval 480"/>
          <p:cNvSpPr>
            <a:spLocks noChangeArrowheads="1"/>
          </p:cNvSpPr>
          <p:nvPr/>
        </p:nvSpPr>
        <p:spPr bwMode="auto">
          <a:xfrm>
            <a:off x="9159875" y="5551488"/>
            <a:ext cx="84138" cy="100012"/>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31035" name="Oval 481"/>
          <p:cNvSpPr>
            <a:spLocks noChangeArrowheads="1"/>
          </p:cNvSpPr>
          <p:nvPr/>
        </p:nvSpPr>
        <p:spPr bwMode="auto">
          <a:xfrm>
            <a:off x="9185275" y="5861051"/>
            <a:ext cx="58738" cy="68263"/>
          </a:xfrm>
          <a:prstGeom prst="ellipse">
            <a:avLst/>
          </a:prstGeom>
          <a:solidFill>
            <a:srgbClr val="8000FF"/>
          </a:solidFill>
          <a:ln w="1588">
            <a:solidFill>
              <a:srgbClr val="000000"/>
            </a:solidFill>
            <a:round/>
            <a:headEnd/>
            <a:tailEnd/>
          </a:ln>
        </p:spPr>
        <p:txBody>
          <a:bodyPr/>
          <a:lstStyle/>
          <a:p>
            <a:endParaRPr lang="en-US">
              <a:latin typeface="Calibri" pitchFamily="34" charset="0"/>
            </a:endParaRPr>
          </a:p>
        </p:txBody>
      </p:sp>
      <p:sp>
        <p:nvSpPr>
          <p:cNvPr id="31036" name="Line 483"/>
          <p:cNvSpPr>
            <a:spLocks noChangeShapeType="1"/>
          </p:cNvSpPr>
          <p:nvPr/>
        </p:nvSpPr>
        <p:spPr bwMode="auto">
          <a:xfrm>
            <a:off x="7407276" y="52133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37" name="Rectangle 484"/>
          <p:cNvSpPr>
            <a:spLocks noChangeArrowheads="1"/>
          </p:cNvSpPr>
          <p:nvPr/>
        </p:nvSpPr>
        <p:spPr bwMode="auto">
          <a:xfrm>
            <a:off x="7729539" y="518160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38" name="Line 485"/>
          <p:cNvSpPr>
            <a:spLocks noChangeShapeType="1"/>
          </p:cNvSpPr>
          <p:nvPr/>
        </p:nvSpPr>
        <p:spPr bwMode="auto">
          <a:xfrm>
            <a:off x="7407276" y="52784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39" name="Rectangle 486"/>
          <p:cNvSpPr>
            <a:spLocks noChangeArrowheads="1"/>
          </p:cNvSpPr>
          <p:nvPr/>
        </p:nvSpPr>
        <p:spPr bwMode="auto">
          <a:xfrm>
            <a:off x="7729539" y="52466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40" name="Line 487"/>
          <p:cNvSpPr>
            <a:spLocks noChangeShapeType="1"/>
          </p:cNvSpPr>
          <p:nvPr/>
        </p:nvSpPr>
        <p:spPr bwMode="auto">
          <a:xfrm>
            <a:off x="7407276" y="53435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41" name="Rectangle 488"/>
          <p:cNvSpPr>
            <a:spLocks noChangeArrowheads="1"/>
          </p:cNvSpPr>
          <p:nvPr/>
        </p:nvSpPr>
        <p:spPr bwMode="auto">
          <a:xfrm>
            <a:off x="7729539" y="531018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42" name="Line 489"/>
          <p:cNvSpPr>
            <a:spLocks noChangeShapeType="1"/>
          </p:cNvSpPr>
          <p:nvPr/>
        </p:nvSpPr>
        <p:spPr bwMode="auto">
          <a:xfrm>
            <a:off x="7407276" y="54070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43" name="Rectangle 490"/>
          <p:cNvSpPr>
            <a:spLocks noChangeArrowheads="1"/>
          </p:cNvSpPr>
          <p:nvPr/>
        </p:nvSpPr>
        <p:spPr bwMode="auto">
          <a:xfrm>
            <a:off x="7729539" y="53752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44" name="Line 491"/>
          <p:cNvSpPr>
            <a:spLocks noChangeShapeType="1"/>
          </p:cNvSpPr>
          <p:nvPr/>
        </p:nvSpPr>
        <p:spPr bwMode="auto">
          <a:xfrm>
            <a:off x="7407276" y="54721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45" name="Rectangle 492"/>
          <p:cNvSpPr>
            <a:spLocks noChangeArrowheads="1"/>
          </p:cNvSpPr>
          <p:nvPr/>
        </p:nvSpPr>
        <p:spPr bwMode="auto">
          <a:xfrm>
            <a:off x="7729539" y="5438775"/>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46" name="Line 493"/>
          <p:cNvSpPr>
            <a:spLocks noChangeShapeType="1"/>
          </p:cNvSpPr>
          <p:nvPr/>
        </p:nvSpPr>
        <p:spPr bwMode="auto">
          <a:xfrm>
            <a:off x="7407276" y="55356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47" name="Rectangle 494"/>
          <p:cNvSpPr>
            <a:spLocks noChangeArrowheads="1"/>
          </p:cNvSpPr>
          <p:nvPr/>
        </p:nvSpPr>
        <p:spPr bwMode="auto">
          <a:xfrm>
            <a:off x="7729539" y="55038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48" name="Line 495"/>
          <p:cNvSpPr>
            <a:spLocks noChangeShapeType="1"/>
          </p:cNvSpPr>
          <p:nvPr/>
        </p:nvSpPr>
        <p:spPr bwMode="auto">
          <a:xfrm>
            <a:off x="7407276" y="560070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49" name="Rectangle 496"/>
          <p:cNvSpPr>
            <a:spLocks noChangeArrowheads="1"/>
          </p:cNvSpPr>
          <p:nvPr/>
        </p:nvSpPr>
        <p:spPr bwMode="auto">
          <a:xfrm>
            <a:off x="7729539" y="556895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50" name="Line 497"/>
          <p:cNvSpPr>
            <a:spLocks noChangeShapeType="1"/>
          </p:cNvSpPr>
          <p:nvPr/>
        </p:nvSpPr>
        <p:spPr bwMode="auto">
          <a:xfrm>
            <a:off x="7407276" y="566420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51" name="Rectangle 498"/>
          <p:cNvSpPr>
            <a:spLocks noChangeArrowheads="1"/>
          </p:cNvSpPr>
          <p:nvPr/>
        </p:nvSpPr>
        <p:spPr bwMode="auto">
          <a:xfrm>
            <a:off x="7729539" y="563245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52" name="Line 499"/>
          <p:cNvSpPr>
            <a:spLocks noChangeShapeType="1"/>
          </p:cNvSpPr>
          <p:nvPr/>
        </p:nvSpPr>
        <p:spPr bwMode="auto">
          <a:xfrm>
            <a:off x="7407276" y="566420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53" name="Rectangle 500"/>
          <p:cNvSpPr>
            <a:spLocks noChangeArrowheads="1"/>
          </p:cNvSpPr>
          <p:nvPr/>
        </p:nvSpPr>
        <p:spPr bwMode="auto">
          <a:xfrm>
            <a:off x="7729539" y="5632451"/>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54" name="Line 501"/>
          <p:cNvSpPr>
            <a:spLocks noChangeShapeType="1"/>
          </p:cNvSpPr>
          <p:nvPr/>
        </p:nvSpPr>
        <p:spPr bwMode="auto">
          <a:xfrm>
            <a:off x="7407276" y="572928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55" name="Rectangle 502"/>
          <p:cNvSpPr>
            <a:spLocks noChangeArrowheads="1"/>
          </p:cNvSpPr>
          <p:nvPr/>
        </p:nvSpPr>
        <p:spPr bwMode="auto">
          <a:xfrm>
            <a:off x="7729539" y="569753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56" name="Line 503"/>
          <p:cNvSpPr>
            <a:spLocks noChangeShapeType="1"/>
          </p:cNvSpPr>
          <p:nvPr/>
        </p:nvSpPr>
        <p:spPr bwMode="auto">
          <a:xfrm>
            <a:off x="7407276" y="579437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57" name="Rectangle 504"/>
          <p:cNvSpPr>
            <a:spLocks noChangeArrowheads="1"/>
          </p:cNvSpPr>
          <p:nvPr/>
        </p:nvSpPr>
        <p:spPr bwMode="auto">
          <a:xfrm>
            <a:off x="7729539" y="5761039"/>
            <a:ext cx="33337" cy="7143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58" name="Line 505"/>
          <p:cNvSpPr>
            <a:spLocks noChangeShapeType="1"/>
          </p:cNvSpPr>
          <p:nvPr/>
        </p:nvSpPr>
        <p:spPr bwMode="auto">
          <a:xfrm>
            <a:off x="7407276" y="5861050"/>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59" name="Rectangle 506"/>
          <p:cNvSpPr>
            <a:spLocks noChangeArrowheads="1"/>
          </p:cNvSpPr>
          <p:nvPr/>
        </p:nvSpPr>
        <p:spPr bwMode="auto">
          <a:xfrm>
            <a:off x="7729539" y="5827713"/>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60" name="Line 507"/>
          <p:cNvSpPr>
            <a:spLocks noChangeShapeType="1"/>
          </p:cNvSpPr>
          <p:nvPr/>
        </p:nvSpPr>
        <p:spPr bwMode="auto">
          <a:xfrm>
            <a:off x="7407276" y="59261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61" name="Rectangle 508"/>
          <p:cNvSpPr>
            <a:spLocks noChangeArrowheads="1"/>
          </p:cNvSpPr>
          <p:nvPr/>
        </p:nvSpPr>
        <p:spPr bwMode="auto">
          <a:xfrm>
            <a:off x="7729539" y="5892800"/>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62" name="Line 509"/>
          <p:cNvSpPr>
            <a:spLocks noChangeShapeType="1"/>
          </p:cNvSpPr>
          <p:nvPr/>
        </p:nvSpPr>
        <p:spPr bwMode="auto">
          <a:xfrm>
            <a:off x="7407276" y="5989639"/>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63" name="Rectangle 510"/>
          <p:cNvSpPr>
            <a:spLocks noChangeArrowheads="1"/>
          </p:cNvSpPr>
          <p:nvPr/>
        </p:nvSpPr>
        <p:spPr bwMode="auto">
          <a:xfrm>
            <a:off x="7729539" y="5957888"/>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64" name="Line 511"/>
          <p:cNvSpPr>
            <a:spLocks noChangeShapeType="1"/>
          </p:cNvSpPr>
          <p:nvPr/>
        </p:nvSpPr>
        <p:spPr bwMode="auto">
          <a:xfrm>
            <a:off x="7407276" y="60547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65" name="Rectangle 512"/>
          <p:cNvSpPr>
            <a:spLocks noChangeArrowheads="1"/>
          </p:cNvSpPr>
          <p:nvPr/>
        </p:nvSpPr>
        <p:spPr bwMode="auto">
          <a:xfrm>
            <a:off x="7729539" y="6021388"/>
            <a:ext cx="33337" cy="69850"/>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66" name="Line 513"/>
          <p:cNvSpPr>
            <a:spLocks noChangeShapeType="1"/>
          </p:cNvSpPr>
          <p:nvPr/>
        </p:nvSpPr>
        <p:spPr bwMode="auto">
          <a:xfrm>
            <a:off x="7407276" y="6118225"/>
            <a:ext cx="322263"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67" name="Rectangle 514"/>
          <p:cNvSpPr>
            <a:spLocks noChangeArrowheads="1"/>
          </p:cNvSpPr>
          <p:nvPr/>
        </p:nvSpPr>
        <p:spPr bwMode="auto">
          <a:xfrm>
            <a:off x="7729539" y="6086476"/>
            <a:ext cx="33337" cy="68263"/>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68" name="Line 515"/>
          <p:cNvSpPr>
            <a:spLocks noChangeShapeType="1"/>
          </p:cNvSpPr>
          <p:nvPr/>
        </p:nvSpPr>
        <p:spPr bwMode="auto">
          <a:xfrm>
            <a:off x="7407276" y="6183314"/>
            <a:ext cx="322263" cy="158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69" name="Rectangle 516"/>
          <p:cNvSpPr>
            <a:spLocks noChangeArrowheads="1"/>
          </p:cNvSpPr>
          <p:nvPr/>
        </p:nvSpPr>
        <p:spPr bwMode="auto">
          <a:xfrm>
            <a:off x="7729539" y="6151563"/>
            <a:ext cx="33337" cy="68262"/>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31070" name="Freeform 517"/>
          <p:cNvSpPr>
            <a:spLocks/>
          </p:cNvSpPr>
          <p:nvPr/>
        </p:nvSpPr>
        <p:spPr bwMode="auto">
          <a:xfrm>
            <a:off x="7453313" y="5632450"/>
            <a:ext cx="44450" cy="65088"/>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0 h 41"/>
              <a:gd name="T48" fmla="*/ 2147483647 w 28"/>
              <a:gd name="T49" fmla="*/ 0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3"/>
                </a:lnTo>
                <a:lnTo>
                  <a:pt x="3" y="3"/>
                </a:lnTo>
                <a:lnTo>
                  <a:pt x="3" y="0"/>
                </a:lnTo>
                <a:lnTo>
                  <a:pt x="5" y="0"/>
                </a:lnTo>
                <a:lnTo>
                  <a:pt x="5" y="10"/>
                </a:lnTo>
                <a:lnTo>
                  <a:pt x="6" y="12"/>
                </a:lnTo>
                <a:lnTo>
                  <a:pt x="6" y="29"/>
                </a:lnTo>
                <a:lnTo>
                  <a:pt x="8" y="31"/>
                </a:lnTo>
                <a:lnTo>
                  <a:pt x="8" y="39"/>
                </a:lnTo>
                <a:lnTo>
                  <a:pt x="10" y="41"/>
                </a:lnTo>
                <a:lnTo>
                  <a:pt x="11" y="41"/>
                </a:lnTo>
                <a:lnTo>
                  <a:pt x="13" y="39"/>
                </a:lnTo>
                <a:lnTo>
                  <a:pt x="13" y="36"/>
                </a:lnTo>
                <a:lnTo>
                  <a:pt x="15" y="34"/>
                </a:lnTo>
                <a:lnTo>
                  <a:pt x="15" y="26"/>
                </a:lnTo>
                <a:lnTo>
                  <a:pt x="17" y="26"/>
                </a:lnTo>
                <a:lnTo>
                  <a:pt x="17" y="14"/>
                </a:lnTo>
                <a:lnTo>
                  <a:pt x="18" y="12"/>
                </a:lnTo>
                <a:lnTo>
                  <a:pt x="18" y="5"/>
                </a:lnTo>
                <a:lnTo>
                  <a:pt x="20" y="3"/>
                </a:lnTo>
                <a:lnTo>
                  <a:pt x="20" y="0"/>
                </a:lnTo>
                <a:lnTo>
                  <a:pt x="23" y="0"/>
                </a:lnTo>
                <a:lnTo>
                  <a:pt x="23" y="3"/>
                </a:lnTo>
                <a:lnTo>
                  <a:pt x="25" y="3"/>
                </a:lnTo>
                <a:lnTo>
                  <a:pt x="25" y="9"/>
                </a:lnTo>
                <a:lnTo>
                  <a:pt x="26" y="9"/>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1" name="Freeform 518"/>
          <p:cNvSpPr>
            <a:spLocks/>
          </p:cNvSpPr>
          <p:nvPr/>
        </p:nvSpPr>
        <p:spPr bwMode="auto">
          <a:xfrm>
            <a:off x="7446964" y="5568950"/>
            <a:ext cx="46037"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2"/>
                </a:lnTo>
                <a:lnTo>
                  <a:pt x="2" y="4"/>
                </a:lnTo>
                <a:lnTo>
                  <a:pt x="4" y="4"/>
                </a:lnTo>
                <a:lnTo>
                  <a:pt x="4" y="0"/>
                </a:lnTo>
                <a:lnTo>
                  <a:pt x="5" y="0"/>
                </a:lnTo>
                <a:lnTo>
                  <a:pt x="5" y="10"/>
                </a:lnTo>
                <a:lnTo>
                  <a:pt x="7" y="12"/>
                </a:lnTo>
                <a:lnTo>
                  <a:pt x="7" y="28"/>
                </a:lnTo>
                <a:lnTo>
                  <a:pt x="8" y="30"/>
                </a:lnTo>
                <a:lnTo>
                  <a:pt x="8" y="38"/>
                </a:lnTo>
                <a:lnTo>
                  <a:pt x="10" y="40"/>
                </a:lnTo>
                <a:lnTo>
                  <a:pt x="12" y="40"/>
                </a:lnTo>
                <a:lnTo>
                  <a:pt x="14" y="38"/>
                </a:lnTo>
                <a:lnTo>
                  <a:pt x="14" y="35"/>
                </a:lnTo>
                <a:lnTo>
                  <a:pt x="15" y="33"/>
                </a:lnTo>
                <a:lnTo>
                  <a:pt x="15" y="25"/>
                </a:lnTo>
                <a:lnTo>
                  <a:pt x="17" y="25"/>
                </a:lnTo>
                <a:lnTo>
                  <a:pt x="17" y="13"/>
                </a:lnTo>
                <a:lnTo>
                  <a:pt x="19" y="12"/>
                </a:lnTo>
                <a:lnTo>
                  <a:pt x="19" y="5"/>
                </a:lnTo>
                <a:lnTo>
                  <a:pt x="21" y="4"/>
                </a:lnTo>
                <a:lnTo>
                  <a:pt x="21" y="0"/>
                </a:lnTo>
                <a:lnTo>
                  <a:pt x="24" y="0"/>
                </a:lnTo>
                <a:lnTo>
                  <a:pt x="24" y="4"/>
                </a:lnTo>
                <a:lnTo>
                  <a:pt x="26" y="4"/>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2" name="Freeform 519"/>
          <p:cNvSpPr>
            <a:spLocks/>
          </p:cNvSpPr>
          <p:nvPr/>
        </p:nvSpPr>
        <p:spPr bwMode="auto">
          <a:xfrm>
            <a:off x="7434264" y="5503864"/>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2" y="12"/>
                </a:lnTo>
                <a:lnTo>
                  <a:pt x="2" y="3"/>
                </a:lnTo>
                <a:lnTo>
                  <a:pt x="3" y="3"/>
                </a:lnTo>
                <a:lnTo>
                  <a:pt x="3" y="0"/>
                </a:lnTo>
                <a:lnTo>
                  <a:pt x="5" y="0"/>
                </a:lnTo>
                <a:lnTo>
                  <a:pt x="5" y="10"/>
                </a:lnTo>
                <a:lnTo>
                  <a:pt x="7" y="12"/>
                </a:lnTo>
                <a:lnTo>
                  <a:pt x="7" y="29"/>
                </a:lnTo>
                <a:lnTo>
                  <a:pt x="8" y="31"/>
                </a:lnTo>
                <a:lnTo>
                  <a:pt x="8" y="39"/>
                </a:lnTo>
                <a:lnTo>
                  <a:pt x="10" y="41"/>
                </a:lnTo>
                <a:lnTo>
                  <a:pt x="12" y="41"/>
                </a:lnTo>
                <a:lnTo>
                  <a:pt x="14" y="39"/>
                </a:lnTo>
                <a:lnTo>
                  <a:pt x="14" y="36"/>
                </a:lnTo>
                <a:lnTo>
                  <a:pt x="15" y="34"/>
                </a:lnTo>
                <a:lnTo>
                  <a:pt x="15" y="26"/>
                </a:lnTo>
                <a:lnTo>
                  <a:pt x="17" y="26"/>
                </a:lnTo>
                <a:lnTo>
                  <a:pt x="17" y="14"/>
                </a:lnTo>
                <a:lnTo>
                  <a:pt x="19" y="12"/>
                </a:lnTo>
                <a:lnTo>
                  <a:pt x="19" y="5"/>
                </a:lnTo>
                <a:lnTo>
                  <a:pt x="21" y="3"/>
                </a:lnTo>
                <a:lnTo>
                  <a:pt x="21" y="0"/>
                </a:lnTo>
                <a:lnTo>
                  <a:pt x="24" y="0"/>
                </a:lnTo>
                <a:lnTo>
                  <a:pt x="24" y="3"/>
                </a:lnTo>
                <a:lnTo>
                  <a:pt x="25" y="3"/>
                </a:lnTo>
                <a:lnTo>
                  <a:pt x="25" y="9"/>
                </a:lnTo>
                <a:lnTo>
                  <a:pt x="27" y="9"/>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3" name="Freeform 520"/>
          <p:cNvSpPr>
            <a:spLocks/>
          </p:cNvSpPr>
          <p:nvPr/>
        </p:nvSpPr>
        <p:spPr bwMode="auto">
          <a:xfrm>
            <a:off x="7426325" y="5438775"/>
            <a:ext cx="44450" cy="65088"/>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0 h 41"/>
              <a:gd name="T48" fmla="*/ 2147483647 w 28"/>
              <a:gd name="T49" fmla="*/ 0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4"/>
                </a:lnTo>
                <a:lnTo>
                  <a:pt x="3" y="4"/>
                </a:lnTo>
                <a:lnTo>
                  <a:pt x="3" y="0"/>
                </a:lnTo>
                <a:lnTo>
                  <a:pt x="5" y="0"/>
                </a:lnTo>
                <a:lnTo>
                  <a:pt x="5" y="10"/>
                </a:lnTo>
                <a:lnTo>
                  <a:pt x="7" y="12"/>
                </a:lnTo>
                <a:lnTo>
                  <a:pt x="7" y="29"/>
                </a:lnTo>
                <a:lnTo>
                  <a:pt x="8" y="31"/>
                </a:lnTo>
                <a:lnTo>
                  <a:pt x="8" y="39"/>
                </a:lnTo>
                <a:lnTo>
                  <a:pt x="10" y="41"/>
                </a:lnTo>
                <a:lnTo>
                  <a:pt x="12" y="41"/>
                </a:lnTo>
                <a:lnTo>
                  <a:pt x="13" y="39"/>
                </a:lnTo>
                <a:lnTo>
                  <a:pt x="13" y="36"/>
                </a:lnTo>
                <a:lnTo>
                  <a:pt x="15" y="34"/>
                </a:lnTo>
                <a:lnTo>
                  <a:pt x="15" y="26"/>
                </a:lnTo>
                <a:lnTo>
                  <a:pt x="17" y="26"/>
                </a:lnTo>
                <a:lnTo>
                  <a:pt x="17" y="14"/>
                </a:lnTo>
                <a:lnTo>
                  <a:pt x="18" y="12"/>
                </a:lnTo>
                <a:lnTo>
                  <a:pt x="18" y="5"/>
                </a:lnTo>
                <a:lnTo>
                  <a:pt x="20" y="4"/>
                </a:lnTo>
                <a:lnTo>
                  <a:pt x="20" y="0"/>
                </a:lnTo>
                <a:lnTo>
                  <a:pt x="23" y="0"/>
                </a:lnTo>
                <a:lnTo>
                  <a:pt x="23" y="4"/>
                </a:lnTo>
                <a:lnTo>
                  <a:pt x="25" y="4"/>
                </a:lnTo>
                <a:lnTo>
                  <a:pt x="25" y="8"/>
                </a:lnTo>
                <a:lnTo>
                  <a:pt x="26" y="8"/>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4" name="Freeform 521"/>
          <p:cNvSpPr>
            <a:spLocks/>
          </p:cNvSpPr>
          <p:nvPr/>
        </p:nvSpPr>
        <p:spPr bwMode="auto">
          <a:xfrm>
            <a:off x="7423150" y="5375275"/>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1"/>
                </a:lnTo>
                <a:lnTo>
                  <a:pt x="2" y="3"/>
                </a:lnTo>
                <a:lnTo>
                  <a:pt x="3" y="3"/>
                </a:lnTo>
                <a:lnTo>
                  <a:pt x="3" y="0"/>
                </a:lnTo>
                <a:lnTo>
                  <a:pt x="5" y="0"/>
                </a:lnTo>
                <a:lnTo>
                  <a:pt x="5" y="10"/>
                </a:lnTo>
                <a:lnTo>
                  <a:pt x="7" y="11"/>
                </a:lnTo>
                <a:lnTo>
                  <a:pt x="7" y="29"/>
                </a:lnTo>
                <a:lnTo>
                  <a:pt x="8" y="30"/>
                </a:lnTo>
                <a:lnTo>
                  <a:pt x="8" y="38"/>
                </a:lnTo>
                <a:lnTo>
                  <a:pt x="10" y="40"/>
                </a:lnTo>
                <a:lnTo>
                  <a:pt x="12" y="40"/>
                </a:lnTo>
                <a:lnTo>
                  <a:pt x="14" y="38"/>
                </a:lnTo>
                <a:lnTo>
                  <a:pt x="14" y="35"/>
                </a:lnTo>
                <a:lnTo>
                  <a:pt x="15" y="33"/>
                </a:lnTo>
                <a:lnTo>
                  <a:pt x="15" y="25"/>
                </a:lnTo>
                <a:lnTo>
                  <a:pt x="17" y="25"/>
                </a:lnTo>
                <a:lnTo>
                  <a:pt x="17" y="13"/>
                </a:lnTo>
                <a:lnTo>
                  <a:pt x="19" y="11"/>
                </a:lnTo>
                <a:lnTo>
                  <a:pt x="19" y="5"/>
                </a:lnTo>
                <a:lnTo>
                  <a:pt x="21" y="3"/>
                </a:lnTo>
                <a:lnTo>
                  <a:pt x="21" y="0"/>
                </a:lnTo>
                <a:lnTo>
                  <a:pt x="24" y="0"/>
                </a:lnTo>
                <a:lnTo>
                  <a:pt x="24" y="3"/>
                </a:lnTo>
                <a:lnTo>
                  <a:pt x="25" y="3"/>
                </a:lnTo>
                <a:lnTo>
                  <a:pt x="25"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5" name="Freeform 522"/>
          <p:cNvSpPr>
            <a:spLocks/>
          </p:cNvSpPr>
          <p:nvPr/>
        </p:nvSpPr>
        <p:spPr bwMode="auto">
          <a:xfrm>
            <a:off x="7434264" y="5310189"/>
            <a:ext cx="46037" cy="65087"/>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2" y="12"/>
                </a:lnTo>
                <a:lnTo>
                  <a:pt x="2" y="4"/>
                </a:lnTo>
                <a:lnTo>
                  <a:pt x="3" y="4"/>
                </a:lnTo>
                <a:lnTo>
                  <a:pt x="3" y="0"/>
                </a:lnTo>
                <a:lnTo>
                  <a:pt x="5" y="0"/>
                </a:lnTo>
                <a:lnTo>
                  <a:pt x="5" y="10"/>
                </a:lnTo>
                <a:lnTo>
                  <a:pt x="7" y="12"/>
                </a:lnTo>
                <a:lnTo>
                  <a:pt x="7" y="29"/>
                </a:lnTo>
                <a:lnTo>
                  <a:pt x="8" y="31"/>
                </a:lnTo>
                <a:lnTo>
                  <a:pt x="8" y="39"/>
                </a:lnTo>
                <a:lnTo>
                  <a:pt x="10" y="41"/>
                </a:lnTo>
                <a:lnTo>
                  <a:pt x="12" y="41"/>
                </a:lnTo>
                <a:lnTo>
                  <a:pt x="14" y="39"/>
                </a:lnTo>
                <a:lnTo>
                  <a:pt x="14" y="36"/>
                </a:lnTo>
                <a:lnTo>
                  <a:pt x="15" y="34"/>
                </a:lnTo>
                <a:lnTo>
                  <a:pt x="15" y="26"/>
                </a:lnTo>
                <a:lnTo>
                  <a:pt x="17" y="26"/>
                </a:lnTo>
                <a:lnTo>
                  <a:pt x="17" y="14"/>
                </a:lnTo>
                <a:lnTo>
                  <a:pt x="19" y="12"/>
                </a:lnTo>
                <a:lnTo>
                  <a:pt x="19" y="5"/>
                </a:lnTo>
                <a:lnTo>
                  <a:pt x="21" y="4"/>
                </a:lnTo>
                <a:lnTo>
                  <a:pt x="21" y="0"/>
                </a:lnTo>
                <a:lnTo>
                  <a:pt x="24" y="0"/>
                </a:lnTo>
                <a:lnTo>
                  <a:pt x="24" y="4"/>
                </a:lnTo>
                <a:lnTo>
                  <a:pt x="25" y="4"/>
                </a:lnTo>
                <a:lnTo>
                  <a:pt x="25"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6" name="Freeform 523"/>
          <p:cNvSpPr>
            <a:spLocks/>
          </p:cNvSpPr>
          <p:nvPr/>
        </p:nvSpPr>
        <p:spPr bwMode="auto">
          <a:xfrm>
            <a:off x="7439025" y="5246688"/>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0 h 40"/>
              <a:gd name="T48" fmla="*/ 2147483647 w 29"/>
              <a:gd name="T49" fmla="*/ 0 h 40"/>
              <a:gd name="T50" fmla="*/ 2147483647 w 29"/>
              <a:gd name="T51" fmla="*/ 2147483647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0"/>
              <a:gd name="T98" fmla="*/ 29 w 29"/>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0">
                <a:moveTo>
                  <a:pt x="0" y="20"/>
                </a:moveTo>
                <a:lnTo>
                  <a:pt x="0" y="13"/>
                </a:lnTo>
                <a:lnTo>
                  <a:pt x="2" y="11"/>
                </a:lnTo>
                <a:lnTo>
                  <a:pt x="2" y="3"/>
                </a:lnTo>
                <a:lnTo>
                  <a:pt x="4" y="3"/>
                </a:lnTo>
                <a:lnTo>
                  <a:pt x="4" y="0"/>
                </a:lnTo>
                <a:lnTo>
                  <a:pt x="5" y="0"/>
                </a:lnTo>
                <a:lnTo>
                  <a:pt x="5" y="10"/>
                </a:lnTo>
                <a:lnTo>
                  <a:pt x="7" y="11"/>
                </a:lnTo>
                <a:lnTo>
                  <a:pt x="7" y="29"/>
                </a:lnTo>
                <a:lnTo>
                  <a:pt x="9" y="30"/>
                </a:lnTo>
                <a:lnTo>
                  <a:pt x="9" y="38"/>
                </a:lnTo>
                <a:lnTo>
                  <a:pt x="10" y="40"/>
                </a:lnTo>
                <a:lnTo>
                  <a:pt x="12" y="40"/>
                </a:lnTo>
                <a:lnTo>
                  <a:pt x="14" y="38"/>
                </a:lnTo>
                <a:lnTo>
                  <a:pt x="14" y="35"/>
                </a:lnTo>
                <a:lnTo>
                  <a:pt x="15" y="33"/>
                </a:lnTo>
                <a:lnTo>
                  <a:pt x="15" y="25"/>
                </a:lnTo>
                <a:lnTo>
                  <a:pt x="17" y="25"/>
                </a:lnTo>
                <a:lnTo>
                  <a:pt x="17" y="13"/>
                </a:lnTo>
                <a:lnTo>
                  <a:pt x="19" y="11"/>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7" name="Freeform 524"/>
          <p:cNvSpPr>
            <a:spLocks/>
          </p:cNvSpPr>
          <p:nvPr/>
        </p:nvSpPr>
        <p:spPr bwMode="auto">
          <a:xfrm>
            <a:off x="7450139" y="5181600"/>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0 h 41"/>
              <a:gd name="T48" fmla="*/ 2147483647 w 29"/>
              <a:gd name="T49" fmla="*/ 0 h 41"/>
              <a:gd name="T50" fmla="*/ 2147483647 w 29"/>
              <a:gd name="T51" fmla="*/ 2147483647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1"/>
              <a:gd name="T98" fmla="*/ 29 w 29"/>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1">
                <a:moveTo>
                  <a:pt x="0" y="20"/>
                </a:moveTo>
                <a:lnTo>
                  <a:pt x="0" y="14"/>
                </a:lnTo>
                <a:lnTo>
                  <a:pt x="2" y="12"/>
                </a:lnTo>
                <a:lnTo>
                  <a:pt x="2" y="4"/>
                </a:lnTo>
                <a:lnTo>
                  <a:pt x="4" y="4"/>
                </a:lnTo>
                <a:lnTo>
                  <a:pt x="4" y="0"/>
                </a:lnTo>
                <a:lnTo>
                  <a:pt x="5" y="0"/>
                </a:lnTo>
                <a:lnTo>
                  <a:pt x="5" y="10"/>
                </a:lnTo>
                <a:lnTo>
                  <a:pt x="7" y="12"/>
                </a:lnTo>
                <a:lnTo>
                  <a:pt x="7" y="29"/>
                </a:lnTo>
                <a:lnTo>
                  <a:pt x="8" y="31"/>
                </a:lnTo>
                <a:lnTo>
                  <a:pt x="8" y="39"/>
                </a:lnTo>
                <a:lnTo>
                  <a:pt x="10" y="41"/>
                </a:lnTo>
                <a:lnTo>
                  <a:pt x="12" y="41"/>
                </a:lnTo>
                <a:lnTo>
                  <a:pt x="14" y="39"/>
                </a:lnTo>
                <a:lnTo>
                  <a:pt x="14" y="36"/>
                </a:lnTo>
                <a:lnTo>
                  <a:pt x="15" y="34"/>
                </a:lnTo>
                <a:lnTo>
                  <a:pt x="15" y="26"/>
                </a:lnTo>
                <a:lnTo>
                  <a:pt x="17" y="26"/>
                </a:lnTo>
                <a:lnTo>
                  <a:pt x="17" y="14"/>
                </a:lnTo>
                <a:lnTo>
                  <a:pt x="19" y="12"/>
                </a:lnTo>
                <a:lnTo>
                  <a:pt x="19" y="5"/>
                </a:lnTo>
                <a:lnTo>
                  <a:pt x="21" y="4"/>
                </a:lnTo>
                <a:lnTo>
                  <a:pt x="21" y="0"/>
                </a:lnTo>
                <a:lnTo>
                  <a:pt x="24" y="0"/>
                </a:lnTo>
                <a:lnTo>
                  <a:pt x="24" y="4"/>
                </a:lnTo>
                <a:lnTo>
                  <a:pt x="26" y="4"/>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8" name="Freeform 525"/>
          <p:cNvSpPr>
            <a:spLocks/>
          </p:cNvSpPr>
          <p:nvPr/>
        </p:nvSpPr>
        <p:spPr bwMode="auto">
          <a:xfrm>
            <a:off x="7461251" y="5697538"/>
            <a:ext cx="53975" cy="63500"/>
          </a:xfrm>
          <a:custGeom>
            <a:avLst/>
            <a:gdLst>
              <a:gd name="T0" fmla="*/ 0 w 34"/>
              <a:gd name="T1" fmla="*/ 2147483647 h 40"/>
              <a:gd name="T2" fmla="*/ 0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0 h 40"/>
              <a:gd name="T14" fmla="*/ 2147483647 w 34"/>
              <a:gd name="T15" fmla="*/ 0 h 40"/>
              <a:gd name="T16" fmla="*/ 2147483647 w 34"/>
              <a:gd name="T17" fmla="*/ 2147483647 h 40"/>
              <a:gd name="T18" fmla="*/ 2147483647 w 34"/>
              <a:gd name="T19" fmla="*/ 2147483647 h 40"/>
              <a:gd name="T20" fmla="*/ 2147483647 w 34"/>
              <a:gd name="T21" fmla="*/ 2147483647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0 h 40"/>
              <a:gd name="T56" fmla="*/ 2147483647 w 34"/>
              <a:gd name="T57" fmla="*/ 0 h 40"/>
              <a:gd name="T58" fmla="*/ 2147483647 w 34"/>
              <a:gd name="T59" fmla="*/ 2147483647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40"/>
              <a:gd name="T110" fmla="*/ 34 w 34"/>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40">
                <a:moveTo>
                  <a:pt x="0" y="20"/>
                </a:moveTo>
                <a:lnTo>
                  <a:pt x="0" y="15"/>
                </a:lnTo>
                <a:lnTo>
                  <a:pt x="2" y="15"/>
                </a:lnTo>
                <a:lnTo>
                  <a:pt x="2" y="7"/>
                </a:lnTo>
                <a:lnTo>
                  <a:pt x="4" y="5"/>
                </a:lnTo>
                <a:lnTo>
                  <a:pt x="4" y="2"/>
                </a:lnTo>
                <a:lnTo>
                  <a:pt x="5" y="0"/>
                </a:lnTo>
                <a:lnTo>
                  <a:pt x="7" y="0"/>
                </a:lnTo>
                <a:lnTo>
                  <a:pt x="7" y="5"/>
                </a:lnTo>
                <a:lnTo>
                  <a:pt x="8" y="7"/>
                </a:lnTo>
                <a:lnTo>
                  <a:pt x="8" y="17"/>
                </a:lnTo>
                <a:lnTo>
                  <a:pt x="10" y="20"/>
                </a:lnTo>
                <a:lnTo>
                  <a:pt x="10" y="30"/>
                </a:lnTo>
                <a:lnTo>
                  <a:pt x="12" y="32"/>
                </a:lnTo>
                <a:lnTo>
                  <a:pt x="12" y="38"/>
                </a:lnTo>
                <a:lnTo>
                  <a:pt x="14" y="40"/>
                </a:lnTo>
                <a:lnTo>
                  <a:pt x="17" y="40"/>
                </a:lnTo>
                <a:lnTo>
                  <a:pt x="17" y="35"/>
                </a:lnTo>
                <a:lnTo>
                  <a:pt x="19" y="35"/>
                </a:lnTo>
                <a:lnTo>
                  <a:pt x="19" y="27"/>
                </a:lnTo>
                <a:lnTo>
                  <a:pt x="20" y="25"/>
                </a:lnTo>
                <a:lnTo>
                  <a:pt x="20" y="17"/>
                </a:lnTo>
                <a:lnTo>
                  <a:pt x="22" y="15"/>
                </a:lnTo>
                <a:lnTo>
                  <a:pt x="22" y="8"/>
                </a:lnTo>
                <a:lnTo>
                  <a:pt x="24" y="8"/>
                </a:lnTo>
                <a:lnTo>
                  <a:pt x="24" y="4"/>
                </a:lnTo>
                <a:lnTo>
                  <a:pt x="26" y="4"/>
                </a:lnTo>
                <a:lnTo>
                  <a:pt x="26" y="0"/>
                </a:lnTo>
                <a:lnTo>
                  <a:pt x="29" y="0"/>
                </a:lnTo>
                <a:lnTo>
                  <a:pt x="29" y="2"/>
                </a:lnTo>
                <a:lnTo>
                  <a:pt x="30" y="4"/>
                </a:lnTo>
                <a:lnTo>
                  <a:pt x="30" y="7"/>
                </a:lnTo>
                <a:lnTo>
                  <a:pt x="32" y="8"/>
                </a:lnTo>
                <a:lnTo>
                  <a:pt x="32" y="15"/>
                </a:lnTo>
                <a:lnTo>
                  <a:pt x="34" y="15"/>
                </a:lnTo>
                <a:lnTo>
                  <a:pt x="34"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9" name="Freeform 526"/>
          <p:cNvSpPr>
            <a:spLocks/>
          </p:cNvSpPr>
          <p:nvPr/>
        </p:nvSpPr>
        <p:spPr bwMode="auto">
          <a:xfrm>
            <a:off x="7485064" y="5759451"/>
            <a:ext cx="46037" cy="68263"/>
          </a:xfrm>
          <a:custGeom>
            <a:avLst/>
            <a:gdLst>
              <a:gd name="T0" fmla="*/ 0 w 29"/>
              <a:gd name="T1" fmla="*/ 2147483647 h 43"/>
              <a:gd name="T2" fmla="*/ 0 w 29"/>
              <a:gd name="T3" fmla="*/ 2147483647 h 43"/>
              <a:gd name="T4" fmla="*/ 2147483647 w 29"/>
              <a:gd name="T5" fmla="*/ 2147483647 h 43"/>
              <a:gd name="T6" fmla="*/ 2147483647 w 29"/>
              <a:gd name="T7" fmla="*/ 2147483647 h 43"/>
              <a:gd name="T8" fmla="*/ 2147483647 w 29"/>
              <a:gd name="T9" fmla="*/ 2147483647 h 43"/>
              <a:gd name="T10" fmla="*/ 2147483647 w 29"/>
              <a:gd name="T11" fmla="*/ 0 h 43"/>
              <a:gd name="T12" fmla="*/ 2147483647 w 29"/>
              <a:gd name="T13" fmla="*/ 0 h 43"/>
              <a:gd name="T14" fmla="*/ 2147483647 w 29"/>
              <a:gd name="T15" fmla="*/ 2147483647 h 43"/>
              <a:gd name="T16" fmla="*/ 2147483647 w 29"/>
              <a:gd name="T17" fmla="*/ 2147483647 h 43"/>
              <a:gd name="T18" fmla="*/ 2147483647 w 29"/>
              <a:gd name="T19" fmla="*/ 2147483647 h 43"/>
              <a:gd name="T20" fmla="*/ 2147483647 w 29"/>
              <a:gd name="T21" fmla="*/ 2147483647 h 43"/>
              <a:gd name="T22" fmla="*/ 2147483647 w 29"/>
              <a:gd name="T23" fmla="*/ 2147483647 h 43"/>
              <a:gd name="T24" fmla="*/ 2147483647 w 29"/>
              <a:gd name="T25" fmla="*/ 2147483647 h 43"/>
              <a:gd name="T26" fmla="*/ 2147483647 w 29"/>
              <a:gd name="T27" fmla="*/ 2147483647 h 43"/>
              <a:gd name="T28" fmla="*/ 2147483647 w 29"/>
              <a:gd name="T29" fmla="*/ 2147483647 h 43"/>
              <a:gd name="T30" fmla="*/ 2147483647 w 29"/>
              <a:gd name="T31" fmla="*/ 2147483647 h 43"/>
              <a:gd name="T32" fmla="*/ 2147483647 w 29"/>
              <a:gd name="T33" fmla="*/ 2147483647 h 43"/>
              <a:gd name="T34" fmla="*/ 2147483647 w 29"/>
              <a:gd name="T35" fmla="*/ 2147483647 h 43"/>
              <a:gd name="T36" fmla="*/ 2147483647 w 29"/>
              <a:gd name="T37" fmla="*/ 2147483647 h 43"/>
              <a:gd name="T38" fmla="*/ 2147483647 w 29"/>
              <a:gd name="T39" fmla="*/ 2147483647 h 43"/>
              <a:gd name="T40" fmla="*/ 2147483647 w 29"/>
              <a:gd name="T41" fmla="*/ 2147483647 h 43"/>
              <a:gd name="T42" fmla="*/ 2147483647 w 29"/>
              <a:gd name="T43" fmla="*/ 2147483647 h 43"/>
              <a:gd name="T44" fmla="*/ 2147483647 w 29"/>
              <a:gd name="T45" fmla="*/ 2147483647 h 43"/>
              <a:gd name="T46" fmla="*/ 2147483647 w 29"/>
              <a:gd name="T47" fmla="*/ 2147483647 h 43"/>
              <a:gd name="T48" fmla="*/ 2147483647 w 29"/>
              <a:gd name="T49" fmla="*/ 2147483647 h 43"/>
              <a:gd name="T50" fmla="*/ 2147483647 w 29"/>
              <a:gd name="T51" fmla="*/ 2147483647 h 43"/>
              <a:gd name="T52" fmla="*/ 2147483647 w 29"/>
              <a:gd name="T53" fmla="*/ 2147483647 h 43"/>
              <a:gd name="T54" fmla="*/ 2147483647 w 29"/>
              <a:gd name="T55" fmla="*/ 2147483647 h 43"/>
              <a:gd name="T56" fmla="*/ 2147483647 w 29"/>
              <a:gd name="T57" fmla="*/ 2147483647 h 43"/>
              <a:gd name="T58" fmla="*/ 2147483647 w 29"/>
              <a:gd name="T59" fmla="*/ 2147483647 h 43"/>
              <a:gd name="T60" fmla="*/ 2147483647 w 29"/>
              <a:gd name="T61" fmla="*/ 2147483647 h 43"/>
              <a:gd name="T62" fmla="*/ 2147483647 w 29"/>
              <a:gd name="T63" fmla="*/ 2147483647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
              <a:gd name="T97" fmla="*/ 0 h 43"/>
              <a:gd name="T98" fmla="*/ 29 w 29"/>
              <a:gd name="T99" fmla="*/ 43 h 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 h="43">
                <a:moveTo>
                  <a:pt x="0" y="22"/>
                </a:moveTo>
                <a:lnTo>
                  <a:pt x="0" y="15"/>
                </a:lnTo>
                <a:lnTo>
                  <a:pt x="2" y="13"/>
                </a:lnTo>
                <a:lnTo>
                  <a:pt x="2" y="5"/>
                </a:lnTo>
                <a:lnTo>
                  <a:pt x="4" y="3"/>
                </a:lnTo>
                <a:lnTo>
                  <a:pt x="4" y="0"/>
                </a:lnTo>
                <a:lnTo>
                  <a:pt x="5" y="0"/>
                </a:lnTo>
                <a:lnTo>
                  <a:pt x="5" y="13"/>
                </a:lnTo>
                <a:lnTo>
                  <a:pt x="7" y="15"/>
                </a:lnTo>
                <a:lnTo>
                  <a:pt x="7" y="32"/>
                </a:lnTo>
                <a:lnTo>
                  <a:pt x="8" y="33"/>
                </a:lnTo>
                <a:lnTo>
                  <a:pt x="8" y="41"/>
                </a:lnTo>
                <a:lnTo>
                  <a:pt x="10" y="43"/>
                </a:lnTo>
                <a:lnTo>
                  <a:pt x="12" y="43"/>
                </a:lnTo>
                <a:lnTo>
                  <a:pt x="14" y="41"/>
                </a:lnTo>
                <a:lnTo>
                  <a:pt x="14" y="37"/>
                </a:lnTo>
                <a:lnTo>
                  <a:pt x="15" y="37"/>
                </a:lnTo>
                <a:lnTo>
                  <a:pt x="15" y="28"/>
                </a:lnTo>
                <a:lnTo>
                  <a:pt x="17" y="26"/>
                </a:lnTo>
                <a:lnTo>
                  <a:pt x="17" y="15"/>
                </a:lnTo>
                <a:lnTo>
                  <a:pt x="19" y="13"/>
                </a:lnTo>
                <a:lnTo>
                  <a:pt x="19" y="6"/>
                </a:lnTo>
                <a:lnTo>
                  <a:pt x="21" y="5"/>
                </a:lnTo>
                <a:lnTo>
                  <a:pt x="21" y="2"/>
                </a:lnTo>
                <a:lnTo>
                  <a:pt x="24" y="2"/>
                </a:lnTo>
                <a:lnTo>
                  <a:pt x="24" y="5"/>
                </a:lnTo>
                <a:lnTo>
                  <a:pt x="26" y="5"/>
                </a:lnTo>
                <a:lnTo>
                  <a:pt x="26" y="10"/>
                </a:lnTo>
                <a:lnTo>
                  <a:pt x="27" y="10"/>
                </a:lnTo>
                <a:lnTo>
                  <a:pt x="27" y="17"/>
                </a:lnTo>
                <a:lnTo>
                  <a:pt x="29" y="18"/>
                </a:lnTo>
                <a:lnTo>
                  <a:pt x="29" y="2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0" name="Freeform 527"/>
          <p:cNvSpPr>
            <a:spLocks/>
          </p:cNvSpPr>
          <p:nvPr/>
        </p:nvSpPr>
        <p:spPr bwMode="auto">
          <a:xfrm>
            <a:off x="7496175" y="5827714"/>
            <a:ext cx="44450" cy="65087"/>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0 h 41"/>
              <a:gd name="T48" fmla="*/ 2147483647 w 28"/>
              <a:gd name="T49" fmla="*/ 0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41"/>
              <a:gd name="T98" fmla="*/ 28 w 2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41">
                <a:moveTo>
                  <a:pt x="0" y="20"/>
                </a:moveTo>
                <a:lnTo>
                  <a:pt x="0" y="14"/>
                </a:lnTo>
                <a:lnTo>
                  <a:pt x="2" y="12"/>
                </a:lnTo>
                <a:lnTo>
                  <a:pt x="2" y="4"/>
                </a:lnTo>
                <a:lnTo>
                  <a:pt x="3" y="4"/>
                </a:lnTo>
                <a:lnTo>
                  <a:pt x="3" y="0"/>
                </a:lnTo>
                <a:lnTo>
                  <a:pt x="5" y="0"/>
                </a:lnTo>
                <a:lnTo>
                  <a:pt x="5" y="10"/>
                </a:lnTo>
                <a:lnTo>
                  <a:pt x="7" y="12"/>
                </a:lnTo>
                <a:lnTo>
                  <a:pt x="7" y="29"/>
                </a:lnTo>
                <a:lnTo>
                  <a:pt x="8" y="31"/>
                </a:lnTo>
                <a:lnTo>
                  <a:pt x="8" y="39"/>
                </a:lnTo>
                <a:lnTo>
                  <a:pt x="10" y="41"/>
                </a:lnTo>
                <a:lnTo>
                  <a:pt x="12" y="41"/>
                </a:lnTo>
                <a:lnTo>
                  <a:pt x="13" y="39"/>
                </a:lnTo>
                <a:lnTo>
                  <a:pt x="13" y="36"/>
                </a:lnTo>
                <a:lnTo>
                  <a:pt x="15" y="34"/>
                </a:lnTo>
                <a:lnTo>
                  <a:pt x="15" y="26"/>
                </a:lnTo>
                <a:lnTo>
                  <a:pt x="17" y="26"/>
                </a:lnTo>
                <a:lnTo>
                  <a:pt x="17" y="14"/>
                </a:lnTo>
                <a:lnTo>
                  <a:pt x="18" y="12"/>
                </a:lnTo>
                <a:lnTo>
                  <a:pt x="18" y="5"/>
                </a:lnTo>
                <a:lnTo>
                  <a:pt x="20" y="4"/>
                </a:lnTo>
                <a:lnTo>
                  <a:pt x="20" y="0"/>
                </a:lnTo>
                <a:lnTo>
                  <a:pt x="23" y="0"/>
                </a:lnTo>
                <a:lnTo>
                  <a:pt x="23" y="4"/>
                </a:lnTo>
                <a:lnTo>
                  <a:pt x="25" y="4"/>
                </a:lnTo>
                <a:lnTo>
                  <a:pt x="25" y="9"/>
                </a:lnTo>
                <a:lnTo>
                  <a:pt x="26" y="9"/>
                </a:lnTo>
                <a:lnTo>
                  <a:pt x="26" y="16"/>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1" name="Freeform 528"/>
          <p:cNvSpPr>
            <a:spLocks/>
          </p:cNvSpPr>
          <p:nvPr/>
        </p:nvSpPr>
        <p:spPr bwMode="auto">
          <a:xfrm>
            <a:off x="7524750" y="5892800"/>
            <a:ext cx="46038"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8"/>
                </a:lnTo>
                <a:lnTo>
                  <a:pt x="7" y="17"/>
                </a:lnTo>
                <a:lnTo>
                  <a:pt x="8" y="20"/>
                </a:lnTo>
                <a:lnTo>
                  <a:pt x="8" y="31"/>
                </a:lnTo>
                <a:lnTo>
                  <a:pt x="10" y="32"/>
                </a:lnTo>
                <a:lnTo>
                  <a:pt x="10" y="39"/>
                </a:lnTo>
                <a:lnTo>
                  <a:pt x="12" y="41"/>
                </a:lnTo>
                <a:lnTo>
                  <a:pt x="14" y="41"/>
                </a:lnTo>
                <a:lnTo>
                  <a:pt x="14" y="39"/>
                </a:lnTo>
                <a:lnTo>
                  <a:pt x="15" y="39"/>
                </a:lnTo>
                <a:lnTo>
                  <a:pt x="15" y="31"/>
                </a:lnTo>
                <a:lnTo>
                  <a:pt x="17" y="29"/>
                </a:lnTo>
                <a:lnTo>
                  <a:pt x="17" y="14"/>
                </a:lnTo>
                <a:lnTo>
                  <a:pt x="19" y="12"/>
                </a:lnTo>
                <a:lnTo>
                  <a:pt x="19" y="5"/>
                </a:lnTo>
                <a:lnTo>
                  <a:pt x="21" y="3"/>
                </a:lnTo>
                <a:lnTo>
                  <a:pt x="21" y="0"/>
                </a:lnTo>
                <a:lnTo>
                  <a:pt x="24" y="0"/>
                </a:lnTo>
                <a:lnTo>
                  <a:pt x="24" y="3"/>
                </a:lnTo>
                <a:lnTo>
                  <a:pt x="25" y="3"/>
                </a:lnTo>
                <a:lnTo>
                  <a:pt x="25"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2" name="Freeform 529"/>
          <p:cNvSpPr>
            <a:spLocks/>
          </p:cNvSpPr>
          <p:nvPr/>
        </p:nvSpPr>
        <p:spPr bwMode="auto">
          <a:xfrm>
            <a:off x="7540625" y="5957888"/>
            <a:ext cx="46038" cy="63500"/>
          </a:xfrm>
          <a:custGeom>
            <a:avLst/>
            <a:gdLst>
              <a:gd name="T0" fmla="*/ 0 w 29"/>
              <a:gd name="T1" fmla="*/ 2147483647 h 40"/>
              <a:gd name="T2" fmla="*/ 0 w 29"/>
              <a:gd name="T3" fmla="*/ 2147483647 h 40"/>
              <a:gd name="T4" fmla="*/ 2147483647 w 29"/>
              <a:gd name="T5" fmla="*/ 2147483647 h 40"/>
              <a:gd name="T6" fmla="*/ 2147483647 w 29"/>
              <a:gd name="T7" fmla="*/ 2147483647 h 40"/>
              <a:gd name="T8" fmla="*/ 2147483647 w 29"/>
              <a:gd name="T9" fmla="*/ 2147483647 h 40"/>
              <a:gd name="T10" fmla="*/ 2147483647 w 29"/>
              <a:gd name="T11" fmla="*/ 0 h 40"/>
              <a:gd name="T12" fmla="*/ 2147483647 w 29"/>
              <a:gd name="T13" fmla="*/ 0 h 40"/>
              <a:gd name="T14" fmla="*/ 2147483647 w 29"/>
              <a:gd name="T15" fmla="*/ 2147483647 h 40"/>
              <a:gd name="T16" fmla="*/ 2147483647 w 29"/>
              <a:gd name="T17" fmla="*/ 2147483647 h 40"/>
              <a:gd name="T18" fmla="*/ 2147483647 w 29"/>
              <a:gd name="T19" fmla="*/ 2147483647 h 40"/>
              <a:gd name="T20" fmla="*/ 2147483647 w 29"/>
              <a:gd name="T21" fmla="*/ 2147483647 h 40"/>
              <a:gd name="T22" fmla="*/ 2147483647 w 29"/>
              <a:gd name="T23" fmla="*/ 2147483647 h 40"/>
              <a:gd name="T24" fmla="*/ 2147483647 w 29"/>
              <a:gd name="T25" fmla="*/ 2147483647 h 40"/>
              <a:gd name="T26" fmla="*/ 2147483647 w 29"/>
              <a:gd name="T27" fmla="*/ 2147483647 h 40"/>
              <a:gd name="T28" fmla="*/ 2147483647 w 29"/>
              <a:gd name="T29" fmla="*/ 2147483647 h 40"/>
              <a:gd name="T30" fmla="*/ 2147483647 w 29"/>
              <a:gd name="T31" fmla="*/ 2147483647 h 40"/>
              <a:gd name="T32" fmla="*/ 2147483647 w 29"/>
              <a:gd name="T33" fmla="*/ 2147483647 h 40"/>
              <a:gd name="T34" fmla="*/ 2147483647 w 29"/>
              <a:gd name="T35" fmla="*/ 2147483647 h 40"/>
              <a:gd name="T36" fmla="*/ 2147483647 w 29"/>
              <a:gd name="T37" fmla="*/ 2147483647 h 40"/>
              <a:gd name="T38" fmla="*/ 2147483647 w 29"/>
              <a:gd name="T39" fmla="*/ 2147483647 h 40"/>
              <a:gd name="T40" fmla="*/ 2147483647 w 29"/>
              <a:gd name="T41" fmla="*/ 2147483647 h 40"/>
              <a:gd name="T42" fmla="*/ 2147483647 w 29"/>
              <a:gd name="T43" fmla="*/ 2147483647 h 40"/>
              <a:gd name="T44" fmla="*/ 2147483647 w 29"/>
              <a:gd name="T45" fmla="*/ 2147483647 h 40"/>
              <a:gd name="T46" fmla="*/ 2147483647 w 29"/>
              <a:gd name="T47" fmla="*/ 2147483647 h 40"/>
              <a:gd name="T48" fmla="*/ 2147483647 w 29"/>
              <a:gd name="T49" fmla="*/ 0 h 40"/>
              <a:gd name="T50" fmla="*/ 2147483647 w 29"/>
              <a:gd name="T51" fmla="*/ 0 h 40"/>
              <a:gd name="T52" fmla="*/ 2147483647 w 29"/>
              <a:gd name="T53" fmla="*/ 2147483647 h 40"/>
              <a:gd name="T54" fmla="*/ 2147483647 w 29"/>
              <a:gd name="T55" fmla="*/ 2147483647 h 40"/>
              <a:gd name="T56" fmla="*/ 2147483647 w 29"/>
              <a:gd name="T57" fmla="*/ 2147483647 h 40"/>
              <a:gd name="T58" fmla="*/ 2147483647 w 29"/>
              <a:gd name="T59" fmla="*/ 2147483647 h 40"/>
              <a:gd name="T60" fmla="*/ 2147483647 w 29"/>
              <a:gd name="T61" fmla="*/ 2147483647 h 40"/>
              <a:gd name="T62" fmla="*/ 2147483647 w 29"/>
              <a:gd name="T63" fmla="*/ 2147483647 h 40"/>
              <a:gd name="T64" fmla="*/ 2147483647 w 29"/>
              <a:gd name="T65" fmla="*/ 2147483647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0"/>
              <a:gd name="T101" fmla="*/ 29 w 29"/>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0">
                <a:moveTo>
                  <a:pt x="0" y="20"/>
                </a:moveTo>
                <a:lnTo>
                  <a:pt x="0" y="11"/>
                </a:lnTo>
                <a:lnTo>
                  <a:pt x="2" y="10"/>
                </a:lnTo>
                <a:lnTo>
                  <a:pt x="2" y="2"/>
                </a:lnTo>
                <a:lnTo>
                  <a:pt x="4" y="2"/>
                </a:lnTo>
                <a:lnTo>
                  <a:pt x="4" y="0"/>
                </a:lnTo>
                <a:lnTo>
                  <a:pt x="5" y="0"/>
                </a:lnTo>
                <a:lnTo>
                  <a:pt x="5" y="6"/>
                </a:lnTo>
                <a:lnTo>
                  <a:pt x="7" y="8"/>
                </a:lnTo>
                <a:lnTo>
                  <a:pt x="7" y="17"/>
                </a:lnTo>
                <a:lnTo>
                  <a:pt x="8" y="20"/>
                </a:lnTo>
                <a:lnTo>
                  <a:pt x="8" y="30"/>
                </a:lnTo>
                <a:lnTo>
                  <a:pt x="10" y="32"/>
                </a:lnTo>
                <a:lnTo>
                  <a:pt x="10" y="38"/>
                </a:lnTo>
                <a:lnTo>
                  <a:pt x="12" y="40"/>
                </a:lnTo>
                <a:lnTo>
                  <a:pt x="14" y="40"/>
                </a:lnTo>
                <a:lnTo>
                  <a:pt x="14" y="38"/>
                </a:lnTo>
                <a:lnTo>
                  <a:pt x="15" y="38"/>
                </a:lnTo>
                <a:lnTo>
                  <a:pt x="15" y="30"/>
                </a:lnTo>
                <a:lnTo>
                  <a:pt x="17" y="28"/>
                </a:lnTo>
                <a:lnTo>
                  <a:pt x="17" y="13"/>
                </a:lnTo>
                <a:lnTo>
                  <a:pt x="19" y="11"/>
                </a:lnTo>
                <a:lnTo>
                  <a:pt x="19" y="5"/>
                </a:lnTo>
                <a:lnTo>
                  <a:pt x="21" y="3"/>
                </a:lnTo>
                <a:lnTo>
                  <a:pt x="21" y="0"/>
                </a:lnTo>
                <a:lnTo>
                  <a:pt x="24" y="0"/>
                </a:lnTo>
                <a:lnTo>
                  <a:pt x="24" y="3"/>
                </a:lnTo>
                <a:lnTo>
                  <a:pt x="26" y="3"/>
                </a:lnTo>
                <a:lnTo>
                  <a:pt x="26"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3" name="Freeform 530"/>
          <p:cNvSpPr>
            <a:spLocks/>
          </p:cNvSpPr>
          <p:nvPr/>
        </p:nvSpPr>
        <p:spPr bwMode="auto">
          <a:xfrm>
            <a:off x="7566025" y="6021389"/>
            <a:ext cx="44450" cy="65087"/>
          </a:xfrm>
          <a:custGeom>
            <a:avLst/>
            <a:gdLst>
              <a:gd name="T0" fmla="*/ 0 w 28"/>
              <a:gd name="T1" fmla="*/ 2147483647 h 41"/>
              <a:gd name="T2" fmla="*/ 0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0 h 41"/>
              <a:gd name="T12" fmla="*/ 2147483647 w 28"/>
              <a:gd name="T13" fmla="*/ 0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2147483647 w 28"/>
              <a:gd name="T49" fmla="*/ 0 h 41"/>
              <a:gd name="T50" fmla="*/ 2147483647 w 28"/>
              <a:gd name="T51" fmla="*/ 0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2147483647 w 28"/>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41"/>
              <a:gd name="T101" fmla="*/ 28 w 2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41">
                <a:moveTo>
                  <a:pt x="0" y="20"/>
                </a:moveTo>
                <a:lnTo>
                  <a:pt x="0" y="12"/>
                </a:lnTo>
                <a:lnTo>
                  <a:pt x="2" y="10"/>
                </a:lnTo>
                <a:lnTo>
                  <a:pt x="2" y="2"/>
                </a:lnTo>
                <a:lnTo>
                  <a:pt x="3" y="2"/>
                </a:lnTo>
                <a:lnTo>
                  <a:pt x="3" y="0"/>
                </a:lnTo>
                <a:lnTo>
                  <a:pt x="5" y="0"/>
                </a:lnTo>
                <a:lnTo>
                  <a:pt x="5" y="7"/>
                </a:lnTo>
                <a:lnTo>
                  <a:pt x="7" y="8"/>
                </a:lnTo>
                <a:lnTo>
                  <a:pt x="7" y="17"/>
                </a:lnTo>
                <a:lnTo>
                  <a:pt x="8" y="20"/>
                </a:lnTo>
                <a:lnTo>
                  <a:pt x="8" y="31"/>
                </a:lnTo>
                <a:lnTo>
                  <a:pt x="10" y="32"/>
                </a:lnTo>
                <a:lnTo>
                  <a:pt x="10" y="39"/>
                </a:lnTo>
                <a:lnTo>
                  <a:pt x="12" y="41"/>
                </a:lnTo>
                <a:lnTo>
                  <a:pt x="13" y="41"/>
                </a:lnTo>
                <a:lnTo>
                  <a:pt x="13" y="39"/>
                </a:lnTo>
                <a:lnTo>
                  <a:pt x="15" y="39"/>
                </a:lnTo>
                <a:lnTo>
                  <a:pt x="15" y="31"/>
                </a:lnTo>
                <a:lnTo>
                  <a:pt x="17" y="29"/>
                </a:lnTo>
                <a:lnTo>
                  <a:pt x="17" y="14"/>
                </a:lnTo>
                <a:lnTo>
                  <a:pt x="18" y="12"/>
                </a:lnTo>
                <a:lnTo>
                  <a:pt x="18" y="5"/>
                </a:lnTo>
                <a:lnTo>
                  <a:pt x="20" y="3"/>
                </a:lnTo>
                <a:lnTo>
                  <a:pt x="20" y="0"/>
                </a:lnTo>
                <a:lnTo>
                  <a:pt x="23" y="0"/>
                </a:lnTo>
                <a:lnTo>
                  <a:pt x="23" y="3"/>
                </a:lnTo>
                <a:lnTo>
                  <a:pt x="25" y="3"/>
                </a:lnTo>
                <a:lnTo>
                  <a:pt x="25" y="8"/>
                </a:lnTo>
                <a:lnTo>
                  <a:pt x="26" y="8"/>
                </a:lnTo>
                <a:lnTo>
                  <a:pt x="26" y="15"/>
                </a:lnTo>
                <a:lnTo>
                  <a:pt x="28" y="17"/>
                </a:lnTo>
                <a:lnTo>
                  <a:pt x="28"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4" name="Freeform 531"/>
          <p:cNvSpPr>
            <a:spLocks/>
          </p:cNvSpPr>
          <p:nvPr/>
        </p:nvSpPr>
        <p:spPr bwMode="auto">
          <a:xfrm>
            <a:off x="7594601" y="6086475"/>
            <a:ext cx="34925" cy="65088"/>
          </a:xfrm>
          <a:custGeom>
            <a:avLst/>
            <a:gdLst>
              <a:gd name="T0" fmla="*/ 0 w 22"/>
              <a:gd name="T1" fmla="*/ 2147483647 h 41"/>
              <a:gd name="T2" fmla="*/ 0 w 22"/>
              <a:gd name="T3" fmla="*/ 2147483647 h 41"/>
              <a:gd name="T4" fmla="*/ 2147483647 w 22"/>
              <a:gd name="T5" fmla="*/ 2147483647 h 41"/>
              <a:gd name="T6" fmla="*/ 2147483647 w 22"/>
              <a:gd name="T7" fmla="*/ 2147483647 h 41"/>
              <a:gd name="T8" fmla="*/ 2147483647 w 22"/>
              <a:gd name="T9" fmla="*/ 2147483647 h 41"/>
              <a:gd name="T10" fmla="*/ 2147483647 w 22"/>
              <a:gd name="T11" fmla="*/ 0 h 41"/>
              <a:gd name="T12" fmla="*/ 2147483647 w 22"/>
              <a:gd name="T13" fmla="*/ 0 h 41"/>
              <a:gd name="T14" fmla="*/ 2147483647 w 22"/>
              <a:gd name="T15" fmla="*/ 2147483647 h 41"/>
              <a:gd name="T16" fmla="*/ 2147483647 w 22"/>
              <a:gd name="T17" fmla="*/ 2147483647 h 41"/>
              <a:gd name="T18" fmla="*/ 2147483647 w 22"/>
              <a:gd name="T19" fmla="*/ 2147483647 h 41"/>
              <a:gd name="T20" fmla="*/ 2147483647 w 22"/>
              <a:gd name="T21" fmla="*/ 2147483647 h 41"/>
              <a:gd name="T22" fmla="*/ 2147483647 w 22"/>
              <a:gd name="T23" fmla="*/ 2147483647 h 41"/>
              <a:gd name="T24" fmla="*/ 2147483647 w 22"/>
              <a:gd name="T25" fmla="*/ 2147483647 h 41"/>
              <a:gd name="T26" fmla="*/ 2147483647 w 22"/>
              <a:gd name="T27" fmla="*/ 2147483647 h 41"/>
              <a:gd name="T28" fmla="*/ 2147483647 w 22"/>
              <a:gd name="T29" fmla="*/ 2147483647 h 41"/>
              <a:gd name="T30" fmla="*/ 2147483647 w 22"/>
              <a:gd name="T31" fmla="*/ 2147483647 h 41"/>
              <a:gd name="T32" fmla="*/ 2147483647 w 22"/>
              <a:gd name="T33" fmla="*/ 2147483647 h 41"/>
              <a:gd name="T34" fmla="*/ 2147483647 w 22"/>
              <a:gd name="T35" fmla="*/ 2147483647 h 41"/>
              <a:gd name="T36" fmla="*/ 2147483647 w 22"/>
              <a:gd name="T37" fmla="*/ 2147483647 h 41"/>
              <a:gd name="T38" fmla="*/ 2147483647 w 22"/>
              <a:gd name="T39" fmla="*/ 0 h 41"/>
              <a:gd name="T40" fmla="*/ 2147483647 w 22"/>
              <a:gd name="T41" fmla="*/ 2147483647 h 41"/>
              <a:gd name="T42" fmla="*/ 2147483647 w 22"/>
              <a:gd name="T43" fmla="*/ 2147483647 h 41"/>
              <a:gd name="T44" fmla="*/ 2147483647 w 22"/>
              <a:gd name="T45" fmla="*/ 2147483647 h 41"/>
              <a:gd name="T46" fmla="*/ 2147483647 w 22"/>
              <a:gd name="T47" fmla="*/ 2147483647 h 41"/>
              <a:gd name="T48" fmla="*/ 2147483647 w 22"/>
              <a:gd name="T49" fmla="*/ 2147483647 h 41"/>
              <a:gd name="T50" fmla="*/ 2147483647 w 22"/>
              <a:gd name="T51" fmla="*/ 2147483647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41"/>
              <a:gd name="T80" fmla="*/ 22 w 22"/>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41">
                <a:moveTo>
                  <a:pt x="0" y="20"/>
                </a:moveTo>
                <a:lnTo>
                  <a:pt x="0" y="15"/>
                </a:lnTo>
                <a:lnTo>
                  <a:pt x="2" y="13"/>
                </a:lnTo>
                <a:lnTo>
                  <a:pt x="2" y="3"/>
                </a:lnTo>
                <a:lnTo>
                  <a:pt x="3" y="3"/>
                </a:lnTo>
                <a:lnTo>
                  <a:pt x="3" y="0"/>
                </a:lnTo>
                <a:lnTo>
                  <a:pt x="5" y="0"/>
                </a:lnTo>
                <a:lnTo>
                  <a:pt x="5" y="17"/>
                </a:lnTo>
                <a:lnTo>
                  <a:pt x="7" y="20"/>
                </a:lnTo>
                <a:lnTo>
                  <a:pt x="7" y="39"/>
                </a:lnTo>
                <a:lnTo>
                  <a:pt x="8" y="41"/>
                </a:lnTo>
                <a:lnTo>
                  <a:pt x="10" y="41"/>
                </a:lnTo>
                <a:lnTo>
                  <a:pt x="10" y="38"/>
                </a:lnTo>
                <a:lnTo>
                  <a:pt x="12" y="38"/>
                </a:lnTo>
                <a:lnTo>
                  <a:pt x="12" y="27"/>
                </a:lnTo>
                <a:lnTo>
                  <a:pt x="14" y="26"/>
                </a:lnTo>
                <a:lnTo>
                  <a:pt x="14" y="10"/>
                </a:lnTo>
                <a:lnTo>
                  <a:pt x="15" y="10"/>
                </a:lnTo>
                <a:lnTo>
                  <a:pt x="15" y="2"/>
                </a:lnTo>
                <a:lnTo>
                  <a:pt x="17" y="0"/>
                </a:lnTo>
                <a:lnTo>
                  <a:pt x="18" y="2"/>
                </a:lnTo>
                <a:lnTo>
                  <a:pt x="18" y="5"/>
                </a:lnTo>
                <a:lnTo>
                  <a:pt x="20" y="6"/>
                </a:lnTo>
                <a:lnTo>
                  <a:pt x="20" y="15"/>
                </a:lnTo>
                <a:lnTo>
                  <a:pt x="22" y="15"/>
                </a:lnTo>
                <a:lnTo>
                  <a:pt x="22"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5" name="Freeform 532"/>
          <p:cNvSpPr>
            <a:spLocks/>
          </p:cNvSpPr>
          <p:nvPr/>
        </p:nvSpPr>
        <p:spPr bwMode="auto">
          <a:xfrm>
            <a:off x="7627939" y="6140450"/>
            <a:ext cx="46037" cy="65088"/>
          </a:xfrm>
          <a:custGeom>
            <a:avLst/>
            <a:gdLst>
              <a:gd name="T0" fmla="*/ 0 w 29"/>
              <a:gd name="T1" fmla="*/ 2147483647 h 41"/>
              <a:gd name="T2" fmla="*/ 0 w 29"/>
              <a:gd name="T3" fmla="*/ 2147483647 h 41"/>
              <a:gd name="T4" fmla="*/ 2147483647 w 29"/>
              <a:gd name="T5" fmla="*/ 2147483647 h 41"/>
              <a:gd name="T6" fmla="*/ 2147483647 w 29"/>
              <a:gd name="T7" fmla="*/ 2147483647 h 41"/>
              <a:gd name="T8" fmla="*/ 2147483647 w 29"/>
              <a:gd name="T9" fmla="*/ 2147483647 h 41"/>
              <a:gd name="T10" fmla="*/ 2147483647 w 29"/>
              <a:gd name="T11" fmla="*/ 0 h 41"/>
              <a:gd name="T12" fmla="*/ 2147483647 w 29"/>
              <a:gd name="T13" fmla="*/ 0 h 41"/>
              <a:gd name="T14" fmla="*/ 2147483647 w 29"/>
              <a:gd name="T15" fmla="*/ 2147483647 h 41"/>
              <a:gd name="T16" fmla="*/ 2147483647 w 29"/>
              <a:gd name="T17" fmla="*/ 2147483647 h 41"/>
              <a:gd name="T18" fmla="*/ 2147483647 w 29"/>
              <a:gd name="T19" fmla="*/ 2147483647 h 41"/>
              <a:gd name="T20" fmla="*/ 2147483647 w 29"/>
              <a:gd name="T21" fmla="*/ 2147483647 h 41"/>
              <a:gd name="T22" fmla="*/ 2147483647 w 29"/>
              <a:gd name="T23" fmla="*/ 2147483647 h 41"/>
              <a:gd name="T24" fmla="*/ 2147483647 w 29"/>
              <a:gd name="T25" fmla="*/ 2147483647 h 41"/>
              <a:gd name="T26" fmla="*/ 2147483647 w 29"/>
              <a:gd name="T27" fmla="*/ 2147483647 h 41"/>
              <a:gd name="T28" fmla="*/ 2147483647 w 29"/>
              <a:gd name="T29" fmla="*/ 2147483647 h 41"/>
              <a:gd name="T30" fmla="*/ 2147483647 w 29"/>
              <a:gd name="T31" fmla="*/ 2147483647 h 41"/>
              <a:gd name="T32" fmla="*/ 2147483647 w 29"/>
              <a:gd name="T33" fmla="*/ 2147483647 h 41"/>
              <a:gd name="T34" fmla="*/ 2147483647 w 29"/>
              <a:gd name="T35" fmla="*/ 2147483647 h 41"/>
              <a:gd name="T36" fmla="*/ 2147483647 w 29"/>
              <a:gd name="T37" fmla="*/ 2147483647 h 41"/>
              <a:gd name="T38" fmla="*/ 2147483647 w 29"/>
              <a:gd name="T39" fmla="*/ 2147483647 h 41"/>
              <a:gd name="T40" fmla="*/ 2147483647 w 29"/>
              <a:gd name="T41" fmla="*/ 2147483647 h 41"/>
              <a:gd name="T42" fmla="*/ 2147483647 w 29"/>
              <a:gd name="T43" fmla="*/ 2147483647 h 41"/>
              <a:gd name="T44" fmla="*/ 2147483647 w 29"/>
              <a:gd name="T45" fmla="*/ 2147483647 h 41"/>
              <a:gd name="T46" fmla="*/ 2147483647 w 29"/>
              <a:gd name="T47" fmla="*/ 2147483647 h 41"/>
              <a:gd name="T48" fmla="*/ 2147483647 w 29"/>
              <a:gd name="T49" fmla="*/ 0 h 41"/>
              <a:gd name="T50" fmla="*/ 2147483647 w 29"/>
              <a:gd name="T51" fmla="*/ 0 h 41"/>
              <a:gd name="T52" fmla="*/ 2147483647 w 29"/>
              <a:gd name="T53" fmla="*/ 2147483647 h 41"/>
              <a:gd name="T54" fmla="*/ 2147483647 w 29"/>
              <a:gd name="T55" fmla="*/ 2147483647 h 41"/>
              <a:gd name="T56" fmla="*/ 2147483647 w 29"/>
              <a:gd name="T57" fmla="*/ 2147483647 h 41"/>
              <a:gd name="T58" fmla="*/ 2147483647 w 29"/>
              <a:gd name="T59" fmla="*/ 2147483647 h 41"/>
              <a:gd name="T60" fmla="*/ 2147483647 w 29"/>
              <a:gd name="T61" fmla="*/ 2147483647 h 41"/>
              <a:gd name="T62" fmla="*/ 2147483647 w 29"/>
              <a:gd name="T63" fmla="*/ 2147483647 h 41"/>
              <a:gd name="T64" fmla="*/ 2147483647 w 29"/>
              <a:gd name="T65" fmla="*/ 2147483647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41"/>
              <a:gd name="T101" fmla="*/ 29 w 29"/>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41">
                <a:moveTo>
                  <a:pt x="0" y="20"/>
                </a:moveTo>
                <a:lnTo>
                  <a:pt x="0" y="12"/>
                </a:lnTo>
                <a:lnTo>
                  <a:pt x="2" y="10"/>
                </a:lnTo>
                <a:lnTo>
                  <a:pt x="2" y="2"/>
                </a:lnTo>
                <a:lnTo>
                  <a:pt x="3" y="2"/>
                </a:lnTo>
                <a:lnTo>
                  <a:pt x="3" y="0"/>
                </a:lnTo>
                <a:lnTo>
                  <a:pt x="5" y="0"/>
                </a:lnTo>
                <a:lnTo>
                  <a:pt x="5" y="7"/>
                </a:lnTo>
                <a:lnTo>
                  <a:pt x="7" y="8"/>
                </a:lnTo>
                <a:lnTo>
                  <a:pt x="7" y="17"/>
                </a:lnTo>
                <a:lnTo>
                  <a:pt x="8" y="20"/>
                </a:lnTo>
                <a:lnTo>
                  <a:pt x="8" y="31"/>
                </a:lnTo>
                <a:lnTo>
                  <a:pt x="10" y="32"/>
                </a:lnTo>
                <a:lnTo>
                  <a:pt x="10" y="39"/>
                </a:lnTo>
                <a:lnTo>
                  <a:pt x="12" y="41"/>
                </a:lnTo>
                <a:lnTo>
                  <a:pt x="13" y="41"/>
                </a:lnTo>
                <a:lnTo>
                  <a:pt x="13" y="39"/>
                </a:lnTo>
                <a:lnTo>
                  <a:pt x="15" y="39"/>
                </a:lnTo>
                <a:lnTo>
                  <a:pt x="15" y="31"/>
                </a:lnTo>
                <a:lnTo>
                  <a:pt x="17" y="29"/>
                </a:lnTo>
                <a:lnTo>
                  <a:pt x="17" y="14"/>
                </a:lnTo>
                <a:lnTo>
                  <a:pt x="19" y="12"/>
                </a:lnTo>
                <a:lnTo>
                  <a:pt x="19" y="5"/>
                </a:lnTo>
                <a:lnTo>
                  <a:pt x="20" y="4"/>
                </a:lnTo>
                <a:lnTo>
                  <a:pt x="20" y="0"/>
                </a:lnTo>
                <a:lnTo>
                  <a:pt x="24" y="0"/>
                </a:lnTo>
                <a:lnTo>
                  <a:pt x="24" y="4"/>
                </a:lnTo>
                <a:lnTo>
                  <a:pt x="25" y="4"/>
                </a:lnTo>
                <a:lnTo>
                  <a:pt x="25" y="8"/>
                </a:lnTo>
                <a:lnTo>
                  <a:pt x="27" y="8"/>
                </a:lnTo>
                <a:lnTo>
                  <a:pt x="27" y="15"/>
                </a:lnTo>
                <a:lnTo>
                  <a:pt x="29" y="17"/>
                </a:lnTo>
                <a:lnTo>
                  <a:pt x="29"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6" name="Rectangle 533"/>
          <p:cNvSpPr>
            <a:spLocks noChangeArrowheads="1"/>
          </p:cNvSpPr>
          <p:nvPr/>
        </p:nvSpPr>
        <p:spPr bwMode="auto">
          <a:xfrm>
            <a:off x="9566276" y="5453064"/>
            <a:ext cx="180975"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87" name="Rectangle 534"/>
          <p:cNvSpPr>
            <a:spLocks noChangeArrowheads="1"/>
          </p:cNvSpPr>
          <p:nvPr/>
        </p:nvSpPr>
        <p:spPr bwMode="auto">
          <a:xfrm>
            <a:off x="9566276" y="5467350"/>
            <a:ext cx="1492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a</a:t>
            </a:r>
            <a:r>
              <a:rPr lang="fr-FR" sz="1500" baseline="30000">
                <a:solidFill>
                  <a:srgbClr val="000000"/>
                </a:solidFill>
                <a:latin typeface="Times New Roman" pitchFamily="18" charset="0"/>
              </a:rPr>
              <a:t>3</a:t>
            </a:r>
            <a:endParaRPr lang="fr-FR" sz="2400" baseline="30000">
              <a:latin typeface="Times New Roman" pitchFamily="18" charset="0"/>
            </a:endParaRPr>
          </a:p>
        </p:txBody>
      </p:sp>
      <p:sp>
        <p:nvSpPr>
          <p:cNvPr id="31088" name="Line 535"/>
          <p:cNvSpPr>
            <a:spLocks noChangeShapeType="1"/>
          </p:cNvSpPr>
          <p:nvPr/>
        </p:nvSpPr>
        <p:spPr bwMode="auto">
          <a:xfrm flipH="1">
            <a:off x="8686800" y="5622925"/>
            <a:ext cx="134938" cy="158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89" name="Freeform 536"/>
          <p:cNvSpPr>
            <a:spLocks/>
          </p:cNvSpPr>
          <p:nvPr/>
        </p:nvSpPr>
        <p:spPr bwMode="auto">
          <a:xfrm>
            <a:off x="8659814" y="5597525"/>
            <a:ext cx="39687" cy="46038"/>
          </a:xfrm>
          <a:custGeom>
            <a:avLst/>
            <a:gdLst>
              <a:gd name="T0" fmla="*/ 0 w 25"/>
              <a:gd name="T1" fmla="*/ 2147483647 h 29"/>
              <a:gd name="T2" fmla="*/ 2147483647 w 25"/>
              <a:gd name="T3" fmla="*/ 2147483647 h 29"/>
              <a:gd name="T4" fmla="*/ 2147483647 w 25"/>
              <a:gd name="T5" fmla="*/ 0 h 29"/>
              <a:gd name="T6" fmla="*/ 0 w 25"/>
              <a:gd name="T7" fmla="*/ 2147483647 h 29"/>
              <a:gd name="T8" fmla="*/ 0 60000 65536"/>
              <a:gd name="T9" fmla="*/ 0 60000 65536"/>
              <a:gd name="T10" fmla="*/ 0 60000 65536"/>
              <a:gd name="T11" fmla="*/ 0 60000 65536"/>
              <a:gd name="T12" fmla="*/ 0 w 25"/>
              <a:gd name="T13" fmla="*/ 0 h 29"/>
              <a:gd name="T14" fmla="*/ 25 w 25"/>
              <a:gd name="T15" fmla="*/ 29 h 29"/>
            </a:gdLst>
            <a:ahLst/>
            <a:cxnLst>
              <a:cxn ang="T8">
                <a:pos x="T0" y="T1"/>
              </a:cxn>
              <a:cxn ang="T9">
                <a:pos x="T2" y="T3"/>
              </a:cxn>
              <a:cxn ang="T10">
                <a:pos x="T4" y="T5"/>
              </a:cxn>
              <a:cxn ang="T11">
                <a:pos x="T6" y="T7"/>
              </a:cxn>
            </a:cxnLst>
            <a:rect l="T12" t="T13" r="T14" b="T15"/>
            <a:pathLst>
              <a:path w="25" h="29">
                <a:moveTo>
                  <a:pt x="0" y="15"/>
                </a:moveTo>
                <a:lnTo>
                  <a:pt x="25" y="29"/>
                </a:lnTo>
                <a:lnTo>
                  <a:pt x="25" y="0"/>
                </a:lnTo>
                <a:lnTo>
                  <a:pt x="0" y="15"/>
                </a:lnTo>
                <a:close/>
              </a:path>
            </a:pathLst>
          </a:custGeom>
          <a:solidFill>
            <a:srgbClr val="000000"/>
          </a:solidFill>
          <a:ln w="1588">
            <a:solidFill>
              <a:srgbClr val="000000"/>
            </a:solidFill>
            <a:round/>
            <a:headEnd/>
            <a:tailEnd/>
          </a:ln>
        </p:spPr>
        <p:txBody>
          <a:bodyPr/>
          <a:lstStyle/>
          <a:p>
            <a:endParaRPr lang="en-US"/>
          </a:p>
        </p:txBody>
      </p:sp>
      <p:sp>
        <p:nvSpPr>
          <p:cNvPr id="31090" name="Line 537"/>
          <p:cNvSpPr>
            <a:spLocks noChangeShapeType="1"/>
          </p:cNvSpPr>
          <p:nvPr/>
        </p:nvSpPr>
        <p:spPr bwMode="auto">
          <a:xfrm flipH="1" flipV="1">
            <a:off x="8707438" y="5438776"/>
            <a:ext cx="127000" cy="492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91" name="Freeform 538"/>
          <p:cNvSpPr>
            <a:spLocks/>
          </p:cNvSpPr>
          <p:nvPr/>
        </p:nvSpPr>
        <p:spPr bwMode="auto">
          <a:xfrm>
            <a:off x="8683625" y="5421313"/>
            <a:ext cx="46038" cy="44450"/>
          </a:xfrm>
          <a:custGeom>
            <a:avLst/>
            <a:gdLst>
              <a:gd name="T0" fmla="*/ 0 w 29"/>
              <a:gd name="T1" fmla="*/ 2147483647 h 28"/>
              <a:gd name="T2" fmla="*/ 2147483647 w 29"/>
              <a:gd name="T3" fmla="*/ 2147483647 h 28"/>
              <a:gd name="T4" fmla="*/ 2147483647 w 29"/>
              <a:gd name="T5" fmla="*/ 0 h 28"/>
              <a:gd name="T6" fmla="*/ 0 w 29"/>
              <a:gd name="T7" fmla="*/ 2147483647 h 28"/>
              <a:gd name="T8" fmla="*/ 0 60000 65536"/>
              <a:gd name="T9" fmla="*/ 0 60000 65536"/>
              <a:gd name="T10" fmla="*/ 0 60000 65536"/>
              <a:gd name="T11" fmla="*/ 0 60000 65536"/>
              <a:gd name="T12" fmla="*/ 0 w 29"/>
              <a:gd name="T13" fmla="*/ 0 h 28"/>
              <a:gd name="T14" fmla="*/ 29 w 29"/>
              <a:gd name="T15" fmla="*/ 28 h 28"/>
            </a:gdLst>
            <a:ahLst/>
            <a:cxnLst>
              <a:cxn ang="T8">
                <a:pos x="T0" y="T1"/>
              </a:cxn>
              <a:cxn ang="T9">
                <a:pos x="T2" y="T3"/>
              </a:cxn>
              <a:cxn ang="T10">
                <a:pos x="T4" y="T5"/>
              </a:cxn>
              <a:cxn ang="T11">
                <a:pos x="T6" y="T7"/>
              </a:cxn>
            </a:cxnLst>
            <a:rect l="T12" t="T13" r="T14" b="T15"/>
            <a:pathLst>
              <a:path w="29" h="28">
                <a:moveTo>
                  <a:pt x="0" y="5"/>
                </a:moveTo>
                <a:lnTo>
                  <a:pt x="17" y="28"/>
                </a:lnTo>
                <a:lnTo>
                  <a:pt x="29" y="0"/>
                </a:lnTo>
                <a:lnTo>
                  <a:pt x="0" y="5"/>
                </a:lnTo>
                <a:close/>
              </a:path>
            </a:pathLst>
          </a:custGeom>
          <a:solidFill>
            <a:srgbClr val="000000"/>
          </a:solidFill>
          <a:ln w="1588">
            <a:solidFill>
              <a:srgbClr val="000000"/>
            </a:solidFill>
            <a:round/>
            <a:headEnd/>
            <a:tailEnd/>
          </a:ln>
        </p:spPr>
        <p:txBody>
          <a:bodyPr/>
          <a:lstStyle/>
          <a:p>
            <a:endParaRPr lang="en-US"/>
          </a:p>
        </p:txBody>
      </p:sp>
      <p:sp>
        <p:nvSpPr>
          <p:cNvPr id="31092" name="Line 539"/>
          <p:cNvSpPr>
            <a:spLocks noChangeShapeType="1"/>
          </p:cNvSpPr>
          <p:nvPr/>
        </p:nvSpPr>
        <p:spPr bwMode="auto">
          <a:xfrm flipH="1">
            <a:off x="8748713" y="5721351"/>
            <a:ext cx="120650" cy="555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093" name="Freeform 540"/>
          <p:cNvSpPr>
            <a:spLocks/>
          </p:cNvSpPr>
          <p:nvPr/>
        </p:nvSpPr>
        <p:spPr bwMode="auto">
          <a:xfrm>
            <a:off x="8721726" y="5751513"/>
            <a:ext cx="47625" cy="42862"/>
          </a:xfrm>
          <a:custGeom>
            <a:avLst/>
            <a:gdLst>
              <a:gd name="T0" fmla="*/ 0 w 30"/>
              <a:gd name="T1" fmla="*/ 2147483647 h 27"/>
              <a:gd name="T2" fmla="*/ 2147483647 w 30"/>
              <a:gd name="T3" fmla="*/ 2147483647 h 27"/>
              <a:gd name="T4" fmla="*/ 2147483647 w 30"/>
              <a:gd name="T5" fmla="*/ 0 h 27"/>
              <a:gd name="T6" fmla="*/ 0 w 30"/>
              <a:gd name="T7" fmla="*/ 2147483647 h 27"/>
              <a:gd name="T8" fmla="*/ 0 60000 65536"/>
              <a:gd name="T9" fmla="*/ 0 60000 65536"/>
              <a:gd name="T10" fmla="*/ 0 60000 65536"/>
              <a:gd name="T11" fmla="*/ 0 60000 65536"/>
              <a:gd name="T12" fmla="*/ 0 w 30"/>
              <a:gd name="T13" fmla="*/ 0 h 27"/>
              <a:gd name="T14" fmla="*/ 30 w 30"/>
              <a:gd name="T15" fmla="*/ 27 h 27"/>
            </a:gdLst>
            <a:ahLst/>
            <a:cxnLst>
              <a:cxn ang="T8">
                <a:pos x="T0" y="T1"/>
              </a:cxn>
              <a:cxn ang="T9">
                <a:pos x="T2" y="T3"/>
              </a:cxn>
              <a:cxn ang="T10">
                <a:pos x="T4" y="T5"/>
              </a:cxn>
              <a:cxn ang="T11">
                <a:pos x="T6" y="T7"/>
              </a:cxn>
            </a:cxnLst>
            <a:rect l="T12" t="T13" r="T14" b="T15"/>
            <a:pathLst>
              <a:path w="30" h="27">
                <a:moveTo>
                  <a:pt x="0" y="23"/>
                </a:moveTo>
                <a:lnTo>
                  <a:pt x="30" y="27"/>
                </a:lnTo>
                <a:lnTo>
                  <a:pt x="18" y="0"/>
                </a:lnTo>
                <a:lnTo>
                  <a:pt x="0" y="23"/>
                </a:lnTo>
                <a:close/>
              </a:path>
            </a:pathLst>
          </a:custGeom>
          <a:solidFill>
            <a:srgbClr val="000000"/>
          </a:solidFill>
          <a:ln w="1588">
            <a:solidFill>
              <a:srgbClr val="000000"/>
            </a:solidFill>
            <a:round/>
            <a:headEnd/>
            <a:tailEnd/>
          </a:ln>
        </p:spPr>
        <p:txBody>
          <a:bodyPr/>
          <a:lstStyle/>
          <a:p>
            <a:endParaRPr lang="en-US"/>
          </a:p>
        </p:txBody>
      </p:sp>
      <p:grpSp>
        <p:nvGrpSpPr>
          <p:cNvPr id="31094" name="Group 541"/>
          <p:cNvGrpSpPr>
            <a:grpSpLocks/>
          </p:cNvGrpSpPr>
          <p:nvPr/>
        </p:nvGrpSpPr>
        <p:grpSpPr bwMode="auto">
          <a:xfrm>
            <a:off x="6265864" y="1260476"/>
            <a:ext cx="9525" cy="5210175"/>
            <a:chOff x="2987" y="794"/>
            <a:chExt cx="6" cy="3282"/>
          </a:xfrm>
        </p:grpSpPr>
        <p:grpSp>
          <p:nvGrpSpPr>
            <p:cNvPr id="32070" name="Group 542"/>
            <p:cNvGrpSpPr>
              <a:grpSpLocks/>
            </p:cNvGrpSpPr>
            <p:nvPr/>
          </p:nvGrpSpPr>
          <p:grpSpPr bwMode="auto">
            <a:xfrm>
              <a:off x="2987" y="794"/>
              <a:ext cx="6" cy="2394"/>
              <a:chOff x="2987" y="794"/>
              <a:chExt cx="6" cy="2394"/>
            </a:xfrm>
          </p:grpSpPr>
          <p:sp>
            <p:nvSpPr>
              <p:cNvPr id="32145" name="Freeform 543"/>
              <p:cNvSpPr>
                <a:spLocks/>
              </p:cNvSpPr>
              <p:nvPr/>
            </p:nvSpPr>
            <p:spPr bwMode="auto">
              <a:xfrm>
                <a:off x="2987" y="794"/>
                <a:ext cx="6" cy="6"/>
              </a:xfrm>
              <a:custGeom>
                <a:avLst/>
                <a:gdLst>
                  <a:gd name="T0" fmla="*/ 6 w 6"/>
                  <a:gd name="T1" fmla="*/ 4 h 6"/>
                  <a:gd name="T2" fmla="*/ 6 w 6"/>
                  <a:gd name="T3" fmla="*/ 3 h 6"/>
                  <a:gd name="T4" fmla="*/ 5 w 6"/>
                  <a:gd name="T5" fmla="*/ 2 h 6"/>
                  <a:gd name="T6" fmla="*/ 4 w 6"/>
                  <a:gd name="T7" fmla="*/ 1 h 6"/>
                  <a:gd name="T8" fmla="*/ 3 w 6"/>
                  <a:gd name="T9" fmla="*/ 0 h 6"/>
                  <a:gd name="T10" fmla="*/ 3 w 6"/>
                  <a:gd name="T11" fmla="*/ 0 h 6"/>
                  <a:gd name="T12" fmla="*/ 2 w 6"/>
                  <a:gd name="T13" fmla="*/ 1 h 6"/>
                  <a:gd name="T14" fmla="*/ 1 w 6"/>
                  <a:gd name="T15" fmla="*/ 2 h 6"/>
                  <a:gd name="T16" fmla="*/ 0 w 6"/>
                  <a:gd name="T17" fmla="*/ 3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
                  <a:gd name="T56" fmla="*/ 6 w 6"/>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
                    <a:moveTo>
                      <a:pt x="6" y="4"/>
                    </a:moveTo>
                    <a:lnTo>
                      <a:pt x="6" y="3"/>
                    </a:lnTo>
                    <a:lnTo>
                      <a:pt x="5" y="2"/>
                    </a:lnTo>
                    <a:lnTo>
                      <a:pt x="4" y="1"/>
                    </a:lnTo>
                    <a:lnTo>
                      <a:pt x="3" y="0"/>
                    </a:lnTo>
                    <a:lnTo>
                      <a:pt x="2" y="1"/>
                    </a:lnTo>
                    <a:lnTo>
                      <a:pt x="1" y="2"/>
                    </a:lnTo>
                    <a:lnTo>
                      <a:pt x="0" y="3"/>
                    </a:lnTo>
                    <a:lnTo>
                      <a:pt x="1" y="4"/>
                    </a:lnTo>
                    <a:lnTo>
                      <a:pt x="2" y="5"/>
                    </a:lnTo>
                    <a:lnTo>
                      <a:pt x="3" y="6"/>
                    </a:lnTo>
                    <a:lnTo>
                      <a:pt x="4" y="5"/>
                    </a:lnTo>
                    <a:lnTo>
                      <a:pt x="5" y="4"/>
                    </a:lnTo>
                    <a:lnTo>
                      <a:pt x="6" y="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6" name="Freeform 544"/>
              <p:cNvSpPr>
                <a:spLocks/>
              </p:cNvSpPr>
              <p:nvPr/>
            </p:nvSpPr>
            <p:spPr bwMode="auto">
              <a:xfrm>
                <a:off x="2987" y="8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7" name="Freeform 545"/>
              <p:cNvSpPr>
                <a:spLocks/>
              </p:cNvSpPr>
              <p:nvPr/>
            </p:nvSpPr>
            <p:spPr bwMode="auto">
              <a:xfrm>
                <a:off x="2987" y="8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8" name="Freeform 546"/>
              <p:cNvSpPr>
                <a:spLocks/>
              </p:cNvSpPr>
              <p:nvPr/>
            </p:nvSpPr>
            <p:spPr bwMode="auto">
              <a:xfrm>
                <a:off x="2987" y="8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9" name="Freeform 547"/>
              <p:cNvSpPr>
                <a:spLocks/>
              </p:cNvSpPr>
              <p:nvPr/>
            </p:nvSpPr>
            <p:spPr bwMode="auto">
              <a:xfrm>
                <a:off x="2987" y="8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0" name="Freeform 548"/>
              <p:cNvSpPr>
                <a:spLocks/>
              </p:cNvSpPr>
              <p:nvPr/>
            </p:nvSpPr>
            <p:spPr bwMode="auto">
              <a:xfrm>
                <a:off x="2987" y="8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1" name="Freeform 549"/>
              <p:cNvSpPr>
                <a:spLocks/>
              </p:cNvSpPr>
              <p:nvPr/>
            </p:nvSpPr>
            <p:spPr bwMode="auto">
              <a:xfrm>
                <a:off x="2987" y="8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2" name="Freeform 550"/>
              <p:cNvSpPr>
                <a:spLocks/>
              </p:cNvSpPr>
              <p:nvPr/>
            </p:nvSpPr>
            <p:spPr bwMode="auto">
              <a:xfrm>
                <a:off x="2987" y="8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3" name="Freeform 551"/>
              <p:cNvSpPr>
                <a:spLocks/>
              </p:cNvSpPr>
              <p:nvPr/>
            </p:nvSpPr>
            <p:spPr bwMode="auto">
              <a:xfrm>
                <a:off x="2987" y="8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4" name="Freeform 552"/>
              <p:cNvSpPr>
                <a:spLocks/>
              </p:cNvSpPr>
              <p:nvPr/>
            </p:nvSpPr>
            <p:spPr bwMode="auto">
              <a:xfrm>
                <a:off x="2987" y="9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5" name="Freeform 553"/>
              <p:cNvSpPr>
                <a:spLocks/>
              </p:cNvSpPr>
              <p:nvPr/>
            </p:nvSpPr>
            <p:spPr bwMode="auto">
              <a:xfrm>
                <a:off x="2987" y="9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6" name="Freeform 554"/>
              <p:cNvSpPr>
                <a:spLocks/>
              </p:cNvSpPr>
              <p:nvPr/>
            </p:nvSpPr>
            <p:spPr bwMode="auto">
              <a:xfrm>
                <a:off x="2987" y="9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7" name="Freeform 555"/>
              <p:cNvSpPr>
                <a:spLocks/>
              </p:cNvSpPr>
              <p:nvPr/>
            </p:nvSpPr>
            <p:spPr bwMode="auto">
              <a:xfrm>
                <a:off x="2987" y="9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8" name="Freeform 556"/>
              <p:cNvSpPr>
                <a:spLocks/>
              </p:cNvSpPr>
              <p:nvPr/>
            </p:nvSpPr>
            <p:spPr bwMode="auto">
              <a:xfrm>
                <a:off x="2987" y="9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59" name="Freeform 557"/>
              <p:cNvSpPr>
                <a:spLocks/>
              </p:cNvSpPr>
              <p:nvPr/>
            </p:nvSpPr>
            <p:spPr bwMode="auto">
              <a:xfrm>
                <a:off x="2987" y="9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0" name="Freeform 558"/>
              <p:cNvSpPr>
                <a:spLocks/>
              </p:cNvSpPr>
              <p:nvPr/>
            </p:nvSpPr>
            <p:spPr bwMode="auto">
              <a:xfrm>
                <a:off x="2987" y="9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1" name="Freeform 559"/>
              <p:cNvSpPr>
                <a:spLocks/>
              </p:cNvSpPr>
              <p:nvPr/>
            </p:nvSpPr>
            <p:spPr bwMode="auto">
              <a:xfrm>
                <a:off x="2987" y="9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2" name="Freeform 560"/>
              <p:cNvSpPr>
                <a:spLocks/>
              </p:cNvSpPr>
              <p:nvPr/>
            </p:nvSpPr>
            <p:spPr bwMode="auto">
              <a:xfrm>
                <a:off x="2987" y="9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3" name="Freeform 561"/>
              <p:cNvSpPr>
                <a:spLocks/>
              </p:cNvSpPr>
              <p:nvPr/>
            </p:nvSpPr>
            <p:spPr bwMode="auto">
              <a:xfrm>
                <a:off x="2987" y="10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4" name="Freeform 562"/>
              <p:cNvSpPr>
                <a:spLocks/>
              </p:cNvSpPr>
              <p:nvPr/>
            </p:nvSpPr>
            <p:spPr bwMode="auto">
              <a:xfrm>
                <a:off x="2987" y="10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5" name="Freeform 563"/>
              <p:cNvSpPr>
                <a:spLocks/>
              </p:cNvSpPr>
              <p:nvPr/>
            </p:nvSpPr>
            <p:spPr bwMode="auto">
              <a:xfrm>
                <a:off x="2987" y="10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6" name="Freeform 564"/>
              <p:cNvSpPr>
                <a:spLocks/>
              </p:cNvSpPr>
              <p:nvPr/>
            </p:nvSpPr>
            <p:spPr bwMode="auto">
              <a:xfrm>
                <a:off x="2987" y="10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7" name="Freeform 565"/>
              <p:cNvSpPr>
                <a:spLocks/>
              </p:cNvSpPr>
              <p:nvPr/>
            </p:nvSpPr>
            <p:spPr bwMode="auto">
              <a:xfrm>
                <a:off x="2987" y="10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8" name="Freeform 566"/>
              <p:cNvSpPr>
                <a:spLocks/>
              </p:cNvSpPr>
              <p:nvPr/>
            </p:nvSpPr>
            <p:spPr bwMode="auto">
              <a:xfrm>
                <a:off x="2987" y="10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69" name="Freeform 567"/>
              <p:cNvSpPr>
                <a:spLocks/>
              </p:cNvSpPr>
              <p:nvPr/>
            </p:nvSpPr>
            <p:spPr bwMode="auto">
              <a:xfrm>
                <a:off x="2987" y="10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0" name="Freeform 568"/>
              <p:cNvSpPr>
                <a:spLocks/>
              </p:cNvSpPr>
              <p:nvPr/>
            </p:nvSpPr>
            <p:spPr bwMode="auto">
              <a:xfrm>
                <a:off x="2987" y="10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1" name="Freeform 569"/>
              <p:cNvSpPr>
                <a:spLocks/>
              </p:cNvSpPr>
              <p:nvPr/>
            </p:nvSpPr>
            <p:spPr bwMode="auto">
              <a:xfrm>
                <a:off x="2987" y="11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2" name="Freeform 570"/>
              <p:cNvSpPr>
                <a:spLocks/>
              </p:cNvSpPr>
              <p:nvPr/>
            </p:nvSpPr>
            <p:spPr bwMode="auto">
              <a:xfrm>
                <a:off x="2987" y="11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3" name="Freeform 571"/>
              <p:cNvSpPr>
                <a:spLocks/>
              </p:cNvSpPr>
              <p:nvPr/>
            </p:nvSpPr>
            <p:spPr bwMode="auto">
              <a:xfrm>
                <a:off x="2987" y="11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4" name="Freeform 572"/>
              <p:cNvSpPr>
                <a:spLocks/>
              </p:cNvSpPr>
              <p:nvPr/>
            </p:nvSpPr>
            <p:spPr bwMode="auto">
              <a:xfrm>
                <a:off x="2987" y="11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5" name="Freeform 573"/>
              <p:cNvSpPr>
                <a:spLocks/>
              </p:cNvSpPr>
              <p:nvPr/>
            </p:nvSpPr>
            <p:spPr bwMode="auto">
              <a:xfrm>
                <a:off x="2987" y="11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6" name="Freeform 574"/>
              <p:cNvSpPr>
                <a:spLocks/>
              </p:cNvSpPr>
              <p:nvPr/>
            </p:nvSpPr>
            <p:spPr bwMode="auto">
              <a:xfrm>
                <a:off x="2987" y="11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7" name="Freeform 575"/>
              <p:cNvSpPr>
                <a:spLocks/>
              </p:cNvSpPr>
              <p:nvPr/>
            </p:nvSpPr>
            <p:spPr bwMode="auto">
              <a:xfrm>
                <a:off x="2987" y="11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8" name="Freeform 576"/>
              <p:cNvSpPr>
                <a:spLocks/>
              </p:cNvSpPr>
              <p:nvPr/>
            </p:nvSpPr>
            <p:spPr bwMode="auto">
              <a:xfrm>
                <a:off x="2987" y="11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79" name="Freeform 577"/>
              <p:cNvSpPr>
                <a:spLocks/>
              </p:cNvSpPr>
              <p:nvPr/>
            </p:nvSpPr>
            <p:spPr bwMode="auto">
              <a:xfrm>
                <a:off x="2987" y="12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0" name="Freeform 578"/>
              <p:cNvSpPr>
                <a:spLocks/>
              </p:cNvSpPr>
              <p:nvPr/>
            </p:nvSpPr>
            <p:spPr bwMode="auto">
              <a:xfrm>
                <a:off x="2987" y="12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1" name="Freeform 579"/>
              <p:cNvSpPr>
                <a:spLocks/>
              </p:cNvSpPr>
              <p:nvPr/>
            </p:nvSpPr>
            <p:spPr bwMode="auto">
              <a:xfrm>
                <a:off x="2987" y="12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2" name="Freeform 580"/>
              <p:cNvSpPr>
                <a:spLocks/>
              </p:cNvSpPr>
              <p:nvPr/>
            </p:nvSpPr>
            <p:spPr bwMode="auto">
              <a:xfrm>
                <a:off x="2987" y="12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3" name="Freeform 581"/>
              <p:cNvSpPr>
                <a:spLocks/>
              </p:cNvSpPr>
              <p:nvPr/>
            </p:nvSpPr>
            <p:spPr bwMode="auto">
              <a:xfrm>
                <a:off x="2987" y="12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4" name="Freeform 582"/>
              <p:cNvSpPr>
                <a:spLocks/>
              </p:cNvSpPr>
              <p:nvPr/>
            </p:nvSpPr>
            <p:spPr bwMode="auto">
              <a:xfrm>
                <a:off x="2987" y="12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5" name="Freeform 583"/>
              <p:cNvSpPr>
                <a:spLocks/>
              </p:cNvSpPr>
              <p:nvPr/>
            </p:nvSpPr>
            <p:spPr bwMode="auto">
              <a:xfrm>
                <a:off x="2987" y="12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6" name="Freeform 584"/>
              <p:cNvSpPr>
                <a:spLocks/>
              </p:cNvSpPr>
              <p:nvPr/>
            </p:nvSpPr>
            <p:spPr bwMode="auto">
              <a:xfrm>
                <a:off x="2987" y="12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7" name="Freeform 585"/>
              <p:cNvSpPr>
                <a:spLocks/>
              </p:cNvSpPr>
              <p:nvPr/>
            </p:nvSpPr>
            <p:spPr bwMode="auto">
              <a:xfrm>
                <a:off x="2987" y="12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8" name="Freeform 586"/>
              <p:cNvSpPr>
                <a:spLocks/>
              </p:cNvSpPr>
              <p:nvPr/>
            </p:nvSpPr>
            <p:spPr bwMode="auto">
              <a:xfrm>
                <a:off x="2987" y="13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89" name="Freeform 587"/>
              <p:cNvSpPr>
                <a:spLocks/>
              </p:cNvSpPr>
              <p:nvPr/>
            </p:nvSpPr>
            <p:spPr bwMode="auto">
              <a:xfrm>
                <a:off x="2987" y="13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0" name="Freeform 588"/>
              <p:cNvSpPr>
                <a:spLocks/>
              </p:cNvSpPr>
              <p:nvPr/>
            </p:nvSpPr>
            <p:spPr bwMode="auto">
              <a:xfrm>
                <a:off x="2987" y="13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1" name="Freeform 589"/>
              <p:cNvSpPr>
                <a:spLocks/>
              </p:cNvSpPr>
              <p:nvPr/>
            </p:nvSpPr>
            <p:spPr bwMode="auto">
              <a:xfrm>
                <a:off x="2987" y="13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2" name="Freeform 590"/>
              <p:cNvSpPr>
                <a:spLocks/>
              </p:cNvSpPr>
              <p:nvPr/>
            </p:nvSpPr>
            <p:spPr bwMode="auto">
              <a:xfrm>
                <a:off x="2987" y="13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3" name="Freeform 591"/>
              <p:cNvSpPr>
                <a:spLocks/>
              </p:cNvSpPr>
              <p:nvPr/>
            </p:nvSpPr>
            <p:spPr bwMode="auto">
              <a:xfrm>
                <a:off x="2987" y="13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4" name="Freeform 592"/>
              <p:cNvSpPr>
                <a:spLocks/>
              </p:cNvSpPr>
              <p:nvPr/>
            </p:nvSpPr>
            <p:spPr bwMode="auto">
              <a:xfrm>
                <a:off x="2987" y="13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5" name="Freeform 593"/>
              <p:cNvSpPr>
                <a:spLocks/>
              </p:cNvSpPr>
              <p:nvPr/>
            </p:nvSpPr>
            <p:spPr bwMode="auto">
              <a:xfrm>
                <a:off x="2987" y="13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6" name="Freeform 594"/>
              <p:cNvSpPr>
                <a:spLocks/>
              </p:cNvSpPr>
              <p:nvPr/>
            </p:nvSpPr>
            <p:spPr bwMode="auto">
              <a:xfrm>
                <a:off x="2987" y="14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7" name="Freeform 595"/>
              <p:cNvSpPr>
                <a:spLocks/>
              </p:cNvSpPr>
              <p:nvPr/>
            </p:nvSpPr>
            <p:spPr bwMode="auto">
              <a:xfrm>
                <a:off x="2987" y="14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8" name="Freeform 596"/>
              <p:cNvSpPr>
                <a:spLocks/>
              </p:cNvSpPr>
              <p:nvPr/>
            </p:nvSpPr>
            <p:spPr bwMode="auto">
              <a:xfrm>
                <a:off x="2987" y="14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99" name="Freeform 597"/>
              <p:cNvSpPr>
                <a:spLocks/>
              </p:cNvSpPr>
              <p:nvPr/>
            </p:nvSpPr>
            <p:spPr bwMode="auto">
              <a:xfrm>
                <a:off x="2987" y="14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0" name="Freeform 598"/>
              <p:cNvSpPr>
                <a:spLocks/>
              </p:cNvSpPr>
              <p:nvPr/>
            </p:nvSpPr>
            <p:spPr bwMode="auto">
              <a:xfrm>
                <a:off x="2987" y="14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1" name="Freeform 599"/>
              <p:cNvSpPr>
                <a:spLocks/>
              </p:cNvSpPr>
              <p:nvPr/>
            </p:nvSpPr>
            <p:spPr bwMode="auto">
              <a:xfrm>
                <a:off x="2987" y="14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2" name="Freeform 600"/>
              <p:cNvSpPr>
                <a:spLocks/>
              </p:cNvSpPr>
              <p:nvPr/>
            </p:nvSpPr>
            <p:spPr bwMode="auto">
              <a:xfrm>
                <a:off x="2987" y="14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3" name="Freeform 601"/>
              <p:cNvSpPr>
                <a:spLocks/>
              </p:cNvSpPr>
              <p:nvPr/>
            </p:nvSpPr>
            <p:spPr bwMode="auto">
              <a:xfrm>
                <a:off x="2987" y="14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4" name="Freeform 602"/>
              <p:cNvSpPr>
                <a:spLocks/>
              </p:cNvSpPr>
              <p:nvPr/>
            </p:nvSpPr>
            <p:spPr bwMode="auto">
              <a:xfrm>
                <a:off x="2987" y="15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5" name="Freeform 603"/>
              <p:cNvSpPr>
                <a:spLocks/>
              </p:cNvSpPr>
              <p:nvPr/>
            </p:nvSpPr>
            <p:spPr bwMode="auto">
              <a:xfrm>
                <a:off x="2987" y="15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6" name="Freeform 604"/>
              <p:cNvSpPr>
                <a:spLocks/>
              </p:cNvSpPr>
              <p:nvPr/>
            </p:nvSpPr>
            <p:spPr bwMode="auto">
              <a:xfrm>
                <a:off x="2987" y="15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7" name="Freeform 605"/>
              <p:cNvSpPr>
                <a:spLocks/>
              </p:cNvSpPr>
              <p:nvPr/>
            </p:nvSpPr>
            <p:spPr bwMode="auto">
              <a:xfrm>
                <a:off x="2987" y="15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8" name="Freeform 606"/>
              <p:cNvSpPr>
                <a:spLocks/>
              </p:cNvSpPr>
              <p:nvPr/>
            </p:nvSpPr>
            <p:spPr bwMode="auto">
              <a:xfrm>
                <a:off x="2987" y="15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09" name="Freeform 607"/>
              <p:cNvSpPr>
                <a:spLocks/>
              </p:cNvSpPr>
              <p:nvPr/>
            </p:nvSpPr>
            <p:spPr bwMode="auto">
              <a:xfrm>
                <a:off x="2987" y="15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0" name="Freeform 608"/>
              <p:cNvSpPr>
                <a:spLocks/>
              </p:cNvSpPr>
              <p:nvPr/>
            </p:nvSpPr>
            <p:spPr bwMode="auto">
              <a:xfrm>
                <a:off x="2987" y="15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1" name="Freeform 609"/>
              <p:cNvSpPr>
                <a:spLocks/>
              </p:cNvSpPr>
              <p:nvPr/>
            </p:nvSpPr>
            <p:spPr bwMode="auto">
              <a:xfrm>
                <a:off x="2987" y="15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2" name="Freeform 610"/>
              <p:cNvSpPr>
                <a:spLocks/>
              </p:cNvSpPr>
              <p:nvPr/>
            </p:nvSpPr>
            <p:spPr bwMode="auto">
              <a:xfrm>
                <a:off x="2987" y="15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3" name="Freeform 611"/>
              <p:cNvSpPr>
                <a:spLocks/>
              </p:cNvSpPr>
              <p:nvPr/>
            </p:nvSpPr>
            <p:spPr bwMode="auto">
              <a:xfrm>
                <a:off x="2987" y="16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4" name="Freeform 612"/>
              <p:cNvSpPr>
                <a:spLocks/>
              </p:cNvSpPr>
              <p:nvPr/>
            </p:nvSpPr>
            <p:spPr bwMode="auto">
              <a:xfrm>
                <a:off x="2987" y="16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5" name="Freeform 613"/>
              <p:cNvSpPr>
                <a:spLocks/>
              </p:cNvSpPr>
              <p:nvPr/>
            </p:nvSpPr>
            <p:spPr bwMode="auto">
              <a:xfrm>
                <a:off x="2987" y="16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6" name="Freeform 614"/>
              <p:cNvSpPr>
                <a:spLocks/>
              </p:cNvSpPr>
              <p:nvPr/>
            </p:nvSpPr>
            <p:spPr bwMode="auto">
              <a:xfrm>
                <a:off x="2987" y="16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7" name="Freeform 615"/>
              <p:cNvSpPr>
                <a:spLocks/>
              </p:cNvSpPr>
              <p:nvPr/>
            </p:nvSpPr>
            <p:spPr bwMode="auto">
              <a:xfrm>
                <a:off x="2987" y="16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8" name="Freeform 616"/>
              <p:cNvSpPr>
                <a:spLocks/>
              </p:cNvSpPr>
              <p:nvPr/>
            </p:nvSpPr>
            <p:spPr bwMode="auto">
              <a:xfrm>
                <a:off x="2987" y="16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19" name="Freeform 617"/>
              <p:cNvSpPr>
                <a:spLocks/>
              </p:cNvSpPr>
              <p:nvPr/>
            </p:nvSpPr>
            <p:spPr bwMode="auto">
              <a:xfrm>
                <a:off x="2987" y="16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0" name="Freeform 618"/>
              <p:cNvSpPr>
                <a:spLocks/>
              </p:cNvSpPr>
              <p:nvPr/>
            </p:nvSpPr>
            <p:spPr bwMode="auto">
              <a:xfrm>
                <a:off x="2987" y="16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1" name="Freeform 619"/>
              <p:cNvSpPr>
                <a:spLocks/>
              </p:cNvSpPr>
              <p:nvPr/>
            </p:nvSpPr>
            <p:spPr bwMode="auto">
              <a:xfrm>
                <a:off x="2987" y="17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2" name="Freeform 620"/>
              <p:cNvSpPr>
                <a:spLocks/>
              </p:cNvSpPr>
              <p:nvPr/>
            </p:nvSpPr>
            <p:spPr bwMode="auto">
              <a:xfrm>
                <a:off x="2987" y="17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3" name="Freeform 621"/>
              <p:cNvSpPr>
                <a:spLocks/>
              </p:cNvSpPr>
              <p:nvPr/>
            </p:nvSpPr>
            <p:spPr bwMode="auto">
              <a:xfrm>
                <a:off x="2987" y="17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4" name="Freeform 622"/>
              <p:cNvSpPr>
                <a:spLocks/>
              </p:cNvSpPr>
              <p:nvPr/>
            </p:nvSpPr>
            <p:spPr bwMode="auto">
              <a:xfrm>
                <a:off x="2987" y="17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5" name="Freeform 623"/>
              <p:cNvSpPr>
                <a:spLocks/>
              </p:cNvSpPr>
              <p:nvPr/>
            </p:nvSpPr>
            <p:spPr bwMode="auto">
              <a:xfrm>
                <a:off x="2987" y="17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6" name="Freeform 624"/>
              <p:cNvSpPr>
                <a:spLocks/>
              </p:cNvSpPr>
              <p:nvPr/>
            </p:nvSpPr>
            <p:spPr bwMode="auto">
              <a:xfrm>
                <a:off x="2987" y="17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7" name="Freeform 625"/>
              <p:cNvSpPr>
                <a:spLocks/>
              </p:cNvSpPr>
              <p:nvPr/>
            </p:nvSpPr>
            <p:spPr bwMode="auto">
              <a:xfrm>
                <a:off x="2987" y="17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8" name="Freeform 626"/>
              <p:cNvSpPr>
                <a:spLocks/>
              </p:cNvSpPr>
              <p:nvPr/>
            </p:nvSpPr>
            <p:spPr bwMode="auto">
              <a:xfrm>
                <a:off x="2987" y="17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29" name="Freeform 627"/>
              <p:cNvSpPr>
                <a:spLocks/>
              </p:cNvSpPr>
              <p:nvPr/>
            </p:nvSpPr>
            <p:spPr bwMode="auto">
              <a:xfrm>
                <a:off x="2987" y="18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0" name="Freeform 628"/>
              <p:cNvSpPr>
                <a:spLocks/>
              </p:cNvSpPr>
              <p:nvPr/>
            </p:nvSpPr>
            <p:spPr bwMode="auto">
              <a:xfrm>
                <a:off x="2987" y="18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1" name="Freeform 629"/>
              <p:cNvSpPr>
                <a:spLocks/>
              </p:cNvSpPr>
              <p:nvPr/>
            </p:nvSpPr>
            <p:spPr bwMode="auto">
              <a:xfrm>
                <a:off x="2987" y="18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2" name="Freeform 630"/>
              <p:cNvSpPr>
                <a:spLocks/>
              </p:cNvSpPr>
              <p:nvPr/>
            </p:nvSpPr>
            <p:spPr bwMode="auto">
              <a:xfrm>
                <a:off x="2987" y="18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3" name="Freeform 631"/>
              <p:cNvSpPr>
                <a:spLocks/>
              </p:cNvSpPr>
              <p:nvPr/>
            </p:nvSpPr>
            <p:spPr bwMode="auto">
              <a:xfrm>
                <a:off x="2987" y="18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4" name="Freeform 632"/>
              <p:cNvSpPr>
                <a:spLocks/>
              </p:cNvSpPr>
              <p:nvPr/>
            </p:nvSpPr>
            <p:spPr bwMode="auto">
              <a:xfrm>
                <a:off x="2987" y="18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5" name="Freeform 633"/>
              <p:cNvSpPr>
                <a:spLocks/>
              </p:cNvSpPr>
              <p:nvPr/>
            </p:nvSpPr>
            <p:spPr bwMode="auto">
              <a:xfrm>
                <a:off x="2987" y="18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6" name="Freeform 634"/>
              <p:cNvSpPr>
                <a:spLocks/>
              </p:cNvSpPr>
              <p:nvPr/>
            </p:nvSpPr>
            <p:spPr bwMode="auto">
              <a:xfrm>
                <a:off x="2987" y="18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7" name="Freeform 635"/>
              <p:cNvSpPr>
                <a:spLocks/>
              </p:cNvSpPr>
              <p:nvPr/>
            </p:nvSpPr>
            <p:spPr bwMode="auto">
              <a:xfrm>
                <a:off x="2987" y="18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8" name="Freeform 636"/>
              <p:cNvSpPr>
                <a:spLocks/>
              </p:cNvSpPr>
              <p:nvPr/>
            </p:nvSpPr>
            <p:spPr bwMode="auto">
              <a:xfrm>
                <a:off x="2987" y="19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39" name="Freeform 637"/>
              <p:cNvSpPr>
                <a:spLocks/>
              </p:cNvSpPr>
              <p:nvPr/>
            </p:nvSpPr>
            <p:spPr bwMode="auto">
              <a:xfrm>
                <a:off x="2987" y="19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0" name="Freeform 638"/>
              <p:cNvSpPr>
                <a:spLocks/>
              </p:cNvSpPr>
              <p:nvPr/>
            </p:nvSpPr>
            <p:spPr bwMode="auto">
              <a:xfrm>
                <a:off x="2987" y="19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1" name="Freeform 639"/>
              <p:cNvSpPr>
                <a:spLocks/>
              </p:cNvSpPr>
              <p:nvPr/>
            </p:nvSpPr>
            <p:spPr bwMode="auto">
              <a:xfrm>
                <a:off x="2987" y="19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2" name="Freeform 640"/>
              <p:cNvSpPr>
                <a:spLocks/>
              </p:cNvSpPr>
              <p:nvPr/>
            </p:nvSpPr>
            <p:spPr bwMode="auto">
              <a:xfrm>
                <a:off x="2987" y="19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3" name="Freeform 641"/>
              <p:cNvSpPr>
                <a:spLocks/>
              </p:cNvSpPr>
              <p:nvPr/>
            </p:nvSpPr>
            <p:spPr bwMode="auto">
              <a:xfrm>
                <a:off x="2987" y="19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4" name="Freeform 642"/>
              <p:cNvSpPr>
                <a:spLocks/>
              </p:cNvSpPr>
              <p:nvPr/>
            </p:nvSpPr>
            <p:spPr bwMode="auto">
              <a:xfrm>
                <a:off x="2987" y="19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5" name="Freeform 643"/>
              <p:cNvSpPr>
                <a:spLocks/>
              </p:cNvSpPr>
              <p:nvPr/>
            </p:nvSpPr>
            <p:spPr bwMode="auto">
              <a:xfrm>
                <a:off x="2987" y="19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6" name="Freeform 644"/>
              <p:cNvSpPr>
                <a:spLocks/>
              </p:cNvSpPr>
              <p:nvPr/>
            </p:nvSpPr>
            <p:spPr bwMode="auto">
              <a:xfrm>
                <a:off x="2987" y="20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7" name="Freeform 645"/>
              <p:cNvSpPr>
                <a:spLocks/>
              </p:cNvSpPr>
              <p:nvPr/>
            </p:nvSpPr>
            <p:spPr bwMode="auto">
              <a:xfrm>
                <a:off x="2987" y="20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8" name="Freeform 646"/>
              <p:cNvSpPr>
                <a:spLocks/>
              </p:cNvSpPr>
              <p:nvPr/>
            </p:nvSpPr>
            <p:spPr bwMode="auto">
              <a:xfrm>
                <a:off x="2987" y="20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49" name="Freeform 647"/>
              <p:cNvSpPr>
                <a:spLocks/>
              </p:cNvSpPr>
              <p:nvPr/>
            </p:nvSpPr>
            <p:spPr bwMode="auto">
              <a:xfrm>
                <a:off x="2987" y="20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0" name="Freeform 648"/>
              <p:cNvSpPr>
                <a:spLocks/>
              </p:cNvSpPr>
              <p:nvPr/>
            </p:nvSpPr>
            <p:spPr bwMode="auto">
              <a:xfrm>
                <a:off x="2987" y="20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1" name="Freeform 649"/>
              <p:cNvSpPr>
                <a:spLocks/>
              </p:cNvSpPr>
              <p:nvPr/>
            </p:nvSpPr>
            <p:spPr bwMode="auto">
              <a:xfrm>
                <a:off x="2987" y="20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2" name="Freeform 650"/>
              <p:cNvSpPr>
                <a:spLocks/>
              </p:cNvSpPr>
              <p:nvPr/>
            </p:nvSpPr>
            <p:spPr bwMode="auto">
              <a:xfrm>
                <a:off x="2987" y="20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3" name="Freeform 651"/>
              <p:cNvSpPr>
                <a:spLocks/>
              </p:cNvSpPr>
              <p:nvPr/>
            </p:nvSpPr>
            <p:spPr bwMode="auto">
              <a:xfrm>
                <a:off x="2987" y="20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4" name="Freeform 652"/>
              <p:cNvSpPr>
                <a:spLocks/>
              </p:cNvSpPr>
              <p:nvPr/>
            </p:nvSpPr>
            <p:spPr bwMode="auto">
              <a:xfrm>
                <a:off x="2987" y="21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5" name="Freeform 653"/>
              <p:cNvSpPr>
                <a:spLocks/>
              </p:cNvSpPr>
              <p:nvPr/>
            </p:nvSpPr>
            <p:spPr bwMode="auto">
              <a:xfrm>
                <a:off x="2987" y="21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6" name="Freeform 654"/>
              <p:cNvSpPr>
                <a:spLocks/>
              </p:cNvSpPr>
              <p:nvPr/>
            </p:nvSpPr>
            <p:spPr bwMode="auto">
              <a:xfrm>
                <a:off x="2987" y="21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7" name="Freeform 655"/>
              <p:cNvSpPr>
                <a:spLocks/>
              </p:cNvSpPr>
              <p:nvPr/>
            </p:nvSpPr>
            <p:spPr bwMode="auto">
              <a:xfrm>
                <a:off x="2987" y="21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8" name="Freeform 656"/>
              <p:cNvSpPr>
                <a:spLocks/>
              </p:cNvSpPr>
              <p:nvPr/>
            </p:nvSpPr>
            <p:spPr bwMode="auto">
              <a:xfrm>
                <a:off x="2987" y="21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59" name="Freeform 657"/>
              <p:cNvSpPr>
                <a:spLocks/>
              </p:cNvSpPr>
              <p:nvPr/>
            </p:nvSpPr>
            <p:spPr bwMode="auto">
              <a:xfrm>
                <a:off x="2987" y="21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0" name="Freeform 658"/>
              <p:cNvSpPr>
                <a:spLocks/>
              </p:cNvSpPr>
              <p:nvPr/>
            </p:nvSpPr>
            <p:spPr bwMode="auto">
              <a:xfrm>
                <a:off x="2987" y="21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1" name="Freeform 659"/>
              <p:cNvSpPr>
                <a:spLocks/>
              </p:cNvSpPr>
              <p:nvPr/>
            </p:nvSpPr>
            <p:spPr bwMode="auto">
              <a:xfrm>
                <a:off x="2987" y="21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2" name="Freeform 660"/>
              <p:cNvSpPr>
                <a:spLocks/>
              </p:cNvSpPr>
              <p:nvPr/>
            </p:nvSpPr>
            <p:spPr bwMode="auto">
              <a:xfrm>
                <a:off x="2987" y="21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3" name="Freeform 661"/>
              <p:cNvSpPr>
                <a:spLocks/>
              </p:cNvSpPr>
              <p:nvPr/>
            </p:nvSpPr>
            <p:spPr bwMode="auto">
              <a:xfrm>
                <a:off x="2987" y="22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4" name="Freeform 662"/>
              <p:cNvSpPr>
                <a:spLocks/>
              </p:cNvSpPr>
              <p:nvPr/>
            </p:nvSpPr>
            <p:spPr bwMode="auto">
              <a:xfrm>
                <a:off x="2987" y="22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5" name="Freeform 663"/>
              <p:cNvSpPr>
                <a:spLocks/>
              </p:cNvSpPr>
              <p:nvPr/>
            </p:nvSpPr>
            <p:spPr bwMode="auto">
              <a:xfrm>
                <a:off x="2987" y="22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6" name="Freeform 664"/>
              <p:cNvSpPr>
                <a:spLocks/>
              </p:cNvSpPr>
              <p:nvPr/>
            </p:nvSpPr>
            <p:spPr bwMode="auto">
              <a:xfrm>
                <a:off x="2987" y="22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7" name="Freeform 665"/>
              <p:cNvSpPr>
                <a:spLocks/>
              </p:cNvSpPr>
              <p:nvPr/>
            </p:nvSpPr>
            <p:spPr bwMode="auto">
              <a:xfrm>
                <a:off x="2987" y="22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8" name="Freeform 666"/>
              <p:cNvSpPr>
                <a:spLocks/>
              </p:cNvSpPr>
              <p:nvPr/>
            </p:nvSpPr>
            <p:spPr bwMode="auto">
              <a:xfrm>
                <a:off x="2987" y="22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9" name="Freeform 667"/>
              <p:cNvSpPr>
                <a:spLocks/>
              </p:cNvSpPr>
              <p:nvPr/>
            </p:nvSpPr>
            <p:spPr bwMode="auto">
              <a:xfrm>
                <a:off x="2987" y="22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0" name="Freeform 668"/>
              <p:cNvSpPr>
                <a:spLocks/>
              </p:cNvSpPr>
              <p:nvPr/>
            </p:nvSpPr>
            <p:spPr bwMode="auto">
              <a:xfrm>
                <a:off x="2987" y="22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1" name="Freeform 669"/>
              <p:cNvSpPr>
                <a:spLocks/>
              </p:cNvSpPr>
              <p:nvPr/>
            </p:nvSpPr>
            <p:spPr bwMode="auto">
              <a:xfrm>
                <a:off x="2987" y="23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2" name="Freeform 670"/>
              <p:cNvSpPr>
                <a:spLocks/>
              </p:cNvSpPr>
              <p:nvPr/>
            </p:nvSpPr>
            <p:spPr bwMode="auto">
              <a:xfrm>
                <a:off x="2987" y="23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3" name="Freeform 671"/>
              <p:cNvSpPr>
                <a:spLocks/>
              </p:cNvSpPr>
              <p:nvPr/>
            </p:nvSpPr>
            <p:spPr bwMode="auto">
              <a:xfrm>
                <a:off x="2987" y="23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4" name="Freeform 672"/>
              <p:cNvSpPr>
                <a:spLocks/>
              </p:cNvSpPr>
              <p:nvPr/>
            </p:nvSpPr>
            <p:spPr bwMode="auto">
              <a:xfrm>
                <a:off x="2987" y="23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5" name="Freeform 673"/>
              <p:cNvSpPr>
                <a:spLocks/>
              </p:cNvSpPr>
              <p:nvPr/>
            </p:nvSpPr>
            <p:spPr bwMode="auto">
              <a:xfrm>
                <a:off x="2987" y="23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6" name="Freeform 674"/>
              <p:cNvSpPr>
                <a:spLocks/>
              </p:cNvSpPr>
              <p:nvPr/>
            </p:nvSpPr>
            <p:spPr bwMode="auto">
              <a:xfrm>
                <a:off x="2987" y="23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7" name="Freeform 675"/>
              <p:cNvSpPr>
                <a:spLocks/>
              </p:cNvSpPr>
              <p:nvPr/>
            </p:nvSpPr>
            <p:spPr bwMode="auto">
              <a:xfrm>
                <a:off x="2987" y="23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8" name="Freeform 676"/>
              <p:cNvSpPr>
                <a:spLocks/>
              </p:cNvSpPr>
              <p:nvPr/>
            </p:nvSpPr>
            <p:spPr bwMode="auto">
              <a:xfrm>
                <a:off x="2987" y="23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79" name="Freeform 677"/>
              <p:cNvSpPr>
                <a:spLocks/>
              </p:cNvSpPr>
              <p:nvPr/>
            </p:nvSpPr>
            <p:spPr bwMode="auto">
              <a:xfrm>
                <a:off x="2987" y="24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0" name="Freeform 678"/>
              <p:cNvSpPr>
                <a:spLocks/>
              </p:cNvSpPr>
              <p:nvPr/>
            </p:nvSpPr>
            <p:spPr bwMode="auto">
              <a:xfrm>
                <a:off x="2987" y="24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1" name="Freeform 679"/>
              <p:cNvSpPr>
                <a:spLocks/>
              </p:cNvSpPr>
              <p:nvPr/>
            </p:nvSpPr>
            <p:spPr bwMode="auto">
              <a:xfrm>
                <a:off x="2987" y="24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2" name="Freeform 680"/>
              <p:cNvSpPr>
                <a:spLocks/>
              </p:cNvSpPr>
              <p:nvPr/>
            </p:nvSpPr>
            <p:spPr bwMode="auto">
              <a:xfrm>
                <a:off x="2987" y="24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3" name="Freeform 681"/>
              <p:cNvSpPr>
                <a:spLocks/>
              </p:cNvSpPr>
              <p:nvPr/>
            </p:nvSpPr>
            <p:spPr bwMode="auto">
              <a:xfrm>
                <a:off x="2987" y="24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4" name="Freeform 682"/>
              <p:cNvSpPr>
                <a:spLocks/>
              </p:cNvSpPr>
              <p:nvPr/>
            </p:nvSpPr>
            <p:spPr bwMode="auto">
              <a:xfrm>
                <a:off x="2987" y="24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5" name="Freeform 683"/>
              <p:cNvSpPr>
                <a:spLocks/>
              </p:cNvSpPr>
              <p:nvPr/>
            </p:nvSpPr>
            <p:spPr bwMode="auto">
              <a:xfrm>
                <a:off x="2987" y="24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6" name="Freeform 684"/>
              <p:cNvSpPr>
                <a:spLocks/>
              </p:cNvSpPr>
              <p:nvPr/>
            </p:nvSpPr>
            <p:spPr bwMode="auto">
              <a:xfrm>
                <a:off x="2987" y="24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7" name="Freeform 685"/>
              <p:cNvSpPr>
                <a:spLocks/>
              </p:cNvSpPr>
              <p:nvPr/>
            </p:nvSpPr>
            <p:spPr bwMode="auto">
              <a:xfrm>
                <a:off x="2987" y="24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8" name="Freeform 686"/>
              <p:cNvSpPr>
                <a:spLocks/>
              </p:cNvSpPr>
              <p:nvPr/>
            </p:nvSpPr>
            <p:spPr bwMode="auto">
              <a:xfrm>
                <a:off x="2987" y="25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89" name="Freeform 687"/>
              <p:cNvSpPr>
                <a:spLocks/>
              </p:cNvSpPr>
              <p:nvPr/>
            </p:nvSpPr>
            <p:spPr bwMode="auto">
              <a:xfrm>
                <a:off x="2987" y="25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0" name="Freeform 688"/>
              <p:cNvSpPr>
                <a:spLocks/>
              </p:cNvSpPr>
              <p:nvPr/>
            </p:nvSpPr>
            <p:spPr bwMode="auto">
              <a:xfrm>
                <a:off x="2987" y="25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1" name="Freeform 689"/>
              <p:cNvSpPr>
                <a:spLocks/>
              </p:cNvSpPr>
              <p:nvPr/>
            </p:nvSpPr>
            <p:spPr bwMode="auto">
              <a:xfrm>
                <a:off x="2987" y="25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2" name="Freeform 690"/>
              <p:cNvSpPr>
                <a:spLocks/>
              </p:cNvSpPr>
              <p:nvPr/>
            </p:nvSpPr>
            <p:spPr bwMode="auto">
              <a:xfrm>
                <a:off x="2987" y="25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3" name="Freeform 691"/>
              <p:cNvSpPr>
                <a:spLocks/>
              </p:cNvSpPr>
              <p:nvPr/>
            </p:nvSpPr>
            <p:spPr bwMode="auto">
              <a:xfrm>
                <a:off x="2987" y="25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4" name="Freeform 692"/>
              <p:cNvSpPr>
                <a:spLocks/>
              </p:cNvSpPr>
              <p:nvPr/>
            </p:nvSpPr>
            <p:spPr bwMode="auto">
              <a:xfrm>
                <a:off x="2987" y="25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5" name="Freeform 693"/>
              <p:cNvSpPr>
                <a:spLocks/>
              </p:cNvSpPr>
              <p:nvPr/>
            </p:nvSpPr>
            <p:spPr bwMode="auto">
              <a:xfrm>
                <a:off x="2987" y="25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6" name="Freeform 694"/>
              <p:cNvSpPr>
                <a:spLocks/>
              </p:cNvSpPr>
              <p:nvPr/>
            </p:nvSpPr>
            <p:spPr bwMode="auto">
              <a:xfrm>
                <a:off x="2987" y="26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7" name="Freeform 695"/>
              <p:cNvSpPr>
                <a:spLocks/>
              </p:cNvSpPr>
              <p:nvPr/>
            </p:nvSpPr>
            <p:spPr bwMode="auto">
              <a:xfrm>
                <a:off x="2987" y="26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8" name="Freeform 696"/>
              <p:cNvSpPr>
                <a:spLocks/>
              </p:cNvSpPr>
              <p:nvPr/>
            </p:nvSpPr>
            <p:spPr bwMode="auto">
              <a:xfrm>
                <a:off x="2987" y="26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99" name="Freeform 697"/>
              <p:cNvSpPr>
                <a:spLocks/>
              </p:cNvSpPr>
              <p:nvPr/>
            </p:nvSpPr>
            <p:spPr bwMode="auto">
              <a:xfrm>
                <a:off x="2987" y="26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0" name="Freeform 698"/>
              <p:cNvSpPr>
                <a:spLocks/>
              </p:cNvSpPr>
              <p:nvPr/>
            </p:nvSpPr>
            <p:spPr bwMode="auto">
              <a:xfrm>
                <a:off x="2987" y="26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1" name="Freeform 699"/>
              <p:cNvSpPr>
                <a:spLocks/>
              </p:cNvSpPr>
              <p:nvPr/>
            </p:nvSpPr>
            <p:spPr bwMode="auto">
              <a:xfrm>
                <a:off x="2987" y="26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2" name="Freeform 700"/>
              <p:cNvSpPr>
                <a:spLocks/>
              </p:cNvSpPr>
              <p:nvPr/>
            </p:nvSpPr>
            <p:spPr bwMode="auto">
              <a:xfrm>
                <a:off x="2987" y="26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3" name="Freeform 701"/>
              <p:cNvSpPr>
                <a:spLocks/>
              </p:cNvSpPr>
              <p:nvPr/>
            </p:nvSpPr>
            <p:spPr bwMode="auto">
              <a:xfrm>
                <a:off x="2987" y="26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4" name="Freeform 702"/>
              <p:cNvSpPr>
                <a:spLocks/>
              </p:cNvSpPr>
              <p:nvPr/>
            </p:nvSpPr>
            <p:spPr bwMode="auto">
              <a:xfrm>
                <a:off x="2987" y="27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5" name="Freeform 703"/>
              <p:cNvSpPr>
                <a:spLocks/>
              </p:cNvSpPr>
              <p:nvPr/>
            </p:nvSpPr>
            <p:spPr bwMode="auto">
              <a:xfrm>
                <a:off x="2987" y="27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6" name="Freeform 704"/>
              <p:cNvSpPr>
                <a:spLocks/>
              </p:cNvSpPr>
              <p:nvPr/>
            </p:nvSpPr>
            <p:spPr bwMode="auto">
              <a:xfrm>
                <a:off x="2987" y="27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7" name="Freeform 705"/>
              <p:cNvSpPr>
                <a:spLocks/>
              </p:cNvSpPr>
              <p:nvPr/>
            </p:nvSpPr>
            <p:spPr bwMode="auto">
              <a:xfrm>
                <a:off x="2987" y="27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8" name="Freeform 706"/>
              <p:cNvSpPr>
                <a:spLocks/>
              </p:cNvSpPr>
              <p:nvPr/>
            </p:nvSpPr>
            <p:spPr bwMode="auto">
              <a:xfrm>
                <a:off x="2987" y="27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09" name="Freeform 707"/>
              <p:cNvSpPr>
                <a:spLocks/>
              </p:cNvSpPr>
              <p:nvPr/>
            </p:nvSpPr>
            <p:spPr bwMode="auto">
              <a:xfrm>
                <a:off x="2987" y="27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0" name="Freeform 708"/>
              <p:cNvSpPr>
                <a:spLocks/>
              </p:cNvSpPr>
              <p:nvPr/>
            </p:nvSpPr>
            <p:spPr bwMode="auto">
              <a:xfrm>
                <a:off x="2987" y="27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1" name="Freeform 709"/>
              <p:cNvSpPr>
                <a:spLocks/>
              </p:cNvSpPr>
              <p:nvPr/>
            </p:nvSpPr>
            <p:spPr bwMode="auto">
              <a:xfrm>
                <a:off x="2987" y="27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2" name="Freeform 710"/>
              <p:cNvSpPr>
                <a:spLocks/>
              </p:cNvSpPr>
              <p:nvPr/>
            </p:nvSpPr>
            <p:spPr bwMode="auto">
              <a:xfrm>
                <a:off x="2987" y="27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3" name="Freeform 711"/>
              <p:cNvSpPr>
                <a:spLocks/>
              </p:cNvSpPr>
              <p:nvPr/>
            </p:nvSpPr>
            <p:spPr bwMode="auto">
              <a:xfrm>
                <a:off x="2987" y="28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4" name="Freeform 712"/>
              <p:cNvSpPr>
                <a:spLocks/>
              </p:cNvSpPr>
              <p:nvPr/>
            </p:nvSpPr>
            <p:spPr bwMode="auto">
              <a:xfrm>
                <a:off x="2987" y="28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5" name="Freeform 713"/>
              <p:cNvSpPr>
                <a:spLocks/>
              </p:cNvSpPr>
              <p:nvPr/>
            </p:nvSpPr>
            <p:spPr bwMode="auto">
              <a:xfrm>
                <a:off x="2987" y="28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6" name="Freeform 714"/>
              <p:cNvSpPr>
                <a:spLocks/>
              </p:cNvSpPr>
              <p:nvPr/>
            </p:nvSpPr>
            <p:spPr bwMode="auto">
              <a:xfrm>
                <a:off x="2987" y="28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7" name="Freeform 715"/>
              <p:cNvSpPr>
                <a:spLocks/>
              </p:cNvSpPr>
              <p:nvPr/>
            </p:nvSpPr>
            <p:spPr bwMode="auto">
              <a:xfrm>
                <a:off x="2987" y="28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8" name="Freeform 716"/>
              <p:cNvSpPr>
                <a:spLocks/>
              </p:cNvSpPr>
              <p:nvPr/>
            </p:nvSpPr>
            <p:spPr bwMode="auto">
              <a:xfrm>
                <a:off x="2987" y="28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19" name="Freeform 717"/>
              <p:cNvSpPr>
                <a:spLocks/>
              </p:cNvSpPr>
              <p:nvPr/>
            </p:nvSpPr>
            <p:spPr bwMode="auto">
              <a:xfrm>
                <a:off x="2987" y="28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0" name="Freeform 718"/>
              <p:cNvSpPr>
                <a:spLocks/>
              </p:cNvSpPr>
              <p:nvPr/>
            </p:nvSpPr>
            <p:spPr bwMode="auto">
              <a:xfrm>
                <a:off x="2987" y="28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1" name="Freeform 719"/>
              <p:cNvSpPr>
                <a:spLocks/>
              </p:cNvSpPr>
              <p:nvPr/>
            </p:nvSpPr>
            <p:spPr bwMode="auto">
              <a:xfrm>
                <a:off x="2987" y="29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2" name="Freeform 720"/>
              <p:cNvSpPr>
                <a:spLocks/>
              </p:cNvSpPr>
              <p:nvPr/>
            </p:nvSpPr>
            <p:spPr bwMode="auto">
              <a:xfrm>
                <a:off x="2987" y="29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3" name="Freeform 721"/>
              <p:cNvSpPr>
                <a:spLocks/>
              </p:cNvSpPr>
              <p:nvPr/>
            </p:nvSpPr>
            <p:spPr bwMode="auto">
              <a:xfrm>
                <a:off x="2987" y="29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4" name="Freeform 722"/>
              <p:cNvSpPr>
                <a:spLocks/>
              </p:cNvSpPr>
              <p:nvPr/>
            </p:nvSpPr>
            <p:spPr bwMode="auto">
              <a:xfrm>
                <a:off x="2987" y="29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5" name="Freeform 723"/>
              <p:cNvSpPr>
                <a:spLocks/>
              </p:cNvSpPr>
              <p:nvPr/>
            </p:nvSpPr>
            <p:spPr bwMode="auto">
              <a:xfrm>
                <a:off x="2987" y="29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6" name="Freeform 724"/>
              <p:cNvSpPr>
                <a:spLocks/>
              </p:cNvSpPr>
              <p:nvPr/>
            </p:nvSpPr>
            <p:spPr bwMode="auto">
              <a:xfrm>
                <a:off x="2987" y="29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7" name="Freeform 725"/>
              <p:cNvSpPr>
                <a:spLocks/>
              </p:cNvSpPr>
              <p:nvPr/>
            </p:nvSpPr>
            <p:spPr bwMode="auto">
              <a:xfrm>
                <a:off x="2987" y="29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8" name="Freeform 726"/>
              <p:cNvSpPr>
                <a:spLocks/>
              </p:cNvSpPr>
              <p:nvPr/>
            </p:nvSpPr>
            <p:spPr bwMode="auto">
              <a:xfrm>
                <a:off x="2987" y="29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29" name="Freeform 727"/>
              <p:cNvSpPr>
                <a:spLocks/>
              </p:cNvSpPr>
              <p:nvPr/>
            </p:nvSpPr>
            <p:spPr bwMode="auto">
              <a:xfrm>
                <a:off x="2987" y="30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0" name="Freeform 728"/>
              <p:cNvSpPr>
                <a:spLocks/>
              </p:cNvSpPr>
              <p:nvPr/>
            </p:nvSpPr>
            <p:spPr bwMode="auto">
              <a:xfrm>
                <a:off x="2987" y="30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1" name="Freeform 729"/>
              <p:cNvSpPr>
                <a:spLocks/>
              </p:cNvSpPr>
              <p:nvPr/>
            </p:nvSpPr>
            <p:spPr bwMode="auto">
              <a:xfrm>
                <a:off x="2987" y="30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2" name="Freeform 730"/>
              <p:cNvSpPr>
                <a:spLocks/>
              </p:cNvSpPr>
              <p:nvPr/>
            </p:nvSpPr>
            <p:spPr bwMode="auto">
              <a:xfrm>
                <a:off x="2987" y="30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3" name="Freeform 731"/>
              <p:cNvSpPr>
                <a:spLocks/>
              </p:cNvSpPr>
              <p:nvPr/>
            </p:nvSpPr>
            <p:spPr bwMode="auto">
              <a:xfrm>
                <a:off x="2987" y="30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4" name="Freeform 732"/>
              <p:cNvSpPr>
                <a:spLocks/>
              </p:cNvSpPr>
              <p:nvPr/>
            </p:nvSpPr>
            <p:spPr bwMode="auto">
              <a:xfrm>
                <a:off x="2987" y="30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5" name="Freeform 733"/>
              <p:cNvSpPr>
                <a:spLocks/>
              </p:cNvSpPr>
              <p:nvPr/>
            </p:nvSpPr>
            <p:spPr bwMode="auto">
              <a:xfrm>
                <a:off x="2987" y="30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6" name="Freeform 734"/>
              <p:cNvSpPr>
                <a:spLocks/>
              </p:cNvSpPr>
              <p:nvPr/>
            </p:nvSpPr>
            <p:spPr bwMode="auto">
              <a:xfrm>
                <a:off x="2987" y="30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7" name="Freeform 735"/>
              <p:cNvSpPr>
                <a:spLocks/>
              </p:cNvSpPr>
              <p:nvPr/>
            </p:nvSpPr>
            <p:spPr bwMode="auto">
              <a:xfrm>
                <a:off x="2987" y="30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8" name="Freeform 736"/>
              <p:cNvSpPr>
                <a:spLocks/>
              </p:cNvSpPr>
              <p:nvPr/>
            </p:nvSpPr>
            <p:spPr bwMode="auto">
              <a:xfrm>
                <a:off x="2987" y="31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39" name="Freeform 737"/>
              <p:cNvSpPr>
                <a:spLocks/>
              </p:cNvSpPr>
              <p:nvPr/>
            </p:nvSpPr>
            <p:spPr bwMode="auto">
              <a:xfrm>
                <a:off x="2987" y="31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0" name="Freeform 738"/>
              <p:cNvSpPr>
                <a:spLocks/>
              </p:cNvSpPr>
              <p:nvPr/>
            </p:nvSpPr>
            <p:spPr bwMode="auto">
              <a:xfrm>
                <a:off x="2987" y="31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1" name="Freeform 739"/>
              <p:cNvSpPr>
                <a:spLocks/>
              </p:cNvSpPr>
              <p:nvPr/>
            </p:nvSpPr>
            <p:spPr bwMode="auto">
              <a:xfrm>
                <a:off x="2987" y="31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2" name="Freeform 740"/>
              <p:cNvSpPr>
                <a:spLocks/>
              </p:cNvSpPr>
              <p:nvPr/>
            </p:nvSpPr>
            <p:spPr bwMode="auto">
              <a:xfrm>
                <a:off x="2987" y="31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3" name="Freeform 741"/>
              <p:cNvSpPr>
                <a:spLocks/>
              </p:cNvSpPr>
              <p:nvPr/>
            </p:nvSpPr>
            <p:spPr bwMode="auto">
              <a:xfrm>
                <a:off x="2987" y="31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44" name="Freeform 742"/>
              <p:cNvSpPr>
                <a:spLocks/>
              </p:cNvSpPr>
              <p:nvPr/>
            </p:nvSpPr>
            <p:spPr bwMode="auto">
              <a:xfrm>
                <a:off x="2987" y="31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071" name="Freeform 743"/>
            <p:cNvSpPr>
              <a:spLocks/>
            </p:cNvSpPr>
            <p:nvPr/>
          </p:nvSpPr>
          <p:spPr bwMode="auto">
            <a:xfrm>
              <a:off x="2987" y="31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2" name="Freeform 744"/>
            <p:cNvSpPr>
              <a:spLocks/>
            </p:cNvSpPr>
            <p:nvPr/>
          </p:nvSpPr>
          <p:spPr bwMode="auto">
            <a:xfrm>
              <a:off x="2987" y="32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3" name="Freeform 745"/>
            <p:cNvSpPr>
              <a:spLocks/>
            </p:cNvSpPr>
            <p:nvPr/>
          </p:nvSpPr>
          <p:spPr bwMode="auto">
            <a:xfrm>
              <a:off x="2987" y="32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4" name="Freeform 746"/>
            <p:cNvSpPr>
              <a:spLocks/>
            </p:cNvSpPr>
            <p:nvPr/>
          </p:nvSpPr>
          <p:spPr bwMode="auto">
            <a:xfrm>
              <a:off x="2987" y="32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5" name="Freeform 747"/>
            <p:cNvSpPr>
              <a:spLocks/>
            </p:cNvSpPr>
            <p:nvPr/>
          </p:nvSpPr>
          <p:spPr bwMode="auto">
            <a:xfrm>
              <a:off x="2987" y="32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6" name="Freeform 748"/>
            <p:cNvSpPr>
              <a:spLocks/>
            </p:cNvSpPr>
            <p:nvPr/>
          </p:nvSpPr>
          <p:spPr bwMode="auto">
            <a:xfrm>
              <a:off x="2987" y="32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7" name="Freeform 749"/>
            <p:cNvSpPr>
              <a:spLocks/>
            </p:cNvSpPr>
            <p:nvPr/>
          </p:nvSpPr>
          <p:spPr bwMode="auto">
            <a:xfrm>
              <a:off x="2987" y="32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8" name="Freeform 750"/>
            <p:cNvSpPr>
              <a:spLocks/>
            </p:cNvSpPr>
            <p:nvPr/>
          </p:nvSpPr>
          <p:spPr bwMode="auto">
            <a:xfrm>
              <a:off x="2987" y="32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79" name="Freeform 751"/>
            <p:cNvSpPr>
              <a:spLocks/>
            </p:cNvSpPr>
            <p:nvPr/>
          </p:nvSpPr>
          <p:spPr bwMode="auto">
            <a:xfrm>
              <a:off x="2987" y="32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0" name="Freeform 752"/>
            <p:cNvSpPr>
              <a:spLocks/>
            </p:cNvSpPr>
            <p:nvPr/>
          </p:nvSpPr>
          <p:spPr bwMode="auto">
            <a:xfrm>
              <a:off x="2987" y="33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1" name="Freeform 753"/>
            <p:cNvSpPr>
              <a:spLocks/>
            </p:cNvSpPr>
            <p:nvPr/>
          </p:nvSpPr>
          <p:spPr bwMode="auto">
            <a:xfrm>
              <a:off x="2987" y="33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2" name="Freeform 754"/>
            <p:cNvSpPr>
              <a:spLocks/>
            </p:cNvSpPr>
            <p:nvPr/>
          </p:nvSpPr>
          <p:spPr bwMode="auto">
            <a:xfrm>
              <a:off x="2987" y="33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3" name="Freeform 755"/>
            <p:cNvSpPr>
              <a:spLocks/>
            </p:cNvSpPr>
            <p:nvPr/>
          </p:nvSpPr>
          <p:spPr bwMode="auto">
            <a:xfrm>
              <a:off x="2987" y="33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4" name="Freeform 756"/>
            <p:cNvSpPr>
              <a:spLocks/>
            </p:cNvSpPr>
            <p:nvPr/>
          </p:nvSpPr>
          <p:spPr bwMode="auto">
            <a:xfrm>
              <a:off x="2987" y="33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5" name="Freeform 757"/>
            <p:cNvSpPr>
              <a:spLocks/>
            </p:cNvSpPr>
            <p:nvPr/>
          </p:nvSpPr>
          <p:spPr bwMode="auto">
            <a:xfrm>
              <a:off x="2987" y="33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6" name="Freeform 758"/>
            <p:cNvSpPr>
              <a:spLocks/>
            </p:cNvSpPr>
            <p:nvPr/>
          </p:nvSpPr>
          <p:spPr bwMode="auto">
            <a:xfrm>
              <a:off x="2987" y="33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7" name="Freeform 759"/>
            <p:cNvSpPr>
              <a:spLocks/>
            </p:cNvSpPr>
            <p:nvPr/>
          </p:nvSpPr>
          <p:spPr bwMode="auto">
            <a:xfrm>
              <a:off x="2987" y="33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8" name="Freeform 760"/>
            <p:cNvSpPr>
              <a:spLocks/>
            </p:cNvSpPr>
            <p:nvPr/>
          </p:nvSpPr>
          <p:spPr bwMode="auto">
            <a:xfrm>
              <a:off x="2987" y="33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9" name="Freeform 761"/>
            <p:cNvSpPr>
              <a:spLocks/>
            </p:cNvSpPr>
            <p:nvPr/>
          </p:nvSpPr>
          <p:spPr bwMode="auto">
            <a:xfrm>
              <a:off x="2987" y="34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0" name="Freeform 762"/>
            <p:cNvSpPr>
              <a:spLocks/>
            </p:cNvSpPr>
            <p:nvPr/>
          </p:nvSpPr>
          <p:spPr bwMode="auto">
            <a:xfrm>
              <a:off x="2987" y="34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1" name="Freeform 763"/>
            <p:cNvSpPr>
              <a:spLocks/>
            </p:cNvSpPr>
            <p:nvPr/>
          </p:nvSpPr>
          <p:spPr bwMode="auto">
            <a:xfrm>
              <a:off x="2987" y="34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2" name="Freeform 764"/>
            <p:cNvSpPr>
              <a:spLocks/>
            </p:cNvSpPr>
            <p:nvPr/>
          </p:nvSpPr>
          <p:spPr bwMode="auto">
            <a:xfrm>
              <a:off x="2987" y="34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3" name="Freeform 765"/>
            <p:cNvSpPr>
              <a:spLocks/>
            </p:cNvSpPr>
            <p:nvPr/>
          </p:nvSpPr>
          <p:spPr bwMode="auto">
            <a:xfrm>
              <a:off x="2987" y="34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4" name="Freeform 766"/>
            <p:cNvSpPr>
              <a:spLocks/>
            </p:cNvSpPr>
            <p:nvPr/>
          </p:nvSpPr>
          <p:spPr bwMode="auto">
            <a:xfrm>
              <a:off x="2987" y="34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5" name="Freeform 767"/>
            <p:cNvSpPr>
              <a:spLocks/>
            </p:cNvSpPr>
            <p:nvPr/>
          </p:nvSpPr>
          <p:spPr bwMode="auto">
            <a:xfrm>
              <a:off x="2987" y="34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6" name="Freeform 768"/>
            <p:cNvSpPr>
              <a:spLocks/>
            </p:cNvSpPr>
            <p:nvPr/>
          </p:nvSpPr>
          <p:spPr bwMode="auto">
            <a:xfrm>
              <a:off x="2987" y="34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7" name="Freeform 769"/>
            <p:cNvSpPr>
              <a:spLocks/>
            </p:cNvSpPr>
            <p:nvPr/>
          </p:nvSpPr>
          <p:spPr bwMode="auto">
            <a:xfrm>
              <a:off x="2987" y="35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8" name="Freeform 770"/>
            <p:cNvSpPr>
              <a:spLocks/>
            </p:cNvSpPr>
            <p:nvPr/>
          </p:nvSpPr>
          <p:spPr bwMode="auto">
            <a:xfrm>
              <a:off x="2987" y="35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99" name="Freeform 771"/>
            <p:cNvSpPr>
              <a:spLocks/>
            </p:cNvSpPr>
            <p:nvPr/>
          </p:nvSpPr>
          <p:spPr bwMode="auto">
            <a:xfrm>
              <a:off x="2987" y="35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0" name="Freeform 772"/>
            <p:cNvSpPr>
              <a:spLocks/>
            </p:cNvSpPr>
            <p:nvPr/>
          </p:nvSpPr>
          <p:spPr bwMode="auto">
            <a:xfrm>
              <a:off x="2987" y="35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1" name="Freeform 773"/>
            <p:cNvSpPr>
              <a:spLocks/>
            </p:cNvSpPr>
            <p:nvPr/>
          </p:nvSpPr>
          <p:spPr bwMode="auto">
            <a:xfrm>
              <a:off x="2987" y="35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2" name="Freeform 774"/>
            <p:cNvSpPr>
              <a:spLocks/>
            </p:cNvSpPr>
            <p:nvPr/>
          </p:nvSpPr>
          <p:spPr bwMode="auto">
            <a:xfrm>
              <a:off x="2987" y="35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3" name="Freeform 775"/>
            <p:cNvSpPr>
              <a:spLocks/>
            </p:cNvSpPr>
            <p:nvPr/>
          </p:nvSpPr>
          <p:spPr bwMode="auto">
            <a:xfrm>
              <a:off x="2987" y="35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4" name="Freeform 776"/>
            <p:cNvSpPr>
              <a:spLocks/>
            </p:cNvSpPr>
            <p:nvPr/>
          </p:nvSpPr>
          <p:spPr bwMode="auto">
            <a:xfrm>
              <a:off x="2987" y="35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5" name="Freeform 777"/>
            <p:cNvSpPr>
              <a:spLocks/>
            </p:cNvSpPr>
            <p:nvPr/>
          </p:nvSpPr>
          <p:spPr bwMode="auto">
            <a:xfrm>
              <a:off x="2987" y="36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6" name="Freeform 778"/>
            <p:cNvSpPr>
              <a:spLocks/>
            </p:cNvSpPr>
            <p:nvPr/>
          </p:nvSpPr>
          <p:spPr bwMode="auto">
            <a:xfrm>
              <a:off x="2987" y="36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7" name="Freeform 779"/>
            <p:cNvSpPr>
              <a:spLocks/>
            </p:cNvSpPr>
            <p:nvPr/>
          </p:nvSpPr>
          <p:spPr bwMode="auto">
            <a:xfrm>
              <a:off x="2987" y="36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8" name="Freeform 780"/>
            <p:cNvSpPr>
              <a:spLocks/>
            </p:cNvSpPr>
            <p:nvPr/>
          </p:nvSpPr>
          <p:spPr bwMode="auto">
            <a:xfrm>
              <a:off x="2987" y="36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09" name="Freeform 781"/>
            <p:cNvSpPr>
              <a:spLocks/>
            </p:cNvSpPr>
            <p:nvPr/>
          </p:nvSpPr>
          <p:spPr bwMode="auto">
            <a:xfrm>
              <a:off x="2987" y="36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0" name="Freeform 782"/>
            <p:cNvSpPr>
              <a:spLocks/>
            </p:cNvSpPr>
            <p:nvPr/>
          </p:nvSpPr>
          <p:spPr bwMode="auto">
            <a:xfrm>
              <a:off x="2987" y="36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1" name="Freeform 783"/>
            <p:cNvSpPr>
              <a:spLocks/>
            </p:cNvSpPr>
            <p:nvPr/>
          </p:nvSpPr>
          <p:spPr bwMode="auto">
            <a:xfrm>
              <a:off x="2987" y="36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2" name="Freeform 784"/>
            <p:cNvSpPr>
              <a:spLocks/>
            </p:cNvSpPr>
            <p:nvPr/>
          </p:nvSpPr>
          <p:spPr bwMode="auto">
            <a:xfrm>
              <a:off x="2987" y="36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3" name="Freeform 785"/>
            <p:cNvSpPr>
              <a:spLocks/>
            </p:cNvSpPr>
            <p:nvPr/>
          </p:nvSpPr>
          <p:spPr bwMode="auto">
            <a:xfrm>
              <a:off x="2987" y="36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4" name="Freeform 786"/>
            <p:cNvSpPr>
              <a:spLocks/>
            </p:cNvSpPr>
            <p:nvPr/>
          </p:nvSpPr>
          <p:spPr bwMode="auto">
            <a:xfrm>
              <a:off x="2987" y="37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5" name="Freeform 787"/>
            <p:cNvSpPr>
              <a:spLocks/>
            </p:cNvSpPr>
            <p:nvPr/>
          </p:nvSpPr>
          <p:spPr bwMode="auto">
            <a:xfrm>
              <a:off x="2987" y="37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6" name="Freeform 788"/>
            <p:cNvSpPr>
              <a:spLocks/>
            </p:cNvSpPr>
            <p:nvPr/>
          </p:nvSpPr>
          <p:spPr bwMode="auto">
            <a:xfrm>
              <a:off x="2987" y="37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7" name="Freeform 789"/>
            <p:cNvSpPr>
              <a:spLocks/>
            </p:cNvSpPr>
            <p:nvPr/>
          </p:nvSpPr>
          <p:spPr bwMode="auto">
            <a:xfrm>
              <a:off x="2987" y="37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8" name="Freeform 790"/>
            <p:cNvSpPr>
              <a:spLocks/>
            </p:cNvSpPr>
            <p:nvPr/>
          </p:nvSpPr>
          <p:spPr bwMode="auto">
            <a:xfrm>
              <a:off x="2987" y="37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19" name="Freeform 791"/>
            <p:cNvSpPr>
              <a:spLocks/>
            </p:cNvSpPr>
            <p:nvPr/>
          </p:nvSpPr>
          <p:spPr bwMode="auto">
            <a:xfrm>
              <a:off x="2987" y="37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0" name="Freeform 792"/>
            <p:cNvSpPr>
              <a:spLocks/>
            </p:cNvSpPr>
            <p:nvPr/>
          </p:nvSpPr>
          <p:spPr bwMode="auto">
            <a:xfrm>
              <a:off x="2987" y="378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1" name="Freeform 793"/>
            <p:cNvSpPr>
              <a:spLocks/>
            </p:cNvSpPr>
            <p:nvPr/>
          </p:nvSpPr>
          <p:spPr bwMode="auto">
            <a:xfrm>
              <a:off x="2987" y="379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2" name="Freeform 794"/>
            <p:cNvSpPr>
              <a:spLocks/>
            </p:cNvSpPr>
            <p:nvPr/>
          </p:nvSpPr>
          <p:spPr bwMode="auto">
            <a:xfrm>
              <a:off x="2987" y="380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3" name="Freeform 795"/>
            <p:cNvSpPr>
              <a:spLocks/>
            </p:cNvSpPr>
            <p:nvPr/>
          </p:nvSpPr>
          <p:spPr bwMode="auto">
            <a:xfrm>
              <a:off x="2987" y="381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4" name="Freeform 796"/>
            <p:cNvSpPr>
              <a:spLocks/>
            </p:cNvSpPr>
            <p:nvPr/>
          </p:nvSpPr>
          <p:spPr bwMode="auto">
            <a:xfrm>
              <a:off x="2987" y="383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5" name="Freeform 797"/>
            <p:cNvSpPr>
              <a:spLocks/>
            </p:cNvSpPr>
            <p:nvPr/>
          </p:nvSpPr>
          <p:spPr bwMode="auto">
            <a:xfrm>
              <a:off x="2987" y="384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6" name="Freeform 798"/>
            <p:cNvSpPr>
              <a:spLocks/>
            </p:cNvSpPr>
            <p:nvPr/>
          </p:nvSpPr>
          <p:spPr bwMode="auto">
            <a:xfrm>
              <a:off x="2987" y="385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7" name="Freeform 799"/>
            <p:cNvSpPr>
              <a:spLocks/>
            </p:cNvSpPr>
            <p:nvPr/>
          </p:nvSpPr>
          <p:spPr bwMode="auto">
            <a:xfrm>
              <a:off x="2987" y="386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8" name="Freeform 800"/>
            <p:cNvSpPr>
              <a:spLocks/>
            </p:cNvSpPr>
            <p:nvPr/>
          </p:nvSpPr>
          <p:spPr bwMode="auto">
            <a:xfrm>
              <a:off x="2987" y="387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29" name="Freeform 801"/>
            <p:cNvSpPr>
              <a:spLocks/>
            </p:cNvSpPr>
            <p:nvPr/>
          </p:nvSpPr>
          <p:spPr bwMode="auto">
            <a:xfrm>
              <a:off x="2987" y="389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0" name="Freeform 802"/>
            <p:cNvSpPr>
              <a:spLocks/>
            </p:cNvSpPr>
            <p:nvPr/>
          </p:nvSpPr>
          <p:spPr bwMode="auto">
            <a:xfrm>
              <a:off x="2987" y="390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1" name="Freeform 803"/>
            <p:cNvSpPr>
              <a:spLocks/>
            </p:cNvSpPr>
            <p:nvPr/>
          </p:nvSpPr>
          <p:spPr bwMode="auto">
            <a:xfrm>
              <a:off x="2987" y="391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2" name="Freeform 804"/>
            <p:cNvSpPr>
              <a:spLocks/>
            </p:cNvSpPr>
            <p:nvPr/>
          </p:nvSpPr>
          <p:spPr bwMode="auto">
            <a:xfrm>
              <a:off x="2987" y="392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3" name="Freeform 805"/>
            <p:cNvSpPr>
              <a:spLocks/>
            </p:cNvSpPr>
            <p:nvPr/>
          </p:nvSpPr>
          <p:spPr bwMode="auto">
            <a:xfrm>
              <a:off x="2987" y="393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4" name="Freeform 806"/>
            <p:cNvSpPr>
              <a:spLocks/>
            </p:cNvSpPr>
            <p:nvPr/>
          </p:nvSpPr>
          <p:spPr bwMode="auto">
            <a:xfrm>
              <a:off x="2987" y="395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5" name="Freeform 807"/>
            <p:cNvSpPr>
              <a:spLocks/>
            </p:cNvSpPr>
            <p:nvPr/>
          </p:nvSpPr>
          <p:spPr bwMode="auto">
            <a:xfrm>
              <a:off x="2987" y="396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6" name="Freeform 808"/>
            <p:cNvSpPr>
              <a:spLocks/>
            </p:cNvSpPr>
            <p:nvPr/>
          </p:nvSpPr>
          <p:spPr bwMode="auto">
            <a:xfrm>
              <a:off x="2987" y="397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7" name="Freeform 809"/>
            <p:cNvSpPr>
              <a:spLocks/>
            </p:cNvSpPr>
            <p:nvPr/>
          </p:nvSpPr>
          <p:spPr bwMode="auto">
            <a:xfrm>
              <a:off x="2987" y="398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8" name="Freeform 810"/>
            <p:cNvSpPr>
              <a:spLocks/>
            </p:cNvSpPr>
            <p:nvPr/>
          </p:nvSpPr>
          <p:spPr bwMode="auto">
            <a:xfrm>
              <a:off x="2987" y="399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39" name="Freeform 811"/>
            <p:cNvSpPr>
              <a:spLocks/>
            </p:cNvSpPr>
            <p:nvPr/>
          </p:nvSpPr>
          <p:spPr bwMode="auto">
            <a:xfrm>
              <a:off x="2987" y="401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0" name="Freeform 812"/>
            <p:cNvSpPr>
              <a:spLocks/>
            </p:cNvSpPr>
            <p:nvPr/>
          </p:nvSpPr>
          <p:spPr bwMode="auto">
            <a:xfrm>
              <a:off x="2987" y="4022"/>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1" name="Freeform 813"/>
            <p:cNvSpPr>
              <a:spLocks/>
            </p:cNvSpPr>
            <p:nvPr/>
          </p:nvSpPr>
          <p:spPr bwMode="auto">
            <a:xfrm>
              <a:off x="2987" y="4034"/>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2" name="Freeform 814"/>
            <p:cNvSpPr>
              <a:spLocks/>
            </p:cNvSpPr>
            <p:nvPr/>
          </p:nvSpPr>
          <p:spPr bwMode="auto">
            <a:xfrm>
              <a:off x="2987" y="4046"/>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3" name="Freeform 815"/>
            <p:cNvSpPr>
              <a:spLocks/>
            </p:cNvSpPr>
            <p:nvPr/>
          </p:nvSpPr>
          <p:spPr bwMode="auto">
            <a:xfrm>
              <a:off x="2987" y="4058"/>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44" name="Freeform 816"/>
            <p:cNvSpPr>
              <a:spLocks/>
            </p:cNvSpPr>
            <p:nvPr/>
          </p:nvSpPr>
          <p:spPr bwMode="auto">
            <a:xfrm>
              <a:off x="2987" y="4070"/>
              <a:ext cx="6" cy="6"/>
            </a:xfrm>
            <a:custGeom>
              <a:avLst/>
              <a:gdLst>
                <a:gd name="T0" fmla="*/ 6 w 6"/>
                <a:gd name="T1" fmla="*/ 3 h 6"/>
                <a:gd name="T2" fmla="*/ 6 w 6"/>
                <a:gd name="T3" fmla="*/ 2 h 6"/>
                <a:gd name="T4" fmla="*/ 6 w 6"/>
                <a:gd name="T5" fmla="*/ 1 h 6"/>
                <a:gd name="T6" fmla="*/ 5 w 6"/>
                <a:gd name="T7" fmla="*/ 0 h 6"/>
                <a:gd name="T8" fmla="*/ 4 w 6"/>
                <a:gd name="T9" fmla="*/ 0 h 6"/>
                <a:gd name="T10" fmla="*/ 3 w 6"/>
                <a:gd name="T11" fmla="*/ 0 h 6"/>
                <a:gd name="T12" fmla="*/ 2 w 6"/>
                <a:gd name="T13" fmla="*/ 0 h 6"/>
                <a:gd name="T14" fmla="*/ 1 w 6"/>
                <a:gd name="T15" fmla="*/ 1 h 6"/>
                <a:gd name="T16" fmla="*/ 0 w 6"/>
                <a:gd name="T17" fmla="*/ 2 h 6"/>
                <a:gd name="T18" fmla="*/ 0 w 6"/>
                <a:gd name="T19" fmla="*/ 3 h 6"/>
                <a:gd name="T20" fmla="*/ 0 w 6"/>
                <a:gd name="T21" fmla="*/ 3 h 6"/>
                <a:gd name="T22" fmla="*/ 1 w 6"/>
                <a:gd name="T23" fmla="*/ 4 h 6"/>
                <a:gd name="T24" fmla="*/ 2 w 6"/>
                <a:gd name="T25" fmla="*/ 5 h 6"/>
                <a:gd name="T26" fmla="*/ 3 w 6"/>
                <a:gd name="T27" fmla="*/ 6 h 6"/>
                <a:gd name="T28" fmla="*/ 3 w 6"/>
                <a:gd name="T29" fmla="*/ 6 h 6"/>
                <a:gd name="T30" fmla="*/ 4 w 6"/>
                <a:gd name="T31" fmla="*/ 5 h 6"/>
                <a:gd name="T32" fmla="*/ 5 w 6"/>
                <a:gd name="T33" fmla="*/ 4 h 6"/>
                <a:gd name="T34" fmla="*/ 6 w 6"/>
                <a:gd name="T35" fmla="*/ 4 h 6"/>
                <a:gd name="T36" fmla="*/ 6 w 6"/>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6" y="3"/>
                  </a:moveTo>
                  <a:lnTo>
                    <a:pt x="6" y="2"/>
                  </a:lnTo>
                  <a:lnTo>
                    <a:pt x="6" y="1"/>
                  </a:lnTo>
                  <a:lnTo>
                    <a:pt x="5" y="0"/>
                  </a:lnTo>
                  <a:lnTo>
                    <a:pt x="4" y="0"/>
                  </a:lnTo>
                  <a:lnTo>
                    <a:pt x="3" y="0"/>
                  </a:lnTo>
                  <a:lnTo>
                    <a:pt x="2" y="0"/>
                  </a:lnTo>
                  <a:lnTo>
                    <a:pt x="1" y="1"/>
                  </a:lnTo>
                  <a:lnTo>
                    <a:pt x="0" y="2"/>
                  </a:lnTo>
                  <a:lnTo>
                    <a:pt x="0" y="3"/>
                  </a:lnTo>
                  <a:lnTo>
                    <a:pt x="1" y="4"/>
                  </a:lnTo>
                  <a:lnTo>
                    <a:pt x="2" y="5"/>
                  </a:lnTo>
                  <a:lnTo>
                    <a:pt x="3" y="6"/>
                  </a:lnTo>
                  <a:lnTo>
                    <a:pt x="4" y="5"/>
                  </a:lnTo>
                  <a:lnTo>
                    <a:pt x="5" y="4"/>
                  </a:lnTo>
                  <a:lnTo>
                    <a:pt x="6" y="4"/>
                  </a:lnTo>
                  <a:lnTo>
                    <a:pt x="6"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095" name="Rectangle 817"/>
          <p:cNvSpPr>
            <a:spLocks noChangeArrowheads="1"/>
          </p:cNvSpPr>
          <p:nvPr/>
        </p:nvSpPr>
        <p:spPr bwMode="auto">
          <a:xfrm>
            <a:off x="1533525" y="3779838"/>
            <a:ext cx="14493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96" name="Rectangle 818"/>
          <p:cNvSpPr>
            <a:spLocks noChangeArrowheads="1"/>
          </p:cNvSpPr>
          <p:nvPr/>
        </p:nvSpPr>
        <p:spPr bwMode="auto">
          <a:xfrm>
            <a:off x="1625600" y="3841750"/>
            <a:ext cx="12636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a:solidFill>
                  <a:srgbClr val="000000"/>
                </a:solidFill>
                <a:latin typeface="Times New Roman" pitchFamily="18" charset="0"/>
              </a:rPr>
              <a:t>Time reversal</a:t>
            </a:r>
            <a:endParaRPr lang="fr-FR" sz="2400">
              <a:latin typeface="Times New Roman" pitchFamily="18" charset="0"/>
            </a:endParaRPr>
          </a:p>
        </p:txBody>
      </p:sp>
      <p:sp>
        <p:nvSpPr>
          <p:cNvPr id="31097" name="Rectangle 819"/>
          <p:cNvSpPr>
            <a:spLocks noChangeArrowheads="1"/>
          </p:cNvSpPr>
          <p:nvPr/>
        </p:nvSpPr>
        <p:spPr bwMode="auto">
          <a:xfrm>
            <a:off x="1558925" y="5532438"/>
            <a:ext cx="14493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31098" name="Rectangle 820"/>
          <p:cNvSpPr>
            <a:spLocks noChangeArrowheads="1"/>
          </p:cNvSpPr>
          <p:nvPr/>
        </p:nvSpPr>
        <p:spPr bwMode="auto">
          <a:xfrm>
            <a:off x="1651000" y="5594350"/>
            <a:ext cx="12636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a:solidFill>
                  <a:srgbClr val="000000"/>
                </a:solidFill>
                <a:latin typeface="Times New Roman" pitchFamily="18" charset="0"/>
              </a:rPr>
              <a:t>Time reversal</a:t>
            </a:r>
            <a:endParaRPr lang="fr-FR" sz="2400">
              <a:latin typeface="Times New Roman" pitchFamily="18" charset="0"/>
            </a:endParaRPr>
          </a:p>
        </p:txBody>
      </p:sp>
      <p:grpSp>
        <p:nvGrpSpPr>
          <p:cNvPr id="31099" name="Group 821"/>
          <p:cNvGrpSpPr>
            <a:grpSpLocks/>
          </p:cNvGrpSpPr>
          <p:nvPr/>
        </p:nvGrpSpPr>
        <p:grpSpPr bwMode="auto">
          <a:xfrm>
            <a:off x="1528764" y="3000376"/>
            <a:ext cx="9134475" cy="9525"/>
            <a:chOff x="3" y="1890"/>
            <a:chExt cx="5754" cy="6"/>
          </a:xfrm>
        </p:grpSpPr>
        <p:grpSp>
          <p:nvGrpSpPr>
            <p:cNvPr id="31588" name="Group 822"/>
            <p:cNvGrpSpPr>
              <a:grpSpLocks/>
            </p:cNvGrpSpPr>
            <p:nvPr/>
          </p:nvGrpSpPr>
          <p:grpSpPr bwMode="auto">
            <a:xfrm>
              <a:off x="3" y="1890"/>
              <a:ext cx="2394" cy="6"/>
              <a:chOff x="3" y="1890"/>
              <a:chExt cx="2394" cy="6"/>
            </a:xfrm>
          </p:grpSpPr>
          <p:sp>
            <p:nvSpPr>
              <p:cNvPr id="31870" name="Freeform 823"/>
              <p:cNvSpPr>
                <a:spLocks/>
              </p:cNvSpPr>
              <p:nvPr/>
            </p:nvSpPr>
            <p:spPr bwMode="auto">
              <a:xfrm>
                <a:off x="3" y="1890"/>
                <a:ext cx="6" cy="6"/>
              </a:xfrm>
              <a:custGeom>
                <a:avLst/>
                <a:gdLst>
                  <a:gd name="T0" fmla="*/ 4 w 6"/>
                  <a:gd name="T1" fmla="*/ 0 h 6"/>
                  <a:gd name="T2" fmla="*/ 2 w 6"/>
                  <a:gd name="T3" fmla="*/ 0 h 6"/>
                  <a:gd name="T4" fmla="*/ 1 w 6"/>
                  <a:gd name="T5" fmla="*/ 1 h 6"/>
                  <a:gd name="T6" fmla="*/ 0 w 6"/>
                  <a:gd name="T7" fmla="*/ 2 h 6"/>
                  <a:gd name="T8" fmla="*/ 0 w 6"/>
                  <a:gd name="T9" fmla="*/ 3 h 6"/>
                  <a:gd name="T10" fmla="*/ 0 w 6"/>
                  <a:gd name="T11" fmla="*/ 3 h 6"/>
                  <a:gd name="T12" fmla="*/ 0 w 6"/>
                  <a:gd name="T13" fmla="*/ 4 h 6"/>
                  <a:gd name="T14" fmla="*/ 1 w 6"/>
                  <a:gd name="T15" fmla="*/ 5 h 6"/>
                  <a:gd name="T16" fmla="*/ 2 w 6"/>
                  <a:gd name="T17" fmla="*/ 6 h 6"/>
                  <a:gd name="T18" fmla="*/ 2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
                  <a:gd name="T56" fmla="*/ 6 w 6"/>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
                    <a:moveTo>
                      <a:pt x="4" y="0"/>
                    </a:moveTo>
                    <a:lnTo>
                      <a:pt x="2" y="0"/>
                    </a:lnTo>
                    <a:lnTo>
                      <a:pt x="1" y="1"/>
                    </a:lnTo>
                    <a:lnTo>
                      <a:pt x="0" y="2"/>
                    </a:lnTo>
                    <a:lnTo>
                      <a:pt x="0" y="3"/>
                    </a:lnTo>
                    <a:lnTo>
                      <a:pt x="0" y="4"/>
                    </a:lnTo>
                    <a:lnTo>
                      <a:pt x="1" y="5"/>
                    </a:lnTo>
                    <a:lnTo>
                      <a:pt x="2" y="6"/>
                    </a:lnTo>
                    <a:lnTo>
                      <a:pt x="3" y="6"/>
                    </a:lnTo>
                    <a:lnTo>
                      <a:pt x="4" y="5"/>
                    </a:lnTo>
                    <a:lnTo>
                      <a:pt x="5" y="4"/>
                    </a:lnTo>
                    <a:lnTo>
                      <a:pt x="6" y="3"/>
                    </a:lnTo>
                    <a:lnTo>
                      <a:pt x="5" y="2"/>
                    </a:lnTo>
                    <a:lnTo>
                      <a:pt x="4" y="1"/>
                    </a:lnTo>
                    <a:lnTo>
                      <a:pt x="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1" name="Freeform 824"/>
              <p:cNvSpPr>
                <a:spLocks/>
              </p:cNvSpPr>
              <p:nvPr/>
            </p:nvSpPr>
            <p:spPr bwMode="auto">
              <a:xfrm>
                <a:off x="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2" name="Freeform 825"/>
              <p:cNvSpPr>
                <a:spLocks/>
              </p:cNvSpPr>
              <p:nvPr/>
            </p:nvSpPr>
            <p:spPr bwMode="auto">
              <a:xfrm>
                <a:off x="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3" name="Freeform 826"/>
              <p:cNvSpPr>
                <a:spLocks/>
              </p:cNvSpPr>
              <p:nvPr/>
            </p:nvSpPr>
            <p:spPr bwMode="auto">
              <a:xfrm>
                <a:off x="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4" name="Freeform 827"/>
              <p:cNvSpPr>
                <a:spLocks/>
              </p:cNvSpPr>
              <p:nvPr/>
            </p:nvSpPr>
            <p:spPr bwMode="auto">
              <a:xfrm>
                <a:off x="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5" name="Freeform 828"/>
              <p:cNvSpPr>
                <a:spLocks/>
              </p:cNvSpPr>
              <p:nvPr/>
            </p:nvSpPr>
            <p:spPr bwMode="auto">
              <a:xfrm>
                <a:off x="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6" name="Freeform 829"/>
              <p:cNvSpPr>
                <a:spLocks/>
              </p:cNvSpPr>
              <p:nvPr/>
            </p:nvSpPr>
            <p:spPr bwMode="auto">
              <a:xfrm>
                <a:off x="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7" name="Freeform 830"/>
              <p:cNvSpPr>
                <a:spLocks/>
              </p:cNvSpPr>
              <p:nvPr/>
            </p:nvSpPr>
            <p:spPr bwMode="auto">
              <a:xfrm>
                <a:off x="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8" name="Freeform 831"/>
              <p:cNvSpPr>
                <a:spLocks/>
              </p:cNvSpPr>
              <p:nvPr/>
            </p:nvSpPr>
            <p:spPr bwMode="auto">
              <a:xfrm>
                <a:off x="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79" name="Freeform 832"/>
              <p:cNvSpPr>
                <a:spLocks/>
              </p:cNvSpPr>
              <p:nvPr/>
            </p:nvSpPr>
            <p:spPr bwMode="auto">
              <a:xfrm>
                <a:off x="1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0" name="Freeform 833"/>
              <p:cNvSpPr>
                <a:spLocks/>
              </p:cNvSpPr>
              <p:nvPr/>
            </p:nvSpPr>
            <p:spPr bwMode="auto">
              <a:xfrm>
                <a:off x="1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1" name="Freeform 834"/>
              <p:cNvSpPr>
                <a:spLocks/>
              </p:cNvSpPr>
              <p:nvPr/>
            </p:nvSpPr>
            <p:spPr bwMode="auto">
              <a:xfrm>
                <a:off x="1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2" name="Freeform 835"/>
              <p:cNvSpPr>
                <a:spLocks/>
              </p:cNvSpPr>
              <p:nvPr/>
            </p:nvSpPr>
            <p:spPr bwMode="auto">
              <a:xfrm>
                <a:off x="1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3" name="Freeform 836"/>
              <p:cNvSpPr>
                <a:spLocks/>
              </p:cNvSpPr>
              <p:nvPr/>
            </p:nvSpPr>
            <p:spPr bwMode="auto">
              <a:xfrm>
                <a:off x="1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4" name="Freeform 837"/>
              <p:cNvSpPr>
                <a:spLocks/>
              </p:cNvSpPr>
              <p:nvPr/>
            </p:nvSpPr>
            <p:spPr bwMode="auto">
              <a:xfrm>
                <a:off x="1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5" name="Freeform 838"/>
              <p:cNvSpPr>
                <a:spLocks/>
              </p:cNvSpPr>
              <p:nvPr/>
            </p:nvSpPr>
            <p:spPr bwMode="auto">
              <a:xfrm>
                <a:off x="1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6" name="Freeform 839"/>
              <p:cNvSpPr>
                <a:spLocks/>
              </p:cNvSpPr>
              <p:nvPr/>
            </p:nvSpPr>
            <p:spPr bwMode="auto">
              <a:xfrm>
                <a:off x="1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7" name="Freeform 840"/>
              <p:cNvSpPr>
                <a:spLocks/>
              </p:cNvSpPr>
              <p:nvPr/>
            </p:nvSpPr>
            <p:spPr bwMode="auto">
              <a:xfrm>
                <a:off x="2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8" name="Freeform 841"/>
              <p:cNvSpPr>
                <a:spLocks/>
              </p:cNvSpPr>
              <p:nvPr/>
            </p:nvSpPr>
            <p:spPr bwMode="auto">
              <a:xfrm>
                <a:off x="2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89" name="Freeform 842"/>
              <p:cNvSpPr>
                <a:spLocks/>
              </p:cNvSpPr>
              <p:nvPr/>
            </p:nvSpPr>
            <p:spPr bwMode="auto">
              <a:xfrm>
                <a:off x="2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0" name="Freeform 843"/>
              <p:cNvSpPr>
                <a:spLocks/>
              </p:cNvSpPr>
              <p:nvPr/>
            </p:nvSpPr>
            <p:spPr bwMode="auto">
              <a:xfrm>
                <a:off x="2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1" name="Freeform 844"/>
              <p:cNvSpPr>
                <a:spLocks/>
              </p:cNvSpPr>
              <p:nvPr/>
            </p:nvSpPr>
            <p:spPr bwMode="auto">
              <a:xfrm>
                <a:off x="2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2" name="Freeform 845"/>
              <p:cNvSpPr>
                <a:spLocks/>
              </p:cNvSpPr>
              <p:nvPr/>
            </p:nvSpPr>
            <p:spPr bwMode="auto">
              <a:xfrm>
                <a:off x="2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3" name="Freeform 846"/>
              <p:cNvSpPr>
                <a:spLocks/>
              </p:cNvSpPr>
              <p:nvPr/>
            </p:nvSpPr>
            <p:spPr bwMode="auto">
              <a:xfrm>
                <a:off x="2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4" name="Freeform 847"/>
              <p:cNvSpPr>
                <a:spLocks/>
              </p:cNvSpPr>
              <p:nvPr/>
            </p:nvSpPr>
            <p:spPr bwMode="auto">
              <a:xfrm>
                <a:off x="2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5" name="Freeform 848"/>
              <p:cNvSpPr>
                <a:spLocks/>
              </p:cNvSpPr>
              <p:nvPr/>
            </p:nvSpPr>
            <p:spPr bwMode="auto">
              <a:xfrm>
                <a:off x="3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6" name="Freeform 849"/>
              <p:cNvSpPr>
                <a:spLocks/>
              </p:cNvSpPr>
              <p:nvPr/>
            </p:nvSpPr>
            <p:spPr bwMode="auto">
              <a:xfrm>
                <a:off x="3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7" name="Freeform 850"/>
              <p:cNvSpPr>
                <a:spLocks/>
              </p:cNvSpPr>
              <p:nvPr/>
            </p:nvSpPr>
            <p:spPr bwMode="auto">
              <a:xfrm>
                <a:off x="3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8" name="Freeform 851"/>
              <p:cNvSpPr>
                <a:spLocks/>
              </p:cNvSpPr>
              <p:nvPr/>
            </p:nvSpPr>
            <p:spPr bwMode="auto">
              <a:xfrm>
                <a:off x="3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99" name="Freeform 852"/>
              <p:cNvSpPr>
                <a:spLocks/>
              </p:cNvSpPr>
              <p:nvPr/>
            </p:nvSpPr>
            <p:spPr bwMode="auto">
              <a:xfrm>
                <a:off x="3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0" name="Freeform 853"/>
              <p:cNvSpPr>
                <a:spLocks/>
              </p:cNvSpPr>
              <p:nvPr/>
            </p:nvSpPr>
            <p:spPr bwMode="auto">
              <a:xfrm>
                <a:off x="3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1" name="Freeform 854"/>
              <p:cNvSpPr>
                <a:spLocks/>
              </p:cNvSpPr>
              <p:nvPr/>
            </p:nvSpPr>
            <p:spPr bwMode="auto">
              <a:xfrm>
                <a:off x="3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2" name="Freeform 855"/>
              <p:cNvSpPr>
                <a:spLocks/>
              </p:cNvSpPr>
              <p:nvPr/>
            </p:nvSpPr>
            <p:spPr bwMode="auto">
              <a:xfrm>
                <a:off x="3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3" name="Freeform 856"/>
              <p:cNvSpPr>
                <a:spLocks/>
              </p:cNvSpPr>
              <p:nvPr/>
            </p:nvSpPr>
            <p:spPr bwMode="auto">
              <a:xfrm>
                <a:off x="3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4" name="Freeform 857"/>
              <p:cNvSpPr>
                <a:spLocks/>
              </p:cNvSpPr>
              <p:nvPr/>
            </p:nvSpPr>
            <p:spPr bwMode="auto">
              <a:xfrm>
                <a:off x="4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5" name="Freeform 858"/>
              <p:cNvSpPr>
                <a:spLocks/>
              </p:cNvSpPr>
              <p:nvPr/>
            </p:nvSpPr>
            <p:spPr bwMode="auto">
              <a:xfrm>
                <a:off x="4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6" name="Freeform 859"/>
              <p:cNvSpPr>
                <a:spLocks/>
              </p:cNvSpPr>
              <p:nvPr/>
            </p:nvSpPr>
            <p:spPr bwMode="auto">
              <a:xfrm>
                <a:off x="4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7" name="Freeform 860"/>
              <p:cNvSpPr>
                <a:spLocks/>
              </p:cNvSpPr>
              <p:nvPr/>
            </p:nvSpPr>
            <p:spPr bwMode="auto">
              <a:xfrm>
                <a:off x="4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8" name="Freeform 861"/>
              <p:cNvSpPr>
                <a:spLocks/>
              </p:cNvSpPr>
              <p:nvPr/>
            </p:nvSpPr>
            <p:spPr bwMode="auto">
              <a:xfrm>
                <a:off x="4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09" name="Freeform 862"/>
              <p:cNvSpPr>
                <a:spLocks/>
              </p:cNvSpPr>
              <p:nvPr/>
            </p:nvSpPr>
            <p:spPr bwMode="auto">
              <a:xfrm>
                <a:off x="4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0" name="Freeform 863"/>
              <p:cNvSpPr>
                <a:spLocks/>
              </p:cNvSpPr>
              <p:nvPr/>
            </p:nvSpPr>
            <p:spPr bwMode="auto">
              <a:xfrm>
                <a:off x="4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1" name="Freeform 864"/>
              <p:cNvSpPr>
                <a:spLocks/>
              </p:cNvSpPr>
              <p:nvPr/>
            </p:nvSpPr>
            <p:spPr bwMode="auto">
              <a:xfrm>
                <a:off x="4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2" name="Freeform 865"/>
              <p:cNvSpPr>
                <a:spLocks/>
              </p:cNvSpPr>
              <p:nvPr/>
            </p:nvSpPr>
            <p:spPr bwMode="auto">
              <a:xfrm>
                <a:off x="5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3" name="Freeform 866"/>
              <p:cNvSpPr>
                <a:spLocks/>
              </p:cNvSpPr>
              <p:nvPr/>
            </p:nvSpPr>
            <p:spPr bwMode="auto">
              <a:xfrm>
                <a:off x="5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4" name="Freeform 867"/>
              <p:cNvSpPr>
                <a:spLocks/>
              </p:cNvSpPr>
              <p:nvPr/>
            </p:nvSpPr>
            <p:spPr bwMode="auto">
              <a:xfrm>
                <a:off x="5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5" name="Freeform 868"/>
              <p:cNvSpPr>
                <a:spLocks/>
              </p:cNvSpPr>
              <p:nvPr/>
            </p:nvSpPr>
            <p:spPr bwMode="auto">
              <a:xfrm>
                <a:off x="5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6" name="Freeform 869"/>
              <p:cNvSpPr>
                <a:spLocks/>
              </p:cNvSpPr>
              <p:nvPr/>
            </p:nvSpPr>
            <p:spPr bwMode="auto">
              <a:xfrm>
                <a:off x="5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7" name="Freeform 870"/>
              <p:cNvSpPr>
                <a:spLocks/>
              </p:cNvSpPr>
              <p:nvPr/>
            </p:nvSpPr>
            <p:spPr bwMode="auto">
              <a:xfrm>
                <a:off x="5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8" name="Freeform 871"/>
              <p:cNvSpPr>
                <a:spLocks/>
              </p:cNvSpPr>
              <p:nvPr/>
            </p:nvSpPr>
            <p:spPr bwMode="auto">
              <a:xfrm>
                <a:off x="5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19" name="Freeform 872"/>
              <p:cNvSpPr>
                <a:spLocks/>
              </p:cNvSpPr>
              <p:nvPr/>
            </p:nvSpPr>
            <p:spPr bwMode="auto">
              <a:xfrm>
                <a:off x="5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0" name="Freeform 873"/>
              <p:cNvSpPr>
                <a:spLocks/>
              </p:cNvSpPr>
              <p:nvPr/>
            </p:nvSpPr>
            <p:spPr bwMode="auto">
              <a:xfrm>
                <a:off x="6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1" name="Freeform 874"/>
              <p:cNvSpPr>
                <a:spLocks/>
              </p:cNvSpPr>
              <p:nvPr/>
            </p:nvSpPr>
            <p:spPr bwMode="auto">
              <a:xfrm>
                <a:off x="6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2" name="Freeform 875"/>
              <p:cNvSpPr>
                <a:spLocks/>
              </p:cNvSpPr>
              <p:nvPr/>
            </p:nvSpPr>
            <p:spPr bwMode="auto">
              <a:xfrm>
                <a:off x="6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3" name="Freeform 876"/>
              <p:cNvSpPr>
                <a:spLocks/>
              </p:cNvSpPr>
              <p:nvPr/>
            </p:nvSpPr>
            <p:spPr bwMode="auto">
              <a:xfrm>
                <a:off x="6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4" name="Freeform 877"/>
              <p:cNvSpPr>
                <a:spLocks/>
              </p:cNvSpPr>
              <p:nvPr/>
            </p:nvSpPr>
            <p:spPr bwMode="auto">
              <a:xfrm>
                <a:off x="6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5" name="Freeform 878"/>
              <p:cNvSpPr>
                <a:spLocks/>
              </p:cNvSpPr>
              <p:nvPr/>
            </p:nvSpPr>
            <p:spPr bwMode="auto">
              <a:xfrm>
                <a:off x="6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6" name="Freeform 879"/>
              <p:cNvSpPr>
                <a:spLocks/>
              </p:cNvSpPr>
              <p:nvPr/>
            </p:nvSpPr>
            <p:spPr bwMode="auto">
              <a:xfrm>
                <a:off x="6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7" name="Freeform 880"/>
              <p:cNvSpPr>
                <a:spLocks/>
              </p:cNvSpPr>
              <p:nvPr/>
            </p:nvSpPr>
            <p:spPr bwMode="auto">
              <a:xfrm>
                <a:off x="6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8" name="Freeform 881"/>
              <p:cNvSpPr>
                <a:spLocks/>
              </p:cNvSpPr>
              <p:nvPr/>
            </p:nvSpPr>
            <p:spPr bwMode="auto">
              <a:xfrm>
                <a:off x="6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29" name="Freeform 882"/>
              <p:cNvSpPr>
                <a:spLocks/>
              </p:cNvSpPr>
              <p:nvPr/>
            </p:nvSpPr>
            <p:spPr bwMode="auto">
              <a:xfrm>
                <a:off x="7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0" name="Freeform 883"/>
              <p:cNvSpPr>
                <a:spLocks/>
              </p:cNvSpPr>
              <p:nvPr/>
            </p:nvSpPr>
            <p:spPr bwMode="auto">
              <a:xfrm>
                <a:off x="7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1" name="Freeform 884"/>
              <p:cNvSpPr>
                <a:spLocks/>
              </p:cNvSpPr>
              <p:nvPr/>
            </p:nvSpPr>
            <p:spPr bwMode="auto">
              <a:xfrm>
                <a:off x="7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2" name="Freeform 885"/>
              <p:cNvSpPr>
                <a:spLocks/>
              </p:cNvSpPr>
              <p:nvPr/>
            </p:nvSpPr>
            <p:spPr bwMode="auto">
              <a:xfrm>
                <a:off x="7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3" name="Freeform 886"/>
              <p:cNvSpPr>
                <a:spLocks/>
              </p:cNvSpPr>
              <p:nvPr/>
            </p:nvSpPr>
            <p:spPr bwMode="auto">
              <a:xfrm>
                <a:off x="7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4" name="Freeform 887"/>
              <p:cNvSpPr>
                <a:spLocks/>
              </p:cNvSpPr>
              <p:nvPr/>
            </p:nvSpPr>
            <p:spPr bwMode="auto">
              <a:xfrm>
                <a:off x="7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5" name="Freeform 888"/>
              <p:cNvSpPr>
                <a:spLocks/>
              </p:cNvSpPr>
              <p:nvPr/>
            </p:nvSpPr>
            <p:spPr bwMode="auto">
              <a:xfrm>
                <a:off x="7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6" name="Freeform 889"/>
              <p:cNvSpPr>
                <a:spLocks/>
              </p:cNvSpPr>
              <p:nvPr/>
            </p:nvSpPr>
            <p:spPr bwMode="auto">
              <a:xfrm>
                <a:off x="7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7" name="Freeform 890"/>
              <p:cNvSpPr>
                <a:spLocks/>
              </p:cNvSpPr>
              <p:nvPr/>
            </p:nvSpPr>
            <p:spPr bwMode="auto">
              <a:xfrm>
                <a:off x="8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8" name="Freeform 891"/>
              <p:cNvSpPr>
                <a:spLocks/>
              </p:cNvSpPr>
              <p:nvPr/>
            </p:nvSpPr>
            <p:spPr bwMode="auto">
              <a:xfrm>
                <a:off x="8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39" name="Freeform 892"/>
              <p:cNvSpPr>
                <a:spLocks/>
              </p:cNvSpPr>
              <p:nvPr/>
            </p:nvSpPr>
            <p:spPr bwMode="auto">
              <a:xfrm>
                <a:off x="8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0" name="Freeform 893"/>
              <p:cNvSpPr>
                <a:spLocks/>
              </p:cNvSpPr>
              <p:nvPr/>
            </p:nvSpPr>
            <p:spPr bwMode="auto">
              <a:xfrm>
                <a:off x="8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1" name="Freeform 894"/>
              <p:cNvSpPr>
                <a:spLocks/>
              </p:cNvSpPr>
              <p:nvPr/>
            </p:nvSpPr>
            <p:spPr bwMode="auto">
              <a:xfrm>
                <a:off x="8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2" name="Freeform 895"/>
              <p:cNvSpPr>
                <a:spLocks/>
              </p:cNvSpPr>
              <p:nvPr/>
            </p:nvSpPr>
            <p:spPr bwMode="auto">
              <a:xfrm>
                <a:off x="8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3" name="Freeform 896"/>
              <p:cNvSpPr>
                <a:spLocks/>
              </p:cNvSpPr>
              <p:nvPr/>
            </p:nvSpPr>
            <p:spPr bwMode="auto">
              <a:xfrm>
                <a:off x="8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4" name="Freeform 897"/>
              <p:cNvSpPr>
                <a:spLocks/>
              </p:cNvSpPr>
              <p:nvPr/>
            </p:nvSpPr>
            <p:spPr bwMode="auto">
              <a:xfrm>
                <a:off x="8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5" name="Freeform 898"/>
              <p:cNvSpPr>
                <a:spLocks/>
              </p:cNvSpPr>
              <p:nvPr/>
            </p:nvSpPr>
            <p:spPr bwMode="auto">
              <a:xfrm>
                <a:off x="9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6" name="Freeform 899"/>
              <p:cNvSpPr>
                <a:spLocks/>
              </p:cNvSpPr>
              <p:nvPr/>
            </p:nvSpPr>
            <p:spPr bwMode="auto">
              <a:xfrm>
                <a:off x="9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7" name="Freeform 900"/>
              <p:cNvSpPr>
                <a:spLocks/>
              </p:cNvSpPr>
              <p:nvPr/>
            </p:nvSpPr>
            <p:spPr bwMode="auto">
              <a:xfrm>
                <a:off x="9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8" name="Freeform 901"/>
              <p:cNvSpPr>
                <a:spLocks/>
              </p:cNvSpPr>
              <p:nvPr/>
            </p:nvSpPr>
            <p:spPr bwMode="auto">
              <a:xfrm>
                <a:off x="9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49" name="Freeform 902"/>
              <p:cNvSpPr>
                <a:spLocks/>
              </p:cNvSpPr>
              <p:nvPr/>
            </p:nvSpPr>
            <p:spPr bwMode="auto">
              <a:xfrm>
                <a:off x="9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0" name="Freeform 903"/>
              <p:cNvSpPr>
                <a:spLocks/>
              </p:cNvSpPr>
              <p:nvPr/>
            </p:nvSpPr>
            <p:spPr bwMode="auto">
              <a:xfrm>
                <a:off x="9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1" name="Freeform 904"/>
              <p:cNvSpPr>
                <a:spLocks/>
              </p:cNvSpPr>
              <p:nvPr/>
            </p:nvSpPr>
            <p:spPr bwMode="auto">
              <a:xfrm>
                <a:off x="9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2" name="Freeform 905"/>
              <p:cNvSpPr>
                <a:spLocks/>
              </p:cNvSpPr>
              <p:nvPr/>
            </p:nvSpPr>
            <p:spPr bwMode="auto">
              <a:xfrm>
                <a:off x="9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3" name="Freeform 906"/>
              <p:cNvSpPr>
                <a:spLocks/>
              </p:cNvSpPr>
              <p:nvPr/>
            </p:nvSpPr>
            <p:spPr bwMode="auto">
              <a:xfrm>
                <a:off x="9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4" name="Freeform 907"/>
              <p:cNvSpPr>
                <a:spLocks/>
              </p:cNvSpPr>
              <p:nvPr/>
            </p:nvSpPr>
            <p:spPr bwMode="auto">
              <a:xfrm>
                <a:off x="10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5" name="Freeform 908"/>
              <p:cNvSpPr>
                <a:spLocks/>
              </p:cNvSpPr>
              <p:nvPr/>
            </p:nvSpPr>
            <p:spPr bwMode="auto">
              <a:xfrm>
                <a:off x="10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6" name="Freeform 909"/>
              <p:cNvSpPr>
                <a:spLocks/>
              </p:cNvSpPr>
              <p:nvPr/>
            </p:nvSpPr>
            <p:spPr bwMode="auto">
              <a:xfrm>
                <a:off x="10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7" name="Freeform 910"/>
              <p:cNvSpPr>
                <a:spLocks/>
              </p:cNvSpPr>
              <p:nvPr/>
            </p:nvSpPr>
            <p:spPr bwMode="auto">
              <a:xfrm>
                <a:off x="10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8" name="Freeform 911"/>
              <p:cNvSpPr>
                <a:spLocks/>
              </p:cNvSpPr>
              <p:nvPr/>
            </p:nvSpPr>
            <p:spPr bwMode="auto">
              <a:xfrm>
                <a:off x="10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59" name="Freeform 912"/>
              <p:cNvSpPr>
                <a:spLocks/>
              </p:cNvSpPr>
              <p:nvPr/>
            </p:nvSpPr>
            <p:spPr bwMode="auto">
              <a:xfrm>
                <a:off x="10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0" name="Freeform 913"/>
              <p:cNvSpPr>
                <a:spLocks/>
              </p:cNvSpPr>
              <p:nvPr/>
            </p:nvSpPr>
            <p:spPr bwMode="auto">
              <a:xfrm>
                <a:off x="10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1" name="Freeform 914"/>
              <p:cNvSpPr>
                <a:spLocks/>
              </p:cNvSpPr>
              <p:nvPr/>
            </p:nvSpPr>
            <p:spPr bwMode="auto">
              <a:xfrm>
                <a:off x="10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2" name="Freeform 915"/>
              <p:cNvSpPr>
                <a:spLocks/>
              </p:cNvSpPr>
              <p:nvPr/>
            </p:nvSpPr>
            <p:spPr bwMode="auto">
              <a:xfrm>
                <a:off x="11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3" name="Freeform 916"/>
              <p:cNvSpPr>
                <a:spLocks/>
              </p:cNvSpPr>
              <p:nvPr/>
            </p:nvSpPr>
            <p:spPr bwMode="auto">
              <a:xfrm>
                <a:off x="11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4" name="Freeform 917"/>
              <p:cNvSpPr>
                <a:spLocks/>
              </p:cNvSpPr>
              <p:nvPr/>
            </p:nvSpPr>
            <p:spPr bwMode="auto">
              <a:xfrm>
                <a:off x="11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5" name="Freeform 918"/>
              <p:cNvSpPr>
                <a:spLocks/>
              </p:cNvSpPr>
              <p:nvPr/>
            </p:nvSpPr>
            <p:spPr bwMode="auto">
              <a:xfrm>
                <a:off x="11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6" name="Freeform 919"/>
              <p:cNvSpPr>
                <a:spLocks/>
              </p:cNvSpPr>
              <p:nvPr/>
            </p:nvSpPr>
            <p:spPr bwMode="auto">
              <a:xfrm>
                <a:off x="11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7" name="Freeform 920"/>
              <p:cNvSpPr>
                <a:spLocks/>
              </p:cNvSpPr>
              <p:nvPr/>
            </p:nvSpPr>
            <p:spPr bwMode="auto">
              <a:xfrm>
                <a:off x="11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8" name="Freeform 921"/>
              <p:cNvSpPr>
                <a:spLocks/>
              </p:cNvSpPr>
              <p:nvPr/>
            </p:nvSpPr>
            <p:spPr bwMode="auto">
              <a:xfrm>
                <a:off x="11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69" name="Freeform 922"/>
              <p:cNvSpPr>
                <a:spLocks/>
              </p:cNvSpPr>
              <p:nvPr/>
            </p:nvSpPr>
            <p:spPr bwMode="auto">
              <a:xfrm>
                <a:off x="11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0" name="Freeform 923"/>
              <p:cNvSpPr>
                <a:spLocks/>
              </p:cNvSpPr>
              <p:nvPr/>
            </p:nvSpPr>
            <p:spPr bwMode="auto">
              <a:xfrm>
                <a:off x="12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1" name="Freeform 924"/>
              <p:cNvSpPr>
                <a:spLocks/>
              </p:cNvSpPr>
              <p:nvPr/>
            </p:nvSpPr>
            <p:spPr bwMode="auto">
              <a:xfrm>
                <a:off x="12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2" name="Freeform 925"/>
              <p:cNvSpPr>
                <a:spLocks/>
              </p:cNvSpPr>
              <p:nvPr/>
            </p:nvSpPr>
            <p:spPr bwMode="auto">
              <a:xfrm>
                <a:off x="12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3" name="Freeform 926"/>
              <p:cNvSpPr>
                <a:spLocks/>
              </p:cNvSpPr>
              <p:nvPr/>
            </p:nvSpPr>
            <p:spPr bwMode="auto">
              <a:xfrm>
                <a:off x="12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4" name="Freeform 927"/>
              <p:cNvSpPr>
                <a:spLocks/>
              </p:cNvSpPr>
              <p:nvPr/>
            </p:nvSpPr>
            <p:spPr bwMode="auto">
              <a:xfrm>
                <a:off x="12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5" name="Freeform 928"/>
              <p:cNvSpPr>
                <a:spLocks/>
              </p:cNvSpPr>
              <p:nvPr/>
            </p:nvSpPr>
            <p:spPr bwMode="auto">
              <a:xfrm>
                <a:off x="12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6" name="Freeform 929"/>
              <p:cNvSpPr>
                <a:spLocks/>
              </p:cNvSpPr>
              <p:nvPr/>
            </p:nvSpPr>
            <p:spPr bwMode="auto">
              <a:xfrm>
                <a:off x="12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7" name="Freeform 930"/>
              <p:cNvSpPr>
                <a:spLocks/>
              </p:cNvSpPr>
              <p:nvPr/>
            </p:nvSpPr>
            <p:spPr bwMode="auto">
              <a:xfrm>
                <a:off x="12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8" name="Freeform 931"/>
              <p:cNvSpPr>
                <a:spLocks/>
              </p:cNvSpPr>
              <p:nvPr/>
            </p:nvSpPr>
            <p:spPr bwMode="auto">
              <a:xfrm>
                <a:off x="12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79" name="Freeform 932"/>
              <p:cNvSpPr>
                <a:spLocks/>
              </p:cNvSpPr>
              <p:nvPr/>
            </p:nvSpPr>
            <p:spPr bwMode="auto">
              <a:xfrm>
                <a:off x="13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0" name="Freeform 933"/>
              <p:cNvSpPr>
                <a:spLocks/>
              </p:cNvSpPr>
              <p:nvPr/>
            </p:nvSpPr>
            <p:spPr bwMode="auto">
              <a:xfrm>
                <a:off x="13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1" name="Freeform 934"/>
              <p:cNvSpPr>
                <a:spLocks/>
              </p:cNvSpPr>
              <p:nvPr/>
            </p:nvSpPr>
            <p:spPr bwMode="auto">
              <a:xfrm>
                <a:off x="13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2" name="Freeform 935"/>
              <p:cNvSpPr>
                <a:spLocks/>
              </p:cNvSpPr>
              <p:nvPr/>
            </p:nvSpPr>
            <p:spPr bwMode="auto">
              <a:xfrm>
                <a:off x="13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3" name="Freeform 936"/>
              <p:cNvSpPr>
                <a:spLocks/>
              </p:cNvSpPr>
              <p:nvPr/>
            </p:nvSpPr>
            <p:spPr bwMode="auto">
              <a:xfrm>
                <a:off x="13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4" name="Freeform 937"/>
              <p:cNvSpPr>
                <a:spLocks/>
              </p:cNvSpPr>
              <p:nvPr/>
            </p:nvSpPr>
            <p:spPr bwMode="auto">
              <a:xfrm>
                <a:off x="13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5" name="Freeform 938"/>
              <p:cNvSpPr>
                <a:spLocks/>
              </p:cNvSpPr>
              <p:nvPr/>
            </p:nvSpPr>
            <p:spPr bwMode="auto">
              <a:xfrm>
                <a:off x="13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6" name="Freeform 939"/>
              <p:cNvSpPr>
                <a:spLocks/>
              </p:cNvSpPr>
              <p:nvPr/>
            </p:nvSpPr>
            <p:spPr bwMode="auto">
              <a:xfrm>
                <a:off x="13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7" name="Freeform 940"/>
              <p:cNvSpPr>
                <a:spLocks/>
              </p:cNvSpPr>
              <p:nvPr/>
            </p:nvSpPr>
            <p:spPr bwMode="auto">
              <a:xfrm>
                <a:off x="14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8" name="Freeform 941"/>
              <p:cNvSpPr>
                <a:spLocks/>
              </p:cNvSpPr>
              <p:nvPr/>
            </p:nvSpPr>
            <p:spPr bwMode="auto">
              <a:xfrm>
                <a:off x="14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89" name="Freeform 942"/>
              <p:cNvSpPr>
                <a:spLocks/>
              </p:cNvSpPr>
              <p:nvPr/>
            </p:nvSpPr>
            <p:spPr bwMode="auto">
              <a:xfrm>
                <a:off x="14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0" name="Freeform 943"/>
              <p:cNvSpPr>
                <a:spLocks/>
              </p:cNvSpPr>
              <p:nvPr/>
            </p:nvSpPr>
            <p:spPr bwMode="auto">
              <a:xfrm>
                <a:off x="14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1" name="Freeform 944"/>
              <p:cNvSpPr>
                <a:spLocks/>
              </p:cNvSpPr>
              <p:nvPr/>
            </p:nvSpPr>
            <p:spPr bwMode="auto">
              <a:xfrm>
                <a:off x="14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2" name="Freeform 945"/>
              <p:cNvSpPr>
                <a:spLocks/>
              </p:cNvSpPr>
              <p:nvPr/>
            </p:nvSpPr>
            <p:spPr bwMode="auto">
              <a:xfrm>
                <a:off x="14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3" name="Freeform 946"/>
              <p:cNvSpPr>
                <a:spLocks/>
              </p:cNvSpPr>
              <p:nvPr/>
            </p:nvSpPr>
            <p:spPr bwMode="auto">
              <a:xfrm>
                <a:off x="14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4" name="Freeform 947"/>
              <p:cNvSpPr>
                <a:spLocks/>
              </p:cNvSpPr>
              <p:nvPr/>
            </p:nvSpPr>
            <p:spPr bwMode="auto">
              <a:xfrm>
                <a:off x="14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5" name="Freeform 948"/>
              <p:cNvSpPr>
                <a:spLocks/>
              </p:cNvSpPr>
              <p:nvPr/>
            </p:nvSpPr>
            <p:spPr bwMode="auto">
              <a:xfrm>
                <a:off x="15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6" name="Freeform 949"/>
              <p:cNvSpPr>
                <a:spLocks/>
              </p:cNvSpPr>
              <p:nvPr/>
            </p:nvSpPr>
            <p:spPr bwMode="auto">
              <a:xfrm>
                <a:off x="15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7" name="Freeform 950"/>
              <p:cNvSpPr>
                <a:spLocks/>
              </p:cNvSpPr>
              <p:nvPr/>
            </p:nvSpPr>
            <p:spPr bwMode="auto">
              <a:xfrm>
                <a:off x="15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8" name="Freeform 951"/>
              <p:cNvSpPr>
                <a:spLocks/>
              </p:cNvSpPr>
              <p:nvPr/>
            </p:nvSpPr>
            <p:spPr bwMode="auto">
              <a:xfrm>
                <a:off x="15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999" name="Freeform 952"/>
              <p:cNvSpPr>
                <a:spLocks/>
              </p:cNvSpPr>
              <p:nvPr/>
            </p:nvSpPr>
            <p:spPr bwMode="auto">
              <a:xfrm>
                <a:off x="15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0" name="Freeform 953"/>
              <p:cNvSpPr>
                <a:spLocks/>
              </p:cNvSpPr>
              <p:nvPr/>
            </p:nvSpPr>
            <p:spPr bwMode="auto">
              <a:xfrm>
                <a:off x="15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1" name="Freeform 954"/>
              <p:cNvSpPr>
                <a:spLocks/>
              </p:cNvSpPr>
              <p:nvPr/>
            </p:nvSpPr>
            <p:spPr bwMode="auto">
              <a:xfrm>
                <a:off x="15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2" name="Freeform 955"/>
              <p:cNvSpPr>
                <a:spLocks/>
              </p:cNvSpPr>
              <p:nvPr/>
            </p:nvSpPr>
            <p:spPr bwMode="auto">
              <a:xfrm>
                <a:off x="15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3" name="Freeform 956"/>
              <p:cNvSpPr>
                <a:spLocks/>
              </p:cNvSpPr>
              <p:nvPr/>
            </p:nvSpPr>
            <p:spPr bwMode="auto">
              <a:xfrm>
                <a:off x="15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4" name="Freeform 957"/>
              <p:cNvSpPr>
                <a:spLocks/>
              </p:cNvSpPr>
              <p:nvPr/>
            </p:nvSpPr>
            <p:spPr bwMode="auto">
              <a:xfrm>
                <a:off x="16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5" name="Freeform 958"/>
              <p:cNvSpPr>
                <a:spLocks/>
              </p:cNvSpPr>
              <p:nvPr/>
            </p:nvSpPr>
            <p:spPr bwMode="auto">
              <a:xfrm>
                <a:off x="16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6" name="Freeform 959"/>
              <p:cNvSpPr>
                <a:spLocks/>
              </p:cNvSpPr>
              <p:nvPr/>
            </p:nvSpPr>
            <p:spPr bwMode="auto">
              <a:xfrm>
                <a:off x="16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7" name="Freeform 960"/>
              <p:cNvSpPr>
                <a:spLocks/>
              </p:cNvSpPr>
              <p:nvPr/>
            </p:nvSpPr>
            <p:spPr bwMode="auto">
              <a:xfrm>
                <a:off x="16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8" name="Freeform 961"/>
              <p:cNvSpPr>
                <a:spLocks/>
              </p:cNvSpPr>
              <p:nvPr/>
            </p:nvSpPr>
            <p:spPr bwMode="auto">
              <a:xfrm>
                <a:off x="16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09" name="Freeform 962"/>
              <p:cNvSpPr>
                <a:spLocks/>
              </p:cNvSpPr>
              <p:nvPr/>
            </p:nvSpPr>
            <p:spPr bwMode="auto">
              <a:xfrm>
                <a:off x="16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0" name="Freeform 963"/>
              <p:cNvSpPr>
                <a:spLocks/>
              </p:cNvSpPr>
              <p:nvPr/>
            </p:nvSpPr>
            <p:spPr bwMode="auto">
              <a:xfrm>
                <a:off x="16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1" name="Freeform 964"/>
              <p:cNvSpPr>
                <a:spLocks/>
              </p:cNvSpPr>
              <p:nvPr/>
            </p:nvSpPr>
            <p:spPr bwMode="auto">
              <a:xfrm>
                <a:off x="16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2" name="Freeform 965"/>
              <p:cNvSpPr>
                <a:spLocks/>
              </p:cNvSpPr>
              <p:nvPr/>
            </p:nvSpPr>
            <p:spPr bwMode="auto">
              <a:xfrm>
                <a:off x="17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3" name="Freeform 966"/>
              <p:cNvSpPr>
                <a:spLocks/>
              </p:cNvSpPr>
              <p:nvPr/>
            </p:nvSpPr>
            <p:spPr bwMode="auto">
              <a:xfrm>
                <a:off x="17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4" name="Freeform 967"/>
              <p:cNvSpPr>
                <a:spLocks/>
              </p:cNvSpPr>
              <p:nvPr/>
            </p:nvSpPr>
            <p:spPr bwMode="auto">
              <a:xfrm>
                <a:off x="17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5" name="Freeform 968"/>
              <p:cNvSpPr>
                <a:spLocks/>
              </p:cNvSpPr>
              <p:nvPr/>
            </p:nvSpPr>
            <p:spPr bwMode="auto">
              <a:xfrm>
                <a:off x="17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6" name="Freeform 969"/>
              <p:cNvSpPr>
                <a:spLocks/>
              </p:cNvSpPr>
              <p:nvPr/>
            </p:nvSpPr>
            <p:spPr bwMode="auto">
              <a:xfrm>
                <a:off x="17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7" name="Freeform 970"/>
              <p:cNvSpPr>
                <a:spLocks/>
              </p:cNvSpPr>
              <p:nvPr/>
            </p:nvSpPr>
            <p:spPr bwMode="auto">
              <a:xfrm>
                <a:off x="17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8" name="Freeform 971"/>
              <p:cNvSpPr>
                <a:spLocks/>
              </p:cNvSpPr>
              <p:nvPr/>
            </p:nvSpPr>
            <p:spPr bwMode="auto">
              <a:xfrm>
                <a:off x="17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19" name="Freeform 972"/>
              <p:cNvSpPr>
                <a:spLocks/>
              </p:cNvSpPr>
              <p:nvPr/>
            </p:nvSpPr>
            <p:spPr bwMode="auto">
              <a:xfrm>
                <a:off x="17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0" name="Freeform 973"/>
              <p:cNvSpPr>
                <a:spLocks/>
              </p:cNvSpPr>
              <p:nvPr/>
            </p:nvSpPr>
            <p:spPr bwMode="auto">
              <a:xfrm>
                <a:off x="18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1" name="Freeform 974"/>
              <p:cNvSpPr>
                <a:spLocks/>
              </p:cNvSpPr>
              <p:nvPr/>
            </p:nvSpPr>
            <p:spPr bwMode="auto">
              <a:xfrm>
                <a:off x="18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2" name="Freeform 975"/>
              <p:cNvSpPr>
                <a:spLocks/>
              </p:cNvSpPr>
              <p:nvPr/>
            </p:nvSpPr>
            <p:spPr bwMode="auto">
              <a:xfrm>
                <a:off x="18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3" name="Freeform 976"/>
              <p:cNvSpPr>
                <a:spLocks/>
              </p:cNvSpPr>
              <p:nvPr/>
            </p:nvSpPr>
            <p:spPr bwMode="auto">
              <a:xfrm>
                <a:off x="18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4" name="Freeform 977"/>
              <p:cNvSpPr>
                <a:spLocks/>
              </p:cNvSpPr>
              <p:nvPr/>
            </p:nvSpPr>
            <p:spPr bwMode="auto">
              <a:xfrm>
                <a:off x="18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5" name="Freeform 978"/>
              <p:cNvSpPr>
                <a:spLocks/>
              </p:cNvSpPr>
              <p:nvPr/>
            </p:nvSpPr>
            <p:spPr bwMode="auto">
              <a:xfrm>
                <a:off x="18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6" name="Freeform 979"/>
              <p:cNvSpPr>
                <a:spLocks/>
              </p:cNvSpPr>
              <p:nvPr/>
            </p:nvSpPr>
            <p:spPr bwMode="auto">
              <a:xfrm>
                <a:off x="18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7" name="Freeform 980"/>
              <p:cNvSpPr>
                <a:spLocks/>
              </p:cNvSpPr>
              <p:nvPr/>
            </p:nvSpPr>
            <p:spPr bwMode="auto">
              <a:xfrm>
                <a:off x="18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8" name="Freeform 981"/>
              <p:cNvSpPr>
                <a:spLocks/>
              </p:cNvSpPr>
              <p:nvPr/>
            </p:nvSpPr>
            <p:spPr bwMode="auto">
              <a:xfrm>
                <a:off x="18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29" name="Freeform 982"/>
              <p:cNvSpPr>
                <a:spLocks/>
              </p:cNvSpPr>
              <p:nvPr/>
            </p:nvSpPr>
            <p:spPr bwMode="auto">
              <a:xfrm>
                <a:off x="19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0" name="Freeform 983"/>
              <p:cNvSpPr>
                <a:spLocks/>
              </p:cNvSpPr>
              <p:nvPr/>
            </p:nvSpPr>
            <p:spPr bwMode="auto">
              <a:xfrm>
                <a:off x="19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1" name="Freeform 984"/>
              <p:cNvSpPr>
                <a:spLocks/>
              </p:cNvSpPr>
              <p:nvPr/>
            </p:nvSpPr>
            <p:spPr bwMode="auto">
              <a:xfrm>
                <a:off x="19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2" name="Freeform 985"/>
              <p:cNvSpPr>
                <a:spLocks/>
              </p:cNvSpPr>
              <p:nvPr/>
            </p:nvSpPr>
            <p:spPr bwMode="auto">
              <a:xfrm>
                <a:off x="19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3" name="Freeform 986"/>
              <p:cNvSpPr>
                <a:spLocks/>
              </p:cNvSpPr>
              <p:nvPr/>
            </p:nvSpPr>
            <p:spPr bwMode="auto">
              <a:xfrm>
                <a:off x="19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4" name="Freeform 987"/>
              <p:cNvSpPr>
                <a:spLocks/>
              </p:cNvSpPr>
              <p:nvPr/>
            </p:nvSpPr>
            <p:spPr bwMode="auto">
              <a:xfrm>
                <a:off x="19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5" name="Freeform 988"/>
              <p:cNvSpPr>
                <a:spLocks/>
              </p:cNvSpPr>
              <p:nvPr/>
            </p:nvSpPr>
            <p:spPr bwMode="auto">
              <a:xfrm>
                <a:off x="19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6" name="Freeform 989"/>
              <p:cNvSpPr>
                <a:spLocks/>
              </p:cNvSpPr>
              <p:nvPr/>
            </p:nvSpPr>
            <p:spPr bwMode="auto">
              <a:xfrm>
                <a:off x="19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7" name="Freeform 990"/>
              <p:cNvSpPr>
                <a:spLocks/>
              </p:cNvSpPr>
              <p:nvPr/>
            </p:nvSpPr>
            <p:spPr bwMode="auto">
              <a:xfrm>
                <a:off x="20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8" name="Freeform 991"/>
              <p:cNvSpPr>
                <a:spLocks/>
              </p:cNvSpPr>
              <p:nvPr/>
            </p:nvSpPr>
            <p:spPr bwMode="auto">
              <a:xfrm>
                <a:off x="20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39" name="Freeform 992"/>
              <p:cNvSpPr>
                <a:spLocks/>
              </p:cNvSpPr>
              <p:nvPr/>
            </p:nvSpPr>
            <p:spPr bwMode="auto">
              <a:xfrm>
                <a:off x="20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0" name="Freeform 993"/>
              <p:cNvSpPr>
                <a:spLocks/>
              </p:cNvSpPr>
              <p:nvPr/>
            </p:nvSpPr>
            <p:spPr bwMode="auto">
              <a:xfrm>
                <a:off x="20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1" name="Freeform 994"/>
              <p:cNvSpPr>
                <a:spLocks/>
              </p:cNvSpPr>
              <p:nvPr/>
            </p:nvSpPr>
            <p:spPr bwMode="auto">
              <a:xfrm>
                <a:off x="20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2" name="Freeform 995"/>
              <p:cNvSpPr>
                <a:spLocks/>
              </p:cNvSpPr>
              <p:nvPr/>
            </p:nvSpPr>
            <p:spPr bwMode="auto">
              <a:xfrm>
                <a:off x="20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3" name="Freeform 996"/>
              <p:cNvSpPr>
                <a:spLocks/>
              </p:cNvSpPr>
              <p:nvPr/>
            </p:nvSpPr>
            <p:spPr bwMode="auto">
              <a:xfrm>
                <a:off x="20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4" name="Freeform 997"/>
              <p:cNvSpPr>
                <a:spLocks/>
              </p:cNvSpPr>
              <p:nvPr/>
            </p:nvSpPr>
            <p:spPr bwMode="auto">
              <a:xfrm>
                <a:off x="20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5" name="Freeform 998"/>
              <p:cNvSpPr>
                <a:spLocks/>
              </p:cNvSpPr>
              <p:nvPr/>
            </p:nvSpPr>
            <p:spPr bwMode="auto">
              <a:xfrm>
                <a:off x="21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6" name="Freeform 999"/>
              <p:cNvSpPr>
                <a:spLocks/>
              </p:cNvSpPr>
              <p:nvPr/>
            </p:nvSpPr>
            <p:spPr bwMode="auto">
              <a:xfrm>
                <a:off x="21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7" name="Freeform 1000"/>
              <p:cNvSpPr>
                <a:spLocks/>
              </p:cNvSpPr>
              <p:nvPr/>
            </p:nvSpPr>
            <p:spPr bwMode="auto">
              <a:xfrm>
                <a:off x="21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8" name="Freeform 1001"/>
              <p:cNvSpPr>
                <a:spLocks/>
              </p:cNvSpPr>
              <p:nvPr/>
            </p:nvSpPr>
            <p:spPr bwMode="auto">
              <a:xfrm>
                <a:off x="21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9" name="Freeform 1002"/>
              <p:cNvSpPr>
                <a:spLocks/>
              </p:cNvSpPr>
              <p:nvPr/>
            </p:nvSpPr>
            <p:spPr bwMode="auto">
              <a:xfrm>
                <a:off x="21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0" name="Freeform 1003"/>
              <p:cNvSpPr>
                <a:spLocks/>
              </p:cNvSpPr>
              <p:nvPr/>
            </p:nvSpPr>
            <p:spPr bwMode="auto">
              <a:xfrm>
                <a:off x="21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1" name="Freeform 1004"/>
              <p:cNvSpPr>
                <a:spLocks/>
              </p:cNvSpPr>
              <p:nvPr/>
            </p:nvSpPr>
            <p:spPr bwMode="auto">
              <a:xfrm>
                <a:off x="21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2" name="Freeform 1005"/>
              <p:cNvSpPr>
                <a:spLocks/>
              </p:cNvSpPr>
              <p:nvPr/>
            </p:nvSpPr>
            <p:spPr bwMode="auto">
              <a:xfrm>
                <a:off x="21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3" name="Freeform 1006"/>
              <p:cNvSpPr>
                <a:spLocks/>
              </p:cNvSpPr>
              <p:nvPr/>
            </p:nvSpPr>
            <p:spPr bwMode="auto">
              <a:xfrm>
                <a:off x="21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4" name="Freeform 1007"/>
              <p:cNvSpPr>
                <a:spLocks/>
              </p:cNvSpPr>
              <p:nvPr/>
            </p:nvSpPr>
            <p:spPr bwMode="auto">
              <a:xfrm>
                <a:off x="22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5" name="Freeform 1008"/>
              <p:cNvSpPr>
                <a:spLocks/>
              </p:cNvSpPr>
              <p:nvPr/>
            </p:nvSpPr>
            <p:spPr bwMode="auto">
              <a:xfrm>
                <a:off x="22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6" name="Freeform 1009"/>
              <p:cNvSpPr>
                <a:spLocks/>
              </p:cNvSpPr>
              <p:nvPr/>
            </p:nvSpPr>
            <p:spPr bwMode="auto">
              <a:xfrm>
                <a:off x="22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7" name="Freeform 1010"/>
              <p:cNvSpPr>
                <a:spLocks/>
              </p:cNvSpPr>
              <p:nvPr/>
            </p:nvSpPr>
            <p:spPr bwMode="auto">
              <a:xfrm>
                <a:off x="22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8" name="Freeform 1011"/>
              <p:cNvSpPr>
                <a:spLocks/>
              </p:cNvSpPr>
              <p:nvPr/>
            </p:nvSpPr>
            <p:spPr bwMode="auto">
              <a:xfrm>
                <a:off x="22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9" name="Freeform 1012"/>
              <p:cNvSpPr>
                <a:spLocks/>
              </p:cNvSpPr>
              <p:nvPr/>
            </p:nvSpPr>
            <p:spPr bwMode="auto">
              <a:xfrm>
                <a:off x="22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0" name="Freeform 1013"/>
              <p:cNvSpPr>
                <a:spLocks/>
              </p:cNvSpPr>
              <p:nvPr/>
            </p:nvSpPr>
            <p:spPr bwMode="auto">
              <a:xfrm>
                <a:off x="22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1" name="Freeform 1014"/>
              <p:cNvSpPr>
                <a:spLocks/>
              </p:cNvSpPr>
              <p:nvPr/>
            </p:nvSpPr>
            <p:spPr bwMode="auto">
              <a:xfrm>
                <a:off x="22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2" name="Freeform 1015"/>
              <p:cNvSpPr>
                <a:spLocks/>
              </p:cNvSpPr>
              <p:nvPr/>
            </p:nvSpPr>
            <p:spPr bwMode="auto">
              <a:xfrm>
                <a:off x="23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3" name="Freeform 1016"/>
              <p:cNvSpPr>
                <a:spLocks/>
              </p:cNvSpPr>
              <p:nvPr/>
            </p:nvSpPr>
            <p:spPr bwMode="auto">
              <a:xfrm>
                <a:off x="23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4" name="Freeform 1017"/>
              <p:cNvSpPr>
                <a:spLocks/>
              </p:cNvSpPr>
              <p:nvPr/>
            </p:nvSpPr>
            <p:spPr bwMode="auto">
              <a:xfrm>
                <a:off x="23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5" name="Freeform 1018"/>
              <p:cNvSpPr>
                <a:spLocks/>
              </p:cNvSpPr>
              <p:nvPr/>
            </p:nvSpPr>
            <p:spPr bwMode="auto">
              <a:xfrm>
                <a:off x="23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6" name="Freeform 1019"/>
              <p:cNvSpPr>
                <a:spLocks/>
              </p:cNvSpPr>
              <p:nvPr/>
            </p:nvSpPr>
            <p:spPr bwMode="auto">
              <a:xfrm>
                <a:off x="23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7" name="Freeform 1020"/>
              <p:cNvSpPr>
                <a:spLocks/>
              </p:cNvSpPr>
              <p:nvPr/>
            </p:nvSpPr>
            <p:spPr bwMode="auto">
              <a:xfrm>
                <a:off x="23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8" name="Freeform 1021"/>
              <p:cNvSpPr>
                <a:spLocks/>
              </p:cNvSpPr>
              <p:nvPr/>
            </p:nvSpPr>
            <p:spPr bwMode="auto">
              <a:xfrm>
                <a:off x="23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9" name="Freeform 1022"/>
              <p:cNvSpPr>
                <a:spLocks/>
              </p:cNvSpPr>
              <p:nvPr/>
            </p:nvSpPr>
            <p:spPr bwMode="auto">
              <a:xfrm>
                <a:off x="23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589" name="Group 1023"/>
            <p:cNvGrpSpPr>
              <a:grpSpLocks/>
            </p:cNvGrpSpPr>
            <p:nvPr/>
          </p:nvGrpSpPr>
          <p:grpSpPr bwMode="auto">
            <a:xfrm>
              <a:off x="2403" y="1890"/>
              <a:ext cx="2394" cy="6"/>
              <a:chOff x="2403" y="1890"/>
              <a:chExt cx="2394" cy="6"/>
            </a:xfrm>
          </p:grpSpPr>
          <p:sp>
            <p:nvSpPr>
              <p:cNvPr id="31670" name="Freeform 1024"/>
              <p:cNvSpPr>
                <a:spLocks/>
              </p:cNvSpPr>
              <p:nvPr/>
            </p:nvSpPr>
            <p:spPr bwMode="auto">
              <a:xfrm>
                <a:off x="24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1" name="Freeform 1025"/>
              <p:cNvSpPr>
                <a:spLocks/>
              </p:cNvSpPr>
              <p:nvPr/>
            </p:nvSpPr>
            <p:spPr bwMode="auto">
              <a:xfrm>
                <a:off x="24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2" name="Freeform 1026"/>
              <p:cNvSpPr>
                <a:spLocks/>
              </p:cNvSpPr>
              <p:nvPr/>
            </p:nvSpPr>
            <p:spPr bwMode="auto">
              <a:xfrm>
                <a:off x="24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3" name="Freeform 1027"/>
              <p:cNvSpPr>
                <a:spLocks/>
              </p:cNvSpPr>
              <p:nvPr/>
            </p:nvSpPr>
            <p:spPr bwMode="auto">
              <a:xfrm>
                <a:off x="24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4" name="Freeform 1028"/>
              <p:cNvSpPr>
                <a:spLocks/>
              </p:cNvSpPr>
              <p:nvPr/>
            </p:nvSpPr>
            <p:spPr bwMode="auto">
              <a:xfrm>
                <a:off x="24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5" name="Freeform 1029"/>
              <p:cNvSpPr>
                <a:spLocks/>
              </p:cNvSpPr>
              <p:nvPr/>
            </p:nvSpPr>
            <p:spPr bwMode="auto">
              <a:xfrm>
                <a:off x="24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6" name="Freeform 1030"/>
              <p:cNvSpPr>
                <a:spLocks/>
              </p:cNvSpPr>
              <p:nvPr/>
            </p:nvSpPr>
            <p:spPr bwMode="auto">
              <a:xfrm>
                <a:off x="24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7" name="Freeform 1031"/>
              <p:cNvSpPr>
                <a:spLocks/>
              </p:cNvSpPr>
              <p:nvPr/>
            </p:nvSpPr>
            <p:spPr bwMode="auto">
              <a:xfrm>
                <a:off x="24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8" name="Freeform 1032"/>
              <p:cNvSpPr>
                <a:spLocks/>
              </p:cNvSpPr>
              <p:nvPr/>
            </p:nvSpPr>
            <p:spPr bwMode="auto">
              <a:xfrm>
                <a:off x="24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79" name="Freeform 1033"/>
              <p:cNvSpPr>
                <a:spLocks/>
              </p:cNvSpPr>
              <p:nvPr/>
            </p:nvSpPr>
            <p:spPr bwMode="auto">
              <a:xfrm>
                <a:off x="25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0" name="Freeform 1034"/>
              <p:cNvSpPr>
                <a:spLocks/>
              </p:cNvSpPr>
              <p:nvPr/>
            </p:nvSpPr>
            <p:spPr bwMode="auto">
              <a:xfrm>
                <a:off x="25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1" name="Freeform 1035"/>
              <p:cNvSpPr>
                <a:spLocks/>
              </p:cNvSpPr>
              <p:nvPr/>
            </p:nvSpPr>
            <p:spPr bwMode="auto">
              <a:xfrm>
                <a:off x="25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2" name="Freeform 1036"/>
              <p:cNvSpPr>
                <a:spLocks/>
              </p:cNvSpPr>
              <p:nvPr/>
            </p:nvSpPr>
            <p:spPr bwMode="auto">
              <a:xfrm>
                <a:off x="25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3" name="Freeform 1037"/>
              <p:cNvSpPr>
                <a:spLocks/>
              </p:cNvSpPr>
              <p:nvPr/>
            </p:nvSpPr>
            <p:spPr bwMode="auto">
              <a:xfrm>
                <a:off x="25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4" name="Freeform 1038"/>
              <p:cNvSpPr>
                <a:spLocks/>
              </p:cNvSpPr>
              <p:nvPr/>
            </p:nvSpPr>
            <p:spPr bwMode="auto">
              <a:xfrm>
                <a:off x="25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5" name="Freeform 1039"/>
              <p:cNvSpPr>
                <a:spLocks/>
              </p:cNvSpPr>
              <p:nvPr/>
            </p:nvSpPr>
            <p:spPr bwMode="auto">
              <a:xfrm>
                <a:off x="25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6" name="Freeform 1040"/>
              <p:cNvSpPr>
                <a:spLocks/>
              </p:cNvSpPr>
              <p:nvPr/>
            </p:nvSpPr>
            <p:spPr bwMode="auto">
              <a:xfrm>
                <a:off x="25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7" name="Freeform 1041"/>
              <p:cNvSpPr>
                <a:spLocks/>
              </p:cNvSpPr>
              <p:nvPr/>
            </p:nvSpPr>
            <p:spPr bwMode="auto">
              <a:xfrm>
                <a:off x="26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8" name="Freeform 1042"/>
              <p:cNvSpPr>
                <a:spLocks/>
              </p:cNvSpPr>
              <p:nvPr/>
            </p:nvSpPr>
            <p:spPr bwMode="auto">
              <a:xfrm>
                <a:off x="26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89" name="Freeform 1043"/>
              <p:cNvSpPr>
                <a:spLocks/>
              </p:cNvSpPr>
              <p:nvPr/>
            </p:nvSpPr>
            <p:spPr bwMode="auto">
              <a:xfrm>
                <a:off x="26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0" name="Freeform 1044"/>
              <p:cNvSpPr>
                <a:spLocks/>
              </p:cNvSpPr>
              <p:nvPr/>
            </p:nvSpPr>
            <p:spPr bwMode="auto">
              <a:xfrm>
                <a:off x="26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1" name="Freeform 1045"/>
              <p:cNvSpPr>
                <a:spLocks/>
              </p:cNvSpPr>
              <p:nvPr/>
            </p:nvSpPr>
            <p:spPr bwMode="auto">
              <a:xfrm>
                <a:off x="26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2" name="Freeform 1046"/>
              <p:cNvSpPr>
                <a:spLocks/>
              </p:cNvSpPr>
              <p:nvPr/>
            </p:nvSpPr>
            <p:spPr bwMode="auto">
              <a:xfrm>
                <a:off x="26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3" name="Freeform 1047"/>
              <p:cNvSpPr>
                <a:spLocks/>
              </p:cNvSpPr>
              <p:nvPr/>
            </p:nvSpPr>
            <p:spPr bwMode="auto">
              <a:xfrm>
                <a:off x="26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4" name="Freeform 1048"/>
              <p:cNvSpPr>
                <a:spLocks/>
              </p:cNvSpPr>
              <p:nvPr/>
            </p:nvSpPr>
            <p:spPr bwMode="auto">
              <a:xfrm>
                <a:off x="26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5" name="Freeform 1049"/>
              <p:cNvSpPr>
                <a:spLocks/>
              </p:cNvSpPr>
              <p:nvPr/>
            </p:nvSpPr>
            <p:spPr bwMode="auto">
              <a:xfrm>
                <a:off x="27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6" name="Freeform 1050"/>
              <p:cNvSpPr>
                <a:spLocks/>
              </p:cNvSpPr>
              <p:nvPr/>
            </p:nvSpPr>
            <p:spPr bwMode="auto">
              <a:xfrm>
                <a:off x="27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7" name="Freeform 1051"/>
              <p:cNvSpPr>
                <a:spLocks/>
              </p:cNvSpPr>
              <p:nvPr/>
            </p:nvSpPr>
            <p:spPr bwMode="auto">
              <a:xfrm>
                <a:off x="27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8" name="Freeform 1052"/>
              <p:cNvSpPr>
                <a:spLocks/>
              </p:cNvSpPr>
              <p:nvPr/>
            </p:nvSpPr>
            <p:spPr bwMode="auto">
              <a:xfrm>
                <a:off x="27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99" name="Freeform 1053"/>
              <p:cNvSpPr>
                <a:spLocks/>
              </p:cNvSpPr>
              <p:nvPr/>
            </p:nvSpPr>
            <p:spPr bwMode="auto">
              <a:xfrm>
                <a:off x="27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0" name="Freeform 1054"/>
              <p:cNvSpPr>
                <a:spLocks/>
              </p:cNvSpPr>
              <p:nvPr/>
            </p:nvSpPr>
            <p:spPr bwMode="auto">
              <a:xfrm>
                <a:off x="27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1" name="Freeform 1055"/>
              <p:cNvSpPr>
                <a:spLocks/>
              </p:cNvSpPr>
              <p:nvPr/>
            </p:nvSpPr>
            <p:spPr bwMode="auto">
              <a:xfrm>
                <a:off x="27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2" name="Freeform 1056"/>
              <p:cNvSpPr>
                <a:spLocks/>
              </p:cNvSpPr>
              <p:nvPr/>
            </p:nvSpPr>
            <p:spPr bwMode="auto">
              <a:xfrm>
                <a:off x="27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3" name="Freeform 1057"/>
              <p:cNvSpPr>
                <a:spLocks/>
              </p:cNvSpPr>
              <p:nvPr/>
            </p:nvSpPr>
            <p:spPr bwMode="auto">
              <a:xfrm>
                <a:off x="27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4" name="Freeform 1058"/>
              <p:cNvSpPr>
                <a:spLocks/>
              </p:cNvSpPr>
              <p:nvPr/>
            </p:nvSpPr>
            <p:spPr bwMode="auto">
              <a:xfrm>
                <a:off x="28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5" name="Freeform 1059"/>
              <p:cNvSpPr>
                <a:spLocks/>
              </p:cNvSpPr>
              <p:nvPr/>
            </p:nvSpPr>
            <p:spPr bwMode="auto">
              <a:xfrm>
                <a:off x="28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6" name="Freeform 1060"/>
              <p:cNvSpPr>
                <a:spLocks/>
              </p:cNvSpPr>
              <p:nvPr/>
            </p:nvSpPr>
            <p:spPr bwMode="auto">
              <a:xfrm>
                <a:off x="28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7" name="Freeform 1061"/>
              <p:cNvSpPr>
                <a:spLocks/>
              </p:cNvSpPr>
              <p:nvPr/>
            </p:nvSpPr>
            <p:spPr bwMode="auto">
              <a:xfrm>
                <a:off x="28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8" name="Freeform 1062"/>
              <p:cNvSpPr>
                <a:spLocks/>
              </p:cNvSpPr>
              <p:nvPr/>
            </p:nvSpPr>
            <p:spPr bwMode="auto">
              <a:xfrm>
                <a:off x="28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09" name="Freeform 1063"/>
              <p:cNvSpPr>
                <a:spLocks/>
              </p:cNvSpPr>
              <p:nvPr/>
            </p:nvSpPr>
            <p:spPr bwMode="auto">
              <a:xfrm>
                <a:off x="28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0" name="Freeform 1064"/>
              <p:cNvSpPr>
                <a:spLocks/>
              </p:cNvSpPr>
              <p:nvPr/>
            </p:nvSpPr>
            <p:spPr bwMode="auto">
              <a:xfrm>
                <a:off x="28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1" name="Freeform 1065"/>
              <p:cNvSpPr>
                <a:spLocks/>
              </p:cNvSpPr>
              <p:nvPr/>
            </p:nvSpPr>
            <p:spPr bwMode="auto">
              <a:xfrm>
                <a:off x="28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2" name="Freeform 1066"/>
              <p:cNvSpPr>
                <a:spLocks/>
              </p:cNvSpPr>
              <p:nvPr/>
            </p:nvSpPr>
            <p:spPr bwMode="auto">
              <a:xfrm>
                <a:off x="29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3" name="Freeform 1067"/>
              <p:cNvSpPr>
                <a:spLocks/>
              </p:cNvSpPr>
              <p:nvPr/>
            </p:nvSpPr>
            <p:spPr bwMode="auto">
              <a:xfrm>
                <a:off x="29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4" name="Freeform 1068"/>
              <p:cNvSpPr>
                <a:spLocks/>
              </p:cNvSpPr>
              <p:nvPr/>
            </p:nvSpPr>
            <p:spPr bwMode="auto">
              <a:xfrm>
                <a:off x="29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5" name="Freeform 1069"/>
              <p:cNvSpPr>
                <a:spLocks/>
              </p:cNvSpPr>
              <p:nvPr/>
            </p:nvSpPr>
            <p:spPr bwMode="auto">
              <a:xfrm>
                <a:off x="29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6" name="Freeform 1070"/>
              <p:cNvSpPr>
                <a:spLocks/>
              </p:cNvSpPr>
              <p:nvPr/>
            </p:nvSpPr>
            <p:spPr bwMode="auto">
              <a:xfrm>
                <a:off x="29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7" name="Freeform 1071"/>
              <p:cNvSpPr>
                <a:spLocks/>
              </p:cNvSpPr>
              <p:nvPr/>
            </p:nvSpPr>
            <p:spPr bwMode="auto">
              <a:xfrm>
                <a:off x="29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8" name="Freeform 1072"/>
              <p:cNvSpPr>
                <a:spLocks/>
              </p:cNvSpPr>
              <p:nvPr/>
            </p:nvSpPr>
            <p:spPr bwMode="auto">
              <a:xfrm>
                <a:off x="29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19" name="Freeform 1073"/>
              <p:cNvSpPr>
                <a:spLocks/>
              </p:cNvSpPr>
              <p:nvPr/>
            </p:nvSpPr>
            <p:spPr bwMode="auto">
              <a:xfrm>
                <a:off x="29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0" name="Freeform 1074"/>
              <p:cNvSpPr>
                <a:spLocks/>
              </p:cNvSpPr>
              <p:nvPr/>
            </p:nvSpPr>
            <p:spPr bwMode="auto">
              <a:xfrm>
                <a:off x="30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1" name="Freeform 1075"/>
              <p:cNvSpPr>
                <a:spLocks/>
              </p:cNvSpPr>
              <p:nvPr/>
            </p:nvSpPr>
            <p:spPr bwMode="auto">
              <a:xfrm>
                <a:off x="30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2" name="Freeform 1076"/>
              <p:cNvSpPr>
                <a:spLocks/>
              </p:cNvSpPr>
              <p:nvPr/>
            </p:nvSpPr>
            <p:spPr bwMode="auto">
              <a:xfrm>
                <a:off x="30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3" name="Freeform 1077"/>
              <p:cNvSpPr>
                <a:spLocks/>
              </p:cNvSpPr>
              <p:nvPr/>
            </p:nvSpPr>
            <p:spPr bwMode="auto">
              <a:xfrm>
                <a:off x="30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4" name="Freeform 1078"/>
              <p:cNvSpPr>
                <a:spLocks/>
              </p:cNvSpPr>
              <p:nvPr/>
            </p:nvSpPr>
            <p:spPr bwMode="auto">
              <a:xfrm>
                <a:off x="30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5" name="Freeform 1079"/>
              <p:cNvSpPr>
                <a:spLocks/>
              </p:cNvSpPr>
              <p:nvPr/>
            </p:nvSpPr>
            <p:spPr bwMode="auto">
              <a:xfrm>
                <a:off x="30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6" name="Freeform 1080"/>
              <p:cNvSpPr>
                <a:spLocks/>
              </p:cNvSpPr>
              <p:nvPr/>
            </p:nvSpPr>
            <p:spPr bwMode="auto">
              <a:xfrm>
                <a:off x="30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7" name="Freeform 1081"/>
              <p:cNvSpPr>
                <a:spLocks/>
              </p:cNvSpPr>
              <p:nvPr/>
            </p:nvSpPr>
            <p:spPr bwMode="auto">
              <a:xfrm>
                <a:off x="30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8" name="Freeform 1082"/>
              <p:cNvSpPr>
                <a:spLocks/>
              </p:cNvSpPr>
              <p:nvPr/>
            </p:nvSpPr>
            <p:spPr bwMode="auto">
              <a:xfrm>
                <a:off x="30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29" name="Freeform 1083"/>
              <p:cNvSpPr>
                <a:spLocks/>
              </p:cNvSpPr>
              <p:nvPr/>
            </p:nvSpPr>
            <p:spPr bwMode="auto">
              <a:xfrm>
                <a:off x="31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0" name="Freeform 1084"/>
              <p:cNvSpPr>
                <a:spLocks/>
              </p:cNvSpPr>
              <p:nvPr/>
            </p:nvSpPr>
            <p:spPr bwMode="auto">
              <a:xfrm>
                <a:off x="31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1" name="Freeform 1085"/>
              <p:cNvSpPr>
                <a:spLocks/>
              </p:cNvSpPr>
              <p:nvPr/>
            </p:nvSpPr>
            <p:spPr bwMode="auto">
              <a:xfrm>
                <a:off x="31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2" name="Freeform 1086"/>
              <p:cNvSpPr>
                <a:spLocks/>
              </p:cNvSpPr>
              <p:nvPr/>
            </p:nvSpPr>
            <p:spPr bwMode="auto">
              <a:xfrm>
                <a:off x="31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3" name="Freeform 1087"/>
              <p:cNvSpPr>
                <a:spLocks/>
              </p:cNvSpPr>
              <p:nvPr/>
            </p:nvSpPr>
            <p:spPr bwMode="auto">
              <a:xfrm>
                <a:off x="31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4" name="Freeform 1088"/>
              <p:cNvSpPr>
                <a:spLocks/>
              </p:cNvSpPr>
              <p:nvPr/>
            </p:nvSpPr>
            <p:spPr bwMode="auto">
              <a:xfrm>
                <a:off x="31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5" name="Freeform 1089"/>
              <p:cNvSpPr>
                <a:spLocks/>
              </p:cNvSpPr>
              <p:nvPr/>
            </p:nvSpPr>
            <p:spPr bwMode="auto">
              <a:xfrm>
                <a:off x="31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6" name="Freeform 1090"/>
              <p:cNvSpPr>
                <a:spLocks/>
              </p:cNvSpPr>
              <p:nvPr/>
            </p:nvSpPr>
            <p:spPr bwMode="auto">
              <a:xfrm>
                <a:off x="31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7" name="Freeform 1091"/>
              <p:cNvSpPr>
                <a:spLocks/>
              </p:cNvSpPr>
              <p:nvPr/>
            </p:nvSpPr>
            <p:spPr bwMode="auto">
              <a:xfrm>
                <a:off x="32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8" name="Freeform 1092"/>
              <p:cNvSpPr>
                <a:spLocks/>
              </p:cNvSpPr>
              <p:nvPr/>
            </p:nvSpPr>
            <p:spPr bwMode="auto">
              <a:xfrm>
                <a:off x="32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39" name="Freeform 1093"/>
              <p:cNvSpPr>
                <a:spLocks/>
              </p:cNvSpPr>
              <p:nvPr/>
            </p:nvSpPr>
            <p:spPr bwMode="auto">
              <a:xfrm>
                <a:off x="32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0" name="Freeform 1094"/>
              <p:cNvSpPr>
                <a:spLocks/>
              </p:cNvSpPr>
              <p:nvPr/>
            </p:nvSpPr>
            <p:spPr bwMode="auto">
              <a:xfrm>
                <a:off x="32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1" name="Freeform 1095"/>
              <p:cNvSpPr>
                <a:spLocks/>
              </p:cNvSpPr>
              <p:nvPr/>
            </p:nvSpPr>
            <p:spPr bwMode="auto">
              <a:xfrm>
                <a:off x="32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2" name="Freeform 1096"/>
              <p:cNvSpPr>
                <a:spLocks/>
              </p:cNvSpPr>
              <p:nvPr/>
            </p:nvSpPr>
            <p:spPr bwMode="auto">
              <a:xfrm>
                <a:off x="32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3" name="Freeform 1097"/>
              <p:cNvSpPr>
                <a:spLocks/>
              </p:cNvSpPr>
              <p:nvPr/>
            </p:nvSpPr>
            <p:spPr bwMode="auto">
              <a:xfrm>
                <a:off x="32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4" name="Freeform 1098"/>
              <p:cNvSpPr>
                <a:spLocks/>
              </p:cNvSpPr>
              <p:nvPr/>
            </p:nvSpPr>
            <p:spPr bwMode="auto">
              <a:xfrm>
                <a:off x="32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5" name="Freeform 1099"/>
              <p:cNvSpPr>
                <a:spLocks/>
              </p:cNvSpPr>
              <p:nvPr/>
            </p:nvSpPr>
            <p:spPr bwMode="auto">
              <a:xfrm>
                <a:off x="33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6" name="Freeform 1100"/>
              <p:cNvSpPr>
                <a:spLocks/>
              </p:cNvSpPr>
              <p:nvPr/>
            </p:nvSpPr>
            <p:spPr bwMode="auto">
              <a:xfrm>
                <a:off x="33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7" name="Freeform 1101"/>
              <p:cNvSpPr>
                <a:spLocks/>
              </p:cNvSpPr>
              <p:nvPr/>
            </p:nvSpPr>
            <p:spPr bwMode="auto">
              <a:xfrm>
                <a:off x="33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8" name="Freeform 1102"/>
              <p:cNvSpPr>
                <a:spLocks/>
              </p:cNvSpPr>
              <p:nvPr/>
            </p:nvSpPr>
            <p:spPr bwMode="auto">
              <a:xfrm>
                <a:off x="33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49" name="Freeform 1103"/>
              <p:cNvSpPr>
                <a:spLocks/>
              </p:cNvSpPr>
              <p:nvPr/>
            </p:nvSpPr>
            <p:spPr bwMode="auto">
              <a:xfrm>
                <a:off x="33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0" name="Freeform 1104"/>
              <p:cNvSpPr>
                <a:spLocks/>
              </p:cNvSpPr>
              <p:nvPr/>
            </p:nvSpPr>
            <p:spPr bwMode="auto">
              <a:xfrm>
                <a:off x="33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1" name="Freeform 1105"/>
              <p:cNvSpPr>
                <a:spLocks/>
              </p:cNvSpPr>
              <p:nvPr/>
            </p:nvSpPr>
            <p:spPr bwMode="auto">
              <a:xfrm>
                <a:off x="33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2" name="Freeform 1106"/>
              <p:cNvSpPr>
                <a:spLocks/>
              </p:cNvSpPr>
              <p:nvPr/>
            </p:nvSpPr>
            <p:spPr bwMode="auto">
              <a:xfrm>
                <a:off x="33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3" name="Freeform 1107"/>
              <p:cNvSpPr>
                <a:spLocks/>
              </p:cNvSpPr>
              <p:nvPr/>
            </p:nvSpPr>
            <p:spPr bwMode="auto">
              <a:xfrm>
                <a:off x="33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4" name="Freeform 1108"/>
              <p:cNvSpPr>
                <a:spLocks/>
              </p:cNvSpPr>
              <p:nvPr/>
            </p:nvSpPr>
            <p:spPr bwMode="auto">
              <a:xfrm>
                <a:off x="34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5" name="Freeform 1109"/>
              <p:cNvSpPr>
                <a:spLocks/>
              </p:cNvSpPr>
              <p:nvPr/>
            </p:nvSpPr>
            <p:spPr bwMode="auto">
              <a:xfrm>
                <a:off x="34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6" name="Freeform 1110"/>
              <p:cNvSpPr>
                <a:spLocks/>
              </p:cNvSpPr>
              <p:nvPr/>
            </p:nvSpPr>
            <p:spPr bwMode="auto">
              <a:xfrm>
                <a:off x="34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7" name="Freeform 1111"/>
              <p:cNvSpPr>
                <a:spLocks/>
              </p:cNvSpPr>
              <p:nvPr/>
            </p:nvSpPr>
            <p:spPr bwMode="auto">
              <a:xfrm>
                <a:off x="34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8" name="Freeform 1112"/>
              <p:cNvSpPr>
                <a:spLocks/>
              </p:cNvSpPr>
              <p:nvPr/>
            </p:nvSpPr>
            <p:spPr bwMode="auto">
              <a:xfrm>
                <a:off x="34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59" name="Freeform 1113"/>
              <p:cNvSpPr>
                <a:spLocks/>
              </p:cNvSpPr>
              <p:nvPr/>
            </p:nvSpPr>
            <p:spPr bwMode="auto">
              <a:xfrm>
                <a:off x="34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0" name="Freeform 1114"/>
              <p:cNvSpPr>
                <a:spLocks/>
              </p:cNvSpPr>
              <p:nvPr/>
            </p:nvSpPr>
            <p:spPr bwMode="auto">
              <a:xfrm>
                <a:off x="34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1" name="Freeform 1115"/>
              <p:cNvSpPr>
                <a:spLocks/>
              </p:cNvSpPr>
              <p:nvPr/>
            </p:nvSpPr>
            <p:spPr bwMode="auto">
              <a:xfrm>
                <a:off x="34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2" name="Freeform 1116"/>
              <p:cNvSpPr>
                <a:spLocks/>
              </p:cNvSpPr>
              <p:nvPr/>
            </p:nvSpPr>
            <p:spPr bwMode="auto">
              <a:xfrm>
                <a:off x="35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3" name="Freeform 1117"/>
              <p:cNvSpPr>
                <a:spLocks/>
              </p:cNvSpPr>
              <p:nvPr/>
            </p:nvSpPr>
            <p:spPr bwMode="auto">
              <a:xfrm>
                <a:off x="35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4" name="Freeform 1118"/>
              <p:cNvSpPr>
                <a:spLocks/>
              </p:cNvSpPr>
              <p:nvPr/>
            </p:nvSpPr>
            <p:spPr bwMode="auto">
              <a:xfrm>
                <a:off x="35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5" name="Freeform 1119"/>
              <p:cNvSpPr>
                <a:spLocks/>
              </p:cNvSpPr>
              <p:nvPr/>
            </p:nvSpPr>
            <p:spPr bwMode="auto">
              <a:xfrm>
                <a:off x="35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6" name="Freeform 1120"/>
              <p:cNvSpPr>
                <a:spLocks/>
              </p:cNvSpPr>
              <p:nvPr/>
            </p:nvSpPr>
            <p:spPr bwMode="auto">
              <a:xfrm>
                <a:off x="35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7" name="Freeform 1121"/>
              <p:cNvSpPr>
                <a:spLocks/>
              </p:cNvSpPr>
              <p:nvPr/>
            </p:nvSpPr>
            <p:spPr bwMode="auto">
              <a:xfrm>
                <a:off x="35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8" name="Freeform 1122"/>
              <p:cNvSpPr>
                <a:spLocks/>
              </p:cNvSpPr>
              <p:nvPr/>
            </p:nvSpPr>
            <p:spPr bwMode="auto">
              <a:xfrm>
                <a:off x="35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69" name="Freeform 1123"/>
              <p:cNvSpPr>
                <a:spLocks/>
              </p:cNvSpPr>
              <p:nvPr/>
            </p:nvSpPr>
            <p:spPr bwMode="auto">
              <a:xfrm>
                <a:off x="35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0" name="Freeform 1124"/>
              <p:cNvSpPr>
                <a:spLocks/>
              </p:cNvSpPr>
              <p:nvPr/>
            </p:nvSpPr>
            <p:spPr bwMode="auto">
              <a:xfrm>
                <a:off x="36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1" name="Freeform 1125"/>
              <p:cNvSpPr>
                <a:spLocks/>
              </p:cNvSpPr>
              <p:nvPr/>
            </p:nvSpPr>
            <p:spPr bwMode="auto">
              <a:xfrm>
                <a:off x="36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2" name="Freeform 1126"/>
              <p:cNvSpPr>
                <a:spLocks/>
              </p:cNvSpPr>
              <p:nvPr/>
            </p:nvSpPr>
            <p:spPr bwMode="auto">
              <a:xfrm>
                <a:off x="36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3" name="Freeform 1127"/>
              <p:cNvSpPr>
                <a:spLocks/>
              </p:cNvSpPr>
              <p:nvPr/>
            </p:nvSpPr>
            <p:spPr bwMode="auto">
              <a:xfrm>
                <a:off x="36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4" name="Freeform 1128"/>
              <p:cNvSpPr>
                <a:spLocks/>
              </p:cNvSpPr>
              <p:nvPr/>
            </p:nvSpPr>
            <p:spPr bwMode="auto">
              <a:xfrm>
                <a:off x="36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5" name="Freeform 1129"/>
              <p:cNvSpPr>
                <a:spLocks/>
              </p:cNvSpPr>
              <p:nvPr/>
            </p:nvSpPr>
            <p:spPr bwMode="auto">
              <a:xfrm>
                <a:off x="36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6" name="Freeform 1130"/>
              <p:cNvSpPr>
                <a:spLocks/>
              </p:cNvSpPr>
              <p:nvPr/>
            </p:nvSpPr>
            <p:spPr bwMode="auto">
              <a:xfrm>
                <a:off x="36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7" name="Freeform 1131"/>
              <p:cNvSpPr>
                <a:spLocks/>
              </p:cNvSpPr>
              <p:nvPr/>
            </p:nvSpPr>
            <p:spPr bwMode="auto">
              <a:xfrm>
                <a:off x="36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8" name="Freeform 1132"/>
              <p:cNvSpPr>
                <a:spLocks/>
              </p:cNvSpPr>
              <p:nvPr/>
            </p:nvSpPr>
            <p:spPr bwMode="auto">
              <a:xfrm>
                <a:off x="36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9" name="Freeform 1133"/>
              <p:cNvSpPr>
                <a:spLocks/>
              </p:cNvSpPr>
              <p:nvPr/>
            </p:nvSpPr>
            <p:spPr bwMode="auto">
              <a:xfrm>
                <a:off x="37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0" name="Freeform 1134"/>
              <p:cNvSpPr>
                <a:spLocks/>
              </p:cNvSpPr>
              <p:nvPr/>
            </p:nvSpPr>
            <p:spPr bwMode="auto">
              <a:xfrm>
                <a:off x="37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1" name="Freeform 1135"/>
              <p:cNvSpPr>
                <a:spLocks/>
              </p:cNvSpPr>
              <p:nvPr/>
            </p:nvSpPr>
            <p:spPr bwMode="auto">
              <a:xfrm>
                <a:off x="37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2" name="Freeform 1136"/>
              <p:cNvSpPr>
                <a:spLocks/>
              </p:cNvSpPr>
              <p:nvPr/>
            </p:nvSpPr>
            <p:spPr bwMode="auto">
              <a:xfrm>
                <a:off x="37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3" name="Freeform 1137"/>
              <p:cNvSpPr>
                <a:spLocks/>
              </p:cNvSpPr>
              <p:nvPr/>
            </p:nvSpPr>
            <p:spPr bwMode="auto">
              <a:xfrm>
                <a:off x="37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4" name="Freeform 1138"/>
              <p:cNvSpPr>
                <a:spLocks/>
              </p:cNvSpPr>
              <p:nvPr/>
            </p:nvSpPr>
            <p:spPr bwMode="auto">
              <a:xfrm>
                <a:off x="37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5" name="Freeform 1139"/>
              <p:cNvSpPr>
                <a:spLocks/>
              </p:cNvSpPr>
              <p:nvPr/>
            </p:nvSpPr>
            <p:spPr bwMode="auto">
              <a:xfrm>
                <a:off x="37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6" name="Freeform 1140"/>
              <p:cNvSpPr>
                <a:spLocks/>
              </p:cNvSpPr>
              <p:nvPr/>
            </p:nvSpPr>
            <p:spPr bwMode="auto">
              <a:xfrm>
                <a:off x="37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7" name="Freeform 1141"/>
              <p:cNvSpPr>
                <a:spLocks/>
              </p:cNvSpPr>
              <p:nvPr/>
            </p:nvSpPr>
            <p:spPr bwMode="auto">
              <a:xfrm>
                <a:off x="38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8" name="Freeform 1142"/>
              <p:cNvSpPr>
                <a:spLocks/>
              </p:cNvSpPr>
              <p:nvPr/>
            </p:nvSpPr>
            <p:spPr bwMode="auto">
              <a:xfrm>
                <a:off x="38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9" name="Freeform 1143"/>
              <p:cNvSpPr>
                <a:spLocks/>
              </p:cNvSpPr>
              <p:nvPr/>
            </p:nvSpPr>
            <p:spPr bwMode="auto">
              <a:xfrm>
                <a:off x="38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0" name="Freeform 1144"/>
              <p:cNvSpPr>
                <a:spLocks/>
              </p:cNvSpPr>
              <p:nvPr/>
            </p:nvSpPr>
            <p:spPr bwMode="auto">
              <a:xfrm>
                <a:off x="38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1" name="Freeform 1145"/>
              <p:cNvSpPr>
                <a:spLocks/>
              </p:cNvSpPr>
              <p:nvPr/>
            </p:nvSpPr>
            <p:spPr bwMode="auto">
              <a:xfrm>
                <a:off x="38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2" name="Freeform 1146"/>
              <p:cNvSpPr>
                <a:spLocks/>
              </p:cNvSpPr>
              <p:nvPr/>
            </p:nvSpPr>
            <p:spPr bwMode="auto">
              <a:xfrm>
                <a:off x="38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3" name="Freeform 1147"/>
              <p:cNvSpPr>
                <a:spLocks/>
              </p:cNvSpPr>
              <p:nvPr/>
            </p:nvSpPr>
            <p:spPr bwMode="auto">
              <a:xfrm>
                <a:off x="38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4" name="Freeform 1148"/>
              <p:cNvSpPr>
                <a:spLocks/>
              </p:cNvSpPr>
              <p:nvPr/>
            </p:nvSpPr>
            <p:spPr bwMode="auto">
              <a:xfrm>
                <a:off x="38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5" name="Freeform 1149"/>
              <p:cNvSpPr>
                <a:spLocks/>
              </p:cNvSpPr>
              <p:nvPr/>
            </p:nvSpPr>
            <p:spPr bwMode="auto">
              <a:xfrm>
                <a:off x="39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6" name="Freeform 1150"/>
              <p:cNvSpPr>
                <a:spLocks/>
              </p:cNvSpPr>
              <p:nvPr/>
            </p:nvSpPr>
            <p:spPr bwMode="auto">
              <a:xfrm>
                <a:off x="39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7" name="Freeform 1151"/>
              <p:cNvSpPr>
                <a:spLocks/>
              </p:cNvSpPr>
              <p:nvPr/>
            </p:nvSpPr>
            <p:spPr bwMode="auto">
              <a:xfrm>
                <a:off x="39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8" name="Freeform 1152"/>
              <p:cNvSpPr>
                <a:spLocks/>
              </p:cNvSpPr>
              <p:nvPr/>
            </p:nvSpPr>
            <p:spPr bwMode="auto">
              <a:xfrm>
                <a:off x="39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9" name="Freeform 1153"/>
              <p:cNvSpPr>
                <a:spLocks/>
              </p:cNvSpPr>
              <p:nvPr/>
            </p:nvSpPr>
            <p:spPr bwMode="auto">
              <a:xfrm>
                <a:off x="39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0" name="Freeform 1154"/>
              <p:cNvSpPr>
                <a:spLocks/>
              </p:cNvSpPr>
              <p:nvPr/>
            </p:nvSpPr>
            <p:spPr bwMode="auto">
              <a:xfrm>
                <a:off x="39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1" name="Freeform 1155"/>
              <p:cNvSpPr>
                <a:spLocks/>
              </p:cNvSpPr>
              <p:nvPr/>
            </p:nvSpPr>
            <p:spPr bwMode="auto">
              <a:xfrm>
                <a:off x="39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2" name="Freeform 1156"/>
              <p:cNvSpPr>
                <a:spLocks/>
              </p:cNvSpPr>
              <p:nvPr/>
            </p:nvSpPr>
            <p:spPr bwMode="auto">
              <a:xfrm>
                <a:off x="39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3" name="Freeform 1157"/>
              <p:cNvSpPr>
                <a:spLocks/>
              </p:cNvSpPr>
              <p:nvPr/>
            </p:nvSpPr>
            <p:spPr bwMode="auto">
              <a:xfrm>
                <a:off x="39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4" name="Freeform 1158"/>
              <p:cNvSpPr>
                <a:spLocks/>
              </p:cNvSpPr>
              <p:nvPr/>
            </p:nvSpPr>
            <p:spPr bwMode="auto">
              <a:xfrm>
                <a:off x="40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5" name="Freeform 1159"/>
              <p:cNvSpPr>
                <a:spLocks/>
              </p:cNvSpPr>
              <p:nvPr/>
            </p:nvSpPr>
            <p:spPr bwMode="auto">
              <a:xfrm>
                <a:off x="40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6" name="Freeform 1160"/>
              <p:cNvSpPr>
                <a:spLocks/>
              </p:cNvSpPr>
              <p:nvPr/>
            </p:nvSpPr>
            <p:spPr bwMode="auto">
              <a:xfrm>
                <a:off x="40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7" name="Freeform 1161"/>
              <p:cNvSpPr>
                <a:spLocks/>
              </p:cNvSpPr>
              <p:nvPr/>
            </p:nvSpPr>
            <p:spPr bwMode="auto">
              <a:xfrm>
                <a:off x="40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8" name="Freeform 1162"/>
              <p:cNvSpPr>
                <a:spLocks/>
              </p:cNvSpPr>
              <p:nvPr/>
            </p:nvSpPr>
            <p:spPr bwMode="auto">
              <a:xfrm>
                <a:off x="40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9" name="Freeform 1163"/>
              <p:cNvSpPr>
                <a:spLocks/>
              </p:cNvSpPr>
              <p:nvPr/>
            </p:nvSpPr>
            <p:spPr bwMode="auto">
              <a:xfrm>
                <a:off x="40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0" name="Freeform 1164"/>
              <p:cNvSpPr>
                <a:spLocks/>
              </p:cNvSpPr>
              <p:nvPr/>
            </p:nvSpPr>
            <p:spPr bwMode="auto">
              <a:xfrm>
                <a:off x="40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1" name="Freeform 1165"/>
              <p:cNvSpPr>
                <a:spLocks/>
              </p:cNvSpPr>
              <p:nvPr/>
            </p:nvSpPr>
            <p:spPr bwMode="auto">
              <a:xfrm>
                <a:off x="40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2" name="Freeform 1166"/>
              <p:cNvSpPr>
                <a:spLocks/>
              </p:cNvSpPr>
              <p:nvPr/>
            </p:nvSpPr>
            <p:spPr bwMode="auto">
              <a:xfrm>
                <a:off x="41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3" name="Freeform 1167"/>
              <p:cNvSpPr>
                <a:spLocks/>
              </p:cNvSpPr>
              <p:nvPr/>
            </p:nvSpPr>
            <p:spPr bwMode="auto">
              <a:xfrm>
                <a:off x="41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4" name="Freeform 1168"/>
              <p:cNvSpPr>
                <a:spLocks/>
              </p:cNvSpPr>
              <p:nvPr/>
            </p:nvSpPr>
            <p:spPr bwMode="auto">
              <a:xfrm>
                <a:off x="41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5" name="Freeform 1169"/>
              <p:cNvSpPr>
                <a:spLocks/>
              </p:cNvSpPr>
              <p:nvPr/>
            </p:nvSpPr>
            <p:spPr bwMode="auto">
              <a:xfrm>
                <a:off x="41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6" name="Freeform 1170"/>
              <p:cNvSpPr>
                <a:spLocks/>
              </p:cNvSpPr>
              <p:nvPr/>
            </p:nvSpPr>
            <p:spPr bwMode="auto">
              <a:xfrm>
                <a:off x="41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7" name="Freeform 1171"/>
              <p:cNvSpPr>
                <a:spLocks/>
              </p:cNvSpPr>
              <p:nvPr/>
            </p:nvSpPr>
            <p:spPr bwMode="auto">
              <a:xfrm>
                <a:off x="41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8" name="Freeform 1172"/>
              <p:cNvSpPr>
                <a:spLocks/>
              </p:cNvSpPr>
              <p:nvPr/>
            </p:nvSpPr>
            <p:spPr bwMode="auto">
              <a:xfrm>
                <a:off x="41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9" name="Freeform 1173"/>
              <p:cNvSpPr>
                <a:spLocks/>
              </p:cNvSpPr>
              <p:nvPr/>
            </p:nvSpPr>
            <p:spPr bwMode="auto">
              <a:xfrm>
                <a:off x="41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0" name="Freeform 1174"/>
              <p:cNvSpPr>
                <a:spLocks/>
              </p:cNvSpPr>
              <p:nvPr/>
            </p:nvSpPr>
            <p:spPr bwMode="auto">
              <a:xfrm>
                <a:off x="42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1" name="Freeform 1175"/>
              <p:cNvSpPr>
                <a:spLocks/>
              </p:cNvSpPr>
              <p:nvPr/>
            </p:nvSpPr>
            <p:spPr bwMode="auto">
              <a:xfrm>
                <a:off x="42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2" name="Freeform 1176"/>
              <p:cNvSpPr>
                <a:spLocks/>
              </p:cNvSpPr>
              <p:nvPr/>
            </p:nvSpPr>
            <p:spPr bwMode="auto">
              <a:xfrm>
                <a:off x="42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3" name="Freeform 1177"/>
              <p:cNvSpPr>
                <a:spLocks/>
              </p:cNvSpPr>
              <p:nvPr/>
            </p:nvSpPr>
            <p:spPr bwMode="auto">
              <a:xfrm>
                <a:off x="42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4" name="Freeform 1178"/>
              <p:cNvSpPr>
                <a:spLocks/>
              </p:cNvSpPr>
              <p:nvPr/>
            </p:nvSpPr>
            <p:spPr bwMode="auto">
              <a:xfrm>
                <a:off x="42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5" name="Freeform 1179"/>
              <p:cNvSpPr>
                <a:spLocks/>
              </p:cNvSpPr>
              <p:nvPr/>
            </p:nvSpPr>
            <p:spPr bwMode="auto">
              <a:xfrm>
                <a:off x="42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6" name="Freeform 1180"/>
              <p:cNvSpPr>
                <a:spLocks/>
              </p:cNvSpPr>
              <p:nvPr/>
            </p:nvSpPr>
            <p:spPr bwMode="auto">
              <a:xfrm>
                <a:off x="42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7" name="Freeform 1181"/>
              <p:cNvSpPr>
                <a:spLocks/>
              </p:cNvSpPr>
              <p:nvPr/>
            </p:nvSpPr>
            <p:spPr bwMode="auto">
              <a:xfrm>
                <a:off x="42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8" name="Freeform 1182"/>
              <p:cNvSpPr>
                <a:spLocks/>
              </p:cNvSpPr>
              <p:nvPr/>
            </p:nvSpPr>
            <p:spPr bwMode="auto">
              <a:xfrm>
                <a:off x="42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9" name="Freeform 1183"/>
              <p:cNvSpPr>
                <a:spLocks/>
              </p:cNvSpPr>
              <p:nvPr/>
            </p:nvSpPr>
            <p:spPr bwMode="auto">
              <a:xfrm>
                <a:off x="43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0" name="Freeform 1184"/>
              <p:cNvSpPr>
                <a:spLocks/>
              </p:cNvSpPr>
              <p:nvPr/>
            </p:nvSpPr>
            <p:spPr bwMode="auto">
              <a:xfrm>
                <a:off x="43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1" name="Freeform 1185"/>
              <p:cNvSpPr>
                <a:spLocks/>
              </p:cNvSpPr>
              <p:nvPr/>
            </p:nvSpPr>
            <p:spPr bwMode="auto">
              <a:xfrm>
                <a:off x="43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2" name="Freeform 1186"/>
              <p:cNvSpPr>
                <a:spLocks/>
              </p:cNvSpPr>
              <p:nvPr/>
            </p:nvSpPr>
            <p:spPr bwMode="auto">
              <a:xfrm>
                <a:off x="43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3" name="Freeform 1187"/>
              <p:cNvSpPr>
                <a:spLocks/>
              </p:cNvSpPr>
              <p:nvPr/>
            </p:nvSpPr>
            <p:spPr bwMode="auto">
              <a:xfrm>
                <a:off x="43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4" name="Freeform 1188"/>
              <p:cNvSpPr>
                <a:spLocks/>
              </p:cNvSpPr>
              <p:nvPr/>
            </p:nvSpPr>
            <p:spPr bwMode="auto">
              <a:xfrm>
                <a:off x="43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5" name="Freeform 1189"/>
              <p:cNvSpPr>
                <a:spLocks/>
              </p:cNvSpPr>
              <p:nvPr/>
            </p:nvSpPr>
            <p:spPr bwMode="auto">
              <a:xfrm>
                <a:off x="43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6" name="Freeform 1190"/>
              <p:cNvSpPr>
                <a:spLocks/>
              </p:cNvSpPr>
              <p:nvPr/>
            </p:nvSpPr>
            <p:spPr bwMode="auto">
              <a:xfrm>
                <a:off x="43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7" name="Freeform 1191"/>
              <p:cNvSpPr>
                <a:spLocks/>
              </p:cNvSpPr>
              <p:nvPr/>
            </p:nvSpPr>
            <p:spPr bwMode="auto">
              <a:xfrm>
                <a:off x="44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8" name="Freeform 1192"/>
              <p:cNvSpPr>
                <a:spLocks/>
              </p:cNvSpPr>
              <p:nvPr/>
            </p:nvSpPr>
            <p:spPr bwMode="auto">
              <a:xfrm>
                <a:off x="44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9" name="Freeform 1193"/>
              <p:cNvSpPr>
                <a:spLocks/>
              </p:cNvSpPr>
              <p:nvPr/>
            </p:nvSpPr>
            <p:spPr bwMode="auto">
              <a:xfrm>
                <a:off x="44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0" name="Freeform 1194"/>
              <p:cNvSpPr>
                <a:spLocks/>
              </p:cNvSpPr>
              <p:nvPr/>
            </p:nvSpPr>
            <p:spPr bwMode="auto">
              <a:xfrm>
                <a:off x="44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1" name="Freeform 1195"/>
              <p:cNvSpPr>
                <a:spLocks/>
              </p:cNvSpPr>
              <p:nvPr/>
            </p:nvSpPr>
            <p:spPr bwMode="auto">
              <a:xfrm>
                <a:off x="44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2" name="Freeform 1196"/>
              <p:cNvSpPr>
                <a:spLocks/>
              </p:cNvSpPr>
              <p:nvPr/>
            </p:nvSpPr>
            <p:spPr bwMode="auto">
              <a:xfrm>
                <a:off x="44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3" name="Freeform 1197"/>
              <p:cNvSpPr>
                <a:spLocks/>
              </p:cNvSpPr>
              <p:nvPr/>
            </p:nvSpPr>
            <p:spPr bwMode="auto">
              <a:xfrm>
                <a:off x="44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4" name="Freeform 1198"/>
              <p:cNvSpPr>
                <a:spLocks/>
              </p:cNvSpPr>
              <p:nvPr/>
            </p:nvSpPr>
            <p:spPr bwMode="auto">
              <a:xfrm>
                <a:off x="44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5" name="Freeform 1199"/>
              <p:cNvSpPr>
                <a:spLocks/>
              </p:cNvSpPr>
              <p:nvPr/>
            </p:nvSpPr>
            <p:spPr bwMode="auto">
              <a:xfrm>
                <a:off x="45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6" name="Freeform 1200"/>
              <p:cNvSpPr>
                <a:spLocks/>
              </p:cNvSpPr>
              <p:nvPr/>
            </p:nvSpPr>
            <p:spPr bwMode="auto">
              <a:xfrm>
                <a:off x="45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7" name="Freeform 1201"/>
              <p:cNvSpPr>
                <a:spLocks/>
              </p:cNvSpPr>
              <p:nvPr/>
            </p:nvSpPr>
            <p:spPr bwMode="auto">
              <a:xfrm>
                <a:off x="45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8" name="Freeform 1202"/>
              <p:cNvSpPr>
                <a:spLocks/>
              </p:cNvSpPr>
              <p:nvPr/>
            </p:nvSpPr>
            <p:spPr bwMode="auto">
              <a:xfrm>
                <a:off x="45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49" name="Freeform 1203"/>
              <p:cNvSpPr>
                <a:spLocks/>
              </p:cNvSpPr>
              <p:nvPr/>
            </p:nvSpPr>
            <p:spPr bwMode="auto">
              <a:xfrm>
                <a:off x="45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0" name="Freeform 1204"/>
              <p:cNvSpPr>
                <a:spLocks/>
              </p:cNvSpPr>
              <p:nvPr/>
            </p:nvSpPr>
            <p:spPr bwMode="auto">
              <a:xfrm>
                <a:off x="45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1" name="Freeform 1205"/>
              <p:cNvSpPr>
                <a:spLocks/>
              </p:cNvSpPr>
              <p:nvPr/>
            </p:nvSpPr>
            <p:spPr bwMode="auto">
              <a:xfrm>
                <a:off x="45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2" name="Freeform 1206"/>
              <p:cNvSpPr>
                <a:spLocks/>
              </p:cNvSpPr>
              <p:nvPr/>
            </p:nvSpPr>
            <p:spPr bwMode="auto">
              <a:xfrm>
                <a:off x="45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3" name="Freeform 1207"/>
              <p:cNvSpPr>
                <a:spLocks/>
              </p:cNvSpPr>
              <p:nvPr/>
            </p:nvSpPr>
            <p:spPr bwMode="auto">
              <a:xfrm>
                <a:off x="45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4" name="Freeform 1208"/>
              <p:cNvSpPr>
                <a:spLocks/>
              </p:cNvSpPr>
              <p:nvPr/>
            </p:nvSpPr>
            <p:spPr bwMode="auto">
              <a:xfrm>
                <a:off x="46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5" name="Freeform 1209"/>
              <p:cNvSpPr>
                <a:spLocks/>
              </p:cNvSpPr>
              <p:nvPr/>
            </p:nvSpPr>
            <p:spPr bwMode="auto">
              <a:xfrm>
                <a:off x="46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6" name="Freeform 1210"/>
              <p:cNvSpPr>
                <a:spLocks/>
              </p:cNvSpPr>
              <p:nvPr/>
            </p:nvSpPr>
            <p:spPr bwMode="auto">
              <a:xfrm>
                <a:off x="46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7" name="Freeform 1211"/>
              <p:cNvSpPr>
                <a:spLocks/>
              </p:cNvSpPr>
              <p:nvPr/>
            </p:nvSpPr>
            <p:spPr bwMode="auto">
              <a:xfrm>
                <a:off x="46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8" name="Freeform 1212"/>
              <p:cNvSpPr>
                <a:spLocks/>
              </p:cNvSpPr>
              <p:nvPr/>
            </p:nvSpPr>
            <p:spPr bwMode="auto">
              <a:xfrm>
                <a:off x="46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59" name="Freeform 1213"/>
              <p:cNvSpPr>
                <a:spLocks/>
              </p:cNvSpPr>
              <p:nvPr/>
            </p:nvSpPr>
            <p:spPr bwMode="auto">
              <a:xfrm>
                <a:off x="46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0" name="Freeform 1214"/>
              <p:cNvSpPr>
                <a:spLocks/>
              </p:cNvSpPr>
              <p:nvPr/>
            </p:nvSpPr>
            <p:spPr bwMode="auto">
              <a:xfrm>
                <a:off x="46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1" name="Freeform 1215"/>
              <p:cNvSpPr>
                <a:spLocks/>
              </p:cNvSpPr>
              <p:nvPr/>
            </p:nvSpPr>
            <p:spPr bwMode="auto">
              <a:xfrm>
                <a:off x="46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2" name="Freeform 1216"/>
              <p:cNvSpPr>
                <a:spLocks/>
              </p:cNvSpPr>
              <p:nvPr/>
            </p:nvSpPr>
            <p:spPr bwMode="auto">
              <a:xfrm>
                <a:off x="47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3" name="Freeform 1217"/>
              <p:cNvSpPr>
                <a:spLocks/>
              </p:cNvSpPr>
              <p:nvPr/>
            </p:nvSpPr>
            <p:spPr bwMode="auto">
              <a:xfrm>
                <a:off x="47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4" name="Freeform 1218"/>
              <p:cNvSpPr>
                <a:spLocks/>
              </p:cNvSpPr>
              <p:nvPr/>
            </p:nvSpPr>
            <p:spPr bwMode="auto">
              <a:xfrm>
                <a:off x="47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5" name="Freeform 1219"/>
              <p:cNvSpPr>
                <a:spLocks/>
              </p:cNvSpPr>
              <p:nvPr/>
            </p:nvSpPr>
            <p:spPr bwMode="auto">
              <a:xfrm>
                <a:off x="47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6" name="Freeform 1220"/>
              <p:cNvSpPr>
                <a:spLocks/>
              </p:cNvSpPr>
              <p:nvPr/>
            </p:nvSpPr>
            <p:spPr bwMode="auto">
              <a:xfrm>
                <a:off x="47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7" name="Freeform 1221"/>
              <p:cNvSpPr>
                <a:spLocks/>
              </p:cNvSpPr>
              <p:nvPr/>
            </p:nvSpPr>
            <p:spPr bwMode="auto">
              <a:xfrm>
                <a:off x="47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8" name="Freeform 1222"/>
              <p:cNvSpPr>
                <a:spLocks/>
              </p:cNvSpPr>
              <p:nvPr/>
            </p:nvSpPr>
            <p:spPr bwMode="auto">
              <a:xfrm>
                <a:off x="47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9" name="Freeform 1223"/>
              <p:cNvSpPr>
                <a:spLocks/>
              </p:cNvSpPr>
              <p:nvPr/>
            </p:nvSpPr>
            <p:spPr bwMode="auto">
              <a:xfrm>
                <a:off x="47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590" name="Freeform 1224"/>
            <p:cNvSpPr>
              <a:spLocks/>
            </p:cNvSpPr>
            <p:nvPr/>
          </p:nvSpPr>
          <p:spPr bwMode="auto">
            <a:xfrm>
              <a:off x="48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1" name="Freeform 1225"/>
            <p:cNvSpPr>
              <a:spLocks/>
            </p:cNvSpPr>
            <p:nvPr/>
          </p:nvSpPr>
          <p:spPr bwMode="auto">
            <a:xfrm>
              <a:off x="48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2" name="Freeform 1226"/>
            <p:cNvSpPr>
              <a:spLocks/>
            </p:cNvSpPr>
            <p:nvPr/>
          </p:nvSpPr>
          <p:spPr bwMode="auto">
            <a:xfrm>
              <a:off x="48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3" name="Freeform 1227"/>
            <p:cNvSpPr>
              <a:spLocks/>
            </p:cNvSpPr>
            <p:nvPr/>
          </p:nvSpPr>
          <p:spPr bwMode="auto">
            <a:xfrm>
              <a:off x="48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4" name="Freeform 1228"/>
            <p:cNvSpPr>
              <a:spLocks/>
            </p:cNvSpPr>
            <p:nvPr/>
          </p:nvSpPr>
          <p:spPr bwMode="auto">
            <a:xfrm>
              <a:off x="48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5" name="Freeform 1229"/>
            <p:cNvSpPr>
              <a:spLocks/>
            </p:cNvSpPr>
            <p:nvPr/>
          </p:nvSpPr>
          <p:spPr bwMode="auto">
            <a:xfrm>
              <a:off x="48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6" name="Freeform 1230"/>
            <p:cNvSpPr>
              <a:spLocks/>
            </p:cNvSpPr>
            <p:nvPr/>
          </p:nvSpPr>
          <p:spPr bwMode="auto">
            <a:xfrm>
              <a:off x="48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7" name="Freeform 1231"/>
            <p:cNvSpPr>
              <a:spLocks/>
            </p:cNvSpPr>
            <p:nvPr/>
          </p:nvSpPr>
          <p:spPr bwMode="auto">
            <a:xfrm>
              <a:off x="48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8" name="Freeform 1232"/>
            <p:cNvSpPr>
              <a:spLocks/>
            </p:cNvSpPr>
            <p:nvPr/>
          </p:nvSpPr>
          <p:spPr bwMode="auto">
            <a:xfrm>
              <a:off x="48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99" name="Freeform 1233"/>
            <p:cNvSpPr>
              <a:spLocks/>
            </p:cNvSpPr>
            <p:nvPr/>
          </p:nvSpPr>
          <p:spPr bwMode="auto">
            <a:xfrm>
              <a:off x="49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0" name="Freeform 1234"/>
            <p:cNvSpPr>
              <a:spLocks/>
            </p:cNvSpPr>
            <p:nvPr/>
          </p:nvSpPr>
          <p:spPr bwMode="auto">
            <a:xfrm>
              <a:off x="49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1" name="Freeform 1235"/>
            <p:cNvSpPr>
              <a:spLocks/>
            </p:cNvSpPr>
            <p:nvPr/>
          </p:nvSpPr>
          <p:spPr bwMode="auto">
            <a:xfrm>
              <a:off x="49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2" name="Freeform 1236"/>
            <p:cNvSpPr>
              <a:spLocks/>
            </p:cNvSpPr>
            <p:nvPr/>
          </p:nvSpPr>
          <p:spPr bwMode="auto">
            <a:xfrm>
              <a:off x="49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3" name="Freeform 1237"/>
            <p:cNvSpPr>
              <a:spLocks/>
            </p:cNvSpPr>
            <p:nvPr/>
          </p:nvSpPr>
          <p:spPr bwMode="auto">
            <a:xfrm>
              <a:off x="49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4" name="Freeform 1238"/>
            <p:cNvSpPr>
              <a:spLocks/>
            </p:cNvSpPr>
            <p:nvPr/>
          </p:nvSpPr>
          <p:spPr bwMode="auto">
            <a:xfrm>
              <a:off x="49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5" name="Freeform 1239"/>
            <p:cNvSpPr>
              <a:spLocks/>
            </p:cNvSpPr>
            <p:nvPr/>
          </p:nvSpPr>
          <p:spPr bwMode="auto">
            <a:xfrm>
              <a:off x="49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6" name="Freeform 1240"/>
            <p:cNvSpPr>
              <a:spLocks/>
            </p:cNvSpPr>
            <p:nvPr/>
          </p:nvSpPr>
          <p:spPr bwMode="auto">
            <a:xfrm>
              <a:off x="49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7" name="Freeform 1241"/>
            <p:cNvSpPr>
              <a:spLocks/>
            </p:cNvSpPr>
            <p:nvPr/>
          </p:nvSpPr>
          <p:spPr bwMode="auto">
            <a:xfrm>
              <a:off x="50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8" name="Freeform 1242"/>
            <p:cNvSpPr>
              <a:spLocks/>
            </p:cNvSpPr>
            <p:nvPr/>
          </p:nvSpPr>
          <p:spPr bwMode="auto">
            <a:xfrm>
              <a:off x="50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09" name="Freeform 1243"/>
            <p:cNvSpPr>
              <a:spLocks/>
            </p:cNvSpPr>
            <p:nvPr/>
          </p:nvSpPr>
          <p:spPr bwMode="auto">
            <a:xfrm>
              <a:off x="50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0" name="Freeform 1244"/>
            <p:cNvSpPr>
              <a:spLocks/>
            </p:cNvSpPr>
            <p:nvPr/>
          </p:nvSpPr>
          <p:spPr bwMode="auto">
            <a:xfrm>
              <a:off x="50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1" name="Freeform 1245"/>
            <p:cNvSpPr>
              <a:spLocks/>
            </p:cNvSpPr>
            <p:nvPr/>
          </p:nvSpPr>
          <p:spPr bwMode="auto">
            <a:xfrm>
              <a:off x="50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2" name="Freeform 1246"/>
            <p:cNvSpPr>
              <a:spLocks/>
            </p:cNvSpPr>
            <p:nvPr/>
          </p:nvSpPr>
          <p:spPr bwMode="auto">
            <a:xfrm>
              <a:off x="50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3" name="Freeform 1247"/>
            <p:cNvSpPr>
              <a:spLocks/>
            </p:cNvSpPr>
            <p:nvPr/>
          </p:nvSpPr>
          <p:spPr bwMode="auto">
            <a:xfrm>
              <a:off x="50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4" name="Freeform 1248"/>
            <p:cNvSpPr>
              <a:spLocks/>
            </p:cNvSpPr>
            <p:nvPr/>
          </p:nvSpPr>
          <p:spPr bwMode="auto">
            <a:xfrm>
              <a:off x="50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5" name="Freeform 1249"/>
            <p:cNvSpPr>
              <a:spLocks/>
            </p:cNvSpPr>
            <p:nvPr/>
          </p:nvSpPr>
          <p:spPr bwMode="auto">
            <a:xfrm>
              <a:off x="51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6" name="Freeform 1250"/>
            <p:cNvSpPr>
              <a:spLocks/>
            </p:cNvSpPr>
            <p:nvPr/>
          </p:nvSpPr>
          <p:spPr bwMode="auto">
            <a:xfrm>
              <a:off x="51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7" name="Freeform 1251"/>
            <p:cNvSpPr>
              <a:spLocks/>
            </p:cNvSpPr>
            <p:nvPr/>
          </p:nvSpPr>
          <p:spPr bwMode="auto">
            <a:xfrm>
              <a:off x="51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8" name="Freeform 1252"/>
            <p:cNvSpPr>
              <a:spLocks/>
            </p:cNvSpPr>
            <p:nvPr/>
          </p:nvSpPr>
          <p:spPr bwMode="auto">
            <a:xfrm>
              <a:off x="51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19" name="Freeform 1253"/>
            <p:cNvSpPr>
              <a:spLocks/>
            </p:cNvSpPr>
            <p:nvPr/>
          </p:nvSpPr>
          <p:spPr bwMode="auto">
            <a:xfrm>
              <a:off x="51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0" name="Freeform 1254"/>
            <p:cNvSpPr>
              <a:spLocks/>
            </p:cNvSpPr>
            <p:nvPr/>
          </p:nvSpPr>
          <p:spPr bwMode="auto">
            <a:xfrm>
              <a:off x="51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1" name="Freeform 1255"/>
            <p:cNvSpPr>
              <a:spLocks/>
            </p:cNvSpPr>
            <p:nvPr/>
          </p:nvSpPr>
          <p:spPr bwMode="auto">
            <a:xfrm>
              <a:off x="51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2" name="Freeform 1256"/>
            <p:cNvSpPr>
              <a:spLocks/>
            </p:cNvSpPr>
            <p:nvPr/>
          </p:nvSpPr>
          <p:spPr bwMode="auto">
            <a:xfrm>
              <a:off x="51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3" name="Freeform 1257"/>
            <p:cNvSpPr>
              <a:spLocks/>
            </p:cNvSpPr>
            <p:nvPr/>
          </p:nvSpPr>
          <p:spPr bwMode="auto">
            <a:xfrm>
              <a:off x="51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4" name="Freeform 1258"/>
            <p:cNvSpPr>
              <a:spLocks/>
            </p:cNvSpPr>
            <p:nvPr/>
          </p:nvSpPr>
          <p:spPr bwMode="auto">
            <a:xfrm>
              <a:off x="52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5" name="Freeform 1259"/>
            <p:cNvSpPr>
              <a:spLocks/>
            </p:cNvSpPr>
            <p:nvPr/>
          </p:nvSpPr>
          <p:spPr bwMode="auto">
            <a:xfrm>
              <a:off x="52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6" name="Freeform 1260"/>
            <p:cNvSpPr>
              <a:spLocks/>
            </p:cNvSpPr>
            <p:nvPr/>
          </p:nvSpPr>
          <p:spPr bwMode="auto">
            <a:xfrm>
              <a:off x="52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7" name="Freeform 1261"/>
            <p:cNvSpPr>
              <a:spLocks/>
            </p:cNvSpPr>
            <p:nvPr/>
          </p:nvSpPr>
          <p:spPr bwMode="auto">
            <a:xfrm>
              <a:off x="52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8" name="Freeform 1262"/>
            <p:cNvSpPr>
              <a:spLocks/>
            </p:cNvSpPr>
            <p:nvPr/>
          </p:nvSpPr>
          <p:spPr bwMode="auto">
            <a:xfrm>
              <a:off x="52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29" name="Freeform 1263"/>
            <p:cNvSpPr>
              <a:spLocks/>
            </p:cNvSpPr>
            <p:nvPr/>
          </p:nvSpPr>
          <p:spPr bwMode="auto">
            <a:xfrm>
              <a:off x="52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0" name="Freeform 1264"/>
            <p:cNvSpPr>
              <a:spLocks/>
            </p:cNvSpPr>
            <p:nvPr/>
          </p:nvSpPr>
          <p:spPr bwMode="auto">
            <a:xfrm>
              <a:off x="52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1" name="Freeform 1265"/>
            <p:cNvSpPr>
              <a:spLocks/>
            </p:cNvSpPr>
            <p:nvPr/>
          </p:nvSpPr>
          <p:spPr bwMode="auto">
            <a:xfrm>
              <a:off x="52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2" name="Freeform 1266"/>
            <p:cNvSpPr>
              <a:spLocks/>
            </p:cNvSpPr>
            <p:nvPr/>
          </p:nvSpPr>
          <p:spPr bwMode="auto">
            <a:xfrm>
              <a:off x="53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3" name="Freeform 1267"/>
            <p:cNvSpPr>
              <a:spLocks/>
            </p:cNvSpPr>
            <p:nvPr/>
          </p:nvSpPr>
          <p:spPr bwMode="auto">
            <a:xfrm>
              <a:off x="53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4" name="Freeform 1268"/>
            <p:cNvSpPr>
              <a:spLocks/>
            </p:cNvSpPr>
            <p:nvPr/>
          </p:nvSpPr>
          <p:spPr bwMode="auto">
            <a:xfrm>
              <a:off x="53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5" name="Freeform 1269"/>
            <p:cNvSpPr>
              <a:spLocks/>
            </p:cNvSpPr>
            <p:nvPr/>
          </p:nvSpPr>
          <p:spPr bwMode="auto">
            <a:xfrm>
              <a:off x="53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6" name="Freeform 1270"/>
            <p:cNvSpPr>
              <a:spLocks/>
            </p:cNvSpPr>
            <p:nvPr/>
          </p:nvSpPr>
          <p:spPr bwMode="auto">
            <a:xfrm>
              <a:off x="53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7" name="Freeform 1271"/>
            <p:cNvSpPr>
              <a:spLocks/>
            </p:cNvSpPr>
            <p:nvPr/>
          </p:nvSpPr>
          <p:spPr bwMode="auto">
            <a:xfrm>
              <a:off x="53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8" name="Freeform 1272"/>
            <p:cNvSpPr>
              <a:spLocks/>
            </p:cNvSpPr>
            <p:nvPr/>
          </p:nvSpPr>
          <p:spPr bwMode="auto">
            <a:xfrm>
              <a:off x="53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39" name="Freeform 1273"/>
            <p:cNvSpPr>
              <a:spLocks/>
            </p:cNvSpPr>
            <p:nvPr/>
          </p:nvSpPr>
          <p:spPr bwMode="auto">
            <a:xfrm>
              <a:off x="53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0" name="Freeform 1274"/>
            <p:cNvSpPr>
              <a:spLocks/>
            </p:cNvSpPr>
            <p:nvPr/>
          </p:nvSpPr>
          <p:spPr bwMode="auto">
            <a:xfrm>
              <a:off x="54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1" name="Freeform 1275"/>
            <p:cNvSpPr>
              <a:spLocks/>
            </p:cNvSpPr>
            <p:nvPr/>
          </p:nvSpPr>
          <p:spPr bwMode="auto">
            <a:xfrm>
              <a:off x="54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2" name="Freeform 1276"/>
            <p:cNvSpPr>
              <a:spLocks/>
            </p:cNvSpPr>
            <p:nvPr/>
          </p:nvSpPr>
          <p:spPr bwMode="auto">
            <a:xfrm>
              <a:off x="54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3" name="Freeform 1277"/>
            <p:cNvSpPr>
              <a:spLocks/>
            </p:cNvSpPr>
            <p:nvPr/>
          </p:nvSpPr>
          <p:spPr bwMode="auto">
            <a:xfrm>
              <a:off x="54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4" name="Freeform 1278"/>
            <p:cNvSpPr>
              <a:spLocks/>
            </p:cNvSpPr>
            <p:nvPr/>
          </p:nvSpPr>
          <p:spPr bwMode="auto">
            <a:xfrm>
              <a:off x="54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5" name="Freeform 1279"/>
            <p:cNvSpPr>
              <a:spLocks/>
            </p:cNvSpPr>
            <p:nvPr/>
          </p:nvSpPr>
          <p:spPr bwMode="auto">
            <a:xfrm>
              <a:off x="546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6" name="Freeform 1280"/>
            <p:cNvSpPr>
              <a:spLocks/>
            </p:cNvSpPr>
            <p:nvPr/>
          </p:nvSpPr>
          <p:spPr bwMode="auto">
            <a:xfrm>
              <a:off x="547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7" name="Freeform 1281"/>
            <p:cNvSpPr>
              <a:spLocks/>
            </p:cNvSpPr>
            <p:nvPr/>
          </p:nvSpPr>
          <p:spPr bwMode="auto">
            <a:xfrm>
              <a:off x="548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8" name="Freeform 1282"/>
            <p:cNvSpPr>
              <a:spLocks/>
            </p:cNvSpPr>
            <p:nvPr/>
          </p:nvSpPr>
          <p:spPr bwMode="auto">
            <a:xfrm>
              <a:off x="549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49" name="Freeform 1283"/>
            <p:cNvSpPr>
              <a:spLocks/>
            </p:cNvSpPr>
            <p:nvPr/>
          </p:nvSpPr>
          <p:spPr bwMode="auto">
            <a:xfrm>
              <a:off x="551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0" name="Freeform 1284"/>
            <p:cNvSpPr>
              <a:spLocks/>
            </p:cNvSpPr>
            <p:nvPr/>
          </p:nvSpPr>
          <p:spPr bwMode="auto">
            <a:xfrm>
              <a:off x="552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1" name="Freeform 1285"/>
            <p:cNvSpPr>
              <a:spLocks/>
            </p:cNvSpPr>
            <p:nvPr/>
          </p:nvSpPr>
          <p:spPr bwMode="auto">
            <a:xfrm>
              <a:off x="553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2" name="Freeform 1286"/>
            <p:cNvSpPr>
              <a:spLocks/>
            </p:cNvSpPr>
            <p:nvPr/>
          </p:nvSpPr>
          <p:spPr bwMode="auto">
            <a:xfrm>
              <a:off x="554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3" name="Freeform 1287"/>
            <p:cNvSpPr>
              <a:spLocks/>
            </p:cNvSpPr>
            <p:nvPr/>
          </p:nvSpPr>
          <p:spPr bwMode="auto">
            <a:xfrm>
              <a:off x="555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4" name="Freeform 1288"/>
            <p:cNvSpPr>
              <a:spLocks/>
            </p:cNvSpPr>
            <p:nvPr/>
          </p:nvSpPr>
          <p:spPr bwMode="auto">
            <a:xfrm>
              <a:off x="557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5" name="Freeform 1289"/>
            <p:cNvSpPr>
              <a:spLocks/>
            </p:cNvSpPr>
            <p:nvPr/>
          </p:nvSpPr>
          <p:spPr bwMode="auto">
            <a:xfrm>
              <a:off x="558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6" name="Freeform 1290"/>
            <p:cNvSpPr>
              <a:spLocks/>
            </p:cNvSpPr>
            <p:nvPr/>
          </p:nvSpPr>
          <p:spPr bwMode="auto">
            <a:xfrm>
              <a:off x="559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7" name="Freeform 1291"/>
            <p:cNvSpPr>
              <a:spLocks/>
            </p:cNvSpPr>
            <p:nvPr/>
          </p:nvSpPr>
          <p:spPr bwMode="auto">
            <a:xfrm>
              <a:off x="560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8" name="Freeform 1292"/>
            <p:cNvSpPr>
              <a:spLocks/>
            </p:cNvSpPr>
            <p:nvPr/>
          </p:nvSpPr>
          <p:spPr bwMode="auto">
            <a:xfrm>
              <a:off x="561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59" name="Freeform 1293"/>
            <p:cNvSpPr>
              <a:spLocks/>
            </p:cNvSpPr>
            <p:nvPr/>
          </p:nvSpPr>
          <p:spPr bwMode="auto">
            <a:xfrm>
              <a:off x="563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0" name="Freeform 1294"/>
            <p:cNvSpPr>
              <a:spLocks/>
            </p:cNvSpPr>
            <p:nvPr/>
          </p:nvSpPr>
          <p:spPr bwMode="auto">
            <a:xfrm>
              <a:off x="564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1" name="Freeform 1295"/>
            <p:cNvSpPr>
              <a:spLocks/>
            </p:cNvSpPr>
            <p:nvPr/>
          </p:nvSpPr>
          <p:spPr bwMode="auto">
            <a:xfrm>
              <a:off x="565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2" name="Freeform 1296"/>
            <p:cNvSpPr>
              <a:spLocks/>
            </p:cNvSpPr>
            <p:nvPr/>
          </p:nvSpPr>
          <p:spPr bwMode="auto">
            <a:xfrm>
              <a:off x="566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3" name="Freeform 1297"/>
            <p:cNvSpPr>
              <a:spLocks/>
            </p:cNvSpPr>
            <p:nvPr/>
          </p:nvSpPr>
          <p:spPr bwMode="auto">
            <a:xfrm>
              <a:off x="567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4" name="Freeform 1298"/>
            <p:cNvSpPr>
              <a:spLocks/>
            </p:cNvSpPr>
            <p:nvPr/>
          </p:nvSpPr>
          <p:spPr bwMode="auto">
            <a:xfrm>
              <a:off x="569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5" name="Freeform 1299"/>
            <p:cNvSpPr>
              <a:spLocks/>
            </p:cNvSpPr>
            <p:nvPr/>
          </p:nvSpPr>
          <p:spPr bwMode="auto">
            <a:xfrm>
              <a:off x="5703"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6" name="Freeform 1300"/>
            <p:cNvSpPr>
              <a:spLocks/>
            </p:cNvSpPr>
            <p:nvPr/>
          </p:nvSpPr>
          <p:spPr bwMode="auto">
            <a:xfrm>
              <a:off x="5715"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7" name="Freeform 1301"/>
            <p:cNvSpPr>
              <a:spLocks/>
            </p:cNvSpPr>
            <p:nvPr/>
          </p:nvSpPr>
          <p:spPr bwMode="auto">
            <a:xfrm>
              <a:off x="5727"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8" name="Freeform 1302"/>
            <p:cNvSpPr>
              <a:spLocks/>
            </p:cNvSpPr>
            <p:nvPr/>
          </p:nvSpPr>
          <p:spPr bwMode="auto">
            <a:xfrm>
              <a:off x="5739"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69" name="Freeform 1303"/>
            <p:cNvSpPr>
              <a:spLocks/>
            </p:cNvSpPr>
            <p:nvPr/>
          </p:nvSpPr>
          <p:spPr bwMode="auto">
            <a:xfrm>
              <a:off x="5751" y="1890"/>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100" name="Group 1304"/>
          <p:cNvGrpSpPr>
            <a:grpSpLocks/>
          </p:cNvGrpSpPr>
          <p:nvPr/>
        </p:nvGrpSpPr>
        <p:grpSpPr bwMode="auto">
          <a:xfrm>
            <a:off x="1528764" y="4727576"/>
            <a:ext cx="9134475" cy="9525"/>
            <a:chOff x="3" y="2978"/>
            <a:chExt cx="5754" cy="6"/>
          </a:xfrm>
        </p:grpSpPr>
        <p:grpSp>
          <p:nvGrpSpPr>
            <p:cNvPr id="31106" name="Group 1305"/>
            <p:cNvGrpSpPr>
              <a:grpSpLocks/>
            </p:cNvGrpSpPr>
            <p:nvPr/>
          </p:nvGrpSpPr>
          <p:grpSpPr bwMode="auto">
            <a:xfrm>
              <a:off x="3" y="2978"/>
              <a:ext cx="2394" cy="6"/>
              <a:chOff x="3" y="2978"/>
              <a:chExt cx="2394" cy="6"/>
            </a:xfrm>
          </p:grpSpPr>
          <p:sp>
            <p:nvSpPr>
              <p:cNvPr id="31388" name="Freeform 1306"/>
              <p:cNvSpPr>
                <a:spLocks/>
              </p:cNvSpPr>
              <p:nvPr/>
            </p:nvSpPr>
            <p:spPr bwMode="auto">
              <a:xfrm>
                <a:off x="3" y="2978"/>
                <a:ext cx="6" cy="6"/>
              </a:xfrm>
              <a:custGeom>
                <a:avLst/>
                <a:gdLst>
                  <a:gd name="T0" fmla="*/ 4 w 6"/>
                  <a:gd name="T1" fmla="*/ 0 h 6"/>
                  <a:gd name="T2" fmla="*/ 2 w 6"/>
                  <a:gd name="T3" fmla="*/ 0 h 6"/>
                  <a:gd name="T4" fmla="*/ 1 w 6"/>
                  <a:gd name="T5" fmla="*/ 1 h 6"/>
                  <a:gd name="T6" fmla="*/ 0 w 6"/>
                  <a:gd name="T7" fmla="*/ 2 h 6"/>
                  <a:gd name="T8" fmla="*/ 0 w 6"/>
                  <a:gd name="T9" fmla="*/ 3 h 6"/>
                  <a:gd name="T10" fmla="*/ 0 w 6"/>
                  <a:gd name="T11" fmla="*/ 3 h 6"/>
                  <a:gd name="T12" fmla="*/ 0 w 6"/>
                  <a:gd name="T13" fmla="*/ 4 h 6"/>
                  <a:gd name="T14" fmla="*/ 1 w 6"/>
                  <a:gd name="T15" fmla="*/ 5 h 6"/>
                  <a:gd name="T16" fmla="*/ 2 w 6"/>
                  <a:gd name="T17" fmla="*/ 6 h 6"/>
                  <a:gd name="T18" fmla="*/ 2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
                  <a:gd name="T56" fmla="*/ 6 w 6"/>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
                    <a:moveTo>
                      <a:pt x="4" y="0"/>
                    </a:moveTo>
                    <a:lnTo>
                      <a:pt x="2" y="0"/>
                    </a:lnTo>
                    <a:lnTo>
                      <a:pt x="1" y="1"/>
                    </a:lnTo>
                    <a:lnTo>
                      <a:pt x="0" y="2"/>
                    </a:lnTo>
                    <a:lnTo>
                      <a:pt x="0" y="3"/>
                    </a:lnTo>
                    <a:lnTo>
                      <a:pt x="0" y="4"/>
                    </a:lnTo>
                    <a:lnTo>
                      <a:pt x="1" y="5"/>
                    </a:lnTo>
                    <a:lnTo>
                      <a:pt x="2" y="6"/>
                    </a:lnTo>
                    <a:lnTo>
                      <a:pt x="3" y="6"/>
                    </a:lnTo>
                    <a:lnTo>
                      <a:pt x="4" y="5"/>
                    </a:lnTo>
                    <a:lnTo>
                      <a:pt x="5" y="4"/>
                    </a:lnTo>
                    <a:lnTo>
                      <a:pt x="6" y="3"/>
                    </a:lnTo>
                    <a:lnTo>
                      <a:pt x="5" y="2"/>
                    </a:lnTo>
                    <a:lnTo>
                      <a:pt x="4" y="1"/>
                    </a:lnTo>
                    <a:lnTo>
                      <a:pt x="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9" name="Freeform 1307"/>
              <p:cNvSpPr>
                <a:spLocks/>
              </p:cNvSpPr>
              <p:nvPr/>
            </p:nvSpPr>
            <p:spPr bwMode="auto">
              <a:xfrm>
                <a:off x="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0" name="Freeform 1308"/>
              <p:cNvSpPr>
                <a:spLocks/>
              </p:cNvSpPr>
              <p:nvPr/>
            </p:nvSpPr>
            <p:spPr bwMode="auto">
              <a:xfrm>
                <a:off x="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1" name="Freeform 1309"/>
              <p:cNvSpPr>
                <a:spLocks/>
              </p:cNvSpPr>
              <p:nvPr/>
            </p:nvSpPr>
            <p:spPr bwMode="auto">
              <a:xfrm>
                <a:off x="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2" name="Freeform 1310"/>
              <p:cNvSpPr>
                <a:spLocks/>
              </p:cNvSpPr>
              <p:nvPr/>
            </p:nvSpPr>
            <p:spPr bwMode="auto">
              <a:xfrm>
                <a:off x="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3" name="Freeform 1311"/>
              <p:cNvSpPr>
                <a:spLocks/>
              </p:cNvSpPr>
              <p:nvPr/>
            </p:nvSpPr>
            <p:spPr bwMode="auto">
              <a:xfrm>
                <a:off x="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4" name="Freeform 1312"/>
              <p:cNvSpPr>
                <a:spLocks/>
              </p:cNvSpPr>
              <p:nvPr/>
            </p:nvSpPr>
            <p:spPr bwMode="auto">
              <a:xfrm>
                <a:off x="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5" name="Freeform 1313"/>
              <p:cNvSpPr>
                <a:spLocks/>
              </p:cNvSpPr>
              <p:nvPr/>
            </p:nvSpPr>
            <p:spPr bwMode="auto">
              <a:xfrm>
                <a:off x="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6" name="Freeform 1314"/>
              <p:cNvSpPr>
                <a:spLocks/>
              </p:cNvSpPr>
              <p:nvPr/>
            </p:nvSpPr>
            <p:spPr bwMode="auto">
              <a:xfrm>
                <a:off x="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7" name="Freeform 1315"/>
              <p:cNvSpPr>
                <a:spLocks/>
              </p:cNvSpPr>
              <p:nvPr/>
            </p:nvSpPr>
            <p:spPr bwMode="auto">
              <a:xfrm>
                <a:off x="1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8" name="Freeform 1316"/>
              <p:cNvSpPr>
                <a:spLocks/>
              </p:cNvSpPr>
              <p:nvPr/>
            </p:nvSpPr>
            <p:spPr bwMode="auto">
              <a:xfrm>
                <a:off x="1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99" name="Freeform 1317"/>
              <p:cNvSpPr>
                <a:spLocks/>
              </p:cNvSpPr>
              <p:nvPr/>
            </p:nvSpPr>
            <p:spPr bwMode="auto">
              <a:xfrm>
                <a:off x="1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0" name="Freeform 1318"/>
              <p:cNvSpPr>
                <a:spLocks/>
              </p:cNvSpPr>
              <p:nvPr/>
            </p:nvSpPr>
            <p:spPr bwMode="auto">
              <a:xfrm>
                <a:off x="1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1" name="Freeform 1319"/>
              <p:cNvSpPr>
                <a:spLocks/>
              </p:cNvSpPr>
              <p:nvPr/>
            </p:nvSpPr>
            <p:spPr bwMode="auto">
              <a:xfrm>
                <a:off x="1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2" name="Freeform 1320"/>
              <p:cNvSpPr>
                <a:spLocks/>
              </p:cNvSpPr>
              <p:nvPr/>
            </p:nvSpPr>
            <p:spPr bwMode="auto">
              <a:xfrm>
                <a:off x="1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3" name="Freeform 1321"/>
              <p:cNvSpPr>
                <a:spLocks/>
              </p:cNvSpPr>
              <p:nvPr/>
            </p:nvSpPr>
            <p:spPr bwMode="auto">
              <a:xfrm>
                <a:off x="1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4" name="Freeform 1322"/>
              <p:cNvSpPr>
                <a:spLocks/>
              </p:cNvSpPr>
              <p:nvPr/>
            </p:nvSpPr>
            <p:spPr bwMode="auto">
              <a:xfrm>
                <a:off x="1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5" name="Freeform 1323"/>
              <p:cNvSpPr>
                <a:spLocks/>
              </p:cNvSpPr>
              <p:nvPr/>
            </p:nvSpPr>
            <p:spPr bwMode="auto">
              <a:xfrm>
                <a:off x="2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6" name="Freeform 1324"/>
              <p:cNvSpPr>
                <a:spLocks/>
              </p:cNvSpPr>
              <p:nvPr/>
            </p:nvSpPr>
            <p:spPr bwMode="auto">
              <a:xfrm>
                <a:off x="2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7" name="Freeform 1325"/>
              <p:cNvSpPr>
                <a:spLocks/>
              </p:cNvSpPr>
              <p:nvPr/>
            </p:nvSpPr>
            <p:spPr bwMode="auto">
              <a:xfrm>
                <a:off x="2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8" name="Freeform 1326"/>
              <p:cNvSpPr>
                <a:spLocks/>
              </p:cNvSpPr>
              <p:nvPr/>
            </p:nvSpPr>
            <p:spPr bwMode="auto">
              <a:xfrm>
                <a:off x="2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09" name="Freeform 1327"/>
              <p:cNvSpPr>
                <a:spLocks/>
              </p:cNvSpPr>
              <p:nvPr/>
            </p:nvSpPr>
            <p:spPr bwMode="auto">
              <a:xfrm>
                <a:off x="2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0" name="Freeform 1328"/>
              <p:cNvSpPr>
                <a:spLocks/>
              </p:cNvSpPr>
              <p:nvPr/>
            </p:nvSpPr>
            <p:spPr bwMode="auto">
              <a:xfrm>
                <a:off x="2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1" name="Freeform 1329"/>
              <p:cNvSpPr>
                <a:spLocks/>
              </p:cNvSpPr>
              <p:nvPr/>
            </p:nvSpPr>
            <p:spPr bwMode="auto">
              <a:xfrm>
                <a:off x="2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2" name="Freeform 1330"/>
              <p:cNvSpPr>
                <a:spLocks/>
              </p:cNvSpPr>
              <p:nvPr/>
            </p:nvSpPr>
            <p:spPr bwMode="auto">
              <a:xfrm>
                <a:off x="2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3" name="Freeform 1331"/>
              <p:cNvSpPr>
                <a:spLocks/>
              </p:cNvSpPr>
              <p:nvPr/>
            </p:nvSpPr>
            <p:spPr bwMode="auto">
              <a:xfrm>
                <a:off x="3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4" name="Freeform 1332"/>
              <p:cNvSpPr>
                <a:spLocks/>
              </p:cNvSpPr>
              <p:nvPr/>
            </p:nvSpPr>
            <p:spPr bwMode="auto">
              <a:xfrm>
                <a:off x="3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5" name="Freeform 1333"/>
              <p:cNvSpPr>
                <a:spLocks/>
              </p:cNvSpPr>
              <p:nvPr/>
            </p:nvSpPr>
            <p:spPr bwMode="auto">
              <a:xfrm>
                <a:off x="3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6" name="Freeform 1334"/>
              <p:cNvSpPr>
                <a:spLocks/>
              </p:cNvSpPr>
              <p:nvPr/>
            </p:nvSpPr>
            <p:spPr bwMode="auto">
              <a:xfrm>
                <a:off x="3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7" name="Freeform 1335"/>
              <p:cNvSpPr>
                <a:spLocks/>
              </p:cNvSpPr>
              <p:nvPr/>
            </p:nvSpPr>
            <p:spPr bwMode="auto">
              <a:xfrm>
                <a:off x="3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8" name="Freeform 1336"/>
              <p:cNvSpPr>
                <a:spLocks/>
              </p:cNvSpPr>
              <p:nvPr/>
            </p:nvSpPr>
            <p:spPr bwMode="auto">
              <a:xfrm>
                <a:off x="3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19" name="Freeform 1337"/>
              <p:cNvSpPr>
                <a:spLocks/>
              </p:cNvSpPr>
              <p:nvPr/>
            </p:nvSpPr>
            <p:spPr bwMode="auto">
              <a:xfrm>
                <a:off x="3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0" name="Freeform 1338"/>
              <p:cNvSpPr>
                <a:spLocks/>
              </p:cNvSpPr>
              <p:nvPr/>
            </p:nvSpPr>
            <p:spPr bwMode="auto">
              <a:xfrm>
                <a:off x="3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1" name="Freeform 1339"/>
              <p:cNvSpPr>
                <a:spLocks/>
              </p:cNvSpPr>
              <p:nvPr/>
            </p:nvSpPr>
            <p:spPr bwMode="auto">
              <a:xfrm>
                <a:off x="3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2" name="Freeform 1340"/>
              <p:cNvSpPr>
                <a:spLocks/>
              </p:cNvSpPr>
              <p:nvPr/>
            </p:nvSpPr>
            <p:spPr bwMode="auto">
              <a:xfrm>
                <a:off x="4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3" name="Freeform 1341"/>
              <p:cNvSpPr>
                <a:spLocks/>
              </p:cNvSpPr>
              <p:nvPr/>
            </p:nvSpPr>
            <p:spPr bwMode="auto">
              <a:xfrm>
                <a:off x="4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4" name="Freeform 1342"/>
              <p:cNvSpPr>
                <a:spLocks/>
              </p:cNvSpPr>
              <p:nvPr/>
            </p:nvSpPr>
            <p:spPr bwMode="auto">
              <a:xfrm>
                <a:off x="4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5" name="Freeform 1343"/>
              <p:cNvSpPr>
                <a:spLocks/>
              </p:cNvSpPr>
              <p:nvPr/>
            </p:nvSpPr>
            <p:spPr bwMode="auto">
              <a:xfrm>
                <a:off x="4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6" name="Freeform 1344"/>
              <p:cNvSpPr>
                <a:spLocks/>
              </p:cNvSpPr>
              <p:nvPr/>
            </p:nvSpPr>
            <p:spPr bwMode="auto">
              <a:xfrm>
                <a:off x="4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7" name="Freeform 1345"/>
              <p:cNvSpPr>
                <a:spLocks/>
              </p:cNvSpPr>
              <p:nvPr/>
            </p:nvSpPr>
            <p:spPr bwMode="auto">
              <a:xfrm>
                <a:off x="4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8" name="Freeform 1346"/>
              <p:cNvSpPr>
                <a:spLocks/>
              </p:cNvSpPr>
              <p:nvPr/>
            </p:nvSpPr>
            <p:spPr bwMode="auto">
              <a:xfrm>
                <a:off x="4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29" name="Freeform 1347"/>
              <p:cNvSpPr>
                <a:spLocks/>
              </p:cNvSpPr>
              <p:nvPr/>
            </p:nvSpPr>
            <p:spPr bwMode="auto">
              <a:xfrm>
                <a:off x="4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0" name="Freeform 1348"/>
              <p:cNvSpPr>
                <a:spLocks/>
              </p:cNvSpPr>
              <p:nvPr/>
            </p:nvSpPr>
            <p:spPr bwMode="auto">
              <a:xfrm>
                <a:off x="5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1" name="Freeform 1349"/>
              <p:cNvSpPr>
                <a:spLocks/>
              </p:cNvSpPr>
              <p:nvPr/>
            </p:nvSpPr>
            <p:spPr bwMode="auto">
              <a:xfrm>
                <a:off x="5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2" name="Freeform 1350"/>
              <p:cNvSpPr>
                <a:spLocks/>
              </p:cNvSpPr>
              <p:nvPr/>
            </p:nvSpPr>
            <p:spPr bwMode="auto">
              <a:xfrm>
                <a:off x="5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3" name="Freeform 1351"/>
              <p:cNvSpPr>
                <a:spLocks/>
              </p:cNvSpPr>
              <p:nvPr/>
            </p:nvSpPr>
            <p:spPr bwMode="auto">
              <a:xfrm>
                <a:off x="5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4" name="Freeform 1352"/>
              <p:cNvSpPr>
                <a:spLocks/>
              </p:cNvSpPr>
              <p:nvPr/>
            </p:nvSpPr>
            <p:spPr bwMode="auto">
              <a:xfrm>
                <a:off x="5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5" name="Freeform 1353"/>
              <p:cNvSpPr>
                <a:spLocks/>
              </p:cNvSpPr>
              <p:nvPr/>
            </p:nvSpPr>
            <p:spPr bwMode="auto">
              <a:xfrm>
                <a:off x="5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6" name="Freeform 1354"/>
              <p:cNvSpPr>
                <a:spLocks/>
              </p:cNvSpPr>
              <p:nvPr/>
            </p:nvSpPr>
            <p:spPr bwMode="auto">
              <a:xfrm>
                <a:off x="5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7" name="Freeform 1355"/>
              <p:cNvSpPr>
                <a:spLocks/>
              </p:cNvSpPr>
              <p:nvPr/>
            </p:nvSpPr>
            <p:spPr bwMode="auto">
              <a:xfrm>
                <a:off x="5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8" name="Freeform 1356"/>
              <p:cNvSpPr>
                <a:spLocks/>
              </p:cNvSpPr>
              <p:nvPr/>
            </p:nvSpPr>
            <p:spPr bwMode="auto">
              <a:xfrm>
                <a:off x="6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39" name="Freeform 1357"/>
              <p:cNvSpPr>
                <a:spLocks/>
              </p:cNvSpPr>
              <p:nvPr/>
            </p:nvSpPr>
            <p:spPr bwMode="auto">
              <a:xfrm>
                <a:off x="6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0" name="Freeform 1358"/>
              <p:cNvSpPr>
                <a:spLocks/>
              </p:cNvSpPr>
              <p:nvPr/>
            </p:nvSpPr>
            <p:spPr bwMode="auto">
              <a:xfrm>
                <a:off x="6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1" name="Freeform 1359"/>
              <p:cNvSpPr>
                <a:spLocks/>
              </p:cNvSpPr>
              <p:nvPr/>
            </p:nvSpPr>
            <p:spPr bwMode="auto">
              <a:xfrm>
                <a:off x="6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2" name="Freeform 1360"/>
              <p:cNvSpPr>
                <a:spLocks/>
              </p:cNvSpPr>
              <p:nvPr/>
            </p:nvSpPr>
            <p:spPr bwMode="auto">
              <a:xfrm>
                <a:off x="6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3" name="Freeform 1361"/>
              <p:cNvSpPr>
                <a:spLocks/>
              </p:cNvSpPr>
              <p:nvPr/>
            </p:nvSpPr>
            <p:spPr bwMode="auto">
              <a:xfrm>
                <a:off x="6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4" name="Freeform 1362"/>
              <p:cNvSpPr>
                <a:spLocks/>
              </p:cNvSpPr>
              <p:nvPr/>
            </p:nvSpPr>
            <p:spPr bwMode="auto">
              <a:xfrm>
                <a:off x="6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5" name="Freeform 1363"/>
              <p:cNvSpPr>
                <a:spLocks/>
              </p:cNvSpPr>
              <p:nvPr/>
            </p:nvSpPr>
            <p:spPr bwMode="auto">
              <a:xfrm>
                <a:off x="6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6" name="Freeform 1364"/>
              <p:cNvSpPr>
                <a:spLocks/>
              </p:cNvSpPr>
              <p:nvPr/>
            </p:nvSpPr>
            <p:spPr bwMode="auto">
              <a:xfrm>
                <a:off x="6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7" name="Freeform 1365"/>
              <p:cNvSpPr>
                <a:spLocks/>
              </p:cNvSpPr>
              <p:nvPr/>
            </p:nvSpPr>
            <p:spPr bwMode="auto">
              <a:xfrm>
                <a:off x="7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8" name="Freeform 1366"/>
              <p:cNvSpPr>
                <a:spLocks/>
              </p:cNvSpPr>
              <p:nvPr/>
            </p:nvSpPr>
            <p:spPr bwMode="auto">
              <a:xfrm>
                <a:off x="7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49" name="Freeform 1367"/>
              <p:cNvSpPr>
                <a:spLocks/>
              </p:cNvSpPr>
              <p:nvPr/>
            </p:nvSpPr>
            <p:spPr bwMode="auto">
              <a:xfrm>
                <a:off x="7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0" name="Freeform 1368"/>
              <p:cNvSpPr>
                <a:spLocks/>
              </p:cNvSpPr>
              <p:nvPr/>
            </p:nvSpPr>
            <p:spPr bwMode="auto">
              <a:xfrm>
                <a:off x="7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1" name="Freeform 1369"/>
              <p:cNvSpPr>
                <a:spLocks/>
              </p:cNvSpPr>
              <p:nvPr/>
            </p:nvSpPr>
            <p:spPr bwMode="auto">
              <a:xfrm>
                <a:off x="7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2" name="Freeform 1370"/>
              <p:cNvSpPr>
                <a:spLocks/>
              </p:cNvSpPr>
              <p:nvPr/>
            </p:nvSpPr>
            <p:spPr bwMode="auto">
              <a:xfrm>
                <a:off x="7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3" name="Freeform 1371"/>
              <p:cNvSpPr>
                <a:spLocks/>
              </p:cNvSpPr>
              <p:nvPr/>
            </p:nvSpPr>
            <p:spPr bwMode="auto">
              <a:xfrm>
                <a:off x="7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4" name="Freeform 1372"/>
              <p:cNvSpPr>
                <a:spLocks/>
              </p:cNvSpPr>
              <p:nvPr/>
            </p:nvSpPr>
            <p:spPr bwMode="auto">
              <a:xfrm>
                <a:off x="7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5" name="Freeform 1373"/>
              <p:cNvSpPr>
                <a:spLocks/>
              </p:cNvSpPr>
              <p:nvPr/>
            </p:nvSpPr>
            <p:spPr bwMode="auto">
              <a:xfrm>
                <a:off x="8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6" name="Freeform 1374"/>
              <p:cNvSpPr>
                <a:spLocks/>
              </p:cNvSpPr>
              <p:nvPr/>
            </p:nvSpPr>
            <p:spPr bwMode="auto">
              <a:xfrm>
                <a:off x="8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7" name="Freeform 1375"/>
              <p:cNvSpPr>
                <a:spLocks/>
              </p:cNvSpPr>
              <p:nvPr/>
            </p:nvSpPr>
            <p:spPr bwMode="auto">
              <a:xfrm>
                <a:off x="8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8" name="Freeform 1376"/>
              <p:cNvSpPr>
                <a:spLocks/>
              </p:cNvSpPr>
              <p:nvPr/>
            </p:nvSpPr>
            <p:spPr bwMode="auto">
              <a:xfrm>
                <a:off x="8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59" name="Freeform 1377"/>
              <p:cNvSpPr>
                <a:spLocks/>
              </p:cNvSpPr>
              <p:nvPr/>
            </p:nvSpPr>
            <p:spPr bwMode="auto">
              <a:xfrm>
                <a:off x="8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0" name="Freeform 1378"/>
              <p:cNvSpPr>
                <a:spLocks/>
              </p:cNvSpPr>
              <p:nvPr/>
            </p:nvSpPr>
            <p:spPr bwMode="auto">
              <a:xfrm>
                <a:off x="8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1" name="Freeform 1379"/>
              <p:cNvSpPr>
                <a:spLocks/>
              </p:cNvSpPr>
              <p:nvPr/>
            </p:nvSpPr>
            <p:spPr bwMode="auto">
              <a:xfrm>
                <a:off x="8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2" name="Freeform 1380"/>
              <p:cNvSpPr>
                <a:spLocks/>
              </p:cNvSpPr>
              <p:nvPr/>
            </p:nvSpPr>
            <p:spPr bwMode="auto">
              <a:xfrm>
                <a:off x="8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3" name="Freeform 1381"/>
              <p:cNvSpPr>
                <a:spLocks/>
              </p:cNvSpPr>
              <p:nvPr/>
            </p:nvSpPr>
            <p:spPr bwMode="auto">
              <a:xfrm>
                <a:off x="9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4" name="Freeform 1382"/>
              <p:cNvSpPr>
                <a:spLocks/>
              </p:cNvSpPr>
              <p:nvPr/>
            </p:nvSpPr>
            <p:spPr bwMode="auto">
              <a:xfrm>
                <a:off x="9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5" name="Freeform 1383"/>
              <p:cNvSpPr>
                <a:spLocks/>
              </p:cNvSpPr>
              <p:nvPr/>
            </p:nvSpPr>
            <p:spPr bwMode="auto">
              <a:xfrm>
                <a:off x="9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6" name="Freeform 1384"/>
              <p:cNvSpPr>
                <a:spLocks/>
              </p:cNvSpPr>
              <p:nvPr/>
            </p:nvSpPr>
            <p:spPr bwMode="auto">
              <a:xfrm>
                <a:off x="9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7" name="Freeform 1385"/>
              <p:cNvSpPr>
                <a:spLocks/>
              </p:cNvSpPr>
              <p:nvPr/>
            </p:nvSpPr>
            <p:spPr bwMode="auto">
              <a:xfrm>
                <a:off x="9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8" name="Freeform 1386"/>
              <p:cNvSpPr>
                <a:spLocks/>
              </p:cNvSpPr>
              <p:nvPr/>
            </p:nvSpPr>
            <p:spPr bwMode="auto">
              <a:xfrm>
                <a:off x="9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69" name="Freeform 1387"/>
              <p:cNvSpPr>
                <a:spLocks/>
              </p:cNvSpPr>
              <p:nvPr/>
            </p:nvSpPr>
            <p:spPr bwMode="auto">
              <a:xfrm>
                <a:off x="9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0" name="Freeform 1388"/>
              <p:cNvSpPr>
                <a:spLocks/>
              </p:cNvSpPr>
              <p:nvPr/>
            </p:nvSpPr>
            <p:spPr bwMode="auto">
              <a:xfrm>
                <a:off x="9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1" name="Freeform 1389"/>
              <p:cNvSpPr>
                <a:spLocks/>
              </p:cNvSpPr>
              <p:nvPr/>
            </p:nvSpPr>
            <p:spPr bwMode="auto">
              <a:xfrm>
                <a:off x="9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2" name="Freeform 1390"/>
              <p:cNvSpPr>
                <a:spLocks/>
              </p:cNvSpPr>
              <p:nvPr/>
            </p:nvSpPr>
            <p:spPr bwMode="auto">
              <a:xfrm>
                <a:off x="10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3" name="Freeform 1391"/>
              <p:cNvSpPr>
                <a:spLocks/>
              </p:cNvSpPr>
              <p:nvPr/>
            </p:nvSpPr>
            <p:spPr bwMode="auto">
              <a:xfrm>
                <a:off x="10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4" name="Freeform 1392"/>
              <p:cNvSpPr>
                <a:spLocks/>
              </p:cNvSpPr>
              <p:nvPr/>
            </p:nvSpPr>
            <p:spPr bwMode="auto">
              <a:xfrm>
                <a:off x="10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5" name="Freeform 1393"/>
              <p:cNvSpPr>
                <a:spLocks/>
              </p:cNvSpPr>
              <p:nvPr/>
            </p:nvSpPr>
            <p:spPr bwMode="auto">
              <a:xfrm>
                <a:off x="10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6" name="Freeform 1394"/>
              <p:cNvSpPr>
                <a:spLocks/>
              </p:cNvSpPr>
              <p:nvPr/>
            </p:nvSpPr>
            <p:spPr bwMode="auto">
              <a:xfrm>
                <a:off x="10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7" name="Freeform 1395"/>
              <p:cNvSpPr>
                <a:spLocks/>
              </p:cNvSpPr>
              <p:nvPr/>
            </p:nvSpPr>
            <p:spPr bwMode="auto">
              <a:xfrm>
                <a:off x="10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8" name="Freeform 1396"/>
              <p:cNvSpPr>
                <a:spLocks/>
              </p:cNvSpPr>
              <p:nvPr/>
            </p:nvSpPr>
            <p:spPr bwMode="auto">
              <a:xfrm>
                <a:off x="10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79" name="Freeform 1397"/>
              <p:cNvSpPr>
                <a:spLocks/>
              </p:cNvSpPr>
              <p:nvPr/>
            </p:nvSpPr>
            <p:spPr bwMode="auto">
              <a:xfrm>
                <a:off x="10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0" name="Freeform 1398"/>
              <p:cNvSpPr>
                <a:spLocks/>
              </p:cNvSpPr>
              <p:nvPr/>
            </p:nvSpPr>
            <p:spPr bwMode="auto">
              <a:xfrm>
                <a:off x="11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1" name="Freeform 1399"/>
              <p:cNvSpPr>
                <a:spLocks/>
              </p:cNvSpPr>
              <p:nvPr/>
            </p:nvSpPr>
            <p:spPr bwMode="auto">
              <a:xfrm>
                <a:off x="11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2" name="Freeform 1400"/>
              <p:cNvSpPr>
                <a:spLocks/>
              </p:cNvSpPr>
              <p:nvPr/>
            </p:nvSpPr>
            <p:spPr bwMode="auto">
              <a:xfrm>
                <a:off x="11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3" name="Freeform 1401"/>
              <p:cNvSpPr>
                <a:spLocks/>
              </p:cNvSpPr>
              <p:nvPr/>
            </p:nvSpPr>
            <p:spPr bwMode="auto">
              <a:xfrm>
                <a:off x="11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4" name="Freeform 1402"/>
              <p:cNvSpPr>
                <a:spLocks/>
              </p:cNvSpPr>
              <p:nvPr/>
            </p:nvSpPr>
            <p:spPr bwMode="auto">
              <a:xfrm>
                <a:off x="11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5" name="Freeform 1403"/>
              <p:cNvSpPr>
                <a:spLocks/>
              </p:cNvSpPr>
              <p:nvPr/>
            </p:nvSpPr>
            <p:spPr bwMode="auto">
              <a:xfrm>
                <a:off x="11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6" name="Freeform 1404"/>
              <p:cNvSpPr>
                <a:spLocks/>
              </p:cNvSpPr>
              <p:nvPr/>
            </p:nvSpPr>
            <p:spPr bwMode="auto">
              <a:xfrm>
                <a:off x="11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7" name="Freeform 1405"/>
              <p:cNvSpPr>
                <a:spLocks/>
              </p:cNvSpPr>
              <p:nvPr/>
            </p:nvSpPr>
            <p:spPr bwMode="auto">
              <a:xfrm>
                <a:off x="11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8" name="Freeform 1406"/>
              <p:cNvSpPr>
                <a:spLocks/>
              </p:cNvSpPr>
              <p:nvPr/>
            </p:nvSpPr>
            <p:spPr bwMode="auto">
              <a:xfrm>
                <a:off x="12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89" name="Freeform 1407"/>
              <p:cNvSpPr>
                <a:spLocks/>
              </p:cNvSpPr>
              <p:nvPr/>
            </p:nvSpPr>
            <p:spPr bwMode="auto">
              <a:xfrm>
                <a:off x="12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0" name="Freeform 1408"/>
              <p:cNvSpPr>
                <a:spLocks/>
              </p:cNvSpPr>
              <p:nvPr/>
            </p:nvSpPr>
            <p:spPr bwMode="auto">
              <a:xfrm>
                <a:off x="12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1" name="Freeform 1409"/>
              <p:cNvSpPr>
                <a:spLocks/>
              </p:cNvSpPr>
              <p:nvPr/>
            </p:nvSpPr>
            <p:spPr bwMode="auto">
              <a:xfrm>
                <a:off x="12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2" name="Freeform 1410"/>
              <p:cNvSpPr>
                <a:spLocks/>
              </p:cNvSpPr>
              <p:nvPr/>
            </p:nvSpPr>
            <p:spPr bwMode="auto">
              <a:xfrm>
                <a:off x="12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3" name="Freeform 1411"/>
              <p:cNvSpPr>
                <a:spLocks/>
              </p:cNvSpPr>
              <p:nvPr/>
            </p:nvSpPr>
            <p:spPr bwMode="auto">
              <a:xfrm>
                <a:off x="12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4" name="Freeform 1412"/>
              <p:cNvSpPr>
                <a:spLocks/>
              </p:cNvSpPr>
              <p:nvPr/>
            </p:nvSpPr>
            <p:spPr bwMode="auto">
              <a:xfrm>
                <a:off x="12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5" name="Freeform 1413"/>
              <p:cNvSpPr>
                <a:spLocks/>
              </p:cNvSpPr>
              <p:nvPr/>
            </p:nvSpPr>
            <p:spPr bwMode="auto">
              <a:xfrm>
                <a:off x="12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6" name="Freeform 1414"/>
              <p:cNvSpPr>
                <a:spLocks/>
              </p:cNvSpPr>
              <p:nvPr/>
            </p:nvSpPr>
            <p:spPr bwMode="auto">
              <a:xfrm>
                <a:off x="12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7" name="Freeform 1415"/>
              <p:cNvSpPr>
                <a:spLocks/>
              </p:cNvSpPr>
              <p:nvPr/>
            </p:nvSpPr>
            <p:spPr bwMode="auto">
              <a:xfrm>
                <a:off x="13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8" name="Freeform 1416"/>
              <p:cNvSpPr>
                <a:spLocks/>
              </p:cNvSpPr>
              <p:nvPr/>
            </p:nvSpPr>
            <p:spPr bwMode="auto">
              <a:xfrm>
                <a:off x="13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99" name="Freeform 1417"/>
              <p:cNvSpPr>
                <a:spLocks/>
              </p:cNvSpPr>
              <p:nvPr/>
            </p:nvSpPr>
            <p:spPr bwMode="auto">
              <a:xfrm>
                <a:off x="13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0" name="Freeform 1418"/>
              <p:cNvSpPr>
                <a:spLocks/>
              </p:cNvSpPr>
              <p:nvPr/>
            </p:nvSpPr>
            <p:spPr bwMode="auto">
              <a:xfrm>
                <a:off x="13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1" name="Freeform 1419"/>
              <p:cNvSpPr>
                <a:spLocks/>
              </p:cNvSpPr>
              <p:nvPr/>
            </p:nvSpPr>
            <p:spPr bwMode="auto">
              <a:xfrm>
                <a:off x="13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2" name="Freeform 1420"/>
              <p:cNvSpPr>
                <a:spLocks/>
              </p:cNvSpPr>
              <p:nvPr/>
            </p:nvSpPr>
            <p:spPr bwMode="auto">
              <a:xfrm>
                <a:off x="13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3" name="Freeform 1421"/>
              <p:cNvSpPr>
                <a:spLocks/>
              </p:cNvSpPr>
              <p:nvPr/>
            </p:nvSpPr>
            <p:spPr bwMode="auto">
              <a:xfrm>
                <a:off x="13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4" name="Freeform 1422"/>
              <p:cNvSpPr>
                <a:spLocks/>
              </p:cNvSpPr>
              <p:nvPr/>
            </p:nvSpPr>
            <p:spPr bwMode="auto">
              <a:xfrm>
                <a:off x="13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5" name="Freeform 1423"/>
              <p:cNvSpPr>
                <a:spLocks/>
              </p:cNvSpPr>
              <p:nvPr/>
            </p:nvSpPr>
            <p:spPr bwMode="auto">
              <a:xfrm>
                <a:off x="14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6" name="Freeform 1424"/>
              <p:cNvSpPr>
                <a:spLocks/>
              </p:cNvSpPr>
              <p:nvPr/>
            </p:nvSpPr>
            <p:spPr bwMode="auto">
              <a:xfrm>
                <a:off x="14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7" name="Freeform 1425"/>
              <p:cNvSpPr>
                <a:spLocks/>
              </p:cNvSpPr>
              <p:nvPr/>
            </p:nvSpPr>
            <p:spPr bwMode="auto">
              <a:xfrm>
                <a:off x="14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8" name="Freeform 1426"/>
              <p:cNvSpPr>
                <a:spLocks/>
              </p:cNvSpPr>
              <p:nvPr/>
            </p:nvSpPr>
            <p:spPr bwMode="auto">
              <a:xfrm>
                <a:off x="14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09" name="Freeform 1427"/>
              <p:cNvSpPr>
                <a:spLocks/>
              </p:cNvSpPr>
              <p:nvPr/>
            </p:nvSpPr>
            <p:spPr bwMode="auto">
              <a:xfrm>
                <a:off x="14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0" name="Freeform 1428"/>
              <p:cNvSpPr>
                <a:spLocks/>
              </p:cNvSpPr>
              <p:nvPr/>
            </p:nvSpPr>
            <p:spPr bwMode="auto">
              <a:xfrm>
                <a:off x="14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1" name="Freeform 1429"/>
              <p:cNvSpPr>
                <a:spLocks/>
              </p:cNvSpPr>
              <p:nvPr/>
            </p:nvSpPr>
            <p:spPr bwMode="auto">
              <a:xfrm>
                <a:off x="14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2" name="Freeform 1430"/>
              <p:cNvSpPr>
                <a:spLocks/>
              </p:cNvSpPr>
              <p:nvPr/>
            </p:nvSpPr>
            <p:spPr bwMode="auto">
              <a:xfrm>
                <a:off x="14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3" name="Freeform 1431"/>
              <p:cNvSpPr>
                <a:spLocks/>
              </p:cNvSpPr>
              <p:nvPr/>
            </p:nvSpPr>
            <p:spPr bwMode="auto">
              <a:xfrm>
                <a:off x="15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4" name="Freeform 1432"/>
              <p:cNvSpPr>
                <a:spLocks/>
              </p:cNvSpPr>
              <p:nvPr/>
            </p:nvSpPr>
            <p:spPr bwMode="auto">
              <a:xfrm>
                <a:off x="15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5" name="Freeform 1433"/>
              <p:cNvSpPr>
                <a:spLocks/>
              </p:cNvSpPr>
              <p:nvPr/>
            </p:nvSpPr>
            <p:spPr bwMode="auto">
              <a:xfrm>
                <a:off x="15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6" name="Freeform 1434"/>
              <p:cNvSpPr>
                <a:spLocks/>
              </p:cNvSpPr>
              <p:nvPr/>
            </p:nvSpPr>
            <p:spPr bwMode="auto">
              <a:xfrm>
                <a:off x="15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7" name="Freeform 1435"/>
              <p:cNvSpPr>
                <a:spLocks/>
              </p:cNvSpPr>
              <p:nvPr/>
            </p:nvSpPr>
            <p:spPr bwMode="auto">
              <a:xfrm>
                <a:off x="15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8" name="Freeform 1436"/>
              <p:cNvSpPr>
                <a:spLocks/>
              </p:cNvSpPr>
              <p:nvPr/>
            </p:nvSpPr>
            <p:spPr bwMode="auto">
              <a:xfrm>
                <a:off x="15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19" name="Freeform 1437"/>
              <p:cNvSpPr>
                <a:spLocks/>
              </p:cNvSpPr>
              <p:nvPr/>
            </p:nvSpPr>
            <p:spPr bwMode="auto">
              <a:xfrm>
                <a:off x="15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0" name="Freeform 1438"/>
              <p:cNvSpPr>
                <a:spLocks/>
              </p:cNvSpPr>
              <p:nvPr/>
            </p:nvSpPr>
            <p:spPr bwMode="auto">
              <a:xfrm>
                <a:off x="15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1" name="Freeform 1439"/>
              <p:cNvSpPr>
                <a:spLocks/>
              </p:cNvSpPr>
              <p:nvPr/>
            </p:nvSpPr>
            <p:spPr bwMode="auto">
              <a:xfrm>
                <a:off x="15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2" name="Freeform 1440"/>
              <p:cNvSpPr>
                <a:spLocks/>
              </p:cNvSpPr>
              <p:nvPr/>
            </p:nvSpPr>
            <p:spPr bwMode="auto">
              <a:xfrm>
                <a:off x="16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3" name="Freeform 1441"/>
              <p:cNvSpPr>
                <a:spLocks/>
              </p:cNvSpPr>
              <p:nvPr/>
            </p:nvSpPr>
            <p:spPr bwMode="auto">
              <a:xfrm>
                <a:off x="16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4" name="Freeform 1442"/>
              <p:cNvSpPr>
                <a:spLocks/>
              </p:cNvSpPr>
              <p:nvPr/>
            </p:nvSpPr>
            <p:spPr bwMode="auto">
              <a:xfrm>
                <a:off x="16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5" name="Freeform 1443"/>
              <p:cNvSpPr>
                <a:spLocks/>
              </p:cNvSpPr>
              <p:nvPr/>
            </p:nvSpPr>
            <p:spPr bwMode="auto">
              <a:xfrm>
                <a:off x="16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6" name="Freeform 1444"/>
              <p:cNvSpPr>
                <a:spLocks/>
              </p:cNvSpPr>
              <p:nvPr/>
            </p:nvSpPr>
            <p:spPr bwMode="auto">
              <a:xfrm>
                <a:off x="16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7" name="Freeform 1445"/>
              <p:cNvSpPr>
                <a:spLocks/>
              </p:cNvSpPr>
              <p:nvPr/>
            </p:nvSpPr>
            <p:spPr bwMode="auto">
              <a:xfrm>
                <a:off x="16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8" name="Freeform 1446"/>
              <p:cNvSpPr>
                <a:spLocks/>
              </p:cNvSpPr>
              <p:nvPr/>
            </p:nvSpPr>
            <p:spPr bwMode="auto">
              <a:xfrm>
                <a:off x="16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29" name="Freeform 1447"/>
              <p:cNvSpPr>
                <a:spLocks/>
              </p:cNvSpPr>
              <p:nvPr/>
            </p:nvSpPr>
            <p:spPr bwMode="auto">
              <a:xfrm>
                <a:off x="16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0" name="Freeform 1448"/>
              <p:cNvSpPr>
                <a:spLocks/>
              </p:cNvSpPr>
              <p:nvPr/>
            </p:nvSpPr>
            <p:spPr bwMode="auto">
              <a:xfrm>
                <a:off x="17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1" name="Freeform 1449"/>
              <p:cNvSpPr>
                <a:spLocks/>
              </p:cNvSpPr>
              <p:nvPr/>
            </p:nvSpPr>
            <p:spPr bwMode="auto">
              <a:xfrm>
                <a:off x="17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2" name="Freeform 1450"/>
              <p:cNvSpPr>
                <a:spLocks/>
              </p:cNvSpPr>
              <p:nvPr/>
            </p:nvSpPr>
            <p:spPr bwMode="auto">
              <a:xfrm>
                <a:off x="17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3" name="Freeform 1451"/>
              <p:cNvSpPr>
                <a:spLocks/>
              </p:cNvSpPr>
              <p:nvPr/>
            </p:nvSpPr>
            <p:spPr bwMode="auto">
              <a:xfrm>
                <a:off x="17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4" name="Freeform 1452"/>
              <p:cNvSpPr>
                <a:spLocks/>
              </p:cNvSpPr>
              <p:nvPr/>
            </p:nvSpPr>
            <p:spPr bwMode="auto">
              <a:xfrm>
                <a:off x="17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5" name="Freeform 1453"/>
              <p:cNvSpPr>
                <a:spLocks/>
              </p:cNvSpPr>
              <p:nvPr/>
            </p:nvSpPr>
            <p:spPr bwMode="auto">
              <a:xfrm>
                <a:off x="17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6" name="Freeform 1454"/>
              <p:cNvSpPr>
                <a:spLocks/>
              </p:cNvSpPr>
              <p:nvPr/>
            </p:nvSpPr>
            <p:spPr bwMode="auto">
              <a:xfrm>
                <a:off x="17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7" name="Freeform 1455"/>
              <p:cNvSpPr>
                <a:spLocks/>
              </p:cNvSpPr>
              <p:nvPr/>
            </p:nvSpPr>
            <p:spPr bwMode="auto">
              <a:xfrm>
                <a:off x="17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8" name="Freeform 1456"/>
              <p:cNvSpPr>
                <a:spLocks/>
              </p:cNvSpPr>
              <p:nvPr/>
            </p:nvSpPr>
            <p:spPr bwMode="auto">
              <a:xfrm>
                <a:off x="18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39" name="Freeform 1457"/>
              <p:cNvSpPr>
                <a:spLocks/>
              </p:cNvSpPr>
              <p:nvPr/>
            </p:nvSpPr>
            <p:spPr bwMode="auto">
              <a:xfrm>
                <a:off x="18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0" name="Freeform 1458"/>
              <p:cNvSpPr>
                <a:spLocks/>
              </p:cNvSpPr>
              <p:nvPr/>
            </p:nvSpPr>
            <p:spPr bwMode="auto">
              <a:xfrm>
                <a:off x="18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1" name="Freeform 1459"/>
              <p:cNvSpPr>
                <a:spLocks/>
              </p:cNvSpPr>
              <p:nvPr/>
            </p:nvSpPr>
            <p:spPr bwMode="auto">
              <a:xfrm>
                <a:off x="18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2" name="Freeform 1460"/>
              <p:cNvSpPr>
                <a:spLocks/>
              </p:cNvSpPr>
              <p:nvPr/>
            </p:nvSpPr>
            <p:spPr bwMode="auto">
              <a:xfrm>
                <a:off x="18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3" name="Freeform 1461"/>
              <p:cNvSpPr>
                <a:spLocks/>
              </p:cNvSpPr>
              <p:nvPr/>
            </p:nvSpPr>
            <p:spPr bwMode="auto">
              <a:xfrm>
                <a:off x="18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4" name="Freeform 1462"/>
              <p:cNvSpPr>
                <a:spLocks/>
              </p:cNvSpPr>
              <p:nvPr/>
            </p:nvSpPr>
            <p:spPr bwMode="auto">
              <a:xfrm>
                <a:off x="18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5" name="Freeform 1463"/>
              <p:cNvSpPr>
                <a:spLocks/>
              </p:cNvSpPr>
              <p:nvPr/>
            </p:nvSpPr>
            <p:spPr bwMode="auto">
              <a:xfrm>
                <a:off x="18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6" name="Freeform 1464"/>
              <p:cNvSpPr>
                <a:spLocks/>
              </p:cNvSpPr>
              <p:nvPr/>
            </p:nvSpPr>
            <p:spPr bwMode="auto">
              <a:xfrm>
                <a:off x="18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7" name="Freeform 1465"/>
              <p:cNvSpPr>
                <a:spLocks/>
              </p:cNvSpPr>
              <p:nvPr/>
            </p:nvSpPr>
            <p:spPr bwMode="auto">
              <a:xfrm>
                <a:off x="19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8" name="Freeform 1466"/>
              <p:cNvSpPr>
                <a:spLocks/>
              </p:cNvSpPr>
              <p:nvPr/>
            </p:nvSpPr>
            <p:spPr bwMode="auto">
              <a:xfrm>
                <a:off x="19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49" name="Freeform 1467"/>
              <p:cNvSpPr>
                <a:spLocks/>
              </p:cNvSpPr>
              <p:nvPr/>
            </p:nvSpPr>
            <p:spPr bwMode="auto">
              <a:xfrm>
                <a:off x="19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0" name="Freeform 1468"/>
              <p:cNvSpPr>
                <a:spLocks/>
              </p:cNvSpPr>
              <p:nvPr/>
            </p:nvSpPr>
            <p:spPr bwMode="auto">
              <a:xfrm>
                <a:off x="19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1" name="Freeform 1469"/>
              <p:cNvSpPr>
                <a:spLocks/>
              </p:cNvSpPr>
              <p:nvPr/>
            </p:nvSpPr>
            <p:spPr bwMode="auto">
              <a:xfrm>
                <a:off x="19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2" name="Freeform 1470"/>
              <p:cNvSpPr>
                <a:spLocks/>
              </p:cNvSpPr>
              <p:nvPr/>
            </p:nvSpPr>
            <p:spPr bwMode="auto">
              <a:xfrm>
                <a:off x="19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3" name="Freeform 1471"/>
              <p:cNvSpPr>
                <a:spLocks/>
              </p:cNvSpPr>
              <p:nvPr/>
            </p:nvSpPr>
            <p:spPr bwMode="auto">
              <a:xfrm>
                <a:off x="19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4" name="Freeform 1472"/>
              <p:cNvSpPr>
                <a:spLocks/>
              </p:cNvSpPr>
              <p:nvPr/>
            </p:nvSpPr>
            <p:spPr bwMode="auto">
              <a:xfrm>
                <a:off x="19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5" name="Freeform 1473"/>
              <p:cNvSpPr>
                <a:spLocks/>
              </p:cNvSpPr>
              <p:nvPr/>
            </p:nvSpPr>
            <p:spPr bwMode="auto">
              <a:xfrm>
                <a:off x="20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6" name="Freeform 1474"/>
              <p:cNvSpPr>
                <a:spLocks/>
              </p:cNvSpPr>
              <p:nvPr/>
            </p:nvSpPr>
            <p:spPr bwMode="auto">
              <a:xfrm>
                <a:off x="20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7" name="Freeform 1475"/>
              <p:cNvSpPr>
                <a:spLocks/>
              </p:cNvSpPr>
              <p:nvPr/>
            </p:nvSpPr>
            <p:spPr bwMode="auto">
              <a:xfrm>
                <a:off x="20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8" name="Freeform 1476"/>
              <p:cNvSpPr>
                <a:spLocks/>
              </p:cNvSpPr>
              <p:nvPr/>
            </p:nvSpPr>
            <p:spPr bwMode="auto">
              <a:xfrm>
                <a:off x="20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59" name="Freeform 1477"/>
              <p:cNvSpPr>
                <a:spLocks/>
              </p:cNvSpPr>
              <p:nvPr/>
            </p:nvSpPr>
            <p:spPr bwMode="auto">
              <a:xfrm>
                <a:off x="20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0" name="Freeform 1478"/>
              <p:cNvSpPr>
                <a:spLocks/>
              </p:cNvSpPr>
              <p:nvPr/>
            </p:nvSpPr>
            <p:spPr bwMode="auto">
              <a:xfrm>
                <a:off x="20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1" name="Freeform 1479"/>
              <p:cNvSpPr>
                <a:spLocks/>
              </p:cNvSpPr>
              <p:nvPr/>
            </p:nvSpPr>
            <p:spPr bwMode="auto">
              <a:xfrm>
                <a:off x="20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2" name="Freeform 1480"/>
              <p:cNvSpPr>
                <a:spLocks/>
              </p:cNvSpPr>
              <p:nvPr/>
            </p:nvSpPr>
            <p:spPr bwMode="auto">
              <a:xfrm>
                <a:off x="20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3" name="Freeform 1481"/>
              <p:cNvSpPr>
                <a:spLocks/>
              </p:cNvSpPr>
              <p:nvPr/>
            </p:nvSpPr>
            <p:spPr bwMode="auto">
              <a:xfrm>
                <a:off x="21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4" name="Freeform 1482"/>
              <p:cNvSpPr>
                <a:spLocks/>
              </p:cNvSpPr>
              <p:nvPr/>
            </p:nvSpPr>
            <p:spPr bwMode="auto">
              <a:xfrm>
                <a:off x="21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5" name="Freeform 1483"/>
              <p:cNvSpPr>
                <a:spLocks/>
              </p:cNvSpPr>
              <p:nvPr/>
            </p:nvSpPr>
            <p:spPr bwMode="auto">
              <a:xfrm>
                <a:off x="21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6" name="Freeform 1484"/>
              <p:cNvSpPr>
                <a:spLocks/>
              </p:cNvSpPr>
              <p:nvPr/>
            </p:nvSpPr>
            <p:spPr bwMode="auto">
              <a:xfrm>
                <a:off x="21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7" name="Freeform 1485"/>
              <p:cNvSpPr>
                <a:spLocks/>
              </p:cNvSpPr>
              <p:nvPr/>
            </p:nvSpPr>
            <p:spPr bwMode="auto">
              <a:xfrm>
                <a:off x="21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8" name="Freeform 1486"/>
              <p:cNvSpPr>
                <a:spLocks/>
              </p:cNvSpPr>
              <p:nvPr/>
            </p:nvSpPr>
            <p:spPr bwMode="auto">
              <a:xfrm>
                <a:off x="21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69" name="Freeform 1487"/>
              <p:cNvSpPr>
                <a:spLocks/>
              </p:cNvSpPr>
              <p:nvPr/>
            </p:nvSpPr>
            <p:spPr bwMode="auto">
              <a:xfrm>
                <a:off x="21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0" name="Freeform 1488"/>
              <p:cNvSpPr>
                <a:spLocks/>
              </p:cNvSpPr>
              <p:nvPr/>
            </p:nvSpPr>
            <p:spPr bwMode="auto">
              <a:xfrm>
                <a:off x="21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1" name="Freeform 1489"/>
              <p:cNvSpPr>
                <a:spLocks/>
              </p:cNvSpPr>
              <p:nvPr/>
            </p:nvSpPr>
            <p:spPr bwMode="auto">
              <a:xfrm>
                <a:off x="21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2" name="Freeform 1490"/>
              <p:cNvSpPr>
                <a:spLocks/>
              </p:cNvSpPr>
              <p:nvPr/>
            </p:nvSpPr>
            <p:spPr bwMode="auto">
              <a:xfrm>
                <a:off x="22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3" name="Freeform 1491"/>
              <p:cNvSpPr>
                <a:spLocks/>
              </p:cNvSpPr>
              <p:nvPr/>
            </p:nvSpPr>
            <p:spPr bwMode="auto">
              <a:xfrm>
                <a:off x="22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4" name="Freeform 1492"/>
              <p:cNvSpPr>
                <a:spLocks/>
              </p:cNvSpPr>
              <p:nvPr/>
            </p:nvSpPr>
            <p:spPr bwMode="auto">
              <a:xfrm>
                <a:off x="22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5" name="Freeform 1493"/>
              <p:cNvSpPr>
                <a:spLocks/>
              </p:cNvSpPr>
              <p:nvPr/>
            </p:nvSpPr>
            <p:spPr bwMode="auto">
              <a:xfrm>
                <a:off x="22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6" name="Freeform 1494"/>
              <p:cNvSpPr>
                <a:spLocks/>
              </p:cNvSpPr>
              <p:nvPr/>
            </p:nvSpPr>
            <p:spPr bwMode="auto">
              <a:xfrm>
                <a:off x="22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7" name="Freeform 1495"/>
              <p:cNvSpPr>
                <a:spLocks/>
              </p:cNvSpPr>
              <p:nvPr/>
            </p:nvSpPr>
            <p:spPr bwMode="auto">
              <a:xfrm>
                <a:off x="22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8" name="Freeform 1496"/>
              <p:cNvSpPr>
                <a:spLocks/>
              </p:cNvSpPr>
              <p:nvPr/>
            </p:nvSpPr>
            <p:spPr bwMode="auto">
              <a:xfrm>
                <a:off x="22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79" name="Freeform 1497"/>
              <p:cNvSpPr>
                <a:spLocks/>
              </p:cNvSpPr>
              <p:nvPr/>
            </p:nvSpPr>
            <p:spPr bwMode="auto">
              <a:xfrm>
                <a:off x="22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0" name="Freeform 1498"/>
              <p:cNvSpPr>
                <a:spLocks/>
              </p:cNvSpPr>
              <p:nvPr/>
            </p:nvSpPr>
            <p:spPr bwMode="auto">
              <a:xfrm>
                <a:off x="23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1" name="Freeform 1499"/>
              <p:cNvSpPr>
                <a:spLocks/>
              </p:cNvSpPr>
              <p:nvPr/>
            </p:nvSpPr>
            <p:spPr bwMode="auto">
              <a:xfrm>
                <a:off x="23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2" name="Freeform 1500"/>
              <p:cNvSpPr>
                <a:spLocks/>
              </p:cNvSpPr>
              <p:nvPr/>
            </p:nvSpPr>
            <p:spPr bwMode="auto">
              <a:xfrm>
                <a:off x="23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3" name="Freeform 1501"/>
              <p:cNvSpPr>
                <a:spLocks/>
              </p:cNvSpPr>
              <p:nvPr/>
            </p:nvSpPr>
            <p:spPr bwMode="auto">
              <a:xfrm>
                <a:off x="23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4" name="Freeform 1502"/>
              <p:cNvSpPr>
                <a:spLocks/>
              </p:cNvSpPr>
              <p:nvPr/>
            </p:nvSpPr>
            <p:spPr bwMode="auto">
              <a:xfrm>
                <a:off x="23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5" name="Freeform 1503"/>
              <p:cNvSpPr>
                <a:spLocks/>
              </p:cNvSpPr>
              <p:nvPr/>
            </p:nvSpPr>
            <p:spPr bwMode="auto">
              <a:xfrm>
                <a:off x="23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6" name="Freeform 1504"/>
              <p:cNvSpPr>
                <a:spLocks/>
              </p:cNvSpPr>
              <p:nvPr/>
            </p:nvSpPr>
            <p:spPr bwMode="auto">
              <a:xfrm>
                <a:off x="23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87" name="Freeform 1505"/>
              <p:cNvSpPr>
                <a:spLocks/>
              </p:cNvSpPr>
              <p:nvPr/>
            </p:nvSpPr>
            <p:spPr bwMode="auto">
              <a:xfrm>
                <a:off x="23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107" name="Group 1506"/>
            <p:cNvGrpSpPr>
              <a:grpSpLocks/>
            </p:cNvGrpSpPr>
            <p:nvPr/>
          </p:nvGrpSpPr>
          <p:grpSpPr bwMode="auto">
            <a:xfrm>
              <a:off x="2403" y="2978"/>
              <a:ext cx="2394" cy="6"/>
              <a:chOff x="2403" y="2978"/>
              <a:chExt cx="2394" cy="6"/>
            </a:xfrm>
          </p:grpSpPr>
          <p:sp>
            <p:nvSpPr>
              <p:cNvPr id="31188" name="Freeform 1507"/>
              <p:cNvSpPr>
                <a:spLocks/>
              </p:cNvSpPr>
              <p:nvPr/>
            </p:nvSpPr>
            <p:spPr bwMode="auto">
              <a:xfrm>
                <a:off x="24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9" name="Freeform 1508"/>
              <p:cNvSpPr>
                <a:spLocks/>
              </p:cNvSpPr>
              <p:nvPr/>
            </p:nvSpPr>
            <p:spPr bwMode="auto">
              <a:xfrm>
                <a:off x="24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0" name="Freeform 1509"/>
              <p:cNvSpPr>
                <a:spLocks/>
              </p:cNvSpPr>
              <p:nvPr/>
            </p:nvSpPr>
            <p:spPr bwMode="auto">
              <a:xfrm>
                <a:off x="24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1" name="Freeform 1510"/>
              <p:cNvSpPr>
                <a:spLocks/>
              </p:cNvSpPr>
              <p:nvPr/>
            </p:nvSpPr>
            <p:spPr bwMode="auto">
              <a:xfrm>
                <a:off x="24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2" name="Freeform 1511"/>
              <p:cNvSpPr>
                <a:spLocks/>
              </p:cNvSpPr>
              <p:nvPr/>
            </p:nvSpPr>
            <p:spPr bwMode="auto">
              <a:xfrm>
                <a:off x="24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3" name="Freeform 1512"/>
              <p:cNvSpPr>
                <a:spLocks/>
              </p:cNvSpPr>
              <p:nvPr/>
            </p:nvSpPr>
            <p:spPr bwMode="auto">
              <a:xfrm>
                <a:off x="24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4" name="Freeform 1513"/>
              <p:cNvSpPr>
                <a:spLocks/>
              </p:cNvSpPr>
              <p:nvPr/>
            </p:nvSpPr>
            <p:spPr bwMode="auto">
              <a:xfrm>
                <a:off x="24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5" name="Freeform 1514"/>
              <p:cNvSpPr>
                <a:spLocks/>
              </p:cNvSpPr>
              <p:nvPr/>
            </p:nvSpPr>
            <p:spPr bwMode="auto">
              <a:xfrm>
                <a:off x="24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6" name="Freeform 1515"/>
              <p:cNvSpPr>
                <a:spLocks/>
              </p:cNvSpPr>
              <p:nvPr/>
            </p:nvSpPr>
            <p:spPr bwMode="auto">
              <a:xfrm>
                <a:off x="24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7" name="Freeform 1516"/>
              <p:cNvSpPr>
                <a:spLocks/>
              </p:cNvSpPr>
              <p:nvPr/>
            </p:nvSpPr>
            <p:spPr bwMode="auto">
              <a:xfrm>
                <a:off x="25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8" name="Freeform 1517"/>
              <p:cNvSpPr>
                <a:spLocks/>
              </p:cNvSpPr>
              <p:nvPr/>
            </p:nvSpPr>
            <p:spPr bwMode="auto">
              <a:xfrm>
                <a:off x="25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99" name="Freeform 1518"/>
              <p:cNvSpPr>
                <a:spLocks/>
              </p:cNvSpPr>
              <p:nvPr/>
            </p:nvSpPr>
            <p:spPr bwMode="auto">
              <a:xfrm>
                <a:off x="25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0" name="Freeform 1519"/>
              <p:cNvSpPr>
                <a:spLocks/>
              </p:cNvSpPr>
              <p:nvPr/>
            </p:nvSpPr>
            <p:spPr bwMode="auto">
              <a:xfrm>
                <a:off x="25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1" name="Freeform 1520"/>
              <p:cNvSpPr>
                <a:spLocks/>
              </p:cNvSpPr>
              <p:nvPr/>
            </p:nvSpPr>
            <p:spPr bwMode="auto">
              <a:xfrm>
                <a:off x="25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2" name="Freeform 1521"/>
              <p:cNvSpPr>
                <a:spLocks/>
              </p:cNvSpPr>
              <p:nvPr/>
            </p:nvSpPr>
            <p:spPr bwMode="auto">
              <a:xfrm>
                <a:off x="25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3" name="Freeform 1522"/>
              <p:cNvSpPr>
                <a:spLocks/>
              </p:cNvSpPr>
              <p:nvPr/>
            </p:nvSpPr>
            <p:spPr bwMode="auto">
              <a:xfrm>
                <a:off x="25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4" name="Freeform 1523"/>
              <p:cNvSpPr>
                <a:spLocks/>
              </p:cNvSpPr>
              <p:nvPr/>
            </p:nvSpPr>
            <p:spPr bwMode="auto">
              <a:xfrm>
                <a:off x="25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5" name="Freeform 1524"/>
              <p:cNvSpPr>
                <a:spLocks/>
              </p:cNvSpPr>
              <p:nvPr/>
            </p:nvSpPr>
            <p:spPr bwMode="auto">
              <a:xfrm>
                <a:off x="26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6" name="Freeform 1525"/>
              <p:cNvSpPr>
                <a:spLocks/>
              </p:cNvSpPr>
              <p:nvPr/>
            </p:nvSpPr>
            <p:spPr bwMode="auto">
              <a:xfrm>
                <a:off x="26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7" name="Freeform 1526"/>
              <p:cNvSpPr>
                <a:spLocks/>
              </p:cNvSpPr>
              <p:nvPr/>
            </p:nvSpPr>
            <p:spPr bwMode="auto">
              <a:xfrm>
                <a:off x="26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8" name="Freeform 1527"/>
              <p:cNvSpPr>
                <a:spLocks/>
              </p:cNvSpPr>
              <p:nvPr/>
            </p:nvSpPr>
            <p:spPr bwMode="auto">
              <a:xfrm>
                <a:off x="26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09" name="Freeform 1528"/>
              <p:cNvSpPr>
                <a:spLocks/>
              </p:cNvSpPr>
              <p:nvPr/>
            </p:nvSpPr>
            <p:spPr bwMode="auto">
              <a:xfrm>
                <a:off x="26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0" name="Freeform 1529"/>
              <p:cNvSpPr>
                <a:spLocks/>
              </p:cNvSpPr>
              <p:nvPr/>
            </p:nvSpPr>
            <p:spPr bwMode="auto">
              <a:xfrm>
                <a:off x="26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1" name="Freeform 1530"/>
              <p:cNvSpPr>
                <a:spLocks/>
              </p:cNvSpPr>
              <p:nvPr/>
            </p:nvSpPr>
            <p:spPr bwMode="auto">
              <a:xfrm>
                <a:off x="26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2" name="Freeform 1531"/>
              <p:cNvSpPr>
                <a:spLocks/>
              </p:cNvSpPr>
              <p:nvPr/>
            </p:nvSpPr>
            <p:spPr bwMode="auto">
              <a:xfrm>
                <a:off x="26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3" name="Freeform 1532"/>
              <p:cNvSpPr>
                <a:spLocks/>
              </p:cNvSpPr>
              <p:nvPr/>
            </p:nvSpPr>
            <p:spPr bwMode="auto">
              <a:xfrm>
                <a:off x="27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4" name="Freeform 1533"/>
              <p:cNvSpPr>
                <a:spLocks/>
              </p:cNvSpPr>
              <p:nvPr/>
            </p:nvSpPr>
            <p:spPr bwMode="auto">
              <a:xfrm>
                <a:off x="27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5" name="Freeform 1534"/>
              <p:cNvSpPr>
                <a:spLocks/>
              </p:cNvSpPr>
              <p:nvPr/>
            </p:nvSpPr>
            <p:spPr bwMode="auto">
              <a:xfrm>
                <a:off x="27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6" name="Freeform 1535"/>
              <p:cNvSpPr>
                <a:spLocks/>
              </p:cNvSpPr>
              <p:nvPr/>
            </p:nvSpPr>
            <p:spPr bwMode="auto">
              <a:xfrm>
                <a:off x="27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7" name="Freeform 1536"/>
              <p:cNvSpPr>
                <a:spLocks/>
              </p:cNvSpPr>
              <p:nvPr/>
            </p:nvSpPr>
            <p:spPr bwMode="auto">
              <a:xfrm>
                <a:off x="27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8" name="Freeform 1537"/>
              <p:cNvSpPr>
                <a:spLocks/>
              </p:cNvSpPr>
              <p:nvPr/>
            </p:nvSpPr>
            <p:spPr bwMode="auto">
              <a:xfrm>
                <a:off x="27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19" name="Freeform 1538"/>
              <p:cNvSpPr>
                <a:spLocks/>
              </p:cNvSpPr>
              <p:nvPr/>
            </p:nvSpPr>
            <p:spPr bwMode="auto">
              <a:xfrm>
                <a:off x="27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0" name="Freeform 1539"/>
              <p:cNvSpPr>
                <a:spLocks/>
              </p:cNvSpPr>
              <p:nvPr/>
            </p:nvSpPr>
            <p:spPr bwMode="auto">
              <a:xfrm>
                <a:off x="27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1" name="Freeform 1540"/>
              <p:cNvSpPr>
                <a:spLocks/>
              </p:cNvSpPr>
              <p:nvPr/>
            </p:nvSpPr>
            <p:spPr bwMode="auto">
              <a:xfrm>
                <a:off x="27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2" name="Freeform 1541"/>
              <p:cNvSpPr>
                <a:spLocks/>
              </p:cNvSpPr>
              <p:nvPr/>
            </p:nvSpPr>
            <p:spPr bwMode="auto">
              <a:xfrm>
                <a:off x="28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3" name="Freeform 1542"/>
              <p:cNvSpPr>
                <a:spLocks/>
              </p:cNvSpPr>
              <p:nvPr/>
            </p:nvSpPr>
            <p:spPr bwMode="auto">
              <a:xfrm>
                <a:off x="28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4" name="Freeform 1543"/>
              <p:cNvSpPr>
                <a:spLocks/>
              </p:cNvSpPr>
              <p:nvPr/>
            </p:nvSpPr>
            <p:spPr bwMode="auto">
              <a:xfrm>
                <a:off x="28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5" name="Freeform 1544"/>
              <p:cNvSpPr>
                <a:spLocks/>
              </p:cNvSpPr>
              <p:nvPr/>
            </p:nvSpPr>
            <p:spPr bwMode="auto">
              <a:xfrm>
                <a:off x="28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6" name="Freeform 1545"/>
              <p:cNvSpPr>
                <a:spLocks/>
              </p:cNvSpPr>
              <p:nvPr/>
            </p:nvSpPr>
            <p:spPr bwMode="auto">
              <a:xfrm>
                <a:off x="28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7" name="Freeform 1546"/>
              <p:cNvSpPr>
                <a:spLocks/>
              </p:cNvSpPr>
              <p:nvPr/>
            </p:nvSpPr>
            <p:spPr bwMode="auto">
              <a:xfrm>
                <a:off x="28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8" name="Freeform 1547"/>
              <p:cNvSpPr>
                <a:spLocks/>
              </p:cNvSpPr>
              <p:nvPr/>
            </p:nvSpPr>
            <p:spPr bwMode="auto">
              <a:xfrm>
                <a:off x="28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29" name="Freeform 1548"/>
              <p:cNvSpPr>
                <a:spLocks/>
              </p:cNvSpPr>
              <p:nvPr/>
            </p:nvSpPr>
            <p:spPr bwMode="auto">
              <a:xfrm>
                <a:off x="28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0" name="Freeform 1549"/>
              <p:cNvSpPr>
                <a:spLocks/>
              </p:cNvSpPr>
              <p:nvPr/>
            </p:nvSpPr>
            <p:spPr bwMode="auto">
              <a:xfrm>
                <a:off x="29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1" name="Freeform 1550"/>
              <p:cNvSpPr>
                <a:spLocks/>
              </p:cNvSpPr>
              <p:nvPr/>
            </p:nvSpPr>
            <p:spPr bwMode="auto">
              <a:xfrm>
                <a:off x="29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2" name="Freeform 1551"/>
              <p:cNvSpPr>
                <a:spLocks/>
              </p:cNvSpPr>
              <p:nvPr/>
            </p:nvSpPr>
            <p:spPr bwMode="auto">
              <a:xfrm>
                <a:off x="29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3" name="Freeform 1552"/>
              <p:cNvSpPr>
                <a:spLocks/>
              </p:cNvSpPr>
              <p:nvPr/>
            </p:nvSpPr>
            <p:spPr bwMode="auto">
              <a:xfrm>
                <a:off x="29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4" name="Freeform 1553"/>
              <p:cNvSpPr>
                <a:spLocks/>
              </p:cNvSpPr>
              <p:nvPr/>
            </p:nvSpPr>
            <p:spPr bwMode="auto">
              <a:xfrm>
                <a:off x="29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5" name="Freeform 1554"/>
              <p:cNvSpPr>
                <a:spLocks/>
              </p:cNvSpPr>
              <p:nvPr/>
            </p:nvSpPr>
            <p:spPr bwMode="auto">
              <a:xfrm>
                <a:off x="29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6" name="Freeform 1555"/>
              <p:cNvSpPr>
                <a:spLocks/>
              </p:cNvSpPr>
              <p:nvPr/>
            </p:nvSpPr>
            <p:spPr bwMode="auto">
              <a:xfrm>
                <a:off x="29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7" name="Freeform 1556"/>
              <p:cNvSpPr>
                <a:spLocks/>
              </p:cNvSpPr>
              <p:nvPr/>
            </p:nvSpPr>
            <p:spPr bwMode="auto">
              <a:xfrm>
                <a:off x="29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8" name="Freeform 1557"/>
              <p:cNvSpPr>
                <a:spLocks/>
              </p:cNvSpPr>
              <p:nvPr/>
            </p:nvSpPr>
            <p:spPr bwMode="auto">
              <a:xfrm>
                <a:off x="30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39" name="Freeform 1558"/>
              <p:cNvSpPr>
                <a:spLocks/>
              </p:cNvSpPr>
              <p:nvPr/>
            </p:nvSpPr>
            <p:spPr bwMode="auto">
              <a:xfrm>
                <a:off x="30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0" name="Freeform 1559"/>
              <p:cNvSpPr>
                <a:spLocks/>
              </p:cNvSpPr>
              <p:nvPr/>
            </p:nvSpPr>
            <p:spPr bwMode="auto">
              <a:xfrm>
                <a:off x="30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1" name="Freeform 1560"/>
              <p:cNvSpPr>
                <a:spLocks/>
              </p:cNvSpPr>
              <p:nvPr/>
            </p:nvSpPr>
            <p:spPr bwMode="auto">
              <a:xfrm>
                <a:off x="30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2" name="Freeform 1561"/>
              <p:cNvSpPr>
                <a:spLocks/>
              </p:cNvSpPr>
              <p:nvPr/>
            </p:nvSpPr>
            <p:spPr bwMode="auto">
              <a:xfrm>
                <a:off x="30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3" name="Freeform 1562"/>
              <p:cNvSpPr>
                <a:spLocks/>
              </p:cNvSpPr>
              <p:nvPr/>
            </p:nvSpPr>
            <p:spPr bwMode="auto">
              <a:xfrm>
                <a:off x="30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4" name="Freeform 1563"/>
              <p:cNvSpPr>
                <a:spLocks/>
              </p:cNvSpPr>
              <p:nvPr/>
            </p:nvSpPr>
            <p:spPr bwMode="auto">
              <a:xfrm>
                <a:off x="30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5" name="Freeform 1564"/>
              <p:cNvSpPr>
                <a:spLocks/>
              </p:cNvSpPr>
              <p:nvPr/>
            </p:nvSpPr>
            <p:spPr bwMode="auto">
              <a:xfrm>
                <a:off x="30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6" name="Freeform 1565"/>
              <p:cNvSpPr>
                <a:spLocks/>
              </p:cNvSpPr>
              <p:nvPr/>
            </p:nvSpPr>
            <p:spPr bwMode="auto">
              <a:xfrm>
                <a:off x="30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7" name="Freeform 1566"/>
              <p:cNvSpPr>
                <a:spLocks/>
              </p:cNvSpPr>
              <p:nvPr/>
            </p:nvSpPr>
            <p:spPr bwMode="auto">
              <a:xfrm>
                <a:off x="31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8" name="Freeform 1567"/>
              <p:cNvSpPr>
                <a:spLocks/>
              </p:cNvSpPr>
              <p:nvPr/>
            </p:nvSpPr>
            <p:spPr bwMode="auto">
              <a:xfrm>
                <a:off x="31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49" name="Freeform 1568"/>
              <p:cNvSpPr>
                <a:spLocks/>
              </p:cNvSpPr>
              <p:nvPr/>
            </p:nvSpPr>
            <p:spPr bwMode="auto">
              <a:xfrm>
                <a:off x="31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0" name="Freeform 1569"/>
              <p:cNvSpPr>
                <a:spLocks/>
              </p:cNvSpPr>
              <p:nvPr/>
            </p:nvSpPr>
            <p:spPr bwMode="auto">
              <a:xfrm>
                <a:off x="31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1" name="Freeform 1570"/>
              <p:cNvSpPr>
                <a:spLocks/>
              </p:cNvSpPr>
              <p:nvPr/>
            </p:nvSpPr>
            <p:spPr bwMode="auto">
              <a:xfrm>
                <a:off x="31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2" name="Freeform 1571"/>
              <p:cNvSpPr>
                <a:spLocks/>
              </p:cNvSpPr>
              <p:nvPr/>
            </p:nvSpPr>
            <p:spPr bwMode="auto">
              <a:xfrm>
                <a:off x="31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3" name="Freeform 1572"/>
              <p:cNvSpPr>
                <a:spLocks/>
              </p:cNvSpPr>
              <p:nvPr/>
            </p:nvSpPr>
            <p:spPr bwMode="auto">
              <a:xfrm>
                <a:off x="31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4" name="Freeform 1573"/>
              <p:cNvSpPr>
                <a:spLocks/>
              </p:cNvSpPr>
              <p:nvPr/>
            </p:nvSpPr>
            <p:spPr bwMode="auto">
              <a:xfrm>
                <a:off x="31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5" name="Freeform 1574"/>
              <p:cNvSpPr>
                <a:spLocks/>
              </p:cNvSpPr>
              <p:nvPr/>
            </p:nvSpPr>
            <p:spPr bwMode="auto">
              <a:xfrm>
                <a:off x="32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6" name="Freeform 1575"/>
              <p:cNvSpPr>
                <a:spLocks/>
              </p:cNvSpPr>
              <p:nvPr/>
            </p:nvSpPr>
            <p:spPr bwMode="auto">
              <a:xfrm>
                <a:off x="32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7" name="Freeform 1576"/>
              <p:cNvSpPr>
                <a:spLocks/>
              </p:cNvSpPr>
              <p:nvPr/>
            </p:nvSpPr>
            <p:spPr bwMode="auto">
              <a:xfrm>
                <a:off x="32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8" name="Freeform 1577"/>
              <p:cNvSpPr>
                <a:spLocks/>
              </p:cNvSpPr>
              <p:nvPr/>
            </p:nvSpPr>
            <p:spPr bwMode="auto">
              <a:xfrm>
                <a:off x="32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59" name="Freeform 1578"/>
              <p:cNvSpPr>
                <a:spLocks/>
              </p:cNvSpPr>
              <p:nvPr/>
            </p:nvSpPr>
            <p:spPr bwMode="auto">
              <a:xfrm>
                <a:off x="32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0" name="Freeform 1579"/>
              <p:cNvSpPr>
                <a:spLocks/>
              </p:cNvSpPr>
              <p:nvPr/>
            </p:nvSpPr>
            <p:spPr bwMode="auto">
              <a:xfrm>
                <a:off x="32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1" name="Freeform 1580"/>
              <p:cNvSpPr>
                <a:spLocks/>
              </p:cNvSpPr>
              <p:nvPr/>
            </p:nvSpPr>
            <p:spPr bwMode="auto">
              <a:xfrm>
                <a:off x="32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2" name="Freeform 1581"/>
              <p:cNvSpPr>
                <a:spLocks/>
              </p:cNvSpPr>
              <p:nvPr/>
            </p:nvSpPr>
            <p:spPr bwMode="auto">
              <a:xfrm>
                <a:off x="32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3" name="Freeform 1582"/>
              <p:cNvSpPr>
                <a:spLocks/>
              </p:cNvSpPr>
              <p:nvPr/>
            </p:nvSpPr>
            <p:spPr bwMode="auto">
              <a:xfrm>
                <a:off x="33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4" name="Freeform 1583"/>
              <p:cNvSpPr>
                <a:spLocks/>
              </p:cNvSpPr>
              <p:nvPr/>
            </p:nvSpPr>
            <p:spPr bwMode="auto">
              <a:xfrm>
                <a:off x="33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5" name="Freeform 1584"/>
              <p:cNvSpPr>
                <a:spLocks/>
              </p:cNvSpPr>
              <p:nvPr/>
            </p:nvSpPr>
            <p:spPr bwMode="auto">
              <a:xfrm>
                <a:off x="33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6" name="Freeform 1585"/>
              <p:cNvSpPr>
                <a:spLocks/>
              </p:cNvSpPr>
              <p:nvPr/>
            </p:nvSpPr>
            <p:spPr bwMode="auto">
              <a:xfrm>
                <a:off x="33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7" name="Freeform 1586"/>
              <p:cNvSpPr>
                <a:spLocks/>
              </p:cNvSpPr>
              <p:nvPr/>
            </p:nvSpPr>
            <p:spPr bwMode="auto">
              <a:xfrm>
                <a:off x="33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8" name="Freeform 1587"/>
              <p:cNvSpPr>
                <a:spLocks/>
              </p:cNvSpPr>
              <p:nvPr/>
            </p:nvSpPr>
            <p:spPr bwMode="auto">
              <a:xfrm>
                <a:off x="33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69" name="Freeform 1588"/>
              <p:cNvSpPr>
                <a:spLocks/>
              </p:cNvSpPr>
              <p:nvPr/>
            </p:nvSpPr>
            <p:spPr bwMode="auto">
              <a:xfrm>
                <a:off x="33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0" name="Freeform 1589"/>
              <p:cNvSpPr>
                <a:spLocks/>
              </p:cNvSpPr>
              <p:nvPr/>
            </p:nvSpPr>
            <p:spPr bwMode="auto">
              <a:xfrm>
                <a:off x="33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1" name="Freeform 1590"/>
              <p:cNvSpPr>
                <a:spLocks/>
              </p:cNvSpPr>
              <p:nvPr/>
            </p:nvSpPr>
            <p:spPr bwMode="auto">
              <a:xfrm>
                <a:off x="33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2" name="Freeform 1591"/>
              <p:cNvSpPr>
                <a:spLocks/>
              </p:cNvSpPr>
              <p:nvPr/>
            </p:nvSpPr>
            <p:spPr bwMode="auto">
              <a:xfrm>
                <a:off x="34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3" name="Freeform 1592"/>
              <p:cNvSpPr>
                <a:spLocks/>
              </p:cNvSpPr>
              <p:nvPr/>
            </p:nvSpPr>
            <p:spPr bwMode="auto">
              <a:xfrm>
                <a:off x="34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4" name="Freeform 1593"/>
              <p:cNvSpPr>
                <a:spLocks/>
              </p:cNvSpPr>
              <p:nvPr/>
            </p:nvSpPr>
            <p:spPr bwMode="auto">
              <a:xfrm>
                <a:off x="34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5" name="Freeform 1594"/>
              <p:cNvSpPr>
                <a:spLocks/>
              </p:cNvSpPr>
              <p:nvPr/>
            </p:nvSpPr>
            <p:spPr bwMode="auto">
              <a:xfrm>
                <a:off x="34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6" name="Freeform 1595"/>
              <p:cNvSpPr>
                <a:spLocks/>
              </p:cNvSpPr>
              <p:nvPr/>
            </p:nvSpPr>
            <p:spPr bwMode="auto">
              <a:xfrm>
                <a:off x="34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7" name="Freeform 1596"/>
              <p:cNvSpPr>
                <a:spLocks/>
              </p:cNvSpPr>
              <p:nvPr/>
            </p:nvSpPr>
            <p:spPr bwMode="auto">
              <a:xfrm>
                <a:off x="34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8" name="Freeform 1597"/>
              <p:cNvSpPr>
                <a:spLocks/>
              </p:cNvSpPr>
              <p:nvPr/>
            </p:nvSpPr>
            <p:spPr bwMode="auto">
              <a:xfrm>
                <a:off x="34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79" name="Freeform 1598"/>
              <p:cNvSpPr>
                <a:spLocks/>
              </p:cNvSpPr>
              <p:nvPr/>
            </p:nvSpPr>
            <p:spPr bwMode="auto">
              <a:xfrm>
                <a:off x="34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0" name="Freeform 1599"/>
              <p:cNvSpPr>
                <a:spLocks/>
              </p:cNvSpPr>
              <p:nvPr/>
            </p:nvSpPr>
            <p:spPr bwMode="auto">
              <a:xfrm>
                <a:off x="35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1" name="Freeform 1600"/>
              <p:cNvSpPr>
                <a:spLocks/>
              </p:cNvSpPr>
              <p:nvPr/>
            </p:nvSpPr>
            <p:spPr bwMode="auto">
              <a:xfrm>
                <a:off x="35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2" name="Freeform 1601"/>
              <p:cNvSpPr>
                <a:spLocks/>
              </p:cNvSpPr>
              <p:nvPr/>
            </p:nvSpPr>
            <p:spPr bwMode="auto">
              <a:xfrm>
                <a:off x="35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3" name="Freeform 1602"/>
              <p:cNvSpPr>
                <a:spLocks/>
              </p:cNvSpPr>
              <p:nvPr/>
            </p:nvSpPr>
            <p:spPr bwMode="auto">
              <a:xfrm>
                <a:off x="35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4" name="Freeform 1603"/>
              <p:cNvSpPr>
                <a:spLocks/>
              </p:cNvSpPr>
              <p:nvPr/>
            </p:nvSpPr>
            <p:spPr bwMode="auto">
              <a:xfrm>
                <a:off x="35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5" name="Freeform 1604"/>
              <p:cNvSpPr>
                <a:spLocks/>
              </p:cNvSpPr>
              <p:nvPr/>
            </p:nvSpPr>
            <p:spPr bwMode="auto">
              <a:xfrm>
                <a:off x="35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6" name="Freeform 1605"/>
              <p:cNvSpPr>
                <a:spLocks/>
              </p:cNvSpPr>
              <p:nvPr/>
            </p:nvSpPr>
            <p:spPr bwMode="auto">
              <a:xfrm>
                <a:off x="35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7" name="Freeform 1606"/>
              <p:cNvSpPr>
                <a:spLocks/>
              </p:cNvSpPr>
              <p:nvPr/>
            </p:nvSpPr>
            <p:spPr bwMode="auto">
              <a:xfrm>
                <a:off x="35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8" name="Freeform 1607"/>
              <p:cNvSpPr>
                <a:spLocks/>
              </p:cNvSpPr>
              <p:nvPr/>
            </p:nvSpPr>
            <p:spPr bwMode="auto">
              <a:xfrm>
                <a:off x="36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89" name="Freeform 1608"/>
              <p:cNvSpPr>
                <a:spLocks/>
              </p:cNvSpPr>
              <p:nvPr/>
            </p:nvSpPr>
            <p:spPr bwMode="auto">
              <a:xfrm>
                <a:off x="36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0" name="Freeform 1609"/>
              <p:cNvSpPr>
                <a:spLocks/>
              </p:cNvSpPr>
              <p:nvPr/>
            </p:nvSpPr>
            <p:spPr bwMode="auto">
              <a:xfrm>
                <a:off x="36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1" name="Freeform 1610"/>
              <p:cNvSpPr>
                <a:spLocks/>
              </p:cNvSpPr>
              <p:nvPr/>
            </p:nvSpPr>
            <p:spPr bwMode="auto">
              <a:xfrm>
                <a:off x="36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2" name="Freeform 1611"/>
              <p:cNvSpPr>
                <a:spLocks/>
              </p:cNvSpPr>
              <p:nvPr/>
            </p:nvSpPr>
            <p:spPr bwMode="auto">
              <a:xfrm>
                <a:off x="36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3" name="Freeform 1612"/>
              <p:cNvSpPr>
                <a:spLocks/>
              </p:cNvSpPr>
              <p:nvPr/>
            </p:nvSpPr>
            <p:spPr bwMode="auto">
              <a:xfrm>
                <a:off x="36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4" name="Freeform 1613"/>
              <p:cNvSpPr>
                <a:spLocks/>
              </p:cNvSpPr>
              <p:nvPr/>
            </p:nvSpPr>
            <p:spPr bwMode="auto">
              <a:xfrm>
                <a:off x="36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5" name="Freeform 1614"/>
              <p:cNvSpPr>
                <a:spLocks/>
              </p:cNvSpPr>
              <p:nvPr/>
            </p:nvSpPr>
            <p:spPr bwMode="auto">
              <a:xfrm>
                <a:off x="36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6" name="Freeform 1615"/>
              <p:cNvSpPr>
                <a:spLocks/>
              </p:cNvSpPr>
              <p:nvPr/>
            </p:nvSpPr>
            <p:spPr bwMode="auto">
              <a:xfrm>
                <a:off x="36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7" name="Freeform 1616"/>
              <p:cNvSpPr>
                <a:spLocks/>
              </p:cNvSpPr>
              <p:nvPr/>
            </p:nvSpPr>
            <p:spPr bwMode="auto">
              <a:xfrm>
                <a:off x="37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8" name="Freeform 1617"/>
              <p:cNvSpPr>
                <a:spLocks/>
              </p:cNvSpPr>
              <p:nvPr/>
            </p:nvSpPr>
            <p:spPr bwMode="auto">
              <a:xfrm>
                <a:off x="37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99" name="Freeform 1618"/>
              <p:cNvSpPr>
                <a:spLocks/>
              </p:cNvSpPr>
              <p:nvPr/>
            </p:nvSpPr>
            <p:spPr bwMode="auto">
              <a:xfrm>
                <a:off x="37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0" name="Freeform 1619"/>
              <p:cNvSpPr>
                <a:spLocks/>
              </p:cNvSpPr>
              <p:nvPr/>
            </p:nvSpPr>
            <p:spPr bwMode="auto">
              <a:xfrm>
                <a:off x="37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1" name="Freeform 1620"/>
              <p:cNvSpPr>
                <a:spLocks/>
              </p:cNvSpPr>
              <p:nvPr/>
            </p:nvSpPr>
            <p:spPr bwMode="auto">
              <a:xfrm>
                <a:off x="37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2" name="Freeform 1621"/>
              <p:cNvSpPr>
                <a:spLocks/>
              </p:cNvSpPr>
              <p:nvPr/>
            </p:nvSpPr>
            <p:spPr bwMode="auto">
              <a:xfrm>
                <a:off x="37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3" name="Freeform 1622"/>
              <p:cNvSpPr>
                <a:spLocks/>
              </p:cNvSpPr>
              <p:nvPr/>
            </p:nvSpPr>
            <p:spPr bwMode="auto">
              <a:xfrm>
                <a:off x="37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4" name="Freeform 1623"/>
              <p:cNvSpPr>
                <a:spLocks/>
              </p:cNvSpPr>
              <p:nvPr/>
            </p:nvSpPr>
            <p:spPr bwMode="auto">
              <a:xfrm>
                <a:off x="37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5" name="Freeform 1624"/>
              <p:cNvSpPr>
                <a:spLocks/>
              </p:cNvSpPr>
              <p:nvPr/>
            </p:nvSpPr>
            <p:spPr bwMode="auto">
              <a:xfrm>
                <a:off x="38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6" name="Freeform 1625"/>
              <p:cNvSpPr>
                <a:spLocks/>
              </p:cNvSpPr>
              <p:nvPr/>
            </p:nvSpPr>
            <p:spPr bwMode="auto">
              <a:xfrm>
                <a:off x="38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7" name="Freeform 1626"/>
              <p:cNvSpPr>
                <a:spLocks/>
              </p:cNvSpPr>
              <p:nvPr/>
            </p:nvSpPr>
            <p:spPr bwMode="auto">
              <a:xfrm>
                <a:off x="38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8" name="Freeform 1627"/>
              <p:cNvSpPr>
                <a:spLocks/>
              </p:cNvSpPr>
              <p:nvPr/>
            </p:nvSpPr>
            <p:spPr bwMode="auto">
              <a:xfrm>
                <a:off x="38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09" name="Freeform 1628"/>
              <p:cNvSpPr>
                <a:spLocks/>
              </p:cNvSpPr>
              <p:nvPr/>
            </p:nvSpPr>
            <p:spPr bwMode="auto">
              <a:xfrm>
                <a:off x="38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0" name="Freeform 1629"/>
              <p:cNvSpPr>
                <a:spLocks/>
              </p:cNvSpPr>
              <p:nvPr/>
            </p:nvSpPr>
            <p:spPr bwMode="auto">
              <a:xfrm>
                <a:off x="38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1" name="Freeform 1630"/>
              <p:cNvSpPr>
                <a:spLocks/>
              </p:cNvSpPr>
              <p:nvPr/>
            </p:nvSpPr>
            <p:spPr bwMode="auto">
              <a:xfrm>
                <a:off x="38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2" name="Freeform 1631"/>
              <p:cNvSpPr>
                <a:spLocks/>
              </p:cNvSpPr>
              <p:nvPr/>
            </p:nvSpPr>
            <p:spPr bwMode="auto">
              <a:xfrm>
                <a:off x="38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3" name="Freeform 1632"/>
              <p:cNvSpPr>
                <a:spLocks/>
              </p:cNvSpPr>
              <p:nvPr/>
            </p:nvSpPr>
            <p:spPr bwMode="auto">
              <a:xfrm>
                <a:off x="39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4" name="Freeform 1633"/>
              <p:cNvSpPr>
                <a:spLocks/>
              </p:cNvSpPr>
              <p:nvPr/>
            </p:nvSpPr>
            <p:spPr bwMode="auto">
              <a:xfrm>
                <a:off x="39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5" name="Freeform 1634"/>
              <p:cNvSpPr>
                <a:spLocks/>
              </p:cNvSpPr>
              <p:nvPr/>
            </p:nvSpPr>
            <p:spPr bwMode="auto">
              <a:xfrm>
                <a:off x="39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6" name="Freeform 1635"/>
              <p:cNvSpPr>
                <a:spLocks/>
              </p:cNvSpPr>
              <p:nvPr/>
            </p:nvSpPr>
            <p:spPr bwMode="auto">
              <a:xfrm>
                <a:off x="39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7" name="Freeform 1636"/>
              <p:cNvSpPr>
                <a:spLocks/>
              </p:cNvSpPr>
              <p:nvPr/>
            </p:nvSpPr>
            <p:spPr bwMode="auto">
              <a:xfrm>
                <a:off x="39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8" name="Freeform 1637"/>
              <p:cNvSpPr>
                <a:spLocks/>
              </p:cNvSpPr>
              <p:nvPr/>
            </p:nvSpPr>
            <p:spPr bwMode="auto">
              <a:xfrm>
                <a:off x="39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19" name="Freeform 1638"/>
              <p:cNvSpPr>
                <a:spLocks/>
              </p:cNvSpPr>
              <p:nvPr/>
            </p:nvSpPr>
            <p:spPr bwMode="auto">
              <a:xfrm>
                <a:off x="39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0" name="Freeform 1639"/>
              <p:cNvSpPr>
                <a:spLocks/>
              </p:cNvSpPr>
              <p:nvPr/>
            </p:nvSpPr>
            <p:spPr bwMode="auto">
              <a:xfrm>
                <a:off x="39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1" name="Freeform 1640"/>
              <p:cNvSpPr>
                <a:spLocks/>
              </p:cNvSpPr>
              <p:nvPr/>
            </p:nvSpPr>
            <p:spPr bwMode="auto">
              <a:xfrm>
                <a:off x="39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2" name="Freeform 1641"/>
              <p:cNvSpPr>
                <a:spLocks/>
              </p:cNvSpPr>
              <p:nvPr/>
            </p:nvSpPr>
            <p:spPr bwMode="auto">
              <a:xfrm>
                <a:off x="40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3" name="Freeform 1642"/>
              <p:cNvSpPr>
                <a:spLocks/>
              </p:cNvSpPr>
              <p:nvPr/>
            </p:nvSpPr>
            <p:spPr bwMode="auto">
              <a:xfrm>
                <a:off x="40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4" name="Freeform 1643"/>
              <p:cNvSpPr>
                <a:spLocks/>
              </p:cNvSpPr>
              <p:nvPr/>
            </p:nvSpPr>
            <p:spPr bwMode="auto">
              <a:xfrm>
                <a:off x="40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5" name="Freeform 1644"/>
              <p:cNvSpPr>
                <a:spLocks/>
              </p:cNvSpPr>
              <p:nvPr/>
            </p:nvSpPr>
            <p:spPr bwMode="auto">
              <a:xfrm>
                <a:off x="40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6" name="Freeform 1645"/>
              <p:cNvSpPr>
                <a:spLocks/>
              </p:cNvSpPr>
              <p:nvPr/>
            </p:nvSpPr>
            <p:spPr bwMode="auto">
              <a:xfrm>
                <a:off x="40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7" name="Freeform 1646"/>
              <p:cNvSpPr>
                <a:spLocks/>
              </p:cNvSpPr>
              <p:nvPr/>
            </p:nvSpPr>
            <p:spPr bwMode="auto">
              <a:xfrm>
                <a:off x="40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8" name="Freeform 1647"/>
              <p:cNvSpPr>
                <a:spLocks/>
              </p:cNvSpPr>
              <p:nvPr/>
            </p:nvSpPr>
            <p:spPr bwMode="auto">
              <a:xfrm>
                <a:off x="40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29" name="Freeform 1648"/>
              <p:cNvSpPr>
                <a:spLocks/>
              </p:cNvSpPr>
              <p:nvPr/>
            </p:nvSpPr>
            <p:spPr bwMode="auto">
              <a:xfrm>
                <a:off x="40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0" name="Freeform 1649"/>
              <p:cNvSpPr>
                <a:spLocks/>
              </p:cNvSpPr>
              <p:nvPr/>
            </p:nvSpPr>
            <p:spPr bwMode="auto">
              <a:xfrm>
                <a:off x="41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1" name="Freeform 1650"/>
              <p:cNvSpPr>
                <a:spLocks/>
              </p:cNvSpPr>
              <p:nvPr/>
            </p:nvSpPr>
            <p:spPr bwMode="auto">
              <a:xfrm>
                <a:off x="41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2" name="Freeform 1651"/>
              <p:cNvSpPr>
                <a:spLocks/>
              </p:cNvSpPr>
              <p:nvPr/>
            </p:nvSpPr>
            <p:spPr bwMode="auto">
              <a:xfrm>
                <a:off x="41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3" name="Freeform 1652"/>
              <p:cNvSpPr>
                <a:spLocks/>
              </p:cNvSpPr>
              <p:nvPr/>
            </p:nvSpPr>
            <p:spPr bwMode="auto">
              <a:xfrm>
                <a:off x="41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4" name="Freeform 1653"/>
              <p:cNvSpPr>
                <a:spLocks/>
              </p:cNvSpPr>
              <p:nvPr/>
            </p:nvSpPr>
            <p:spPr bwMode="auto">
              <a:xfrm>
                <a:off x="41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5" name="Freeform 1654"/>
              <p:cNvSpPr>
                <a:spLocks/>
              </p:cNvSpPr>
              <p:nvPr/>
            </p:nvSpPr>
            <p:spPr bwMode="auto">
              <a:xfrm>
                <a:off x="41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6" name="Freeform 1655"/>
              <p:cNvSpPr>
                <a:spLocks/>
              </p:cNvSpPr>
              <p:nvPr/>
            </p:nvSpPr>
            <p:spPr bwMode="auto">
              <a:xfrm>
                <a:off x="41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7" name="Freeform 1656"/>
              <p:cNvSpPr>
                <a:spLocks/>
              </p:cNvSpPr>
              <p:nvPr/>
            </p:nvSpPr>
            <p:spPr bwMode="auto">
              <a:xfrm>
                <a:off x="41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8" name="Freeform 1657"/>
              <p:cNvSpPr>
                <a:spLocks/>
              </p:cNvSpPr>
              <p:nvPr/>
            </p:nvSpPr>
            <p:spPr bwMode="auto">
              <a:xfrm>
                <a:off x="42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39" name="Freeform 1658"/>
              <p:cNvSpPr>
                <a:spLocks/>
              </p:cNvSpPr>
              <p:nvPr/>
            </p:nvSpPr>
            <p:spPr bwMode="auto">
              <a:xfrm>
                <a:off x="42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0" name="Freeform 1659"/>
              <p:cNvSpPr>
                <a:spLocks/>
              </p:cNvSpPr>
              <p:nvPr/>
            </p:nvSpPr>
            <p:spPr bwMode="auto">
              <a:xfrm>
                <a:off x="42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1" name="Freeform 1660"/>
              <p:cNvSpPr>
                <a:spLocks/>
              </p:cNvSpPr>
              <p:nvPr/>
            </p:nvSpPr>
            <p:spPr bwMode="auto">
              <a:xfrm>
                <a:off x="42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2" name="Freeform 1661"/>
              <p:cNvSpPr>
                <a:spLocks/>
              </p:cNvSpPr>
              <p:nvPr/>
            </p:nvSpPr>
            <p:spPr bwMode="auto">
              <a:xfrm>
                <a:off x="42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3" name="Freeform 1662"/>
              <p:cNvSpPr>
                <a:spLocks/>
              </p:cNvSpPr>
              <p:nvPr/>
            </p:nvSpPr>
            <p:spPr bwMode="auto">
              <a:xfrm>
                <a:off x="42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4" name="Freeform 1663"/>
              <p:cNvSpPr>
                <a:spLocks/>
              </p:cNvSpPr>
              <p:nvPr/>
            </p:nvSpPr>
            <p:spPr bwMode="auto">
              <a:xfrm>
                <a:off x="42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5" name="Freeform 1664"/>
              <p:cNvSpPr>
                <a:spLocks/>
              </p:cNvSpPr>
              <p:nvPr/>
            </p:nvSpPr>
            <p:spPr bwMode="auto">
              <a:xfrm>
                <a:off x="42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6" name="Freeform 1665"/>
              <p:cNvSpPr>
                <a:spLocks/>
              </p:cNvSpPr>
              <p:nvPr/>
            </p:nvSpPr>
            <p:spPr bwMode="auto">
              <a:xfrm>
                <a:off x="42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7" name="Freeform 1666"/>
              <p:cNvSpPr>
                <a:spLocks/>
              </p:cNvSpPr>
              <p:nvPr/>
            </p:nvSpPr>
            <p:spPr bwMode="auto">
              <a:xfrm>
                <a:off x="43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8" name="Freeform 1667"/>
              <p:cNvSpPr>
                <a:spLocks/>
              </p:cNvSpPr>
              <p:nvPr/>
            </p:nvSpPr>
            <p:spPr bwMode="auto">
              <a:xfrm>
                <a:off x="43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49" name="Freeform 1668"/>
              <p:cNvSpPr>
                <a:spLocks/>
              </p:cNvSpPr>
              <p:nvPr/>
            </p:nvSpPr>
            <p:spPr bwMode="auto">
              <a:xfrm>
                <a:off x="43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0" name="Freeform 1669"/>
              <p:cNvSpPr>
                <a:spLocks/>
              </p:cNvSpPr>
              <p:nvPr/>
            </p:nvSpPr>
            <p:spPr bwMode="auto">
              <a:xfrm>
                <a:off x="43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1" name="Freeform 1670"/>
              <p:cNvSpPr>
                <a:spLocks/>
              </p:cNvSpPr>
              <p:nvPr/>
            </p:nvSpPr>
            <p:spPr bwMode="auto">
              <a:xfrm>
                <a:off x="43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2" name="Freeform 1671"/>
              <p:cNvSpPr>
                <a:spLocks/>
              </p:cNvSpPr>
              <p:nvPr/>
            </p:nvSpPr>
            <p:spPr bwMode="auto">
              <a:xfrm>
                <a:off x="43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3" name="Freeform 1672"/>
              <p:cNvSpPr>
                <a:spLocks/>
              </p:cNvSpPr>
              <p:nvPr/>
            </p:nvSpPr>
            <p:spPr bwMode="auto">
              <a:xfrm>
                <a:off x="43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4" name="Freeform 1673"/>
              <p:cNvSpPr>
                <a:spLocks/>
              </p:cNvSpPr>
              <p:nvPr/>
            </p:nvSpPr>
            <p:spPr bwMode="auto">
              <a:xfrm>
                <a:off x="43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5" name="Freeform 1674"/>
              <p:cNvSpPr>
                <a:spLocks/>
              </p:cNvSpPr>
              <p:nvPr/>
            </p:nvSpPr>
            <p:spPr bwMode="auto">
              <a:xfrm>
                <a:off x="44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6" name="Freeform 1675"/>
              <p:cNvSpPr>
                <a:spLocks/>
              </p:cNvSpPr>
              <p:nvPr/>
            </p:nvSpPr>
            <p:spPr bwMode="auto">
              <a:xfrm>
                <a:off x="44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7" name="Freeform 1676"/>
              <p:cNvSpPr>
                <a:spLocks/>
              </p:cNvSpPr>
              <p:nvPr/>
            </p:nvSpPr>
            <p:spPr bwMode="auto">
              <a:xfrm>
                <a:off x="44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8" name="Freeform 1677"/>
              <p:cNvSpPr>
                <a:spLocks/>
              </p:cNvSpPr>
              <p:nvPr/>
            </p:nvSpPr>
            <p:spPr bwMode="auto">
              <a:xfrm>
                <a:off x="44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59" name="Freeform 1678"/>
              <p:cNvSpPr>
                <a:spLocks/>
              </p:cNvSpPr>
              <p:nvPr/>
            </p:nvSpPr>
            <p:spPr bwMode="auto">
              <a:xfrm>
                <a:off x="44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0" name="Freeform 1679"/>
              <p:cNvSpPr>
                <a:spLocks/>
              </p:cNvSpPr>
              <p:nvPr/>
            </p:nvSpPr>
            <p:spPr bwMode="auto">
              <a:xfrm>
                <a:off x="44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1" name="Freeform 1680"/>
              <p:cNvSpPr>
                <a:spLocks/>
              </p:cNvSpPr>
              <p:nvPr/>
            </p:nvSpPr>
            <p:spPr bwMode="auto">
              <a:xfrm>
                <a:off x="44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2" name="Freeform 1681"/>
              <p:cNvSpPr>
                <a:spLocks/>
              </p:cNvSpPr>
              <p:nvPr/>
            </p:nvSpPr>
            <p:spPr bwMode="auto">
              <a:xfrm>
                <a:off x="44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3" name="Freeform 1682"/>
              <p:cNvSpPr>
                <a:spLocks/>
              </p:cNvSpPr>
              <p:nvPr/>
            </p:nvSpPr>
            <p:spPr bwMode="auto">
              <a:xfrm>
                <a:off x="45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4" name="Freeform 1683"/>
              <p:cNvSpPr>
                <a:spLocks/>
              </p:cNvSpPr>
              <p:nvPr/>
            </p:nvSpPr>
            <p:spPr bwMode="auto">
              <a:xfrm>
                <a:off x="45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5" name="Freeform 1684"/>
              <p:cNvSpPr>
                <a:spLocks/>
              </p:cNvSpPr>
              <p:nvPr/>
            </p:nvSpPr>
            <p:spPr bwMode="auto">
              <a:xfrm>
                <a:off x="45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6" name="Freeform 1685"/>
              <p:cNvSpPr>
                <a:spLocks/>
              </p:cNvSpPr>
              <p:nvPr/>
            </p:nvSpPr>
            <p:spPr bwMode="auto">
              <a:xfrm>
                <a:off x="45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7" name="Freeform 1686"/>
              <p:cNvSpPr>
                <a:spLocks/>
              </p:cNvSpPr>
              <p:nvPr/>
            </p:nvSpPr>
            <p:spPr bwMode="auto">
              <a:xfrm>
                <a:off x="45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8" name="Freeform 1687"/>
              <p:cNvSpPr>
                <a:spLocks/>
              </p:cNvSpPr>
              <p:nvPr/>
            </p:nvSpPr>
            <p:spPr bwMode="auto">
              <a:xfrm>
                <a:off x="45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69" name="Freeform 1688"/>
              <p:cNvSpPr>
                <a:spLocks/>
              </p:cNvSpPr>
              <p:nvPr/>
            </p:nvSpPr>
            <p:spPr bwMode="auto">
              <a:xfrm>
                <a:off x="45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0" name="Freeform 1689"/>
              <p:cNvSpPr>
                <a:spLocks/>
              </p:cNvSpPr>
              <p:nvPr/>
            </p:nvSpPr>
            <p:spPr bwMode="auto">
              <a:xfrm>
                <a:off x="45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1" name="Freeform 1690"/>
              <p:cNvSpPr>
                <a:spLocks/>
              </p:cNvSpPr>
              <p:nvPr/>
            </p:nvSpPr>
            <p:spPr bwMode="auto">
              <a:xfrm>
                <a:off x="45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2" name="Freeform 1691"/>
              <p:cNvSpPr>
                <a:spLocks/>
              </p:cNvSpPr>
              <p:nvPr/>
            </p:nvSpPr>
            <p:spPr bwMode="auto">
              <a:xfrm>
                <a:off x="46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3" name="Freeform 1692"/>
              <p:cNvSpPr>
                <a:spLocks/>
              </p:cNvSpPr>
              <p:nvPr/>
            </p:nvSpPr>
            <p:spPr bwMode="auto">
              <a:xfrm>
                <a:off x="46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4" name="Freeform 1693"/>
              <p:cNvSpPr>
                <a:spLocks/>
              </p:cNvSpPr>
              <p:nvPr/>
            </p:nvSpPr>
            <p:spPr bwMode="auto">
              <a:xfrm>
                <a:off x="46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5" name="Freeform 1694"/>
              <p:cNvSpPr>
                <a:spLocks/>
              </p:cNvSpPr>
              <p:nvPr/>
            </p:nvSpPr>
            <p:spPr bwMode="auto">
              <a:xfrm>
                <a:off x="46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6" name="Freeform 1695"/>
              <p:cNvSpPr>
                <a:spLocks/>
              </p:cNvSpPr>
              <p:nvPr/>
            </p:nvSpPr>
            <p:spPr bwMode="auto">
              <a:xfrm>
                <a:off x="46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7" name="Freeform 1696"/>
              <p:cNvSpPr>
                <a:spLocks/>
              </p:cNvSpPr>
              <p:nvPr/>
            </p:nvSpPr>
            <p:spPr bwMode="auto">
              <a:xfrm>
                <a:off x="46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8" name="Freeform 1697"/>
              <p:cNvSpPr>
                <a:spLocks/>
              </p:cNvSpPr>
              <p:nvPr/>
            </p:nvSpPr>
            <p:spPr bwMode="auto">
              <a:xfrm>
                <a:off x="46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79" name="Freeform 1698"/>
              <p:cNvSpPr>
                <a:spLocks/>
              </p:cNvSpPr>
              <p:nvPr/>
            </p:nvSpPr>
            <p:spPr bwMode="auto">
              <a:xfrm>
                <a:off x="46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0" name="Freeform 1699"/>
              <p:cNvSpPr>
                <a:spLocks/>
              </p:cNvSpPr>
              <p:nvPr/>
            </p:nvSpPr>
            <p:spPr bwMode="auto">
              <a:xfrm>
                <a:off x="47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1" name="Freeform 1700"/>
              <p:cNvSpPr>
                <a:spLocks/>
              </p:cNvSpPr>
              <p:nvPr/>
            </p:nvSpPr>
            <p:spPr bwMode="auto">
              <a:xfrm>
                <a:off x="47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2" name="Freeform 1701"/>
              <p:cNvSpPr>
                <a:spLocks/>
              </p:cNvSpPr>
              <p:nvPr/>
            </p:nvSpPr>
            <p:spPr bwMode="auto">
              <a:xfrm>
                <a:off x="47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3" name="Freeform 1702"/>
              <p:cNvSpPr>
                <a:spLocks/>
              </p:cNvSpPr>
              <p:nvPr/>
            </p:nvSpPr>
            <p:spPr bwMode="auto">
              <a:xfrm>
                <a:off x="47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4" name="Freeform 1703"/>
              <p:cNvSpPr>
                <a:spLocks/>
              </p:cNvSpPr>
              <p:nvPr/>
            </p:nvSpPr>
            <p:spPr bwMode="auto">
              <a:xfrm>
                <a:off x="47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5" name="Freeform 1704"/>
              <p:cNvSpPr>
                <a:spLocks/>
              </p:cNvSpPr>
              <p:nvPr/>
            </p:nvSpPr>
            <p:spPr bwMode="auto">
              <a:xfrm>
                <a:off x="47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6" name="Freeform 1705"/>
              <p:cNvSpPr>
                <a:spLocks/>
              </p:cNvSpPr>
              <p:nvPr/>
            </p:nvSpPr>
            <p:spPr bwMode="auto">
              <a:xfrm>
                <a:off x="47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87" name="Freeform 1706"/>
              <p:cNvSpPr>
                <a:spLocks/>
              </p:cNvSpPr>
              <p:nvPr/>
            </p:nvSpPr>
            <p:spPr bwMode="auto">
              <a:xfrm>
                <a:off x="47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108" name="Freeform 1707"/>
            <p:cNvSpPr>
              <a:spLocks/>
            </p:cNvSpPr>
            <p:nvPr/>
          </p:nvSpPr>
          <p:spPr bwMode="auto">
            <a:xfrm>
              <a:off x="48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09" name="Freeform 1708"/>
            <p:cNvSpPr>
              <a:spLocks/>
            </p:cNvSpPr>
            <p:nvPr/>
          </p:nvSpPr>
          <p:spPr bwMode="auto">
            <a:xfrm>
              <a:off x="48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0" name="Freeform 1709"/>
            <p:cNvSpPr>
              <a:spLocks/>
            </p:cNvSpPr>
            <p:nvPr/>
          </p:nvSpPr>
          <p:spPr bwMode="auto">
            <a:xfrm>
              <a:off x="48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1" name="Freeform 1710"/>
            <p:cNvSpPr>
              <a:spLocks/>
            </p:cNvSpPr>
            <p:nvPr/>
          </p:nvSpPr>
          <p:spPr bwMode="auto">
            <a:xfrm>
              <a:off x="48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2" name="Freeform 1711"/>
            <p:cNvSpPr>
              <a:spLocks/>
            </p:cNvSpPr>
            <p:nvPr/>
          </p:nvSpPr>
          <p:spPr bwMode="auto">
            <a:xfrm>
              <a:off x="48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3" name="Freeform 1712"/>
            <p:cNvSpPr>
              <a:spLocks/>
            </p:cNvSpPr>
            <p:nvPr/>
          </p:nvSpPr>
          <p:spPr bwMode="auto">
            <a:xfrm>
              <a:off x="48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4" name="Freeform 1713"/>
            <p:cNvSpPr>
              <a:spLocks/>
            </p:cNvSpPr>
            <p:nvPr/>
          </p:nvSpPr>
          <p:spPr bwMode="auto">
            <a:xfrm>
              <a:off x="48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5" name="Freeform 1714"/>
            <p:cNvSpPr>
              <a:spLocks/>
            </p:cNvSpPr>
            <p:nvPr/>
          </p:nvSpPr>
          <p:spPr bwMode="auto">
            <a:xfrm>
              <a:off x="48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6" name="Freeform 1715"/>
            <p:cNvSpPr>
              <a:spLocks/>
            </p:cNvSpPr>
            <p:nvPr/>
          </p:nvSpPr>
          <p:spPr bwMode="auto">
            <a:xfrm>
              <a:off x="48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7" name="Freeform 1716"/>
            <p:cNvSpPr>
              <a:spLocks/>
            </p:cNvSpPr>
            <p:nvPr/>
          </p:nvSpPr>
          <p:spPr bwMode="auto">
            <a:xfrm>
              <a:off x="49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8" name="Freeform 1717"/>
            <p:cNvSpPr>
              <a:spLocks/>
            </p:cNvSpPr>
            <p:nvPr/>
          </p:nvSpPr>
          <p:spPr bwMode="auto">
            <a:xfrm>
              <a:off x="49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19" name="Freeform 1718"/>
            <p:cNvSpPr>
              <a:spLocks/>
            </p:cNvSpPr>
            <p:nvPr/>
          </p:nvSpPr>
          <p:spPr bwMode="auto">
            <a:xfrm>
              <a:off x="49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0" name="Freeform 1719"/>
            <p:cNvSpPr>
              <a:spLocks/>
            </p:cNvSpPr>
            <p:nvPr/>
          </p:nvSpPr>
          <p:spPr bwMode="auto">
            <a:xfrm>
              <a:off x="49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1" name="Freeform 1720"/>
            <p:cNvSpPr>
              <a:spLocks/>
            </p:cNvSpPr>
            <p:nvPr/>
          </p:nvSpPr>
          <p:spPr bwMode="auto">
            <a:xfrm>
              <a:off x="49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2" name="Freeform 1721"/>
            <p:cNvSpPr>
              <a:spLocks/>
            </p:cNvSpPr>
            <p:nvPr/>
          </p:nvSpPr>
          <p:spPr bwMode="auto">
            <a:xfrm>
              <a:off x="49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3" name="Freeform 1722"/>
            <p:cNvSpPr>
              <a:spLocks/>
            </p:cNvSpPr>
            <p:nvPr/>
          </p:nvSpPr>
          <p:spPr bwMode="auto">
            <a:xfrm>
              <a:off x="49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4" name="Freeform 1723"/>
            <p:cNvSpPr>
              <a:spLocks/>
            </p:cNvSpPr>
            <p:nvPr/>
          </p:nvSpPr>
          <p:spPr bwMode="auto">
            <a:xfrm>
              <a:off x="49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5" name="Freeform 1724"/>
            <p:cNvSpPr>
              <a:spLocks/>
            </p:cNvSpPr>
            <p:nvPr/>
          </p:nvSpPr>
          <p:spPr bwMode="auto">
            <a:xfrm>
              <a:off x="50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6" name="Freeform 1725"/>
            <p:cNvSpPr>
              <a:spLocks/>
            </p:cNvSpPr>
            <p:nvPr/>
          </p:nvSpPr>
          <p:spPr bwMode="auto">
            <a:xfrm>
              <a:off x="50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7" name="Freeform 1726"/>
            <p:cNvSpPr>
              <a:spLocks/>
            </p:cNvSpPr>
            <p:nvPr/>
          </p:nvSpPr>
          <p:spPr bwMode="auto">
            <a:xfrm>
              <a:off x="50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8" name="Freeform 1727"/>
            <p:cNvSpPr>
              <a:spLocks/>
            </p:cNvSpPr>
            <p:nvPr/>
          </p:nvSpPr>
          <p:spPr bwMode="auto">
            <a:xfrm>
              <a:off x="50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29" name="Freeform 1728"/>
            <p:cNvSpPr>
              <a:spLocks/>
            </p:cNvSpPr>
            <p:nvPr/>
          </p:nvSpPr>
          <p:spPr bwMode="auto">
            <a:xfrm>
              <a:off x="50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0" name="Freeform 1729"/>
            <p:cNvSpPr>
              <a:spLocks/>
            </p:cNvSpPr>
            <p:nvPr/>
          </p:nvSpPr>
          <p:spPr bwMode="auto">
            <a:xfrm>
              <a:off x="50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1" name="Freeform 1730"/>
            <p:cNvSpPr>
              <a:spLocks/>
            </p:cNvSpPr>
            <p:nvPr/>
          </p:nvSpPr>
          <p:spPr bwMode="auto">
            <a:xfrm>
              <a:off x="50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2" name="Freeform 1731"/>
            <p:cNvSpPr>
              <a:spLocks/>
            </p:cNvSpPr>
            <p:nvPr/>
          </p:nvSpPr>
          <p:spPr bwMode="auto">
            <a:xfrm>
              <a:off x="50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3" name="Freeform 1732"/>
            <p:cNvSpPr>
              <a:spLocks/>
            </p:cNvSpPr>
            <p:nvPr/>
          </p:nvSpPr>
          <p:spPr bwMode="auto">
            <a:xfrm>
              <a:off x="51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4" name="Freeform 1733"/>
            <p:cNvSpPr>
              <a:spLocks/>
            </p:cNvSpPr>
            <p:nvPr/>
          </p:nvSpPr>
          <p:spPr bwMode="auto">
            <a:xfrm>
              <a:off x="51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5" name="Freeform 1734"/>
            <p:cNvSpPr>
              <a:spLocks/>
            </p:cNvSpPr>
            <p:nvPr/>
          </p:nvSpPr>
          <p:spPr bwMode="auto">
            <a:xfrm>
              <a:off x="51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6" name="Freeform 1735"/>
            <p:cNvSpPr>
              <a:spLocks/>
            </p:cNvSpPr>
            <p:nvPr/>
          </p:nvSpPr>
          <p:spPr bwMode="auto">
            <a:xfrm>
              <a:off x="51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7" name="Freeform 1736"/>
            <p:cNvSpPr>
              <a:spLocks/>
            </p:cNvSpPr>
            <p:nvPr/>
          </p:nvSpPr>
          <p:spPr bwMode="auto">
            <a:xfrm>
              <a:off x="51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8" name="Freeform 1737"/>
            <p:cNvSpPr>
              <a:spLocks/>
            </p:cNvSpPr>
            <p:nvPr/>
          </p:nvSpPr>
          <p:spPr bwMode="auto">
            <a:xfrm>
              <a:off x="51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39" name="Freeform 1738"/>
            <p:cNvSpPr>
              <a:spLocks/>
            </p:cNvSpPr>
            <p:nvPr/>
          </p:nvSpPr>
          <p:spPr bwMode="auto">
            <a:xfrm>
              <a:off x="51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0" name="Freeform 1739"/>
            <p:cNvSpPr>
              <a:spLocks/>
            </p:cNvSpPr>
            <p:nvPr/>
          </p:nvSpPr>
          <p:spPr bwMode="auto">
            <a:xfrm>
              <a:off x="51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1" name="Freeform 1740"/>
            <p:cNvSpPr>
              <a:spLocks/>
            </p:cNvSpPr>
            <p:nvPr/>
          </p:nvSpPr>
          <p:spPr bwMode="auto">
            <a:xfrm>
              <a:off x="51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2" name="Freeform 1741"/>
            <p:cNvSpPr>
              <a:spLocks/>
            </p:cNvSpPr>
            <p:nvPr/>
          </p:nvSpPr>
          <p:spPr bwMode="auto">
            <a:xfrm>
              <a:off x="52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3" name="Freeform 1742"/>
            <p:cNvSpPr>
              <a:spLocks/>
            </p:cNvSpPr>
            <p:nvPr/>
          </p:nvSpPr>
          <p:spPr bwMode="auto">
            <a:xfrm>
              <a:off x="52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4" name="Freeform 1743"/>
            <p:cNvSpPr>
              <a:spLocks/>
            </p:cNvSpPr>
            <p:nvPr/>
          </p:nvSpPr>
          <p:spPr bwMode="auto">
            <a:xfrm>
              <a:off x="52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5" name="Freeform 1744"/>
            <p:cNvSpPr>
              <a:spLocks/>
            </p:cNvSpPr>
            <p:nvPr/>
          </p:nvSpPr>
          <p:spPr bwMode="auto">
            <a:xfrm>
              <a:off x="52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6" name="Freeform 1745"/>
            <p:cNvSpPr>
              <a:spLocks/>
            </p:cNvSpPr>
            <p:nvPr/>
          </p:nvSpPr>
          <p:spPr bwMode="auto">
            <a:xfrm>
              <a:off x="52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7" name="Freeform 1746"/>
            <p:cNvSpPr>
              <a:spLocks/>
            </p:cNvSpPr>
            <p:nvPr/>
          </p:nvSpPr>
          <p:spPr bwMode="auto">
            <a:xfrm>
              <a:off x="52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8" name="Freeform 1747"/>
            <p:cNvSpPr>
              <a:spLocks/>
            </p:cNvSpPr>
            <p:nvPr/>
          </p:nvSpPr>
          <p:spPr bwMode="auto">
            <a:xfrm>
              <a:off x="52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49" name="Freeform 1748"/>
            <p:cNvSpPr>
              <a:spLocks/>
            </p:cNvSpPr>
            <p:nvPr/>
          </p:nvSpPr>
          <p:spPr bwMode="auto">
            <a:xfrm>
              <a:off x="52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0" name="Freeform 1749"/>
            <p:cNvSpPr>
              <a:spLocks/>
            </p:cNvSpPr>
            <p:nvPr/>
          </p:nvSpPr>
          <p:spPr bwMode="auto">
            <a:xfrm>
              <a:off x="53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1" name="Freeform 1750"/>
            <p:cNvSpPr>
              <a:spLocks/>
            </p:cNvSpPr>
            <p:nvPr/>
          </p:nvSpPr>
          <p:spPr bwMode="auto">
            <a:xfrm>
              <a:off x="53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2" name="Freeform 1751"/>
            <p:cNvSpPr>
              <a:spLocks/>
            </p:cNvSpPr>
            <p:nvPr/>
          </p:nvSpPr>
          <p:spPr bwMode="auto">
            <a:xfrm>
              <a:off x="53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3" name="Freeform 1752"/>
            <p:cNvSpPr>
              <a:spLocks/>
            </p:cNvSpPr>
            <p:nvPr/>
          </p:nvSpPr>
          <p:spPr bwMode="auto">
            <a:xfrm>
              <a:off x="53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4" name="Freeform 1753"/>
            <p:cNvSpPr>
              <a:spLocks/>
            </p:cNvSpPr>
            <p:nvPr/>
          </p:nvSpPr>
          <p:spPr bwMode="auto">
            <a:xfrm>
              <a:off x="53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5" name="Freeform 1754"/>
            <p:cNvSpPr>
              <a:spLocks/>
            </p:cNvSpPr>
            <p:nvPr/>
          </p:nvSpPr>
          <p:spPr bwMode="auto">
            <a:xfrm>
              <a:off x="53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6" name="Freeform 1755"/>
            <p:cNvSpPr>
              <a:spLocks/>
            </p:cNvSpPr>
            <p:nvPr/>
          </p:nvSpPr>
          <p:spPr bwMode="auto">
            <a:xfrm>
              <a:off x="53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7" name="Freeform 1756"/>
            <p:cNvSpPr>
              <a:spLocks/>
            </p:cNvSpPr>
            <p:nvPr/>
          </p:nvSpPr>
          <p:spPr bwMode="auto">
            <a:xfrm>
              <a:off x="53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8" name="Freeform 1757"/>
            <p:cNvSpPr>
              <a:spLocks/>
            </p:cNvSpPr>
            <p:nvPr/>
          </p:nvSpPr>
          <p:spPr bwMode="auto">
            <a:xfrm>
              <a:off x="54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59" name="Freeform 1758"/>
            <p:cNvSpPr>
              <a:spLocks/>
            </p:cNvSpPr>
            <p:nvPr/>
          </p:nvSpPr>
          <p:spPr bwMode="auto">
            <a:xfrm>
              <a:off x="54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0" name="Freeform 1759"/>
            <p:cNvSpPr>
              <a:spLocks/>
            </p:cNvSpPr>
            <p:nvPr/>
          </p:nvSpPr>
          <p:spPr bwMode="auto">
            <a:xfrm>
              <a:off x="54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1" name="Freeform 1760"/>
            <p:cNvSpPr>
              <a:spLocks/>
            </p:cNvSpPr>
            <p:nvPr/>
          </p:nvSpPr>
          <p:spPr bwMode="auto">
            <a:xfrm>
              <a:off x="54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2" name="Freeform 1761"/>
            <p:cNvSpPr>
              <a:spLocks/>
            </p:cNvSpPr>
            <p:nvPr/>
          </p:nvSpPr>
          <p:spPr bwMode="auto">
            <a:xfrm>
              <a:off x="54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3" name="Freeform 1762"/>
            <p:cNvSpPr>
              <a:spLocks/>
            </p:cNvSpPr>
            <p:nvPr/>
          </p:nvSpPr>
          <p:spPr bwMode="auto">
            <a:xfrm>
              <a:off x="546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4" name="Freeform 1763"/>
            <p:cNvSpPr>
              <a:spLocks/>
            </p:cNvSpPr>
            <p:nvPr/>
          </p:nvSpPr>
          <p:spPr bwMode="auto">
            <a:xfrm>
              <a:off x="547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5" name="Freeform 1764"/>
            <p:cNvSpPr>
              <a:spLocks/>
            </p:cNvSpPr>
            <p:nvPr/>
          </p:nvSpPr>
          <p:spPr bwMode="auto">
            <a:xfrm>
              <a:off x="548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6" name="Freeform 1765"/>
            <p:cNvSpPr>
              <a:spLocks/>
            </p:cNvSpPr>
            <p:nvPr/>
          </p:nvSpPr>
          <p:spPr bwMode="auto">
            <a:xfrm>
              <a:off x="549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7" name="Freeform 1766"/>
            <p:cNvSpPr>
              <a:spLocks/>
            </p:cNvSpPr>
            <p:nvPr/>
          </p:nvSpPr>
          <p:spPr bwMode="auto">
            <a:xfrm>
              <a:off x="551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8" name="Freeform 1767"/>
            <p:cNvSpPr>
              <a:spLocks/>
            </p:cNvSpPr>
            <p:nvPr/>
          </p:nvSpPr>
          <p:spPr bwMode="auto">
            <a:xfrm>
              <a:off x="552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69" name="Freeform 1768"/>
            <p:cNvSpPr>
              <a:spLocks/>
            </p:cNvSpPr>
            <p:nvPr/>
          </p:nvSpPr>
          <p:spPr bwMode="auto">
            <a:xfrm>
              <a:off x="553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0" name="Freeform 1769"/>
            <p:cNvSpPr>
              <a:spLocks/>
            </p:cNvSpPr>
            <p:nvPr/>
          </p:nvSpPr>
          <p:spPr bwMode="auto">
            <a:xfrm>
              <a:off x="554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1" name="Freeform 1770"/>
            <p:cNvSpPr>
              <a:spLocks/>
            </p:cNvSpPr>
            <p:nvPr/>
          </p:nvSpPr>
          <p:spPr bwMode="auto">
            <a:xfrm>
              <a:off x="555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2" name="Freeform 1771"/>
            <p:cNvSpPr>
              <a:spLocks/>
            </p:cNvSpPr>
            <p:nvPr/>
          </p:nvSpPr>
          <p:spPr bwMode="auto">
            <a:xfrm>
              <a:off x="557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3" name="Freeform 1772"/>
            <p:cNvSpPr>
              <a:spLocks/>
            </p:cNvSpPr>
            <p:nvPr/>
          </p:nvSpPr>
          <p:spPr bwMode="auto">
            <a:xfrm>
              <a:off x="558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4" name="Freeform 1773"/>
            <p:cNvSpPr>
              <a:spLocks/>
            </p:cNvSpPr>
            <p:nvPr/>
          </p:nvSpPr>
          <p:spPr bwMode="auto">
            <a:xfrm>
              <a:off x="559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5" name="Freeform 1774"/>
            <p:cNvSpPr>
              <a:spLocks/>
            </p:cNvSpPr>
            <p:nvPr/>
          </p:nvSpPr>
          <p:spPr bwMode="auto">
            <a:xfrm>
              <a:off x="560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6" name="Freeform 1775"/>
            <p:cNvSpPr>
              <a:spLocks/>
            </p:cNvSpPr>
            <p:nvPr/>
          </p:nvSpPr>
          <p:spPr bwMode="auto">
            <a:xfrm>
              <a:off x="561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7" name="Freeform 1776"/>
            <p:cNvSpPr>
              <a:spLocks/>
            </p:cNvSpPr>
            <p:nvPr/>
          </p:nvSpPr>
          <p:spPr bwMode="auto">
            <a:xfrm>
              <a:off x="563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8" name="Freeform 1777"/>
            <p:cNvSpPr>
              <a:spLocks/>
            </p:cNvSpPr>
            <p:nvPr/>
          </p:nvSpPr>
          <p:spPr bwMode="auto">
            <a:xfrm>
              <a:off x="564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79" name="Freeform 1778"/>
            <p:cNvSpPr>
              <a:spLocks/>
            </p:cNvSpPr>
            <p:nvPr/>
          </p:nvSpPr>
          <p:spPr bwMode="auto">
            <a:xfrm>
              <a:off x="565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0" name="Freeform 1779"/>
            <p:cNvSpPr>
              <a:spLocks/>
            </p:cNvSpPr>
            <p:nvPr/>
          </p:nvSpPr>
          <p:spPr bwMode="auto">
            <a:xfrm>
              <a:off x="566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1" name="Freeform 1780"/>
            <p:cNvSpPr>
              <a:spLocks/>
            </p:cNvSpPr>
            <p:nvPr/>
          </p:nvSpPr>
          <p:spPr bwMode="auto">
            <a:xfrm>
              <a:off x="567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2" name="Freeform 1781"/>
            <p:cNvSpPr>
              <a:spLocks/>
            </p:cNvSpPr>
            <p:nvPr/>
          </p:nvSpPr>
          <p:spPr bwMode="auto">
            <a:xfrm>
              <a:off x="569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3" name="Freeform 1782"/>
            <p:cNvSpPr>
              <a:spLocks/>
            </p:cNvSpPr>
            <p:nvPr/>
          </p:nvSpPr>
          <p:spPr bwMode="auto">
            <a:xfrm>
              <a:off x="5703"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4" name="Freeform 1783"/>
            <p:cNvSpPr>
              <a:spLocks/>
            </p:cNvSpPr>
            <p:nvPr/>
          </p:nvSpPr>
          <p:spPr bwMode="auto">
            <a:xfrm>
              <a:off x="5715"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5" name="Freeform 1784"/>
            <p:cNvSpPr>
              <a:spLocks/>
            </p:cNvSpPr>
            <p:nvPr/>
          </p:nvSpPr>
          <p:spPr bwMode="auto">
            <a:xfrm>
              <a:off x="5727"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6" name="Freeform 1785"/>
            <p:cNvSpPr>
              <a:spLocks/>
            </p:cNvSpPr>
            <p:nvPr/>
          </p:nvSpPr>
          <p:spPr bwMode="auto">
            <a:xfrm>
              <a:off x="5739"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87" name="Freeform 1786"/>
            <p:cNvSpPr>
              <a:spLocks/>
            </p:cNvSpPr>
            <p:nvPr/>
          </p:nvSpPr>
          <p:spPr bwMode="auto">
            <a:xfrm>
              <a:off x="5751" y="2978"/>
              <a:ext cx="6" cy="6"/>
            </a:xfrm>
            <a:custGeom>
              <a:avLst/>
              <a:gdLst>
                <a:gd name="T0" fmla="*/ 3 w 6"/>
                <a:gd name="T1" fmla="*/ 0 h 6"/>
                <a:gd name="T2" fmla="*/ 2 w 6"/>
                <a:gd name="T3" fmla="*/ 0 h 6"/>
                <a:gd name="T4" fmla="*/ 1 w 6"/>
                <a:gd name="T5" fmla="*/ 1 h 6"/>
                <a:gd name="T6" fmla="*/ 0 w 6"/>
                <a:gd name="T7" fmla="*/ 2 h 6"/>
                <a:gd name="T8" fmla="*/ 0 w 6"/>
                <a:gd name="T9" fmla="*/ 3 h 6"/>
                <a:gd name="T10" fmla="*/ 0 w 6"/>
                <a:gd name="T11" fmla="*/ 4 h 6"/>
                <a:gd name="T12" fmla="*/ 0 w 6"/>
                <a:gd name="T13" fmla="*/ 5 h 6"/>
                <a:gd name="T14" fmla="*/ 1 w 6"/>
                <a:gd name="T15" fmla="*/ 6 h 6"/>
                <a:gd name="T16" fmla="*/ 2 w 6"/>
                <a:gd name="T17" fmla="*/ 6 h 6"/>
                <a:gd name="T18" fmla="*/ 3 w 6"/>
                <a:gd name="T19" fmla="*/ 6 h 6"/>
                <a:gd name="T20" fmla="*/ 3 w 6"/>
                <a:gd name="T21" fmla="*/ 6 h 6"/>
                <a:gd name="T22" fmla="*/ 4 w 6"/>
                <a:gd name="T23" fmla="*/ 5 h 6"/>
                <a:gd name="T24" fmla="*/ 5 w 6"/>
                <a:gd name="T25" fmla="*/ 4 h 6"/>
                <a:gd name="T26" fmla="*/ 6 w 6"/>
                <a:gd name="T27" fmla="*/ 3 h 6"/>
                <a:gd name="T28" fmla="*/ 6 w 6"/>
                <a:gd name="T29" fmla="*/ 3 h 6"/>
                <a:gd name="T30" fmla="*/ 5 w 6"/>
                <a:gd name="T31" fmla="*/ 2 h 6"/>
                <a:gd name="T32" fmla="*/ 4 w 6"/>
                <a:gd name="T33" fmla="*/ 1 h 6"/>
                <a:gd name="T34" fmla="*/ 4 w 6"/>
                <a:gd name="T35" fmla="*/ 0 h 6"/>
                <a:gd name="T36" fmla="*/ 3 w 6"/>
                <a:gd name="T37" fmla="*/ 0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6"/>
                <a:gd name="T59" fmla="*/ 6 w 6"/>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6">
                  <a:moveTo>
                    <a:pt x="3" y="0"/>
                  </a:moveTo>
                  <a:lnTo>
                    <a:pt x="2" y="0"/>
                  </a:lnTo>
                  <a:lnTo>
                    <a:pt x="1" y="1"/>
                  </a:lnTo>
                  <a:lnTo>
                    <a:pt x="0" y="2"/>
                  </a:lnTo>
                  <a:lnTo>
                    <a:pt x="0" y="3"/>
                  </a:lnTo>
                  <a:lnTo>
                    <a:pt x="0" y="4"/>
                  </a:lnTo>
                  <a:lnTo>
                    <a:pt x="0" y="5"/>
                  </a:lnTo>
                  <a:lnTo>
                    <a:pt x="1" y="6"/>
                  </a:lnTo>
                  <a:lnTo>
                    <a:pt x="2" y="6"/>
                  </a:lnTo>
                  <a:lnTo>
                    <a:pt x="3" y="6"/>
                  </a:lnTo>
                  <a:lnTo>
                    <a:pt x="4" y="5"/>
                  </a:lnTo>
                  <a:lnTo>
                    <a:pt x="5" y="4"/>
                  </a:lnTo>
                  <a:lnTo>
                    <a:pt x="6" y="3"/>
                  </a:lnTo>
                  <a:lnTo>
                    <a:pt x="5" y="2"/>
                  </a:lnTo>
                  <a:lnTo>
                    <a:pt x="4" y="1"/>
                  </a:lnTo>
                  <a:lnTo>
                    <a:pt x="4" y="0"/>
                  </a:lnTo>
                  <a:lnTo>
                    <a:pt x="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101" name="Line 1787"/>
          <p:cNvSpPr>
            <a:spLocks noChangeShapeType="1"/>
          </p:cNvSpPr>
          <p:nvPr/>
        </p:nvSpPr>
        <p:spPr bwMode="auto">
          <a:xfrm flipH="1">
            <a:off x="6269038" y="1376364"/>
            <a:ext cx="0" cy="5481637"/>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102" name="Text Box 1788"/>
          <p:cNvSpPr txBox="1">
            <a:spLocks noChangeArrowheads="1"/>
          </p:cNvSpPr>
          <p:nvPr/>
        </p:nvSpPr>
        <p:spPr bwMode="auto">
          <a:xfrm>
            <a:off x="1889125" y="6446838"/>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endParaRPr lang="en-US">
              <a:latin typeface="Times New Roman" pitchFamily="18" charset="0"/>
            </a:endParaRPr>
          </a:p>
        </p:txBody>
      </p:sp>
      <p:sp>
        <p:nvSpPr>
          <p:cNvPr id="31103" name="Rectangle 1789"/>
          <p:cNvSpPr>
            <a:spLocks noChangeArrowheads="1"/>
          </p:cNvSpPr>
          <p:nvPr/>
        </p:nvSpPr>
        <p:spPr bwMode="auto">
          <a:xfrm>
            <a:off x="2157168" y="107921"/>
            <a:ext cx="82593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fr-FR" sz="2800" dirty="0">
                <a:solidFill>
                  <a:srgbClr val="FF0000"/>
                </a:solidFill>
                <a:latin typeface="Calibri" pitchFamily="34" charset="0"/>
              </a:rPr>
              <a:t>Retournement temporel </a:t>
            </a:r>
            <a:r>
              <a:rPr lang="fr-FR" sz="2800" dirty="0" err="1">
                <a:solidFill>
                  <a:srgbClr val="FF0000"/>
                </a:solidFill>
                <a:latin typeface="Calibri" pitchFamily="34" charset="0"/>
              </a:rPr>
              <a:t>iteratif</a:t>
            </a:r>
            <a:r>
              <a:rPr lang="fr-FR" sz="2800" dirty="0">
                <a:solidFill>
                  <a:srgbClr val="FF0000"/>
                </a:solidFill>
                <a:latin typeface="Calibri" pitchFamily="34" charset="0"/>
              </a:rPr>
              <a:t> en présence de 2 cibles</a:t>
            </a:r>
          </a:p>
        </p:txBody>
      </p:sp>
      <p:sp>
        <p:nvSpPr>
          <p:cNvPr id="31105" name="Text Box 1791"/>
          <p:cNvSpPr txBox="1">
            <a:spLocks noChangeArrowheads="1"/>
          </p:cNvSpPr>
          <p:nvPr/>
        </p:nvSpPr>
        <p:spPr bwMode="auto">
          <a:xfrm>
            <a:off x="1631949" y="6465889"/>
            <a:ext cx="8831264" cy="754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1600" i="1" dirty="0">
                <a:solidFill>
                  <a:srgbClr val="FF0000"/>
                </a:solidFill>
                <a:latin typeface="+mn-lt"/>
              </a:rPr>
              <a:t>C. Prada, F. Wu, M. Fink, JASA</a:t>
            </a:r>
            <a:r>
              <a:rPr lang="en-US" sz="1600" dirty="0">
                <a:solidFill>
                  <a:srgbClr val="FF0000"/>
                </a:solidFill>
                <a:latin typeface="+mn-lt"/>
              </a:rPr>
              <a:t>, </a:t>
            </a:r>
            <a:r>
              <a:rPr lang="en-US" sz="1600" b="1" dirty="0">
                <a:solidFill>
                  <a:srgbClr val="FF0000"/>
                </a:solidFill>
                <a:latin typeface="+mn-lt"/>
              </a:rPr>
              <a:t>90</a:t>
            </a:r>
            <a:r>
              <a:rPr lang="en-US" sz="1600" dirty="0">
                <a:solidFill>
                  <a:srgbClr val="FF0000"/>
                </a:solidFill>
                <a:latin typeface="+mn-lt"/>
              </a:rPr>
              <a:t> (2), 1119-1129, 1991</a:t>
            </a:r>
            <a:endParaRPr lang="en-US" sz="1600" i="1" dirty="0">
              <a:solidFill>
                <a:srgbClr val="FF0000"/>
              </a:solidFill>
              <a:latin typeface="+mn-lt"/>
            </a:endParaRPr>
          </a:p>
          <a:p>
            <a:pPr eaLnBrk="1" hangingPunct="1">
              <a:spcBef>
                <a:spcPct val="50000"/>
              </a:spcBef>
            </a:pPr>
            <a:endParaRPr lang="fr-FR" dirty="0">
              <a:latin typeface="Calibri" pitchFamily="34" charset="0"/>
            </a:endParaRPr>
          </a:p>
        </p:txBody>
      </p:sp>
      <p:sp>
        <p:nvSpPr>
          <p:cNvPr id="2" name="ZoneTexte 1"/>
          <p:cNvSpPr txBox="1"/>
          <p:nvPr/>
        </p:nvSpPr>
        <p:spPr>
          <a:xfrm>
            <a:off x="2569642" y="817548"/>
            <a:ext cx="8782942" cy="400110"/>
          </a:xfrm>
          <a:prstGeom prst="rect">
            <a:avLst/>
          </a:prstGeom>
          <a:noFill/>
          <a:ln w="15875">
            <a:noFill/>
          </a:ln>
        </p:spPr>
        <p:txBody>
          <a:bodyPr wrap="square" rtlCol="0">
            <a:spAutoFit/>
          </a:bodyPr>
          <a:lstStyle/>
          <a:p>
            <a:r>
              <a:rPr lang="fr-FR" sz="2000" b="1" dirty="0" err="1"/>
              <a:t>Lateral</a:t>
            </a:r>
            <a:r>
              <a:rPr lang="fr-FR" sz="2000" b="1" dirty="0"/>
              <a:t> distance </a:t>
            </a:r>
            <a:r>
              <a:rPr lang="fr-FR" sz="2000" b="1" dirty="0" err="1"/>
              <a:t>between</a:t>
            </a:r>
            <a:r>
              <a:rPr lang="fr-FR" sz="2000" b="1" dirty="0"/>
              <a:t> </a:t>
            </a:r>
            <a:r>
              <a:rPr lang="fr-FR" sz="2000" b="1" dirty="0" err="1"/>
              <a:t>scatterers</a:t>
            </a:r>
            <a:r>
              <a:rPr lang="fr-FR" sz="2000" b="1" dirty="0"/>
              <a:t>  &gt; focal spot size  </a:t>
            </a:r>
            <a:endParaRPr lang="en-US" sz="2000" b="1" dirty="0"/>
          </a:p>
        </p:txBody>
      </p:sp>
      <p:sp>
        <p:nvSpPr>
          <p:cNvPr id="3" name="ZoneTexte 2"/>
          <p:cNvSpPr txBox="1"/>
          <p:nvPr/>
        </p:nvSpPr>
        <p:spPr>
          <a:xfrm>
            <a:off x="6816081" y="6444044"/>
            <a:ext cx="3438827" cy="369332"/>
          </a:xfrm>
          <a:prstGeom prst="rect">
            <a:avLst/>
          </a:prstGeom>
          <a:noFill/>
        </p:spPr>
        <p:txBody>
          <a:bodyPr wrap="none" rtlCol="0">
            <a:spAutoFit/>
          </a:bodyPr>
          <a:lstStyle/>
          <a:p>
            <a:r>
              <a:rPr lang="fr-FR" b="1" dirty="0">
                <a:solidFill>
                  <a:srgbClr val="FF0000"/>
                </a:solidFill>
              </a:rPr>
              <a:t>One invariant of the TR </a:t>
            </a:r>
            <a:r>
              <a:rPr lang="fr-FR" b="1" dirty="0" err="1">
                <a:solidFill>
                  <a:srgbClr val="FF0000"/>
                </a:solidFill>
              </a:rPr>
              <a:t>operation</a:t>
            </a:r>
            <a:r>
              <a:rPr lang="fr-FR" b="1" dirty="0">
                <a:solidFill>
                  <a:srgbClr val="FF0000"/>
                </a:solidFill>
              </a:rPr>
              <a:t> </a:t>
            </a:r>
          </a:p>
        </p:txBody>
      </p:sp>
      <p:cxnSp>
        <p:nvCxnSpPr>
          <p:cNvPr id="5" name="Connecteur droit avec flèche 4"/>
          <p:cNvCxnSpPr/>
          <p:nvPr/>
        </p:nvCxnSpPr>
        <p:spPr>
          <a:xfrm>
            <a:off x="-972616" y="2043113"/>
            <a:ext cx="914400" cy="9144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 name="Connecteur droit avec flèche 6"/>
          <p:cNvCxnSpPr/>
          <p:nvPr/>
        </p:nvCxnSpPr>
        <p:spPr>
          <a:xfrm flipV="1">
            <a:off x="7387430" y="5845033"/>
            <a:ext cx="90490" cy="619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7608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Text Box 11"/>
          <p:cNvSpPr txBox="1">
            <a:spLocks noChangeArrowheads="1"/>
          </p:cNvSpPr>
          <p:nvPr/>
        </p:nvSpPr>
        <p:spPr bwMode="auto">
          <a:xfrm>
            <a:off x="2279577" y="150"/>
            <a:ext cx="2810321" cy="461665"/>
          </a:xfrm>
          <a:prstGeom prst="rect">
            <a:avLst/>
          </a:prstGeom>
          <a:noFill/>
          <a:ln w="12700">
            <a:noFill/>
            <a:miter lim="800000"/>
            <a:headEnd/>
            <a:tailEnd/>
          </a:ln>
        </p:spPr>
        <p:txBody>
          <a:bodyPr wrap="none" anchor="ctr">
            <a:spAutoFit/>
          </a:bodyPr>
          <a:lstStyle/>
          <a:p>
            <a:pPr eaLnBrk="0" hangingPunct="0">
              <a:defRPr/>
            </a:pPr>
            <a:r>
              <a:rPr lang="fr-FR" sz="2400" b="1" dirty="0" err="1">
                <a:solidFill>
                  <a:srgbClr val="FF0000"/>
                </a:solidFill>
                <a:latin typeface="+mj-lt"/>
              </a:rPr>
              <a:t>Conventional</a:t>
            </a:r>
            <a:r>
              <a:rPr lang="fr-FR" sz="2400" b="1" dirty="0">
                <a:solidFill>
                  <a:srgbClr val="FF0000"/>
                </a:solidFill>
                <a:latin typeface="+mj-lt"/>
              </a:rPr>
              <a:t> Imaging</a:t>
            </a:r>
          </a:p>
        </p:txBody>
      </p:sp>
      <p:sp>
        <p:nvSpPr>
          <p:cNvPr id="29708" name="Line 12"/>
          <p:cNvSpPr>
            <a:spLocks noChangeShapeType="1"/>
          </p:cNvSpPr>
          <p:nvPr/>
        </p:nvSpPr>
        <p:spPr bwMode="auto">
          <a:xfrm rot="5400000">
            <a:off x="8324850" y="4119563"/>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Oval 13"/>
          <p:cNvSpPr>
            <a:spLocks noChangeAspect="1" noChangeArrowheads="1"/>
          </p:cNvSpPr>
          <p:nvPr/>
        </p:nvSpPr>
        <p:spPr bwMode="auto">
          <a:xfrm rot="5400000">
            <a:off x="8034338" y="2890838"/>
            <a:ext cx="1803400" cy="1803400"/>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latin typeface="Calibri" pitchFamily="34" charset="0"/>
            </a:endParaRPr>
          </a:p>
        </p:txBody>
      </p:sp>
      <p:sp>
        <p:nvSpPr>
          <p:cNvPr id="25614" name="Oval 14"/>
          <p:cNvSpPr>
            <a:spLocks noChangeAspect="1" noChangeArrowheads="1"/>
          </p:cNvSpPr>
          <p:nvPr/>
        </p:nvSpPr>
        <p:spPr bwMode="auto">
          <a:xfrm rot="5400000">
            <a:off x="6378575" y="3109913"/>
            <a:ext cx="1803400" cy="1803400"/>
          </a:xfrm>
          <a:prstGeom prst="ellipse">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latin typeface="Calibri" pitchFamily="34" charset="0"/>
            </a:endParaRPr>
          </a:p>
        </p:txBody>
      </p:sp>
      <p:sp>
        <p:nvSpPr>
          <p:cNvPr id="25615" name="Oval 15"/>
          <p:cNvSpPr>
            <a:spLocks noChangeAspect="1" noChangeArrowheads="1"/>
          </p:cNvSpPr>
          <p:nvPr/>
        </p:nvSpPr>
        <p:spPr bwMode="auto">
          <a:xfrm rot="5400000">
            <a:off x="8540750" y="3395663"/>
            <a:ext cx="1803400" cy="1803400"/>
          </a:xfrm>
          <a:prstGeom prst="ellipse">
            <a:avLst/>
          </a:prstGeom>
          <a:noFill/>
          <a:ln w="254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latin typeface="Calibri" pitchFamily="34" charset="0"/>
            </a:endParaRPr>
          </a:p>
        </p:txBody>
      </p:sp>
      <p:sp>
        <p:nvSpPr>
          <p:cNvPr id="25616" name="Oval 16"/>
          <p:cNvSpPr>
            <a:spLocks noChangeAspect="1" noChangeArrowheads="1"/>
          </p:cNvSpPr>
          <p:nvPr/>
        </p:nvSpPr>
        <p:spPr bwMode="auto">
          <a:xfrm rot="5400000">
            <a:off x="7099300" y="3756025"/>
            <a:ext cx="1803400" cy="1803400"/>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latin typeface="Calibri" pitchFamily="34" charset="0"/>
            </a:endParaRPr>
          </a:p>
        </p:txBody>
      </p:sp>
      <p:sp>
        <p:nvSpPr>
          <p:cNvPr id="29713" name="Oval 17"/>
          <p:cNvSpPr>
            <a:spLocks noChangeArrowheads="1"/>
          </p:cNvSpPr>
          <p:nvPr/>
        </p:nvSpPr>
        <p:spPr bwMode="auto">
          <a:xfrm rot="5400000">
            <a:off x="7247732" y="4047332"/>
            <a:ext cx="71438" cy="73025"/>
          </a:xfrm>
          <a:prstGeom prst="ellipse">
            <a:avLst/>
          </a:prstGeom>
          <a:solidFill>
            <a:schemeClr val="tx1"/>
          </a:solidFill>
          <a:ln w="9525">
            <a:solidFill>
              <a:schemeClr val="tx1"/>
            </a:solidFill>
            <a:round/>
            <a:headEnd/>
            <a:tailEnd/>
          </a:ln>
        </p:spPr>
        <p:txBody>
          <a:bodyPr wrap="none" anchor="ctr"/>
          <a:lstStyle/>
          <a:p>
            <a:endParaRPr lang="en-US">
              <a:latin typeface="Calibri" pitchFamily="34" charset="0"/>
            </a:endParaRPr>
          </a:p>
        </p:txBody>
      </p:sp>
      <p:sp>
        <p:nvSpPr>
          <p:cNvPr id="29714" name="Oval 18"/>
          <p:cNvSpPr>
            <a:spLocks noChangeArrowheads="1"/>
          </p:cNvSpPr>
          <p:nvPr/>
        </p:nvSpPr>
        <p:spPr bwMode="auto">
          <a:xfrm rot="5400000">
            <a:off x="7965283" y="4664870"/>
            <a:ext cx="71437" cy="73025"/>
          </a:xfrm>
          <a:prstGeom prst="ellipse">
            <a:avLst/>
          </a:prstGeom>
          <a:solidFill>
            <a:srgbClr val="0000FF"/>
          </a:solidFill>
          <a:ln w="9525">
            <a:solidFill>
              <a:schemeClr val="tx1"/>
            </a:solidFill>
            <a:round/>
            <a:headEnd/>
            <a:tailEnd/>
          </a:ln>
        </p:spPr>
        <p:txBody>
          <a:bodyPr wrap="none" anchor="ctr"/>
          <a:lstStyle/>
          <a:p>
            <a:endParaRPr lang="en-US">
              <a:latin typeface="Calibri" pitchFamily="34" charset="0"/>
            </a:endParaRPr>
          </a:p>
        </p:txBody>
      </p:sp>
      <p:sp>
        <p:nvSpPr>
          <p:cNvPr id="29715" name="Oval 19"/>
          <p:cNvSpPr>
            <a:spLocks noChangeArrowheads="1"/>
          </p:cNvSpPr>
          <p:nvPr/>
        </p:nvSpPr>
        <p:spPr bwMode="auto">
          <a:xfrm rot="5400000">
            <a:off x="8900320" y="3753645"/>
            <a:ext cx="71437" cy="73025"/>
          </a:xfrm>
          <a:prstGeom prst="ellipse">
            <a:avLst/>
          </a:prstGeom>
          <a:solidFill>
            <a:srgbClr val="FF0000"/>
          </a:solidFill>
          <a:ln w="9525">
            <a:solidFill>
              <a:schemeClr val="tx1"/>
            </a:solidFill>
            <a:round/>
            <a:headEnd/>
            <a:tailEnd/>
          </a:ln>
        </p:spPr>
        <p:txBody>
          <a:bodyPr wrap="none" anchor="ctr"/>
          <a:lstStyle/>
          <a:p>
            <a:endParaRPr lang="en-US">
              <a:latin typeface="Calibri" pitchFamily="34" charset="0"/>
            </a:endParaRPr>
          </a:p>
        </p:txBody>
      </p:sp>
      <p:sp>
        <p:nvSpPr>
          <p:cNvPr id="29716" name="Oval 20"/>
          <p:cNvSpPr>
            <a:spLocks noChangeArrowheads="1"/>
          </p:cNvSpPr>
          <p:nvPr/>
        </p:nvSpPr>
        <p:spPr bwMode="auto">
          <a:xfrm rot="5400000">
            <a:off x="9406733" y="4261645"/>
            <a:ext cx="71437" cy="73025"/>
          </a:xfrm>
          <a:prstGeom prst="ellipse">
            <a:avLst/>
          </a:prstGeom>
          <a:solidFill>
            <a:srgbClr val="00FF00"/>
          </a:solidFill>
          <a:ln w="9525">
            <a:solidFill>
              <a:schemeClr val="tx1"/>
            </a:solidFill>
            <a:round/>
            <a:headEnd/>
            <a:tailEnd/>
          </a:ln>
        </p:spPr>
        <p:txBody>
          <a:bodyPr wrap="none" anchor="ctr"/>
          <a:lstStyle/>
          <a:p>
            <a:endParaRPr lang="en-US">
              <a:latin typeface="Calibri" pitchFamily="34" charset="0"/>
            </a:endParaRPr>
          </a:p>
        </p:txBody>
      </p:sp>
      <p:sp>
        <p:nvSpPr>
          <p:cNvPr id="25621" name="Line 21"/>
          <p:cNvSpPr>
            <a:spLocks noChangeShapeType="1"/>
          </p:cNvSpPr>
          <p:nvPr/>
        </p:nvSpPr>
        <p:spPr bwMode="auto">
          <a:xfrm rot="5400000">
            <a:off x="8325644" y="1526381"/>
            <a:ext cx="0" cy="40338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9718" name="Group 22"/>
          <p:cNvGrpSpPr>
            <a:grpSpLocks/>
          </p:cNvGrpSpPr>
          <p:nvPr/>
        </p:nvGrpSpPr>
        <p:grpSpPr bwMode="auto">
          <a:xfrm rot="5400000">
            <a:off x="8258176" y="1409701"/>
            <a:ext cx="138112" cy="4033837"/>
            <a:chOff x="5220" y="1332"/>
            <a:chExt cx="64" cy="2751"/>
          </a:xfrm>
        </p:grpSpPr>
        <p:grpSp>
          <p:nvGrpSpPr>
            <p:cNvPr id="29897" name="Group 23"/>
            <p:cNvGrpSpPr>
              <a:grpSpLocks/>
            </p:cNvGrpSpPr>
            <p:nvPr/>
          </p:nvGrpSpPr>
          <p:grpSpPr bwMode="auto">
            <a:xfrm>
              <a:off x="5220" y="1332"/>
              <a:ext cx="64" cy="698"/>
              <a:chOff x="3648" y="4364"/>
              <a:chExt cx="48" cy="580"/>
            </a:xfrm>
          </p:grpSpPr>
          <p:sp>
            <p:nvSpPr>
              <p:cNvPr id="29922" name="Rectangle 24"/>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3" name="Rectangle 25"/>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4" name="Rectangle 26"/>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5" name="Rectangle 27"/>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6" name="Rectangle 28"/>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7" name="Rectangle 29"/>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8" name="Rectangle 30"/>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9898" name="Group 31"/>
            <p:cNvGrpSpPr>
              <a:grpSpLocks/>
            </p:cNvGrpSpPr>
            <p:nvPr/>
          </p:nvGrpSpPr>
          <p:grpSpPr bwMode="auto">
            <a:xfrm>
              <a:off x="5220" y="3385"/>
              <a:ext cx="64" cy="698"/>
              <a:chOff x="3648" y="4364"/>
              <a:chExt cx="48" cy="580"/>
            </a:xfrm>
          </p:grpSpPr>
          <p:sp>
            <p:nvSpPr>
              <p:cNvPr id="29915" name="Rectangle 32"/>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6" name="Rectangle 33"/>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7"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8"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9"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0"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21" name="Rectangle 38"/>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9899" name="Group 39"/>
            <p:cNvGrpSpPr>
              <a:grpSpLocks/>
            </p:cNvGrpSpPr>
            <p:nvPr/>
          </p:nvGrpSpPr>
          <p:grpSpPr bwMode="auto">
            <a:xfrm>
              <a:off x="5220" y="2704"/>
              <a:ext cx="64" cy="698"/>
              <a:chOff x="3648" y="4364"/>
              <a:chExt cx="48" cy="580"/>
            </a:xfrm>
          </p:grpSpPr>
          <p:sp>
            <p:nvSpPr>
              <p:cNvPr id="29908" name="Rectangle 40"/>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9" name="Rectangle 41"/>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0"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1" name="Rectangle 43"/>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2"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3"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14" name="Rectangle 46"/>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9900" name="Group 47"/>
            <p:cNvGrpSpPr>
              <a:grpSpLocks/>
            </p:cNvGrpSpPr>
            <p:nvPr/>
          </p:nvGrpSpPr>
          <p:grpSpPr bwMode="auto">
            <a:xfrm>
              <a:off x="5220" y="2024"/>
              <a:ext cx="64" cy="698"/>
              <a:chOff x="3648" y="4364"/>
              <a:chExt cx="48" cy="580"/>
            </a:xfrm>
          </p:grpSpPr>
          <p:sp>
            <p:nvSpPr>
              <p:cNvPr id="29901" name="Rectangle 48"/>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2" name="Rectangle 49"/>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3" name="Rectangle 50"/>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4" name="Rectangle 51"/>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5" name="Rectangle 52"/>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6" name="Rectangle 53"/>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9907" name="Rectangle 54"/>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sp>
        <p:nvSpPr>
          <p:cNvPr id="29719" name="Freeform 55"/>
          <p:cNvSpPr>
            <a:spLocks/>
          </p:cNvSpPr>
          <p:nvPr/>
        </p:nvSpPr>
        <p:spPr bwMode="auto">
          <a:xfrm>
            <a:off x="6289675" y="3357563"/>
            <a:ext cx="4032250" cy="188912"/>
          </a:xfrm>
          <a:custGeom>
            <a:avLst/>
            <a:gdLst>
              <a:gd name="T0" fmla="*/ 0 w 3025"/>
              <a:gd name="T1" fmla="*/ 0 h 189"/>
              <a:gd name="T2" fmla="*/ 0 w 3025"/>
              <a:gd name="T3" fmla="*/ 2147483647 h 189"/>
              <a:gd name="T4" fmla="*/ 2147483647 w 3025"/>
              <a:gd name="T5" fmla="*/ 2147483647 h 189"/>
              <a:gd name="T6" fmla="*/ 2147483647 w 3025"/>
              <a:gd name="T7" fmla="*/ 0 h 189"/>
              <a:gd name="T8" fmla="*/ 0 w 3025"/>
              <a:gd name="T9" fmla="*/ 0 h 189"/>
              <a:gd name="T10" fmla="*/ 2147483647 w 3025"/>
              <a:gd name="T11" fmla="*/ 2147483647 h 189"/>
              <a:gd name="T12" fmla="*/ 2147483647 w 3025"/>
              <a:gd name="T13" fmla="*/ 2147483647 h 189"/>
              <a:gd name="T14" fmla="*/ 2147483647 w 3025"/>
              <a:gd name="T15" fmla="*/ 2147483647 h 189"/>
              <a:gd name="T16" fmla="*/ 2147483647 w 3025"/>
              <a:gd name="T17" fmla="*/ 2147483647 h 189"/>
              <a:gd name="T18" fmla="*/ 2147483647 w 3025"/>
              <a:gd name="T19" fmla="*/ 2147483647 h 189"/>
              <a:gd name="T20" fmla="*/ 2147483647 w 3025"/>
              <a:gd name="T21" fmla="*/ 2147483647 h 189"/>
              <a:gd name="T22" fmla="*/ 2147483647 w 3025"/>
              <a:gd name="T23" fmla="*/ 2147483647 h 189"/>
              <a:gd name="T24" fmla="*/ 2147483647 w 3025"/>
              <a:gd name="T25" fmla="*/ 2147483647 h 189"/>
              <a:gd name="T26" fmla="*/ 2147483647 w 3025"/>
              <a:gd name="T27" fmla="*/ 2147483647 h 189"/>
              <a:gd name="T28" fmla="*/ 0 w 3025"/>
              <a:gd name="T29" fmla="*/ 0 h 1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25"/>
              <a:gd name="T46" fmla="*/ 0 h 189"/>
              <a:gd name="T47" fmla="*/ 3025 w 3025"/>
              <a:gd name="T48" fmla="*/ 189 h 1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25" h="189">
                <a:moveTo>
                  <a:pt x="0" y="0"/>
                </a:moveTo>
                <a:lnTo>
                  <a:pt x="0" y="189"/>
                </a:lnTo>
                <a:lnTo>
                  <a:pt x="3025" y="189"/>
                </a:lnTo>
                <a:lnTo>
                  <a:pt x="3025" y="0"/>
                </a:lnTo>
                <a:lnTo>
                  <a:pt x="0" y="0"/>
                </a:lnTo>
                <a:lnTo>
                  <a:pt x="7" y="15"/>
                </a:lnTo>
                <a:lnTo>
                  <a:pt x="3018" y="15"/>
                </a:lnTo>
                <a:lnTo>
                  <a:pt x="3011" y="7"/>
                </a:lnTo>
                <a:lnTo>
                  <a:pt x="3011" y="182"/>
                </a:lnTo>
                <a:lnTo>
                  <a:pt x="3018" y="175"/>
                </a:lnTo>
                <a:lnTo>
                  <a:pt x="7" y="175"/>
                </a:lnTo>
                <a:lnTo>
                  <a:pt x="15" y="182"/>
                </a:lnTo>
                <a:lnTo>
                  <a:pt x="15" y="7"/>
                </a:lnTo>
                <a:lnTo>
                  <a:pt x="7"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20" name="Line 56"/>
          <p:cNvSpPr>
            <a:spLocks noChangeShapeType="1"/>
          </p:cNvSpPr>
          <p:nvPr/>
        </p:nvSpPr>
        <p:spPr bwMode="auto">
          <a:xfrm flipV="1">
            <a:off x="7677150" y="2735264"/>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1" name="Line 57"/>
          <p:cNvSpPr>
            <a:spLocks noChangeShapeType="1"/>
          </p:cNvSpPr>
          <p:nvPr/>
        </p:nvSpPr>
        <p:spPr bwMode="auto">
          <a:xfrm flipV="1">
            <a:off x="8597900" y="2771776"/>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2" name="Line 58"/>
          <p:cNvSpPr>
            <a:spLocks noChangeShapeType="1"/>
          </p:cNvSpPr>
          <p:nvPr/>
        </p:nvSpPr>
        <p:spPr bwMode="auto">
          <a:xfrm flipV="1">
            <a:off x="9067800" y="2771776"/>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3" name="Line 59"/>
          <p:cNvSpPr>
            <a:spLocks noChangeShapeType="1"/>
          </p:cNvSpPr>
          <p:nvPr/>
        </p:nvSpPr>
        <p:spPr bwMode="auto">
          <a:xfrm flipV="1">
            <a:off x="7119938" y="2735264"/>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4" name="Line 60"/>
          <p:cNvSpPr>
            <a:spLocks noChangeShapeType="1"/>
          </p:cNvSpPr>
          <p:nvPr/>
        </p:nvSpPr>
        <p:spPr bwMode="auto">
          <a:xfrm flipV="1">
            <a:off x="6616700" y="2735264"/>
            <a:ext cx="0" cy="6492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5" name="Line 61"/>
          <p:cNvSpPr>
            <a:spLocks noChangeShapeType="1"/>
          </p:cNvSpPr>
          <p:nvPr/>
        </p:nvSpPr>
        <p:spPr bwMode="auto">
          <a:xfrm flipV="1">
            <a:off x="9542463" y="2771776"/>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6" name="Rectangle 62"/>
          <p:cNvSpPr>
            <a:spLocks noChangeArrowheads="1"/>
          </p:cNvSpPr>
          <p:nvPr/>
        </p:nvSpPr>
        <p:spPr bwMode="auto">
          <a:xfrm>
            <a:off x="9512300" y="2822575"/>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27" name="Line 63"/>
          <p:cNvSpPr>
            <a:spLocks noChangeShapeType="1"/>
          </p:cNvSpPr>
          <p:nvPr/>
        </p:nvSpPr>
        <p:spPr bwMode="auto">
          <a:xfrm flipV="1">
            <a:off x="8154988" y="2771776"/>
            <a:ext cx="0" cy="6127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8" name="Text Box 64"/>
          <p:cNvSpPr txBox="1">
            <a:spLocks noChangeArrowheads="1"/>
          </p:cNvSpPr>
          <p:nvPr/>
        </p:nvSpPr>
        <p:spPr bwMode="auto">
          <a:xfrm>
            <a:off x="5951984" y="150"/>
            <a:ext cx="4241930" cy="461665"/>
          </a:xfrm>
          <a:prstGeom prst="rect">
            <a:avLst/>
          </a:prstGeom>
          <a:noFill/>
          <a:ln w="12700">
            <a:noFill/>
            <a:miter lim="800000"/>
            <a:headEnd/>
            <a:tailEnd/>
          </a:ln>
        </p:spPr>
        <p:txBody>
          <a:bodyPr wrap="none" anchor="ctr">
            <a:spAutoFit/>
          </a:bodyPr>
          <a:lstStyle/>
          <a:p>
            <a:pPr eaLnBrk="0" hangingPunct="0">
              <a:defRPr/>
            </a:pPr>
            <a:r>
              <a:rPr lang="fr-FR" sz="2400" b="1" dirty="0" err="1">
                <a:solidFill>
                  <a:srgbClr val="FF0000"/>
                </a:solidFill>
                <a:latin typeface="+mj-lt"/>
              </a:rPr>
              <a:t>Ultrafast</a:t>
            </a:r>
            <a:r>
              <a:rPr lang="fr-FR" sz="2400" b="1" dirty="0">
                <a:solidFill>
                  <a:srgbClr val="FF0000"/>
                </a:solidFill>
                <a:latin typeface="+mj-lt"/>
              </a:rPr>
              <a:t> (or Plane </a:t>
            </a:r>
            <a:r>
              <a:rPr lang="fr-FR" sz="2400" b="1" dirty="0" err="1">
                <a:solidFill>
                  <a:srgbClr val="FF0000"/>
                </a:solidFill>
                <a:latin typeface="+mj-lt"/>
              </a:rPr>
              <a:t>Wave</a:t>
            </a:r>
            <a:r>
              <a:rPr lang="fr-FR" sz="2400" b="1" dirty="0">
                <a:solidFill>
                  <a:srgbClr val="FF0000"/>
                </a:solidFill>
                <a:latin typeface="+mj-lt"/>
              </a:rPr>
              <a:t>) Imaging</a:t>
            </a:r>
          </a:p>
        </p:txBody>
      </p:sp>
      <p:grpSp>
        <p:nvGrpSpPr>
          <p:cNvPr id="7" name="Group 65"/>
          <p:cNvGrpSpPr>
            <a:grpSpLocks/>
          </p:cNvGrpSpPr>
          <p:nvPr/>
        </p:nvGrpSpPr>
        <p:grpSpPr bwMode="auto">
          <a:xfrm>
            <a:off x="6310314" y="2286000"/>
            <a:ext cx="3500437" cy="465138"/>
            <a:chOff x="3016" y="1388"/>
            <a:chExt cx="2177" cy="564"/>
          </a:xfrm>
        </p:grpSpPr>
        <p:sp>
          <p:nvSpPr>
            <p:cNvPr id="29889" name="Rectangle 66"/>
            <p:cNvSpPr>
              <a:spLocks noChangeArrowheads="1"/>
            </p:cNvSpPr>
            <p:nvPr/>
          </p:nvSpPr>
          <p:spPr bwMode="auto">
            <a:xfrm>
              <a:off x="3016" y="1388"/>
              <a:ext cx="2177" cy="364"/>
            </a:xfrm>
            <a:prstGeom prst="rect">
              <a:avLst/>
            </a:prstGeom>
            <a:solidFill>
              <a:schemeClr val="hlink"/>
            </a:solidFill>
            <a:ln w="9525">
              <a:solidFill>
                <a:schemeClr val="tx1"/>
              </a:solidFill>
              <a:miter lim="800000"/>
              <a:headEnd/>
              <a:tailEnd/>
            </a:ln>
          </p:spPr>
          <p:txBody>
            <a:bodyPr wrap="none" anchor="ctr"/>
            <a:lstStyle/>
            <a:p>
              <a:r>
                <a:rPr lang="fr-FR" sz="2400">
                  <a:latin typeface="Calibri" pitchFamily="34" charset="0"/>
                </a:rPr>
                <a:t>RAM</a:t>
              </a:r>
            </a:p>
          </p:txBody>
        </p:sp>
        <p:sp>
          <p:nvSpPr>
            <p:cNvPr id="29890" name="AutoShape 67"/>
            <p:cNvSpPr>
              <a:spLocks noChangeArrowheads="1"/>
            </p:cNvSpPr>
            <p:nvPr/>
          </p:nvSpPr>
          <p:spPr bwMode="auto">
            <a:xfrm>
              <a:off x="3134" y="1842"/>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1" name="AutoShape 68"/>
            <p:cNvSpPr>
              <a:spLocks noChangeArrowheads="1"/>
            </p:cNvSpPr>
            <p:nvPr/>
          </p:nvSpPr>
          <p:spPr bwMode="auto">
            <a:xfrm>
              <a:off x="3442" y="1852"/>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2" name="AutoShape 69"/>
            <p:cNvSpPr>
              <a:spLocks noChangeArrowheads="1"/>
            </p:cNvSpPr>
            <p:nvPr/>
          </p:nvSpPr>
          <p:spPr bwMode="auto">
            <a:xfrm>
              <a:off x="3796" y="1851"/>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3" name="AutoShape 70"/>
            <p:cNvSpPr>
              <a:spLocks noChangeArrowheads="1"/>
            </p:cNvSpPr>
            <p:nvPr/>
          </p:nvSpPr>
          <p:spPr bwMode="auto">
            <a:xfrm>
              <a:off x="4113" y="1860"/>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4" name="AutoShape 71"/>
            <p:cNvSpPr>
              <a:spLocks noChangeArrowheads="1"/>
            </p:cNvSpPr>
            <p:nvPr/>
          </p:nvSpPr>
          <p:spPr bwMode="auto">
            <a:xfrm>
              <a:off x="4386" y="1861"/>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5" name="AutoShape 72"/>
            <p:cNvSpPr>
              <a:spLocks noChangeArrowheads="1"/>
            </p:cNvSpPr>
            <p:nvPr/>
          </p:nvSpPr>
          <p:spPr bwMode="auto">
            <a:xfrm>
              <a:off x="4676" y="1861"/>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sp>
          <p:nvSpPr>
            <p:cNvPr id="29896" name="AutoShape 73"/>
            <p:cNvSpPr>
              <a:spLocks noChangeArrowheads="1"/>
            </p:cNvSpPr>
            <p:nvPr/>
          </p:nvSpPr>
          <p:spPr bwMode="auto">
            <a:xfrm>
              <a:off x="4985" y="1861"/>
              <a:ext cx="136" cy="91"/>
            </a:xfrm>
            <a:prstGeom prst="triangle">
              <a:avLst>
                <a:gd name="adj" fmla="val 50000"/>
              </a:avLst>
            </a:prstGeom>
            <a:solidFill>
              <a:schemeClr val="tx2"/>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8" name="Group 74"/>
          <p:cNvGrpSpPr>
            <a:grpSpLocks/>
          </p:cNvGrpSpPr>
          <p:nvPr/>
        </p:nvGrpSpPr>
        <p:grpSpPr bwMode="auto">
          <a:xfrm>
            <a:off x="6286500" y="1763713"/>
            <a:ext cx="4095750" cy="411162"/>
            <a:chOff x="3000" y="903"/>
            <a:chExt cx="2272" cy="350"/>
          </a:xfrm>
        </p:grpSpPr>
        <p:sp>
          <p:nvSpPr>
            <p:cNvPr id="29881" name="Line 75"/>
            <p:cNvSpPr>
              <a:spLocks noChangeShapeType="1"/>
            </p:cNvSpPr>
            <p:nvPr/>
          </p:nvSpPr>
          <p:spPr bwMode="auto">
            <a:xfrm>
              <a:off x="3243"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2" name="Line 76"/>
            <p:cNvSpPr>
              <a:spLocks noChangeShapeType="1"/>
            </p:cNvSpPr>
            <p:nvPr/>
          </p:nvSpPr>
          <p:spPr bwMode="auto">
            <a:xfrm>
              <a:off x="3528"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3" name="Line 77"/>
            <p:cNvSpPr>
              <a:spLocks noChangeShapeType="1"/>
            </p:cNvSpPr>
            <p:nvPr/>
          </p:nvSpPr>
          <p:spPr bwMode="auto">
            <a:xfrm>
              <a:off x="3878"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4" name="Line 78"/>
            <p:cNvSpPr>
              <a:spLocks noChangeShapeType="1"/>
            </p:cNvSpPr>
            <p:nvPr/>
          </p:nvSpPr>
          <p:spPr bwMode="auto">
            <a:xfrm>
              <a:off x="4195"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5" name="Line 79"/>
            <p:cNvSpPr>
              <a:spLocks noChangeShapeType="1"/>
            </p:cNvSpPr>
            <p:nvPr/>
          </p:nvSpPr>
          <p:spPr bwMode="auto">
            <a:xfrm>
              <a:off x="4422"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6" name="Line 80"/>
            <p:cNvSpPr>
              <a:spLocks noChangeShapeType="1"/>
            </p:cNvSpPr>
            <p:nvPr/>
          </p:nvSpPr>
          <p:spPr bwMode="auto">
            <a:xfrm>
              <a:off x="4740"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7" name="Line 81"/>
            <p:cNvSpPr>
              <a:spLocks noChangeShapeType="1"/>
            </p:cNvSpPr>
            <p:nvPr/>
          </p:nvSpPr>
          <p:spPr bwMode="auto">
            <a:xfrm>
              <a:off x="5057" y="1162"/>
              <a:ext cx="0"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8" name="Rectangle 82"/>
            <p:cNvSpPr>
              <a:spLocks noChangeArrowheads="1"/>
            </p:cNvSpPr>
            <p:nvPr/>
          </p:nvSpPr>
          <p:spPr bwMode="auto">
            <a:xfrm>
              <a:off x="3000" y="903"/>
              <a:ext cx="2272" cy="323"/>
            </a:xfrm>
            <a:prstGeom prst="rect">
              <a:avLst/>
            </a:prstGeom>
            <a:solidFill>
              <a:srgbClr val="12E4FA"/>
            </a:solidFill>
            <a:ln w="9525">
              <a:solidFill>
                <a:schemeClr val="tx1"/>
              </a:solidFill>
              <a:miter lim="800000"/>
              <a:headEnd/>
              <a:tailEnd/>
            </a:ln>
          </p:spPr>
          <p:txBody>
            <a:bodyPr wrap="none" anchor="ctr"/>
            <a:lstStyle/>
            <a:p>
              <a:r>
                <a:rPr lang="fr-FR" sz="1600">
                  <a:solidFill>
                    <a:srgbClr val="FF0000"/>
                  </a:solidFill>
                  <a:latin typeface="Calibri" pitchFamily="34" charset="0"/>
                </a:rPr>
                <a:t>Time-reversal and computed backpropagation</a:t>
              </a:r>
            </a:p>
          </p:txBody>
        </p:sp>
      </p:grpSp>
      <p:sp>
        <p:nvSpPr>
          <p:cNvPr id="29731" name="Line 83"/>
          <p:cNvSpPr>
            <a:spLocks noChangeShapeType="1"/>
          </p:cNvSpPr>
          <p:nvPr/>
        </p:nvSpPr>
        <p:spPr bwMode="auto">
          <a:xfrm>
            <a:off x="5664200" y="85725"/>
            <a:ext cx="0" cy="51133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2" name="Line 84"/>
          <p:cNvSpPr>
            <a:spLocks noChangeShapeType="1"/>
          </p:cNvSpPr>
          <p:nvPr/>
        </p:nvSpPr>
        <p:spPr bwMode="auto">
          <a:xfrm>
            <a:off x="1774826" y="484188"/>
            <a:ext cx="88931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3" name="Rectangle 85"/>
          <p:cNvSpPr>
            <a:spLocks noChangeArrowheads="1"/>
          </p:cNvSpPr>
          <p:nvPr/>
        </p:nvSpPr>
        <p:spPr bwMode="auto">
          <a:xfrm>
            <a:off x="9048750" y="2822575"/>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34" name="Rectangle 86"/>
          <p:cNvSpPr>
            <a:spLocks noChangeArrowheads="1"/>
          </p:cNvSpPr>
          <p:nvPr/>
        </p:nvSpPr>
        <p:spPr bwMode="auto">
          <a:xfrm>
            <a:off x="8569325" y="2822575"/>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35" name="Rectangle 87"/>
          <p:cNvSpPr>
            <a:spLocks noChangeArrowheads="1"/>
          </p:cNvSpPr>
          <p:nvPr/>
        </p:nvSpPr>
        <p:spPr bwMode="auto">
          <a:xfrm>
            <a:off x="8120063" y="2822575"/>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36" name="Rectangle 88"/>
          <p:cNvSpPr>
            <a:spLocks noChangeArrowheads="1"/>
          </p:cNvSpPr>
          <p:nvPr/>
        </p:nvSpPr>
        <p:spPr bwMode="auto">
          <a:xfrm>
            <a:off x="7642225" y="2811463"/>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37" name="Rectangle 89"/>
          <p:cNvSpPr>
            <a:spLocks noChangeArrowheads="1"/>
          </p:cNvSpPr>
          <p:nvPr/>
        </p:nvSpPr>
        <p:spPr bwMode="auto">
          <a:xfrm>
            <a:off x="7092950" y="2806700"/>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sp>
        <p:nvSpPr>
          <p:cNvPr id="29738" name="Rectangle 90"/>
          <p:cNvSpPr>
            <a:spLocks noChangeArrowheads="1"/>
          </p:cNvSpPr>
          <p:nvPr/>
        </p:nvSpPr>
        <p:spPr bwMode="auto">
          <a:xfrm>
            <a:off x="6589713" y="2800350"/>
            <a:ext cx="69850" cy="349250"/>
          </a:xfrm>
          <a:prstGeom prst="rect">
            <a:avLst/>
          </a:prstGeom>
          <a:solidFill>
            <a:srgbClr val="000000"/>
          </a:solidFill>
          <a:ln w="0">
            <a:solidFill>
              <a:srgbClr val="000000"/>
            </a:solidFill>
            <a:miter lim="800000"/>
            <a:headEnd/>
            <a:tailEnd/>
          </a:ln>
        </p:spPr>
        <p:txBody>
          <a:bodyPr/>
          <a:lstStyle/>
          <a:p>
            <a:endParaRPr lang="en-US">
              <a:latin typeface="Calibri" pitchFamily="34" charset="0"/>
            </a:endParaRPr>
          </a:p>
        </p:txBody>
      </p:sp>
      <p:grpSp>
        <p:nvGrpSpPr>
          <p:cNvPr id="10" name="Group 105"/>
          <p:cNvGrpSpPr>
            <a:grpSpLocks/>
          </p:cNvGrpSpPr>
          <p:nvPr/>
        </p:nvGrpSpPr>
        <p:grpSpPr bwMode="auto">
          <a:xfrm>
            <a:off x="6456363" y="577851"/>
            <a:ext cx="3168650" cy="1165225"/>
            <a:chOff x="3107" y="882"/>
            <a:chExt cx="1996" cy="734"/>
          </a:xfrm>
        </p:grpSpPr>
        <p:grpSp>
          <p:nvGrpSpPr>
            <p:cNvPr id="29779" name="Group 106"/>
            <p:cNvGrpSpPr>
              <a:grpSpLocks/>
            </p:cNvGrpSpPr>
            <p:nvPr/>
          </p:nvGrpSpPr>
          <p:grpSpPr bwMode="auto">
            <a:xfrm rot="-5400000">
              <a:off x="2893" y="1096"/>
              <a:ext cx="643" cy="215"/>
              <a:chOff x="2204" y="3260"/>
              <a:chExt cx="1826" cy="435"/>
            </a:xfrm>
          </p:grpSpPr>
          <p:sp>
            <p:nvSpPr>
              <p:cNvPr id="29859" name="Freeform 107"/>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0" name="Freeform 108"/>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1" name="Freeform 109"/>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2" name="Freeform 110"/>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3" name="Freeform 111"/>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4" name="Freeform 112"/>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5" name="Freeform 113"/>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6" name="Freeform 114"/>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7" name="Freeform 115"/>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8" name="Freeform 116"/>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69" name="Freeform 117"/>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0" name="Group 118"/>
            <p:cNvGrpSpPr>
              <a:grpSpLocks/>
            </p:cNvGrpSpPr>
            <p:nvPr/>
          </p:nvGrpSpPr>
          <p:grpSpPr bwMode="auto">
            <a:xfrm rot="-5400000">
              <a:off x="3177" y="1104"/>
              <a:ext cx="643" cy="215"/>
              <a:chOff x="2204" y="3260"/>
              <a:chExt cx="1826" cy="435"/>
            </a:xfrm>
          </p:grpSpPr>
          <p:sp>
            <p:nvSpPr>
              <p:cNvPr id="29848" name="Freeform 119"/>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9" name="Freeform 120"/>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0" name="Freeform 121"/>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1" name="Freeform 122"/>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2" name="Freeform 123"/>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3" name="Freeform 124"/>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4" name="Freeform 125"/>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5" name="Freeform 126"/>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6" name="Freeform 127"/>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7" name="Freeform 128"/>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58" name="Freeform 129"/>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1" name="Group 130"/>
            <p:cNvGrpSpPr>
              <a:grpSpLocks/>
            </p:cNvGrpSpPr>
            <p:nvPr/>
          </p:nvGrpSpPr>
          <p:grpSpPr bwMode="auto">
            <a:xfrm rot="-5400000">
              <a:off x="3482" y="1096"/>
              <a:ext cx="643" cy="215"/>
              <a:chOff x="2204" y="3260"/>
              <a:chExt cx="1826" cy="435"/>
            </a:xfrm>
          </p:grpSpPr>
          <p:sp>
            <p:nvSpPr>
              <p:cNvPr id="29837" name="Freeform 131"/>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8" name="Freeform 132"/>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9" name="Freeform 133"/>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0" name="Freeform 134"/>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1" name="Freeform 135"/>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2" name="Freeform 136"/>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3" name="Freeform 137"/>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4" name="Freeform 138"/>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5" name="Freeform 139"/>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6" name="Freeform 140"/>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7" name="Freeform 141"/>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2" name="Group 142"/>
            <p:cNvGrpSpPr>
              <a:grpSpLocks/>
            </p:cNvGrpSpPr>
            <p:nvPr/>
          </p:nvGrpSpPr>
          <p:grpSpPr bwMode="auto">
            <a:xfrm rot="-5400000">
              <a:off x="3800" y="1104"/>
              <a:ext cx="643" cy="215"/>
              <a:chOff x="2204" y="3260"/>
              <a:chExt cx="1826" cy="435"/>
            </a:xfrm>
          </p:grpSpPr>
          <p:sp>
            <p:nvSpPr>
              <p:cNvPr id="29826" name="Freeform 143"/>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7" name="Freeform 144"/>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8" name="Freeform 145"/>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9" name="Freeform 146"/>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0" name="Freeform 147"/>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1" name="Freeform 148"/>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2" name="Freeform 149"/>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3" name="Freeform 150"/>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4" name="Freeform 151"/>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5" name="Freeform 152"/>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6" name="Freeform 153"/>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3" name="Group 154"/>
            <p:cNvGrpSpPr>
              <a:grpSpLocks/>
            </p:cNvGrpSpPr>
            <p:nvPr/>
          </p:nvGrpSpPr>
          <p:grpSpPr bwMode="auto">
            <a:xfrm rot="-5400000">
              <a:off x="4118" y="1104"/>
              <a:ext cx="643" cy="215"/>
              <a:chOff x="2204" y="3260"/>
              <a:chExt cx="1826" cy="435"/>
            </a:xfrm>
          </p:grpSpPr>
          <p:sp>
            <p:nvSpPr>
              <p:cNvPr id="29815" name="Freeform 155"/>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6" name="Freeform 156"/>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7" name="Freeform 157"/>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8" name="Freeform 158"/>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9" name="Freeform 159"/>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0" name="Freeform 160"/>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1" name="Freeform 161"/>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2" name="Freeform 162"/>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3" name="Freeform 163"/>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4" name="Freeform 164"/>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5" name="Freeform 165"/>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4" name="Group 166"/>
            <p:cNvGrpSpPr>
              <a:grpSpLocks/>
            </p:cNvGrpSpPr>
            <p:nvPr/>
          </p:nvGrpSpPr>
          <p:grpSpPr bwMode="auto">
            <a:xfrm rot="-5400000">
              <a:off x="4408" y="1104"/>
              <a:ext cx="643" cy="215"/>
              <a:chOff x="2204" y="3260"/>
              <a:chExt cx="1826" cy="435"/>
            </a:xfrm>
          </p:grpSpPr>
          <p:sp>
            <p:nvSpPr>
              <p:cNvPr id="29804" name="Freeform 167"/>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5" name="Freeform 168"/>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6" name="Freeform 169"/>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 name="Freeform 170"/>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 name="Freeform 171"/>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 name="Freeform 172"/>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 name="Freeform 173"/>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1" name="Freeform 174"/>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2" name="Freeform 175"/>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3" name="Freeform 176"/>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4" name="Freeform 177"/>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85" name="Group 178"/>
            <p:cNvGrpSpPr>
              <a:grpSpLocks/>
            </p:cNvGrpSpPr>
            <p:nvPr/>
          </p:nvGrpSpPr>
          <p:grpSpPr bwMode="auto">
            <a:xfrm rot="-5400000">
              <a:off x="4674" y="1104"/>
              <a:ext cx="643" cy="215"/>
              <a:chOff x="2204" y="3260"/>
              <a:chExt cx="1826" cy="435"/>
            </a:xfrm>
          </p:grpSpPr>
          <p:sp>
            <p:nvSpPr>
              <p:cNvPr id="29793" name="Freeform 179"/>
              <p:cNvSpPr>
                <a:spLocks/>
              </p:cNvSpPr>
              <p:nvPr/>
            </p:nvSpPr>
            <p:spPr bwMode="auto">
              <a:xfrm>
                <a:off x="2204" y="3520"/>
                <a:ext cx="1826" cy="11"/>
              </a:xfrm>
              <a:custGeom>
                <a:avLst/>
                <a:gdLst>
                  <a:gd name="T0" fmla="*/ 5 w 1826"/>
                  <a:gd name="T1" fmla="*/ 0 h 11"/>
                  <a:gd name="T2" fmla="*/ 3 w 1826"/>
                  <a:gd name="T3" fmla="*/ 0 h 11"/>
                  <a:gd name="T4" fmla="*/ 3 w 1826"/>
                  <a:gd name="T5" fmla="*/ 2 h 11"/>
                  <a:gd name="T6" fmla="*/ 0 w 1826"/>
                  <a:gd name="T7" fmla="*/ 2 h 11"/>
                  <a:gd name="T8" fmla="*/ 0 w 1826"/>
                  <a:gd name="T9" fmla="*/ 7 h 11"/>
                  <a:gd name="T10" fmla="*/ 3 w 1826"/>
                  <a:gd name="T11" fmla="*/ 7 h 11"/>
                  <a:gd name="T12" fmla="*/ 3 w 1826"/>
                  <a:gd name="T13" fmla="*/ 9 h 11"/>
                  <a:gd name="T14" fmla="*/ 5 w 1826"/>
                  <a:gd name="T15" fmla="*/ 9 h 11"/>
                  <a:gd name="T16" fmla="*/ 1821 w 1826"/>
                  <a:gd name="T17" fmla="*/ 11 h 11"/>
                  <a:gd name="T18" fmla="*/ 1824 w 1826"/>
                  <a:gd name="T19" fmla="*/ 11 h 11"/>
                  <a:gd name="T20" fmla="*/ 1824 w 1826"/>
                  <a:gd name="T21" fmla="*/ 9 h 11"/>
                  <a:gd name="T22" fmla="*/ 1826 w 1826"/>
                  <a:gd name="T23" fmla="*/ 9 h 11"/>
                  <a:gd name="T24" fmla="*/ 1826 w 1826"/>
                  <a:gd name="T25" fmla="*/ 4 h 11"/>
                  <a:gd name="T26" fmla="*/ 1824 w 1826"/>
                  <a:gd name="T27" fmla="*/ 4 h 11"/>
                  <a:gd name="T28" fmla="*/ 1824 w 1826"/>
                  <a:gd name="T29" fmla="*/ 2 h 11"/>
                  <a:gd name="T30" fmla="*/ 1821 w 1826"/>
                  <a:gd name="T31" fmla="*/ 2 h 11"/>
                  <a:gd name="T32" fmla="*/ 5 w 1826"/>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26"/>
                  <a:gd name="T52" fmla="*/ 0 h 11"/>
                  <a:gd name="T53" fmla="*/ 1826 w 1826"/>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26" h="11">
                    <a:moveTo>
                      <a:pt x="5" y="0"/>
                    </a:moveTo>
                    <a:lnTo>
                      <a:pt x="3" y="0"/>
                    </a:lnTo>
                    <a:lnTo>
                      <a:pt x="3" y="2"/>
                    </a:lnTo>
                    <a:lnTo>
                      <a:pt x="0" y="2"/>
                    </a:lnTo>
                    <a:lnTo>
                      <a:pt x="0" y="7"/>
                    </a:lnTo>
                    <a:lnTo>
                      <a:pt x="3" y="7"/>
                    </a:lnTo>
                    <a:lnTo>
                      <a:pt x="3" y="9"/>
                    </a:lnTo>
                    <a:lnTo>
                      <a:pt x="5" y="9"/>
                    </a:lnTo>
                    <a:lnTo>
                      <a:pt x="1821" y="11"/>
                    </a:lnTo>
                    <a:lnTo>
                      <a:pt x="1824" y="11"/>
                    </a:lnTo>
                    <a:lnTo>
                      <a:pt x="1824" y="9"/>
                    </a:lnTo>
                    <a:lnTo>
                      <a:pt x="1826" y="9"/>
                    </a:lnTo>
                    <a:lnTo>
                      <a:pt x="1826" y="4"/>
                    </a:lnTo>
                    <a:lnTo>
                      <a:pt x="1824" y="4"/>
                    </a:lnTo>
                    <a:lnTo>
                      <a:pt x="1824" y="2"/>
                    </a:lnTo>
                    <a:lnTo>
                      <a:pt x="1821"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4" name="Freeform 180"/>
              <p:cNvSpPr>
                <a:spLocks/>
              </p:cNvSpPr>
              <p:nvPr/>
            </p:nvSpPr>
            <p:spPr bwMode="auto">
              <a:xfrm>
                <a:off x="4007" y="3518"/>
                <a:ext cx="18" cy="18"/>
              </a:xfrm>
              <a:custGeom>
                <a:avLst/>
                <a:gdLst>
                  <a:gd name="T0" fmla="*/ 0 w 18"/>
                  <a:gd name="T1" fmla="*/ 0 h 18"/>
                  <a:gd name="T2" fmla="*/ 18 w 18"/>
                  <a:gd name="T3" fmla="*/ 9 h 18"/>
                  <a:gd name="T4" fmla="*/ 0 w 18"/>
                  <a:gd name="T5" fmla="*/ 18 h 18"/>
                  <a:gd name="T6" fmla="*/ 9 w 18"/>
                  <a:gd name="T7" fmla="*/ 9 h 18"/>
                  <a:gd name="T8" fmla="*/ 0 w 18"/>
                  <a:gd name="T9" fmla="*/ 0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0" y="0"/>
                    </a:moveTo>
                    <a:lnTo>
                      <a:pt x="18" y="9"/>
                    </a:lnTo>
                    <a:lnTo>
                      <a:pt x="0" y="18"/>
                    </a:lnTo>
                    <a:lnTo>
                      <a:pt x="9"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5" name="Freeform 181"/>
              <p:cNvSpPr>
                <a:spLocks/>
              </p:cNvSpPr>
              <p:nvPr/>
            </p:nvSpPr>
            <p:spPr bwMode="auto">
              <a:xfrm>
                <a:off x="4003" y="3513"/>
                <a:ext cx="27" cy="27"/>
              </a:xfrm>
              <a:custGeom>
                <a:avLst/>
                <a:gdLst>
                  <a:gd name="T0" fmla="*/ 7 w 27"/>
                  <a:gd name="T1" fmla="*/ 2 h 27"/>
                  <a:gd name="T2" fmla="*/ 2 w 27"/>
                  <a:gd name="T3" fmla="*/ 9 h 27"/>
                  <a:gd name="T4" fmla="*/ 20 w 27"/>
                  <a:gd name="T5" fmla="*/ 18 h 27"/>
                  <a:gd name="T6" fmla="*/ 20 w 27"/>
                  <a:gd name="T7" fmla="*/ 9 h 27"/>
                  <a:gd name="T8" fmla="*/ 2 w 27"/>
                  <a:gd name="T9" fmla="*/ 18 h 27"/>
                  <a:gd name="T10" fmla="*/ 7 w 27"/>
                  <a:gd name="T11" fmla="*/ 25 h 27"/>
                  <a:gd name="T12" fmla="*/ 16 w 27"/>
                  <a:gd name="T13" fmla="*/ 16 h 27"/>
                  <a:gd name="T14" fmla="*/ 18 w 27"/>
                  <a:gd name="T15" fmla="*/ 16 h 27"/>
                  <a:gd name="T16" fmla="*/ 18 w 27"/>
                  <a:gd name="T17" fmla="*/ 11 h 27"/>
                  <a:gd name="T18" fmla="*/ 16 w 27"/>
                  <a:gd name="T19" fmla="*/ 11 h 27"/>
                  <a:gd name="T20" fmla="*/ 7 w 27"/>
                  <a:gd name="T21" fmla="*/ 2 h 27"/>
                  <a:gd name="T22" fmla="*/ 2 w 27"/>
                  <a:gd name="T23" fmla="*/ 7 h 27"/>
                  <a:gd name="T24" fmla="*/ 11 w 27"/>
                  <a:gd name="T25" fmla="*/ 16 h 27"/>
                  <a:gd name="T26" fmla="*/ 11 w 27"/>
                  <a:gd name="T27" fmla="*/ 11 h 27"/>
                  <a:gd name="T28" fmla="*/ 2 w 27"/>
                  <a:gd name="T29" fmla="*/ 20 h 27"/>
                  <a:gd name="T30" fmla="*/ 0 w 27"/>
                  <a:gd name="T31" fmla="*/ 20 h 27"/>
                  <a:gd name="T32" fmla="*/ 0 w 27"/>
                  <a:gd name="T33" fmla="*/ 25 h 27"/>
                  <a:gd name="T34" fmla="*/ 2 w 27"/>
                  <a:gd name="T35" fmla="*/ 25 h 27"/>
                  <a:gd name="T36" fmla="*/ 2 w 27"/>
                  <a:gd name="T37" fmla="*/ 27 h 27"/>
                  <a:gd name="T38" fmla="*/ 7 w 27"/>
                  <a:gd name="T39" fmla="*/ 27 h 27"/>
                  <a:gd name="T40" fmla="*/ 25 w 27"/>
                  <a:gd name="T41" fmla="*/ 18 h 27"/>
                  <a:gd name="T42" fmla="*/ 25 w 27"/>
                  <a:gd name="T43" fmla="*/ 16 h 27"/>
                  <a:gd name="T44" fmla="*/ 27 w 27"/>
                  <a:gd name="T45" fmla="*/ 16 h 27"/>
                  <a:gd name="T46" fmla="*/ 27 w 27"/>
                  <a:gd name="T47" fmla="*/ 11 h 27"/>
                  <a:gd name="T48" fmla="*/ 25 w 27"/>
                  <a:gd name="T49" fmla="*/ 11 h 27"/>
                  <a:gd name="T50" fmla="*/ 25 w 27"/>
                  <a:gd name="T51" fmla="*/ 9 h 27"/>
                  <a:gd name="T52" fmla="*/ 7 w 27"/>
                  <a:gd name="T53" fmla="*/ 0 h 27"/>
                  <a:gd name="T54" fmla="*/ 2 w 27"/>
                  <a:gd name="T55" fmla="*/ 0 h 27"/>
                  <a:gd name="T56" fmla="*/ 2 w 27"/>
                  <a:gd name="T57" fmla="*/ 2 h 27"/>
                  <a:gd name="T58" fmla="*/ 0 w 27"/>
                  <a:gd name="T59" fmla="*/ 2 h 27"/>
                  <a:gd name="T60" fmla="*/ 0 w 27"/>
                  <a:gd name="T61" fmla="*/ 7 h 27"/>
                  <a:gd name="T62" fmla="*/ 2 w 27"/>
                  <a:gd name="T63" fmla="*/ 7 h 27"/>
                  <a:gd name="T64" fmla="*/ 7 w 27"/>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7" y="2"/>
                    </a:moveTo>
                    <a:lnTo>
                      <a:pt x="2" y="9"/>
                    </a:lnTo>
                    <a:lnTo>
                      <a:pt x="20" y="18"/>
                    </a:lnTo>
                    <a:lnTo>
                      <a:pt x="20" y="9"/>
                    </a:lnTo>
                    <a:lnTo>
                      <a:pt x="2" y="18"/>
                    </a:lnTo>
                    <a:lnTo>
                      <a:pt x="7" y="25"/>
                    </a:lnTo>
                    <a:lnTo>
                      <a:pt x="16" y="16"/>
                    </a:lnTo>
                    <a:lnTo>
                      <a:pt x="18" y="16"/>
                    </a:lnTo>
                    <a:lnTo>
                      <a:pt x="18" y="11"/>
                    </a:lnTo>
                    <a:lnTo>
                      <a:pt x="16" y="11"/>
                    </a:lnTo>
                    <a:lnTo>
                      <a:pt x="7" y="2"/>
                    </a:lnTo>
                    <a:lnTo>
                      <a:pt x="2" y="7"/>
                    </a:lnTo>
                    <a:lnTo>
                      <a:pt x="11" y="16"/>
                    </a:lnTo>
                    <a:lnTo>
                      <a:pt x="11" y="11"/>
                    </a:lnTo>
                    <a:lnTo>
                      <a:pt x="2" y="20"/>
                    </a:lnTo>
                    <a:lnTo>
                      <a:pt x="0" y="20"/>
                    </a:lnTo>
                    <a:lnTo>
                      <a:pt x="0" y="25"/>
                    </a:lnTo>
                    <a:lnTo>
                      <a:pt x="2" y="25"/>
                    </a:lnTo>
                    <a:lnTo>
                      <a:pt x="2" y="27"/>
                    </a:lnTo>
                    <a:lnTo>
                      <a:pt x="7" y="27"/>
                    </a:lnTo>
                    <a:lnTo>
                      <a:pt x="25" y="18"/>
                    </a:lnTo>
                    <a:lnTo>
                      <a:pt x="25" y="16"/>
                    </a:lnTo>
                    <a:lnTo>
                      <a:pt x="27" y="16"/>
                    </a:lnTo>
                    <a:lnTo>
                      <a:pt x="27" y="11"/>
                    </a:lnTo>
                    <a:lnTo>
                      <a:pt x="25" y="11"/>
                    </a:lnTo>
                    <a:lnTo>
                      <a:pt x="25" y="9"/>
                    </a:lnTo>
                    <a:lnTo>
                      <a:pt x="7" y="0"/>
                    </a:lnTo>
                    <a:lnTo>
                      <a:pt x="2" y="0"/>
                    </a:lnTo>
                    <a:lnTo>
                      <a:pt x="2" y="2"/>
                    </a:lnTo>
                    <a:lnTo>
                      <a:pt x="0" y="2"/>
                    </a:lnTo>
                    <a:lnTo>
                      <a:pt x="0" y="7"/>
                    </a:lnTo>
                    <a:lnTo>
                      <a:pt x="2" y="7"/>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6" name="Freeform 182"/>
              <p:cNvSpPr>
                <a:spLocks/>
              </p:cNvSpPr>
              <p:nvPr/>
            </p:nvSpPr>
            <p:spPr bwMode="auto">
              <a:xfrm>
                <a:off x="2232" y="3385"/>
                <a:ext cx="306" cy="277"/>
              </a:xfrm>
              <a:custGeom>
                <a:avLst/>
                <a:gdLst>
                  <a:gd name="T0" fmla="*/ 13 w 306"/>
                  <a:gd name="T1" fmla="*/ 101 h 277"/>
                  <a:gd name="T2" fmla="*/ 24 w 306"/>
                  <a:gd name="T3" fmla="*/ 42 h 277"/>
                  <a:gd name="T4" fmla="*/ 29 w 306"/>
                  <a:gd name="T5" fmla="*/ 47 h 277"/>
                  <a:gd name="T6" fmla="*/ 40 w 306"/>
                  <a:gd name="T7" fmla="*/ 142 h 277"/>
                  <a:gd name="T8" fmla="*/ 49 w 306"/>
                  <a:gd name="T9" fmla="*/ 234 h 277"/>
                  <a:gd name="T10" fmla="*/ 69 w 306"/>
                  <a:gd name="T11" fmla="*/ 225 h 277"/>
                  <a:gd name="T12" fmla="*/ 78 w 306"/>
                  <a:gd name="T13" fmla="*/ 128 h 277"/>
                  <a:gd name="T14" fmla="*/ 81 w 306"/>
                  <a:gd name="T15" fmla="*/ 90 h 277"/>
                  <a:gd name="T16" fmla="*/ 92 w 306"/>
                  <a:gd name="T17" fmla="*/ 137 h 277"/>
                  <a:gd name="T18" fmla="*/ 101 w 306"/>
                  <a:gd name="T19" fmla="*/ 189 h 277"/>
                  <a:gd name="T20" fmla="*/ 121 w 306"/>
                  <a:gd name="T21" fmla="*/ 166 h 277"/>
                  <a:gd name="T22" fmla="*/ 130 w 306"/>
                  <a:gd name="T23" fmla="*/ 97 h 277"/>
                  <a:gd name="T24" fmla="*/ 135 w 306"/>
                  <a:gd name="T25" fmla="*/ 60 h 277"/>
                  <a:gd name="T26" fmla="*/ 144 w 306"/>
                  <a:gd name="T27" fmla="*/ 146 h 277"/>
                  <a:gd name="T28" fmla="*/ 155 w 306"/>
                  <a:gd name="T29" fmla="*/ 227 h 277"/>
                  <a:gd name="T30" fmla="*/ 173 w 306"/>
                  <a:gd name="T31" fmla="*/ 227 h 277"/>
                  <a:gd name="T32" fmla="*/ 185 w 306"/>
                  <a:gd name="T33" fmla="*/ 155 h 277"/>
                  <a:gd name="T34" fmla="*/ 191 w 306"/>
                  <a:gd name="T35" fmla="*/ 87 h 277"/>
                  <a:gd name="T36" fmla="*/ 196 w 306"/>
                  <a:gd name="T37" fmla="*/ 117 h 277"/>
                  <a:gd name="T38" fmla="*/ 207 w 306"/>
                  <a:gd name="T39" fmla="*/ 180 h 277"/>
                  <a:gd name="T40" fmla="*/ 225 w 306"/>
                  <a:gd name="T41" fmla="*/ 173 h 277"/>
                  <a:gd name="T42" fmla="*/ 236 w 306"/>
                  <a:gd name="T43" fmla="*/ 72 h 277"/>
                  <a:gd name="T44" fmla="*/ 241 w 306"/>
                  <a:gd name="T45" fmla="*/ 9 h 277"/>
                  <a:gd name="T46" fmla="*/ 248 w 306"/>
                  <a:gd name="T47" fmla="*/ 69 h 277"/>
                  <a:gd name="T48" fmla="*/ 257 w 306"/>
                  <a:gd name="T49" fmla="*/ 216 h 277"/>
                  <a:gd name="T50" fmla="*/ 270 w 306"/>
                  <a:gd name="T51" fmla="*/ 277 h 277"/>
                  <a:gd name="T52" fmla="*/ 286 w 306"/>
                  <a:gd name="T53" fmla="*/ 212 h 277"/>
                  <a:gd name="T54" fmla="*/ 295 w 306"/>
                  <a:gd name="T55" fmla="*/ 112 h 277"/>
                  <a:gd name="T56" fmla="*/ 297 w 306"/>
                  <a:gd name="T57" fmla="*/ 99 h 277"/>
                  <a:gd name="T58" fmla="*/ 286 w 306"/>
                  <a:gd name="T59" fmla="*/ 112 h 277"/>
                  <a:gd name="T60" fmla="*/ 277 w 306"/>
                  <a:gd name="T61" fmla="*/ 212 h 277"/>
                  <a:gd name="T62" fmla="*/ 270 w 306"/>
                  <a:gd name="T63" fmla="*/ 268 h 277"/>
                  <a:gd name="T64" fmla="*/ 266 w 306"/>
                  <a:gd name="T65" fmla="*/ 196 h 277"/>
                  <a:gd name="T66" fmla="*/ 254 w 306"/>
                  <a:gd name="T67" fmla="*/ 60 h 277"/>
                  <a:gd name="T68" fmla="*/ 234 w 306"/>
                  <a:gd name="T69" fmla="*/ 6 h 277"/>
                  <a:gd name="T70" fmla="*/ 225 w 306"/>
                  <a:gd name="T71" fmla="*/ 97 h 277"/>
                  <a:gd name="T72" fmla="*/ 214 w 306"/>
                  <a:gd name="T73" fmla="*/ 187 h 277"/>
                  <a:gd name="T74" fmla="*/ 212 w 306"/>
                  <a:gd name="T75" fmla="*/ 160 h 277"/>
                  <a:gd name="T76" fmla="*/ 203 w 306"/>
                  <a:gd name="T77" fmla="*/ 97 h 277"/>
                  <a:gd name="T78" fmla="*/ 180 w 306"/>
                  <a:gd name="T79" fmla="*/ 108 h 277"/>
                  <a:gd name="T80" fmla="*/ 171 w 306"/>
                  <a:gd name="T81" fmla="*/ 191 h 277"/>
                  <a:gd name="T82" fmla="*/ 166 w 306"/>
                  <a:gd name="T83" fmla="*/ 243 h 277"/>
                  <a:gd name="T84" fmla="*/ 157 w 306"/>
                  <a:gd name="T85" fmla="*/ 171 h 277"/>
                  <a:gd name="T86" fmla="*/ 146 w 306"/>
                  <a:gd name="T87" fmla="*/ 85 h 277"/>
                  <a:gd name="T88" fmla="*/ 128 w 306"/>
                  <a:gd name="T89" fmla="*/ 67 h 277"/>
                  <a:gd name="T90" fmla="*/ 117 w 306"/>
                  <a:gd name="T91" fmla="*/ 126 h 277"/>
                  <a:gd name="T92" fmla="*/ 110 w 306"/>
                  <a:gd name="T93" fmla="*/ 187 h 277"/>
                  <a:gd name="T94" fmla="*/ 108 w 306"/>
                  <a:gd name="T95" fmla="*/ 175 h 277"/>
                  <a:gd name="T96" fmla="*/ 97 w 306"/>
                  <a:gd name="T97" fmla="*/ 115 h 277"/>
                  <a:gd name="T98" fmla="*/ 76 w 306"/>
                  <a:gd name="T99" fmla="*/ 90 h 277"/>
                  <a:gd name="T100" fmla="*/ 65 w 306"/>
                  <a:gd name="T101" fmla="*/ 171 h 277"/>
                  <a:gd name="T102" fmla="*/ 56 w 306"/>
                  <a:gd name="T103" fmla="*/ 243 h 277"/>
                  <a:gd name="T104" fmla="*/ 51 w 306"/>
                  <a:gd name="T105" fmla="*/ 178 h 277"/>
                  <a:gd name="T106" fmla="*/ 42 w 306"/>
                  <a:gd name="T107" fmla="*/ 72 h 277"/>
                  <a:gd name="T108" fmla="*/ 18 w 306"/>
                  <a:gd name="T109" fmla="*/ 29 h 277"/>
                  <a:gd name="T110" fmla="*/ 9 w 306"/>
                  <a:gd name="T111" fmla="*/ 72 h 2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77"/>
                  <a:gd name="T170" fmla="*/ 306 w 306"/>
                  <a:gd name="T171" fmla="*/ 277 h 2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77">
                    <a:moveTo>
                      <a:pt x="0" y="139"/>
                    </a:moveTo>
                    <a:lnTo>
                      <a:pt x="0" y="142"/>
                    </a:lnTo>
                    <a:lnTo>
                      <a:pt x="2" y="144"/>
                    </a:lnTo>
                    <a:lnTo>
                      <a:pt x="6" y="144"/>
                    </a:lnTo>
                    <a:lnTo>
                      <a:pt x="9" y="142"/>
                    </a:lnTo>
                    <a:lnTo>
                      <a:pt x="9" y="130"/>
                    </a:lnTo>
                    <a:lnTo>
                      <a:pt x="11" y="124"/>
                    </a:lnTo>
                    <a:lnTo>
                      <a:pt x="11" y="108"/>
                    </a:lnTo>
                    <a:lnTo>
                      <a:pt x="13" y="101"/>
                    </a:lnTo>
                    <a:lnTo>
                      <a:pt x="13" y="87"/>
                    </a:lnTo>
                    <a:lnTo>
                      <a:pt x="15" y="81"/>
                    </a:lnTo>
                    <a:lnTo>
                      <a:pt x="15" y="76"/>
                    </a:lnTo>
                    <a:lnTo>
                      <a:pt x="18" y="72"/>
                    </a:lnTo>
                    <a:lnTo>
                      <a:pt x="18" y="60"/>
                    </a:lnTo>
                    <a:lnTo>
                      <a:pt x="20" y="56"/>
                    </a:lnTo>
                    <a:lnTo>
                      <a:pt x="20" y="49"/>
                    </a:lnTo>
                    <a:lnTo>
                      <a:pt x="22" y="45"/>
                    </a:lnTo>
                    <a:lnTo>
                      <a:pt x="24" y="42"/>
                    </a:lnTo>
                    <a:lnTo>
                      <a:pt x="24" y="38"/>
                    </a:lnTo>
                    <a:lnTo>
                      <a:pt x="27" y="36"/>
                    </a:lnTo>
                    <a:lnTo>
                      <a:pt x="27" y="31"/>
                    </a:lnTo>
                    <a:lnTo>
                      <a:pt x="24" y="33"/>
                    </a:lnTo>
                    <a:lnTo>
                      <a:pt x="29" y="36"/>
                    </a:lnTo>
                    <a:lnTo>
                      <a:pt x="27" y="33"/>
                    </a:lnTo>
                    <a:lnTo>
                      <a:pt x="27" y="38"/>
                    </a:lnTo>
                    <a:lnTo>
                      <a:pt x="29" y="40"/>
                    </a:lnTo>
                    <a:lnTo>
                      <a:pt x="29" y="47"/>
                    </a:lnTo>
                    <a:lnTo>
                      <a:pt x="31" y="51"/>
                    </a:lnTo>
                    <a:lnTo>
                      <a:pt x="31" y="65"/>
                    </a:lnTo>
                    <a:lnTo>
                      <a:pt x="33" y="72"/>
                    </a:lnTo>
                    <a:lnTo>
                      <a:pt x="33" y="81"/>
                    </a:lnTo>
                    <a:lnTo>
                      <a:pt x="36" y="87"/>
                    </a:lnTo>
                    <a:lnTo>
                      <a:pt x="36" y="106"/>
                    </a:lnTo>
                    <a:lnTo>
                      <a:pt x="38" y="115"/>
                    </a:lnTo>
                    <a:lnTo>
                      <a:pt x="38" y="133"/>
                    </a:lnTo>
                    <a:lnTo>
                      <a:pt x="40" y="142"/>
                    </a:lnTo>
                    <a:lnTo>
                      <a:pt x="40" y="151"/>
                    </a:lnTo>
                    <a:lnTo>
                      <a:pt x="42" y="160"/>
                    </a:lnTo>
                    <a:lnTo>
                      <a:pt x="42" y="178"/>
                    </a:lnTo>
                    <a:lnTo>
                      <a:pt x="45" y="187"/>
                    </a:lnTo>
                    <a:lnTo>
                      <a:pt x="45" y="203"/>
                    </a:lnTo>
                    <a:lnTo>
                      <a:pt x="47" y="212"/>
                    </a:lnTo>
                    <a:lnTo>
                      <a:pt x="47" y="218"/>
                    </a:lnTo>
                    <a:lnTo>
                      <a:pt x="49" y="223"/>
                    </a:lnTo>
                    <a:lnTo>
                      <a:pt x="49" y="234"/>
                    </a:lnTo>
                    <a:lnTo>
                      <a:pt x="51" y="239"/>
                    </a:lnTo>
                    <a:lnTo>
                      <a:pt x="51" y="245"/>
                    </a:lnTo>
                    <a:lnTo>
                      <a:pt x="56" y="248"/>
                    </a:lnTo>
                    <a:lnTo>
                      <a:pt x="60" y="248"/>
                    </a:lnTo>
                    <a:lnTo>
                      <a:pt x="65" y="245"/>
                    </a:lnTo>
                    <a:lnTo>
                      <a:pt x="65" y="243"/>
                    </a:lnTo>
                    <a:lnTo>
                      <a:pt x="67" y="241"/>
                    </a:lnTo>
                    <a:lnTo>
                      <a:pt x="67" y="230"/>
                    </a:lnTo>
                    <a:lnTo>
                      <a:pt x="69" y="225"/>
                    </a:lnTo>
                    <a:lnTo>
                      <a:pt x="69" y="214"/>
                    </a:lnTo>
                    <a:lnTo>
                      <a:pt x="72" y="207"/>
                    </a:lnTo>
                    <a:lnTo>
                      <a:pt x="72" y="193"/>
                    </a:lnTo>
                    <a:lnTo>
                      <a:pt x="74" y="187"/>
                    </a:lnTo>
                    <a:lnTo>
                      <a:pt x="74" y="171"/>
                    </a:lnTo>
                    <a:lnTo>
                      <a:pt x="76" y="164"/>
                    </a:lnTo>
                    <a:lnTo>
                      <a:pt x="76" y="148"/>
                    </a:lnTo>
                    <a:lnTo>
                      <a:pt x="78" y="142"/>
                    </a:lnTo>
                    <a:lnTo>
                      <a:pt x="78" y="128"/>
                    </a:lnTo>
                    <a:lnTo>
                      <a:pt x="81" y="121"/>
                    </a:lnTo>
                    <a:lnTo>
                      <a:pt x="81" y="110"/>
                    </a:lnTo>
                    <a:lnTo>
                      <a:pt x="83" y="103"/>
                    </a:lnTo>
                    <a:lnTo>
                      <a:pt x="83" y="97"/>
                    </a:lnTo>
                    <a:lnTo>
                      <a:pt x="85" y="94"/>
                    </a:lnTo>
                    <a:lnTo>
                      <a:pt x="83" y="87"/>
                    </a:lnTo>
                    <a:lnTo>
                      <a:pt x="83" y="90"/>
                    </a:lnTo>
                    <a:lnTo>
                      <a:pt x="83" y="87"/>
                    </a:lnTo>
                    <a:lnTo>
                      <a:pt x="81" y="90"/>
                    </a:lnTo>
                    <a:lnTo>
                      <a:pt x="83" y="92"/>
                    </a:lnTo>
                    <a:lnTo>
                      <a:pt x="83" y="94"/>
                    </a:lnTo>
                    <a:lnTo>
                      <a:pt x="85" y="99"/>
                    </a:lnTo>
                    <a:lnTo>
                      <a:pt x="85" y="101"/>
                    </a:lnTo>
                    <a:lnTo>
                      <a:pt x="88" y="106"/>
                    </a:lnTo>
                    <a:lnTo>
                      <a:pt x="88" y="115"/>
                    </a:lnTo>
                    <a:lnTo>
                      <a:pt x="90" y="121"/>
                    </a:lnTo>
                    <a:lnTo>
                      <a:pt x="90" y="130"/>
                    </a:lnTo>
                    <a:lnTo>
                      <a:pt x="92" y="137"/>
                    </a:lnTo>
                    <a:lnTo>
                      <a:pt x="92" y="142"/>
                    </a:lnTo>
                    <a:lnTo>
                      <a:pt x="94" y="146"/>
                    </a:lnTo>
                    <a:lnTo>
                      <a:pt x="94" y="157"/>
                    </a:lnTo>
                    <a:lnTo>
                      <a:pt x="97" y="162"/>
                    </a:lnTo>
                    <a:lnTo>
                      <a:pt x="97" y="171"/>
                    </a:lnTo>
                    <a:lnTo>
                      <a:pt x="99" y="175"/>
                    </a:lnTo>
                    <a:lnTo>
                      <a:pt x="99" y="178"/>
                    </a:lnTo>
                    <a:lnTo>
                      <a:pt x="101" y="182"/>
                    </a:lnTo>
                    <a:lnTo>
                      <a:pt x="101" y="189"/>
                    </a:lnTo>
                    <a:lnTo>
                      <a:pt x="106" y="193"/>
                    </a:lnTo>
                    <a:lnTo>
                      <a:pt x="110" y="196"/>
                    </a:lnTo>
                    <a:lnTo>
                      <a:pt x="115" y="191"/>
                    </a:lnTo>
                    <a:lnTo>
                      <a:pt x="112" y="191"/>
                    </a:lnTo>
                    <a:lnTo>
                      <a:pt x="115" y="191"/>
                    </a:lnTo>
                    <a:lnTo>
                      <a:pt x="117" y="184"/>
                    </a:lnTo>
                    <a:lnTo>
                      <a:pt x="119" y="180"/>
                    </a:lnTo>
                    <a:lnTo>
                      <a:pt x="119" y="171"/>
                    </a:lnTo>
                    <a:lnTo>
                      <a:pt x="121" y="166"/>
                    </a:lnTo>
                    <a:lnTo>
                      <a:pt x="121" y="162"/>
                    </a:lnTo>
                    <a:lnTo>
                      <a:pt x="124" y="157"/>
                    </a:lnTo>
                    <a:lnTo>
                      <a:pt x="124" y="144"/>
                    </a:lnTo>
                    <a:lnTo>
                      <a:pt x="126" y="139"/>
                    </a:lnTo>
                    <a:lnTo>
                      <a:pt x="126" y="126"/>
                    </a:lnTo>
                    <a:lnTo>
                      <a:pt x="128" y="119"/>
                    </a:lnTo>
                    <a:lnTo>
                      <a:pt x="128" y="115"/>
                    </a:lnTo>
                    <a:lnTo>
                      <a:pt x="130" y="108"/>
                    </a:lnTo>
                    <a:lnTo>
                      <a:pt x="130" y="97"/>
                    </a:lnTo>
                    <a:lnTo>
                      <a:pt x="133" y="90"/>
                    </a:lnTo>
                    <a:lnTo>
                      <a:pt x="133" y="78"/>
                    </a:lnTo>
                    <a:lnTo>
                      <a:pt x="135" y="74"/>
                    </a:lnTo>
                    <a:lnTo>
                      <a:pt x="135" y="72"/>
                    </a:lnTo>
                    <a:lnTo>
                      <a:pt x="137" y="67"/>
                    </a:lnTo>
                    <a:lnTo>
                      <a:pt x="137" y="63"/>
                    </a:lnTo>
                    <a:lnTo>
                      <a:pt x="135" y="63"/>
                    </a:lnTo>
                    <a:lnTo>
                      <a:pt x="133" y="60"/>
                    </a:lnTo>
                    <a:lnTo>
                      <a:pt x="135" y="60"/>
                    </a:lnTo>
                    <a:lnTo>
                      <a:pt x="135" y="69"/>
                    </a:lnTo>
                    <a:lnTo>
                      <a:pt x="137" y="74"/>
                    </a:lnTo>
                    <a:lnTo>
                      <a:pt x="137" y="85"/>
                    </a:lnTo>
                    <a:lnTo>
                      <a:pt x="139" y="92"/>
                    </a:lnTo>
                    <a:lnTo>
                      <a:pt x="139" y="99"/>
                    </a:lnTo>
                    <a:lnTo>
                      <a:pt x="142" y="106"/>
                    </a:lnTo>
                    <a:lnTo>
                      <a:pt x="142" y="121"/>
                    </a:lnTo>
                    <a:lnTo>
                      <a:pt x="144" y="128"/>
                    </a:lnTo>
                    <a:lnTo>
                      <a:pt x="144" y="146"/>
                    </a:lnTo>
                    <a:lnTo>
                      <a:pt x="146" y="153"/>
                    </a:lnTo>
                    <a:lnTo>
                      <a:pt x="146" y="162"/>
                    </a:lnTo>
                    <a:lnTo>
                      <a:pt x="148" y="171"/>
                    </a:lnTo>
                    <a:lnTo>
                      <a:pt x="148" y="187"/>
                    </a:lnTo>
                    <a:lnTo>
                      <a:pt x="151" y="193"/>
                    </a:lnTo>
                    <a:lnTo>
                      <a:pt x="151" y="209"/>
                    </a:lnTo>
                    <a:lnTo>
                      <a:pt x="153" y="216"/>
                    </a:lnTo>
                    <a:lnTo>
                      <a:pt x="153" y="221"/>
                    </a:lnTo>
                    <a:lnTo>
                      <a:pt x="155" y="227"/>
                    </a:lnTo>
                    <a:lnTo>
                      <a:pt x="155" y="239"/>
                    </a:lnTo>
                    <a:lnTo>
                      <a:pt x="157" y="241"/>
                    </a:lnTo>
                    <a:lnTo>
                      <a:pt x="157" y="245"/>
                    </a:lnTo>
                    <a:lnTo>
                      <a:pt x="162" y="248"/>
                    </a:lnTo>
                    <a:lnTo>
                      <a:pt x="166" y="248"/>
                    </a:lnTo>
                    <a:lnTo>
                      <a:pt x="171" y="245"/>
                    </a:lnTo>
                    <a:lnTo>
                      <a:pt x="171" y="241"/>
                    </a:lnTo>
                    <a:lnTo>
                      <a:pt x="173" y="239"/>
                    </a:lnTo>
                    <a:lnTo>
                      <a:pt x="173" y="227"/>
                    </a:lnTo>
                    <a:lnTo>
                      <a:pt x="176" y="223"/>
                    </a:lnTo>
                    <a:lnTo>
                      <a:pt x="176" y="218"/>
                    </a:lnTo>
                    <a:lnTo>
                      <a:pt x="178" y="212"/>
                    </a:lnTo>
                    <a:lnTo>
                      <a:pt x="178" y="198"/>
                    </a:lnTo>
                    <a:lnTo>
                      <a:pt x="180" y="191"/>
                    </a:lnTo>
                    <a:lnTo>
                      <a:pt x="180" y="178"/>
                    </a:lnTo>
                    <a:lnTo>
                      <a:pt x="182" y="171"/>
                    </a:lnTo>
                    <a:lnTo>
                      <a:pt x="182" y="162"/>
                    </a:lnTo>
                    <a:lnTo>
                      <a:pt x="185" y="155"/>
                    </a:lnTo>
                    <a:lnTo>
                      <a:pt x="185" y="142"/>
                    </a:lnTo>
                    <a:lnTo>
                      <a:pt x="187" y="133"/>
                    </a:lnTo>
                    <a:lnTo>
                      <a:pt x="187" y="121"/>
                    </a:lnTo>
                    <a:lnTo>
                      <a:pt x="189" y="115"/>
                    </a:lnTo>
                    <a:lnTo>
                      <a:pt x="189" y="108"/>
                    </a:lnTo>
                    <a:lnTo>
                      <a:pt x="191" y="103"/>
                    </a:lnTo>
                    <a:lnTo>
                      <a:pt x="191" y="94"/>
                    </a:lnTo>
                    <a:lnTo>
                      <a:pt x="194" y="90"/>
                    </a:lnTo>
                    <a:lnTo>
                      <a:pt x="191" y="87"/>
                    </a:lnTo>
                    <a:lnTo>
                      <a:pt x="191" y="90"/>
                    </a:lnTo>
                    <a:lnTo>
                      <a:pt x="191" y="87"/>
                    </a:lnTo>
                    <a:lnTo>
                      <a:pt x="189" y="90"/>
                    </a:lnTo>
                    <a:lnTo>
                      <a:pt x="191" y="92"/>
                    </a:lnTo>
                    <a:lnTo>
                      <a:pt x="191" y="99"/>
                    </a:lnTo>
                    <a:lnTo>
                      <a:pt x="194" y="101"/>
                    </a:lnTo>
                    <a:lnTo>
                      <a:pt x="194" y="103"/>
                    </a:lnTo>
                    <a:lnTo>
                      <a:pt x="196" y="108"/>
                    </a:lnTo>
                    <a:lnTo>
                      <a:pt x="196" y="117"/>
                    </a:lnTo>
                    <a:lnTo>
                      <a:pt x="198" y="124"/>
                    </a:lnTo>
                    <a:lnTo>
                      <a:pt x="198" y="135"/>
                    </a:lnTo>
                    <a:lnTo>
                      <a:pt x="200" y="139"/>
                    </a:lnTo>
                    <a:lnTo>
                      <a:pt x="200" y="144"/>
                    </a:lnTo>
                    <a:lnTo>
                      <a:pt x="203" y="151"/>
                    </a:lnTo>
                    <a:lnTo>
                      <a:pt x="203" y="160"/>
                    </a:lnTo>
                    <a:lnTo>
                      <a:pt x="205" y="166"/>
                    </a:lnTo>
                    <a:lnTo>
                      <a:pt x="205" y="178"/>
                    </a:lnTo>
                    <a:lnTo>
                      <a:pt x="207" y="180"/>
                    </a:lnTo>
                    <a:lnTo>
                      <a:pt x="207" y="184"/>
                    </a:lnTo>
                    <a:lnTo>
                      <a:pt x="209" y="187"/>
                    </a:lnTo>
                    <a:lnTo>
                      <a:pt x="209" y="191"/>
                    </a:lnTo>
                    <a:lnTo>
                      <a:pt x="214" y="196"/>
                    </a:lnTo>
                    <a:lnTo>
                      <a:pt x="218" y="196"/>
                    </a:lnTo>
                    <a:lnTo>
                      <a:pt x="223" y="193"/>
                    </a:lnTo>
                    <a:lnTo>
                      <a:pt x="223" y="187"/>
                    </a:lnTo>
                    <a:lnTo>
                      <a:pt x="225" y="182"/>
                    </a:lnTo>
                    <a:lnTo>
                      <a:pt x="225" y="173"/>
                    </a:lnTo>
                    <a:lnTo>
                      <a:pt x="227" y="166"/>
                    </a:lnTo>
                    <a:lnTo>
                      <a:pt x="227" y="146"/>
                    </a:lnTo>
                    <a:lnTo>
                      <a:pt x="230" y="139"/>
                    </a:lnTo>
                    <a:lnTo>
                      <a:pt x="230" y="124"/>
                    </a:lnTo>
                    <a:lnTo>
                      <a:pt x="232" y="115"/>
                    </a:lnTo>
                    <a:lnTo>
                      <a:pt x="232" y="106"/>
                    </a:lnTo>
                    <a:lnTo>
                      <a:pt x="234" y="97"/>
                    </a:lnTo>
                    <a:lnTo>
                      <a:pt x="234" y="78"/>
                    </a:lnTo>
                    <a:lnTo>
                      <a:pt x="236" y="72"/>
                    </a:lnTo>
                    <a:lnTo>
                      <a:pt x="236" y="54"/>
                    </a:lnTo>
                    <a:lnTo>
                      <a:pt x="239" y="47"/>
                    </a:lnTo>
                    <a:lnTo>
                      <a:pt x="239" y="33"/>
                    </a:lnTo>
                    <a:lnTo>
                      <a:pt x="241" y="27"/>
                    </a:lnTo>
                    <a:lnTo>
                      <a:pt x="241" y="22"/>
                    </a:lnTo>
                    <a:lnTo>
                      <a:pt x="243" y="18"/>
                    </a:lnTo>
                    <a:lnTo>
                      <a:pt x="243" y="11"/>
                    </a:lnTo>
                    <a:lnTo>
                      <a:pt x="245" y="9"/>
                    </a:lnTo>
                    <a:lnTo>
                      <a:pt x="241" y="9"/>
                    </a:lnTo>
                    <a:lnTo>
                      <a:pt x="239" y="6"/>
                    </a:lnTo>
                    <a:lnTo>
                      <a:pt x="239" y="11"/>
                    </a:lnTo>
                    <a:lnTo>
                      <a:pt x="241" y="13"/>
                    </a:lnTo>
                    <a:lnTo>
                      <a:pt x="241" y="20"/>
                    </a:lnTo>
                    <a:lnTo>
                      <a:pt x="243" y="27"/>
                    </a:lnTo>
                    <a:lnTo>
                      <a:pt x="243" y="42"/>
                    </a:lnTo>
                    <a:lnTo>
                      <a:pt x="245" y="51"/>
                    </a:lnTo>
                    <a:lnTo>
                      <a:pt x="245" y="60"/>
                    </a:lnTo>
                    <a:lnTo>
                      <a:pt x="248" y="69"/>
                    </a:lnTo>
                    <a:lnTo>
                      <a:pt x="248" y="92"/>
                    </a:lnTo>
                    <a:lnTo>
                      <a:pt x="250" y="103"/>
                    </a:lnTo>
                    <a:lnTo>
                      <a:pt x="250" y="126"/>
                    </a:lnTo>
                    <a:lnTo>
                      <a:pt x="252" y="137"/>
                    </a:lnTo>
                    <a:lnTo>
                      <a:pt x="252" y="151"/>
                    </a:lnTo>
                    <a:lnTo>
                      <a:pt x="254" y="162"/>
                    </a:lnTo>
                    <a:lnTo>
                      <a:pt x="254" y="184"/>
                    </a:lnTo>
                    <a:lnTo>
                      <a:pt x="257" y="196"/>
                    </a:lnTo>
                    <a:lnTo>
                      <a:pt x="257" y="216"/>
                    </a:lnTo>
                    <a:lnTo>
                      <a:pt x="259" y="225"/>
                    </a:lnTo>
                    <a:lnTo>
                      <a:pt x="259" y="234"/>
                    </a:lnTo>
                    <a:lnTo>
                      <a:pt x="261" y="243"/>
                    </a:lnTo>
                    <a:lnTo>
                      <a:pt x="261" y="257"/>
                    </a:lnTo>
                    <a:lnTo>
                      <a:pt x="264" y="261"/>
                    </a:lnTo>
                    <a:lnTo>
                      <a:pt x="264" y="272"/>
                    </a:lnTo>
                    <a:lnTo>
                      <a:pt x="268" y="275"/>
                    </a:lnTo>
                    <a:lnTo>
                      <a:pt x="266" y="275"/>
                    </a:lnTo>
                    <a:lnTo>
                      <a:pt x="270" y="277"/>
                    </a:lnTo>
                    <a:lnTo>
                      <a:pt x="275" y="275"/>
                    </a:lnTo>
                    <a:lnTo>
                      <a:pt x="277" y="268"/>
                    </a:lnTo>
                    <a:lnTo>
                      <a:pt x="279" y="263"/>
                    </a:lnTo>
                    <a:lnTo>
                      <a:pt x="279" y="254"/>
                    </a:lnTo>
                    <a:lnTo>
                      <a:pt x="282" y="248"/>
                    </a:lnTo>
                    <a:lnTo>
                      <a:pt x="282" y="243"/>
                    </a:lnTo>
                    <a:lnTo>
                      <a:pt x="284" y="236"/>
                    </a:lnTo>
                    <a:lnTo>
                      <a:pt x="284" y="221"/>
                    </a:lnTo>
                    <a:lnTo>
                      <a:pt x="286" y="212"/>
                    </a:lnTo>
                    <a:lnTo>
                      <a:pt x="286" y="196"/>
                    </a:lnTo>
                    <a:lnTo>
                      <a:pt x="288" y="187"/>
                    </a:lnTo>
                    <a:lnTo>
                      <a:pt x="288" y="178"/>
                    </a:lnTo>
                    <a:lnTo>
                      <a:pt x="291" y="169"/>
                    </a:lnTo>
                    <a:lnTo>
                      <a:pt x="291" y="151"/>
                    </a:lnTo>
                    <a:lnTo>
                      <a:pt x="293" y="142"/>
                    </a:lnTo>
                    <a:lnTo>
                      <a:pt x="293" y="126"/>
                    </a:lnTo>
                    <a:lnTo>
                      <a:pt x="295" y="119"/>
                    </a:lnTo>
                    <a:lnTo>
                      <a:pt x="295" y="112"/>
                    </a:lnTo>
                    <a:lnTo>
                      <a:pt x="297" y="106"/>
                    </a:lnTo>
                    <a:lnTo>
                      <a:pt x="297" y="97"/>
                    </a:lnTo>
                    <a:lnTo>
                      <a:pt x="300" y="92"/>
                    </a:lnTo>
                    <a:lnTo>
                      <a:pt x="297" y="87"/>
                    </a:lnTo>
                    <a:lnTo>
                      <a:pt x="297" y="90"/>
                    </a:lnTo>
                    <a:lnTo>
                      <a:pt x="297" y="87"/>
                    </a:lnTo>
                    <a:lnTo>
                      <a:pt x="295" y="90"/>
                    </a:lnTo>
                    <a:lnTo>
                      <a:pt x="297" y="92"/>
                    </a:lnTo>
                    <a:lnTo>
                      <a:pt x="297" y="99"/>
                    </a:lnTo>
                    <a:lnTo>
                      <a:pt x="306" y="99"/>
                    </a:lnTo>
                    <a:lnTo>
                      <a:pt x="306" y="87"/>
                    </a:lnTo>
                    <a:lnTo>
                      <a:pt x="302" y="83"/>
                    </a:lnTo>
                    <a:lnTo>
                      <a:pt x="297" y="81"/>
                    </a:lnTo>
                    <a:lnTo>
                      <a:pt x="293" y="83"/>
                    </a:lnTo>
                    <a:lnTo>
                      <a:pt x="291" y="92"/>
                    </a:lnTo>
                    <a:lnTo>
                      <a:pt x="288" y="97"/>
                    </a:lnTo>
                    <a:lnTo>
                      <a:pt x="288" y="106"/>
                    </a:lnTo>
                    <a:lnTo>
                      <a:pt x="286" y="112"/>
                    </a:lnTo>
                    <a:lnTo>
                      <a:pt x="286" y="119"/>
                    </a:lnTo>
                    <a:lnTo>
                      <a:pt x="284" y="126"/>
                    </a:lnTo>
                    <a:lnTo>
                      <a:pt x="284" y="142"/>
                    </a:lnTo>
                    <a:lnTo>
                      <a:pt x="282" y="151"/>
                    </a:lnTo>
                    <a:lnTo>
                      <a:pt x="282" y="169"/>
                    </a:lnTo>
                    <a:lnTo>
                      <a:pt x="279" y="178"/>
                    </a:lnTo>
                    <a:lnTo>
                      <a:pt x="279" y="187"/>
                    </a:lnTo>
                    <a:lnTo>
                      <a:pt x="277" y="196"/>
                    </a:lnTo>
                    <a:lnTo>
                      <a:pt x="277" y="212"/>
                    </a:lnTo>
                    <a:lnTo>
                      <a:pt x="275" y="221"/>
                    </a:lnTo>
                    <a:lnTo>
                      <a:pt x="275" y="236"/>
                    </a:lnTo>
                    <a:lnTo>
                      <a:pt x="273" y="243"/>
                    </a:lnTo>
                    <a:lnTo>
                      <a:pt x="273" y="248"/>
                    </a:lnTo>
                    <a:lnTo>
                      <a:pt x="270" y="254"/>
                    </a:lnTo>
                    <a:lnTo>
                      <a:pt x="270" y="263"/>
                    </a:lnTo>
                    <a:lnTo>
                      <a:pt x="268" y="268"/>
                    </a:lnTo>
                    <a:lnTo>
                      <a:pt x="270" y="270"/>
                    </a:lnTo>
                    <a:lnTo>
                      <a:pt x="270" y="268"/>
                    </a:lnTo>
                    <a:lnTo>
                      <a:pt x="275" y="270"/>
                    </a:lnTo>
                    <a:lnTo>
                      <a:pt x="273" y="270"/>
                    </a:lnTo>
                    <a:lnTo>
                      <a:pt x="273" y="261"/>
                    </a:lnTo>
                    <a:lnTo>
                      <a:pt x="270" y="257"/>
                    </a:lnTo>
                    <a:lnTo>
                      <a:pt x="270" y="243"/>
                    </a:lnTo>
                    <a:lnTo>
                      <a:pt x="268" y="234"/>
                    </a:lnTo>
                    <a:lnTo>
                      <a:pt x="268" y="225"/>
                    </a:lnTo>
                    <a:lnTo>
                      <a:pt x="266" y="216"/>
                    </a:lnTo>
                    <a:lnTo>
                      <a:pt x="266" y="196"/>
                    </a:lnTo>
                    <a:lnTo>
                      <a:pt x="264" y="184"/>
                    </a:lnTo>
                    <a:lnTo>
                      <a:pt x="264" y="162"/>
                    </a:lnTo>
                    <a:lnTo>
                      <a:pt x="261" y="151"/>
                    </a:lnTo>
                    <a:lnTo>
                      <a:pt x="261" y="137"/>
                    </a:lnTo>
                    <a:lnTo>
                      <a:pt x="259" y="126"/>
                    </a:lnTo>
                    <a:lnTo>
                      <a:pt x="259" y="103"/>
                    </a:lnTo>
                    <a:lnTo>
                      <a:pt x="257" y="92"/>
                    </a:lnTo>
                    <a:lnTo>
                      <a:pt x="257" y="69"/>
                    </a:lnTo>
                    <a:lnTo>
                      <a:pt x="254" y="60"/>
                    </a:lnTo>
                    <a:lnTo>
                      <a:pt x="254" y="51"/>
                    </a:lnTo>
                    <a:lnTo>
                      <a:pt x="252" y="42"/>
                    </a:lnTo>
                    <a:lnTo>
                      <a:pt x="252" y="27"/>
                    </a:lnTo>
                    <a:lnTo>
                      <a:pt x="250" y="20"/>
                    </a:lnTo>
                    <a:lnTo>
                      <a:pt x="250" y="9"/>
                    </a:lnTo>
                    <a:lnTo>
                      <a:pt x="245" y="4"/>
                    </a:lnTo>
                    <a:lnTo>
                      <a:pt x="239" y="0"/>
                    </a:lnTo>
                    <a:lnTo>
                      <a:pt x="236" y="4"/>
                    </a:lnTo>
                    <a:lnTo>
                      <a:pt x="234" y="6"/>
                    </a:lnTo>
                    <a:lnTo>
                      <a:pt x="234" y="18"/>
                    </a:lnTo>
                    <a:lnTo>
                      <a:pt x="232" y="22"/>
                    </a:lnTo>
                    <a:lnTo>
                      <a:pt x="232" y="27"/>
                    </a:lnTo>
                    <a:lnTo>
                      <a:pt x="230" y="33"/>
                    </a:lnTo>
                    <a:lnTo>
                      <a:pt x="230" y="47"/>
                    </a:lnTo>
                    <a:lnTo>
                      <a:pt x="227" y="54"/>
                    </a:lnTo>
                    <a:lnTo>
                      <a:pt x="227" y="72"/>
                    </a:lnTo>
                    <a:lnTo>
                      <a:pt x="225" y="78"/>
                    </a:lnTo>
                    <a:lnTo>
                      <a:pt x="225" y="97"/>
                    </a:lnTo>
                    <a:lnTo>
                      <a:pt x="223" y="106"/>
                    </a:lnTo>
                    <a:lnTo>
                      <a:pt x="223" y="115"/>
                    </a:lnTo>
                    <a:lnTo>
                      <a:pt x="221" y="124"/>
                    </a:lnTo>
                    <a:lnTo>
                      <a:pt x="221" y="139"/>
                    </a:lnTo>
                    <a:lnTo>
                      <a:pt x="218" y="146"/>
                    </a:lnTo>
                    <a:lnTo>
                      <a:pt x="218" y="166"/>
                    </a:lnTo>
                    <a:lnTo>
                      <a:pt x="216" y="173"/>
                    </a:lnTo>
                    <a:lnTo>
                      <a:pt x="216" y="182"/>
                    </a:lnTo>
                    <a:lnTo>
                      <a:pt x="214" y="187"/>
                    </a:lnTo>
                    <a:lnTo>
                      <a:pt x="214" y="191"/>
                    </a:lnTo>
                    <a:lnTo>
                      <a:pt x="214" y="189"/>
                    </a:lnTo>
                    <a:lnTo>
                      <a:pt x="218" y="187"/>
                    </a:lnTo>
                    <a:lnTo>
                      <a:pt x="218" y="182"/>
                    </a:lnTo>
                    <a:lnTo>
                      <a:pt x="216" y="180"/>
                    </a:lnTo>
                    <a:lnTo>
                      <a:pt x="216" y="175"/>
                    </a:lnTo>
                    <a:lnTo>
                      <a:pt x="214" y="173"/>
                    </a:lnTo>
                    <a:lnTo>
                      <a:pt x="214" y="166"/>
                    </a:lnTo>
                    <a:lnTo>
                      <a:pt x="212" y="160"/>
                    </a:lnTo>
                    <a:lnTo>
                      <a:pt x="212" y="151"/>
                    </a:lnTo>
                    <a:lnTo>
                      <a:pt x="209" y="144"/>
                    </a:lnTo>
                    <a:lnTo>
                      <a:pt x="209" y="139"/>
                    </a:lnTo>
                    <a:lnTo>
                      <a:pt x="207" y="135"/>
                    </a:lnTo>
                    <a:lnTo>
                      <a:pt x="207" y="124"/>
                    </a:lnTo>
                    <a:lnTo>
                      <a:pt x="205" y="117"/>
                    </a:lnTo>
                    <a:lnTo>
                      <a:pt x="205" y="108"/>
                    </a:lnTo>
                    <a:lnTo>
                      <a:pt x="203" y="103"/>
                    </a:lnTo>
                    <a:lnTo>
                      <a:pt x="203" y="97"/>
                    </a:lnTo>
                    <a:lnTo>
                      <a:pt x="200" y="94"/>
                    </a:lnTo>
                    <a:lnTo>
                      <a:pt x="200" y="87"/>
                    </a:lnTo>
                    <a:lnTo>
                      <a:pt x="196" y="83"/>
                    </a:lnTo>
                    <a:lnTo>
                      <a:pt x="191" y="81"/>
                    </a:lnTo>
                    <a:lnTo>
                      <a:pt x="187" y="83"/>
                    </a:lnTo>
                    <a:lnTo>
                      <a:pt x="185" y="90"/>
                    </a:lnTo>
                    <a:lnTo>
                      <a:pt x="182" y="94"/>
                    </a:lnTo>
                    <a:lnTo>
                      <a:pt x="182" y="103"/>
                    </a:lnTo>
                    <a:lnTo>
                      <a:pt x="180" y="108"/>
                    </a:lnTo>
                    <a:lnTo>
                      <a:pt x="180" y="115"/>
                    </a:lnTo>
                    <a:lnTo>
                      <a:pt x="178" y="121"/>
                    </a:lnTo>
                    <a:lnTo>
                      <a:pt x="178" y="133"/>
                    </a:lnTo>
                    <a:lnTo>
                      <a:pt x="176" y="142"/>
                    </a:lnTo>
                    <a:lnTo>
                      <a:pt x="176" y="155"/>
                    </a:lnTo>
                    <a:lnTo>
                      <a:pt x="173" y="162"/>
                    </a:lnTo>
                    <a:lnTo>
                      <a:pt x="173" y="171"/>
                    </a:lnTo>
                    <a:lnTo>
                      <a:pt x="171" y="178"/>
                    </a:lnTo>
                    <a:lnTo>
                      <a:pt x="171" y="191"/>
                    </a:lnTo>
                    <a:lnTo>
                      <a:pt x="169" y="198"/>
                    </a:lnTo>
                    <a:lnTo>
                      <a:pt x="169" y="212"/>
                    </a:lnTo>
                    <a:lnTo>
                      <a:pt x="166" y="218"/>
                    </a:lnTo>
                    <a:lnTo>
                      <a:pt x="166" y="223"/>
                    </a:lnTo>
                    <a:lnTo>
                      <a:pt x="164" y="227"/>
                    </a:lnTo>
                    <a:lnTo>
                      <a:pt x="164" y="234"/>
                    </a:lnTo>
                    <a:lnTo>
                      <a:pt x="162" y="236"/>
                    </a:lnTo>
                    <a:lnTo>
                      <a:pt x="162" y="243"/>
                    </a:lnTo>
                    <a:lnTo>
                      <a:pt x="166" y="243"/>
                    </a:lnTo>
                    <a:lnTo>
                      <a:pt x="166" y="236"/>
                    </a:lnTo>
                    <a:lnTo>
                      <a:pt x="164" y="234"/>
                    </a:lnTo>
                    <a:lnTo>
                      <a:pt x="164" y="227"/>
                    </a:lnTo>
                    <a:lnTo>
                      <a:pt x="162" y="221"/>
                    </a:lnTo>
                    <a:lnTo>
                      <a:pt x="162" y="216"/>
                    </a:lnTo>
                    <a:lnTo>
                      <a:pt x="160" y="209"/>
                    </a:lnTo>
                    <a:lnTo>
                      <a:pt x="160" y="193"/>
                    </a:lnTo>
                    <a:lnTo>
                      <a:pt x="157" y="187"/>
                    </a:lnTo>
                    <a:lnTo>
                      <a:pt x="157" y="171"/>
                    </a:lnTo>
                    <a:lnTo>
                      <a:pt x="155" y="162"/>
                    </a:lnTo>
                    <a:lnTo>
                      <a:pt x="155" y="153"/>
                    </a:lnTo>
                    <a:lnTo>
                      <a:pt x="153" y="146"/>
                    </a:lnTo>
                    <a:lnTo>
                      <a:pt x="153" y="128"/>
                    </a:lnTo>
                    <a:lnTo>
                      <a:pt x="151" y="121"/>
                    </a:lnTo>
                    <a:lnTo>
                      <a:pt x="151" y="106"/>
                    </a:lnTo>
                    <a:lnTo>
                      <a:pt x="148" y="99"/>
                    </a:lnTo>
                    <a:lnTo>
                      <a:pt x="148" y="92"/>
                    </a:lnTo>
                    <a:lnTo>
                      <a:pt x="146" y="85"/>
                    </a:lnTo>
                    <a:lnTo>
                      <a:pt x="146" y="74"/>
                    </a:lnTo>
                    <a:lnTo>
                      <a:pt x="144" y="69"/>
                    </a:lnTo>
                    <a:lnTo>
                      <a:pt x="144" y="58"/>
                    </a:lnTo>
                    <a:lnTo>
                      <a:pt x="139" y="56"/>
                    </a:lnTo>
                    <a:lnTo>
                      <a:pt x="142" y="56"/>
                    </a:lnTo>
                    <a:lnTo>
                      <a:pt x="139" y="54"/>
                    </a:lnTo>
                    <a:lnTo>
                      <a:pt x="133" y="54"/>
                    </a:lnTo>
                    <a:lnTo>
                      <a:pt x="128" y="58"/>
                    </a:lnTo>
                    <a:lnTo>
                      <a:pt x="128" y="67"/>
                    </a:lnTo>
                    <a:lnTo>
                      <a:pt x="126" y="72"/>
                    </a:lnTo>
                    <a:lnTo>
                      <a:pt x="126" y="74"/>
                    </a:lnTo>
                    <a:lnTo>
                      <a:pt x="124" y="78"/>
                    </a:lnTo>
                    <a:lnTo>
                      <a:pt x="124" y="90"/>
                    </a:lnTo>
                    <a:lnTo>
                      <a:pt x="121" y="97"/>
                    </a:lnTo>
                    <a:lnTo>
                      <a:pt x="121" y="108"/>
                    </a:lnTo>
                    <a:lnTo>
                      <a:pt x="119" y="115"/>
                    </a:lnTo>
                    <a:lnTo>
                      <a:pt x="119" y="119"/>
                    </a:lnTo>
                    <a:lnTo>
                      <a:pt x="117" y="126"/>
                    </a:lnTo>
                    <a:lnTo>
                      <a:pt x="117" y="139"/>
                    </a:lnTo>
                    <a:lnTo>
                      <a:pt x="115" y="144"/>
                    </a:lnTo>
                    <a:lnTo>
                      <a:pt x="115" y="157"/>
                    </a:lnTo>
                    <a:lnTo>
                      <a:pt x="112" y="162"/>
                    </a:lnTo>
                    <a:lnTo>
                      <a:pt x="112" y="166"/>
                    </a:lnTo>
                    <a:lnTo>
                      <a:pt x="110" y="171"/>
                    </a:lnTo>
                    <a:lnTo>
                      <a:pt x="110" y="180"/>
                    </a:lnTo>
                    <a:lnTo>
                      <a:pt x="108" y="184"/>
                    </a:lnTo>
                    <a:lnTo>
                      <a:pt x="110" y="187"/>
                    </a:lnTo>
                    <a:lnTo>
                      <a:pt x="108" y="187"/>
                    </a:lnTo>
                    <a:lnTo>
                      <a:pt x="106" y="191"/>
                    </a:lnTo>
                    <a:lnTo>
                      <a:pt x="110" y="187"/>
                    </a:lnTo>
                    <a:lnTo>
                      <a:pt x="110" y="189"/>
                    </a:lnTo>
                    <a:lnTo>
                      <a:pt x="112" y="187"/>
                    </a:lnTo>
                    <a:lnTo>
                      <a:pt x="110" y="184"/>
                    </a:lnTo>
                    <a:lnTo>
                      <a:pt x="110" y="182"/>
                    </a:lnTo>
                    <a:lnTo>
                      <a:pt x="108" y="178"/>
                    </a:lnTo>
                    <a:lnTo>
                      <a:pt x="108" y="175"/>
                    </a:lnTo>
                    <a:lnTo>
                      <a:pt x="106" y="171"/>
                    </a:lnTo>
                    <a:lnTo>
                      <a:pt x="106" y="162"/>
                    </a:lnTo>
                    <a:lnTo>
                      <a:pt x="103" y="157"/>
                    </a:lnTo>
                    <a:lnTo>
                      <a:pt x="103" y="146"/>
                    </a:lnTo>
                    <a:lnTo>
                      <a:pt x="101" y="142"/>
                    </a:lnTo>
                    <a:lnTo>
                      <a:pt x="101" y="137"/>
                    </a:lnTo>
                    <a:lnTo>
                      <a:pt x="99" y="130"/>
                    </a:lnTo>
                    <a:lnTo>
                      <a:pt x="99" y="121"/>
                    </a:lnTo>
                    <a:lnTo>
                      <a:pt x="97" y="115"/>
                    </a:lnTo>
                    <a:lnTo>
                      <a:pt x="97" y="106"/>
                    </a:lnTo>
                    <a:lnTo>
                      <a:pt x="94" y="101"/>
                    </a:lnTo>
                    <a:lnTo>
                      <a:pt x="94" y="99"/>
                    </a:lnTo>
                    <a:lnTo>
                      <a:pt x="92" y="94"/>
                    </a:lnTo>
                    <a:lnTo>
                      <a:pt x="92" y="87"/>
                    </a:lnTo>
                    <a:lnTo>
                      <a:pt x="88" y="83"/>
                    </a:lnTo>
                    <a:lnTo>
                      <a:pt x="83" y="81"/>
                    </a:lnTo>
                    <a:lnTo>
                      <a:pt x="78" y="83"/>
                    </a:lnTo>
                    <a:lnTo>
                      <a:pt x="76" y="90"/>
                    </a:lnTo>
                    <a:lnTo>
                      <a:pt x="74" y="92"/>
                    </a:lnTo>
                    <a:lnTo>
                      <a:pt x="74" y="103"/>
                    </a:lnTo>
                    <a:lnTo>
                      <a:pt x="72" y="110"/>
                    </a:lnTo>
                    <a:lnTo>
                      <a:pt x="72" y="121"/>
                    </a:lnTo>
                    <a:lnTo>
                      <a:pt x="69" y="128"/>
                    </a:lnTo>
                    <a:lnTo>
                      <a:pt x="69" y="142"/>
                    </a:lnTo>
                    <a:lnTo>
                      <a:pt x="67" y="148"/>
                    </a:lnTo>
                    <a:lnTo>
                      <a:pt x="67" y="164"/>
                    </a:lnTo>
                    <a:lnTo>
                      <a:pt x="65" y="171"/>
                    </a:lnTo>
                    <a:lnTo>
                      <a:pt x="65" y="187"/>
                    </a:lnTo>
                    <a:lnTo>
                      <a:pt x="63" y="193"/>
                    </a:lnTo>
                    <a:lnTo>
                      <a:pt x="63" y="207"/>
                    </a:lnTo>
                    <a:lnTo>
                      <a:pt x="60" y="214"/>
                    </a:lnTo>
                    <a:lnTo>
                      <a:pt x="60" y="225"/>
                    </a:lnTo>
                    <a:lnTo>
                      <a:pt x="58" y="230"/>
                    </a:lnTo>
                    <a:lnTo>
                      <a:pt x="58" y="236"/>
                    </a:lnTo>
                    <a:lnTo>
                      <a:pt x="56" y="239"/>
                    </a:lnTo>
                    <a:lnTo>
                      <a:pt x="56" y="243"/>
                    </a:lnTo>
                    <a:lnTo>
                      <a:pt x="60" y="243"/>
                    </a:lnTo>
                    <a:lnTo>
                      <a:pt x="60" y="239"/>
                    </a:lnTo>
                    <a:lnTo>
                      <a:pt x="58" y="234"/>
                    </a:lnTo>
                    <a:lnTo>
                      <a:pt x="58" y="223"/>
                    </a:lnTo>
                    <a:lnTo>
                      <a:pt x="56" y="218"/>
                    </a:lnTo>
                    <a:lnTo>
                      <a:pt x="56" y="212"/>
                    </a:lnTo>
                    <a:lnTo>
                      <a:pt x="54" y="203"/>
                    </a:lnTo>
                    <a:lnTo>
                      <a:pt x="54" y="187"/>
                    </a:lnTo>
                    <a:lnTo>
                      <a:pt x="51" y="178"/>
                    </a:lnTo>
                    <a:lnTo>
                      <a:pt x="51" y="160"/>
                    </a:lnTo>
                    <a:lnTo>
                      <a:pt x="49" y="151"/>
                    </a:lnTo>
                    <a:lnTo>
                      <a:pt x="49" y="142"/>
                    </a:lnTo>
                    <a:lnTo>
                      <a:pt x="47" y="133"/>
                    </a:lnTo>
                    <a:lnTo>
                      <a:pt x="47" y="115"/>
                    </a:lnTo>
                    <a:lnTo>
                      <a:pt x="45" y="106"/>
                    </a:lnTo>
                    <a:lnTo>
                      <a:pt x="45" y="87"/>
                    </a:lnTo>
                    <a:lnTo>
                      <a:pt x="42" y="81"/>
                    </a:lnTo>
                    <a:lnTo>
                      <a:pt x="42" y="72"/>
                    </a:lnTo>
                    <a:lnTo>
                      <a:pt x="40" y="65"/>
                    </a:lnTo>
                    <a:lnTo>
                      <a:pt x="40" y="51"/>
                    </a:lnTo>
                    <a:lnTo>
                      <a:pt x="38" y="47"/>
                    </a:lnTo>
                    <a:lnTo>
                      <a:pt x="38" y="36"/>
                    </a:lnTo>
                    <a:lnTo>
                      <a:pt x="33" y="31"/>
                    </a:lnTo>
                    <a:lnTo>
                      <a:pt x="33" y="29"/>
                    </a:lnTo>
                    <a:lnTo>
                      <a:pt x="31" y="27"/>
                    </a:lnTo>
                    <a:lnTo>
                      <a:pt x="22" y="24"/>
                    </a:lnTo>
                    <a:lnTo>
                      <a:pt x="18" y="29"/>
                    </a:lnTo>
                    <a:lnTo>
                      <a:pt x="18" y="31"/>
                    </a:lnTo>
                    <a:lnTo>
                      <a:pt x="15" y="33"/>
                    </a:lnTo>
                    <a:lnTo>
                      <a:pt x="15" y="38"/>
                    </a:lnTo>
                    <a:lnTo>
                      <a:pt x="13" y="40"/>
                    </a:lnTo>
                    <a:lnTo>
                      <a:pt x="13" y="45"/>
                    </a:lnTo>
                    <a:lnTo>
                      <a:pt x="11" y="49"/>
                    </a:lnTo>
                    <a:lnTo>
                      <a:pt x="11" y="56"/>
                    </a:lnTo>
                    <a:lnTo>
                      <a:pt x="9" y="60"/>
                    </a:lnTo>
                    <a:lnTo>
                      <a:pt x="9" y="72"/>
                    </a:lnTo>
                    <a:lnTo>
                      <a:pt x="6" y="76"/>
                    </a:lnTo>
                    <a:lnTo>
                      <a:pt x="6" y="81"/>
                    </a:lnTo>
                    <a:lnTo>
                      <a:pt x="4" y="87"/>
                    </a:lnTo>
                    <a:lnTo>
                      <a:pt x="4" y="101"/>
                    </a:lnTo>
                    <a:lnTo>
                      <a:pt x="2" y="108"/>
                    </a:lnTo>
                    <a:lnTo>
                      <a:pt x="2" y="124"/>
                    </a:lnTo>
                    <a:lnTo>
                      <a:pt x="0" y="13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7" name="Freeform 183"/>
              <p:cNvSpPr>
                <a:spLocks/>
              </p:cNvSpPr>
              <p:nvPr/>
            </p:nvSpPr>
            <p:spPr bwMode="auto">
              <a:xfrm>
                <a:off x="2529" y="3439"/>
                <a:ext cx="307" cy="169"/>
              </a:xfrm>
              <a:custGeom>
                <a:avLst/>
                <a:gdLst>
                  <a:gd name="T0" fmla="*/ 9 w 307"/>
                  <a:gd name="T1" fmla="*/ 101 h 169"/>
                  <a:gd name="T2" fmla="*/ 23 w 307"/>
                  <a:gd name="T3" fmla="*/ 167 h 169"/>
                  <a:gd name="T4" fmla="*/ 39 w 307"/>
                  <a:gd name="T5" fmla="*/ 130 h 169"/>
                  <a:gd name="T6" fmla="*/ 50 w 307"/>
                  <a:gd name="T7" fmla="*/ 47 h 169"/>
                  <a:gd name="T8" fmla="*/ 50 w 307"/>
                  <a:gd name="T9" fmla="*/ 4 h 169"/>
                  <a:gd name="T10" fmla="*/ 61 w 307"/>
                  <a:gd name="T11" fmla="*/ 67 h 169"/>
                  <a:gd name="T12" fmla="*/ 70 w 307"/>
                  <a:gd name="T13" fmla="*/ 155 h 169"/>
                  <a:gd name="T14" fmla="*/ 91 w 307"/>
                  <a:gd name="T15" fmla="*/ 146 h 169"/>
                  <a:gd name="T16" fmla="*/ 100 w 307"/>
                  <a:gd name="T17" fmla="*/ 79 h 169"/>
                  <a:gd name="T18" fmla="*/ 106 w 307"/>
                  <a:gd name="T19" fmla="*/ 40 h 169"/>
                  <a:gd name="T20" fmla="*/ 118 w 307"/>
                  <a:gd name="T21" fmla="*/ 88 h 169"/>
                  <a:gd name="T22" fmla="*/ 136 w 307"/>
                  <a:gd name="T23" fmla="*/ 117 h 169"/>
                  <a:gd name="T24" fmla="*/ 147 w 307"/>
                  <a:gd name="T25" fmla="*/ 83 h 169"/>
                  <a:gd name="T26" fmla="*/ 156 w 307"/>
                  <a:gd name="T27" fmla="*/ 22 h 169"/>
                  <a:gd name="T28" fmla="*/ 158 w 307"/>
                  <a:gd name="T29" fmla="*/ 11 h 169"/>
                  <a:gd name="T30" fmla="*/ 170 w 307"/>
                  <a:gd name="T31" fmla="*/ 72 h 169"/>
                  <a:gd name="T32" fmla="*/ 179 w 307"/>
                  <a:gd name="T33" fmla="*/ 133 h 169"/>
                  <a:gd name="T34" fmla="*/ 199 w 307"/>
                  <a:gd name="T35" fmla="*/ 106 h 169"/>
                  <a:gd name="T36" fmla="*/ 210 w 307"/>
                  <a:gd name="T37" fmla="*/ 29 h 169"/>
                  <a:gd name="T38" fmla="*/ 210 w 307"/>
                  <a:gd name="T39" fmla="*/ 11 h 169"/>
                  <a:gd name="T40" fmla="*/ 222 w 307"/>
                  <a:gd name="T41" fmla="*/ 83 h 169"/>
                  <a:gd name="T42" fmla="*/ 231 w 307"/>
                  <a:gd name="T43" fmla="*/ 158 h 169"/>
                  <a:gd name="T44" fmla="*/ 251 w 307"/>
                  <a:gd name="T45" fmla="*/ 149 h 169"/>
                  <a:gd name="T46" fmla="*/ 262 w 307"/>
                  <a:gd name="T47" fmla="*/ 90 h 169"/>
                  <a:gd name="T48" fmla="*/ 267 w 307"/>
                  <a:gd name="T49" fmla="*/ 61 h 169"/>
                  <a:gd name="T50" fmla="*/ 276 w 307"/>
                  <a:gd name="T51" fmla="*/ 99 h 169"/>
                  <a:gd name="T52" fmla="*/ 285 w 307"/>
                  <a:gd name="T53" fmla="*/ 137 h 169"/>
                  <a:gd name="T54" fmla="*/ 307 w 307"/>
                  <a:gd name="T55" fmla="*/ 101 h 169"/>
                  <a:gd name="T56" fmla="*/ 291 w 307"/>
                  <a:gd name="T57" fmla="*/ 130 h 169"/>
                  <a:gd name="T58" fmla="*/ 287 w 307"/>
                  <a:gd name="T59" fmla="*/ 108 h 169"/>
                  <a:gd name="T60" fmla="*/ 276 w 307"/>
                  <a:gd name="T61" fmla="*/ 65 h 169"/>
                  <a:gd name="T62" fmla="*/ 255 w 307"/>
                  <a:gd name="T63" fmla="*/ 76 h 169"/>
                  <a:gd name="T64" fmla="*/ 244 w 307"/>
                  <a:gd name="T65" fmla="*/ 135 h 169"/>
                  <a:gd name="T66" fmla="*/ 242 w 307"/>
                  <a:gd name="T67" fmla="*/ 162 h 169"/>
                  <a:gd name="T68" fmla="*/ 233 w 307"/>
                  <a:gd name="T69" fmla="*/ 97 h 169"/>
                  <a:gd name="T70" fmla="*/ 222 w 307"/>
                  <a:gd name="T71" fmla="*/ 24 h 169"/>
                  <a:gd name="T72" fmla="*/ 203 w 307"/>
                  <a:gd name="T73" fmla="*/ 15 h 169"/>
                  <a:gd name="T74" fmla="*/ 192 w 307"/>
                  <a:gd name="T75" fmla="*/ 88 h 169"/>
                  <a:gd name="T76" fmla="*/ 183 w 307"/>
                  <a:gd name="T77" fmla="*/ 137 h 169"/>
                  <a:gd name="T78" fmla="*/ 183 w 307"/>
                  <a:gd name="T79" fmla="*/ 101 h 169"/>
                  <a:gd name="T80" fmla="*/ 172 w 307"/>
                  <a:gd name="T81" fmla="*/ 31 h 169"/>
                  <a:gd name="T82" fmla="*/ 156 w 307"/>
                  <a:gd name="T83" fmla="*/ 2 h 169"/>
                  <a:gd name="T84" fmla="*/ 145 w 307"/>
                  <a:gd name="T85" fmla="*/ 45 h 169"/>
                  <a:gd name="T86" fmla="*/ 133 w 307"/>
                  <a:gd name="T87" fmla="*/ 97 h 169"/>
                  <a:gd name="T88" fmla="*/ 136 w 307"/>
                  <a:gd name="T89" fmla="*/ 108 h 169"/>
                  <a:gd name="T90" fmla="*/ 124 w 307"/>
                  <a:gd name="T91" fmla="*/ 72 h 169"/>
                  <a:gd name="T92" fmla="*/ 115 w 307"/>
                  <a:gd name="T93" fmla="*/ 31 h 169"/>
                  <a:gd name="T94" fmla="*/ 93 w 307"/>
                  <a:gd name="T95" fmla="*/ 61 h 169"/>
                  <a:gd name="T96" fmla="*/ 84 w 307"/>
                  <a:gd name="T97" fmla="*/ 137 h 169"/>
                  <a:gd name="T98" fmla="*/ 79 w 307"/>
                  <a:gd name="T99" fmla="*/ 155 h 169"/>
                  <a:gd name="T100" fmla="*/ 70 w 307"/>
                  <a:gd name="T101" fmla="*/ 67 h 169"/>
                  <a:gd name="T102" fmla="*/ 55 w 307"/>
                  <a:gd name="T103" fmla="*/ 0 h 169"/>
                  <a:gd name="T104" fmla="*/ 39 w 307"/>
                  <a:gd name="T105" fmla="*/ 54 h 169"/>
                  <a:gd name="T106" fmla="*/ 30 w 307"/>
                  <a:gd name="T107" fmla="*/ 137 h 169"/>
                  <a:gd name="T108" fmla="*/ 30 w 307"/>
                  <a:gd name="T109" fmla="*/ 160 h 169"/>
                  <a:gd name="T110" fmla="*/ 18 w 307"/>
                  <a:gd name="T111" fmla="*/ 101 h 169"/>
                  <a:gd name="T112" fmla="*/ 0 w 307"/>
                  <a:gd name="T113" fmla="*/ 45 h 1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
                  <a:gd name="T172" fmla="*/ 0 h 169"/>
                  <a:gd name="T173" fmla="*/ 307 w 307"/>
                  <a:gd name="T174" fmla="*/ 169 h 1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 h="169">
                    <a:moveTo>
                      <a:pt x="0" y="45"/>
                    </a:moveTo>
                    <a:lnTo>
                      <a:pt x="3" y="49"/>
                    </a:lnTo>
                    <a:lnTo>
                      <a:pt x="3" y="54"/>
                    </a:lnTo>
                    <a:lnTo>
                      <a:pt x="5" y="58"/>
                    </a:lnTo>
                    <a:lnTo>
                      <a:pt x="5" y="70"/>
                    </a:lnTo>
                    <a:lnTo>
                      <a:pt x="7" y="76"/>
                    </a:lnTo>
                    <a:lnTo>
                      <a:pt x="7" y="90"/>
                    </a:lnTo>
                    <a:lnTo>
                      <a:pt x="9" y="97"/>
                    </a:lnTo>
                    <a:lnTo>
                      <a:pt x="9" y="101"/>
                    </a:lnTo>
                    <a:lnTo>
                      <a:pt x="12" y="108"/>
                    </a:lnTo>
                    <a:lnTo>
                      <a:pt x="12" y="121"/>
                    </a:lnTo>
                    <a:lnTo>
                      <a:pt x="14" y="128"/>
                    </a:lnTo>
                    <a:lnTo>
                      <a:pt x="14" y="139"/>
                    </a:lnTo>
                    <a:lnTo>
                      <a:pt x="16" y="144"/>
                    </a:lnTo>
                    <a:lnTo>
                      <a:pt x="16" y="149"/>
                    </a:lnTo>
                    <a:lnTo>
                      <a:pt x="18" y="153"/>
                    </a:lnTo>
                    <a:lnTo>
                      <a:pt x="18" y="162"/>
                    </a:lnTo>
                    <a:lnTo>
                      <a:pt x="23" y="167"/>
                    </a:lnTo>
                    <a:lnTo>
                      <a:pt x="27" y="169"/>
                    </a:lnTo>
                    <a:lnTo>
                      <a:pt x="32" y="164"/>
                    </a:lnTo>
                    <a:lnTo>
                      <a:pt x="30" y="164"/>
                    </a:lnTo>
                    <a:lnTo>
                      <a:pt x="32" y="164"/>
                    </a:lnTo>
                    <a:lnTo>
                      <a:pt x="34" y="155"/>
                    </a:lnTo>
                    <a:lnTo>
                      <a:pt x="36" y="151"/>
                    </a:lnTo>
                    <a:lnTo>
                      <a:pt x="36" y="142"/>
                    </a:lnTo>
                    <a:lnTo>
                      <a:pt x="39" y="137"/>
                    </a:lnTo>
                    <a:lnTo>
                      <a:pt x="39" y="130"/>
                    </a:lnTo>
                    <a:lnTo>
                      <a:pt x="41" y="126"/>
                    </a:lnTo>
                    <a:lnTo>
                      <a:pt x="41" y="112"/>
                    </a:lnTo>
                    <a:lnTo>
                      <a:pt x="43" y="106"/>
                    </a:lnTo>
                    <a:lnTo>
                      <a:pt x="43" y="90"/>
                    </a:lnTo>
                    <a:lnTo>
                      <a:pt x="45" y="83"/>
                    </a:lnTo>
                    <a:lnTo>
                      <a:pt x="45" y="76"/>
                    </a:lnTo>
                    <a:lnTo>
                      <a:pt x="48" y="67"/>
                    </a:lnTo>
                    <a:lnTo>
                      <a:pt x="48" y="54"/>
                    </a:lnTo>
                    <a:lnTo>
                      <a:pt x="50" y="47"/>
                    </a:lnTo>
                    <a:lnTo>
                      <a:pt x="50" y="36"/>
                    </a:lnTo>
                    <a:lnTo>
                      <a:pt x="52" y="29"/>
                    </a:lnTo>
                    <a:lnTo>
                      <a:pt x="52" y="24"/>
                    </a:lnTo>
                    <a:lnTo>
                      <a:pt x="55" y="20"/>
                    </a:lnTo>
                    <a:lnTo>
                      <a:pt x="55" y="13"/>
                    </a:lnTo>
                    <a:lnTo>
                      <a:pt x="57" y="11"/>
                    </a:lnTo>
                    <a:lnTo>
                      <a:pt x="55" y="6"/>
                    </a:lnTo>
                    <a:lnTo>
                      <a:pt x="55" y="9"/>
                    </a:lnTo>
                    <a:lnTo>
                      <a:pt x="50" y="4"/>
                    </a:lnTo>
                    <a:lnTo>
                      <a:pt x="50" y="9"/>
                    </a:lnTo>
                    <a:lnTo>
                      <a:pt x="52" y="11"/>
                    </a:lnTo>
                    <a:lnTo>
                      <a:pt x="55" y="15"/>
                    </a:lnTo>
                    <a:lnTo>
                      <a:pt x="55" y="24"/>
                    </a:lnTo>
                    <a:lnTo>
                      <a:pt x="57" y="29"/>
                    </a:lnTo>
                    <a:lnTo>
                      <a:pt x="57" y="40"/>
                    </a:lnTo>
                    <a:lnTo>
                      <a:pt x="59" y="47"/>
                    </a:lnTo>
                    <a:lnTo>
                      <a:pt x="59" y="61"/>
                    </a:lnTo>
                    <a:lnTo>
                      <a:pt x="61" y="67"/>
                    </a:lnTo>
                    <a:lnTo>
                      <a:pt x="61" y="83"/>
                    </a:lnTo>
                    <a:lnTo>
                      <a:pt x="64" y="90"/>
                    </a:lnTo>
                    <a:lnTo>
                      <a:pt x="64" y="106"/>
                    </a:lnTo>
                    <a:lnTo>
                      <a:pt x="66" y="112"/>
                    </a:lnTo>
                    <a:lnTo>
                      <a:pt x="66" y="126"/>
                    </a:lnTo>
                    <a:lnTo>
                      <a:pt x="68" y="130"/>
                    </a:lnTo>
                    <a:lnTo>
                      <a:pt x="68" y="142"/>
                    </a:lnTo>
                    <a:lnTo>
                      <a:pt x="70" y="149"/>
                    </a:lnTo>
                    <a:lnTo>
                      <a:pt x="70" y="155"/>
                    </a:lnTo>
                    <a:lnTo>
                      <a:pt x="73" y="160"/>
                    </a:lnTo>
                    <a:lnTo>
                      <a:pt x="73" y="164"/>
                    </a:lnTo>
                    <a:lnTo>
                      <a:pt x="77" y="167"/>
                    </a:lnTo>
                    <a:lnTo>
                      <a:pt x="82" y="167"/>
                    </a:lnTo>
                    <a:lnTo>
                      <a:pt x="86" y="164"/>
                    </a:lnTo>
                    <a:lnTo>
                      <a:pt x="86" y="162"/>
                    </a:lnTo>
                    <a:lnTo>
                      <a:pt x="88" y="160"/>
                    </a:lnTo>
                    <a:lnTo>
                      <a:pt x="88" y="151"/>
                    </a:lnTo>
                    <a:lnTo>
                      <a:pt x="91" y="146"/>
                    </a:lnTo>
                    <a:lnTo>
                      <a:pt x="91" y="142"/>
                    </a:lnTo>
                    <a:lnTo>
                      <a:pt x="93" y="137"/>
                    </a:lnTo>
                    <a:lnTo>
                      <a:pt x="93" y="126"/>
                    </a:lnTo>
                    <a:lnTo>
                      <a:pt x="95" y="119"/>
                    </a:lnTo>
                    <a:lnTo>
                      <a:pt x="95" y="108"/>
                    </a:lnTo>
                    <a:lnTo>
                      <a:pt x="97" y="103"/>
                    </a:lnTo>
                    <a:lnTo>
                      <a:pt x="97" y="97"/>
                    </a:lnTo>
                    <a:lnTo>
                      <a:pt x="100" y="90"/>
                    </a:lnTo>
                    <a:lnTo>
                      <a:pt x="100" y="79"/>
                    </a:lnTo>
                    <a:lnTo>
                      <a:pt x="102" y="72"/>
                    </a:lnTo>
                    <a:lnTo>
                      <a:pt x="102" y="61"/>
                    </a:lnTo>
                    <a:lnTo>
                      <a:pt x="104" y="56"/>
                    </a:lnTo>
                    <a:lnTo>
                      <a:pt x="104" y="52"/>
                    </a:lnTo>
                    <a:lnTo>
                      <a:pt x="106" y="47"/>
                    </a:lnTo>
                    <a:lnTo>
                      <a:pt x="106" y="40"/>
                    </a:lnTo>
                    <a:lnTo>
                      <a:pt x="109" y="36"/>
                    </a:lnTo>
                    <a:lnTo>
                      <a:pt x="106" y="33"/>
                    </a:lnTo>
                    <a:lnTo>
                      <a:pt x="106" y="40"/>
                    </a:lnTo>
                    <a:lnTo>
                      <a:pt x="109" y="43"/>
                    </a:lnTo>
                    <a:lnTo>
                      <a:pt x="111" y="47"/>
                    </a:lnTo>
                    <a:lnTo>
                      <a:pt x="111" y="56"/>
                    </a:lnTo>
                    <a:lnTo>
                      <a:pt x="113" y="58"/>
                    </a:lnTo>
                    <a:lnTo>
                      <a:pt x="113" y="65"/>
                    </a:lnTo>
                    <a:lnTo>
                      <a:pt x="115" y="70"/>
                    </a:lnTo>
                    <a:lnTo>
                      <a:pt x="115" y="72"/>
                    </a:lnTo>
                    <a:lnTo>
                      <a:pt x="118" y="76"/>
                    </a:lnTo>
                    <a:lnTo>
                      <a:pt x="118" y="88"/>
                    </a:lnTo>
                    <a:lnTo>
                      <a:pt x="120" y="90"/>
                    </a:lnTo>
                    <a:lnTo>
                      <a:pt x="120" y="99"/>
                    </a:lnTo>
                    <a:lnTo>
                      <a:pt x="122" y="101"/>
                    </a:lnTo>
                    <a:lnTo>
                      <a:pt x="122" y="103"/>
                    </a:lnTo>
                    <a:lnTo>
                      <a:pt x="124" y="106"/>
                    </a:lnTo>
                    <a:lnTo>
                      <a:pt x="124" y="110"/>
                    </a:lnTo>
                    <a:lnTo>
                      <a:pt x="129" y="115"/>
                    </a:lnTo>
                    <a:lnTo>
                      <a:pt x="133" y="117"/>
                    </a:lnTo>
                    <a:lnTo>
                      <a:pt x="136" y="117"/>
                    </a:lnTo>
                    <a:lnTo>
                      <a:pt x="138" y="112"/>
                    </a:lnTo>
                    <a:lnTo>
                      <a:pt x="136" y="112"/>
                    </a:lnTo>
                    <a:lnTo>
                      <a:pt x="138" y="112"/>
                    </a:lnTo>
                    <a:lnTo>
                      <a:pt x="140" y="108"/>
                    </a:lnTo>
                    <a:lnTo>
                      <a:pt x="143" y="106"/>
                    </a:lnTo>
                    <a:lnTo>
                      <a:pt x="143" y="97"/>
                    </a:lnTo>
                    <a:lnTo>
                      <a:pt x="145" y="92"/>
                    </a:lnTo>
                    <a:lnTo>
                      <a:pt x="145" y="88"/>
                    </a:lnTo>
                    <a:lnTo>
                      <a:pt x="147" y="83"/>
                    </a:lnTo>
                    <a:lnTo>
                      <a:pt x="147" y="74"/>
                    </a:lnTo>
                    <a:lnTo>
                      <a:pt x="149" y="70"/>
                    </a:lnTo>
                    <a:lnTo>
                      <a:pt x="149" y="58"/>
                    </a:lnTo>
                    <a:lnTo>
                      <a:pt x="152" y="54"/>
                    </a:lnTo>
                    <a:lnTo>
                      <a:pt x="152" y="49"/>
                    </a:lnTo>
                    <a:lnTo>
                      <a:pt x="154" y="45"/>
                    </a:lnTo>
                    <a:lnTo>
                      <a:pt x="154" y="36"/>
                    </a:lnTo>
                    <a:lnTo>
                      <a:pt x="156" y="31"/>
                    </a:lnTo>
                    <a:lnTo>
                      <a:pt x="156" y="22"/>
                    </a:lnTo>
                    <a:lnTo>
                      <a:pt x="158" y="18"/>
                    </a:lnTo>
                    <a:lnTo>
                      <a:pt x="161" y="15"/>
                    </a:lnTo>
                    <a:lnTo>
                      <a:pt x="158" y="9"/>
                    </a:lnTo>
                    <a:lnTo>
                      <a:pt x="161" y="9"/>
                    </a:lnTo>
                    <a:lnTo>
                      <a:pt x="161" y="6"/>
                    </a:lnTo>
                    <a:lnTo>
                      <a:pt x="161" y="9"/>
                    </a:lnTo>
                    <a:lnTo>
                      <a:pt x="158" y="9"/>
                    </a:lnTo>
                    <a:lnTo>
                      <a:pt x="158" y="6"/>
                    </a:lnTo>
                    <a:lnTo>
                      <a:pt x="158" y="11"/>
                    </a:lnTo>
                    <a:lnTo>
                      <a:pt x="161" y="15"/>
                    </a:lnTo>
                    <a:lnTo>
                      <a:pt x="161" y="22"/>
                    </a:lnTo>
                    <a:lnTo>
                      <a:pt x="163" y="27"/>
                    </a:lnTo>
                    <a:lnTo>
                      <a:pt x="163" y="31"/>
                    </a:lnTo>
                    <a:lnTo>
                      <a:pt x="165" y="38"/>
                    </a:lnTo>
                    <a:lnTo>
                      <a:pt x="165" y="49"/>
                    </a:lnTo>
                    <a:lnTo>
                      <a:pt x="167" y="54"/>
                    </a:lnTo>
                    <a:lnTo>
                      <a:pt x="167" y="67"/>
                    </a:lnTo>
                    <a:lnTo>
                      <a:pt x="170" y="72"/>
                    </a:lnTo>
                    <a:lnTo>
                      <a:pt x="170" y="79"/>
                    </a:lnTo>
                    <a:lnTo>
                      <a:pt x="172" y="85"/>
                    </a:lnTo>
                    <a:lnTo>
                      <a:pt x="172" y="97"/>
                    </a:lnTo>
                    <a:lnTo>
                      <a:pt x="174" y="101"/>
                    </a:lnTo>
                    <a:lnTo>
                      <a:pt x="174" y="112"/>
                    </a:lnTo>
                    <a:lnTo>
                      <a:pt x="176" y="117"/>
                    </a:lnTo>
                    <a:lnTo>
                      <a:pt x="176" y="121"/>
                    </a:lnTo>
                    <a:lnTo>
                      <a:pt x="179" y="126"/>
                    </a:lnTo>
                    <a:lnTo>
                      <a:pt x="179" y="133"/>
                    </a:lnTo>
                    <a:lnTo>
                      <a:pt x="181" y="135"/>
                    </a:lnTo>
                    <a:lnTo>
                      <a:pt x="183" y="139"/>
                    </a:lnTo>
                    <a:lnTo>
                      <a:pt x="188" y="142"/>
                    </a:lnTo>
                    <a:lnTo>
                      <a:pt x="194" y="135"/>
                    </a:lnTo>
                    <a:lnTo>
                      <a:pt x="194" y="133"/>
                    </a:lnTo>
                    <a:lnTo>
                      <a:pt x="197" y="130"/>
                    </a:lnTo>
                    <a:lnTo>
                      <a:pt x="197" y="119"/>
                    </a:lnTo>
                    <a:lnTo>
                      <a:pt x="199" y="115"/>
                    </a:lnTo>
                    <a:lnTo>
                      <a:pt x="199" y="106"/>
                    </a:lnTo>
                    <a:lnTo>
                      <a:pt x="201" y="99"/>
                    </a:lnTo>
                    <a:lnTo>
                      <a:pt x="201" y="88"/>
                    </a:lnTo>
                    <a:lnTo>
                      <a:pt x="203" y="81"/>
                    </a:lnTo>
                    <a:lnTo>
                      <a:pt x="203" y="70"/>
                    </a:lnTo>
                    <a:lnTo>
                      <a:pt x="206" y="63"/>
                    </a:lnTo>
                    <a:lnTo>
                      <a:pt x="206" y="52"/>
                    </a:lnTo>
                    <a:lnTo>
                      <a:pt x="208" y="45"/>
                    </a:lnTo>
                    <a:lnTo>
                      <a:pt x="208" y="33"/>
                    </a:lnTo>
                    <a:lnTo>
                      <a:pt x="210" y="29"/>
                    </a:lnTo>
                    <a:lnTo>
                      <a:pt x="210" y="20"/>
                    </a:lnTo>
                    <a:lnTo>
                      <a:pt x="212" y="15"/>
                    </a:lnTo>
                    <a:lnTo>
                      <a:pt x="212" y="11"/>
                    </a:lnTo>
                    <a:lnTo>
                      <a:pt x="215" y="9"/>
                    </a:lnTo>
                    <a:lnTo>
                      <a:pt x="212" y="6"/>
                    </a:lnTo>
                    <a:lnTo>
                      <a:pt x="212" y="9"/>
                    </a:lnTo>
                    <a:lnTo>
                      <a:pt x="210" y="9"/>
                    </a:lnTo>
                    <a:lnTo>
                      <a:pt x="210" y="6"/>
                    </a:lnTo>
                    <a:lnTo>
                      <a:pt x="210" y="11"/>
                    </a:lnTo>
                    <a:lnTo>
                      <a:pt x="212" y="15"/>
                    </a:lnTo>
                    <a:lnTo>
                      <a:pt x="212" y="24"/>
                    </a:lnTo>
                    <a:lnTo>
                      <a:pt x="215" y="31"/>
                    </a:lnTo>
                    <a:lnTo>
                      <a:pt x="215" y="36"/>
                    </a:lnTo>
                    <a:lnTo>
                      <a:pt x="217" y="43"/>
                    </a:lnTo>
                    <a:lnTo>
                      <a:pt x="217" y="54"/>
                    </a:lnTo>
                    <a:lnTo>
                      <a:pt x="219" y="61"/>
                    </a:lnTo>
                    <a:lnTo>
                      <a:pt x="219" y="76"/>
                    </a:lnTo>
                    <a:lnTo>
                      <a:pt x="222" y="83"/>
                    </a:lnTo>
                    <a:lnTo>
                      <a:pt x="222" y="90"/>
                    </a:lnTo>
                    <a:lnTo>
                      <a:pt x="224" y="97"/>
                    </a:lnTo>
                    <a:lnTo>
                      <a:pt x="224" y="110"/>
                    </a:lnTo>
                    <a:lnTo>
                      <a:pt x="226" y="117"/>
                    </a:lnTo>
                    <a:lnTo>
                      <a:pt x="226" y="130"/>
                    </a:lnTo>
                    <a:lnTo>
                      <a:pt x="228" y="135"/>
                    </a:lnTo>
                    <a:lnTo>
                      <a:pt x="228" y="142"/>
                    </a:lnTo>
                    <a:lnTo>
                      <a:pt x="231" y="146"/>
                    </a:lnTo>
                    <a:lnTo>
                      <a:pt x="231" y="158"/>
                    </a:lnTo>
                    <a:lnTo>
                      <a:pt x="233" y="160"/>
                    </a:lnTo>
                    <a:lnTo>
                      <a:pt x="233" y="164"/>
                    </a:lnTo>
                    <a:lnTo>
                      <a:pt x="237" y="167"/>
                    </a:lnTo>
                    <a:lnTo>
                      <a:pt x="240" y="169"/>
                    </a:lnTo>
                    <a:lnTo>
                      <a:pt x="244" y="167"/>
                    </a:lnTo>
                    <a:lnTo>
                      <a:pt x="249" y="162"/>
                    </a:lnTo>
                    <a:lnTo>
                      <a:pt x="249" y="155"/>
                    </a:lnTo>
                    <a:lnTo>
                      <a:pt x="251" y="151"/>
                    </a:lnTo>
                    <a:lnTo>
                      <a:pt x="251" y="149"/>
                    </a:lnTo>
                    <a:lnTo>
                      <a:pt x="253" y="144"/>
                    </a:lnTo>
                    <a:lnTo>
                      <a:pt x="253" y="135"/>
                    </a:lnTo>
                    <a:lnTo>
                      <a:pt x="255" y="130"/>
                    </a:lnTo>
                    <a:lnTo>
                      <a:pt x="255" y="121"/>
                    </a:lnTo>
                    <a:lnTo>
                      <a:pt x="258" y="117"/>
                    </a:lnTo>
                    <a:lnTo>
                      <a:pt x="258" y="110"/>
                    </a:lnTo>
                    <a:lnTo>
                      <a:pt x="260" y="106"/>
                    </a:lnTo>
                    <a:lnTo>
                      <a:pt x="260" y="97"/>
                    </a:lnTo>
                    <a:lnTo>
                      <a:pt x="262" y="90"/>
                    </a:lnTo>
                    <a:lnTo>
                      <a:pt x="262" y="83"/>
                    </a:lnTo>
                    <a:lnTo>
                      <a:pt x="264" y="81"/>
                    </a:lnTo>
                    <a:lnTo>
                      <a:pt x="264" y="74"/>
                    </a:lnTo>
                    <a:lnTo>
                      <a:pt x="267" y="70"/>
                    </a:lnTo>
                    <a:lnTo>
                      <a:pt x="267" y="65"/>
                    </a:lnTo>
                    <a:lnTo>
                      <a:pt x="269" y="61"/>
                    </a:lnTo>
                    <a:lnTo>
                      <a:pt x="267" y="61"/>
                    </a:lnTo>
                    <a:lnTo>
                      <a:pt x="267" y="63"/>
                    </a:lnTo>
                    <a:lnTo>
                      <a:pt x="267" y="61"/>
                    </a:lnTo>
                    <a:lnTo>
                      <a:pt x="264" y="63"/>
                    </a:lnTo>
                    <a:lnTo>
                      <a:pt x="267" y="65"/>
                    </a:lnTo>
                    <a:lnTo>
                      <a:pt x="267" y="70"/>
                    </a:lnTo>
                    <a:lnTo>
                      <a:pt x="269" y="72"/>
                    </a:lnTo>
                    <a:lnTo>
                      <a:pt x="271" y="76"/>
                    </a:lnTo>
                    <a:lnTo>
                      <a:pt x="271" y="83"/>
                    </a:lnTo>
                    <a:lnTo>
                      <a:pt x="273" y="88"/>
                    </a:lnTo>
                    <a:lnTo>
                      <a:pt x="273" y="94"/>
                    </a:lnTo>
                    <a:lnTo>
                      <a:pt x="276" y="99"/>
                    </a:lnTo>
                    <a:lnTo>
                      <a:pt x="276" y="103"/>
                    </a:lnTo>
                    <a:lnTo>
                      <a:pt x="278" y="108"/>
                    </a:lnTo>
                    <a:lnTo>
                      <a:pt x="278" y="117"/>
                    </a:lnTo>
                    <a:lnTo>
                      <a:pt x="280" y="119"/>
                    </a:lnTo>
                    <a:lnTo>
                      <a:pt x="280" y="124"/>
                    </a:lnTo>
                    <a:lnTo>
                      <a:pt x="282" y="128"/>
                    </a:lnTo>
                    <a:lnTo>
                      <a:pt x="282" y="133"/>
                    </a:lnTo>
                    <a:lnTo>
                      <a:pt x="285" y="135"/>
                    </a:lnTo>
                    <a:lnTo>
                      <a:pt x="285" y="137"/>
                    </a:lnTo>
                    <a:lnTo>
                      <a:pt x="289" y="142"/>
                    </a:lnTo>
                    <a:lnTo>
                      <a:pt x="294" y="142"/>
                    </a:lnTo>
                    <a:lnTo>
                      <a:pt x="300" y="135"/>
                    </a:lnTo>
                    <a:lnTo>
                      <a:pt x="300" y="130"/>
                    </a:lnTo>
                    <a:lnTo>
                      <a:pt x="303" y="128"/>
                    </a:lnTo>
                    <a:lnTo>
                      <a:pt x="303" y="117"/>
                    </a:lnTo>
                    <a:lnTo>
                      <a:pt x="305" y="112"/>
                    </a:lnTo>
                    <a:lnTo>
                      <a:pt x="305" y="108"/>
                    </a:lnTo>
                    <a:lnTo>
                      <a:pt x="307" y="101"/>
                    </a:lnTo>
                    <a:lnTo>
                      <a:pt x="307" y="92"/>
                    </a:lnTo>
                    <a:lnTo>
                      <a:pt x="298" y="92"/>
                    </a:lnTo>
                    <a:lnTo>
                      <a:pt x="298" y="101"/>
                    </a:lnTo>
                    <a:lnTo>
                      <a:pt x="296" y="108"/>
                    </a:lnTo>
                    <a:lnTo>
                      <a:pt x="296" y="112"/>
                    </a:lnTo>
                    <a:lnTo>
                      <a:pt x="294" y="117"/>
                    </a:lnTo>
                    <a:lnTo>
                      <a:pt x="294" y="124"/>
                    </a:lnTo>
                    <a:lnTo>
                      <a:pt x="291" y="126"/>
                    </a:lnTo>
                    <a:lnTo>
                      <a:pt x="291" y="130"/>
                    </a:lnTo>
                    <a:lnTo>
                      <a:pt x="289" y="133"/>
                    </a:lnTo>
                    <a:lnTo>
                      <a:pt x="289" y="137"/>
                    </a:lnTo>
                    <a:lnTo>
                      <a:pt x="294" y="133"/>
                    </a:lnTo>
                    <a:lnTo>
                      <a:pt x="294" y="130"/>
                    </a:lnTo>
                    <a:lnTo>
                      <a:pt x="291" y="128"/>
                    </a:lnTo>
                    <a:lnTo>
                      <a:pt x="289" y="124"/>
                    </a:lnTo>
                    <a:lnTo>
                      <a:pt x="289" y="115"/>
                    </a:lnTo>
                    <a:lnTo>
                      <a:pt x="287" y="112"/>
                    </a:lnTo>
                    <a:lnTo>
                      <a:pt x="287" y="108"/>
                    </a:lnTo>
                    <a:lnTo>
                      <a:pt x="285" y="103"/>
                    </a:lnTo>
                    <a:lnTo>
                      <a:pt x="285" y="99"/>
                    </a:lnTo>
                    <a:lnTo>
                      <a:pt x="282" y="94"/>
                    </a:lnTo>
                    <a:lnTo>
                      <a:pt x="282" y="88"/>
                    </a:lnTo>
                    <a:lnTo>
                      <a:pt x="280" y="83"/>
                    </a:lnTo>
                    <a:lnTo>
                      <a:pt x="280" y="76"/>
                    </a:lnTo>
                    <a:lnTo>
                      <a:pt x="278" y="72"/>
                    </a:lnTo>
                    <a:lnTo>
                      <a:pt x="278" y="67"/>
                    </a:lnTo>
                    <a:lnTo>
                      <a:pt x="276" y="65"/>
                    </a:lnTo>
                    <a:lnTo>
                      <a:pt x="276" y="61"/>
                    </a:lnTo>
                    <a:lnTo>
                      <a:pt x="271" y="56"/>
                    </a:lnTo>
                    <a:lnTo>
                      <a:pt x="267" y="54"/>
                    </a:lnTo>
                    <a:lnTo>
                      <a:pt x="262" y="56"/>
                    </a:lnTo>
                    <a:lnTo>
                      <a:pt x="260" y="61"/>
                    </a:lnTo>
                    <a:lnTo>
                      <a:pt x="258" y="65"/>
                    </a:lnTo>
                    <a:lnTo>
                      <a:pt x="258" y="70"/>
                    </a:lnTo>
                    <a:lnTo>
                      <a:pt x="255" y="74"/>
                    </a:lnTo>
                    <a:lnTo>
                      <a:pt x="255" y="76"/>
                    </a:lnTo>
                    <a:lnTo>
                      <a:pt x="253" y="79"/>
                    </a:lnTo>
                    <a:lnTo>
                      <a:pt x="253" y="90"/>
                    </a:lnTo>
                    <a:lnTo>
                      <a:pt x="251" y="97"/>
                    </a:lnTo>
                    <a:lnTo>
                      <a:pt x="251" y="106"/>
                    </a:lnTo>
                    <a:lnTo>
                      <a:pt x="249" y="110"/>
                    </a:lnTo>
                    <a:lnTo>
                      <a:pt x="249" y="117"/>
                    </a:lnTo>
                    <a:lnTo>
                      <a:pt x="246" y="121"/>
                    </a:lnTo>
                    <a:lnTo>
                      <a:pt x="246" y="130"/>
                    </a:lnTo>
                    <a:lnTo>
                      <a:pt x="244" y="135"/>
                    </a:lnTo>
                    <a:lnTo>
                      <a:pt x="244" y="144"/>
                    </a:lnTo>
                    <a:lnTo>
                      <a:pt x="242" y="149"/>
                    </a:lnTo>
                    <a:lnTo>
                      <a:pt x="242" y="151"/>
                    </a:lnTo>
                    <a:lnTo>
                      <a:pt x="240" y="155"/>
                    </a:lnTo>
                    <a:lnTo>
                      <a:pt x="240" y="158"/>
                    </a:lnTo>
                    <a:lnTo>
                      <a:pt x="237" y="160"/>
                    </a:lnTo>
                    <a:lnTo>
                      <a:pt x="240" y="162"/>
                    </a:lnTo>
                    <a:lnTo>
                      <a:pt x="240" y="160"/>
                    </a:lnTo>
                    <a:lnTo>
                      <a:pt x="242" y="162"/>
                    </a:lnTo>
                    <a:lnTo>
                      <a:pt x="242" y="155"/>
                    </a:lnTo>
                    <a:lnTo>
                      <a:pt x="240" y="153"/>
                    </a:lnTo>
                    <a:lnTo>
                      <a:pt x="240" y="146"/>
                    </a:lnTo>
                    <a:lnTo>
                      <a:pt x="237" y="142"/>
                    </a:lnTo>
                    <a:lnTo>
                      <a:pt x="237" y="135"/>
                    </a:lnTo>
                    <a:lnTo>
                      <a:pt x="235" y="130"/>
                    </a:lnTo>
                    <a:lnTo>
                      <a:pt x="235" y="117"/>
                    </a:lnTo>
                    <a:lnTo>
                      <a:pt x="233" y="110"/>
                    </a:lnTo>
                    <a:lnTo>
                      <a:pt x="233" y="97"/>
                    </a:lnTo>
                    <a:lnTo>
                      <a:pt x="231" y="90"/>
                    </a:lnTo>
                    <a:lnTo>
                      <a:pt x="231" y="83"/>
                    </a:lnTo>
                    <a:lnTo>
                      <a:pt x="228" y="76"/>
                    </a:lnTo>
                    <a:lnTo>
                      <a:pt x="228" y="61"/>
                    </a:lnTo>
                    <a:lnTo>
                      <a:pt x="226" y="54"/>
                    </a:lnTo>
                    <a:lnTo>
                      <a:pt x="226" y="43"/>
                    </a:lnTo>
                    <a:lnTo>
                      <a:pt x="224" y="36"/>
                    </a:lnTo>
                    <a:lnTo>
                      <a:pt x="224" y="31"/>
                    </a:lnTo>
                    <a:lnTo>
                      <a:pt x="222" y="24"/>
                    </a:lnTo>
                    <a:lnTo>
                      <a:pt x="222" y="15"/>
                    </a:lnTo>
                    <a:lnTo>
                      <a:pt x="219" y="11"/>
                    </a:lnTo>
                    <a:lnTo>
                      <a:pt x="219" y="4"/>
                    </a:lnTo>
                    <a:lnTo>
                      <a:pt x="215" y="2"/>
                    </a:lnTo>
                    <a:lnTo>
                      <a:pt x="215" y="0"/>
                    </a:lnTo>
                    <a:lnTo>
                      <a:pt x="212" y="0"/>
                    </a:lnTo>
                    <a:lnTo>
                      <a:pt x="208" y="2"/>
                    </a:lnTo>
                    <a:lnTo>
                      <a:pt x="203" y="6"/>
                    </a:lnTo>
                    <a:lnTo>
                      <a:pt x="203" y="15"/>
                    </a:lnTo>
                    <a:lnTo>
                      <a:pt x="201" y="20"/>
                    </a:lnTo>
                    <a:lnTo>
                      <a:pt x="201" y="29"/>
                    </a:lnTo>
                    <a:lnTo>
                      <a:pt x="199" y="33"/>
                    </a:lnTo>
                    <a:lnTo>
                      <a:pt x="199" y="45"/>
                    </a:lnTo>
                    <a:lnTo>
                      <a:pt x="197" y="52"/>
                    </a:lnTo>
                    <a:lnTo>
                      <a:pt x="197" y="63"/>
                    </a:lnTo>
                    <a:lnTo>
                      <a:pt x="194" y="70"/>
                    </a:lnTo>
                    <a:lnTo>
                      <a:pt x="194" y="81"/>
                    </a:lnTo>
                    <a:lnTo>
                      <a:pt x="192" y="88"/>
                    </a:lnTo>
                    <a:lnTo>
                      <a:pt x="192" y="99"/>
                    </a:lnTo>
                    <a:lnTo>
                      <a:pt x="190" y="106"/>
                    </a:lnTo>
                    <a:lnTo>
                      <a:pt x="190" y="115"/>
                    </a:lnTo>
                    <a:lnTo>
                      <a:pt x="188" y="119"/>
                    </a:lnTo>
                    <a:lnTo>
                      <a:pt x="188" y="126"/>
                    </a:lnTo>
                    <a:lnTo>
                      <a:pt x="185" y="128"/>
                    </a:lnTo>
                    <a:lnTo>
                      <a:pt x="185" y="130"/>
                    </a:lnTo>
                    <a:lnTo>
                      <a:pt x="183" y="133"/>
                    </a:lnTo>
                    <a:lnTo>
                      <a:pt x="183" y="137"/>
                    </a:lnTo>
                    <a:lnTo>
                      <a:pt x="188" y="133"/>
                    </a:lnTo>
                    <a:lnTo>
                      <a:pt x="188" y="135"/>
                    </a:lnTo>
                    <a:lnTo>
                      <a:pt x="190" y="130"/>
                    </a:lnTo>
                    <a:lnTo>
                      <a:pt x="188" y="128"/>
                    </a:lnTo>
                    <a:lnTo>
                      <a:pt x="188" y="126"/>
                    </a:lnTo>
                    <a:lnTo>
                      <a:pt x="185" y="121"/>
                    </a:lnTo>
                    <a:lnTo>
                      <a:pt x="185" y="117"/>
                    </a:lnTo>
                    <a:lnTo>
                      <a:pt x="183" y="112"/>
                    </a:lnTo>
                    <a:lnTo>
                      <a:pt x="183" y="101"/>
                    </a:lnTo>
                    <a:lnTo>
                      <a:pt x="181" y="97"/>
                    </a:lnTo>
                    <a:lnTo>
                      <a:pt x="181" y="85"/>
                    </a:lnTo>
                    <a:lnTo>
                      <a:pt x="179" y="79"/>
                    </a:lnTo>
                    <a:lnTo>
                      <a:pt x="179" y="72"/>
                    </a:lnTo>
                    <a:lnTo>
                      <a:pt x="176" y="67"/>
                    </a:lnTo>
                    <a:lnTo>
                      <a:pt x="176" y="54"/>
                    </a:lnTo>
                    <a:lnTo>
                      <a:pt x="174" y="49"/>
                    </a:lnTo>
                    <a:lnTo>
                      <a:pt x="174" y="38"/>
                    </a:lnTo>
                    <a:lnTo>
                      <a:pt x="172" y="31"/>
                    </a:lnTo>
                    <a:lnTo>
                      <a:pt x="172" y="27"/>
                    </a:lnTo>
                    <a:lnTo>
                      <a:pt x="170" y="22"/>
                    </a:lnTo>
                    <a:lnTo>
                      <a:pt x="170" y="15"/>
                    </a:lnTo>
                    <a:lnTo>
                      <a:pt x="167" y="11"/>
                    </a:lnTo>
                    <a:lnTo>
                      <a:pt x="167" y="4"/>
                    </a:lnTo>
                    <a:lnTo>
                      <a:pt x="163" y="2"/>
                    </a:lnTo>
                    <a:lnTo>
                      <a:pt x="163" y="0"/>
                    </a:lnTo>
                    <a:lnTo>
                      <a:pt x="161" y="0"/>
                    </a:lnTo>
                    <a:lnTo>
                      <a:pt x="156" y="2"/>
                    </a:lnTo>
                    <a:lnTo>
                      <a:pt x="156" y="4"/>
                    </a:lnTo>
                    <a:lnTo>
                      <a:pt x="154" y="4"/>
                    </a:lnTo>
                    <a:lnTo>
                      <a:pt x="152" y="11"/>
                    </a:lnTo>
                    <a:lnTo>
                      <a:pt x="149" y="13"/>
                    </a:lnTo>
                    <a:lnTo>
                      <a:pt x="149" y="18"/>
                    </a:lnTo>
                    <a:lnTo>
                      <a:pt x="147" y="22"/>
                    </a:lnTo>
                    <a:lnTo>
                      <a:pt x="147" y="31"/>
                    </a:lnTo>
                    <a:lnTo>
                      <a:pt x="145" y="36"/>
                    </a:lnTo>
                    <a:lnTo>
                      <a:pt x="145" y="45"/>
                    </a:lnTo>
                    <a:lnTo>
                      <a:pt x="143" y="49"/>
                    </a:lnTo>
                    <a:lnTo>
                      <a:pt x="143" y="54"/>
                    </a:lnTo>
                    <a:lnTo>
                      <a:pt x="140" y="58"/>
                    </a:lnTo>
                    <a:lnTo>
                      <a:pt x="140" y="70"/>
                    </a:lnTo>
                    <a:lnTo>
                      <a:pt x="138" y="74"/>
                    </a:lnTo>
                    <a:lnTo>
                      <a:pt x="138" y="83"/>
                    </a:lnTo>
                    <a:lnTo>
                      <a:pt x="136" y="88"/>
                    </a:lnTo>
                    <a:lnTo>
                      <a:pt x="136" y="92"/>
                    </a:lnTo>
                    <a:lnTo>
                      <a:pt x="133" y="97"/>
                    </a:lnTo>
                    <a:lnTo>
                      <a:pt x="133" y="101"/>
                    </a:lnTo>
                    <a:lnTo>
                      <a:pt x="131" y="103"/>
                    </a:lnTo>
                    <a:lnTo>
                      <a:pt x="133" y="108"/>
                    </a:lnTo>
                    <a:lnTo>
                      <a:pt x="131" y="108"/>
                    </a:lnTo>
                    <a:lnTo>
                      <a:pt x="129" y="112"/>
                    </a:lnTo>
                    <a:lnTo>
                      <a:pt x="131" y="108"/>
                    </a:lnTo>
                    <a:lnTo>
                      <a:pt x="133" y="108"/>
                    </a:lnTo>
                    <a:lnTo>
                      <a:pt x="133" y="110"/>
                    </a:lnTo>
                    <a:lnTo>
                      <a:pt x="136" y="108"/>
                    </a:lnTo>
                    <a:lnTo>
                      <a:pt x="133" y="106"/>
                    </a:lnTo>
                    <a:lnTo>
                      <a:pt x="133" y="101"/>
                    </a:lnTo>
                    <a:lnTo>
                      <a:pt x="131" y="99"/>
                    </a:lnTo>
                    <a:lnTo>
                      <a:pt x="131" y="97"/>
                    </a:lnTo>
                    <a:lnTo>
                      <a:pt x="129" y="94"/>
                    </a:lnTo>
                    <a:lnTo>
                      <a:pt x="129" y="85"/>
                    </a:lnTo>
                    <a:lnTo>
                      <a:pt x="127" y="83"/>
                    </a:lnTo>
                    <a:lnTo>
                      <a:pt x="127" y="76"/>
                    </a:lnTo>
                    <a:lnTo>
                      <a:pt x="124" y="72"/>
                    </a:lnTo>
                    <a:lnTo>
                      <a:pt x="124" y="70"/>
                    </a:lnTo>
                    <a:lnTo>
                      <a:pt x="122" y="65"/>
                    </a:lnTo>
                    <a:lnTo>
                      <a:pt x="122" y="54"/>
                    </a:lnTo>
                    <a:lnTo>
                      <a:pt x="120" y="52"/>
                    </a:lnTo>
                    <a:lnTo>
                      <a:pt x="120" y="47"/>
                    </a:lnTo>
                    <a:lnTo>
                      <a:pt x="118" y="43"/>
                    </a:lnTo>
                    <a:lnTo>
                      <a:pt x="118" y="38"/>
                    </a:lnTo>
                    <a:lnTo>
                      <a:pt x="115" y="36"/>
                    </a:lnTo>
                    <a:lnTo>
                      <a:pt x="115" y="31"/>
                    </a:lnTo>
                    <a:lnTo>
                      <a:pt x="111" y="27"/>
                    </a:lnTo>
                    <a:lnTo>
                      <a:pt x="106" y="27"/>
                    </a:lnTo>
                    <a:lnTo>
                      <a:pt x="102" y="29"/>
                    </a:lnTo>
                    <a:lnTo>
                      <a:pt x="100" y="36"/>
                    </a:lnTo>
                    <a:lnTo>
                      <a:pt x="97" y="40"/>
                    </a:lnTo>
                    <a:lnTo>
                      <a:pt x="97" y="47"/>
                    </a:lnTo>
                    <a:lnTo>
                      <a:pt x="95" y="52"/>
                    </a:lnTo>
                    <a:lnTo>
                      <a:pt x="95" y="56"/>
                    </a:lnTo>
                    <a:lnTo>
                      <a:pt x="93" y="61"/>
                    </a:lnTo>
                    <a:lnTo>
                      <a:pt x="93" y="72"/>
                    </a:lnTo>
                    <a:lnTo>
                      <a:pt x="91" y="79"/>
                    </a:lnTo>
                    <a:lnTo>
                      <a:pt x="91" y="90"/>
                    </a:lnTo>
                    <a:lnTo>
                      <a:pt x="88" y="97"/>
                    </a:lnTo>
                    <a:lnTo>
                      <a:pt x="88" y="103"/>
                    </a:lnTo>
                    <a:lnTo>
                      <a:pt x="86" y="108"/>
                    </a:lnTo>
                    <a:lnTo>
                      <a:pt x="86" y="119"/>
                    </a:lnTo>
                    <a:lnTo>
                      <a:pt x="84" y="126"/>
                    </a:lnTo>
                    <a:lnTo>
                      <a:pt x="84" y="137"/>
                    </a:lnTo>
                    <a:lnTo>
                      <a:pt x="82" y="142"/>
                    </a:lnTo>
                    <a:lnTo>
                      <a:pt x="82" y="146"/>
                    </a:lnTo>
                    <a:lnTo>
                      <a:pt x="79" y="151"/>
                    </a:lnTo>
                    <a:lnTo>
                      <a:pt x="79" y="155"/>
                    </a:lnTo>
                    <a:lnTo>
                      <a:pt x="77" y="158"/>
                    </a:lnTo>
                    <a:lnTo>
                      <a:pt x="77" y="162"/>
                    </a:lnTo>
                    <a:lnTo>
                      <a:pt x="82" y="162"/>
                    </a:lnTo>
                    <a:lnTo>
                      <a:pt x="82" y="160"/>
                    </a:lnTo>
                    <a:lnTo>
                      <a:pt x="79" y="155"/>
                    </a:lnTo>
                    <a:lnTo>
                      <a:pt x="79" y="149"/>
                    </a:lnTo>
                    <a:lnTo>
                      <a:pt x="77" y="142"/>
                    </a:lnTo>
                    <a:lnTo>
                      <a:pt x="77" y="130"/>
                    </a:lnTo>
                    <a:lnTo>
                      <a:pt x="75" y="126"/>
                    </a:lnTo>
                    <a:lnTo>
                      <a:pt x="75" y="112"/>
                    </a:lnTo>
                    <a:lnTo>
                      <a:pt x="73" y="106"/>
                    </a:lnTo>
                    <a:lnTo>
                      <a:pt x="73" y="90"/>
                    </a:lnTo>
                    <a:lnTo>
                      <a:pt x="70" y="83"/>
                    </a:lnTo>
                    <a:lnTo>
                      <a:pt x="70" y="67"/>
                    </a:lnTo>
                    <a:lnTo>
                      <a:pt x="68" y="61"/>
                    </a:lnTo>
                    <a:lnTo>
                      <a:pt x="68" y="47"/>
                    </a:lnTo>
                    <a:lnTo>
                      <a:pt x="66" y="40"/>
                    </a:lnTo>
                    <a:lnTo>
                      <a:pt x="66" y="29"/>
                    </a:lnTo>
                    <a:lnTo>
                      <a:pt x="64" y="24"/>
                    </a:lnTo>
                    <a:lnTo>
                      <a:pt x="64" y="15"/>
                    </a:lnTo>
                    <a:lnTo>
                      <a:pt x="61" y="11"/>
                    </a:lnTo>
                    <a:lnTo>
                      <a:pt x="61" y="6"/>
                    </a:lnTo>
                    <a:lnTo>
                      <a:pt x="55" y="0"/>
                    </a:lnTo>
                    <a:lnTo>
                      <a:pt x="50" y="2"/>
                    </a:lnTo>
                    <a:lnTo>
                      <a:pt x="48" y="6"/>
                    </a:lnTo>
                    <a:lnTo>
                      <a:pt x="45" y="9"/>
                    </a:lnTo>
                    <a:lnTo>
                      <a:pt x="45" y="20"/>
                    </a:lnTo>
                    <a:lnTo>
                      <a:pt x="43" y="24"/>
                    </a:lnTo>
                    <a:lnTo>
                      <a:pt x="43" y="29"/>
                    </a:lnTo>
                    <a:lnTo>
                      <a:pt x="41" y="36"/>
                    </a:lnTo>
                    <a:lnTo>
                      <a:pt x="41" y="47"/>
                    </a:lnTo>
                    <a:lnTo>
                      <a:pt x="39" y="54"/>
                    </a:lnTo>
                    <a:lnTo>
                      <a:pt x="39" y="67"/>
                    </a:lnTo>
                    <a:lnTo>
                      <a:pt x="36" y="76"/>
                    </a:lnTo>
                    <a:lnTo>
                      <a:pt x="36" y="83"/>
                    </a:lnTo>
                    <a:lnTo>
                      <a:pt x="34" y="90"/>
                    </a:lnTo>
                    <a:lnTo>
                      <a:pt x="34" y="106"/>
                    </a:lnTo>
                    <a:lnTo>
                      <a:pt x="32" y="112"/>
                    </a:lnTo>
                    <a:lnTo>
                      <a:pt x="32" y="126"/>
                    </a:lnTo>
                    <a:lnTo>
                      <a:pt x="30" y="130"/>
                    </a:lnTo>
                    <a:lnTo>
                      <a:pt x="30" y="137"/>
                    </a:lnTo>
                    <a:lnTo>
                      <a:pt x="27" y="142"/>
                    </a:lnTo>
                    <a:lnTo>
                      <a:pt x="27" y="151"/>
                    </a:lnTo>
                    <a:lnTo>
                      <a:pt x="25" y="155"/>
                    </a:lnTo>
                    <a:lnTo>
                      <a:pt x="27" y="160"/>
                    </a:lnTo>
                    <a:lnTo>
                      <a:pt x="25" y="160"/>
                    </a:lnTo>
                    <a:lnTo>
                      <a:pt x="23" y="164"/>
                    </a:lnTo>
                    <a:lnTo>
                      <a:pt x="27" y="160"/>
                    </a:lnTo>
                    <a:lnTo>
                      <a:pt x="27" y="162"/>
                    </a:lnTo>
                    <a:lnTo>
                      <a:pt x="30" y="160"/>
                    </a:lnTo>
                    <a:lnTo>
                      <a:pt x="27" y="158"/>
                    </a:lnTo>
                    <a:lnTo>
                      <a:pt x="27" y="153"/>
                    </a:lnTo>
                    <a:lnTo>
                      <a:pt x="25" y="149"/>
                    </a:lnTo>
                    <a:lnTo>
                      <a:pt x="25" y="144"/>
                    </a:lnTo>
                    <a:lnTo>
                      <a:pt x="23" y="139"/>
                    </a:lnTo>
                    <a:lnTo>
                      <a:pt x="23" y="128"/>
                    </a:lnTo>
                    <a:lnTo>
                      <a:pt x="21" y="121"/>
                    </a:lnTo>
                    <a:lnTo>
                      <a:pt x="21" y="108"/>
                    </a:lnTo>
                    <a:lnTo>
                      <a:pt x="18" y="101"/>
                    </a:lnTo>
                    <a:lnTo>
                      <a:pt x="18" y="97"/>
                    </a:lnTo>
                    <a:lnTo>
                      <a:pt x="16" y="90"/>
                    </a:lnTo>
                    <a:lnTo>
                      <a:pt x="16" y="76"/>
                    </a:lnTo>
                    <a:lnTo>
                      <a:pt x="14" y="70"/>
                    </a:lnTo>
                    <a:lnTo>
                      <a:pt x="14" y="58"/>
                    </a:lnTo>
                    <a:lnTo>
                      <a:pt x="12" y="54"/>
                    </a:lnTo>
                    <a:lnTo>
                      <a:pt x="12" y="49"/>
                    </a:lnTo>
                    <a:lnTo>
                      <a:pt x="9" y="45"/>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8" name="Freeform 184"/>
              <p:cNvSpPr>
                <a:spLocks/>
              </p:cNvSpPr>
              <p:nvPr/>
            </p:nvSpPr>
            <p:spPr bwMode="auto">
              <a:xfrm>
                <a:off x="2827" y="3439"/>
                <a:ext cx="52" cy="142"/>
              </a:xfrm>
              <a:custGeom>
                <a:avLst/>
                <a:gdLst>
                  <a:gd name="T0" fmla="*/ 12 w 52"/>
                  <a:gd name="T1" fmla="*/ 85 h 142"/>
                  <a:gd name="T2" fmla="*/ 14 w 52"/>
                  <a:gd name="T3" fmla="*/ 67 h 142"/>
                  <a:gd name="T4" fmla="*/ 16 w 52"/>
                  <a:gd name="T5" fmla="*/ 56 h 142"/>
                  <a:gd name="T6" fmla="*/ 18 w 52"/>
                  <a:gd name="T7" fmla="*/ 38 h 142"/>
                  <a:gd name="T8" fmla="*/ 21 w 52"/>
                  <a:gd name="T9" fmla="*/ 24 h 142"/>
                  <a:gd name="T10" fmla="*/ 23 w 52"/>
                  <a:gd name="T11" fmla="*/ 15 h 142"/>
                  <a:gd name="T12" fmla="*/ 25 w 52"/>
                  <a:gd name="T13" fmla="*/ 9 h 142"/>
                  <a:gd name="T14" fmla="*/ 23 w 52"/>
                  <a:gd name="T15" fmla="*/ 9 h 142"/>
                  <a:gd name="T16" fmla="*/ 21 w 52"/>
                  <a:gd name="T17" fmla="*/ 11 h 142"/>
                  <a:gd name="T18" fmla="*/ 23 w 52"/>
                  <a:gd name="T19" fmla="*/ 20 h 142"/>
                  <a:gd name="T20" fmla="*/ 25 w 52"/>
                  <a:gd name="T21" fmla="*/ 31 h 142"/>
                  <a:gd name="T22" fmla="*/ 27 w 52"/>
                  <a:gd name="T23" fmla="*/ 36 h 142"/>
                  <a:gd name="T24" fmla="*/ 30 w 52"/>
                  <a:gd name="T25" fmla="*/ 52 h 142"/>
                  <a:gd name="T26" fmla="*/ 32 w 52"/>
                  <a:gd name="T27" fmla="*/ 67 h 142"/>
                  <a:gd name="T28" fmla="*/ 34 w 52"/>
                  <a:gd name="T29" fmla="*/ 83 h 142"/>
                  <a:gd name="T30" fmla="*/ 36 w 52"/>
                  <a:gd name="T31" fmla="*/ 94 h 142"/>
                  <a:gd name="T32" fmla="*/ 39 w 52"/>
                  <a:gd name="T33" fmla="*/ 110 h 142"/>
                  <a:gd name="T34" fmla="*/ 41 w 52"/>
                  <a:gd name="T35" fmla="*/ 133 h 142"/>
                  <a:gd name="T36" fmla="*/ 43 w 52"/>
                  <a:gd name="T37" fmla="*/ 137 h 142"/>
                  <a:gd name="T38" fmla="*/ 45 w 52"/>
                  <a:gd name="T39" fmla="*/ 142 h 142"/>
                  <a:gd name="T40" fmla="*/ 52 w 52"/>
                  <a:gd name="T41" fmla="*/ 139 h 142"/>
                  <a:gd name="T42" fmla="*/ 52 w 52"/>
                  <a:gd name="T43" fmla="*/ 135 h 142"/>
                  <a:gd name="T44" fmla="*/ 50 w 52"/>
                  <a:gd name="T45" fmla="*/ 117 h 142"/>
                  <a:gd name="T46" fmla="*/ 48 w 52"/>
                  <a:gd name="T47" fmla="*/ 99 h 142"/>
                  <a:gd name="T48" fmla="*/ 45 w 52"/>
                  <a:gd name="T49" fmla="*/ 88 h 142"/>
                  <a:gd name="T50" fmla="*/ 43 w 52"/>
                  <a:gd name="T51" fmla="*/ 72 h 142"/>
                  <a:gd name="T52" fmla="*/ 41 w 52"/>
                  <a:gd name="T53" fmla="*/ 56 h 142"/>
                  <a:gd name="T54" fmla="*/ 39 w 52"/>
                  <a:gd name="T55" fmla="*/ 40 h 142"/>
                  <a:gd name="T56" fmla="*/ 36 w 52"/>
                  <a:gd name="T57" fmla="*/ 29 h 142"/>
                  <a:gd name="T58" fmla="*/ 34 w 52"/>
                  <a:gd name="T59" fmla="*/ 18 h 142"/>
                  <a:gd name="T60" fmla="*/ 32 w 52"/>
                  <a:gd name="T61" fmla="*/ 9 h 142"/>
                  <a:gd name="T62" fmla="*/ 30 w 52"/>
                  <a:gd name="T63" fmla="*/ 4 h 142"/>
                  <a:gd name="T64" fmla="*/ 23 w 52"/>
                  <a:gd name="T65" fmla="*/ 0 h 142"/>
                  <a:gd name="T66" fmla="*/ 14 w 52"/>
                  <a:gd name="T67" fmla="*/ 6 h 142"/>
                  <a:gd name="T68" fmla="*/ 12 w 52"/>
                  <a:gd name="T69" fmla="*/ 20 h 142"/>
                  <a:gd name="T70" fmla="*/ 9 w 52"/>
                  <a:gd name="T71" fmla="*/ 29 h 142"/>
                  <a:gd name="T72" fmla="*/ 7 w 52"/>
                  <a:gd name="T73" fmla="*/ 45 h 142"/>
                  <a:gd name="T74" fmla="*/ 5 w 52"/>
                  <a:gd name="T75" fmla="*/ 61 h 142"/>
                  <a:gd name="T76" fmla="*/ 2 w 52"/>
                  <a:gd name="T77" fmla="*/ 74 h 142"/>
                  <a:gd name="T78" fmla="*/ 0 w 52"/>
                  <a:gd name="T79" fmla="*/ 92 h 1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
                  <a:gd name="T121" fmla="*/ 0 h 142"/>
                  <a:gd name="T122" fmla="*/ 52 w 52"/>
                  <a:gd name="T123" fmla="*/ 142 h 1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 h="142">
                    <a:moveTo>
                      <a:pt x="9" y="92"/>
                    </a:moveTo>
                    <a:lnTo>
                      <a:pt x="12" y="85"/>
                    </a:lnTo>
                    <a:lnTo>
                      <a:pt x="12" y="74"/>
                    </a:lnTo>
                    <a:lnTo>
                      <a:pt x="14" y="67"/>
                    </a:lnTo>
                    <a:lnTo>
                      <a:pt x="14" y="61"/>
                    </a:lnTo>
                    <a:lnTo>
                      <a:pt x="16" y="56"/>
                    </a:lnTo>
                    <a:lnTo>
                      <a:pt x="16" y="45"/>
                    </a:lnTo>
                    <a:lnTo>
                      <a:pt x="18" y="38"/>
                    </a:lnTo>
                    <a:lnTo>
                      <a:pt x="18" y="29"/>
                    </a:lnTo>
                    <a:lnTo>
                      <a:pt x="21" y="24"/>
                    </a:lnTo>
                    <a:lnTo>
                      <a:pt x="21" y="20"/>
                    </a:lnTo>
                    <a:lnTo>
                      <a:pt x="23" y="15"/>
                    </a:lnTo>
                    <a:lnTo>
                      <a:pt x="23" y="11"/>
                    </a:lnTo>
                    <a:lnTo>
                      <a:pt x="25" y="9"/>
                    </a:lnTo>
                    <a:lnTo>
                      <a:pt x="23" y="6"/>
                    </a:lnTo>
                    <a:lnTo>
                      <a:pt x="23" y="9"/>
                    </a:lnTo>
                    <a:lnTo>
                      <a:pt x="21" y="6"/>
                    </a:lnTo>
                    <a:lnTo>
                      <a:pt x="21" y="11"/>
                    </a:lnTo>
                    <a:lnTo>
                      <a:pt x="23" y="13"/>
                    </a:lnTo>
                    <a:lnTo>
                      <a:pt x="23" y="20"/>
                    </a:lnTo>
                    <a:lnTo>
                      <a:pt x="25" y="22"/>
                    </a:lnTo>
                    <a:lnTo>
                      <a:pt x="25" y="31"/>
                    </a:lnTo>
                    <a:lnTo>
                      <a:pt x="27" y="33"/>
                    </a:lnTo>
                    <a:lnTo>
                      <a:pt x="27" y="36"/>
                    </a:lnTo>
                    <a:lnTo>
                      <a:pt x="30" y="40"/>
                    </a:lnTo>
                    <a:lnTo>
                      <a:pt x="30" y="52"/>
                    </a:lnTo>
                    <a:lnTo>
                      <a:pt x="32" y="56"/>
                    </a:lnTo>
                    <a:lnTo>
                      <a:pt x="32" y="67"/>
                    </a:lnTo>
                    <a:lnTo>
                      <a:pt x="34" y="72"/>
                    </a:lnTo>
                    <a:lnTo>
                      <a:pt x="34" y="83"/>
                    </a:lnTo>
                    <a:lnTo>
                      <a:pt x="36" y="88"/>
                    </a:lnTo>
                    <a:lnTo>
                      <a:pt x="36" y="94"/>
                    </a:lnTo>
                    <a:lnTo>
                      <a:pt x="39" y="99"/>
                    </a:lnTo>
                    <a:lnTo>
                      <a:pt x="39" y="110"/>
                    </a:lnTo>
                    <a:lnTo>
                      <a:pt x="41" y="117"/>
                    </a:lnTo>
                    <a:lnTo>
                      <a:pt x="41" y="133"/>
                    </a:lnTo>
                    <a:lnTo>
                      <a:pt x="43" y="139"/>
                    </a:lnTo>
                    <a:lnTo>
                      <a:pt x="43" y="137"/>
                    </a:lnTo>
                    <a:lnTo>
                      <a:pt x="43" y="139"/>
                    </a:lnTo>
                    <a:lnTo>
                      <a:pt x="45" y="142"/>
                    </a:lnTo>
                    <a:lnTo>
                      <a:pt x="50" y="142"/>
                    </a:lnTo>
                    <a:lnTo>
                      <a:pt x="52" y="139"/>
                    </a:lnTo>
                    <a:lnTo>
                      <a:pt x="52" y="137"/>
                    </a:lnTo>
                    <a:lnTo>
                      <a:pt x="52" y="135"/>
                    </a:lnTo>
                    <a:lnTo>
                      <a:pt x="50" y="133"/>
                    </a:lnTo>
                    <a:lnTo>
                      <a:pt x="50" y="117"/>
                    </a:lnTo>
                    <a:lnTo>
                      <a:pt x="48" y="110"/>
                    </a:lnTo>
                    <a:lnTo>
                      <a:pt x="48" y="99"/>
                    </a:lnTo>
                    <a:lnTo>
                      <a:pt x="45" y="94"/>
                    </a:lnTo>
                    <a:lnTo>
                      <a:pt x="45" y="88"/>
                    </a:lnTo>
                    <a:lnTo>
                      <a:pt x="43" y="83"/>
                    </a:lnTo>
                    <a:lnTo>
                      <a:pt x="43" y="72"/>
                    </a:lnTo>
                    <a:lnTo>
                      <a:pt x="41" y="67"/>
                    </a:lnTo>
                    <a:lnTo>
                      <a:pt x="41" y="56"/>
                    </a:lnTo>
                    <a:lnTo>
                      <a:pt x="39" y="52"/>
                    </a:lnTo>
                    <a:lnTo>
                      <a:pt x="39" y="40"/>
                    </a:lnTo>
                    <a:lnTo>
                      <a:pt x="36" y="36"/>
                    </a:lnTo>
                    <a:lnTo>
                      <a:pt x="36" y="29"/>
                    </a:lnTo>
                    <a:lnTo>
                      <a:pt x="34" y="27"/>
                    </a:lnTo>
                    <a:lnTo>
                      <a:pt x="34" y="18"/>
                    </a:lnTo>
                    <a:lnTo>
                      <a:pt x="32" y="15"/>
                    </a:lnTo>
                    <a:lnTo>
                      <a:pt x="32" y="9"/>
                    </a:lnTo>
                    <a:lnTo>
                      <a:pt x="30" y="6"/>
                    </a:lnTo>
                    <a:lnTo>
                      <a:pt x="30" y="4"/>
                    </a:lnTo>
                    <a:lnTo>
                      <a:pt x="25" y="2"/>
                    </a:lnTo>
                    <a:lnTo>
                      <a:pt x="23" y="0"/>
                    </a:lnTo>
                    <a:lnTo>
                      <a:pt x="18" y="2"/>
                    </a:lnTo>
                    <a:lnTo>
                      <a:pt x="14" y="6"/>
                    </a:lnTo>
                    <a:lnTo>
                      <a:pt x="14" y="15"/>
                    </a:lnTo>
                    <a:lnTo>
                      <a:pt x="12" y="20"/>
                    </a:lnTo>
                    <a:lnTo>
                      <a:pt x="12" y="24"/>
                    </a:lnTo>
                    <a:lnTo>
                      <a:pt x="9" y="29"/>
                    </a:lnTo>
                    <a:lnTo>
                      <a:pt x="9" y="38"/>
                    </a:lnTo>
                    <a:lnTo>
                      <a:pt x="7" y="45"/>
                    </a:lnTo>
                    <a:lnTo>
                      <a:pt x="7" y="56"/>
                    </a:lnTo>
                    <a:lnTo>
                      <a:pt x="5" y="61"/>
                    </a:lnTo>
                    <a:lnTo>
                      <a:pt x="5" y="67"/>
                    </a:lnTo>
                    <a:lnTo>
                      <a:pt x="2" y="74"/>
                    </a:lnTo>
                    <a:lnTo>
                      <a:pt x="2" y="85"/>
                    </a:lnTo>
                    <a:lnTo>
                      <a:pt x="0" y="92"/>
                    </a:lnTo>
                    <a:lnTo>
                      <a:pt x="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99" name="Freeform 185"/>
              <p:cNvSpPr>
                <a:spLocks/>
              </p:cNvSpPr>
              <p:nvPr/>
            </p:nvSpPr>
            <p:spPr bwMode="auto">
              <a:xfrm>
                <a:off x="2870" y="3260"/>
                <a:ext cx="289" cy="435"/>
              </a:xfrm>
              <a:custGeom>
                <a:avLst/>
                <a:gdLst>
                  <a:gd name="T0" fmla="*/ 14 w 289"/>
                  <a:gd name="T1" fmla="*/ 279 h 435"/>
                  <a:gd name="T2" fmla="*/ 23 w 289"/>
                  <a:gd name="T3" fmla="*/ 230 h 435"/>
                  <a:gd name="T4" fmla="*/ 27 w 289"/>
                  <a:gd name="T5" fmla="*/ 216 h 435"/>
                  <a:gd name="T6" fmla="*/ 36 w 289"/>
                  <a:gd name="T7" fmla="*/ 286 h 435"/>
                  <a:gd name="T8" fmla="*/ 47 w 289"/>
                  <a:gd name="T9" fmla="*/ 356 h 435"/>
                  <a:gd name="T10" fmla="*/ 63 w 289"/>
                  <a:gd name="T11" fmla="*/ 372 h 435"/>
                  <a:gd name="T12" fmla="*/ 75 w 289"/>
                  <a:gd name="T13" fmla="*/ 288 h 435"/>
                  <a:gd name="T14" fmla="*/ 84 w 289"/>
                  <a:gd name="T15" fmla="*/ 203 h 435"/>
                  <a:gd name="T16" fmla="*/ 86 w 289"/>
                  <a:gd name="T17" fmla="*/ 203 h 435"/>
                  <a:gd name="T18" fmla="*/ 95 w 289"/>
                  <a:gd name="T19" fmla="*/ 291 h 435"/>
                  <a:gd name="T20" fmla="*/ 108 w 289"/>
                  <a:gd name="T21" fmla="*/ 352 h 435"/>
                  <a:gd name="T22" fmla="*/ 124 w 289"/>
                  <a:gd name="T23" fmla="*/ 300 h 435"/>
                  <a:gd name="T24" fmla="*/ 133 w 289"/>
                  <a:gd name="T25" fmla="*/ 176 h 435"/>
                  <a:gd name="T26" fmla="*/ 138 w 289"/>
                  <a:gd name="T27" fmla="*/ 144 h 435"/>
                  <a:gd name="T28" fmla="*/ 147 w 289"/>
                  <a:gd name="T29" fmla="*/ 322 h 435"/>
                  <a:gd name="T30" fmla="*/ 160 w 289"/>
                  <a:gd name="T31" fmla="*/ 433 h 435"/>
                  <a:gd name="T32" fmla="*/ 176 w 289"/>
                  <a:gd name="T33" fmla="*/ 336 h 435"/>
                  <a:gd name="T34" fmla="*/ 185 w 289"/>
                  <a:gd name="T35" fmla="*/ 97 h 435"/>
                  <a:gd name="T36" fmla="*/ 192 w 289"/>
                  <a:gd name="T37" fmla="*/ 9 h 435"/>
                  <a:gd name="T38" fmla="*/ 194 w 289"/>
                  <a:gd name="T39" fmla="*/ 115 h 435"/>
                  <a:gd name="T40" fmla="*/ 205 w 289"/>
                  <a:gd name="T41" fmla="*/ 336 h 435"/>
                  <a:gd name="T42" fmla="*/ 223 w 289"/>
                  <a:gd name="T43" fmla="*/ 430 h 435"/>
                  <a:gd name="T44" fmla="*/ 235 w 289"/>
                  <a:gd name="T45" fmla="*/ 309 h 435"/>
                  <a:gd name="T46" fmla="*/ 244 w 289"/>
                  <a:gd name="T47" fmla="*/ 162 h 435"/>
                  <a:gd name="T48" fmla="*/ 244 w 289"/>
                  <a:gd name="T49" fmla="*/ 144 h 435"/>
                  <a:gd name="T50" fmla="*/ 255 w 289"/>
                  <a:gd name="T51" fmla="*/ 252 h 435"/>
                  <a:gd name="T52" fmla="*/ 264 w 289"/>
                  <a:gd name="T53" fmla="*/ 340 h 435"/>
                  <a:gd name="T54" fmla="*/ 282 w 289"/>
                  <a:gd name="T55" fmla="*/ 343 h 435"/>
                  <a:gd name="T56" fmla="*/ 278 w 289"/>
                  <a:gd name="T57" fmla="*/ 306 h 435"/>
                  <a:gd name="T58" fmla="*/ 275 w 289"/>
                  <a:gd name="T59" fmla="*/ 345 h 435"/>
                  <a:gd name="T60" fmla="*/ 264 w 289"/>
                  <a:gd name="T61" fmla="*/ 261 h 435"/>
                  <a:gd name="T62" fmla="*/ 255 w 289"/>
                  <a:gd name="T63" fmla="*/ 149 h 435"/>
                  <a:gd name="T64" fmla="*/ 237 w 289"/>
                  <a:gd name="T65" fmla="*/ 149 h 435"/>
                  <a:gd name="T66" fmla="*/ 228 w 289"/>
                  <a:gd name="T67" fmla="*/ 268 h 435"/>
                  <a:gd name="T68" fmla="*/ 217 w 289"/>
                  <a:gd name="T69" fmla="*/ 417 h 435"/>
                  <a:gd name="T70" fmla="*/ 217 w 289"/>
                  <a:gd name="T71" fmla="*/ 392 h 435"/>
                  <a:gd name="T72" fmla="*/ 208 w 289"/>
                  <a:gd name="T73" fmla="*/ 187 h 435"/>
                  <a:gd name="T74" fmla="*/ 196 w 289"/>
                  <a:gd name="T75" fmla="*/ 9 h 435"/>
                  <a:gd name="T76" fmla="*/ 181 w 289"/>
                  <a:gd name="T77" fmla="*/ 54 h 435"/>
                  <a:gd name="T78" fmla="*/ 169 w 289"/>
                  <a:gd name="T79" fmla="*/ 246 h 435"/>
                  <a:gd name="T80" fmla="*/ 160 w 289"/>
                  <a:gd name="T81" fmla="*/ 430 h 435"/>
                  <a:gd name="T82" fmla="*/ 160 w 289"/>
                  <a:gd name="T83" fmla="*/ 372 h 435"/>
                  <a:gd name="T84" fmla="*/ 149 w 289"/>
                  <a:gd name="T85" fmla="*/ 182 h 435"/>
                  <a:gd name="T86" fmla="*/ 129 w 289"/>
                  <a:gd name="T87" fmla="*/ 144 h 435"/>
                  <a:gd name="T88" fmla="*/ 120 w 289"/>
                  <a:gd name="T89" fmla="*/ 241 h 435"/>
                  <a:gd name="T90" fmla="*/ 108 w 289"/>
                  <a:gd name="T91" fmla="*/ 345 h 435"/>
                  <a:gd name="T92" fmla="*/ 108 w 289"/>
                  <a:gd name="T93" fmla="*/ 324 h 435"/>
                  <a:gd name="T94" fmla="*/ 99 w 289"/>
                  <a:gd name="T95" fmla="*/ 239 h 435"/>
                  <a:gd name="T96" fmla="*/ 86 w 289"/>
                  <a:gd name="T97" fmla="*/ 185 h 435"/>
                  <a:gd name="T98" fmla="*/ 70 w 289"/>
                  <a:gd name="T99" fmla="*/ 248 h 435"/>
                  <a:gd name="T100" fmla="*/ 59 w 289"/>
                  <a:gd name="T101" fmla="*/ 343 h 435"/>
                  <a:gd name="T102" fmla="*/ 61 w 289"/>
                  <a:gd name="T103" fmla="*/ 372 h 435"/>
                  <a:gd name="T104" fmla="*/ 50 w 289"/>
                  <a:gd name="T105" fmla="*/ 320 h 435"/>
                  <a:gd name="T106" fmla="*/ 41 w 289"/>
                  <a:gd name="T107" fmla="*/ 237 h 435"/>
                  <a:gd name="T108" fmla="*/ 32 w 289"/>
                  <a:gd name="T109" fmla="*/ 212 h 435"/>
                  <a:gd name="T110" fmla="*/ 9 w 289"/>
                  <a:gd name="T111" fmla="*/ 250 h 4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9"/>
                  <a:gd name="T169" fmla="*/ 0 h 435"/>
                  <a:gd name="T170" fmla="*/ 289 w 289"/>
                  <a:gd name="T171" fmla="*/ 435 h 4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9" h="435">
                    <a:moveTo>
                      <a:pt x="0" y="322"/>
                    </a:moveTo>
                    <a:lnTo>
                      <a:pt x="0" y="324"/>
                    </a:lnTo>
                    <a:lnTo>
                      <a:pt x="2" y="327"/>
                    </a:lnTo>
                    <a:lnTo>
                      <a:pt x="7" y="327"/>
                    </a:lnTo>
                    <a:lnTo>
                      <a:pt x="9" y="324"/>
                    </a:lnTo>
                    <a:lnTo>
                      <a:pt x="9" y="306"/>
                    </a:lnTo>
                    <a:lnTo>
                      <a:pt x="11" y="300"/>
                    </a:lnTo>
                    <a:lnTo>
                      <a:pt x="11" y="286"/>
                    </a:lnTo>
                    <a:lnTo>
                      <a:pt x="14" y="279"/>
                    </a:lnTo>
                    <a:lnTo>
                      <a:pt x="14" y="268"/>
                    </a:lnTo>
                    <a:lnTo>
                      <a:pt x="16" y="264"/>
                    </a:lnTo>
                    <a:lnTo>
                      <a:pt x="16" y="255"/>
                    </a:lnTo>
                    <a:lnTo>
                      <a:pt x="18" y="250"/>
                    </a:lnTo>
                    <a:lnTo>
                      <a:pt x="18" y="243"/>
                    </a:lnTo>
                    <a:lnTo>
                      <a:pt x="20" y="241"/>
                    </a:lnTo>
                    <a:lnTo>
                      <a:pt x="20" y="234"/>
                    </a:lnTo>
                    <a:lnTo>
                      <a:pt x="23" y="232"/>
                    </a:lnTo>
                    <a:lnTo>
                      <a:pt x="23" y="230"/>
                    </a:lnTo>
                    <a:lnTo>
                      <a:pt x="25" y="228"/>
                    </a:lnTo>
                    <a:lnTo>
                      <a:pt x="25" y="223"/>
                    </a:lnTo>
                    <a:lnTo>
                      <a:pt x="29" y="218"/>
                    </a:lnTo>
                    <a:lnTo>
                      <a:pt x="27" y="216"/>
                    </a:lnTo>
                    <a:lnTo>
                      <a:pt x="27" y="218"/>
                    </a:lnTo>
                    <a:lnTo>
                      <a:pt x="32" y="221"/>
                    </a:lnTo>
                    <a:lnTo>
                      <a:pt x="29" y="221"/>
                    </a:lnTo>
                    <a:lnTo>
                      <a:pt x="27" y="218"/>
                    </a:lnTo>
                    <a:lnTo>
                      <a:pt x="27" y="216"/>
                    </a:lnTo>
                    <a:lnTo>
                      <a:pt x="27" y="223"/>
                    </a:lnTo>
                    <a:lnTo>
                      <a:pt x="29" y="225"/>
                    </a:lnTo>
                    <a:lnTo>
                      <a:pt x="29" y="232"/>
                    </a:lnTo>
                    <a:lnTo>
                      <a:pt x="32" y="237"/>
                    </a:lnTo>
                    <a:lnTo>
                      <a:pt x="32" y="246"/>
                    </a:lnTo>
                    <a:lnTo>
                      <a:pt x="34" y="252"/>
                    </a:lnTo>
                    <a:lnTo>
                      <a:pt x="34" y="266"/>
                    </a:lnTo>
                    <a:lnTo>
                      <a:pt x="36" y="273"/>
                    </a:lnTo>
                    <a:lnTo>
                      <a:pt x="36" y="286"/>
                    </a:lnTo>
                    <a:lnTo>
                      <a:pt x="38" y="293"/>
                    </a:lnTo>
                    <a:lnTo>
                      <a:pt x="38" y="306"/>
                    </a:lnTo>
                    <a:lnTo>
                      <a:pt x="41" y="313"/>
                    </a:lnTo>
                    <a:lnTo>
                      <a:pt x="41" y="320"/>
                    </a:lnTo>
                    <a:lnTo>
                      <a:pt x="43" y="327"/>
                    </a:lnTo>
                    <a:lnTo>
                      <a:pt x="43" y="338"/>
                    </a:lnTo>
                    <a:lnTo>
                      <a:pt x="45" y="345"/>
                    </a:lnTo>
                    <a:lnTo>
                      <a:pt x="45" y="349"/>
                    </a:lnTo>
                    <a:lnTo>
                      <a:pt x="47" y="356"/>
                    </a:lnTo>
                    <a:lnTo>
                      <a:pt x="47" y="367"/>
                    </a:lnTo>
                    <a:lnTo>
                      <a:pt x="50" y="370"/>
                    </a:lnTo>
                    <a:lnTo>
                      <a:pt x="52" y="376"/>
                    </a:lnTo>
                    <a:lnTo>
                      <a:pt x="57" y="379"/>
                    </a:lnTo>
                    <a:lnTo>
                      <a:pt x="57" y="381"/>
                    </a:lnTo>
                    <a:lnTo>
                      <a:pt x="61" y="381"/>
                    </a:lnTo>
                    <a:lnTo>
                      <a:pt x="61" y="379"/>
                    </a:lnTo>
                    <a:lnTo>
                      <a:pt x="63" y="379"/>
                    </a:lnTo>
                    <a:lnTo>
                      <a:pt x="63" y="372"/>
                    </a:lnTo>
                    <a:lnTo>
                      <a:pt x="66" y="367"/>
                    </a:lnTo>
                    <a:lnTo>
                      <a:pt x="66" y="358"/>
                    </a:lnTo>
                    <a:lnTo>
                      <a:pt x="68" y="354"/>
                    </a:lnTo>
                    <a:lnTo>
                      <a:pt x="68" y="343"/>
                    </a:lnTo>
                    <a:lnTo>
                      <a:pt x="70" y="336"/>
                    </a:lnTo>
                    <a:lnTo>
                      <a:pt x="70" y="320"/>
                    </a:lnTo>
                    <a:lnTo>
                      <a:pt x="72" y="313"/>
                    </a:lnTo>
                    <a:lnTo>
                      <a:pt x="72" y="295"/>
                    </a:lnTo>
                    <a:lnTo>
                      <a:pt x="75" y="288"/>
                    </a:lnTo>
                    <a:lnTo>
                      <a:pt x="75" y="270"/>
                    </a:lnTo>
                    <a:lnTo>
                      <a:pt x="77" y="264"/>
                    </a:lnTo>
                    <a:lnTo>
                      <a:pt x="77" y="255"/>
                    </a:lnTo>
                    <a:lnTo>
                      <a:pt x="79" y="248"/>
                    </a:lnTo>
                    <a:lnTo>
                      <a:pt x="79" y="232"/>
                    </a:lnTo>
                    <a:lnTo>
                      <a:pt x="81" y="225"/>
                    </a:lnTo>
                    <a:lnTo>
                      <a:pt x="81" y="218"/>
                    </a:lnTo>
                    <a:lnTo>
                      <a:pt x="84" y="212"/>
                    </a:lnTo>
                    <a:lnTo>
                      <a:pt x="84" y="203"/>
                    </a:lnTo>
                    <a:lnTo>
                      <a:pt x="86" y="198"/>
                    </a:lnTo>
                    <a:lnTo>
                      <a:pt x="86" y="196"/>
                    </a:lnTo>
                    <a:lnTo>
                      <a:pt x="88" y="194"/>
                    </a:lnTo>
                    <a:lnTo>
                      <a:pt x="86" y="191"/>
                    </a:lnTo>
                    <a:lnTo>
                      <a:pt x="86" y="194"/>
                    </a:lnTo>
                    <a:lnTo>
                      <a:pt x="88" y="194"/>
                    </a:lnTo>
                    <a:lnTo>
                      <a:pt x="84" y="191"/>
                    </a:lnTo>
                    <a:lnTo>
                      <a:pt x="84" y="198"/>
                    </a:lnTo>
                    <a:lnTo>
                      <a:pt x="86" y="203"/>
                    </a:lnTo>
                    <a:lnTo>
                      <a:pt x="86" y="212"/>
                    </a:lnTo>
                    <a:lnTo>
                      <a:pt x="88" y="218"/>
                    </a:lnTo>
                    <a:lnTo>
                      <a:pt x="88" y="230"/>
                    </a:lnTo>
                    <a:lnTo>
                      <a:pt x="90" y="239"/>
                    </a:lnTo>
                    <a:lnTo>
                      <a:pt x="90" y="252"/>
                    </a:lnTo>
                    <a:lnTo>
                      <a:pt x="93" y="259"/>
                    </a:lnTo>
                    <a:lnTo>
                      <a:pt x="93" y="275"/>
                    </a:lnTo>
                    <a:lnTo>
                      <a:pt x="95" y="284"/>
                    </a:lnTo>
                    <a:lnTo>
                      <a:pt x="95" y="291"/>
                    </a:lnTo>
                    <a:lnTo>
                      <a:pt x="97" y="297"/>
                    </a:lnTo>
                    <a:lnTo>
                      <a:pt x="97" y="311"/>
                    </a:lnTo>
                    <a:lnTo>
                      <a:pt x="99" y="318"/>
                    </a:lnTo>
                    <a:lnTo>
                      <a:pt x="99" y="324"/>
                    </a:lnTo>
                    <a:lnTo>
                      <a:pt x="102" y="329"/>
                    </a:lnTo>
                    <a:lnTo>
                      <a:pt x="102" y="338"/>
                    </a:lnTo>
                    <a:lnTo>
                      <a:pt x="104" y="343"/>
                    </a:lnTo>
                    <a:lnTo>
                      <a:pt x="104" y="347"/>
                    </a:lnTo>
                    <a:lnTo>
                      <a:pt x="108" y="352"/>
                    </a:lnTo>
                    <a:lnTo>
                      <a:pt x="113" y="354"/>
                    </a:lnTo>
                    <a:lnTo>
                      <a:pt x="115" y="354"/>
                    </a:lnTo>
                    <a:lnTo>
                      <a:pt x="117" y="352"/>
                    </a:lnTo>
                    <a:lnTo>
                      <a:pt x="117" y="345"/>
                    </a:lnTo>
                    <a:lnTo>
                      <a:pt x="120" y="340"/>
                    </a:lnTo>
                    <a:lnTo>
                      <a:pt x="120" y="329"/>
                    </a:lnTo>
                    <a:lnTo>
                      <a:pt x="122" y="324"/>
                    </a:lnTo>
                    <a:lnTo>
                      <a:pt x="122" y="309"/>
                    </a:lnTo>
                    <a:lnTo>
                      <a:pt x="124" y="300"/>
                    </a:lnTo>
                    <a:lnTo>
                      <a:pt x="124" y="282"/>
                    </a:lnTo>
                    <a:lnTo>
                      <a:pt x="126" y="273"/>
                    </a:lnTo>
                    <a:lnTo>
                      <a:pt x="126" y="252"/>
                    </a:lnTo>
                    <a:lnTo>
                      <a:pt x="129" y="241"/>
                    </a:lnTo>
                    <a:lnTo>
                      <a:pt x="129" y="221"/>
                    </a:lnTo>
                    <a:lnTo>
                      <a:pt x="131" y="212"/>
                    </a:lnTo>
                    <a:lnTo>
                      <a:pt x="131" y="203"/>
                    </a:lnTo>
                    <a:lnTo>
                      <a:pt x="133" y="194"/>
                    </a:lnTo>
                    <a:lnTo>
                      <a:pt x="133" y="176"/>
                    </a:lnTo>
                    <a:lnTo>
                      <a:pt x="135" y="169"/>
                    </a:lnTo>
                    <a:lnTo>
                      <a:pt x="135" y="160"/>
                    </a:lnTo>
                    <a:lnTo>
                      <a:pt x="138" y="155"/>
                    </a:lnTo>
                    <a:lnTo>
                      <a:pt x="138" y="144"/>
                    </a:lnTo>
                    <a:lnTo>
                      <a:pt x="140" y="140"/>
                    </a:lnTo>
                    <a:lnTo>
                      <a:pt x="138" y="140"/>
                    </a:lnTo>
                    <a:lnTo>
                      <a:pt x="135" y="137"/>
                    </a:lnTo>
                    <a:lnTo>
                      <a:pt x="135" y="140"/>
                    </a:lnTo>
                    <a:lnTo>
                      <a:pt x="138" y="144"/>
                    </a:lnTo>
                    <a:lnTo>
                      <a:pt x="138" y="155"/>
                    </a:lnTo>
                    <a:lnTo>
                      <a:pt x="140" y="162"/>
                    </a:lnTo>
                    <a:lnTo>
                      <a:pt x="140" y="182"/>
                    </a:lnTo>
                    <a:lnTo>
                      <a:pt x="142" y="191"/>
                    </a:lnTo>
                    <a:lnTo>
                      <a:pt x="142" y="216"/>
                    </a:lnTo>
                    <a:lnTo>
                      <a:pt x="145" y="228"/>
                    </a:lnTo>
                    <a:lnTo>
                      <a:pt x="145" y="268"/>
                    </a:lnTo>
                    <a:lnTo>
                      <a:pt x="147" y="282"/>
                    </a:lnTo>
                    <a:lnTo>
                      <a:pt x="147" y="322"/>
                    </a:lnTo>
                    <a:lnTo>
                      <a:pt x="149" y="336"/>
                    </a:lnTo>
                    <a:lnTo>
                      <a:pt x="149" y="361"/>
                    </a:lnTo>
                    <a:lnTo>
                      <a:pt x="151" y="372"/>
                    </a:lnTo>
                    <a:lnTo>
                      <a:pt x="151" y="392"/>
                    </a:lnTo>
                    <a:lnTo>
                      <a:pt x="154" y="401"/>
                    </a:lnTo>
                    <a:lnTo>
                      <a:pt x="154" y="417"/>
                    </a:lnTo>
                    <a:lnTo>
                      <a:pt x="156" y="421"/>
                    </a:lnTo>
                    <a:lnTo>
                      <a:pt x="156" y="428"/>
                    </a:lnTo>
                    <a:lnTo>
                      <a:pt x="160" y="433"/>
                    </a:lnTo>
                    <a:lnTo>
                      <a:pt x="165" y="435"/>
                    </a:lnTo>
                    <a:lnTo>
                      <a:pt x="167" y="433"/>
                    </a:lnTo>
                    <a:lnTo>
                      <a:pt x="169" y="433"/>
                    </a:lnTo>
                    <a:lnTo>
                      <a:pt x="169" y="419"/>
                    </a:lnTo>
                    <a:lnTo>
                      <a:pt x="172" y="412"/>
                    </a:lnTo>
                    <a:lnTo>
                      <a:pt x="172" y="392"/>
                    </a:lnTo>
                    <a:lnTo>
                      <a:pt x="174" y="381"/>
                    </a:lnTo>
                    <a:lnTo>
                      <a:pt x="174" y="352"/>
                    </a:lnTo>
                    <a:lnTo>
                      <a:pt x="176" y="336"/>
                    </a:lnTo>
                    <a:lnTo>
                      <a:pt x="176" y="302"/>
                    </a:lnTo>
                    <a:lnTo>
                      <a:pt x="178" y="284"/>
                    </a:lnTo>
                    <a:lnTo>
                      <a:pt x="178" y="246"/>
                    </a:lnTo>
                    <a:lnTo>
                      <a:pt x="181" y="225"/>
                    </a:lnTo>
                    <a:lnTo>
                      <a:pt x="181" y="187"/>
                    </a:lnTo>
                    <a:lnTo>
                      <a:pt x="183" y="169"/>
                    </a:lnTo>
                    <a:lnTo>
                      <a:pt x="183" y="151"/>
                    </a:lnTo>
                    <a:lnTo>
                      <a:pt x="185" y="133"/>
                    </a:lnTo>
                    <a:lnTo>
                      <a:pt x="185" y="97"/>
                    </a:lnTo>
                    <a:lnTo>
                      <a:pt x="187" y="81"/>
                    </a:lnTo>
                    <a:lnTo>
                      <a:pt x="187" y="67"/>
                    </a:lnTo>
                    <a:lnTo>
                      <a:pt x="190" y="54"/>
                    </a:lnTo>
                    <a:lnTo>
                      <a:pt x="190" y="31"/>
                    </a:lnTo>
                    <a:lnTo>
                      <a:pt x="192" y="22"/>
                    </a:lnTo>
                    <a:lnTo>
                      <a:pt x="192" y="13"/>
                    </a:lnTo>
                    <a:lnTo>
                      <a:pt x="194" y="9"/>
                    </a:lnTo>
                    <a:lnTo>
                      <a:pt x="192" y="6"/>
                    </a:lnTo>
                    <a:lnTo>
                      <a:pt x="192" y="9"/>
                    </a:lnTo>
                    <a:lnTo>
                      <a:pt x="190" y="9"/>
                    </a:lnTo>
                    <a:lnTo>
                      <a:pt x="187" y="4"/>
                    </a:lnTo>
                    <a:lnTo>
                      <a:pt x="187" y="9"/>
                    </a:lnTo>
                    <a:lnTo>
                      <a:pt x="190" y="13"/>
                    </a:lnTo>
                    <a:lnTo>
                      <a:pt x="190" y="31"/>
                    </a:lnTo>
                    <a:lnTo>
                      <a:pt x="192" y="40"/>
                    </a:lnTo>
                    <a:lnTo>
                      <a:pt x="192" y="67"/>
                    </a:lnTo>
                    <a:lnTo>
                      <a:pt x="194" y="81"/>
                    </a:lnTo>
                    <a:lnTo>
                      <a:pt x="194" y="115"/>
                    </a:lnTo>
                    <a:lnTo>
                      <a:pt x="196" y="133"/>
                    </a:lnTo>
                    <a:lnTo>
                      <a:pt x="196" y="169"/>
                    </a:lnTo>
                    <a:lnTo>
                      <a:pt x="199" y="187"/>
                    </a:lnTo>
                    <a:lnTo>
                      <a:pt x="199" y="225"/>
                    </a:lnTo>
                    <a:lnTo>
                      <a:pt x="201" y="246"/>
                    </a:lnTo>
                    <a:lnTo>
                      <a:pt x="201" y="264"/>
                    </a:lnTo>
                    <a:lnTo>
                      <a:pt x="203" y="284"/>
                    </a:lnTo>
                    <a:lnTo>
                      <a:pt x="203" y="318"/>
                    </a:lnTo>
                    <a:lnTo>
                      <a:pt x="205" y="336"/>
                    </a:lnTo>
                    <a:lnTo>
                      <a:pt x="205" y="352"/>
                    </a:lnTo>
                    <a:lnTo>
                      <a:pt x="208" y="365"/>
                    </a:lnTo>
                    <a:lnTo>
                      <a:pt x="208" y="392"/>
                    </a:lnTo>
                    <a:lnTo>
                      <a:pt x="210" y="403"/>
                    </a:lnTo>
                    <a:lnTo>
                      <a:pt x="210" y="412"/>
                    </a:lnTo>
                    <a:lnTo>
                      <a:pt x="212" y="419"/>
                    </a:lnTo>
                    <a:lnTo>
                      <a:pt x="212" y="426"/>
                    </a:lnTo>
                    <a:lnTo>
                      <a:pt x="214" y="433"/>
                    </a:lnTo>
                    <a:lnTo>
                      <a:pt x="223" y="430"/>
                    </a:lnTo>
                    <a:lnTo>
                      <a:pt x="226" y="428"/>
                    </a:lnTo>
                    <a:lnTo>
                      <a:pt x="226" y="417"/>
                    </a:lnTo>
                    <a:lnTo>
                      <a:pt x="228" y="410"/>
                    </a:lnTo>
                    <a:lnTo>
                      <a:pt x="228" y="392"/>
                    </a:lnTo>
                    <a:lnTo>
                      <a:pt x="230" y="383"/>
                    </a:lnTo>
                    <a:lnTo>
                      <a:pt x="230" y="361"/>
                    </a:lnTo>
                    <a:lnTo>
                      <a:pt x="233" y="347"/>
                    </a:lnTo>
                    <a:lnTo>
                      <a:pt x="233" y="322"/>
                    </a:lnTo>
                    <a:lnTo>
                      <a:pt x="235" y="309"/>
                    </a:lnTo>
                    <a:lnTo>
                      <a:pt x="235" y="282"/>
                    </a:lnTo>
                    <a:lnTo>
                      <a:pt x="237" y="268"/>
                    </a:lnTo>
                    <a:lnTo>
                      <a:pt x="237" y="255"/>
                    </a:lnTo>
                    <a:lnTo>
                      <a:pt x="239" y="241"/>
                    </a:lnTo>
                    <a:lnTo>
                      <a:pt x="239" y="216"/>
                    </a:lnTo>
                    <a:lnTo>
                      <a:pt x="242" y="203"/>
                    </a:lnTo>
                    <a:lnTo>
                      <a:pt x="242" y="191"/>
                    </a:lnTo>
                    <a:lnTo>
                      <a:pt x="244" y="182"/>
                    </a:lnTo>
                    <a:lnTo>
                      <a:pt x="244" y="162"/>
                    </a:lnTo>
                    <a:lnTo>
                      <a:pt x="246" y="155"/>
                    </a:lnTo>
                    <a:lnTo>
                      <a:pt x="246" y="149"/>
                    </a:lnTo>
                    <a:lnTo>
                      <a:pt x="248" y="144"/>
                    </a:lnTo>
                    <a:lnTo>
                      <a:pt x="248" y="140"/>
                    </a:lnTo>
                    <a:lnTo>
                      <a:pt x="251" y="140"/>
                    </a:lnTo>
                    <a:lnTo>
                      <a:pt x="251" y="137"/>
                    </a:lnTo>
                    <a:lnTo>
                      <a:pt x="248" y="140"/>
                    </a:lnTo>
                    <a:lnTo>
                      <a:pt x="244" y="140"/>
                    </a:lnTo>
                    <a:lnTo>
                      <a:pt x="244" y="144"/>
                    </a:lnTo>
                    <a:lnTo>
                      <a:pt x="246" y="149"/>
                    </a:lnTo>
                    <a:lnTo>
                      <a:pt x="246" y="160"/>
                    </a:lnTo>
                    <a:lnTo>
                      <a:pt x="248" y="169"/>
                    </a:lnTo>
                    <a:lnTo>
                      <a:pt x="248" y="185"/>
                    </a:lnTo>
                    <a:lnTo>
                      <a:pt x="251" y="194"/>
                    </a:lnTo>
                    <a:lnTo>
                      <a:pt x="251" y="212"/>
                    </a:lnTo>
                    <a:lnTo>
                      <a:pt x="253" y="221"/>
                    </a:lnTo>
                    <a:lnTo>
                      <a:pt x="253" y="241"/>
                    </a:lnTo>
                    <a:lnTo>
                      <a:pt x="255" y="252"/>
                    </a:lnTo>
                    <a:lnTo>
                      <a:pt x="255" y="261"/>
                    </a:lnTo>
                    <a:lnTo>
                      <a:pt x="257" y="273"/>
                    </a:lnTo>
                    <a:lnTo>
                      <a:pt x="257" y="291"/>
                    </a:lnTo>
                    <a:lnTo>
                      <a:pt x="260" y="300"/>
                    </a:lnTo>
                    <a:lnTo>
                      <a:pt x="260" y="309"/>
                    </a:lnTo>
                    <a:lnTo>
                      <a:pt x="262" y="315"/>
                    </a:lnTo>
                    <a:lnTo>
                      <a:pt x="262" y="329"/>
                    </a:lnTo>
                    <a:lnTo>
                      <a:pt x="264" y="336"/>
                    </a:lnTo>
                    <a:lnTo>
                      <a:pt x="264" y="340"/>
                    </a:lnTo>
                    <a:lnTo>
                      <a:pt x="266" y="345"/>
                    </a:lnTo>
                    <a:lnTo>
                      <a:pt x="266" y="349"/>
                    </a:lnTo>
                    <a:lnTo>
                      <a:pt x="271" y="352"/>
                    </a:lnTo>
                    <a:lnTo>
                      <a:pt x="271" y="354"/>
                    </a:lnTo>
                    <a:lnTo>
                      <a:pt x="273" y="354"/>
                    </a:lnTo>
                    <a:lnTo>
                      <a:pt x="275" y="352"/>
                    </a:lnTo>
                    <a:lnTo>
                      <a:pt x="280" y="349"/>
                    </a:lnTo>
                    <a:lnTo>
                      <a:pt x="280" y="345"/>
                    </a:lnTo>
                    <a:lnTo>
                      <a:pt x="282" y="343"/>
                    </a:lnTo>
                    <a:lnTo>
                      <a:pt x="282" y="331"/>
                    </a:lnTo>
                    <a:lnTo>
                      <a:pt x="284" y="324"/>
                    </a:lnTo>
                    <a:lnTo>
                      <a:pt x="284" y="313"/>
                    </a:lnTo>
                    <a:lnTo>
                      <a:pt x="287" y="306"/>
                    </a:lnTo>
                    <a:lnTo>
                      <a:pt x="287" y="286"/>
                    </a:lnTo>
                    <a:lnTo>
                      <a:pt x="289" y="279"/>
                    </a:lnTo>
                    <a:lnTo>
                      <a:pt x="280" y="279"/>
                    </a:lnTo>
                    <a:lnTo>
                      <a:pt x="278" y="286"/>
                    </a:lnTo>
                    <a:lnTo>
                      <a:pt x="278" y="306"/>
                    </a:lnTo>
                    <a:lnTo>
                      <a:pt x="275" y="313"/>
                    </a:lnTo>
                    <a:lnTo>
                      <a:pt x="275" y="324"/>
                    </a:lnTo>
                    <a:lnTo>
                      <a:pt x="273" y="331"/>
                    </a:lnTo>
                    <a:lnTo>
                      <a:pt x="273" y="338"/>
                    </a:lnTo>
                    <a:lnTo>
                      <a:pt x="271" y="340"/>
                    </a:lnTo>
                    <a:lnTo>
                      <a:pt x="271" y="347"/>
                    </a:lnTo>
                    <a:lnTo>
                      <a:pt x="273" y="345"/>
                    </a:lnTo>
                    <a:lnTo>
                      <a:pt x="275" y="347"/>
                    </a:lnTo>
                    <a:lnTo>
                      <a:pt x="275" y="345"/>
                    </a:lnTo>
                    <a:lnTo>
                      <a:pt x="273" y="340"/>
                    </a:lnTo>
                    <a:lnTo>
                      <a:pt x="273" y="336"/>
                    </a:lnTo>
                    <a:lnTo>
                      <a:pt x="271" y="329"/>
                    </a:lnTo>
                    <a:lnTo>
                      <a:pt x="271" y="315"/>
                    </a:lnTo>
                    <a:lnTo>
                      <a:pt x="269" y="309"/>
                    </a:lnTo>
                    <a:lnTo>
                      <a:pt x="269" y="300"/>
                    </a:lnTo>
                    <a:lnTo>
                      <a:pt x="266" y="291"/>
                    </a:lnTo>
                    <a:lnTo>
                      <a:pt x="266" y="273"/>
                    </a:lnTo>
                    <a:lnTo>
                      <a:pt x="264" y="261"/>
                    </a:lnTo>
                    <a:lnTo>
                      <a:pt x="264" y="252"/>
                    </a:lnTo>
                    <a:lnTo>
                      <a:pt x="262" y="241"/>
                    </a:lnTo>
                    <a:lnTo>
                      <a:pt x="262" y="221"/>
                    </a:lnTo>
                    <a:lnTo>
                      <a:pt x="260" y="212"/>
                    </a:lnTo>
                    <a:lnTo>
                      <a:pt x="260" y="194"/>
                    </a:lnTo>
                    <a:lnTo>
                      <a:pt x="257" y="185"/>
                    </a:lnTo>
                    <a:lnTo>
                      <a:pt x="257" y="169"/>
                    </a:lnTo>
                    <a:lnTo>
                      <a:pt x="255" y="160"/>
                    </a:lnTo>
                    <a:lnTo>
                      <a:pt x="255" y="149"/>
                    </a:lnTo>
                    <a:lnTo>
                      <a:pt x="253" y="144"/>
                    </a:lnTo>
                    <a:lnTo>
                      <a:pt x="253" y="135"/>
                    </a:lnTo>
                    <a:lnTo>
                      <a:pt x="244" y="131"/>
                    </a:lnTo>
                    <a:lnTo>
                      <a:pt x="242" y="137"/>
                    </a:lnTo>
                    <a:lnTo>
                      <a:pt x="242" y="135"/>
                    </a:lnTo>
                    <a:lnTo>
                      <a:pt x="244" y="135"/>
                    </a:lnTo>
                    <a:lnTo>
                      <a:pt x="239" y="137"/>
                    </a:lnTo>
                    <a:lnTo>
                      <a:pt x="239" y="144"/>
                    </a:lnTo>
                    <a:lnTo>
                      <a:pt x="237" y="149"/>
                    </a:lnTo>
                    <a:lnTo>
                      <a:pt x="237" y="155"/>
                    </a:lnTo>
                    <a:lnTo>
                      <a:pt x="235" y="162"/>
                    </a:lnTo>
                    <a:lnTo>
                      <a:pt x="235" y="182"/>
                    </a:lnTo>
                    <a:lnTo>
                      <a:pt x="233" y="191"/>
                    </a:lnTo>
                    <a:lnTo>
                      <a:pt x="233" y="203"/>
                    </a:lnTo>
                    <a:lnTo>
                      <a:pt x="230" y="216"/>
                    </a:lnTo>
                    <a:lnTo>
                      <a:pt x="230" y="241"/>
                    </a:lnTo>
                    <a:lnTo>
                      <a:pt x="228" y="255"/>
                    </a:lnTo>
                    <a:lnTo>
                      <a:pt x="228" y="268"/>
                    </a:lnTo>
                    <a:lnTo>
                      <a:pt x="226" y="282"/>
                    </a:lnTo>
                    <a:lnTo>
                      <a:pt x="226" y="309"/>
                    </a:lnTo>
                    <a:lnTo>
                      <a:pt x="223" y="322"/>
                    </a:lnTo>
                    <a:lnTo>
                      <a:pt x="223" y="347"/>
                    </a:lnTo>
                    <a:lnTo>
                      <a:pt x="221" y="361"/>
                    </a:lnTo>
                    <a:lnTo>
                      <a:pt x="221" y="383"/>
                    </a:lnTo>
                    <a:lnTo>
                      <a:pt x="219" y="392"/>
                    </a:lnTo>
                    <a:lnTo>
                      <a:pt x="219" y="410"/>
                    </a:lnTo>
                    <a:lnTo>
                      <a:pt x="217" y="417"/>
                    </a:lnTo>
                    <a:lnTo>
                      <a:pt x="217" y="424"/>
                    </a:lnTo>
                    <a:lnTo>
                      <a:pt x="214" y="426"/>
                    </a:lnTo>
                    <a:lnTo>
                      <a:pt x="214" y="430"/>
                    </a:lnTo>
                    <a:lnTo>
                      <a:pt x="223" y="428"/>
                    </a:lnTo>
                    <a:lnTo>
                      <a:pt x="221" y="426"/>
                    </a:lnTo>
                    <a:lnTo>
                      <a:pt x="221" y="419"/>
                    </a:lnTo>
                    <a:lnTo>
                      <a:pt x="219" y="412"/>
                    </a:lnTo>
                    <a:lnTo>
                      <a:pt x="219" y="403"/>
                    </a:lnTo>
                    <a:lnTo>
                      <a:pt x="217" y="392"/>
                    </a:lnTo>
                    <a:lnTo>
                      <a:pt x="217" y="365"/>
                    </a:lnTo>
                    <a:lnTo>
                      <a:pt x="214" y="352"/>
                    </a:lnTo>
                    <a:lnTo>
                      <a:pt x="214" y="336"/>
                    </a:lnTo>
                    <a:lnTo>
                      <a:pt x="212" y="318"/>
                    </a:lnTo>
                    <a:lnTo>
                      <a:pt x="212" y="284"/>
                    </a:lnTo>
                    <a:lnTo>
                      <a:pt x="210" y="264"/>
                    </a:lnTo>
                    <a:lnTo>
                      <a:pt x="210" y="246"/>
                    </a:lnTo>
                    <a:lnTo>
                      <a:pt x="208" y="225"/>
                    </a:lnTo>
                    <a:lnTo>
                      <a:pt x="208" y="187"/>
                    </a:lnTo>
                    <a:lnTo>
                      <a:pt x="205" y="169"/>
                    </a:lnTo>
                    <a:lnTo>
                      <a:pt x="205" y="133"/>
                    </a:lnTo>
                    <a:lnTo>
                      <a:pt x="203" y="115"/>
                    </a:lnTo>
                    <a:lnTo>
                      <a:pt x="203" y="81"/>
                    </a:lnTo>
                    <a:lnTo>
                      <a:pt x="201" y="67"/>
                    </a:lnTo>
                    <a:lnTo>
                      <a:pt x="201" y="40"/>
                    </a:lnTo>
                    <a:lnTo>
                      <a:pt x="199" y="31"/>
                    </a:lnTo>
                    <a:lnTo>
                      <a:pt x="199" y="13"/>
                    </a:lnTo>
                    <a:lnTo>
                      <a:pt x="196" y="9"/>
                    </a:lnTo>
                    <a:lnTo>
                      <a:pt x="196" y="4"/>
                    </a:lnTo>
                    <a:lnTo>
                      <a:pt x="194" y="0"/>
                    </a:lnTo>
                    <a:lnTo>
                      <a:pt x="192" y="0"/>
                    </a:lnTo>
                    <a:lnTo>
                      <a:pt x="187" y="2"/>
                    </a:lnTo>
                    <a:lnTo>
                      <a:pt x="185" y="9"/>
                    </a:lnTo>
                    <a:lnTo>
                      <a:pt x="183" y="13"/>
                    </a:lnTo>
                    <a:lnTo>
                      <a:pt x="183" y="22"/>
                    </a:lnTo>
                    <a:lnTo>
                      <a:pt x="181" y="31"/>
                    </a:lnTo>
                    <a:lnTo>
                      <a:pt x="181" y="54"/>
                    </a:lnTo>
                    <a:lnTo>
                      <a:pt x="178" y="67"/>
                    </a:lnTo>
                    <a:lnTo>
                      <a:pt x="178" y="81"/>
                    </a:lnTo>
                    <a:lnTo>
                      <a:pt x="176" y="97"/>
                    </a:lnTo>
                    <a:lnTo>
                      <a:pt x="176" y="133"/>
                    </a:lnTo>
                    <a:lnTo>
                      <a:pt x="174" y="151"/>
                    </a:lnTo>
                    <a:lnTo>
                      <a:pt x="174" y="169"/>
                    </a:lnTo>
                    <a:lnTo>
                      <a:pt x="172" y="187"/>
                    </a:lnTo>
                    <a:lnTo>
                      <a:pt x="172" y="225"/>
                    </a:lnTo>
                    <a:lnTo>
                      <a:pt x="169" y="246"/>
                    </a:lnTo>
                    <a:lnTo>
                      <a:pt x="169" y="284"/>
                    </a:lnTo>
                    <a:lnTo>
                      <a:pt x="167" y="302"/>
                    </a:lnTo>
                    <a:lnTo>
                      <a:pt x="167" y="336"/>
                    </a:lnTo>
                    <a:lnTo>
                      <a:pt x="165" y="352"/>
                    </a:lnTo>
                    <a:lnTo>
                      <a:pt x="165" y="381"/>
                    </a:lnTo>
                    <a:lnTo>
                      <a:pt x="163" y="392"/>
                    </a:lnTo>
                    <a:lnTo>
                      <a:pt x="163" y="412"/>
                    </a:lnTo>
                    <a:lnTo>
                      <a:pt x="160" y="419"/>
                    </a:lnTo>
                    <a:lnTo>
                      <a:pt x="160" y="430"/>
                    </a:lnTo>
                    <a:lnTo>
                      <a:pt x="165" y="426"/>
                    </a:lnTo>
                    <a:lnTo>
                      <a:pt x="165" y="428"/>
                    </a:lnTo>
                    <a:lnTo>
                      <a:pt x="167" y="426"/>
                    </a:lnTo>
                    <a:lnTo>
                      <a:pt x="165" y="424"/>
                    </a:lnTo>
                    <a:lnTo>
                      <a:pt x="165" y="421"/>
                    </a:lnTo>
                    <a:lnTo>
                      <a:pt x="163" y="417"/>
                    </a:lnTo>
                    <a:lnTo>
                      <a:pt x="163" y="401"/>
                    </a:lnTo>
                    <a:lnTo>
                      <a:pt x="160" y="392"/>
                    </a:lnTo>
                    <a:lnTo>
                      <a:pt x="160" y="372"/>
                    </a:lnTo>
                    <a:lnTo>
                      <a:pt x="158" y="361"/>
                    </a:lnTo>
                    <a:lnTo>
                      <a:pt x="158" y="336"/>
                    </a:lnTo>
                    <a:lnTo>
                      <a:pt x="156" y="322"/>
                    </a:lnTo>
                    <a:lnTo>
                      <a:pt x="156" y="282"/>
                    </a:lnTo>
                    <a:lnTo>
                      <a:pt x="154" y="268"/>
                    </a:lnTo>
                    <a:lnTo>
                      <a:pt x="154" y="228"/>
                    </a:lnTo>
                    <a:lnTo>
                      <a:pt x="151" y="216"/>
                    </a:lnTo>
                    <a:lnTo>
                      <a:pt x="151" y="191"/>
                    </a:lnTo>
                    <a:lnTo>
                      <a:pt x="149" y="182"/>
                    </a:lnTo>
                    <a:lnTo>
                      <a:pt x="149" y="162"/>
                    </a:lnTo>
                    <a:lnTo>
                      <a:pt x="147" y="155"/>
                    </a:lnTo>
                    <a:lnTo>
                      <a:pt x="147" y="144"/>
                    </a:lnTo>
                    <a:lnTo>
                      <a:pt x="145" y="140"/>
                    </a:lnTo>
                    <a:lnTo>
                      <a:pt x="145" y="137"/>
                    </a:lnTo>
                    <a:lnTo>
                      <a:pt x="138" y="131"/>
                    </a:lnTo>
                    <a:lnTo>
                      <a:pt x="131" y="135"/>
                    </a:lnTo>
                    <a:lnTo>
                      <a:pt x="131" y="140"/>
                    </a:lnTo>
                    <a:lnTo>
                      <a:pt x="129" y="144"/>
                    </a:lnTo>
                    <a:lnTo>
                      <a:pt x="129" y="155"/>
                    </a:lnTo>
                    <a:lnTo>
                      <a:pt x="126" y="160"/>
                    </a:lnTo>
                    <a:lnTo>
                      <a:pt x="126" y="169"/>
                    </a:lnTo>
                    <a:lnTo>
                      <a:pt x="124" y="176"/>
                    </a:lnTo>
                    <a:lnTo>
                      <a:pt x="124" y="194"/>
                    </a:lnTo>
                    <a:lnTo>
                      <a:pt x="122" y="203"/>
                    </a:lnTo>
                    <a:lnTo>
                      <a:pt x="122" y="212"/>
                    </a:lnTo>
                    <a:lnTo>
                      <a:pt x="120" y="221"/>
                    </a:lnTo>
                    <a:lnTo>
                      <a:pt x="120" y="241"/>
                    </a:lnTo>
                    <a:lnTo>
                      <a:pt x="117" y="252"/>
                    </a:lnTo>
                    <a:lnTo>
                      <a:pt x="117" y="273"/>
                    </a:lnTo>
                    <a:lnTo>
                      <a:pt x="115" y="282"/>
                    </a:lnTo>
                    <a:lnTo>
                      <a:pt x="115" y="300"/>
                    </a:lnTo>
                    <a:lnTo>
                      <a:pt x="113" y="309"/>
                    </a:lnTo>
                    <a:lnTo>
                      <a:pt x="113" y="324"/>
                    </a:lnTo>
                    <a:lnTo>
                      <a:pt x="111" y="329"/>
                    </a:lnTo>
                    <a:lnTo>
                      <a:pt x="111" y="340"/>
                    </a:lnTo>
                    <a:lnTo>
                      <a:pt x="108" y="345"/>
                    </a:lnTo>
                    <a:lnTo>
                      <a:pt x="108" y="349"/>
                    </a:lnTo>
                    <a:lnTo>
                      <a:pt x="108" y="347"/>
                    </a:lnTo>
                    <a:lnTo>
                      <a:pt x="113" y="345"/>
                    </a:lnTo>
                    <a:lnTo>
                      <a:pt x="113" y="347"/>
                    </a:lnTo>
                    <a:lnTo>
                      <a:pt x="115" y="345"/>
                    </a:lnTo>
                    <a:lnTo>
                      <a:pt x="113" y="343"/>
                    </a:lnTo>
                    <a:lnTo>
                      <a:pt x="111" y="338"/>
                    </a:lnTo>
                    <a:lnTo>
                      <a:pt x="111" y="329"/>
                    </a:lnTo>
                    <a:lnTo>
                      <a:pt x="108" y="324"/>
                    </a:lnTo>
                    <a:lnTo>
                      <a:pt x="108" y="318"/>
                    </a:lnTo>
                    <a:lnTo>
                      <a:pt x="106" y="311"/>
                    </a:lnTo>
                    <a:lnTo>
                      <a:pt x="106" y="297"/>
                    </a:lnTo>
                    <a:lnTo>
                      <a:pt x="104" y="291"/>
                    </a:lnTo>
                    <a:lnTo>
                      <a:pt x="104" y="284"/>
                    </a:lnTo>
                    <a:lnTo>
                      <a:pt x="102" y="275"/>
                    </a:lnTo>
                    <a:lnTo>
                      <a:pt x="102" y="259"/>
                    </a:lnTo>
                    <a:lnTo>
                      <a:pt x="99" y="252"/>
                    </a:lnTo>
                    <a:lnTo>
                      <a:pt x="99" y="239"/>
                    </a:lnTo>
                    <a:lnTo>
                      <a:pt x="97" y="230"/>
                    </a:lnTo>
                    <a:lnTo>
                      <a:pt x="97" y="218"/>
                    </a:lnTo>
                    <a:lnTo>
                      <a:pt x="95" y="212"/>
                    </a:lnTo>
                    <a:lnTo>
                      <a:pt x="95" y="203"/>
                    </a:lnTo>
                    <a:lnTo>
                      <a:pt x="93" y="198"/>
                    </a:lnTo>
                    <a:lnTo>
                      <a:pt x="93" y="189"/>
                    </a:lnTo>
                    <a:lnTo>
                      <a:pt x="88" y="187"/>
                    </a:lnTo>
                    <a:lnTo>
                      <a:pt x="84" y="185"/>
                    </a:lnTo>
                    <a:lnTo>
                      <a:pt x="86" y="185"/>
                    </a:lnTo>
                    <a:lnTo>
                      <a:pt x="81" y="187"/>
                    </a:lnTo>
                    <a:lnTo>
                      <a:pt x="77" y="191"/>
                    </a:lnTo>
                    <a:lnTo>
                      <a:pt x="77" y="198"/>
                    </a:lnTo>
                    <a:lnTo>
                      <a:pt x="75" y="203"/>
                    </a:lnTo>
                    <a:lnTo>
                      <a:pt x="75" y="212"/>
                    </a:lnTo>
                    <a:lnTo>
                      <a:pt x="72" y="218"/>
                    </a:lnTo>
                    <a:lnTo>
                      <a:pt x="72" y="225"/>
                    </a:lnTo>
                    <a:lnTo>
                      <a:pt x="70" y="232"/>
                    </a:lnTo>
                    <a:lnTo>
                      <a:pt x="70" y="248"/>
                    </a:lnTo>
                    <a:lnTo>
                      <a:pt x="68" y="255"/>
                    </a:lnTo>
                    <a:lnTo>
                      <a:pt x="68" y="264"/>
                    </a:lnTo>
                    <a:lnTo>
                      <a:pt x="66" y="270"/>
                    </a:lnTo>
                    <a:lnTo>
                      <a:pt x="66" y="288"/>
                    </a:lnTo>
                    <a:lnTo>
                      <a:pt x="63" y="295"/>
                    </a:lnTo>
                    <a:lnTo>
                      <a:pt x="63" y="313"/>
                    </a:lnTo>
                    <a:lnTo>
                      <a:pt x="61" y="320"/>
                    </a:lnTo>
                    <a:lnTo>
                      <a:pt x="61" y="336"/>
                    </a:lnTo>
                    <a:lnTo>
                      <a:pt x="59" y="343"/>
                    </a:lnTo>
                    <a:lnTo>
                      <a:pt x="59" y="354"/>
                    </a:lnTo>
                    <a:lnTo>
                      <a:pt x="57" y="358"/>
                    </a:lnTo>
                    <a:lnTo>
                      <a:pt x="57" y="367"/>
                    </a:lnTo>
                    <a:lnTo>
                      <a:pt x="54" y="372"/>
                    </a:lnTo>
                    <a:lnTo>
                      <a:pt x="54" y="376"/>
                    </a:lnTo>
                    <a:lnTo>
                      <a:pt x="54" y="374"/>
                    </a:lnTo>
                    <a:lnTo>
                      <a:pt x="61" y="372"/>
                    </a:lnTo>
                    <a:lnTo>
                      <a:pt x="61" y="374"/>
                    </a:lnTo>
                    <a:lnTo>
                      <a:pt x="61" y="372"/>
                    </a:lnTo>
                    <a:lnTo>
                      <a:pt x="59" y="370"/>
                    </a:lnTo>
                    <a:lnTo>
                      <a:pt x="59" y="365"/>
                    </a:lnTo>
                    <a:lnTo>
                      <a:pt x="57" y="363"/>
                    </a:lnTo>
                    <a:lnTo>
                      <a:pt x="57" y="356"/>
                    </a:lnTo>
                    <a:lnTo>
                      <a:pt x="54" y="349"/>
                    </a:lnTo>
                    <a:lnTo>
                      <a:pt x="54" y="345"/>
                    </a:lnTo>
                    <a:lnTo>
                      <a:pt x="52" y="338"/>
                    </a:lnTo>
                    <a:lnTo>
                      <a:pt x="52" y="327"/>
                    </a:lnTo>
                    <a:lnTo>
                      <a:pt x="50" y="320"/>
                    </a:lnTo>
                    <a:lnTo>
                      <a:pt x="50" y="313"/>
                    </a:lnTo>
                    <a:lnTo>
                      <a:pt x="47" y="306"/>
                    </a:lnTo>
                    <a:lnTo>
                      <a:pt x="47" y="293"/>
                    </a:lnTo>
                    <a:lnTo>
                      <a:pt x="45" y="286"/>
                    </a:lnTo>
                    <a:lnTo>
                      <a:pt x="45" y="273"/>
                    </a:lnTo>
                    <a:lnTo>
                      <a:pt x="43" y="266"/>
                    </a:lnTo>
                    <a:lnTo>
                      <a:pt x="43" y="252"/>
                    </a:lnTo>
                    <a:lnTo>
                      <a:pt x="41" y="246"/>
                    </a:lnTo>
                    <a:lnTo>
                      <a:pt x="41" y="237"/>
                    </a:lnTo>
                    <a:lnTo>
                      <a:pt x="38" y="232"/>
                    </a:lnTo>
                    <a:lnTo>
                      <a:pt x="38" y="221"/>
                    </a:lnTo>
                    <a:lnTo>
                      <a:pt x="36" y="218"/>
                    </a:lnTo>
                    <a:lnTo>
                      <a:pt x="36" y="214"/>
                    </a:lnTo>
                    <a:lnTo>
                      <a:pt x="34" y="214"/>
                    </a:lnTo>
                    <a:lnTo>
                      <a:pt x="34" y="212"/>
                    </a:lnTo>
                    <a:lnTo>
                      <a:pt x="32" y="212"/>
                    </a:lnTo>
                    <a:lnTo>
                      <a:pt x="32" y="214"/>
                    </a:lnTo>
                    <a:lnTo>
                      <a:pt x="32" y="212"/>
                    </a:lnTo>
                    <a:lnTo>
                      <a:pt x="25" y="209"/>
                    </a:lnTo>
                    <a:lnTo>
                      <a:pt x="16" y="218"/>
                    </a:lnTo>
                    <a:lnTo>
                      <a:pt x="16" y="223"/>
                    </a:lnTo>
                    <a:lnTo>
                      <a:pt x="14" y="225"/>
                    </a:lnTo>
                    <a:lnTo>
                      <a:pt x="14" y="228"/>
                    </a:lnTo>
                    <a:lnTo>
                      <a:pt x="11" y="230"/>
                    </a:lnTo>
                    <a:lnTo>
                      <a:pt x="11" y="237"/>
                    </a:lnTo>
                    <a:lnTo>
                      <a:pt x="9" y="239"/>
                    </a:lnTo>
                    <a:lnTo>
                      <a:pt x="9" y="250"/>
                    </a:lnTo>
                    <a:lnTo>
                      <a:pt x="7" y="255"/>
                    </a:lnTo>
                    <a:lnTo>
                      <a:pt x="7" y="264"/>
                    </a:lnTo>
                    <a:lnTo>
                      <a:pt x="5" y="268"/>
                    </a:lnTo>
                    <a:lnTo>
                      <a:pt x="5" y="279"/>
                    </a:lnTo>
                    <a:lnTo>
                      <a:pt x="2" y="286"/>
                    </a:lnTo>
                    <a:lnTo>
                      <a:pt x="2" y="300"/>
                    </a:lnTo>
                    <a:lnTo>
                      <a:pt x="0" y="306"/>
                    </a:lnTo>
                    <a:lnTo>
                      <a:pt x="0" y="3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0" name="Freeform 186"/>
              <p:cNvSpPr>
                <a:spLocks/>
              </p:cNvSpPr>
              <p:nvPr/>
            </p:nvSpPr>
            <p:spPr bwMode="auto">
              <a:xfrm>
                <a:off x="3150" y="3387"/>
                <a:ext cx="156" cy="221"/>
              </a:xfrm>
              <a:custGeom>
                <a:avLst/>
                <a:gdLst>
                  <a:gd name="T0" fmla="*/ 13 w 156"/>
                  <a:gd name="T1" fmla="*/ 95 h 221"/>
                  <a:gd name="T2" fmla="*/ 20 w 156"/>
                  <a:gd name="T3" fmla="*/ 61 h 221"/>
                  <a:gd name="T4" fmla="*/ 16 w 156"/>
                  <a:gd name="T5" fmla="*/ 63 h 221"/>
                  <a:gd name="T6" fmla="*/ 22 w 156"/>
                  <a:gd name="T7" fmla="*/ 97 h 221"/>
                  <a:gd name="T8" fmla="*/ 27 w 156"/>
                  <a:gd name="T9" fmla="*/ 140 h 221"/>
                  <a:gd name="T10" fmla="*/ 34 w 156"/>
                  <a:gd name="T11" fmla="*/ 173 h 221"/>
                  <a:gd name="T12" fmla="*/ 45 w 156"/>
                  <a:gd name="T13" fmla="*/ 194 h 221"/>
                  <a:gd name="T14" fmla="*/ 52 w 156"/>
                  <a:gd name="T15" fmla="*/ 173 h 221"/>
                  <a:gd name="T16" fmla="*/ 59 w 156"/>
                  <a:gd name="T17" fmla="*/ 124 h 221"/>
                  <a:gd name="T18" fmla="*/ 63 w 156"/>
                  <a:gd name="T19" fmla="*/ 65 h 221"/>
                  <a:gd name="T20" fmla="*/ 70 w 156"/>
                  <a:gd name="T21" fmla="*/ 22 h 221"/>
                  <a:gd name="T22" fmla="*/ 68 w 156"/>
                  <a:gd name="T23" fmla="*/ 9 h 221"/>
                  <a:gd name="T24" fmla="*/ 74 w 156"/>
                  <a:gd name="T25" fmla="*/ 43 h 221"/>
                  <a:gd name="T26" fmla="*/ 79 w 156"/>
                  <a:gd name="T27" fmla="*/ 115 h 221"/>
                  <a:gd name="T28" fmla="*/ 86 w 156"/>
                  <a:gd name="T29" fmla="*/ 167 h 221"/>
                  <a:gd name="T30" fmla="*/ 90 w 156"/>
                  <a:gd name="T31" fmla="*/ 210 h 221"/>
                  <a:gd name="T32" fmla="*/ 97 w 156"/>
                  <a:gd name="T33" fmla="*/ 219 h 221"/>
                  <a:gd name="T34" fmla="*/ 106 w 156"/>
                  <a:gd name="T35" fmla="*/ 210 h 221"/>
                  <a:gd name="T36" fmla="*/ 113 w 156"/>
                  <a:gd name="T37" fmla="*/ 178 h 221"/>
                  <a:gd name="T38" fmla="*/ 117 w 156"/>
                  <a:gd name="T39" fmla="*/ 135 h 221"/>
                  <a:gd name="T40" fmla="*/ 124 w 156"/>
                  <a:gd name="T41" fmla="*/ 104 h 221"/>
                  <a:gd name="T42" fmla="*/ 126 w 156"/>
                  <a:gd name="T43" fmla="*/ 85 h 221"/>
                  <a:gd name="T44" fmla="*/ 129 w 156"/>
                  <a:gd name="T45" fmla="*/ 83 h 221"/>
                  <a:gd name="T46" fmla="*/ 133 w 156"/>
                  <a:gd name="T47" fmla="*/ 95 h 221"/>
                  <a:gd name="T48" fmla="*/ 138 w 156"/>
                  <a:gd name="T49" fmla="*/ 122 h 221"/>
                  <a:gd name="T50" fmla="*/ 144 w 156"/>
                  <a:gd name="T51" fmla="*/ 153 h 221"/>
                  <a:gd name="T52" fmla="*/ 149 w 156"/>
                  <a:gd name="T53" fmla="*/ 167 h 221"/>
                  <a:gd name="T54" fmla="*/ 156 w 156"/>
                  <a:gd name="T55" fmla="*/ 164 h 221"/>
                  <a:gd name="T56" fmla="*/ 151 w 156"/>
                  <a:gd name="T57" fmla="*/ 142 h 221"/>
                  <a:gd name="T58" fmla="*/ 144 w 156"/>
                  <a:gd name="T59" fmla="*/ 110 h 221"/>
                  <a:gd name="T60" fmla="*/ 140 w 156"/>
                  <a:gd name="T61" fmla="*/ 83 h 221"/>
                  <a:gd name="T62" fmla="*/ 124 w 156"/>
                  <a:gd name="T63" fmla="*/ 79 h 221"/>
                  <a:gd name="T64" fmla="*/ 115 w 156"/>
                  <a:gd name="T65" fmla="*/ 92 h 221"/>
                  <a:gd name="T66" fmla="*/ 110 w 156"/>
                  <a:gd name="T67" fmla="*/ 131 h 221"/>
                  <a:gd name="T68" fmla="*/ 104 w 156"/>
                  <a:gd name="T69" fmla="*/ 167 h 221"/>
                  <a:gd name="T70" fmla="*/ 99 w 156"/>
                  <a:gd name="T71" fmla="*/ 205 h 221"/>
                  <a:gd name="T72" fmla="*/ 101 w 156"/>
                  <a:gd name="T73" fmla="*/ 212 h 221"/>
                  <a:gd name="T74" fmla="*/ 99 w 156"/>
                  <a:gd name="T75" fmla="*/ 201 h 221"/>
                  <a:gd name="T76" fmla="*/ 92 w 156"/>
                  <a:gd name="T77" fmla="*/ 160 h 221"/>
                  <a:gd name="T78" fmla="*/ 88 w 156"/>
                  <a:gd name="T79" fmla="*/ 95 h 221"/>
                  <a:gd name="T80" fmla="*/ 81 w 156"/>
                  <a:gd name="T81" fmla="*/ 36 h 221"/>
                  <a:gd name="T82" fmla="*/ 74 w 156"/>
                  <a:gd name="T83" fmla="*/ 0 h 221"/>
                  <a:gd name="T84" fmla="*/ 61 w 156"/>
                  <a:gd name="T85" fmla="*/ 22 h 221"/>
                  <a:gd name="T86" fmla="*/ 54 w 156"/>
                  <a:gd name="T87" fmla="*/ 65 h 221"/>
                  <a:gd name="T88" fmla="*/ 50 w 156"/>
                  <a:gd name="T89" fmla="*/ 124 h 221"/>
                  <a:gd name="T90" fmla="*/ 43 w 156"/>
                  <a:gd name="T91" fmla="*/ 173 h 221"/>
                  <a:gd name="T92" fmla="*/ 45 w 156"/>
                  <a:gd name="T93" fmla="*/ 185 h 221"/>
                  <a:gd name="T94" fmla="*/ 43 w 156"/>
                  <a:gd name="T95" fmla="*/ 178 h 221"/>
                  <a:gd name="T96" fmla="*/ 38 w 156"/>
                  <a:gd name="T97" fmla="*/ 146 h 221"/>
                  <a:gd name="T98" fmla="*/ 31 w 156"/>
                  <a:gd name="T99" fmla="*/ 108 h 221"/>
                  <a:gd name="T100" fmla="*/ 27 w 156"/>
                  <a:gd name="T101" fmla="*/ 67 h 221"/>
                  <a:gd name="T102" fmla="*/ 18 w 156"/>
                  <a:gd name="T103" fmla="*/ 52 h 221"/>
                  <a:gd name="T104" fmla="*/ 7 w 156"/>
                  <a:gd name="T105" fmla="*/ 76 h 221"/>
                  <a:gd name="T106" fmla="*/ 0 w 156"/>
                  <a:gd name="T107" fmla="*/ 124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221"/>
                  <a:gd name="T164" fmla="*/ 156 w 156"/>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221">
                    <a:moveTo>
                      <a:pt x="9" y="146"/>
                    </a:moveTo>
                    <a:lnTo>
                      <a:pt x="9" y="124"/>
                    </a:lnTo>
                    <a:lnTo>
                      <a:pt x="11" y="117"/>
                    </a:lnTo>
                    <a:lnTo>
                      <a:pt x="11" y="101"/>
                    </a:lnTo>
                    <a:lnTo>
                      <a:pt x="13" y="95"/>
                    </a:lnTo>
                    <a:lnTo>
                      <a:pt x="13" y="83"/>
                    </a:lnTo>
                    <a:lnTo>
                      <a:pt x="16" y="76"/>
                    </a:lnTo>
                    <a:lnTo>
                      <a:pt x="16" y="67"/>
                    </a:lnTo>
                    <a:lnTo>
                      <a:pt x="18" y="63"/>
                    </a:lnTo>
                    <a:lnTo>
                      <a:pt x="20" y="61"/>
                    </a:lnTo>
                    <a:lnTo>
                      <a:pt x="18" y="58"/>
                    </a:lnTo>
                    <a:lnTo>
                      <a:pt x="18" y="61"/>
                    </a:lnTo>
                    <a:lnTo>
                      <a:pt x="20" y="61"/>
                    </a:lnTo>
                    <a:lnTo>
                      <a:pt x="16" y="58"/>
                    </a:lnTo>
                    <a:lnTo>
                      <a:pt x="16" y="63"/>
                    </a:lnTo>
                    <a:lnTo>
                      <a:pt x="18" y="67"/>
                    </a:lnTo>
                    <a:lnTo>
                      <a:pt x="18" y="74"/>
                    </a:lnTo>
                    <a:lnTo>
                      <a:pt x="20" y="79"/>
                    </a:lnTo>
                    <a:lnTo>
                      <a:pt x="20" y="90"/>
                    </a:lnTo>
                    <a:lnTo>
                      <a:pt x="22" y="97"/>
                    </a:lnTo>
                    <a:lnTo>
                      <a:pt x="22" y="108"/>
                    </a:lnTo>
                    <a:lnTo>
                      <a:pt x="25" y="115"/>
                    </a:lnTo>
                    <a:lnTo>
                      <a:pt x="25" y="128"/>
                    </a:lnTo>
                    <a:lnTo>
                      <a:pt x="27" y="135"/>
                    </a:lnTo>
                    <a:lnTo>
                      <a:pt x="27" y="140"/>
                    </a:lnTo>
                    <a:lnTo>
                      <a:pt x="29" y="146"/>
                    </a:lnTo>
                    <a:lnTo>
                      <a:pt x="29" y="158"/>
                    </a:lnTo>
                    <a:lnTo>
                      <a:pt x="31" y="162"/>
                    </a:lnTo>
                    <a:lnTo>
                      <a:pt x="31" y="169"/>
                    </a:lnTo>
                    <a:lnTo>
                      <a:pt x="34" y="173"/>
                    </a:lnTo>
                    <a:lnTo>
                      <a:pt x="34" y="182"/>
                    </a:lnTo>
                    <a:lnTo>
                      <a:pt x="36" y="185"/>
                    </a:lnTo>
                    <a:lnTo>
                      <a:pt x="36" y="187"/>
                    </a:lnTo>
                    <a:lnTo>
                      <a:pt x="41" y="191"/>
                    </a:lnTo>
                    <a:lnTo>
                      <a:pt x="45" y="194"/>
                    </a:lnTo>
                    <a:lnTo>
                      <a:pt x="47" y="194"/>
                    </a:lnTo>
                    <a:lnTo>
                      <a:pt x="50" y="191"/>
                    </a:lnTo>
                    <a:lnTo>
                      <a:pt x="50" y="185"/>
                    </a:lnTo>
                    <a:lnTo>
                      <a:pt x="52" y="180"/>
                    </a:lnTo>
                    <a:lnTo>
                      <a:pt x="52" y="173"/>
                    </a:lnTo>
                    <a:lnTo>
                      <a:pt x="54" y="167"/>
                    </a:lnTo>
                    <a:lnTo>
                      <a:pt x="54" y="153"/>
                    </a:lnTo>
                    <a:lnTo>
                      <a:pt x="56" y="146"/>
                    </a:lnTo>
                    <a:lnTo>
                      <a:pt x="56" y="131"/>
                    </a:lnTo>
                    <a:lnTo>
                      <a:pt x="59" y="124"/>
                    </a:lnTo>
                    <a:lnTo>
                      <a:pt x="59" y="106"/>
                    </a:lnTo>
                    <a:lnTo>
                      <a:pt x="61" y="99"/>
                    </a:lnTo>
                    <a:lnTo>
                      <a:pt x="61" y="81"/>
                    </a:lnTo>
                    <a:lnTo>
                      <a:pt x="63" y="72"/>
                    </a:lnTo>
                    <a:lnTo>
                      <a:pt x="63" y="65"/>
                    </a:lnTo>
                    <a:lnTo>
                      <a:pt x="65" y="56"/>
                    </a:lnTo>
                    <a:lnTo>
                      <a:pt x="65" y="40"/>
                    </a:lnTo>
                    <a:lnTo>
                      <a:pt x="68" y="34"/>
                    </a:lnTo>
                    <a:lnTo>
                      <a:pt x="68" y="29"/>
                    </a:lnTo>
                    <a:lnTo>
                      <a:pt x="70" y="22"/>
                    </a:lnTo>
                    <a:lnTo>
                      <a:pt x="70" y="13"/>
                    </a:lnTo>
                    <a:lnTo>
                      <a:pt x="72" y="9"/>
                    </a:lnTo>
                    <a:lnTo>
                      <a:pt x="70" y="9"/>
                    </a:lnTo>
                    <a:lnTo>
                      <a:pt x="68" y="4"/>
                    </a:lnTo>
                    <a:lnTo>
                      <a:pt x="68" y="9"/>
                    </a:lnTo>
                    <a:lnTo>
                      <a:pt x="70" y="11"/>
                    </a:lnTo>
                    <a:lnTo>
                      <a:pt x="70" y="18"/>
                    </a:lnTo>
                    <a:lnTo>
                      <a:pt x="72" y="22"/>
                    </a:lnTo>
                    <a:lnTo>
                      <a:pt x="72" y="36"/>
                    </a:lnTo>
                    <a:lnTo>
                      <a:pt x="74" y="43"/>
                    </a:lnTo>
                    <a:lnTo>
                      <a:pt x="74" y="58"/>
                    </a:lnTo>
                    <a:lnTo>
                      <a:pt x="77" y="67"/>
                    </a:lnTo>
                    <a:lnTo>
                      <a:pt x="77" y="85"/>
                    </a:lnTo>
                    <a:lnTo>
                      <a:pt x="79" y="95"/>
                    </a:lnTo>
                    <a:lnTo>
                      <a:pt x="79" y="115"/>
                    </a:lnTo>
                    <a:lnTo>
                      <a:pt x="81" y="124"/>
                    </a:lnTo>
                    <a:lnTo>
                      <a:pt x="81" y="133"/>
                    </a:lnTo>
                    <a:lnTo>
                      <a:pt x="83" y="142"/>
                    </a:lnTo>
                    <a:lnTo>
                      <a:pt x="83" y="160"/>
                    </a:lnTo>
                    <a:lnTo>
                      <a:pt x="86" y="167"/>
                    </a:lnTo>
                    <a:lnTo>
                      <a:pt x="86" y="176"/>
                    </a:lnTo>
                    <a:lnTo>
                      <a:pt x="88" y="182"/>
                    </a:lnTo>
                    <a:lnTo>
                      <a:pt x="88" y="196"/>
                    </a:lnTo>
                    <a:lnTo>
                      <a:pt x="90" y="201"/>
                    </a:lnTo>
                    <a:lnTo>
                      <a:pt x="90" y="210"/>
                    </a:lnTo>
                    <a:lnTo>
                      <a:pt x="92" y="212"/>
                    </a:lnTo>
                    <a:lnTo>
                      <a:pt x="92" y="216"/>
                    </a:lnTo>
                    <a:lnTo>
                      <a:pt x="97" y="219"/>
                    </a:lnTo>
                    <a:lnTo>
                      <a:pt x="95" y="219"/>
                    </a:lnTo>
                    <a:lnTo>
                      <a:pt x="97" y="219"/>
                    </a:lnTo>
                    <a:lnTo>
                      <a:pt x="97" y="221"/>
                    </a:lnTo>
                    <a:lnTo>
                      <a:pt x="104" y="216"/>
                    </a:lnTo>
                    <a:lnTo>
                      <a:pt x="101" y="216"/>
                    </a:lnTo>
                    <a:lnTo>
                      <a:pt x="104" y="216"/>
                    </a:lnTo>
                    <a:lnTo>
                      <a:pt x="106" y="210"/>
                    </a:lnTo>
                    <a:lnTo>
                      <a:pt x="108" y="205"/>
                    </a:lnTo>
                    <a:lnTo>
                      <a:pt x="108" y="198"/>
                    </a:lnTo>
                    <a:lnTo>
                      <a:pt x="110" y="194"/>
                    </a:lnTo>
                    <a:lnTo>
                      <a:pt x="110" y="182"/>
                    </a:lnTo>
                    <a:lnTo>
                      <a:pt x="113" y="178"/>
                    </a:lnTo>
                    <a:lnTo>
                      <a:pt x="113" y="167"/>
                    </a:lnTo>
                    <a:lnTo>
                      <a:pt x="115" y="160"/>
                    </a:lnTo>
                    <a:lnTo>
                      <a:pt x="115" y="149"/>
                    </a:lnTo>
                    <a:lnTo>
                      <a:pt x="117" y="142"/>
                    </a:lnTo>
                    <a:lnTo>
                      <a:pt x="117" y="135"/>
                    </a:lnTo>
                    <a:lnTo>
                      <a:pt x="119" y="131"/>
                    </a:lnTo>
                    <a:lnTo>
                      <a:pt x="119" y="119"/>
                    </a:lnTo>
                    <a:lnTo>
                      <a:pt x="122" y="113"/>
                    </a:lnTo>
                    <a:lnTo>
                      <a:pt x="122" y="108"/>
                    </a:lnTo>
                    <a:lnTo>
                      <a:pt x="124" y="104"/>
                    </a:lnTo>
                    <a:lnTo>
                      <a:pt x="124" y="97"/>
                    </a:lnTo>
                    <a:lnTo>
                      <a:pt x="126" y="95"/>
                    </a:lnTo>
                    <a:lnTo>
                      <a:pt x="126" y="90"/>
                    </a:lnTo>
                    <a:lnTo>
                      <a:pt x="129" y="88"/>
                    </a:lnTo>
                    <a:lnTo>
                      <a:pt x="126" y="85"/>
                    </a:lnTo>
                    <a:lnTo>
                      <a:pt x="126" y="88"/>
                    </a:lnTo>
                    <a:lnTo>
                      <a:pt x="129" y="88"/>
                    </a:lnTo>
                    <a:lnTo>
                      <a:pt x="129" y="85"/>
                    </a:lnTo>
                    <a:lnTo>
                      <a:pt x="131" y="83"/>
                    </a:lnTo>
                    <a:lnTo>
                      <a:pt x="129" y="83"/>
                    </a:lnTo>
                    <a:lnTo>
                      <a:pt x="131" y="83"/>
                    </a:lnTo>
                    <a:lnTo>
                      <a:pt x="129" y="85"/>
                    </a:lnTo>
                    <a:lnTo>
                      <a:pt x="131" y="88"/>
                    </a:lnTo>
                    <a:lnTo>
                      <a:pt x="131" y="92"/>
                    </a:lnTo>
                    <a:lnTo>
                      <a:pt x="133" y="95"/>
                    </a:lnTo>
                    <a:lnTo>
                      <a:pt x="133" y="99"/>
                    </a:lnTo>
                    <a:lnTo>
                      <a:pt x="135" y="104"/>
                    </a:lnTo>
                    <a:lnTo>
                      <a:pt x="135" y="110"/>
                    </a:lnTo>
                    <a:lnTo>
                      <a:pt x="138" y="115"/>
                    </a:lnTo>
                    <a:lnTo>
                      <a:pt x="138" y="122"/>
                    </a:lnTo>
                    <a:lnTo>
                      <a:pt x="140" y="126"/>
                    </a:lnTo>
                    <a:lnTo>
                      <a:pt x="140" y="135"/>
                    </a:lnTo>
                    <a:lnTo>
                      <a:pt x="142" y="142"/>
                    </a:lnTo>
                    <a:lnTo>
                      <a:pt x="142" y="146"/>
                    </a:lnTo>
                    <a:lnTo>
                      <a:pt x="144" y="153"/>
                    </a:lnTo>
                    <a:lnTo>
                      <a:pt x="144" y="158"/>
                    </a:lnTo>
                    <a:lnTo>
                      <a:pt x="147" y="167"/>
                    </a:lnTo>
                    <a:lnTo>
                      <a:pt x="147" y="164"/>
                    </a:lnTo>
                    <a:lnTo>
                      <a:pt x="147" y="167"/>
                    </a:lnTo>
                    <a:lnTo>
                      <a:pt x="149" y="167"/>
                    </a:lnTo>
                    <a:lnTo>
                      <a:pt x="149" y="169"/>
                    </a:lnTo>
                    <a:lnTo>
                      <a:pt x="153" y="169"/>
                    </a:lnTo>
                    <a:lnTo>
                      <a:pt x="153" y="167"/>
                    </a:lnTo>
                    <a:lnTo>
                      <a:pt x="156" y="167"/>
                    </a:lnTo>
                    <a:lnTo>
                      <a:pt x="156" y="164"/>
                    </a:lnTo>
                    <a:lnTo>
                      <a:pt x="156" y="162"/>
                    </a:lnTo>
                    <a:lnTo>
                      <a:pt x="153" y="158"/>
                    </a:lnTo>
                    <a:lnTo>
                      <a:pt x="153" y="153"/>
                    </a:lnTo>
                    <a:lnTo>
                      <a:pt x="151" y="146"/>
                    </a:lnTo>
                    <a:lnTo>
                      <a:pt x="151" y="142"/>
                    </a:lnTo>
                    <a:lnTo>
                      <a:pt x="149" y="135"/>
                    </a:lnTo>
                    <a:lnTo>
                      <a:pt x="149" y="126"/>
                    </a:lnTo>
                    <a:lnTo>
                      <a:pt x="147" y="122"/>
                    </a:lnTo>
                    <a:lnTo>
                      <a:pt x="147" y="115"/>
                    </a:lnTo>
                    <a:lnTo>
                      <a:pt x="144" y="110"/>
                    </a:lnTo>
                    <a:lnTo>
                      <a:pt x="144" y="104"/>
                    </a:lnTo>
                    <a:lnTo>
                      <a:pt x="142" y="99"/>
                    </a:lnTo>
                    <a:lnTo>
                      <a:pt x="142" y="90"/>
                    </a:lnTo>
                    <a:lnTo>
                      <a:pt x="140" y="88"/>
                    </a:lnTo>
                    <a:lnTo>
                      <a:pt x="140" y="83"/>
                    </a:lnTo>
                    <a:lnTo>
                      <a:pt x="135" y="79"/>
                    </a:lnTo>
                    <a:lnTo>
                      <a:pt x="124" y="79"/>
                    </a:lnTo>
                    <a:lnTo>
                      <a:pt x="122" y="83"/>
                    </a:lnTo>
                    <a:lnTo>
                      <a:pt x="124" y="81"/>
                    </a:lnTo>
                    <a:lnTo>
                      <a:pt x="124" y="79"/>
                    </a:lnTo>
                    <a:lnTo>
                      <a:pt x="126" y="79"/>
                    </a:lnTo>
                    <a:lnTo>
                      <a:pt x="122" y="81"/>
                    </a:lnTo>
                    <a:lnTo>
                      <a:pt x="117" y="85"/>
                    </a:lnTo>
                    <a:lnTo>
                      <a:pt x="117" y="90"/>
                    </a:lnTo>
                    <a:lnTo>
                      <a:pt x="115" y="92"/>
                    </a:lnTo>
                    <a:lnTo>
                      <a:pt x="115" y="104"/>
                    </a:lnTo>
                    <a:lnTo>
                      <a:pt x="113" y="108"/>
                    </a:lnTo>
                    <a:lnTo>
                      <a:pt x="113" y="113"/>
                    </a:lnTo>
                    <a:lnTo>
                      <a:pt x="110" y="119"/>
                    </a:lnTo>
                    <a:lnTo>
                      <a:pt x="110" y="131"/>
                    </a:lnTo>
                    <a:lnTo>
                      <a:pt x="108" y="135"/>
                    </a:lnTo>
                    <a:lnTo>
                      <a:pt x="108" y="142"/>
                    </a:lnTo>
                    <a:lnTo>
                      <a:pt x="106" y="149"/>
                    </a:lnTo>
                    <a:lnTo>
                      <a:pt x="106" y="160"/>
                    </a:lnTo>
                    <a:lnTo>
                      <a:pt x="104" y="167"/>
                    </a:lnTo>
                    <a:lnTo>
                      <a:pt x="104" y="178"/>
                    </a:lnTo>
                    <a:lnTo>
                      <a:pt x="101" y="182"/>
                    </a:lnTo>
                    <a:lnTo>
                      <a:pt x="101" y="194"/>
                    </a:lnTo>
                    <a:lnTo>
                      <a:pt x="99" y="198"/>
                    </a:lnTo>
                    <a:lnTo>
                      <a:pt x="99" y="205"/>
                    </a:lnTo>
                    <a:lnTo>
                      <a:pt x="97" y="210"/>
                    </a:lnTo>
                    <a:lnTo>
                      <a:pt x="99" y="212"/>
                    </a:lnTo>
                    <a:lnTo>
                      <a:pt x="97" y="212"/>
                    </a:lnTo>
                    <a:lnTo>
                      <a:pt x="95" y="216"/>
                    </a:lnTo>
                    <a:lnTo>
                      <a:pt x="101" y="212"/>
                    </a:lnTo>
                    <a:lnTo>
                      <a:pt x="104" y="214"/>
                    </a:lnTo>
                    <a:lnTo>
                      <a:pt x="101" y="214"/>
                    </a:lnTo>
                    <a:lnTo>
                      <a:pt x="101" y="207"/>
                    </a:lnTo>
                    <a:lnTo>
                      <a:pt x="99" y="205"/>
                    </a:lnTo>
                    <a:lnTo>
                      <a:pt x="99" y="201"/>
                    </a:lnTo>
                    <a:lnTo>
                      <a:pt x="97" y="196"/>
                    </a:lnTo>
                    <a:lnTo>
                      <a:pt x="97" y="182"/>
                    </a:lnTo>
                    <a:lnTo>
                      <a:pt x="95" y="176"/>
                    </a:lnTo>
                    <a:lnTo>
                      <a:pt x="95" y="167"/>
                    </a:lnTo>
                    <a:lnTo>
                      <a:pt x="92" y="160"/>
                    </a:lnTo>
                    <a:lnTo>
                      <a:pt x="92" y="142"/>
                    </a:lnTo>
                    <a:lnTo>
                      <a:pt x="90" y="133"/>
                    </a:lnTo>
                    <a:lnTo>
                      <a:pt x="90" y="124"/>
                    </a:lnTo>
                    <a:lnTo>
                      <a:pt x="88" y="115"/>
                    </a:lnTo>
                    <a:lnTo>
                      <a:pt x="88" y="95"/>
                    </a:lnTo>
                    <a:lnTo>
                      <a:pt x="86" y="85"/>
                    </a:lnTo>
                    <a:lnTo>
                      <a:pt x="86" y="67"/>
                    </a:lnTo>
                    <a:lnTo>
                      <a:pt x="83" y="58"/>
                    </a:lnTo>
                    <a:lnTo>
                      <a:pt x="83" y="43"/>
                    </a:lnTo>
                    <a:lnTo>
                      <a:pt x="81" y="36"/>
                    </a:lnTo>
                    <a:lnTo>
                      <a:pt x="81" y="22"/>
                    </a:lnTo>
                    <a:lnTo>
                      <a:pt x="79" y="18"/>
                    </a:lnTo>
                    <a:lnTo>
                      <a:pt x="79" y="7"/>
                    </a:lnTo>
                    <a:lnTo>
                      <a:pt x="77" y="4"/>
                    </a:lnTo>
                    <a:lnTo>
                      <a:pt x="74" y="0"/>
                    </a:lnTo>
                    <a:lnTo>
                      <a:pt x="68" y="0"/>
                    </a:lnTo>
                    <a:lnTo>
                      <a:pt x="63" y="4"/>
                    </a:lnTo>
                    <a:lnTo>
                      <a:pt x="63" y="9"/>
                    </a:lnTo>
                    <a:lnTo>
                      <a:pt x="61" y="13"/>
                    </a:lnTo>
                    <a:lnTo>
                      <a:pt x="61" y="22"/>
                    </a:lnTo>
                    <a:lnTo>
                      <a:pt x="59" y="29"/>
                    </a:lnTo>
                    <a:lnTo>
                      <a:pt x="59" y="34"/>
                    </a:lnTo>
                    <a:lnTo>
                      <a:pt x="56" y="40"/>
                    </a:lnTo>
                    <a:lnTo>
                      <a:pt x="56" y="56"/>
                    </a:lnTo>
                    <a:lnTo>
                      <a:pt x="54" y="65"/>
                    </a:lnTo>
                    <a:lnTo>
                      <a:pt x="54" y="72"/>
                    </a:lnTo>
                    <a:lnTo>
                      <a:pt x="52" y="81"/>
                    </a:lnTo>
                    <a:lnTo>
                      <a:pt x="52" y="99"/>
                    </a:lnTo>
                    <a:lnTo>
                      <a:pt x="50" y="106"/>
                    </a:lnTo>
                    <a:lnTo>
                      <a:pt x="50" y="124"/>
                    </a:lnTo>
                    <a:lnTo>
                      <a:pt x="47" y="131"/>
                    </a:lnTo>
                    <a:lnTo>
                      <a:pt x="47" y="146"/>
                    </a:lnTo>
                    <a:lnTo>
                      <a:pt x="45" y="153"/>
                    </a:lnTo>
                    <a:lnTo>
                      <a:pt x="45" y="167"/>
                    </a:lnTo>
                    <a:lnTo>
                      <a:pt x="43" y="173"/>
                    </a:lnTo>
                    <a:lnTo>
                      <a:pt x="43" y="180"/>
                    </a:lnTo>
                    <a:lnTo>
                      <a:pt x="41" y="185"/>
                    </a:lnTo>
                    <a:lnTo>
                      <a:pt x="41" y="189"/>
                    </a:lnTo>
                    <a:lnTo>
                      <a:pt x="41" y="187"/>
                    </a:lnTo>
                    <a:lnTo>
                      <a:pt x="45" y="185"/>
                    </a:lnTo>
                    <a:lnTo>
                      <a:pt x="45" y="187"/>
                    </a:lnTo>
                    <a:lnTo>
                      <a:pt x="47" y="185"/>
                    </a:lnTo>
                    <a:lnTo>
                      <a:pt x="45" y="182"/>
                    </a:lnTo>
                    <a:lnTo>
                      <a:pt x="45" y="180"/>
                    </a:lnTo>
                    <a:lnTo>
                      <a:pt x="43" y="178"/>
                    </a:lnTo>
                    <a:lnTo>
                      <a:pt x="43" y="173"/>
                    </a:lnTo>
                    <a:lnTo>
                      <a:pt x="41" y="169"/>
                    </a:lnTo>
                    <a:lnTo>
                      <a:pt x="41" y="162"/>
                    </a:lnTo>
                    <a:lnTo>
                      <a:pt x="38" y="158"/>
                    </a:lnTo>
                    <a:lnTo>
                      <a:pt x="38" y="146"/>
                    </a:lnTo>
                    <a:lnTo>
                      <a:pt x="36" y="140"/>
                    </a:lnTo>
                    <a:lnTo>
                      <a:pt x="36" y="135"/>
                    </a:lnTo>
                    <a:lnTo>
                      <a:pt x="34" y="128"/>
                    </a:lnTo>
                    <a:lnTo>
                      <a:pt x="34" y="115"/>
                    </a:lnTo>
                    <a:lnTo>
                      <a:pt x="31" y="108"/>
                    </a:lnTo>
                    <a:lnTo>
                      <a:pt x="31" y="97"/>
                    </a:lnTo>
                    <a:lnTo>
                      <a:pt x="29" y="90"/>
                    </a:lnTo>
                    <a:lnTo>
                      <a:pt x="29" y="79"/>
                    </a:lnTo>
                    <a:lnTo>
                      <a:pt x="27" y="74"/>
                    </a:lnTo>
                    <a:lnTo>
                      <a:pt x="27" y="67"/>
                    </a:lnTo>
                    <a:lnTo>
                      <a:pt x="25" y="63"/>
                    </a:lnTo>
                    <a:lnTo>
                      <a:pt x="25" y="56"/>
                    </a:lnTo>
                    <a:lnTo>
                      <a:pt x="20" y="54"/>
                    </a:lnTo>
                    <a:lnTo>
                      <a:pt x="16" y="52"/>
                    </a:lnTo>
                    <a:lnTo>
                      <a:pt x="18" y="52"/>
                    </a:lnTo>
                    <a:lnTo>
                      <a:pt x="13" y="54"/>
                    </a:lnTo>
                    <a:lnTo>
                      <a:pt x="9" y="58"/>
                    </a:lnTo>
                    <a:lnTo>
                      <a:pt x="9" y="63"/>
                    </a:lnTo>
                    <a:lnTo>
                      <a:pt x="7" y="67"/>
                    </a:lnTo>
                    <a:lnTo>
                      <a:pt x="7" y="76"/>
                    </a:lnTo>
                    <a:lnTo>
                      <a:pt x="4" y="83"/>
                    </a:lnTo>
                    <a:lnTo>
                      <a:pt x="4" y="95"/>
                    </a:lnTo>
                    <a:lnTo>
                      <a:pt x="2" y="101"/>
                    </a:lnTo>
                    <a:lnTo>
                      <a:pt x="2" y="117"/>
                    </a:lnTo>
                    <a:lnTo>
                      <a:pt x="0" y="124"/>
                    </a:lnTo>
                    <a:lnTo>
                      <a:pt x="0" y="146"/>
                    </a:lnTo>
                    <a:lnTo>
                      <a:pt x="9" y="14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1" name="Freeform 187"/>
              <p:cNvSpPr>
                <a:spLocks/>
              </p:cNvSpPr>
              <p:nvPr/>
            </p:nvSpPr>
            <p:spPr bwMode="auto">
              <a:xfrm>
                <a:off x="3297" y="3412"/>
                <a:ext cx="293" cy="223"/>
              </a:xfrm>
              <a:custGeom>
                <a:avLst/>
                <a:gdLst>
                  <a:gd name="T0" fmla="*/ 13 w 293"/>
                  <a:gd name="T1" fmla="*/ 94 h 223"/>
                  <a:gd name="T2" fmla="*/ 22 w 293"/>
                  <a:gd name="T3" fmla="*/ 40 h 223"/>
                  <a:gd name="T4" fmla="*/ 29 w 293"/>
                  <a:gd name="T5" fmla="*/ 38 h 223"/>
                  <a:gd name="T6" fmla="*/ 38 w 293"/>
                  <a:gd name="T7" fmla="*/ 133 h 223"/>
                  <a:gd name="T8" fmla="*/ 49 w 293"/>
                  <a:gd name="T9" fmla="*/ 207 h 223"/>
                  <a:gd name="T10" fmla="*/ 63 w 293"/>
                  <a:gd name="T11" fmla="*/ 216 h 223"/>
                  <a:gd name="T12" fmla="*/ 74 w 293"/>
                  <a:gd name="T13" fmla="*/ 148 h 223"/>
                  <a:gd name="T14" fmla="*/ 83 w 293"/>
                  <a:gd name="T15" fmla="*/ 74 h 223"/>
                  <a:gd name="T16" fmla="*/ 85 w 293"/>
                  <a:gd name="T17" fmla="*/ 67 h 223"/>
                  <a:gd name="T18" fmla="*/ 94 w 293"/>
                  <a:gd name="T19" fmla="*/ 124 h 223"/>
                  <a:gd name="T20" fmla="*/ 108 w 293"/>
                  <a:gd name="T21" fmla="*/ 169 h 223"/>
                  <a:gd name="T22" fmla="*/ 124 w 293"/>
                  <a:gd name="T23" fmla="*/ 117 h 223"/>
                  <a:gd name="T24" fmla="*/ 135 w 293"/>
                  <a:gd name="T25" fmla="*/ 33 h 223"/>
                  <a:gd name="T26" fmla="*/ 142 w 293"/>
                  <a:gd name="T27" fmla="*/ 29 h 223"/>
                  <a:gd name="T28" fmla="*/ 151 w 293"/>
                  <a:gd name="T29" fmla="*/ 135 h 223"/>
                  <a:gd name="T30" fmla="*/ 171 w 293"/>
                  <a:gd name="T31" fmla="*/ 164 h 223"/>
                  <a:gd name="T32" fmla="*/ 180 w 293"/>
                  <a:gd name="T33" fmla="*/ 103 h 223"/>
                  <a:gd name="T34" fmla="*/ 191 w 293"/>
                  <a:gd name="T35" fmla="*/ 63 h 223"/>
                  <a:gd name="T36" fmla="*/ 191 w 293"/>
                  <a:gd name="T37" fmla="*/ 76 h 223"/>
                  <a:gd name="T38" fmla="*/ 200 w 293"/>
                  <a:gd name="T39" fmla="*/ 166 h 223"/>
                  <a:gd name="T40" fmla="*/ 214 w 293"/>
                  <a:gd name="T41" fmla="*/ 218 h 223"/>
                  <a:gd name="T42" fmla="*/ 227 w 293"/>
                  <a:gd name="T43" fmla="*/ 194 h 223"/>
                  <a:gd name="T44" fmla="*/ 236 w 293"/>
                  <a:gd name="T45" fmla="*/ 83 h 223"/>
                  <a:gd name="T46" fmla="*/ 248 w 293"/>
                  <a:gd name="T47" fmla="*/ 9 h 223"/>
                  <a:gd name="T48" fmla="*/ 243 w 293"/>
                  <a:gd name="T49" fmla="*/ 11 h 223"/>
                  <a:gd name="T50" fmla="*/ 255 w 293"/>
                  <a:gd name="T51" fmla="*/ 92 h 223"/>
                  <a:gd name="T52" fmla="*/ 264 w 293"/>
                  <a:gd name="T53" fmla="*/ 160 h 223"/>
                  <a:gd name="T54" fmla="*/ 282 w 293"/>
                  <a:gd name="T55" fmla="*/ 153 h 223"/>
                  <a:gd name="T56" fmla="*/ 293 w 293"/>
                  <a:gd name="T57" fmla="*/ 83 h 223"/>
                  <a:gd name="T58" fmla="*/ 273 w 293"/>
                  <a:gd name="T59" fmla="*/ 153 h 223"/>
                  <a:gd name="T60" fmla="*/ 273 w 293"/>
                  <a:gd name="T61" fmla="*/ 153 h 223"/>
                  <a:gd name="T62" fmla="*/ 261 w 293"/>
                  <a:gd name="T63" fmla="*/ 83 h 223"/>
                  <a:gd name="T64" fmla="*/ 250 w 293"/>
                  <a:gd name="T65" fmla="*/ 4 h 223"/>
                  <a:gd name="T66" fmla="*/ 236 w 293"/>
                  <a:gd name="T67" fmla="*/ 13 h 223"/>
                  <a:gd name="T68" fmla="*/ 227 w 293"/>
                  <a:gd name="T69" fmla="*/ 92 h 223"/>
                  <a:gd name="T70" fmla="*/ 216 w 293"/>
                  <a:gd name="T71" fmla="*/ 200 h 223"/>
                  <a:gd name="T72" fmla="*/ 216 w 293"/>
                  <a:gd name="T73" fmla="*/ 214 h 223"/>
                  <a:gd name="T74" fmla="*/ 209 w 293"/>
                  <a:gd name="T75" fmla="*/ 157 h 223"/>
                  <a:gd name="T76" fmla="*/ 198 w 293"/>
                  <a:gd name="T77" fmla="*/ 72 h 223"/>
                  <a:gd name="T78" fmla="*/ 178 w 293"/>
                  <a:gd name="T79" fmla="*/ 72 h 223"/>
                  <a:gd name="T80" fmla="*/ 169 w 293"/>
                  <a:gd name="T81" fmla="*/ 130 h 223"/>
                  <a:gd name="T82" fmla="*/ 164 w 293"/>
                  <a:gd name="T83" fmla="*/ 155 h 223"/>
                  <a:gd name="T84" fmla="*/ 153 w 293"/>
                  <a:gd name="T85" fmla="*/ 67 h 223"/>
                  <a:gd name="T86" fmla="*/ 135 w 293"/>
                  <a:gd name="T87" fmla="*/ 2 h 223"/>
                  <a:gd name="T88" fmla="*/ 121 w 293"/>
                  <a:gd name="T89" fmla="*/ 58 h 223"/>
                  <a:gd name="T90" fmla="*/ 112 w 293"/>
                  <a:gd name="T91" fmla="*/ 146 h 223"/>
                  <a:gd name="T92" fmla="*/ 110 w 293"/>
                  <a:gd name="T93" fmla="*/ 155 h 223"/>
                  <a:gd name="T94" fmla="*/ 101 w 293"/>
                  <a:gd name="T95" fmla="*/ 103 h 223"/>
                  <a:gd name="T96" fmla="*/ 85 w 293"/>
                  <a:gd name="T97" fmla="*/ 54 h 223"/>
                  <a:gd name="T98" fmla="*/ 72 w 293"/>
                  <a:gd name="T99" fmla="*/ 88 h 223"/>
                  <a:gd name="T100" fmla="*/ 63 w 293"/>
                  <a:gd name="T101" fmla="*/ 169 h 223"/>
                  <a:gd name="T102" fmla="*/ 56 w 293"/>
                  <a:gd name="T103" fmla="*/ 216 h 223"/>
                  <a:gd name="T104" fmla="*/ 54 w 293"/>
                  <a:gd name="T105" fmla="*/ 180 h 223"/>
                  <a:gd name="T106" fmla="*/ 42 w 293"/>
                  <a:gd name="T107" fmla="*/ 85 h 223"/>
                  <a:gd name="T108" fmla="*/ 29 w 293"/>
                  <a:gd name="T109" fmla="*/ 22 h 223"/>
                  <a:gd name="T110" fmla="*/ 9 w 293"/>
                  <a:gd name="T111" fmla="*/ 63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223"/>
                  <a:gd name="T170" fmla="*/ 293 w 293"/>
                  <a:gd name="T171" fmla="*/ 223 h 2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223">
                    <a:moveTo>
                      <a:pt x="0" y="139"/>
                    </a:moveTo>
                    <a:lnTo>
                      <a:pt x="0" y="142"/>
                    </a:lnTo>
                    <a:lnTo>
                      <a:pt x="2" y="144"/>
                    </a:lnTo>
                    <a:lnTo>
                      <a:pt x="6" y="144"/>
                    </a:lnTo>
                    <a:lnTo>
                      <a:pt x="9" y="142"/>
                    </a:lnTo>
                    <a:lnTo>
                      <a:pt x="9" y="124"/>
                    </a:lnTo>
                    <a:lnTo>
                      <a:pt x="11" y="115"/>
                    </a:lnTo>
                    <a:lnTo>
                      <a:pt x="11" y="101"/>
                    </a:lnTo>
                    <a:lnTo>
                      <a:pt x="13" y="94"/>
                    </a:lnTo>
                    <a:lnTo>
                      <a:pt x="13" y="83"/>
                    </a:lnTo>
                    <a:lnTo>
                      <a:pt x="15" y="76"/>
                    </a:lnTo>
                    <a:lnTo>
                      <a:pt x="15" y="67"/>
                    </a:lnTo>
                    <a:lnTo>
                      <a:pt x="18" y="63"/>
                    </a:lnTo>
                    <a:lnTo>
                      <a:pt x="18" y="54"/>
                    </a:lnTo>
                    <a:lnTo>
                      <a:pt x="20" y="49"/>
                    </a:lnTo>
                    <a:lnTo>
                      <a:pt x="20" y="45"/>
                    </a:lnTo>
                    <a:lnTo>
                      <a:pt x="22" y="42"/>
                    </a:lnTo>
                    <a:lnTo>
                      <a:pt x="22" y="40"/>
                    </a:lnTo>
                    <a:lnTo>
                      <a:pt x="24" y="38"/>
                    </a:lnTo>
                    <a:lnTo>
                      <a:pt x="24" y="33"/>
                    </a:lnTo>
                    <a:lnTo>
                      <a:pt x="27" y="31"/>
                    </a:lnTo>
                    <a:lnTo>
                      <a:pt x="24" y="31"/>
                    </a:lnTo>
                    <a:lnTo>
                      <a:pt x="29" y="33"/>
                    </a:lnTo>
                    <a:lnTo>
                      <a:pt x="27" y="33"/>
                    </a:lnTo>
                    <a:lnTo>
                      <a:pt x="27" y="31"/>
                    </a:lnTo>
                    <a:lnTo>
                      <a:pt x="27" y="33"/>
                    </a:lnTo>
                    <a:lnTo>
                      <a:pt x="29" y="38"/>
                    </a:lnTo>
                    <a:lnTo>
                      <a:pt x="29" y="47"/>
                    </a:lnTo>
                    <a:lnTo>
                      <a:pt x="31" y="51"/>
                    </a:lnTo>
                    <a:lnTo>
                      <a:pt x="31" y="63"/>
                    </a:lnTo>
                    <a:lnTo>
                      <a:pt x="33" y="70"/>
                    </a:lnTo>
                    <a:lnTo>
                      <a:pt x="33" y="85"/>
                    </a:lnTo>
                    <a:lnTo>
                      <a:pt x="36" y="92"/>
                    </a:lnTo>
                    <a:lnTo>
                      <a:pt x="36" y="108"/>
                    </a:lnTo>
                    <a:lnTo>
                      <a:pt x="38" y="117"/>
                    </a:lnTo>
                    <a:lnTo>
                      <a:pt x="38" y="133"/>
                    </a:lnTo>
                    <a:lnTo>
                      <a:pt x="40" y="142"/>
                    </a:lnTo>
                    <a:lnTo>
                      <a:pt x="40" y="151"/>
                    </a:lnTo>
                    <a:lnTo>
                      <a:pt x="42" y="157"/>
                    </a:lnTo>
                    <a:lnTo>
                      <a:pt x="42" y="173"/>
                    </a:lnTo>
                    <a:lnTo>
                      <a:pt x="45" y="180"/>
                    </a:lnTo>
                    <a:lnTo>
                      <a:pt x="45" y="187"/>
                    </a:lnTo>
                    <a:lnTo>
                      <a:pt x="47" y="194"/>
                    </a:lnTo>
                    <a:lnTo>
                      <a:pt x="47" y="203"/>
                    </a:lnTo>
                    <a:lnTo>
                      <a:pt x="49" y="207"/>
                    </a:lnTo>
                    <a:lnTo>
                      <a:pt x="49" y="214"/>
                    </a:lnTo>
                    <a:lnTo>
                      <a:pt x="51" y="216"/>
                    </a:lnTo>
                    <a:lnTo>
                      <a:pt x="51" y="218"/>
                    </a:lnTo>
                    <a:lnTo>
                      <a:pt x="56" y="221"/>
                    </a:lnTo>
                    <a:lnTo>
                      <a:pt x="56" y="223"/>
                    </a:lnTo>
                    <a:lnTo>
                      <a:pt x="60" y="223"/>
                    </a:lnTo>
                    <a:lnTo>
                      <a:pt x="60" y="221"/>
                    </a:lnTo>
                    <a:lnTo>
                      <a:pt x="63" y="218"/>
                    </a:lnTo>
                    <a:lnTo>
                      <a:pt x="63" y="216"/>
                    </a:lnTo>
                    <a:lnTo>
                      <a:pt x="65" y="212"/>
                    </a:lnTo>
                    <a:lnTo>
                      <a:pt x="65" y="207"/>
                    </a:lnTo>
                    <a:lnTo>
                      <a:pt x="67" y="203"/>
                    </a:lnTo>
                    <a:lnTo>
                      <a:pt x="67" y="191"/>
                    </a:lnTo>
                    <a:lnTo>
                      <a:pt x="70" y="187"/>
                    </a:lnTo>
                    <a:lnTo>
                      <a:pt x="70" y="176"/>
                    </a:lnTo>
                    <a:lnTo>
                      <a:pt x="72" y="169"/>
                    </a:lnTo>
                    <a:lnTo>
                      <a:pt x="72" y="155"/>
                    </a:lnTo>
                    <a:lnTo>
                      <a:pt x="74" y="148"/>
                    </a:lnTo>
                    <a:lnTo>
                      <a:pt x="74" y="135"/>
                    </a:lnTo>
                    <a:lnTo>
                      <a:pt x="76" y="128"/>
                    </a:lnTo>
                    <a:lnTo>
                      <a:pt x="76" y="121"/>
                    </a:lnTo>
                    <a:lnTo>
                      <a:pt x="79" y="115"/>
                    </a:lnTo>
                    <a:lnTo>
                      <a:pt x="79" y="101"/>
                    </a:lnTo>
                    <a:lnTo>
                      <a:pt x="81" y="94"/>
                    </a:lnTo>
                    <a:lnTo>
                      <a:pt x="81" y="88"/>
                    </a:lnTo>
                    <a:lnTo>
                      <a:pt x="83" y="83"/>
                    </a:lnTo>
                    <a:lnTo>
                      <a:pt x="83" y="74"/>
                    </a:lnTo>
                    <a:lnTo>
                      <a:pt x="85" y="70"/>
                    </a:lnTo>
                    <a:lnTo>
                      <a:pt x="85" y="67"/>
                    </a:lnTo>
                    <a:lnTo>
                      <a:pt x="88" y="65"/>
                    </a:lnTo>
                    <a:lnTo>
                      <a:pt x="88" y="60"/>
                    </a:lnTo>
                    <a:lnTo>
                      <a:pt x="90" y="60"/>
                    </a:lnTo>
                    <a:lnTo>
                      <a:pt x="85" y="63"/>
                    </a:lnTo>
                    <a:lnTo>
                      <a:pt x="85" y="60"/>
                    </a:lnTo>
                    <a:lnTo>
                      <a:pt x="83" y="65"/>
                    </a:lnTo>
                    <a:lnTo>
                      <a:pt x="85" y="67"/>
                    </a:lnTo>
                    <a:lnTo>
                      <a:pt x="85" y="74"/>
                    </a:lnTo>
                    <a:lnTo>
                      <a:pt x="88" y="76"/>
                    </a:lnTo>
                    <a:lnTo>
                      <a:pt x="88" y="83"/>
                    </a:lnTo>
                    <a:lnTo>
                      <a:pt x="90" y="88"/>
                    </a:lnTo>
                    <a:lnTo>
                      <a:pt x="90" y="99"/>
                    </a:lnTo>
                    <a:lnTo>
                      <a:pt x="92" y="103"/>
                    </a:lnTo>
                    <a:lnTo>
                      <a:pt x="92" y="115"/>
                    </a:lnTo>
                    <a:lnTo>
                      <a:pt x="94" y="119"/>
                    </a:lnTo>
                    <a:lnTo>
                      <a:pt x="94" y="124"/>
                    </a:lnTo>
                    <a:lnTo>
                      <a:pt x="97" y="130"/>
                    </a:lnTo>
                    <a:lnTo>
                      <a:pt x="97" y="139"/>
                    </a:lnTo>
                    <a:lnTo>
                      <a:pt x="99" y="144"/>
                    </a:lnTo>
                    <a:lnTo>
                      <a:pt x="99" y="151"/>
                    </a:lnTo>
                    <a:lnTo>
                      <a:pt x="101" y="153"/>
                    </a:lnTo>
                    <a:lnTo>
                      <a:pt x="101" y="160"/>
                    </a:lnTo>
                    <a:lnTo>
                      <a:pt x="103" y="162"/>
                    </a:lnTo>
                    <a:lnTo>
                      <a:pt x="103" y="164"/>
                    </a:lnTo>
                    <a:lnTo>
                      <a:pt x="108" y="169"/>
                    </a:lnTo>
                    <a:lnTo>
                      <a:pt x="115" y="169"/>
                    </a:lnTo>
                    <a:lnTo>
                      <a:pt x="117" y="166"/>
                    </a:lnTo>
                    <a:lnTo>
                      <a:pt x="117" y="162"/>
                    </a:lnTo>
                    <a:lnTo>
                      <a:pt x="119" y="160"/>
                    </a:lnTo>
                    <a:lnTo>
                      <a:pt x="119" y="151"/>
                    </a:lnTo>
                    <a:lnTo>
                      <a:pt x="121" y="146"/>
                    </a:lnTo>
                    <a:lnTo>
                      <a:pt x="121" y="135"/>
                    </a:lnTo>
                    <a:lnTo>
                      <a:pt x="124" y="128"/>
                    </a:lnTo>
                    <a:lnTo>
                      <a:pt x="124" y="117"/>
                    </a:lnTo>
                    <a:lnTo>
                      <a:pt x="126" y="110"/>
                    </a:lnTo>
                    <a:lnTo>
                      <a:pt x="126" y="94"/>
                    </a:lnTo>
                    <a:lnTo>
                      <a:pt x="128" y="88"/>
                    </a:lnTo>
                    <a:lnTo>
                      <a:pt x="128" y="74"/>
                    </a:lnTo>
                    <a:lnTo>
                      <a:pt x="130" y="67"/>
                    </a:lnTo>
                    <a:lnTo>
                      <a:pt x="130" y="58"/>
                    </a:lnTo>
                    <a:lnTo>
                      <a:pt x="133" y="51"/>
                    </a:lnTo>
                    <a:lnTo>
                      <a:pt x="133" y="40"/>
                    </a:lnTo>
                    <a:lnTo>
                      <a:pt x="135" y="33"/>
                    </a:lnTo>
                    <a:lnTo>
                      <a:pt x="135" y="29"/>
                    </a:lnTo>
                    <a:lnTo>
                      <a:pt x="137" y="22"/>
                    </a:lnTo>
                    <a:lnTo>
                      <a:pt x="137" y="15"/>
                    </a:lnTo>
                    <a:lnTo>
                      <a:pt x="139" y="11"/>
                    </a:lnTo>
                    <a:lnTo>
                      <a:pt x="139" y="9"/>
                    </a:lnTo>
                    <a:lnTo>
                      <a:pt x="137" y="11"/>
                    </a:lnTo>
                    <a:lnTo>
                      <a:pt x="139" y="15"/>
                    </a:lnTo>
                    <a:lnTo>
                      <a:pt x="139" y="22"/>
                    </a:lnTo>
                    <a:lnTo>
                      <a:pt x="142" y="29"/>
                    </a:lnTo>
                    <a:lnTo>
                      <a:pt x="142" y="40"/>
                    </a:lnTo>
                    <a:lnTo>
                      <a:pt x="144" y="47"/>
                    </a:lnTo>
                    <a:lnTo>
                      <a:pt x="144" y="67"/>
                    </a:lnTo>
                    <a:lnTo>
                      <a:pt x="146" y="74"/>
                    </a:lnTo>
                    <a:lnTo>
                      <a:pt x="146" y="94"/>
                    </a:lnTo>
                    <a:lnTo>
                      <a:pt x="148" y="101"/>
                    </a:lnTo>
                    <a:lnTo>
                      <a:pt x="148" y="117"/>
                    </a:lnTo>
                    <a:lnTo>
                      <a:pt x="151" y="124"/>
                    </a:lnTo>
                    <a:lnTo>
                      <a:pt x="151" y="135"/>
                    </a:lnTo>
                    <a:lnTo>
                      <a:pt x="153" y="139"/>
                    </a:lnTo>
                    <a:lnTo>
                      <a:pt x="153" y="151"/>
                    </a:lnTo>
                    <a:lnTo>
                      <a:pt x="155" y="155"/>
                    </a:lnTo>
                    <a:lnTo>
                      <a:pt x="155" y="160"/>
                    </a:lnTo>
                    <a:lnTo>
                      <a:pt x="158" y="162"/>
                    </a:lnTo>
                    <a:lnTo>
                      <a:pt x="158" y="164"/>
                    </a:lnTo>
                    <a:lnTo>
                      <a:pt x="162" y="166"/>
                    </a:lnTo>
                    <a:lnTo>
                      <a:pt x="167" y="166"/>
                    </a:lnTo>
                    <a:lnTo>
                      <a:pt x="171" y="164"/>
                    </a:lnTo>
                    <a:lnTo>
                      <a:pt x="171" y="160"/>
                    </a:lnTo>
                    <a:lnTo>
                      <a:pt x="173" y="157"/>
                    </a:lnTo>
                    <a:lnTo>
                      <a:pt x="173" y="148"/>
                    </a:lnTo>
                    <a:lnTo>
                      <a:pt x="176" y="144"/>
                    </a:lnTo>
                    <a:lnTo>
                      <a:pt x="176" y="135"/>
                    </a:lnTo>
                    <a:lnTo>
                      <a:pt x="178" y="130"/>
                    </a:lnTo>
                    <a:lnTo>
                      <a:pt x="178" y="119"/>
                    </a:lnTo>
                    <a:lnTo>
                      <a:pt x="180" y="115"/>
                    </a:lnTo>
                    <a:lnTo>
                      <a:pt x="180" y="103"/>
                    </a:lnTo>
                    <a:lnTo>
                      <a:pt x="182" y="99"/>
                    </a:lnTo>
                    <a:lnTo>
                      <a:pt x="182" y="94"/>
                    </a:lnTo>
                    <a:lnTo>
                      <a:pt x="185" y="88"/>
                    </a:lnTo>
                    <a:lnTo>
                      <a:pt x="185" y="79"/>
                    </a:lnTo>
                    <a:lnTo>
                      <a:pt x="187" y="74"/>
                    </a:lnTo>
                    <a:lnTo>
                      <a:pt x="187" y="72"/>
                    </a:lnTo>
                    <a:lnTo>
                      <a:pt x="189" y="67"/>
                    </a:lnTo>
                    <a:lnTo>
                      <a:pt x="189" y="65"/>
                    </a:lnTo>
                    <a:lnTo>
                      <a:pt x="191" y="63"/>
                    </a:lnTo>
                    <a:lnTo>
                      <a:pt x="189" y="60"/>
                    </a:lnTo>
                    <a:lnTo>
                      <a:pt x="191" y="63"/>
                    </a:lnTo>
                    <a:lnTo>
                      <a:pt x="189" y="63"/>
                    </a:lnTo>
                    <a:lnTo>
                      <a:pt x="187" y="60"/>
                    </a:lnTo>
                    <a:lnTo>
                      <a:pt x="187" y="58"/>
                    </a:lnTo>
                    <a:lnTo>
                      <a:pt x="187" y="60"/>
                    </a:lnTo>
                    <a:lnTo>
                      <a:pt x="189" y="65"/>
                    </a:lnTo>
                    <a:lnTo>
                      <a:pt x="189" y="72"/>
                    </a:lnTo>
                    <a:lnTo>
                      <a:pt x="191" y="76"/>
                    </a:lnTo>
                    <a:lnTo>
                      <a:pt x="191" y="88"/>
                    </a:lnTo>
                    <a:lnTo>
                      <a:pt x="194" y="94"/>
                    </a:lnTo>
                    <a:lnTo>
                      <a:pt x="194" y="108"/>
                    </a:lnTo>
                    <a:lnTo>
                      <a:pt x="196" y="115"/>
                    </a:lnTo>
                    <a:lnTo>
                      <a:pt x="196" y="128"/>
                    </a:lnTo>
                    <a:lnTo>
                      <a:pt x="198" y="137"/>
                    </a:lnTo>
                    <a:lnTo>
                      <a:pt x="198" y="151"/>
                    </a:lnTo>
                    <a:lnTo>
                      <a:pt x="200" y="157"/>
                    </a:lnTo>
                    <a:lnTo>
                      <a:pt x="200" y="166"/>
                    </a:lnTo>
                    <a:lnTo>
                      <a:pt x="203" y="173"/>
                    </a:lnTo>
                    <a:lnTo>
                      <a:pt x="203" y="185"/>
                    </a:lnTo>
                    <a:lnTo>
                      <a:pt x="205" y="191"/>
                    </a:lnTo>
                    <a:lnTo>
                      <a:pt x="205" y="196"/>
                    </a:lnTo>
                    <a:lnTo>
                      <a:pt x="207" y="203"/>
                    </a:lnTo>
                    <a:lnTo>
                      <a:pt x="207" y="209"/>
                    </a:lnTo>
                    <a:lnTo>
                      <a:pt x="209" y="214"/>
                    </a:lnTo>
                    <a:lnTo>
                      <a:pt x="212" y="218"/>
                    </a:lnTo>
                    <a:lnTo>
                      <a:pt x="214" y="218"/>
                    </a:lnTo>
                    <a:lnTo>
                      <a:pt x="214" y="221"/>
                    </a:lnTo>
                    <a:lnTo>
                      <a:pt x="218" y="223"/>
                    </a:lnTo>
                    <a:lnTo>
                      <a:pt x="221" y="223"/>
                    </a:lnTo>
                    <a:lnTo>
                      <a:pt x="221" y="221"/>
                    </a:lnTo>
                    <a:lnTo>
                      <a:pt x="223" y="221"/>
                    </a:lnTo>
                    <a:lnTo>
                      <a:pt x="223" y="214"/>
                    </a:lnTo>
                    <a:lnTo>
                      <a:pt x="225" y="209"/>
                    </a:lnTo>
                    <a:lnTo>
                      <a:pt x="225" y="200"/>
                    </a:lnTo>
                    <a:lnTo>
                      <a:pt x="227" y="194"/>
                    </a:lnTo>
                    <a:lnTo>
                      <a:pt x="227" y="180"/>
                    </a:lnTo>
                    <a:lnTo>
                      <a:pt x="230" y="173"/>
                    </a:lnTo>
                    <a:lnTo>
                      <a:pt x="230" y="155"/>
                    </a:lnTo>
                    <a:lnTo>
                      <a:pt x="232" y="146"/>
                    </a:lnTo>
                    <a:lnTo>
                      <a:pt x="232" y="128"/>
                    </a:lnTo>
                    <a:lnTo>
                      <a:pt x="234" y="119"/>
                    </a:lnTo>
                    <a:lnTo>
                      <a:pt x="234" y="101"/>
                    </a:lnTo>
                    <a:lnTo>
                      <a:pt x="236" y="92"/>
                    </a:lnTo>
                    <a:lnTo>
                      <a:pt x="236" y="83"/>
                    </a:lnTo>
                    <a:lnTo>
                      <a:pt x="239" y="74"/>
                    </a:lnTo>
                    <a:lnTo>
                      <a:pt x="239" y="56"/>
                    </a:lnTo>
                    <a:lnTo>
                      <a:pt x="241" y="49"/>
                    </a:lnTo>
                    <a:lnTo>
                      <a:pt x="241" y="40"/>
                    </a:lnTo>
                    <a:lnTo>
                      <a:pt x="243" y="33"/>
                    </a:lnTo>
                    <a:lnTo>
                      <a:pt x="243" y="22"/>
                    </a:lnTo>
                    <a:lnTo>
                      <a:pt x="246" y="18"/>
                    </a:lnTo>
                    <a:lnTo>
                      <a:pt x="246" y="13"/>
                    </a:lnTo>
                    <a:lnTo>
                      <a:pt x="248" y="9"/>
                    </a:lnTo>
                    <a:lnTo>
                      <a:pt x="246" y="9"/>
                    </a:lnTo>
                    <a:lnTo>
                      <a:pt x="246" y="11"/>
                    </a:lnTo>
                    <a:lnTo>
                      <a:pt x="248" y="11"/>
                    </a:lnTo>
                    <a:lnTo>
                      <a:pt x="250" y="9"/>
                    </a:lnTo>
                    <a:lnTo>
                      <a:pt x="250" y="6"/>
                    </a:lnTo>
                    <a:lnTo>
                      <a:pt x="246" y="0"/>
                    </a:lnTo>
                    <a:lnTo>
                      <a:pt x="243" y="9"/>
                    </a:lnTo>
                    <a:lnTo>
                      <a:pt x="246" y="9"/>
                    </a:lnTo>
                    <a:lnTo>
                      <a:pt x="243" y="11"/>
                    </a:lnTo>
                    <a:lnTo>
                      <a:pt x="246" y="15"/>
                    </a:lnTo>
                    <a:lnTo>
                      <a:pt x="246" y="24"/>
                    </a:lnTo>
                    <a:lnTo>
                      <a:pt x="248" y="29"/>
                    </a:lnTo>
                    <a:lnTo>
                      <a:pt x="248" y="40"/>
                    </a:lnTo>
                    <a:lnTo>
                      <a:pt x="250" y="47"/>
                    </a:lnTo>
                    <a:lnTo>
                      <a:pt x="250" y="60"/>
                    </a:lnTo>
                    <a:lnTo>
                      <a:pt x="252" y="70"/>
                    </a:lnTo>
                    <a:lnTo>
                      <a:pt x="252" y="83"/>
                    </a:lnTo>
                    <a:lnTo>
                      <a:pt x="255" y="92"/>
                    </a:lnTo>
                    <a:lnTo>
                      <a:pt x="255" y="99"/>
                    </a:lnTo>
                    <a:lnTo>
                      <a:pt x="257" y="106"/>
                    </a:lnTo>
                    <a:lnTo>
                      <a:pt x="257" y="121"/>
                    </a:lnTo>
                    <a:lnTo>
                      <a:pt x="259" y="126"/>
                    </a:lnTo>
                    <a:lnTo>
                      <a:pt x="259" y="133"/>
                    </a:lnTo>
                    <a:lnTo>
                      <a:pt x="261" y="139"/>
                    </a:lnTo>
                    <a:lnTo>
                      <a:pt x="261" y="148"/>
                    </a:lnTo>
                    <a:lnTo>
                      <a:pt x="264" y="153"/>
                    </a:lnTo>
                    <a:lnTo>
                      <a:pt x="264" y="160"/>
                    </a:lnTo>
                    <a:lnTo>
                      <a:pt x="266" y="162"/>
                    </a:lnTo>
                    <a:lnTo>
                      <a:pt x="266" y="164"/>
                    </a:lnTo>
                    <a:lnTo>
                      <a:pt x="270" y="166"/>
                    </a:lnTo>
                    <a:lnTo>
                      <a:pt x="270" y="169"/>
                    </a:lnTo>
                    <a:lnTo>
                      <a:pt x="273" y="169"/>
                    </a:lnTo>
                    <a:lnTo>
                      <a:pt x="277" y="166"/>
                    </a:lnTo>
                    <a:lnTo>
                      <a:pt x="279" y="162"/>
                    </a:lnTo>
                    <a:lnTo>
                      <a:pt x="282" y="160"/>
                    </a:lnTo>
                    <a:lnTo>
                      <a:pt x="282" y="153"/>
                    </a:lnTo>
                    <a:lnTo>
                      <a:pt x="284" y="148"/>
                    </a:lnTo>
                    <a:lnTo>
                      <a:pt x="284" y="142"/>
                    </a:lnTo>
                    <a:lnTo>
                      <a:pt x="286" y="137"/>
                    </a:lnTo>
                    <a:lnTo>
                      <a:pt x="286" y="121"/>
                    </a:lnTo>
                    <a:lnTo>
                      <a:pt x="288" y="117"/>
                    </a:lnTo>
                    <a:lnTo>
                      <a:pt x="288" y="103"/>
                    </a:lnTo>
                    <a:lnTo>
                      <a:pt x="291" y="97"/>
                    </a:lnTo>
                    <a:lnTo>
                      <a:pt x="291" y="88"/>
                    </a:lnTo>
                    <a:lnTo>
                      <a:pt x="293" y="83"/>
                    </a:lnTo>
                    <a:lnTo>
                      <a:pt x="282" y="88"/>
                    </a:lnTo>
                    <a:lnTo>
                      <a:pt x="282" y="97"/>
                    </a:lnTo>
                    <a:lnTo>
                      <a:pt x="279" y="103"/>
                    </a:lnTo>
                    <a:lnTo>
                      <a:pt x="279" y="117"/>
                    </a:lnTo>
                    <a:lnTo>
                      <a:pt x="277" y="121"/>
                    </a:lnTo>
                    <a:lnTo>
                      <a:pt x="277" y="137"/>
                    </a:lnTo>
                    <a:lnTo>
                      <a:pt x="275" y="142"/>
                    </a:lnTo>
                    <a:lnTo>
                      <a:pt x="275" y="148"/>
                    </a:lnTo>
                    <a:lnTo>
                      <a:pt x="273" y="153"/>
                    </a:lnTo>
                    <a:lnTo>
                      <a:pt x="273" y="155"/>
                    </a:lnTo>
                    <a:lnTo>
                      <a:pt x="270" y="157"/>
                    </a:lnTo>
                    <a:lnTo>
                      <a:pt x="273" y="162"/>
                    </a:lnTo>
                    <a:lnTo>
                      <a:pt x="273" y="160"/>
                    </a:lnTo>
                    <a:lnTo>
                      <a:pt x="275" y="160"/>
                    </a:lnTo>
                    <a:lnTo>
                      <a:pt x="275" y="162"/>
                    </a:lnTo>
                    <a:lnTo>
                      <a:pt x="275" y="157"/>
                    </a:lnTo>
                    <a:lnTo>
                      <a:pt x="273" y="155"/>
                    </a:lnTo>
                    <a:lnTo>
                      <a:pt x="273" y="153"/>
                    </a:lnTo>
                    <a:lnTo>
                      <a:pt x="270" y="148"/>
                    </a:lnTo>
                    <a:lnTo>
                      <a:pt x="270" y="139"/>
                    </a:lnTo>
                    <a:lnTo>
                      <a:pt x="268" y="133"/>
                    </a:lnTo>
                    <a:lnTo>
                      <a:pt x="268" y="126"/>
                    </a:lnTo>
                    <a:lnTo>
                      <a:pt x="266" y="121"/>
                    </a:lnTo>
                    <a:lnTo>
                      <a:pt x="266" y="106"/>
                    </a:lnTo>
                    <a:lnTo>
                      <a:pt x="264" y="99"/>
                    </a:lnTo>
                    <a:lnTo>
                      <a:pt x="264" y="92"/>
                    </a:lnTo>
                    <a:lnTo>
                      <a:pt x="261" y="83"/>
                    </a:lnTo>
                    <a:lnTo>
                      <a:pt x="261" y="70"/>
                    </a:lnTo>
                    <a:lnTo>
                      <a:pt x="259" y="60"/>
                    </a:lnTo>
                    <a:lnTo>
                      <a:pt x="259" y="47"/>
                    </a:lnTo>
                    <a:lnTo>
                      <a:pt x="257" y="40"/>
                    </a:lnTo>
                    <a:lnTo>
                      <a:pt x="257" y="29"/>
                    </a:lnTo>
                    <a:lnTo>
                      <a:pt x="255" y="24"/>
                    </a:lnTo>
                    <a:lnTo>
                      <a:pt x="255" y="15"/>
                    </a:lnTo>
                    <a:lnTo>
                      <a:pt x="252" y="11"/>
                    </a:lnTo>
                    <a:lnTo>
                      <a:pt x="250" y="4"/>
                    </a:lnTo>
                    <a:lnTo>
                      <a:pt x="248" y="4"/>
                    </a:lnTo>
                    <a:lnTo>
                      <a:pt x="246" y="9"/>
                    </a:lnTo>
                    <a:lnTo>
                      <a:pt x="241" y="6"/>
                    </a:lnTo>
                    <a:lnTo>
                      <a:pt x="241" y="4"/>
                    </a:lnTo>
                    <a:lnTo>
                      <a:pt x="243" y="2"/>
                    </a:lnTo>
                    <a:lnTo>
                      <a:pt x="246" y="2"/>
                    </a:lnTo>
                    <a:lnTo>
                      <a:pt x="241" y="4"/>
                    </a:lnTo>
                    <a:lnTo>
                      <a:pt x="239" y="9"/>
                    </a:lnTo>
                    <a:lnTo>
                      <a:pt x="236" y="13"/>
                    </a:lnTo>
                    <a:lnTo>
                      <a:pt x="236" y="18"/>
                    </a:lnTo>
                    <a:lnTo>
                      <a:pt x="234" y="22"/>
                    </a:lnTo>
                    <a:lnTo>
                      <a:pt x="234" y="33"/>
                    </a:lnTo>
                    <a:lnTo>
                      <a:pt x="232" y="40"/>
                    </a:lnTo>
                    <a:lnTo>
                      <a:pt x="232" y="49"/>
                    </a:lnTo>
                    <a:lnTo>
                      <a:pt x="230" y="56"/>
                    </a:lnTo>
                    <a:lnTo>
                      <a:pt x="230" y="74"/>
                    </a:lnTo>
                    <a:lnTo>
                      <a:pt x="227" y="83"/>
                    </a:lnTo>
                    <a:lnTo>
                      <a:pt x="227" y="92"/>
                    </a:lnTo>
                    <a:lnTo>
                      <a:pt x="225" y="101"/>
                    </a:lnTo>
                    <a:lnTo>
                      <a:pt x="225" y="119"/>
                    </a:lnTo>
                    <a:lnTo>
                      <a:pt x="223" y="128"/>
                    </a:lnTo>
                    <a:lnTo>
                      <a:pt x="223" y="146"/>
                    </a:lnTo>
                    <a:lnTo>
                      <a:pt x="221" y="155"/>
                    </a:lnTo>
                    <a:lnTo>
                      <a:pt x="221" y="173"/>
                    </a:lnTo>
                    <a:lnTo>
                      <a:pt x="218" y="180"/>
                    </a:lnTo>
                    <a:lnTo>
                      <a:pt x="218" y="194"/>
                    </a:lnTo>
                    <a:lnTo>
                      <a:pt x="216" y="200"/>
                    </a:lnTo>
                    <a:lnTo>
                      <a:pt x="216" y="209"/>
                    </a:lnTo>
                    <a:lnTo>
                      <a:pt x="214" y="214"/>
                    </a:lnTo>
                    <a:lnTo>
                      <a:pt x="214" y="218"/>
                    </a:lnTo>
                    <a:lnTo>
                      <a:pt x="214" y="216"/>
                    </a:lnTo>
                    <a:lnTo>
                      <a:pt x="216" y="214"/>
                    </a:lnTo>
                    <a:lnTo>
                      <a:pt x="218" y="214"/>
                    </a:lnTo>
                    <a:lnTo>
                      <a:pt x="218" y="216"/>
                    </a:lnTo>
                    <a:lnTo>
                      <a:pt x="218" y="214"/>
                    </a:lnTo>
                    <a:lnTo>
                      <a:pt x="216" y="214"/>
                    </a:lnTo>
                    <a:lnTo>
                      <a:pt x="218" y="214"/>
                    </a:lnTo>
                    <a:lnTo>
                      <a:pt x="216" y="209"/>
                    </a:lnTo>
                    <a:lnTo>
                      <a:pt x="216" y="203"/>
                    </a:lnTo>
                    <a:lnTo>
                      <a:pt x="214" y="196"/>
                    </a:lnTo>
                    <a:lnTo>
                      <a:pt x="214" y="191"/>
                    </a:lnTo>
                    <a:lnTo>
                      <a:pt x="212" y="185"/>
                    </a:lnTo>
                    <a:lnTo>
                      <a:pt x="212" y="173"/>
                    </a:lnTo>
                    <a:lnTo>
                      <a:pt x="209" y="166"/>
                    </a:lnTo>
                    <a:lnTo>
                      <a:pt x="209" y="157"/>
                    </a:lnTo>
                    <a:lnTo>
                      <a:pt x="207" y="151"/>
                    </a:lnTo>
                    <a:lnTo>
                      <a:pt x="207" y="137"/>
                    </a:lnTo>
                    <a:lnTo>
                      <a:pt x="205" y="128"/>
                    </a:lnTo>
                    <a:lnTo>
                      <a:pt x="205" y="115"/>
                    </a:lnTo>
                    <a:lnTo>
                      <a:pt x="203" y="108"/>
                    </a:lnTo>
                    <a:lnTo>
                      <a:pt x="203" y="94"/>
                    </a:lnTo>
                    <a:lnTo>
                      <a:pt x="200" y="88"/>
                    </a:lnTo>
                    <a:lnTo>
                      <a:pt x="200" y="76"/>
                    </a:lnTo>
                    <a:lnTo>
                      <a:pt x="198" y="72"/>
                    </a:lnTo>
                    <a:lnTo>
                      <a:pt x="198" y="65"/>
                    </a:lnTo>
                    <a:lnTo>
                      <a:pt x="196" y="60"/>
                    </a:lnTo>
                    <a:lnTo>
                      <a:pt x="196" y="56"/>
                    </a:lnTo>
                    <a:lnTo>
                      <a:pt x="194" y="54"/>
                    </a:lnTo>
                    <a:lnTo>
                      <a:pt x="191" y="54"/>
                    </a:lnTo>
                    <a:lnTo>
                      <a:pt x="185" y="56"/>
                    </a:lnTo>
                    <a:lnTo>
                      <a:pt x="180" y="60"/>
                    </a:lnTo>
                    <a:lnTo>
                      <a:pt x="180" y="67"/>
                    </a:lnTo>
                    <a:lnTo>
                      <a:pt x="178" y="72"/>
                    </a:lnTo>
                    <a:lnTo>
                      <a:pt x="178" y="74"/>
                    </a:lnTo>
                    <a:lnTo>
                      <a:pt x="176" y="79"/>
                    </a:lnTo>
                    <a:lnTo>
                      <a:pt x="176" y="88"/>
                    </a:lnTo>
                    <a:lnTo>
                      <a:pt x="173" y="94"/>
                    </a:lnTo>
                    <a:lnTo>
                      <a:pt x="173" y="99"/>
                    </a:lnTo>
                    <a:lnTo>
                      <a:pt x="171" y="103"/>
                    </a:lnTo>
                    <a:lnTo>
                      <a:pt x="171" y="115"/>
                    </a:lnTo>
                    <a:lnTo>
                      <a:pt x="169" y="119"/>
                    </a:lnTo>
                    <a:lnTo>
                      <a:pt x="169" y="130"/>
                    </a:lnTo>
                    <a:lnTo>
                      <a:pt x="167" y="135"/>
                    </a:lnTo>
                    <a:lnTo>
                      <a:pt x="167" y="144"/>
                    </a:lnTo>
                    <a:lnTo>
                      <a:pt x="164" y="148"/>
                    </a:lnTo>
                    <a:lnTo>
                      <a:pt x="164" y="153"/>
                    </a:lnTo>
                    <a:lnTo>
                      <a:pt x="162" y="155"/>
                    </a:lnTo>
                    <a:lnTo>
                      <a:pt x="162" y="162"/>
                    </a:lnTo>
                    <a:lnTo>
                      <a:pt x="167" y="162"/>
                    </a:lnTo>
                    <a:lnTo>
                      <a:pt x="167" y="157"/>
                    </a:lnTo>
                    <a:lnTo>
                      <a:pt x="164" y="155"/>
                    </a:lnTo>
                    <a:lnTo>
                      <a:pt x="162" y="151"/>
                    </a:lnTo>
                    <a:lnTo>
                      <a:pt x="162" y="139"/>
                    </a:lnTo>
                    <a:lnTo>
                      <a:pt x="160" y="135"/>
                    </a:lnTo>
                    <a:lnTo>
                      <a:pt x="160" y="124"/>
                    </a:lnTo>
                    <a:lnTo>
                      <a:pt x="158" y="117"/>
                    </a:lnTo>
                    <a:lnTo>
                      <a:pt x="158" y="101"/>
                    </a:lnTo>
                    <a:lnTo>
                      <a:pt x="155" y="94"/>
                    </a:lnTo>
                    <a:lnTo>
                      <a:pt x="155" y="74"/>
                    </a:lnTo>
                    <a:lnTo>
                      <a:pt x="153" y="67"/>
                    </a:lnTo>
                    <a:lnTo>
                      <a:pt x="153" y="47"/>
                    </a:lnTo>
                    <a:lnTo>
                      <a:pt x="151" y="40"/>
                    </a:lnTo>
                    <a:lnTo>
                      <a:pt x="151" y="29"/>
                    </a:lnTo>
                    <a:lnTo>
                      <a:pt x="148" y="22"/>
                    </a:lnTo>
                    <a:lnTo>
                      <a:pt x="148" y="15"/>
                    </a:lnTo>
                    <a:lnTo>
                      <a:pt x="146" y="11"/>
                    </a:lnTo>
                    <a:lnTo>
                      <a:pt x="144" y="4"/>
                    </a:lnTo>
                    <a:lnTo>
                      <a:pt x="139" y="2"/>
                    </a:lnTo>
                    <a:lnTo>
                      <a:pt x="135" y="2"/>
                    </a:lnTo>
                    <a:lnTo>
                      <a:pt x="130" y="6"/>
                    </a:lnTo>
                    <a:lnTo>
                      <a:pt x="130" y="11"/>
                    </a:lnTo>
                    <a:lnTo>
                      <a:pt x="128" y="15"/>
                    </a:lnTo>
                    <a:lnTo>
                      <a:pt x="128" y="22"/>
                    </a:lnTo>
                    <a:lnTo>
                      <a:pt x="126" y="29"/>
                    </a:lnTo>
                    <a:lnTo>
                      <a:pt x="126" y="33"/>
                    </a:lnTo>
                    <a:lnTo>
                      <a:pt x="124" y="40"/>
                    </a:lnTo>
                    <a:lnTo>
                      <a:pt x="124" y="51"/>
                    </a:lnTo>
                    <a:lnTo>
                      <a:pt x="121" y="58"/>
                    </a:lnTo>
                    <a:lnTo>
                      <a:pt x="121" y="67"/>
                    </a:lnTo>
                    <a:lnTo>
                      <a:pt x="119" y="74"/>
                    </a:lnTo>
                    <a:lnTo>
                      <a:pt x="119" y="88"/>
                    </a:lnTo>
                    <a:lnTo>
                      <a:pt x="117" y="94"/>
                    </a:lnTo>
                    <a:lnTo>
                      <a:pt x="117" y="110"/>
                    </a:lnTo>
                    <a:lnTo>
                      <a:pt x="115" y="117"/>
                    </a:lnTo>
                    <a:lnTo>
                      <a:pt x="115" y="128"/>
                    </a:lnTo>
                    <a:lnTo>
                      <a:pt x="112" y="135"/>
                    </a:lnTo>
                    <a:lnTo>
                      <a:pt x="112" y="146"/>
                    </a:lnTo>
                    <a:lnTo>
                      <a:pt x="110" y="151"/>
                    </a:lnTo>
                    <a:lnTo>
                      <a:pt x="110" y="155"/>
                    </a:lnTo>
                    <a:lnTo>
                      <a:pt x="108" y="157"/>
                    </a:lnTo>
                    <a:lnTo>
                      <a:pt x="108" y="164"/>
                    </a:lnTo>
                    <a:lnTo>
                      <a:pt x="108" y="162"/>
                    </a:lnTo>
                    <a:lnTo>
                      <a:pt x="110" y="160"/>
                    </a:lnTo>
                    <a:lnTo>
                      <a:pt x="112" y="160"/>
                    </a:lnTo>
                    <a:lnTo>
                      <a:pt x="112" y="157"/>
                    </a:lnTo>
                    <a:lnTo>
                      <a:pt x="110" y="155"/>
                    </a:lnTo>
                    <a:lnTo>
                      <a:pt x="110" y="148"/>
                    </a:lnTo>
                    <a:lnTo>
                      <a:pt x="108" y="146"/>
                    </a:lnTo>
                    <a:lnTo>
                      <a:pt x="108" y="144"/>
                    </a:lnTo>
                    <a:lnTo>
                      <a:pt x="106" y="139"/>
                    </a:lnTo>
                    <a:lnTo>
                      <a:pt x="106" y="130"/>
                    </a:lnTo>
                    <a:lnTo>
                      <a:pt x="103" y="124"/>
                    </a:lnTo>
                    <a:lnTo>
                      <a:pt x="103" y="119"/>
                    </a:lnTo>
                    <a:lnTo>
                      <a:pt x="101" y="115"/>
                    </a:lnTo>
                    <a:lnTo>
                      <a:pt x="101" y="103"/>
                    </a:lnTo>
                    <a:lnTo>
                      <a:pt x="99" y="99"/>
                    </a:lnTo>
                    <a:lnTo>
                      <a:pt x="99" y="88"/>
                    </a:lnTo>
                    <a:lnTo>
                      <a:pt x="97" y="83"/>
                    </a:lnTo>
                    <a:lnTo>
                      <a:pt x="97" y="72"/>
                    </a:lnTo>
                    <a:lnTo>
                      <a:pt x="94" y="70"/>
                    </a:lnTo>
                    <a:lnTo>
                      <a:pt x="94" y="63"/>
                    </a:lnTo>
                    <a:lnTo>
                      <a:pt x="92" y="60"/>
                    </a:lnTo>
                    <a:lnTo>
                      <a:pt x="90" y="56"/>
                    </a:lnTo>
                    <a:lnTo>
                      <a:pt x="85" y="54"/>
                    </a:lnTo>
                    <a:lnTo>
                      <a:pt x="81" y="56"/>
                    </a:lnTo>
                    <a:lnTo>
                      <a:pt x="83" y="56"/>
                    </a:lnTo>
                    <a:lnTo>
                      <a:pt x="79" y="58"/>
                    </a:lnTo>
                    <a:lnTo>
                      <a:pt x="79" y="60"/>
                    </a:lnTo>
                    <a:lnTo>
                      <a:pt x="76" y="63"/>
                    </a:lnTo>
                    <a:lnTo>
                      <a:pt x="76" y="70"/>
                    </a:lnTo>
                    <a:lnTo>
                      <a:pt x="74" y="74"/>
                    </a:lnTo>
                    <a:lnTo>
                      <a:pt x="74" y="83"/>
                    </a:lnTo>
                    <a:lnTo>
                      <a:pt x="72" y="88"/>
                    </a:lnTo>
                    <a:lnTo>
                      <a:pt x="72" y="94"/>
                    </a:lnTo>
                    <a:lnTo>
                      <a:pt x="70" y="101"/>
                    </a:lnTo>
                    <a:lnTo>
                      <a:pt x="70" y="115"/>
                    </a:lnTo>
                    <a:lnTo>
                      <a:pt x="67" y="121"/>
                    </a:lnTo>
                    <a:lnTo>
                      <a:pt x="67" y="128"/>
                    </a:lnTo>
                    <a:lnTo>
                      <a:pt x="65" y="135"/>
                    </a:lnTo>
                    <a:lnTo>
                      <a:pt x="65" y="148"/>
                    </a:lnTo>
                    <a:lnTo>
                      <a:pt x="63" y="155"/>
                    </a:lnTo>
                    <a:lnTo>
                      <a:pt x="63" y="169"/>
                    </a:lnTo>
                    <a:lnTo>
                      <a:pt x="60" y="176"/>
                    </a:lnTo>
                    <a:lnTo>
                      <a:pt x="60" y="187"/>
                    </a:lnTo>
                    <a:lnTo>
                      <a:pt x="58" y="191"/>
                    </a:lnTo>
                    <a:lnTo>
                      <a:pt x="58" y="203"/>
                    </a:lnTo>
                    <a:lnTo>
                      <a:pt x="56" y="207"/>
                    </a:lnTo>
                    <a:lnTo>
                      <a:pt x="56" y="212"/>
                    </a:lnTo>
                    <a:lnTo>
                      <a:pt x="54" y="216"/>
                    </a:lnTo>
                    <a:lnTo>
                      <a:pt x="54" y="218"/>
                    </a:lnTo>
                    <a:lnTo>
                      <a:pt x="56" y="216"/>
                    </a:lnTo>
                    <a:lnTo>
                      <a:pt x="60" y="214"/>
                    </a:lnTo>
                    <a:lnTo>
                      <a:pt x="60" y="216"/>
                    </a:lnTo>
                    <a:lnTo>
                      <a:pt x="60" y="212"/>
                    </a:lnTo>
                    <a:lnTo>
                      <a:pt x="58" y="209"/>
                    </a:lnTo>
                    <a:lnTo>
                      <a:pt x="58" y="207"/>
                    </a:lnTo>
                    <a:lnTo>
                      <a:pt x="56" y="203"/>
                    </a:lnTo>
                    <a:lnTo>
                      <a:pt x="56" y="194"/>
                    </a:lnTo>
                    <a:lnTo>
                      <a:pt x="54" y="187"/>
                    </a:lnTo>
                    <a:lnTo>
                      <a:pt x="54" y="180"/>
                    </a:lnTo>
                    <a:lnTo>
                      <a:pt x="51" y="173"/>
                    </a:lnTo>
                    <a:lnTo>
                      <a:pt x="51" y="157"/>
                    </a:lnTo>
                    <a:lnTo>
                      <a:pt x="49" y="151"/>
                    </a:lnTo>
                    <a:lnTo>
                      <a:pt x="49" y="142"/>
                    </a:lnTo>
                    <a:lnTo>
                      <a:pt x="47" y="133"/>
                    </a:lnTo>
                    <a:lnTo>
                      <a:pt x="47" y="117"/>
                    </a:lnTo>
                    <a:lnTo>
                      <a:pt x="45" y="108"/>
                    </a:lnTo>
                    <a:lnTo>
                      <a:pt x="45" y="92"/>
                    </a:lnTo>
                    <a:lnTo>
                      <a:pt x="42" y="85"/>
                    </a:lnTo>
                    <a:lnTo>
                      <a:pt x="42" y="70"/>
                    </a:lnTo>
                    <a:lnTo>
                      <a:pt x="40" y="63"/>
                    </a:lnTo>
                    <a:lnTo>
                      <a:pt x="40" y="51"/>
                    </a:lnTo>
                    <a:lnTo>
                      <a:pt x="38" y="47"/>
                    </a:lnTo>
                    <a:lnTo>
                      <a:pt x="38" y="38"/>
                    </a:lnTo>
                    <a:lnTo>
                      <a:pt x="36" y="33"/>
                    </a:lnTo>
                    <a:lnTo>
                      <a:pt x="36" y="29"/>
                    </a:lnTo>
                    <a:lnTo>
                      <a:pt x="33" y="29"/>
                    </a:lnTo>
                    <a:lnTo>
                      <a:pt x="29" y="22"/>
                    </a:lnTo>
                    <a:lnTo>
                      <a:pt x="22" y="22"/>
                    </a:lnTo>
                    <a:lnTo>
                      <a:pt x="15" y="29"/>
                    </a:lnTo>
                    <a:lnTo>
                      <a:pt x="15" y="33"/>
                    </a:lnTo>
                    <a:lnTo>
                      <a:pt x="13" y="36"/>
                    </a:lnTo>
                    <a:lnTo>
                      <a:pt x="13" y="38"/>
                    </a:lnTo>
                    <a:lnTo>
                      <a:pt x="11" y="40"/>
                    </a:lnTo>
                    <a:lnTo>
                      <a:pt x="11" y="49"/>
                    </a:lnTo>
                    <a:lnTo>
                      <a:pt x="9" y="54"/>
                    </a:lnTo>
                    <a:lnTo>
                      <a:pt x="9" y="63"/>
                    </a:lnTo>
                    <a:lnTo>
                      <a:pt x="6" y="67"/>
                    </a:lnTo>
                    <a:lnTo>
                      <a:pt x="6" y="76"/>
                    </a:lnTo>
                    <a:lnTo>
                      <a:pt x="4" y="83"/>
                    </a:lnTo>
                    <a:lnTo>
                      <a:pt x="4" y="94"/>
                    </a:lnTo>
                    <a:lnTo>
                      <a:pt x="2" y="101"/>
                    </a:lnTo>
                    <a:lnTo>
                      <a:pt x="2" y="115"/>
                    </a:lnTo>
                    <a:lnTo>
                      <a:pt x="0" y="124"/>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2" name="Freeform 188"/>
              <p:cNvSpPr>
                <a:spLocks/>
              </p:cNvSpPr>
              <p:nvPr/>
            </p:nvSpPr>
            <p:spPr bwMode="auto">
              <a:xfrm>
                <a:off x="3579" y="3412"/>
                <a:ext cx="306" cy="223"/>
              </a:xfrm>
              <a:custGeom>
                <a:avLst/>
                <a:gdLst>
                  <a:gd name="T0" fmla="*/ 15 w 306"/>
                  <a:gd name="T1" fmla="*/ 70 h 223"/>
                  <a:gd name="T2" fmla="*/ 24 w 306"/>
                  <a:gd name="T3" fmla="*/ 128 h 223"/>
                  <a:gd name="T4" fmla="*/ 38 w 306"/>
                  <a:gd name="T5" fmla="*/ 169 h 223"/>
                  <a:gd name="T6" fmla="*/ 54 w 306"/>
                  <a:gd name="T7" fmla="*/ 112 h 223"/>
                  <a:gd name="T8" fmla="*/ 65 w 306"/>
                  <a:gd name="T9" fmla="*/ 29 h 223"/>
                  <a:gd name="T10" fmla="*/ 65 w 306"/>
                  <a:gd name="T11" fmla="*/ 9 h 223"/>
                  <a:gd name="T12" fmla="*/ 76 w 306"/>
                  <a:gd name="T13" fmla="*/ 101 h 223"/>
                  <a:gd name="T14" fmla="*/ 85 w 306"/>
                  <a:gd name="T15" fmla="*/ 200 h 223"/>
                  <a:gd name="T16" fmla="*/ 103 w 306"/>
                  <a:gd name="T17" fmla="*/ 216 h 223"/>
                  <a:gd name="T18" fmla="*/ 112 w 306"/>
                  <a:gd name="T19" fmla="*/ 137 h 223"/>
                  <a:gd name="T20" fmla="*/ 124 w 306"/>
                  <a:gd name="T21" fmla="*/ 70 h 223"/>
                  <a:gd name="T22" fmla="*/ 126 w 306"/>
                  <a:gd name="T23" fmla="*/ 67 h 223"/>
                  <a:gd name="T24" fmla="*/ 137 w 306"/>
                  <a:gd name="T25" fmla="*/ 128 h 223"/>
                  <a:gd name="T26" fmla="*/ 158 w 306"/>
                  <a:gd name="T27" fmla="*/ 133 h 223"/>
                  <a:gd name="T28" fmla="*/ 167 w 306"/>
                  <a:gd name="T29" fmla="*/ 83 h 223"/>
                  <a:gd name="T30" fmla="*/ 173 w 306"/>
                  <a:gd name="T31" fmla="*/ 60 h 223"/>
                  <a:gd name="T32" fmla="*/ 182 w 306"/>
                  <a:gd name="T33" fmla="*/ 117 h 223"/>
                  <a:gd name="T34" fmla="*/ 194 w 306"/>
                  <a:gd name="T35" fmla="*/ 162 h 223"/>
                  <a:gd name="T36" fmla="*/ 212 w 306"/>
                  <a:gd name="T37" fmla="*/ 133 h 223"/>
                  <a:gd name="T38" fmla="*/ 223 w 306"/>
                  <a:gd name="T39" fmla="*/ 49 h 223"/>
                  <a:gd name="T40" fmla="*/ 225 w 306"/>
                  <a:gd name="T41" fmla="*/ 6 h 223"/>
                  <a:gd name="T42" fmla="*/ 234 w 306"/>
                  <a:gd name="T43" fmla="*/ 79 h 223"/>
                  <a:gd name="T44" fmla="*/ 246 w 306"/>
                  <a:gd name="T45" fmla="*/ 164 h 223"/>
                  <a:gd name="T46" fmla="*/ 264 w 306"/>
                  <a:gd name="T47" fmla="*/ 189 h 223"/>
                  <a:gd name="T48" fmla="*/ 273 w 306"/>
                  <a:gd name="T49" fmla="*/ 117 h 223"/>
                  <a:gd name="T50" fmla="*/ 284 w 306"/>
                  <a:gd name="T51" fmla="*/ 65 h 223"/>
                  <a:gd name="T52" fmla="*/ 288 w 306"/>
                  <a:gd name="T53" fmla="*/ 119 h 223"/>
                  <a:gd name="T54" fmla="*/ 304 w 306"/>
                  <a:gd name="T55" fmla="*/ 187 h 223"/>
                  <a:gd name="T56" fmla="*/ 295 w 306"/>
                  <a:gd name="T57" fmla="*/ 83 h 223"/>
                  <a:gd name="T58" fmla="*/ 275 w 306"/>
                  <a:gd name="T59" fmla="*/ 60 h 223"/>
                  <a:gd name="T60" fmla="*/ 264 w 306"/>
                  <a:gd name="T61" fmla="*/ 117 h 223"/>
                  <a:gd name="T62" fmla="*/ 255 w 306"/>
                  <a:gd name="T63" fmla="*/ 185 h 223"/>
                  <a:gd name="T64" fmla="*/ 255 w 306"/>
                  <a:gd name="T65" fmla="*/ 164 h 223"/>
                  <a:gd name="T66" fmla="*/ 243 w 306"/>
                  <a:gd name="T67" fmla="*/ 79 h 223"/>
                  <a:gd name="T68" fmla="*/ 232 w 306"/>
                  <a:gd name="T69" fmla="*/ 2 h 223"/>
                  <a:gd name="T70" fmla="*/ 214 w 306"/>
                  <a:gd name="T71" fmla="*/ 49 h 223"/>
                  <a:gd name="T72" fmla="*/ 203 w 306"/>
                  <a:gd name="T73" fmla="*/ 133 h 223"/>
                  <a:gd name="T74" fmla="*/ 203 w 306"/>
                  <a:gd name="T75" fmla="*/ 157 h 223"/>
                  <a:gd name="T76" fmla="*/ 191 w 306"/>
                  <a:gd name="T77" fmla="*/ 117 h 223"/>
                  <a:gd name="T78" fmla="*/ 182 w 306"/>
                  <a:gd name="T79" fmla="*/ 58 h 223"/>
                  <a:gd name="T80" fmla="*/ 160 w 306"/>
                  <a:gd name="T81" fmla="*/ 70 h 223"/>
                  <a:gd name="T82" fmla="*/ 151 w 306"/>
                  <a:gd name="T83" fmla="*/ 119 h 223"/>
                  <a:gd name="T84" fmla="*/ 149 w 306"/>
                  <a:gd name="T85" fmla="*/ 137 h 223"/>
                  <a:gd name="T86" fmla="*/ 140 w 306"/>
                  <a:gd name="T87" fmla="*/ 88 h 223"/>
                  <a:gd name="T88" fmla="*/ 119 w 306"/>
                  <a:gd name="T89" fmla="*/ 56 h 223"/>
                  <a:gd name="T90" fmla="*/ 110 w 306"/>
                  <a:gd name="T91" fmla="*/ 97 h 223"/>
                  <a:gd name="T92" fmla="*/ 99 w 306"/>
                  <a:gd name="T93" fmla="*/ 178 h 223"/>
                  <a:gd name="T94" fmla="*/ 101 w 306"/>
                  <a:gd name="T95" fmla="*/ 216 h 223"/>
                  <a:gd name="T96" fmla="*/ 90 w 306"/>
                  <a:gd name="T97" fmla="*/ 164 h 223"/>
                  <a:gd name="T98" fmla="*/ 81 w 306"/>
                  <a:gd name="T99" fmla="*/ 49 h 223"/>
                  <a:gd name="T100" fmla="*/ 65 w 306"/>
                  <a:gd name="T101" fmla="*/ 4 h 223"/>
                  <a:gd name="T102" fmla="*/ 52 w 306"/>
                  <a:gd name="T103" fmla="*/ 60 h 223"/>
                  <a:gd name="T104" fmla="*/ 40 w 306"/>
                  <a:gd name="T105" fmla="*/ 148 h 223"/>
                  <a:gd name="T106" fmla="*/ 40 w 306"/>
                  <a:gd name="T107" fmla="*/ 153 h 223"/>
                  <a:gd name="T108" fmla="*/ 29 w 306"/>
                  <a:gd name="T109" fmla="*/ 103 h 223"/>
                  <a:gd name="T110" fmla="*/ 15 w 306"/>
                  <a:gd name="T111" fmla="*/ 54 h 223"/>
                  <a:gd name="T112" fmla="*/ 11 w 306"/>
                  <a:gd name="T113" fmla="*/ 83 h 2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6"/>
                  <a:gd name="T172" fmla="*/ 0 h 223"/>
                  <a:gd name="T173" fmla="*/ 306 w 306"/>
                  <a:gd name="T174" fmla="*/ 223 h 2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6" h="223">
                    <a:moveTo>
                      <a:pt x="11" y="83"/>
                    </a:moveTo>
                    <a:lnTo>
                      <a:pt x="11" y="76"/>
                    </a:lnTo>
                    <a:lnTo>
                      <a:pt x="13" y="74"/>
                    </a:lnTo>
                    <a:lnTo>
                      <a:pt x="13" y="67"/>
                    </a:lnTo>
                    <a:lnTo>
                      <a:pt x="15" y="65"/>
                    </a:lnTo>
                    <a:lnTo>
                      <a:pt x="15" y="63"/>
                    </a:lnTo>
                    <a:lnTo>
                      <a:pt x="13" y="60"/>
                    </a:lnTo>
                    <a:lnTo>
                      <a:pt x="13" y="67"/>
                    </a:lnTo>
                    <a:lnTo>
                      <a:pt x="15" y="70"/>
                    </a:lnTo>
                    <a:lnTo>
                      <a:pt x="15" y="74"/>
                    </a:lnTo>
                    <a:lnTo>
                      <a:pt x="18" y="79"/>
                    </a:lnTo>
                    <a:lnTo>
                      <a:pt x="18" y="88"/>
                    </a:lnTo>
                    <a:lnTo>
                      <a:pt x="20" y="92"/>
                    </a:lnTo>
                    <a:lnTo>
                      <a:pt x="20" y="103"/>
                    </a:lnTo>
                    <a:lnTo>
                      <a:pt x="22" y="108"/>
                    </a:lnTo>
                    <a:lnTo>
                      <a:pt x="22" y="117"/>
                    </a:lnTo>
                    <a:lnTo>
                      <a:pt x="24" y="121"/>
                    </a:lnTo>
                    <a:lnTo>
                      <a:pt x="24" y="128"/>
                    </a:lnTo>
                    <a:lnTo>
                      <a:pt x="27" y="133"/>
                    </a:lnTo>
                    <a:lnTo>
                      <a:pt x="27" y="142"/>
                    </a:lnTo>
                    <a:lnTo>
                      <a:pt x="29" y="146"/>
                    </a:lnTo>
                    <a:lnTo>
                      <a:pt x="29" y="148"/>
                    </a:lnTo>
                    <a:lnTo>
                      <a:pt x="31" y="153"/>
                    </a:lnTo>
                    <a:lnTo>
                      <a:pt x="31" y="160"/>
                    </a:lnTo>
                    <a:lnTo>
                      <a:pt x="33" y="162"/>
                    </a:lnTo>
                    <a:lnTo>
                      <a:pt x="33" y="164"/>
                    </a:lnTo>
                    <a:lnTo>
                      <a:pt x="38" y="169"/>
                    </a:lnTo>
                    <a:lnTo>
                      <a:pt x="45" y="169"/>
                    </a:lnTo>
                    <a:lnTo>
                      <a:pt x="47" y="166"/>
                    </a:lnTo>
                    <a:lnTo>
                      <a:pt x="47" y="162"/>
                    </a:lnTo>
                    <a:lnTo>
                      <a:pt x="49" y="160"/>
                    </a:lnTo>
                    <a:lnTo>
                      <a:pt x="49" y="148"/>
                    </a:lnTo>
                    <a:lnTo>
                      <a:pt x="52" y="144"/>
                    </a:lnTo>
                    <a:lnTo>
                      <a:pt x="52" y="133"/>
                    </a:lnTo>
                    <a:lnTo>
                      <a:pt x="54" y="126"/>
                    </a:lnTo>
                    <a:lnTo>
                      <a:pt x="54" y="112"/>
                    </a:lnTo>
                    <a:lnTo>
                      <a:pt x="56" y="106"/>
                    </a:lnTo>
                    <a:lnTo>
                      <a:pt x="56" y="92"/>
                    </a:lnTo>
                    <a:lnTo>
                      <a:pt x="58" y="83"/>
                    </a:lnTo>
                    <a:lnTo>
                      <a:pt x="58" y="70"/>
                    </a:lnTo>
                    <a:lnTo>
                      <a:pt x="61" y="60"/>
                    </a:lnTo>
                    <a:lnTo>
                      <a:pt x="61" y="54"/>
                    </a:lnTo>
                    <a:lnTo>
                      <a:pt x="63" y="47"/>
                    </a:lnTo>
                    <a:lnTo>
                      <a:pt x="63" y="36"/>
                    </a:lnTo>
                    <a:lnTo>
                      <a:pt x="65" y="29"/>
                    </a:lnTo>
                    <a:lnTo>
                      <a:pt x="65" y="24"/>
                    </a:lnTo>
                    <a:lnTo>
                      <a:pt x="67" y="18"/>
                    </a:lnTo>
                    <a:lnTo>
                      <a:pt x="67" y="13"/>
                    </a:lnTo>
                    <a:lnTo>
                      <a:pt x="70" y="11"/>
                    </a:lnTo>
                    <a:lnTo>
                      <a:pt x="67" y="9"/>
                    </a:lnTo>
                    <a:lnTo>
                      <a:pt x="70" y="9"/>
                    </a:lnTo>
                    <a:lnTo>
                      <a:pt x="65" y="9"/>
                    </a:lnTo>
                    <a:lnTo>
                      <a:pt x="65" y="6"/>
                    </a:lnTo>
                    <a:lnTo>
                      <a:pt x="65" y="9"/>
                    </a:lnTo>
                    <a:lnTo>
                      <a:pt x="67" y="13"/>
                    </a:lnTo>
                    <a:lnTo>
                      <a:pt x="67" y="22"/>
                    </a:lnTo>
                    <a:lnTo>
                      <a:pt x="70" y="27"/>
                    </a:lnTo>
                    <a:lnTo>
                      <a:pt x="70" y="40"/>
                    </a:lnTo>
                    <a:lnTo>
                      <a:pt x="72" y="49"/>
                    </a:lnTo>
                    <a:lnTo>
                      <a:pt x="72" y="65"/>
                    </a:lnTo>
                    <a:lnTo>
                      <a:pt x="74" y="74"/>
                    </a:lnTo>
                    <a:lnTo>
                      <a:pt x="74" y="92"/>
                    </a:lnTo>
                    <a:lnTo>
                      <a:pt x="76" y="101"/>
                    </a:lnTo>
                    <a:lnTo>
                      <a:pt x="76" y="119"/>
                    </a:lnTo>
                    <a:lnTo>
                      <a:pt x="79" y="128"/>
                    </a:lnTo>
                    <a:lnTo>
                      <a:pt x="79" y="137"/>
                    </a:lnTo>
                    <a:lnTo>
                      <a:pt x="81" y="146"/>
                    </a:lnTo>
                    <a:lnTo>
                      <a:pt x="81" y="164"/>
                    </a:lnTo>
                    <a:lnTo>
                      <a:pt x="83" y="173"/>
                    </a:lnTo>
                    <a:lnTo>
                      <a:pt x="83" y="180"/>
                    </a:lnTo>
                    <a:lnTo>
                      <a:pt x="85" y="187"/>
                    </a:lnTo>
                    <a:lnTo>
                      <a:pt x="85" y="200"/>
                    </a:lnTo>
                    <a:lnTo>
                      <a:pt x="88" y="205"/>
                    </a:lnTo>
                    <a:lnTo>
                      <a:pt x="88" y="209"/>
                    </a:lnTo>
                    <a:lnTo>
                      <a:pt x="90" y="214"/>
                    </a:lnTo>
                    <a:lnTo>
                      <a:pt x="90" y="218"/>
                    </a:lnTo>
                    <a:lnTo>
                      <a:pt x="94" y="221"/>
                    </a:lnTo>
                    <a:lnTo>
                      <a:pt x="92" y="221"/>
                    </a:lnTo>
                    <a:lnTo>
                      <a:pt x="94" y="223"/>
                    </a:lnTo>
                    <a:lnTo>
                      <a:pt x="101" y="218"/>
                    </a:lnTo>
                    <a:lnTo>
                      <a:pt x="103" y="216"/>
                    </a:lnTo>
                    <a:lnTo>
                      <a:pt x="103" y="209"/>
                    </a:lnTo>
                    <a:lnTo>
                      <a:pt x="106" y="205"/>
                    </a:lnTo>
                    <a:lnTo>
                      <a:pt x="106" y="196"/>
                    </a:lnTo>
                    <a:lnTo>
                      <a:pt x="108" y="191"/>
                    </a:lnTo>
                    <a:lnTo>
                      <a:pt x="108" y="178"/>
                    </a:lnTo>
                    <a:lnTo>
                      <a:pt x="110" y="173"/>
                    </a:lnTo>
                    <a:lnTo>
                      <a:pt x="110" y="160"/>
                    </a:lnTo>
                    <a:lnTo>
                      <a:pt x="112" y="151"/>
                    </a:lnTo>
                    <a:lnTo>
                      <a:pt x="112" y="137"/>
                    </a:lnTo>
                    <a:lnTo>
                      <a:pt x="115" y="130"/>
                    </a:lnTo>
                    <a:lnTo>
                      <a:pt x="115" y="124"/>
                    </a:lnTo>
                    <a:lnTo>
                      <a:pt x="117" y="117"/>
                    </a:lnTo>
                    <a:lnTo>
                      <a:pt x="117" y="103"/>
                    </a:lnTo>
                    <a:lnTo>
                      <a:pt x="119" y="97"/>
                    </a:lnTo>
                    <a:lnTo>
                      <a:pt x="119" y="90"/>
                    </a:lnTo>
                    <a:lnTo>
                      <a:pt x="121" y="83"/>
                    </a:lnTo>
                    <a:lnTo>
                      <a:pt x="121" y="74"/>
                    </a:lnTo>
                    <a:lnTo>
                      <a:pt x="124" y="70"/>
                    </a:lnTo>
                    <a:lnTo>
                      <a:pt x="124" y="67"/>
                    </a:lnTo>
                    <a:lnTo>
                      <a:pt x="126" y="65"/>
                    </a:lnTo>
                    <a:lnTo>
                      <a:pt x="126" y="60"/>
                    </a:lnTo>
                    <a:lnTo>
                      <a:pt x="128" y="60"/>
                    </a:lnTo>
                    <a:lnTo>
                      <a:pt x="128" y="58"/>
                    </a:lnTo>
                    <a:lnTo>
                      <a:pt x="126" y="58"/>
                    </a:lnTo>
                    <a:lnTo>
                      <a:pt x="124" y="63"/>
                    </a:lnTo>
                    <a:lnTo>
                      <a:pt x="126" y="65"/>
                    </a:lnTo>
                    <a:lnTo>
                      <a:pt x="126" y="67"/>
                    </a:lnTo>
                    <a:lnTo>
                      <a:pt x="128" y="72"/>
                    </a:lnTo>
                    <a:lnTo>
                      <a:pt x="128" y="83"/>
                    </a:lnTo>
                    <a:lnTo>
                      <a:pt x="130" y="88"/>
                    </a:lnTo>
                    <a:lnTo>
                      <a:pt x="130" y="99"/>
                    </a:lnTo>
                    <a:lnTo>
                      <a:pt x="133" y="103"/>
                    </a:lnTo>
                    <a:lnTo>
                      <a:pt x="133" y="115"/>
                    </a:lnTo>
                    <a:lnTo>
                      <a:pt x="135" y="117"/>
                    </a:lnTo>
                    <a:lnTo>
                      <a:pt x="135" y="126"/>
                    </a:lnTo>
                    <a:lnTo>
                      <a:pt x="137" y="128"/>
                    </a:lnTo>
                    <a:lnTo>
                      <a:pt x="137" y="135"/>
                    </a:lnTo>
                    <a:lnTo>
                      <a:pt x="144" y="142"/>
                    </a:lnTo>
                    <a:lnTo>
                      <a:pt x="149" y="144"/>
                    </a:lnTo>
                    <a:lnTo>
                      <a:pt x="151" y="144"/>
                    </a:lnTo>
                    <a:lnTo>
                      <a:pt x="153" y="139"/>
                    </a:lnTo>
                    <a:lnTo>
                      <a:pt x="151" y="139"/>
                    </a:lnTo>
                    <a:lnTo>
                      <a:pt x="153" y="139"/>
                    </a:lnTo>
                    <a:lnTo>
                      <a:pt x="155" y="135"/>
                    </a:lnTo>
                    <a:lnTo>
                      <a:pt x="158" y="133"/>
                    </a:lnTo>
                    <a:lnTo>
                      <a:pt x="158" y="126"/>
                    </a:lnTo>
                    <a:lnTo>
                      <a:pt x="160" y="124"/>
                    </a:lnTo>
                    <a:lnTo>
                      <a:pt x="160" y="115"/>
                    </a:lnTo>
                    <a:lnTo>
                      <a:pt x="162" y="110"/>
                    </a:lnTo>
                    <a:lnTo>
                      <a:pt x="162" y="103"/>
                    </a:lnTo>
                    <a:lnTo>
                      <a:pt x="164" y="101"/>
                    </a:lnTo>
                    <a:lnTo>
                      <a:pt x="164" y="90"/>
                    </a:lnTo>
                    <a:lnTo>
                      <a:pt x="167" y="85"/>
                    </a:lnTo>
                    <a:lnTo>
                      <a:pt x="167" y="83"/>
                    </a:lnTo>
                    <a:lnTo>
                      <a:pt x="169" y="79"/>
                    </a:lnTo>
                    <a:lnTo>
                      <a:pt x="169" y="74"/>
                    </a:lnTo>
                    <a:lnTo>
                      <a:pt x="171" y="72"/>
                    </a:lnTo>
                    <a:lnTo>
                      <a:pt x="171" y="67"/>
                    </a:lnTo>
                    <a:lnTo>
                      <a:pt x="173" y="63"/>
                    </a:lnTo>
                    <a:lnTo>
                      <a:pt x="173" y="60"/>
                    </a:lnTo>
                    <a:lnTo>
                      <a:pt x="173" y="63"/>
                    </a:lnTo>
                    <a:lnTo>
                      <a:pt x="176" y="63"/>
                    </a:lnTo>
                    <a:lnTo>
                      <a:pt x="173" y="60"/>
                    </a:lnTo>
                    <a:lnTo>
                      <a:pt x="173" y="67"/>
                    </a:lnTo>
                    <a:lnTo>
                      <a:pt x="176" y="70"/>
                    </a:lnTo>
                    <a:lnTo>
                      <a:pt x="176" y="74"/>
                    </a:lnTo>
                    <a:lnTo>
                      <a:pt x="178" y="79"/>
                    </a:lnTo>
                    <a:lnTo>
                      <a:pt x="178" y="88"/>
                    </a:lnTo>
                    <a:lnTo>
                      <a:pt x="180" y="92"/>
                    </a:lnTo>
                    <a:lnTo>
                      <a:pt x="180" y="103"/>
                    </a:lnTo>
                    <a:lnTo>
                      <a:pt x="182" y="108"/>
                    </a:lnTo>
                    <a:lnTo>
                      <a:pt x="182" y="117"/>
                    </a:lnTo>
                    <a:lnTo>
                      <a:pt x="185" y="121"/>
                    </a:lnTo>
                    <a:lnTo>
                      <a:pt x="185" y="128"/>
                    </a:lnTo>
                    <a:lnTo>
                      <a:pt x="187" y="133"/>
                    </a:lnTo>
                    <a:lnTo>
                      <a:pt x="187" y="142"/>
                    </a:lnTo>
                    <a:lnTo>
                      <a:pt x="189" y="146"/>
                    </a:lnTo>
                    <a:lnTo>
                      <a:pt x="189" y="148"/>
                    </a:lnTo>
                    <a:lnTo>
                      <a:pt x="191" y="153"/>
                    </a:lnTo>
                    <a:lnTo>
                      <a:pt x="191" y="160"/>
                    </a:lnTo>
                    <a:lnTo>
                      <a:pt x="194" y="162"/>
                    </a:lnTo>
                    <a:lnTo>
                      <a:pt x="194" y="164"/>
                    </a:lnTo>
                    <a:lnTo>
                      <a:pt x="198" y="169"/>
                    </a:lnTo>
                    <a:lnTo>
                      <a:pt x="205" y="169"/>
                    </a:lnTo>
                    <a:lnTo>
                      <a:pt x="207" y="166"/>
                    </a:lnTo>
                    <a:lnTo>
                      <a:pt x="207" y="162"/>
                    </a:lnTo>
                    <a:lnTo>
                      <a:pt x="209" y="160"/>
                    </a:lnTo>
                    <a:lnTo>
                      <a:pt x="209" y="148"/>
                    </a:lnTo>
                    <a:lnTo>
                      <a:pt x="212" y="144"/>
                    </a:lnTo>
                    <a:lnTo>
                      <a:pt x="212" y="133"/>
                    </a:lnTo>
                    <a:lnTo>
                      <a:pt x="214" y="126"/>
                    </a:lnTo>
                    <a:lnTo>
                      <a:pt x="214" y="112"/>
                    </a:lnTo>
                    <a:lnTo>
                      <a:pt x="216" y="106"/>
                    </a:lnTo>
                    <a:lnTo>
                      <a:pt x="216" y="92"/>
                    </a:lnTo>
                    <a:lnTo>
                      <a:pt x="218" y="85"/>
                    </a:lnTo>
                    <a:lnTo>
                      <a:pt x="218" y="70"/>
                    </a:lnTo>
                    <a:lnTo>
                      <a:pt x="221" y="63"/>
                    </a:lnTo>
                    <a:lnTo>
                      <a:pt x="221" y="56"/>
                    </a:lnTo>
                    <a:lnTo>
                      <a:pt x="223" y="49"/>
                    </a:lnTo>
                    <a:lnTo>
                      <a:pt x="223" y="36"/>
                    </a:lnTo>
                    <a:lnTo>
                      <a:pt x="225" y="31"/>
                    </a:lnTo>
                    <a:lnTo>
                      <a:pt x="225" y="27"/>
                    </a:lnTo>
                    <a:lnTo>
                      <a:pt x="228" y="20"/>
                    </a:lnTo>
                    <a:lnTo>
                      <a:pt x="228" y="15"/>
                    </a:lnTo>
                    <a:lnTo>
                      <a:pt x="230" y="13"/>
                    </a:lnTo>
                    <a:lnTo>
                      <a:pt x="230" y="11"/>
                    </a:lnTo>
                    <a:lnTo>
                      <a:pt x="228" y="11"/>
                    </a:lnTo>
                    <a:lnTo>
                      <a:pt x="225" y="6"/>
                    </a:lnTo>
                    <a:lnTo>
                      <a:pt x="225" y="11"/>
                    </a:lnTo>
                    <a:lnTo>
                      <a:pt x="228" y="13"/>
                    </a:lnTo>
                    <a:lnTo>
                      <a:pt x="228" y="18"/>
                    </a:lnTo>
                    <a:lnTo>
                      <a:pt x="230" y="22"/>
                    </a:lnTo>
                    <a:lnTo>
                      <a:pt x="230" y="33"/>
                    </a:lnTo>
                    <a:lnTo>
                      <a:pt x="232" y="40"/>
                    </a:lnTo>
                    <a:lnTo>
                      <a:pt x="232" y="54"/>
                    </a:lnTo>
                    <a:lnTo>
                      <a:pt x="234" y="63"/>
                    </a:lnTo>
                    <a:lnTo>
                      <a:pt x="234" y="79"/>
                    </a:lnTo>
                    <a:lnTo>
                      <a:pt x="237" y="88"/>
                    </a:lnTo>
                    <a:lnTo>
                      <a:pt x="237" y="103"/>
                    </a:lnTo>
                    <a:lnTo>
                      <a:pt x="239" y="112"/>
                    </a:lnTo>
                    <a:lnTo>
                      <a:pt x="239" y="119"/>
                    </a:lnTo>
                    <a:lnTo>
                      <a:pt x="241" y="128"/>
                    </a:lnTo>
                    <a:lnTo>
                      <a:pt x="241" y="144"/>
                    </a:lnTo>
                    <a:lnTo>
                      <a:pt x="243" y="151"/>
                    </a:lnTo>
                    <a:lnTo>
                      <a:pt x="243" y="157"/>
                    </a:lnTo>
                    <a:lnTo>
                      <a:pt x="246" y="164"/>
                    </a:lnTo>
                    <a:lnTo>
                      <a:pt x="246" y="176"/>
                    </a:lnTo>
                    <a:lnTo>
                      <a:pt x="248" y="180"/>
                    </a:lnTo>
                    <a:lnTo>
                      <a:pt x="248" y="187"/>
                    </a:lnTo>
                    <a:lnTo>
                      <a:pt x="250" y="189"/>
                    </a:lnTo>
                    <a:lnTo>
                      <a:pt x="250" y="191"/>
                    </a:lnTo>
                    <a:lnTo>
                      <a:pt x="255" y="194"/>
                    </a:lnTo>
                    <a:lnTo>
                      <a:pt x="255" y="196"/>
                    </a:lnTo>
                    <a:lnTo>
                      <a:pt x="261" y="191"/>
                    </a:lnTo>
                    <a:lnTo>
                      <a:pt x="264" y="189"/>
                    </a:lnTo>
                    <a:lnTo>
                      <a:pt x="264" y="185"/>
                    </a:lnTo>
                    <a:lnTo>
                      <a:pt x="266" y="182"/>
                    </a:lnTo>
                    <a:lnTo>
                      <a:pt x="266" y="171"/>
                    </a:lnTo>
                    <a:lnTo>
                      <a:pt x="268" y="164"/>
                    </a:lnTo>
                    <a:lnTo>
                      <a:pt x="268" y="155"/>
                    </a:lnTo>
                    <a:lnTo>
                      <a:pt x="270" y="148"/>
                    </a:lnTo>
                    <a:lnTo>
                      <a:pt x="270" y="137"/>
                    </a:lnTo>
                    <a:lnTo>
                      <a:pt x="273" y="130"/>
                    </a:lnTo>
                    <a:lnTo>
                      <a:pt x="273" y="117"/>
                    </a:lnTo>
                    <a:lnTo>
                      <a:pt x="275" y="110"/>
                    </a:lnTo>
                    <a:lnTo>
                      <a:pt x="275" y="103"/>
                    </a:lnTo>
                    <a:lnTo>
                      <a:pt x="277" y="99"/>
                    </a:lnTo>
                    <a:lnTo>
                      <a:pt x="277" y="88"/>
                    </a:lnTo>
                    <a:lnTo>
                      <a:pt x="279" y="81"/>
                    </a:lnTo>
                    <a:lnTo>
                      <a:pt x="279" y="76"/>
                    </a:lnTo>
                    <a:lnTo>
                      <a:pt x="282" y="72"/>
                    </a:lnTo>
                    <a:lnTo>
                      <a:pt x="282" y="67"/>
                    </a:lnTo>
                    <a:lnTo>
                      <a:pt x="284" y="65"/>
                    </a:lnTo>
                    <a:lnTo>
                      <a:pt x="284" y="63"/>
                    </a:lnTo>
                    <a:lnTo>
                      <a:pt x="282" y="60"/>
                    </a:lnTo>
                    <a:lnTo>
                      <a:pt x="282" y="65"/>
                    </a:lnTo>
                    <a:lnTo>
                      <a:pt x="284" y="70"/>
                    </a:lnTo>
                    <a:lnTo>
                      <a:pt x="284" y="76"/>
                    </a:lnTo>
                    <a:lnTo>
                      <a:pt x="286" y="83"/>
                    </a:lnTo>
                    <a:lnTo>
                      <a:pt x="286" y="92"/>
                    </a:lnTo>
                    <a:lnTo>
                      <a:pt x="288" y="99"/>
                    </a:lnTo>
                    <a:lnTo>
                      <a:pt x="288" y="119"/>
                    </a:lnTo>
                    <a:lnTo>
                      <a:pt x="291" y="126"/>
                    </a:lnTo>
                    <a:lnTo>
                      <a:pt x="291" y="146"/>
                    </a:lnTo>
                    <a:lnTo>
                      <a:pt x="293" y="153"/>
                    </a:lnTo>
                    <a:lnTo>
                      <a:pt x="293" y="166"/>
                    </a:lnTo>
                    <a:lnTo>
                      <a:pt x="295" y="173"/>
                    </a:lnTo>
                    <a:lnTo>
                      <a:pt x="295" y="187"/>
                    </a:lnTo>
                    <a:lnTo>
                      <a:pt x="297" y="191"/>
                    </a:lnTo>
                    <a:lnTo>
                      <a:pt x="306" y="191"/>
                    </a:lnTo>
                    <a:lnTo>
                      <a:pt x="304" y="187"/>
                    </a:lnTo>
                    <a:lnTo>
                      <a:pt x="304" y="173"/>
                    </a:lnTo>
                    <a:lnTo>
                      <a:pt x="302" y="166"/>
                    </a:lnTo>
                    <a:lnTo>
                      <a:pt x="302" y="153"/>
                    </a:lnTo>
                    <a:lnTo>
                      <a:pt x="300" y="146"/>
                    </a:lnTo>
                    <a:lnTo>
                      <a:pt x="300" y="126"/>
                    </a:lnTo>
                    <a:lnTo>
                      <a:pt x="297" y="119"/>
                    </a:lnTo>
                    <a:lnTo>
                      <a:pt x="297" y="99"/>
                    </a:lnTo>
                    <a:lnTo>
                      <a:pt x="295" y="92"/>
                    </a:lnTo>
                    <a:lnTo>
                      <a:pt x="295" y="83"/>
                    </a:lnTo>
                    <a:lnTo>
                      <a:pt x="293" y="76"/>
                    </a:lnTo>
                    <a:lnTo>
                      <a:pt x="293" y="70"/>
                    </a:lnTo>
                    <a:lnTo>
                      <a:pt x="291" y="65"/>
                    </a:lnTo>
                    <a:lnTo>
                      <a:pt x="291" y="58"/>
                    </a:lnTo>
                    <a:lnTo>
                      <a:pt x="286" y="56"/>
                    </a:lnTo>
                    <a:lnTo>
                      <a:pt x="284" y="54"/>
                    </a:lnTo>
                    <a:lnTo>
                      <a:pt x="279" y="54"/>
                    </a:lnTo>
                    <a:lnTo>
                      <a:pt x="275" y="58"/>
                    </a:lnTo>
                    <a:lnTo>
                      <a:pt x="275" y="60"/>
                    </a:lnTo>
                    <a:lnTo>
                      <a:pt x="273" y="63"/>
                    </a:lnTo>
                    <a:lnTo>
                      <a:pt x="273" y="72"/>
                    </a:lnTo>
                    <a:lnTo>
                      <a:pt x="270" y="76"/>
                    </a:lnTo>
                    <a:lnTo>
                      <a:pt x="270" y="81"/>
                    </a:lnTo>
                    <a:lnTo>
                      <a:pt x="268" y="88"/>
                    </a:lnTo>
                    <a:lnTo>
                      <a:pt x="268" y="99"/>
                    </a:lnTo>
                    <a:lnTo>
                      <a:pt x="266" y="103"/>
                    </a:lnTo>
                    <a:lnTo>
                      <a:pt x="266" y="110"/>
                    </a:lnTo>
                    <a:lnTo>
                      <a:pt x="264" y="117"/>
                    </a:lnTo>
                    <a:lnTo>
                      <a:pt x="264" y="130"/>
                    </a:lnTo>
                    <a:lnTo>
                      <a:pt x="261" y="137"/>
                    </a:lnTo>
                    <a:lnTo>
                      <a:pt x="261" y="148"/>
                    </a:lnTo>
                    <a:lnTo>
                      <a:pt x="259" y="155"/>
                    </a:lnTo>
                    <a:lnTo>
                      <a:pt x="259" y="164"/>
                    </a:lnTo>
                    <a:lnTo>
                      <a:pt x="257" y="171"/>
                    </a:lnTo>
                    <a:lnTo>
                      <a:pt x="257" y="178"/>
                    </a:lnTo>
                    <a:lnTo>
                      <a:pt x="255" y="180"/>
                    </a:lnTo>
                    <a:lnTo>
                      <a:pt x="255" y="185"/>
                    </a:lnTo>
                    <a:lnTo>
                      <a:pt x="252" y="187"/>
                    </a:lnTo>
                    <a:lnTo>
                      <a:pt x="252" y="191"/>
                    </a:lnTo>
                    <a:lnTo>
                      <a:pt x="259" y="187"/>
                    </a:lnTo>
                    <a:lnTo>
                      <a:pt x="259" y="189"/>
                    </a:lnTo>
                    <a:lnTo>
                      <a:pt x="259" y="185"/>
                    </a:lnTo>
                    <a:lnTo>
                      <a:pt x="257" y="182"/>
                    </a:lnTo>
                    <a:lnTo>
                      <a:pt x="257" y="180"/>
                    </a:lnTo>
                    <a:lnTo>
                      <a:pt x="255" y="176"/>
                    </a:lnTo>
                    <a:lnTo>
                      <a:pt x="255" y="164"/>
                    </a:lnTo>
                    <a:lnTo>
                      <a:pt x="252" y="157"/>
                    </a:lnTo>
                    <a:lnTo>
                      <a:pt x="252" y="151"/>
                    </a:lnTo>
                    <a:lnTo>
                      <a:pt x="250" y="144"/>
                    </a:lnTo>
                    <a:lnTo>
                      <a:pt x="250" y="128"/>
                    </a:lnTo>
                    <a:lnTo>
                      <a:pt x="248" y="119"/>
                    </a:lnTo>
                    <a:lnTo>
                      <a:pt x="248" y="112"/>
                    </a:lnTo>
                    <a:lnTo>
                      <a:pt x="246" y="103"/>
                    </a:lnTo>
                    <a:lnTo>
                      <a:pt x="246" y="88"/>
                    </a:lnTo>
                    <a:lnTo>
                      <a:pt x="243" y="79"/>
                    </a:lnTo>
                    <a:lnTo>
                      <a:pt x="243" y="63"/>
                    </a:lnTo>
                    <a:lnTo>
                      <a:pt x="241" y="54"/>
                    </a:lnTo>
                    <a:lnTo>
                      <a:pt x="241" y="40"/>
                    </a:lnTo>
                    <a:lnTo>
                      <a:pt x="239" y="33"/>
                    </a:lnTo>
                    <a:lnTo>
                      <a:pt x="239" y="22"/>
                    </a:lnTo>
                    <a:lnTo>
                      <a:pt x="237" y="18"/>
                    </a:lnTo>
                    <a:lnTo>
                      <a:pt x="237" y="9"/>
                    </a:lnTo>
                    <a:lnTo>
                      <a:pt x="234" y="6"/>
                    </a:lnTo>
                    <a:lnTo>
                      <a:pt x="232" y="2"/>
                    </a:lnTo>
                    <a:lnTo>
                      <a:pt x="225" y="2"/>
                    </a:lnTo>
                    <a:lnTo>
                      <a:pt x="221" y="6"/>
                    </a:lnTo>
                    <a:lnTo>
                      <a:pt x="221" y="9"/>
                    </a:lnTo>
                    <a:lnTo>
                      <a:pt x="218" y="11"/>
                    </a:lnTo>
                    <a:lnTo>
                      <a:pt x="218" y="20"/>
                    </a:lnTo>
                    <a:lnTo>
                      <a:pt x="216" y="27"/>
                    </a:lnTo>
                    <a:lnTo>
                      <a:pt x="216" y="31"/>
                    </a:lnTo>
                    <a:lnTo>
                      <a:pt x="214" y="36"/>
                    </a:lnTo>
                    <a:lnTo>
                      <a:pt x="214" y="49"/>
                    </a:lnTo>
                    <a:lnTo>
                      <a:pt x="212" y="56"/>
                    </a:lnTo>
                    <a:lnTo>
                      <a:pt x="212" y="63"/>
                    </a:lnTo>
                    <a:lnTo>
                      <a:pt x="209" y="70"/>
                    </a:lnTo>
                    <a:lnTo>
                      <a:pt x="209" y="85"/>
                    </a:lnTo>
                    <a:lnTo>
                      <a:pt x="207" y="92"/>
                    </a:lnTo>
                    <a:lnTo>
                      <a:pt x="207" y="106"/>
                    </a:lnTo>
                    <a:lnTo>
                      <a:pt x="205" y="112"/>
                    </a:lnTo>
                    <a:lnTo>
                      <a:pt x="205" y="126"/>
                    </a:lnTo>
                    <a:lnTo>
                      <a:pt x="203" y="133"/>
                    </a:lnTo>
                    <a:lnTo>
                      <a:pt x="203" y="144"/>
                    </a:lnTo>
                    <a:lnTo>
                      <a:pt x="200" y="148"/>
                    </a:lnTo>
                    <a:lnTo>
                      <a:pt x="200" y="155"/>
                    </a:lnTo>
                    <a:lnTo>
                      <a:pt x="198" y="157"/>
                    </a:lnTo>
                    <a:lnTo>
                      <a:pt x="198" y="164"/>
                    </a:lnTo>
                    <a:lnTo>
                      <a:pt x="198" y="162"/>
                    </a:lnTo>
                    <a:lnTo>
                      <a:pt x="200" y="160"/>
                    </a:lnTo>
                    <a:lnTo>
                      <a:pt x="203" y="160"/>
                    </a:lnTo>
                    <a:lnTo>
                      <a:pt x="203" y="157"/>
                    </a:lnTo>
                    <a:lnTo>
                      <a:pt x="200" y="155"/>
                    </a:lnTo>
                    <a:lnTo>
                      <a:pt x="200" y="153"/>
                    </a:lnTo>
                    <a:lnTo>
                      <a:pt x="198" y="148"/>
                    </a:lnTo>
                    <a:lnTo>
                      <a:pt x="198" y="146"/>
                    </a:lnTo>
                    <a:lnTo>
                      <a:pt x="196" y="142"/>
                    </a:lnTo>
                    <a:lnTo>
                      <a:pt x="196" y="133"/>
                    </a:lnTo>
                    <a:lnTo>
                      <a:pt x="194" y="128"/>
                    </a:lnTo>
                    <a:lnTo>
                      <a:pt x="194" y="121"/>
                    </a:lnTo>
                    <a:lnTo>
                      <a:pt x="191" y="117"/>
                    </a:lnTo>
                    <a:lnTo>
                      <a:pt x="191" y="108"/>
                    </a:lnTo>
                    <a:lnTo>
                      <a:pt x="189" y="103"/>
                    </a:lnTo>
                    <a:lnTo>
                      <a:pt x="189" y="92"/>
                    </a:lnTo>
                    <a:lnTo>
                      <a:pt x="187" y="88"/>
                    </a:lnTo>
                    <a:lnTo>
                      <a:pt x="187" y="79"/>
                    </a:lnTo>
                    <a:lnTo>
                      <a:pt x="185" y="74"/>
                    </a:lnTo>
                    <a:lnTo>
                      <a:pt x="185" y="65"/>
                    </a:lnTo>
                    <a:lnTo>
                      <a:pt x="182" y="63"/>
                    </a:lnTo>
                    <a:lnTo>
                      <a:pt x="182" y="58"/>
                    </a:lnTo>
                    <a:lnTo>
                      <a:pt x="178" y="56"/>
                    </a:lnTo>
                    <a:lnTo>
                      <a:pt x="176" y="54"/>
                    </a:lnTo>
                    <a:lnTo>
                      <a:pt x="178" y="54"/>
                    </a:lnTo>
                    <a:lnTo>
                      <a:pt x="178" y="56"/>
                    </a:lnTo>
                    <a:lnTo>
                      <a:pt x="173" y="51"/>
                    </a:lnTo>
                    <a:lnTo>
                      <a:pt x="164" y="58"/>
                    </a:lnTo>
                    <a:lnTo>
                      <a:pt x="164" y="63"/>
                    </a:lnTo>
                    <a:lnTo>
                      <a:pt x="162" y="67"/>
                    </a:lnTo>
                    <a:lnTo>
                      <a:pt x="160" y="70"/>
                    </a:lnTo>
                    <a:lnTo>
                      <a:pt x="160" y="79"/>
                    </a:lnTo>
                    <a:lnTo>
                      <a:pt x="158" y="83"/>
                    </a:lnTo>
                    <a:lnTo>
                      <a:pt x="158" y="85"/>
                    </a:lnTo>
                    <a:lnTo>
                      <a:pt x="155" y="90"/>
                    </a:lnTo>
                    <a:lnTo>
                      <a:pt x="155" y="97"/>
                    </a:lnTo>
                    <a:lnTo>
                      <a:pt x="153" y="99"/>
                    </a:lnTo>
                    <a:lnTo>
                      <a:pt x="153" y="110"/>
                    </a:lnTo>
                    <a:lnTo>
                      <a:pt x="151" y="115"/>
                    </a:lnTo>
                    <a:lnTo>
                      <a:pt x="151" y="119"/>
                    </a:lnTo>
                    <a:lnTo>
                      <a:pt x="149" y="121"/>
                    </a:lnTo>
                    <a:lnTo>
                      <a:pt x="149" y="128"/>
                    </a:lnTo>
                    <a:lnTo>
                      <a:pt x="146" y="130"/>
                    </a:lnTo>
                    <a:lnTo>
                      <a:pt x="149" y="135"/>
                    </a:lnTo>
                    <a:lnTo>
                      <a:pt x="146" y="135"/>
                    </a:lnTo>
                    <a:lnTo>
                      <a:pt x="144" y="139"/>
                    </a:lnTo>
                    <a:lnTo>
                      <a:pt x="146" y="135"/>
                    </a:lnTo>
                    <a:lnTo>
                      <a:pt x="149" y="135"/>
                    </a:lnTo>
                    <a:lnTo>
                      <a:pt x="149" y="137"/>
                    </a:lnTo>
                    <a:lnTo>
                      <a:pt x="151" y="135"/>
                    </a:lnTo>
                    <a:lnTo>
                      <a:pt x="146" y="130"/>
                    </a:lnTo>
                    <a:lnTo>
                      <a:pt x="146" y="124"/>
                    </a:lnTo>
                    <a:lnTo>
                      <a:pt x="144" y="121"/>
                    </a:lnTo>
                    <a:lnTo>
                      <a:pt x="144" y="112"/>
                    </a:lnTo>
                    <a:lnTo>
                      <a:pt x="142" y="110"/>
                    </a:lnTo>
                    <a:lnTo>
                      <a:pt x="142" y="103"/>
                    </a:lnTo>
                    <a:lnTo>
                      <a:pt x="140" y="99"/>
                    </a:lnTo>
                    <a:lnTo>
                      <a:pt x="140" y="88"/>
                    </a:lnTo>
                    <a:lnTo>
                      <a:pt x="137" y="83"/>
                    </a:lnTo>
                    <a:lnTo>
                      <a:pt x="137" y="72"/>
                    </a:lnTo>
                    <a:lnTo>
                      <a:pt x="135" y="67"/>
                    </a:lnTo>
                    <a:lnTo>
                      <a:pt x="135" y="60"/>
                    </a:lnTo>
                    <a:lnTo>
                      <a:pt x="133" y="58"/>
                    </a:lnTo>
                    <a:lnTo>
                      <a:pt x="130" y="54"/>
                    </a:lnTo>
                    <a:lnTo>
                      <a:pt x="121" y="54"/>
                    </a:lnTo>
                    <a:lnTo>
                      <a:pt x="119" y="58"/>
                    </a:lnTo>
                    <a:lnTo>
                      <a:pt x="119" y="56"/>
                    </a:lnTo>
                    <a:lnTo>
                      <a:pt x="121" y="56"/>
                    </a:lnTo>
                    <a:lnTo>
                      <a:pt x="117" y="58"/>
                    </a:lnTo>
                    <a:lnTo>
                      <a:pt x="117" y="60"/>
                    </a:lnTo>
                    <a:lnTo>
                      <a:pt x="115" y="63"/>
                    </a:lnTo>
                    <a:lnTo>
                      <a:pt x="115" y="70"/>
                    </a:lnTo>
                    <a:lnTo>
                      <a:pt x="112" y="74"/>
                    </a:lnTo>
                    <a:lnTo>
                      <a:pt x="112" y="83"/>
                    </a:lnTo>
                    <a:lnTo>
                      <a:pt x="110" y="90"/>
                    </a:lnTo>
                    <a:lnTo>
                      <a:pt x="110" y="97"/>
                    </a:lnTo>
                    <a:lnTo>
                      <a:pt x="108" y="103"/>
                    </a:lnTo>
                    <a:lnTo>
                      <a:pt x="108" y="117"/>
                    </a:lnTo>
                    <a:lnTo>
                      <a:pt x="106" y="124"/>
                    </a:lnTo>
                    <a:lnTo>
                      <a:pt x="106" y="130"/>
                    </a:lnTo>
                    <a:lnTo>
                      <a:pt x="103" y="137"/>
                    </a:lnTo>
                    <a:lnTo>
                      <a:pt x="103" y="151"/>
                    </a:lnTo>
                    <a:lnTo>
                      <a:pt x="101" y="160"/>
                    </a:lnTo>
                    <a:lnTo>
                      <a:pt x="101" y="173"/>
                    </a:lnTo>
                    <a:lnTo>
                      <a:pt x="99" y="178"/>
                    </a:lnTo>
                    <a:lnTo>
                      <a:pt x="99" y="191"/>
                    </a:lnTo>
                    <a:lnTo>
                      <a:pt x="97" y="196"/>
                    </a:lnTo>
                    <a:lnTo>
                      <a:pt x="97" y="205"/>
                    </a:lnTo>
                    <a:lnTo>
                      <a:pt x="94" y="209"/>
                    </a:lnTo>
                    <a:lnTo>
                      <a:pt x="94" y="212"/>
                    </a:lnTo>
                    <a:lnTo>
                      <a:pt x="92" y="214"/>
                    </a:lnTo>
                    <a:lnTo>
                      <a:pt x="92" y="218"/>
                    </a:lnTo>
                    <a:lnTo>
                      <a:pt x="99" y="214"/>
                    </a:lnTo>
                    <a:lnTo>
                      <a:pt x="101" y="216"/>
                    </a:lnTo>
                    <a:lnTo>
                      <a:pt x="99" y="216"/>
                    </a:lnTo>
                    <a:lnTo>
                      <a:pt x="99" y="214"/>
                    </a:lnTo>
                    <a:lnTo>
                      <a:pt x="97" y="209"/>
                    </a:lnTo>
                    <a:lnTo>
                      <a:pt x="97" y="205"/>
                    </a:lnTo>
                    <a:lnTo>
                      <a:pt x="94" y="200"/>
                    </a:lnTo>
                    <a:lnTo>
                      <a:pt x="94" y="187"/>
                    </a:lnTo>
                    <a:lnTo>
                      <a:pt x="92" y="180"/>
                    </a:lnTo>
                    <a:lnTo>
                      <a:pt x="92" y="173"/>
                    </a:lnTo>
                    <a:lnTo>
                      <a:pt x="90" y="164"/>
                    </a:lnTo>
                    <a:lnTo>
                      <a:pt x="90" y="146"/>
                    </a:lnTo>
                    <a:lnTo>
                      <a:pt x="88" y="137"/>
                    </a:lnTo>
                    <a:lnTo>
                      <a:pt x="88" y="128"/>
                    </a:lnTo>
                    <a:lnTo>
                      <a:pt x="85" y="119"/>
                    </a:lnTo>
                    <a:lnTo>
                      <a:pt x="85" y="101"/>
                    </a:lnTo>
                    <a:lnTo>
                      <a:pt x="83" y="92"/>
                    </a:lnTo>
                    <a:lnTo>
                      <a:pt x="83" y="74"/>
                    </a:lnTo>
                    <a:lnTo>
                      <a:pt x="81" y="65"/>
                    </a:lnTo>
                    <a:lnTo>
                      <a:pt x="81" y="49"/>
                    </a:lnTo>
                    <a:lnTo>
                      <a:pt x="79" y="40"/>
                    </a:lnTo>
                    <a:lnTo>
                      <a:pt x="79" y="27"/>
                    </a:lnTo>
                    <a:lnTo>
                      <a:pt x="76" y="22"/>
                    </a:lnTo>
                    <a:lnTo>
                      <a:pt x="76" y="13"/>
                    </a:lnTo>
                    <a:lnTo>
                      <a:pt x="74" y="9"/>
                    </a:lnTo>
                    <a:lnTo>
                      <a:pt x="74" y="4"/>
                    </a:lnTo>
                    <a:lnTo>
                      <a:pt x="72" y="4"/>
                    </a:lnTo>
                    <a:lnTo>
                      <a:pt x="65" y="0"/>
                    </a:lnTo>
                    <a:lnTo>
                      <a:pt x="65" y="4"/>
                    </a:lnTo>
                    <a:lnTo>
                      <a:pt x="63" y="4"/>
                    </a:lnTo>
                    <a:lnTo>
                      <a:pt x="58" y="9"/>
                    </a:lnTo>
                    <a:lnTo>
                      <a:pt x="58" y="18"/>
                    </a:lnTo>
                    <a:lnTo>
                      <a:pt x="56" y="24"/>
                    </a:lnTo>
                    <a:lnTo>
                      <a:pt x="56" y="29"/>
                    </a:lnTo>
                    <a:lnTo>
                      <a:pt x="54" y="36"/>
                    </a:lnTo>
                    <a:lnTo>
                      <a:pt x="54" y="47"/>
                    </a:lnTo>
                    <a:lnTo>
                      <a:pt x="52" y="54"/>
                    </a:lnTo>
                    <a:lnTo>
                      <a:pt x="52" y="60"/>
                    </a:lnTo>
                    <a:lnTo>
                      <a:pt x="49" y="70"/>
                    </a:lnTo>
                    <a:lnTo>
                      <a:pt x="49" y="83"/>
                    </a:lnTo>
                    <a:lnTo>
                      <a:pt x="47" y="92"/>
                    </a:lnTo>
                    <a:lnTo>
                      <a:pt x="47" y="106"/>
                    </a:lnTo>
                    <a:lnTo>
                      <a:pt x="45" y="112"/>
                    </a:lnTo>
                    <a:lnTo>
                      <a:pt x="45" y="126"/>
                    </a:lnTo>
                    <a:lnTo>
                      <a:pt x="42" y="133"/>
                    </a:lnTo>
                    <a:lnTo>
                      <a:pt x="42" y="144"/>
                    </a:lnTo>
                    <a:lnTo>
                      <a:pt x="40" y="148"/>
                    </a:lnTo>
                    <a:lnTo>
                      <a:pt x="40" y="155"/>
                    </a:lnTo>
                    <a:lnTo>
                      <a:pt x="38" y="157"/>
                    </a:lnTo>
                    <a:lnTo>
                      <a:pt x="38" y="164"/>
                    </a:lnTo>
                    <a:lnTo>
                      <a:pt x="38" y="162"/>
                    </a:lnTo>
                    <a:lnTo>
                      <a:pt x="40" y="160"/>
                    </a:lnTo>
                    <a:lnTo>
                      <a:pt x="42" y="160"/>
                    </a:lnTo>
                    <a:lnTo>
                      <a:pt x="42" y="157"/>
                    </a:lnTo>
                    <a:lnTo>
                      <a:pt x="40" y="155"/>
                    </a:lnTo>
                    <a:lnTo>
                      <a:pt x="40" y="153"/>
                    </a:lnTo>
                    <a:lnTo>
                      <a:pt x="38" y="148"/>
                    </a:lnTo>
                    <a:lnTo>
                      <a:pt x="38" y="146"/>
                    </a:lnTo>
                    <a:lnTo>
                      <a:pt x="36" y="142"/>
                    </a:lnTo>
                    <a:lnTo>
                      <a:pt x="36" y="133"/>
                    </a:lnTo>
                    <a:lnTo>
                      <a:pt x="33" y="128"/>
                    </a:lnTo>
                    <a:lnTo>
                      <a:pt x="33" y="121"/>
                    </a:lnTo>
                    <a:lnTo>
                      <a:pt x="31" y="117"/>
                    </a:lnTo>
                    <a:lnTo>
                      <a:pt x="31" y="108"/>
                    </a:lnTo>
                    <a:lnTo>
                      <a:pt x="29" y="103"/>
                    </a:lnTo>
                    <a:lnTo>
                      <a:pt x="29" y="92"/>
                    </a:lnTo>
                    <a:lnTo>
                      <a:pt x="27" y="88"/>
                    </a:lnTo>
                    <a:lnTo>
                      <a:pt x="27" y="79"/>
                    </a:lnTo>
                    <a:lnTo>
                      <a:pt x="24" y="74"/>
                    </a:lnTo>
                    <a:lnTo>
                      <a:pt x="24" y="65"/>
                    </a:lnTo>
                    <a:lnTo>
                      <a:pt x="22" y="63"/>
                    </a:lnTo>
                    <a:lnTo>
                      <a:pt x="22" y="58"/>
                    </a:lnTo>
                    <a:lnTo>
                      <a:pt x="18" y="56"/>
                    </a:lnTo>
                    <a:lnTo>
                      <a:pt x="15" y="54"/>
                    </a:lnTo>
                    <a:lnTo>
                      <a:pt x="11" y="54"/>
                    </a:lnTo>
                    <a:lnTo>
                      <a:pt x="6" y="58"/>
                    </a:lnTo>
                    <a:lnTo>
                      <a:pt x="6" y="60"/>
                    </a:lnTo>
                    <a:lnTo>
                      <a:pt x="4" y="63"/>
                    </a:lnTo>
                    <a:lnTo>
                      <a:pt x="4" y="70"/>
                    </a:lnTo>
                    <a:lnTo>
                      <a:pt x="2" y="72"/>
                    </a:lnTo>
                    <a:lnTo>
                      <a:pt x="2" y="83"/>
                    </a:lnTo>
                    <a:lnTo>
                      <a:pt x="0" y="88"/>
                    </a:lnTo>
                    <a:lnTo>
                      <a:pt x="11"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3" name="Freeform 189"/>
              <p:cNvSpPr>
                <a:spLocks/>
              </p:cNvSpPr>
              <p:nvPr/>
            </p:nvSpPr>
            <p:spPr bwMode="auto">
              <a:xfrm>
                <a:off x="3876" y="3520"/>
                <a:ext cx="43" cy="115"/>
              </a:xfrm>
              <a:custGeom>
                <a:avLst/>
                <a:gdLst>
                  <a:gd name="T0" fmla="*/ 0 w 43"/>
                  <a:gd name="T1" fmla="*/ 97 h 115"/>
                  <a:gd name="T2" fmla="*/ 3 w 43"/>
                  <a:gd name="T3" fmla="*/ 101 h 115"/>
                  <a:gd name="T4" fmla="*/ 5 w 43"/>
                  <a:gd name="T5" fmla="*/ 110 h 115"/>
                  <a:gd name="T6" fmla="*/ 7 w 43"/>
                  <a:gd name="T7" fmla="*/ 113 h 115"/>
                  <a:gd name="T8" fmla="*/ 16 w 43"/>
                  <a:gd name="T9" fmla="*/ 115 h 115"/>
                  <a:gd name="T10" fmla="*/ 19 w 43"/>
                  <a:gd name="T11" fmla="*/ 108 h 115"/>
                  <a:gd name="T12" fmla="*/ 23 w 43"/>
                  <a:gd name="T13" fmla="*/ 104 h 115"/>
                  <a:gd name="T14" fmla="*/ 25 w 43"/>
                  <a:gd name="T15" fmla="*/ 97 h 115"/>
                  <a:gd name="T16" fmla="*/ 28 w 43"/>
                  <a:gd name="T17" fmla="*/ 86 h 115"/>
                  <a:gd name="T18" fmla="*/ 30 w 43"/>
                  <a:gd name="T19" fmla="*/ 79 h 115"/>
                  <a:gd name="T20" fmla="*/ 32 w 43"/>
                  <a:gd name="T21" fmla="*/ 65 h 115"/>
                  <a:gd name="T22" fmla="*/ 34 w 43"/>
                  <a:gd name="T23" fmla="*/ 56 h 115"/>
                  <a:gd name="T24" fmla="*/ 37 w 43"/>
                  <a:gd name="T25" fmla="*/ 38 h 115"/>
                  <a:gd name="T26" fmla="*/ 39 w 43"/>
                  <a:gd name="T27" fmla="*/ 25 h 115"/>
                  <a:gd name="T28" fmla="*/ 41 w 43"/>
                  <a:gd name="T29" fmla="*/ 11 h 115"/>
                  <a:gd name="T30" fmla="*/ 43 w 43"/>
                  <a:gd name="T31" fmla="*/ 2 h 115"/>
                  <a:gd name="T32" fmla="*/ 37 w 43"/>
                  <a:gd name="T33" fmla="*/ 0 h 115"/>
                  <a:gd name="T34" fmla="*/ 34 w 43"/>
                  <a:gd name="T35" fmla="*/ 4 h 115"/>
                  <a:gd name="T36" fmla="*/ 32 w 43"/>
                  <a:gd name="T37" fmla="*/ 11 h 115"/>
                  <a:gd name="T38" fmla="*/ 30 w 43"/>
                  <a:gd name="T39" fmla="*/ 25 h 115"/>
                  <a:gd name="T40" fmla="*/ 28 w 43"/>
                  <a:gd name="T41" fmla="*/ 38 h 115"/>
                  <a:gd name="T42" fmla="*/ 25 w 43"/>
                  <a:gd name="T43" fmla="*/ 56 h 115"/>
                  <a:gd name="T44" fmla="*/ 23 w 43"/>
                  <a:gd name="T45" fmla="*/ 65 h 115"/>
                  <a:gd name="T46" fmla="*/ 21 w 43"/>
                  <a:gd name="T47" fmla="*/ 79 h 115"/>
                  <a:gd name="T48" fmla="*/ 19 w 43"/>
                  <a:gd name="T49" fmla="*/ 86 h 115"/>
                  <a:gd name="T50" fmla="*/ 16 w 43"/>
                  <a:gd name="T51" fmla="*/ 92 h 115"/>
                  <a:gd name="T52" fmla="*/ 14 w 43"/>
                  <a:gd name="T53" fmla="*/ 99 h 115"/>
                  <a:gd name="T54" fmla="*/ 14 w 43"/>
                  <a:gd name="T55" fmla="*/ 104 h 115"/>
                  <a:gd name="T56" fmla="*/ 14 w 43"/>
                  <a:gd name="T57" fmla="*/ 106 h 115"/>
                  <a:gd name="T58" fmla="*/ 14 w 43"/>
                  <a:gd name="T59" fmla="*/ 108 h 115"/>
                  <a:gd name="T60" fmla="*/ 12 w 43"/>
                  <a:gd name="T61" fmla="*/ 101 h 115"/>
                  <a:gd name="T62" fmla="*/ 9 w 43"/>
                  <a:gd name="T63" fmla="*/ 92 h 115"/>
                  <a:gd name="T64" fmla="*/ 0 w 43"/>
                  <a:gd name="T65" fmla="*/ 83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115"/>
                  <a:gd name="T101" fmla="*/ 43 w 4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115">
                    <a:moveTo>
                      <a:pt x="0" y="83"/>
                    </a:moveTo>
                    <a:lnTo>
                      <a:pt x="0" y="97"/>
                    </a:lnTo>
                    <a:lnTo>
                      <a:pt x="3" y="99"/>
                    </a:lnTo>
                    <a:lnTo>
                      <a:pt x="3" y="101"/>
                    </a:lnTo>
                    <a:lnTo>
                      <a:pt x="5" y="106"/>
                    </a:lnTo>
                    <a:lnTo>
                      <a:pt x="5" y="110"/>
                    </a:lnTo>
                    <a:lnTo>
                      <a:pt x="9" y="113"/>
                    </a:lnTo>
                    <a:lnTo>
                      <a:pt x="7" y="113"/>
                    </a:lnTo>
                    <a:lnTo>
                      <a:pt x="9" y="115"/>
                    </a:lnTo>
                    <a:lnTo>
                      <a:pt x="16" y="115"/>
                    </a:lnTo>
                    <a:lnTo>
                      <a:pt x="21" y="110"/>
                    </a:lnTo>
                    <a:lnTo>
                      <a:pt x="19" y="108"/>
                    </a:lnTo>
                    <a:lnTo>
                      <a:pt x="21" y="108"/>
                    </a:lnTo>
                    <a:lnTo>
                      <a:pt x="23" y="104"/>
                    </a:lnTo>
                    <a:lnTo>
                      <a:pt x="25" y="101"/>
                    </a:lnTo>
                    <a:lnTo>
                      <a:pt x="25" y="97"/>
                    </a:lnTo>
                    <a:lnTo>
                      <a:pt x="28" y="95"/>
                    </a:lnTo>
                    <a:lnTo>
                      <a:pt x="28" y="86"/>
                    </a:lnTo>
                    <a:lnTo>
                      <a:pt x="30" y="81"/>
                    </a:lnTo>
                    <a:lnTo>
                      <a:pt x="30" y="79"/>
                    </a:lnTo>
                    <a:lnTo>
                      <a:pt x="32" y="74"/>
                    </a:lnTo>
                    <a:lnTo>
                      <a:pt x="32" y="65"/>
                    </a:lnTo>
                    <a:lnTo>
                      <a:pt x="34" y="61"/>
                    </a:lnTo>
                    <a:lnTo>
                      <a:pt x="34" y="56"/>
                    </a:lnTo>
                    <a:lnTo>
                      <a:pt x="37" y="49"/>
                    </a:lnTo>
                    <a:lnTo>
                      <a:pt x="37" y="38"/>
                    </a:lnTo>
                    <a:lnTo>
                      <a:pt x="39" y="31"/>
                    </a:lnTo>
                    <a:lnTo>
                      <a:pt x="39" y="25"/>
                    </a:lnTo>
                    <a:lnTo>
                      <a:pt x="41" y="18"/>
                    </a:lnTo>
                    <a:lnTo>
                      <a:pt x="41" y="11"/>
                    </a:lnTo>
                    <a:lnTo>
                      <a:pt x="43" y="7"/>
                    </a:lnTo>
                    <a:lnTo>
                      <a:pt x="43" y="2"/>
                    </a:lnTo>
                    <a:lnTo>
                      <a:pt x="41" y="0"/>
                    </a:lnTo>
                    <a:lnTo>
                      <a:pt x="37" y="0"/>
                    </a:lnTo>
                    <a:lnTo>
                      <a:pt x="34" y="2"/>
                    </a:lnTo>
                    <a:lnTo>
                      <a:pt x="34" y="4"/>
                    </a:lnTo>
                    <a:lnTo>
                      <a:pt x="34" y="2"/>
                    </a:lnTo>
                    <a:lnTo>
                      <a:pt x="32" y="11"/>
                    </a:lnTo>
                    <a:lnTo>
                      <a:pt x="32" y="18"/>
                    </a:lnTo>
                    <a:lnTo>
                      <a:pt x="30" y="25"/>
                    </a:lnTo>
                    <a:lnTo>
                      <a:pt x="30" y="31"/>
                    </a:lnTo>
                    <a:lnTo>
                      <a:pt x="28" y="38"/>
                    </a:lnTo>
                    <a:lnTo>
                      <a:pt x="28" y="49"/>
                    </a:lnTo>
                    <a:lnTo>
                      <a:pt x="25" y="56"/>
                    </a:lnTo>
                    <a:lnTo>
                      <a:pt x="25" y="61"/>
                    </a:lnTo>
                    <a:lnTo>
                      <a:pt x="23" y="65"/>
                    </a:lnTo>
                    <a:lnTo>
                      <a:pt x="23" y="74"/>
                    </a:lnTo>
                    <a:lnTo>
                      <a:pt x="21" y="79"/>
                    </a:lnTo>
                    <a:lnTo>
                      <a:pt x="21" y="81"/>
                    </a:lnTo>
                    <a:lnTo>
                      <a:pt x="19" y="86"/>
                    </a:lnTo>
                    <a:lnTo>
                      <a:pt x="19" y="90"/>
                    </a:lnTo>
                    <a:lnTo>
                      <a:pt x="16" y="92"/>
                    </a:lnTo>
                    <a:lnTo>
                      <a:pt x="16" y="97"/>
                    </a:lnTo>
                    <a:lnTo>
                      <a:pt x="14" y="99"/>
                    </a:lnTo>
                    <a:lnTo>
                      <a:pt x="16" y="104"/>
                    </a:lnTo>
                    <a:lnTo>
                      <a:pt x="14" y="104"/>
                    </a:lnTo>
                    <a:lnTo>
                      <a:pt x="12" y="106"/>
                    </a:lnTo>
                    <a:lnTo>
                      <a:pt x="14" y="106"/>
                    </a:lnTo>
                    <a:lnTo>
                      <a:pt x="16" y="108"/>
                    </a:lnTo>
                    <a:lnTo>
                      <a:pt x="14" y="108"/>
                    </a:lnTo>
                    <a:lnTo>
                      <a:pt x="14" y="106"/>
                    </a:lnTo>
                    <a:lnTo>
                      <a:pt x="12" y="101"/>
                    </a:lnTo>
                    <a:lnTo>
                      <a:pt x="12" y="95"/>
                    </a:lnTo>
                    <a:lnTo>
                      <a:pt x="9" y="92"/>
                    </a:lnTo>
                    <a:lnTo>
                      <a:pt x="9" y="8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86" name="Line 190"/>
            <p:cNvSpPr>
              <a:spLocks noChangeShapeType="1"/>
            </p:cNvSpPr>
            <p:nvPr/>
          </p:nvSpPr>
          <p:spPr bwMode="auto">
            <a:xfrm flipV="1">
              <a:off x="3243"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7" name="Line 191"/>
            <p:cNvSpPr>
              <a:spLocks noChangeShapeType="1"/>
            </p:cNvSpPr>
            <p:nvPr/>
          </p:nvSpPr>
          <p:spPr bwMode="auto">
            <a:xfrm flipV="1">
              <a:off x="3529"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8" name="Line 192"/>
            <p:cNvSpPr>
              <a:spLocks noChangeShapeType="1"/>
            </p:cNvSpPr>
            <p:nvPr/>
          </p:nvSpPr>
          <p:spPr bwMode="auto">
            <a:xfrm flipV="1">
              <a:off x="3819"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9" name="Line 193"/>
            <p:cNvSpPr>
              <a:spLocks noChangeShapeType="1"/>
            </p:cNvSpPr>
            <p:nvPr/>
          </p:nvSpPr>
          <p:spPr bwMode="auto">
            <a:xfrm flipV="1">
              <a:off x="4143"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90" name="Line 194"/>
            <p:cNvSpPr>
              <a:spLocks noChangeShapeType="1"/>
            </p:cNvSpPr>
            <p:nvPr/>
          </p:nvSpPr>
          <p:spPr bwMode="auto">
            <a:xfrm flipV="1">
              <a:off x="4468"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91" name="Line 195"/>
            <p:cNvSpPr>
              <a:spLocks noChangeShapeType="1"/>
            </p:cNvSpPr>
            <p:nvPr/>
          </p:nvSpPr>
          <p:spPr bwMode="auto">
            <a:xfrm flipV="1">
              <a:off x="4754"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92" name="Line 196"/>
            <p:cNvSpPr>
              <a:spLocks noChangeShapeType="1"/>
            </p:cNvSpPr>
            <p:nvPr/>
          </p:nvSpPr>
          <p:spPr bwMode="auto">
            <a:xfrm flipV="1">
              <a:off x="5012" y="1525"/>
              <a:ext cx="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3121" name="Text Box 198"/>
          <p:cNvSpPr txBox="1">
            <a:spLocks noChangeArrowheads="1"/>
          </p:cNvSpPr>
          <p:nvPr/>
        </p:nvSpPr>
        <p:spPr bwMode="auto">
          <a:xfrm>
            <a:off x="1631504" y="5935664"/>
            <a:ext cx="4514850"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dirty="0">
                <a:latin typeface="Calibri" pitchFamily="34" charset="0"/>
              </a:rPr>
              <a:t>4 x 128 ultrasonic shots to make an image, </a:t>
            </a:r>
          </a:p>
          <a:p>
            <a:pPr eaLnBrk="1" hangingPunct="1"/>
            <a:r>
              <a:rPr lang="en-US" dirty="0">
                <a:latin typeface="Calibri" pitchFamily="34" charset="0"/>
              </a:rPr>
              <a:t>50 to 100 frames /second</a:t>
            </a:r>
            <a:endParaRPr lang="fr-FR" dirty="0">
              <a:latin typeface="Calibri" pitchFamily="34" charset="0"/>
            </a:endParaRPr>
          </a:p>
        </p:txBody>
      </p:sp>
      <p:sp>
        <p:nvSpPr>
          <p:cNvPr id="3122" name="Text Box 199"/>
          <p:cNvSpPr txBox="1">
            <a:spLocks noChangeArrowheads="1"/>
          </p:cNvSpPr>
          <p:nvPr/>
        </p:nvSpPr>
        <p:spPr bwMode="auto">
          <a:xfrm>
            <a:off x="6185296" y="5935664"/>
            <a:ext cx="3367088"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dirty="0">
                <a:solidFill>
                  <a:srgbClr val="CC0000"/>
                </a:solidFill>
                <a:latin typeface="Calibri" pitchFamily="34" charset="0"/>
              </a:rPr>
              <a:t>1 shot to make an image, </a:t>
            </a:r>
          </a:p>
          <a:p>
            <a:pPr eaLnBrk="1" hangingPunct="1"/>
            <a:r>
              <a:rPr lang="en-US" dirty="0">
                <a:solidFill>
                  <a:srgbClr val="CC0000"/>
                </a:solidFill>
                <a:latin typeface="Calibri" pitchFamily="34" charset="0"/>
              </a:rPr>
              <a:t>10.000  frames/s</a:t>
            </a:r>
            <a:endParaRPr lang="fr-FR" dirty="0">
              <a:solidFill>
                <a:srgbClr val="CC0000"/>
              </a:solidFill>
              <a:latin typeface="Calibri" pitchFamily="34" charset="0"/>
            </a:endParaRPr>
          </a:p>
        </p:txBody>
      </p:sp>
      <p:grpSp>
        <p:nvGrpSpPr>
          <p:cNvPr id="234" name="Groupe 233"/>
          <p:cNvGrpSpPr/>
          <p:nvPr/>
        </p:nvGrpSpPr>
        <p:grpSpPr>
          <a:xfrm>
            <a:off x="1919536" y="590550"/>
            <a:ext cx="3799656" cy="5612432"/>
            <a:chOff x="395537" y="620688"/>
            <a:chExt cx="3799656" cy="5612432"/>
          </a:xfrm>
        </p:grpSpPr>
        <p:graphicFrame>
          <p:nvGraphicFramePr>
            <p:cNvPr id="236" name="Object 2"/>
            <p:cNvGraphicFramePr>
              <a:graphicFrameLocks noChangeAspect="1"/>
            </p:cNvGraphicFramePr>
            <p:nvPr>
              <p:extLst/>
            </p:nvPr>
          </p:nvGraphicFramePr>
          <p:xfrm>
            <a:off x="439168" y="2194520"/>
            <a:ext cx="3527425" cy="4021138"/>
          </p:xfrm>
          <a:graphic>
            <a:graphicData uri="http://schemas.openxmlformats.org/presentationml/2006/ole">
              <mc:AlternateContent xmlns:mc="http://schemas.openxmlformats.org/markup-compatibility/2006">
                <mc:Choice xmlns:v="urn:schemas-microsoft-com:vml" Requires="v">
                  <p:oleObj spid="_x0000_s3394" name="Dessin Designer 4.1" r:id="rId4" imgW="5032800" imgH="5736960" progId="">
                    <p:embed/>
                  </p:oleObj>
                </mc:Choice>
                <mc:Fallback>
                  <p:oleObj name="Dessin Designer 4.1" r:id="rId4" imgW="5032800" imgH="5736960" progId="">
                    <p:embed/>
                    <p:pic>
                      <p:nvPicPr>
                        <p:cNvPr id="23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168" y="2194520"/>
                          <a:ext cx="3527425" cy="4021138"/>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7" name="Object 3"/>
            <p:cNvGraphicFramePr>
              <a:graphicFrameLocks noChangeAspect="1"/>
            </p:cNvGraphicFramePr>
            <p:nvPr>
              <p:extLst/>
            </p:nvPr>
          </p:nvGraphicFramePr>
          <p:xfrm>
            <a:off x="842393" y="3439120"/>
            <a:ext cx="2152650" cy="2794000"/>
          </p:xfrm>
          <a:graphic>
            <a:graphicData uri="http://schemas.openxmlformats.org/presentationml/2006/ole">
              <mc:AlternateContent xmlns:mc="http://schemas.openxmlformats.org/markup-compatibility/2006">
                <mc:Choice xmlns:v="urn:schemas-microsoft-com:vml" Requires="v">
                  <p:oleObj spid="_x0000_s3395" name="Dessin Designer 4.1" r:id="rId6" imgW="3072960" imgH="3987360" progId="">
                    <p:embed/>
                  </p:oleObj>
                </mc:Choice>
                <mc:Fallback>
                  <p:oleObj name="Dessin Designer 4.1" r:id="rId6" imgW="3072960" imgH="3987360" progId="">
                    <p:embed/>
                    <p:pic>
                      <p:nvPicPr>
                        <p:cNvPr id="237"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2393" y="3439120"/>
                          <a:ext cx="2152650" cy="2794000"/>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8" name="Object 4"/>
            <p:cNvGraphicFramePr>
              <a:graphicFrameLocks noChangeAspect="1"/>
            </p:cNvGraphicFramePr>
            <p:nvPr>
              <p:extLst/>
            </p:nvPr>
          </p:nvGraphicFramePr>
          <p:xfrm>
            <a:off x="994793" y="3413720"/>
            <a:ext cx="2152650" cy="2794000"/>
          </p:xfrm>
          <a:graphic>
            <a:graphicData uri="http://schemas.openxmlformats.org/presentationml/2006/ole">
              <mc:AlternateContent xmlns:mc="http://schemas.openxmlformats.org/markup-compatibility/2006">
                <mc:Choice xmlns:v="urn:schemas-microsoft-com:vml" Requires="v">
                  <p:oleObj spid="_x0000_s3396" name="Dessin Designer 4.1" r:id="rId8" imgW="3072960" imgH="3987360" progId="">
                    <p:embed/>
                  </p:oleObj>
                </mc:Choice>
                <mc:Fallback>
                  <p:oleObj name="Dessin Designer 4.1" r:id="rId8" imgW="3072960" imgH="3987360" progId="">
                    <p:embed/>
                    <p:pic>
                      <p:nvPicPr>
                        <p:cNvPr id="238"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94793" y="3413720"/>
                          <a:ext cx="2152650" cy="2794000"/>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9" name="Object 5"/>
            <p:cNvGraphicFramePr>
              <a:graphicFrameLocks noChangeAspect="1"/>
            </p:cNvGraphicFramePr>
            <p:nvPr>
              <p:extLst/>
            </p:nvPr>
          </p:nvGraphicFramePr>
          <p:xfrm>
            <a:off x="2213993" y="4632920"/>
            <a:ext cx="1169988" cy="681038"/>
          </p:xfrm>
          <a:graphic>
            <a:graphicData uri="http://schemas.openxmlformats.org/presentationml/2006/ole">
              <mc:AlternateContent xmlns:mc="http://schemas.openxmlformats.org/markup-compatibility/2006">
                <mc:Choice xmlns:v="urn:schemas-microsoft-com:vml" Requires="v">
                  <p:oleObj spid="_x0000_s3397" name="Dessin Designer 4.1" r:id="rId9" imgW="1670760" imgH="972720" progId="">
                    <p:embed/>
                  </p:oleObj>
                </mc:Choice>
                <mc:Fallback>
                  <p:oleObj name="Dessin Designer 4.1" r:id="rId9" imgW="1670760" imgH="972720" progId="">
                    <p:embed/>
                    <p:pic>
                      <p:nvPicPr>
                        <p:cNvPr id="239" name="Object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213993" y="4632920"/>
                          <a:ext cx="1169988" cy="681038"/>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40" name="Object 6"/>
            <p:cNvGraphicFramePr>
              <a:graphicFrameLocks noChangeAspect="1"/>
            </p:cNvGraphicFramePr>
            <p:nvPr>
              <p:extLst/>
            </p:nvPr>
          </p:nvGraphicFramePr>
          <p:xfrm>
            <a:off x="1852043" y="5242520"/>
            <a:ext cx="2343150" cy="688975"/>
          </p:xfrm>
          <a:graphic>
            <a:graphicData uri="http://schemas.openxmlformats.org/presentationml/2006/ole">
              <mc:AlternateContent xmlns:mc="http://schemas.openxmlformats.org/markup-compatibility/2006">
                <mc:Choice xmlns:v="urn:schemas-microsoft-com:vml" Requires="v">
                  <p:oleObj spid="_x0000_s3398" name="Dessin Designer 4.1" r:id="rId11" imgW="3344040" imgH="982080" progId="">
                    <p:embed/>
                  </p:oleObj>
                </mc:Choice>
                <mc:Fallback>
                  <p:oleObj name="Dessin Designer 4.1" r:id="rId11" imgW="3344040" imgH="982080" progId="">
                    <p:embed/>
                    <p:pic>
                      <p:nvPicPr>
                        <p:cNvPr id="240" name="Object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52043" y="5242520"/>
                          <a:ext cx="2343150" cy="688975"/>
                        </a:xfrm>
                        <a:prstGeom prst="rect">
                          <a:avLst/>
                        </a:prstGeom>
                        <a:noFill/>
                        <a:ln>
                          <a:noFill/>
                        </a:ln>
                        <a:effectLst/>
                        <a:extLst>
                          <a:ext uri="{909E8E84-426E-40DD-AFC4-6F175D3DCCD1}">
                            <a14:hiddenFill xmlns:a14="http://schemas.microsoft.com/office/drawing/2010/main">
                              <a:gradFill rotWithShape="0">
                                <a:gsLst>
                                  <a:gs pos="0">
                                    <a:schemeClr val="accent1"/>
                                  </a:gs>
                                  <a:gs pos="100000">
                                    <a:schemeClr val="bg1"/>
                                  </a:gs>
                                </a:gsLst>
                                <a:lin ang="0" scaled="1"/>
                              </a:gra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1" name="Line 17"/>
            <p:cNvSpPr>
              <a:spLocks noChangeShapeType="1"/>
            </p:cNvSpPr>
            <p:nvPr/>
          </p:nvSpPr>
          <p:spPr bwMode="auto">
            <a:xfrm>
              <a:off x="683643" y="3347045"/>
              <a:ext cx="2160588" cy="0"/>
            </a:xfrm>
            <a:prstGeom prst="line">
              <a:avLst/>
            </a:prstGeom>
            <a:noFill/>
            <a:ln w="9525">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42" name="Line 19"/>
            <p:cNvSpPr>
              <a:spLocks noChangeShapeType="1"/>
            </p:cNvSpPr>
            <p:nvPr/>
          </p:nvSpPr>
          <p:spPr bwMode="auto">
            <a:xfrm>
              <a:off x="612206" y="348992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type="triangle" w="med" len="med"/>
                  <a:tailEnd type="triangle" w="med" len="med"/>
                </a14:hiddenLine>
              </a:ext>
            </a:extLst>
          </p:spPr>
          <p:txBody>
            <a:bodyPr/>
            <a:lstStyle/>
            <a:p>
              <a:endParaRPr lang="en-US"/>
            </a:p>
          </p:txBody>
        </p:sp>
        <p:grpSp>
          <p:nvGrpSpPr>
            <p:cNvPr id="243" name="Group 22"/>
            <p:cNvGrpSpPr>
              <a:grpSpLocks/>
            </p:cNvGrpSpPr>
            <p:nvPr/>
          </p:nvGrpSpPr>
          <p:grpSpPr bwMode="auto">
            <a:xfrm rot="5400000">
              <a:off x="2097400" y="1555662"/>
              <a:ext cx="173991" cy="3577718"/>
              <a:chOff x="5220" y="1332"/>
              <a:chExt cx="64" cy="2751"/>
            </a:xfrm>
          </p:grpSpPr>
          <p:grpSp>
            <p:nvGrpSpPr>
              <p:cNvPr id="245" name="Group 23"/>
              <p:cNvGrpSpPr>
                <a:grpSpLocks/>
              </p:cNvGrpSpPr>
              <p:nvPr/>
            </p:nvGrpSpPr>
            <p:grpSpPr bwMode="auto">
              <a:xfrm>
                <a:off x="5220" y="1340"/>
                <a:ext cx="64" cy="699"/>
                <a:chOff x="3648" y="4364"/>
                <a:chExt cx="48" cy="580"/>
              </a:xfrm>
            </p:grpSpPr>
            <p:sp>
              <p:nvSpPr>
                <p:cNvPr id="270" name="Rectangle 24"/>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1" name="Rectangle 25"/>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2" name="Rectangle 26"/>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3" name="Rectangle 27"/>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4" name="Rectangle 28"/>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5" name="Rectangle 29"/>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76" name="Rectangle 30"/>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46" name="Group 31"/>
              <p:cNvGrpSpPr>
                <a:grpSpLocks/>
              </p:cNvGrpSpPr>
              <p:nvPr/>
            </p:nvGrpSpPr>
            <p:grpSpPr bwMode="auto">
              <a:xfrm>
                <a:off x="5220" y="3393"/>
                <a:ext cx="64" cy="699"/>
                <a:chOff x="3648" y="4364"/>
                <a:chExt cx="48" cy="580"/>
              </a:xfrm>
            </p:grpSpPr>
            <p:sp>
              <p:nvSpPr>
                <p:cNvPr id="263" name="Rectangle 32"/>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4" name="Rectangle 33"/>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5"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6"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7"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8"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9" name="Rectangle 38"/>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47" name="Group 39"/>
              <p:cNvGrpSpPr>
                <a:grpSpLocks/>
              </p:cNvGrpSpPr>
              <p:nvPr/>
            </p:nvGrpSpPr>
            <p:grpSpPr bwMode="auto">
              <a:xfrm>
                <a:off x="5220" y="2712"/>
                <a:ext cx="64" cy="699"/>
                <a:chOff x="3648" y="4364"/>
                <a:chExt cx="48" cy="580"/>
              </a:xfrm>
            </p:grpSpPr>
            <p:sp>
              <p:nvSpPr>
                <p:cNvPr id="256" name="Rectangle 40"/>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7" name="Rectangle 41"/>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8"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9" name="Rectangle 43"/>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0"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1"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62" name="Rectangle 46"/>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nvGrpSpPr>
              <p:cNvPr id="248" name="Group 47"/>
              <p:cNvGrpSpPr>
                <a:grpSpLocks/>
              </p:cNvGrpSpPr>
              <p:nvPr/>
            </p:nvGrpSpPr>
            <p:grpSpPr bwMode="auto">
              <a:xfrm>
                <a:off x="5220" y="2032"/>
                <a:ext cx="64" cy="699"/>
                <a:chOff x="3648" y="4364"/>
                <a:chExt cx="48" cy="580"/>
              </a:xfrm>
            </p:grpSpPr>
            <p:sp>
              <p:nvSpPr>
                <p:cNvPr id="249" name="Rectangle 48"/>
                <p:cNvSpPr>
                  <a:spLocks noChangeArrowheads="1"/>
                </p:cNvSpPr>
                <p:nvPr/>
              </p:nvSpPr>
              <p:spPr bwMode="auto">
                <a:xfrm>
                  <a:off x="3648" y="4612"/>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0" name="Rectangle 49"/>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1" name="Rectangle 50"/>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2" name="Rectangle 51"/>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3" name="Rectangle 52"/>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4" name="Rectangle 53"/>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sp>
              <p:nvSpPr>
                <p:cNvPr id="255" name="Rectangle 54"/>
                <p:cNvSpPr>
                  <a:spLocks noChangeArrowheads="1"/>
                </p:cNvSpPr>
                <p:nvPr/>
              </p:nvSpPr>
              <p:spPr bwMode="auto">
                <a:xfrm>
                  <a:off x="3648" y="4447"/>
                  <a:ext cx="48" cy="82"/>
                </a:xfrm>
                <a:prstGeom prst="rect">
                  <a:avLst/>
                </a:prstGeom>
                <a:solidFill>
                  <a:srgbClr val="00CCFF"/>
                </a:solidFill>
                <a:ln w="9525">
                  <a:solidFill>
                    <a:schemeClr val="tx1"/>
                  </a:solidFill>
                  <a:miter lim="800000"/>
                  <a:headEnd/>
                  <a:tailEnd/>
                </a:ln>
              </p:spPr>
              <p:txBody>
                <a:bodyPr wrap="none" anchor="ctr"/>
                <a:lstStyle/>
                <a:p>
                  <a:endParaRPr lang="en-US">
                    <a:latin typeface="Calibri" pitchFamily="34" charset="0"/>
                  </a:endParaRPr>
                </a:p>
              </p:txBody>
            </p:sp>
          </p:grpSp>
        </p:grpSp>
        <p:pic>
          <p:nvPicPr>
            <p:cNvPr id="244" name="Picture 21" descr="ProfilFoetus"/>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95537" y="620688"/>
              <a:ext cx="3456383" cy="259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 name="Picture 5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631504" y="4521648"/>
            <a:ext cx="1268774" cy="13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3"/>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879976" y="4551170"/>
            <a:ext cx="1241120" cy="132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48249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621"/>
                                        </p:tgtEl>
                                        <p:attrNameLst>
                                          <p:attrName>style.visibility</p:attrName>
                                        </p:attrNameLst>
                                      </p:cBhvr>
                                      <p:to>
                                        <p:strVal val="visible"/>
                                      </p:to>
                                    </p:set>
                                  </p:childTnLst>
                                </p:cTn>
                              </p:par>
                              <p:par>
                                <p:cTn id="7" presetID="35" presetClass="path" presetSubtype="0" accel="50000" decel="50000" fill="hold" grpId="1" nodeType="withEffect">
                                  <p:stCondLst>
                                    <p:cond delay="0"/>
                                  </p:stCondLst>
                                  <p:childTnLst>
                                    <p:animMotion origin="layout" path="M -3.61111E-6 0.00462 L 0.00035 0.33009 " pathEditMode="relative" rAng="0" ptsTypes="AA">
                                      <p:cBhvr>
                                        <p:cTn id="8" dur="2000" fill="hold"/>
                                        <p:tgtEl>
                                          <p:spTgt spid="25621"/>
                                        </p:tgtEl>
                                        <p:attrNameLst>
                                          <p:attrName>ppt_x</p:attrName>
                                          <p:attrName>ppt_y</p:attrName>
                                        </p:attrNameLst>
                                      </p:cBhvr>
                                      <p:rCtr x="17" y="16273"/>
                                    </p:animMotion>
                                  </p:childTnLst>
                                </p:cTn>
                              </p:par>
                            </p:childTnLst>
                          </p:cTn>
                        </p:par>
                        <p:par>
                          <p:cTn id="9" fill="hold" nodeType="afterGroup">
                            <p:stCondLst>
                              <p:cond delay="2000"/>
                            </p:stCondLst>
                            <p:childTnLst>
                              <p:par>
                                <p:cTn id="10" presetID="55" presetClass="exit" presetSubtype="0" fill="hold" grpId="2" nodeType="afterEffect">
                                  <p:stCondLst>
                                    <p:cond delay="0"/>
                                  </p:stCondLst>
                                  <p:childTnLst>
                                    <p:anim calcmode="lin" valueType="num">
                                      <p:cBhvr>
                                        <p:cTn id="11" dur="1000"/>
                                        <p:tgtEl>
                                          <p:spTgt spid="25621"/>
                                        </p:tgtEl>
                                        <p:attrNameLst>
                                          <p:attrName>ppt_w</p:attrName>
                                        </p:attrNameLst>
                                      </p:cBhvr>
                                      <p:tavLst>
                                        <p:tav tm="0">
                                          <p:val>
                                            <p:strVal val="ppt_w"/>
                                          </p:val>
                                        </p:tav>
                                        <p:tav tm="100000">
                                          <p:val>
                                            <p:strVal val="ppt_w*0.70"/>
                                          </p:val>
                                        </p:tav>
                                      </p:tavLst>
                                    </p:anim>
                                    <p:anim calcmode="lin" valueType="num">
                                      <p:cBhvr>
                                        <p:cTn id="12" dur="1000"/>
                                        <p:tgtEl>
                                          <p:spTgt spid="25621"/>
                                        </p:tgtEl>
                                        <p:attrNameLst>
                                          <p:attrName>ppt_h</p:attrName>
                                        </p:attrNameLst>
                                      </p:cBhvr>
                                      <p:tavLst>
                                        <p:tav tm="0">
                                          <p:val>
                                            <p:strVal val="ppt_h"/>
                                          </p:val>
                                        </p:tav>
                                        <p:tav tm="100000">
                                          <p:val>
                                            <p:strVal val="ppt_h"/>
                                          </p:val>
                                        </p:tav>
                                      </p:tavLst>
                                    </p:anim>
                                    <p:animEffect transition="out" filter="fade">
                                      <p:cBhvr>
                                        <p:cTn id="13" dur="1000"/>
                                        <p:tgtEl>
                                          <p:spTgt spid="25621"/>
                                        </p:tgtEl>
                                      </p:cBhvr>
                                    </p:animEffect>
                                    <p:set>
                                      <p:cBhvr>
                                        <p:cTn id="14" dur="1" fill="hold">
                                          <p:stCondLst>
                                            <p:cond delay="999"/>
                                          </p:stCondLst>
                                        </p:cTn>
                                        <p:tgtEl>
                                          <p:spTgt spid="25621"/>
                                        </p:tgtEl>
                                        <p:attrNameLst>
                                          <p:attrName>style.visibility</p:attrName>
                                        </p:attrNameLst>
                                      </p:cBhvr>
                                      <p:to>
                                        <p:strVal val="hidden"/>
                                      </p:to>
                                    </p:set>
                                  </p:childTnLst>
                                </p:cTn>
                              </p:par>
                            </p:childTnLst>
                          </p:cTn>
                        </p:par>
                        <p:par>
                          <p:cTn id="15" fill="hold" nodeType="afterGroup">
                            <p:stCondLst>
                              <p:cond delay="3000"/>
                            </p:stCondLst>
                            <p:childTnLst>
                              <p:par>
                                <p:cTn id="16" presetID="23" presetClass="entr" presetSubtype="16" fill="hold" grpId="0" nodeType="afterEffect">
                                  <p:stCondLst>
                                    <p:cond delay="0"/>
                                  </p:stCondLst>
                                  <p:childTnLst>
                                    <p:set>
                                      <p:cBhvr>
                                        <p:cTn id="17" dur="1" fill="hold">
                                          <p:stCondLst>
                                            <p:cond delay="0"/>
                                          </p:stCondLst>
                                        </p:cTn>
                                        <p:tgtEl>
                                          <p:spTgt spid="25613"/>
                                        </p:tgtEl>
                                        <p:attrNameLst>
                                          <p:attrName>style.visibility</p:attrName>
                                        </p:attrNameLst>
                                      </p:cBhvr>
                                      <p:to>
                                        <p:strVal val="visible"/>
                                      </p:to>
                                    </p:set>
                                    <p:anim calcmode="lin" valueType="num">
                                      <p:cBhvr>
                                        <p:cTn id="18" dur="3000" fill="hold"/>
                                        <p:tgtEl>
                                          <p:spTgt spid="25613"/>
                                        </p:tgtEl>
                                        <p:attrNameLst>
                                          <p:attrName>ppt_w</p:attrName>
                                        </p:attrNameLst>
                                      </p:cBhvr>
                                      <p:tavLst>
                                        <p:tav tm="0">
                                          <p:val>
                                            <p:fltVal val="0"/>
                                          </p:val>
                                        </p:tav>
                                        <p:tav tm="100000">
                                          <p:val>
                                            <p:strVal val="#ppt_w"/>
                                          </p:val>
                                        </p:tav>
                                      </p:tavLst>
                                    </p:anim>
                                    <p:anim calcmode="lin" valueType="num">
                                      <p:cBhvr>
                                        <p:cTn id="19" dur="3000" fill="hold"/>
                                        <p:tgtEl>
                                          <p:spTgt spid="25613"/>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25616"/>
                                        </p:tgtEl>
                                        <p:attrNameLst>
                                          <p:attrName>style.visibility</p:attrName>
                                        </p:attrNameLst>
                                      </p:cBhvr>
                                      <p:to>
                                        <p:strVal val="visible"/>
                                      </p:to>
                                    </p:set>
                                    <p:anim calcmode="lin" valueType="num">
                                      <p:cBhvr>
                                        <p:cTn id="22" dur="3000" fill="hold"/>
                                        <p:tgtEl>
                                          <p:spTgt spid="25616"/>
                                        </p:tgtEl>
                                        <p:attrNameLst>
                                          <p:attrName>ppt_w</p:attrName>
                                        </p:attrNameLst>
                                      </p:cBhvr>
                                      <p:tavLst>
                                        <p:tav tm="0">
                                          <p:val>
                                            <p:fltVal val="0"/>
                                          </p:val>
                                        </p:tav>
                                        <p:tav tm="100000">
                                          <p:val>
                                            <p:strVal val="#ppt_w"/>
                                          </p:val>
                                        </p:tav>
                                      </p:tavLst>
                                    </p:anim>
                                    <p:anim calcmode="lin" valueType="num">
                                      <p:cBhvr>
                                        <p:cTn id="23" dur="3000" fill="hold"/>
                                        <p:tgtEl>
                                          <p:spTgt spid="25616"/>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25614"/>
                                        </p:tgtEl>
                                        <p:attrNameLst>
                                          <p:attrName>style.visibility</p:attrName>
                                        </p:attrNameLst>
                                      </p:cBhvr>
                                      <p:to>
                                        <p:strVal val="visible"/>
                                      </p:to>
                                    </p:set>
                                    <p:anim calcmode="lin" valueType="num">
                                      <p:cBhvr>
                                        <p:cTn id="26" dur="3000" fill="hold"/>
                                        <p:tgtEl>
                                          <p:spTgt spid="25614"/>
                                        </p:tgtEl>
                                        <p:attrNameLst>
                                          <p:attrName>ppt_w</p:attrName>
                                        </p:attrNameLst>
                                      </p:cBhvr>
                                      <p:tavLst>
                                        <p:tav tm="0">
                                          <p:val>
                                            <p:fltVal val="0"/>
                                          </p:val>
                                        </p:tav>
                                        <p:tav tm="100000">
                                          <p:val>
                                            <p:strVal val="#ppt_w"/>
                                          </p:val>
                                        </p:tav>
                                      </p:tavLst>
                                    </p:anim>
                                    <p:anim calcmode="lin" valueType="num">
                                      <p:cBhvr>
                                        <p:cTn id="27" dur="3000" fill="hold"/>
                                        <p:tgtEl>
                                          <p:spTgt spid="25614"/>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25615"/>
                                        </p:tgtEl>
                                        <p:attrNameLst>
                                          <p:attrName>style.visibility</p:attrName>
                                        </p:attrNameLst>
                                      </p:cBhvr>
                                      <p:to>
                                        <p:strVal val="visible"/>
                                      </p:to>
                                    </p:set>
                                    <p:anim calcmode="lin" valueType="num">
                                      <p:cBhvr>
                                        <p:cTn id="30" dur="3000" fill="hold"/>
                                        <p:tgtEl>
                                          <p:spTgt spid="25615"/>
                                        </p:tgtEl>
                                        <p:attrNameLst>
                                          <p:attrName>ppt_w</p:attrName>
                                        </p:attrNameLst>
                                      </p:cBhvr>
                                      <p:tavLst>
                                        <p:tav tm="0">
                                          <p:val>
                                            <p:fltVal val="0"/>
                                          </p:val>
                                        </p:tav>
                                        <p:tav tm="100000">
                                          <p:val>
                                            <p:strVal val="#ppt_w"/>
                                          </p:val>
                                        </p:tav>
                                      </p:tavLst>
                                    </p:anim>
                                    <p:anim calcmode="lin" valueType="num">
                                      <p:cBhvr>
                                        <p:cTn id="31" dur="3000" fill="hold"/>
                                        <p:tgtEl>
                                          <p:spTgt spid="2561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60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4"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down)">
                                      <p:cBhvr>
                                        <p:cTn id="45" dur="500"/>
                                        <p:tgtEl>
                                          <p:spTgt spid="1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12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277"/>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13" grpId="0" animBg="1"/>
      <p:bldP spid="25614" grpId="0" animBg="1"/>
      <p:bldP spid="25615" grpId="0" animBg="1"/>
      <p:bldP spid="25616" grpId="0" animBg="1"/>
      <p:bldP spid="25621" grpId="0" animBg="1"/>
      <p:bldP spid="25621" grpId="1" animBg="1"/>
      <p:bldP spid="25621" grpId="2" animBg="1"/>
      <p:bldP spid="312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re 2"/>
          <p:cNvSpPr>
            <a:spLocks noGrp="1"/>
          </p:cNvSpPr>
          <p:nvPr>
            <p:ph type="title"/>
          </p:nvPr>
        </p:nvSpPr>
        <p:spPr>
          <a:xfrm>
            <a:off x="2262767" y="106721"/>
            <a:ext cx="8821738" cy="1143000"/>
          </a:xfrm>
        </p:spPr>
        <p:txBody>
          <a:bodyPr rtlCol="0">
            <a:normAutofit fontScale="90000"/>
          </a:bodyPr>
          <a:lstStyle/>
          <a:p>
            <a:pPr algn="ctr">
              <a:defRPr/>
            </a:pPr>
            <a:r>
              <a:rPr lang="fr-FR" b="1" dirty="0" err="1">
                <a:solidFill>
                  <a:srgbClr val="FF0000"/>
                </a:solidFill>
                <a:latin typeface="+mn-lt"/>
              </a:rPr>
              <a:t>Ultrafast</a:t>
            </a:r>
            <a:r>
              <a:rPr lang="fr-FR" b="1" dirty="0">
                <a:solidFill>
                  <a:srgbClr val="FF0000"/>
                </a:solidFill>
                <a:latin typeface="+mn-lt"/>
              </a:rPr>
              <a:t> Imaging </a:t>
            </a:r>
            <a:r>
              <a:rPr lang="fr-FR" b="1" dirty="0" err="1">
                <a:solidFill>
                  <a:srgbClr val="FF0000"/>
                </a:solidFill>
                <a:latin typeface="+mn-lt"/>
              </a:rPr>
              <a:t>with</a:t>
            </a:r>
            <a:r>
              <a:rPr lang="fr-FR" b="1" dirty="0">
                <a:solidFill>
                  <a:srgbClr val="FF0000"/>
                </a:solidFill>
                <a:latin typeface="+mn-lt"/>
              </a:rPr>
              <a:t> </a:t>
            </a:r>
            <a:r>
              <a:rPr lang="fr-FR" b="1" dirty="0" err="1">
                <a:solidFill>
                  <a:srgbClr val="FF0000"/>
                </a:solidFill>
                <a:latin typeface="+mn-lt"/>
              </a:rPr>
              <a:t>coherent</a:t>
            </a:r>
            <a:r>
              <a:rPr lang="fr-FR" b="1" dirty="0">
                <a:solidFill>
                  <a:srgbClr val="FF0000"/>
                </a:solidFill>
                <a:latin typeface="+mn-lt"/>
              </a:rPr>
              <a:t> plane </a:t>
            </a:r>
            <a:r>
              <a:rPr lang="fr-FR" b="1" dirty="0" err="1">
                <a:solidFill>
                  <a:srgbClr val="FF0000"/>
                </a:solidFill>
                <a:latin typeface="+mn-lt"/>
              </a:rPr>
              <a:t>wave</a:t>
            </a:r>
            <a:r>
              <a:rPr lang="fr-FR" b="1" dirty="0">
                <a:solidFill>
                  <a:srgbClr val="FF0000"/>
                </a:solidFill>
                <a:latin typeface="+mn-lt"/>
              </a:rPr>
              <a:t> </a:t>
            </a:r>
            <a:r>
              <a:rPr lang="fr-FR" b="1" dirty="0" err="1">
                <a:solidFill>
                  <a:srgbClr val="FF0000"/>
                </a:solidFill>
                <a:latin typeface="+mn-lt"/>
              </a:rPr>
              <a:t>compounding</a:t>
            </a:r>
            <a:r>
              <a:rPr lang="fr-FR" b="1" dirty="0">
                <a:solidFill>
                  <a:srgbClr val="FF0000"/>
                </a:solidFill>
                <a:latin typeface="+mn-lt"/>
              </a:rPr>
              <a:t> (multi illumination)</a:t>
            </a:r>
          </a:p>
        </p:txBody>
      </p:sp>
      <p:grpSp>
        <p:nvGrpSpPr>
          <p:cNvPr id="113667" name="Group 399"/>
          <p:cNvGrpSpPr>
            <a:grpSpLocks/>
          </p:cNvGrpSpPr>
          <p:nvPr/>
        </p:nvGrpSpPr>
        <p:grpSpPr bwMode="auto">
          <a:xfrm>
            <a:off x="4519613" y="1485900"/>
            <a:ext cx="3683000" cy="1366838"/>
            <a:chOff x="1772" y="845"/>
            <a:chExt cx="2287" cy="720"/>
          </a:xfrm>
        </p:grpSpPr>
        <p:grpSp>
          <p:nvGrpSpPr>
            <p:cNvPr id="113690" name="Group 5"/>
            <p:cNvGrpSpPr>
              <a:grpSpLocks/>
            </p:cNvGrpSpPr>
            <p:nvPr/>
          </p:nvGrpSpPr>
          <p:grpSpPr bwMode="auto">
            <a:xfrm rot="16200000" flipH="1">
              <a:off x="2066" y="570"/>
              <a:ext cx="48" cy="612"/>
              <a:chOff x="624" y="2064"/>
              <a:chExt cx="48" cy="612"/>
            </a:xfrm>
          </p:grpSpPr>
          <p:sp>
            <p:nvSpPr>
              <p:cNvPr id="16764" name="Line 6"/>
              <p:cNvSpPr>
                <a:spLocks noChangeShapeType="1"/>
              </p:cNvSpPr>
              <p:nvPr/>
            </p:nvSpPr>
            <p:spPr bwMode="auto">
              <a:xfrm>
                <a:off x="623" y="2064"/>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5" name="Line 7"/>
              <p:cNvSpPr>
                <a:spLocks noChangeShapeType="1"/>
              </p:cNvSpPr>
              <p:nvPr/>
            </p:nvSpPr>
            <p:spPr bwMode="auto">
              <a:xfrm>
                <a:off x="623" y="210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6" name="Line 8"/>
              <p:cNvSpPr>
                <a:spLocks noChangeShapeType="1"/>
              </p:cNvSpPr>
              <p:nvPr/>
            </p:nvSpPr>
            <p:spPr bwMode="auto">
              <a:xfrm>
                <a:off x="623" y="213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7" name="Line 9"/>
              <p:cNvSpPr>
                <a:spLocks noChangeShapeType="1"/>
              </p:cNvSpPr>
              <p:nvPr/>
            </p:nvSpPr>
            <p:spPr bwMode="auto">
              <a:xfrm>
                <a:off x="623" y="2166"/>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8" name="Line 10"/>
              <p:cNvSpPr>
                <a:spLocks noChangeShapeType="1"/>
              </p:cNvSpPr>
              <p:nvPr/>
            </p:nvSpPr>
            <p:spPr bwMode="auto">
              <a:xfrm>
                <a:off x="623" y="2196"/>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9" name="Line 11"/>
              <p:cNvSpPr>
                <a:spLocks noChangeShapeType="1"/>
              </p:cNvSpPr>
              <p:nvPr/>
            </p:nvSpPr>
            <p:spPr bwMode="auto">
              <a:xfrm>
                <a:off x="623" y="2225"/>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0" name="Line 12"/>
              <p:cNvSpPr>
                <a:spLocks noChangeShapeType="1"/>
              </p:cNvSpPr>
              <p:nvPr/>
            </p:nvSpPr>
            <p:spPr bwMode="auto">
              <a:xfrm>
                <a:off x="623" y="2262"/>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1" name="Line 13"/>
              <p:cNvSpPr>
                <a:spLocks noChangeShapeType="1"/>
              </p:cNvSpPr>
              <p:nvPr/>
            </p:nvSpPr>
            <p:spPr bwMode="auto">
              <a:xfrm>
                <a:off x="623" y="2292"/>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2" name="Line 14"/>
              <p:cNvSpPr>
                <a:spLocks noChangeShapeType="1"/>
              </p:cNvSpPr>
              <p:nvPr/>
            </p:nvSpPr>
            <p:spPr bwMode="auto">
              <a:xfrm>
                <a:off x="623" y="2322"/>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3" name="Line 15"/>
              <p:cNvSpPr>
                <a:spLocks noChangeShapeType="1"/>
              </p:cNvSpPr>
              <p:nvPr/>
            </p:nvSpPr>
            <p:spPr bwMode="auto">
              <a:xfrm>
                <a:off x="623" y="2358"/>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4" name="Line 16"/>
              <p:cNvSpPr>
                <a:spLocks noChangeShapeType="1"/>
              </p:cNvSpPr>
              <p:nvPr/>
            </p:nvSpPr>
            <p:spPr bwMode="auto">
              <a:xfrm>
                <a:off x="623" y="2388"/>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5" name="Line 17"/>
              <p:cNvSpPr>
                <a:spLocks noChangeShapeType="1"/>
              </p:cNvSpPr>
              <p:nvPr/>
            </p:nvSpPr>
            <p:spPr bwMode="auto">
              <a:xfrm>
                <a:off x="623" y="2418"/>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6" name="Line 18"/>
              <p:cNvSpPr>
                <a:spLocks noChangeShapeType="1"/>
              </p:cNvSpPr>
              <p:nvPr/>
            </p:nvSpPr>
            <p:spPr bwMode="auto">
              <a:xfrm>
                <a:off x="623" y="2454"/>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7" name="Line 19"/>
              <p:cNvSpPr>
                <a:spLocks noChangeShapeType="1"/>
              </p:cNvSpPr>
              <p:nvPr/>
            </p:nvSpPr>
            <p:spPr bwMode="auto">
              <a:xfrm>
                <a:off x="623" y="249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8" name="Line 20"/>
              <p:cNvSpPr>
                <a:spLocks noChangeShapeType="1"/>
              </p:cNvSpPr>
              <p:nvPr/>
            </p:nvSpPr>
            <p:spPr bwMode="auto">
              <a:xfrm>
                <a:off x="623" y="252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79" name="Line 21"/>
              <p:cNvSpPr>
                <a:spLocks noChangeShapeType="1"/>
              </p:cNvSpPr>
              <p:nvPr/>
            </p:nvSpPr>
            <p:spPr bwMode="auto">
              <a:xfrm>
                <a:off x="623" y="255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80" name="Line 22"/>
              <p:cNvSpPr>
                <a:spLocks noChangeShapeType="1"/>
              </p:cNvSpPr>
              <p:nvPr/>
            </p:nvSpPr>
            <p:spPr bwMode="auto">
              <a:xfrm>
                <a:off x="623" y="258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81" name="Line 23"/>
              <p:cNvSpPr>
                <a:spLocks noChangeShapeType="1"/>
              </p:cNvSpPr>
              <p:nvPr/>
            </p:nvSpPr>
            <p:spPr bwMode="auto">
              <a:xfrm>
                <a:off x="623" y="2610"/>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82" name="Line 24"/>
              <p:cNvSpPr>
                <a:spLocks noChangeShapeType="1"/>
              </p:cNvSpPr>
              <p:nvPr/>
            </p:nvSpPr>
            <p:spPr bwMode="auto">
              <a:xfrm>
                <a:off x="623" y="2646"/>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83" name="Line 25"/>
              <p:cNvSpPr>
                <a:spLocks noChangeShapeType="1"/>
              </p:cNvSpPr>
              <p:nvPr/>
            </p:nvSpPr>
            <p:spPr bwMode="auto">
              <a:xfrm>
                <a:off x="623" y="2676"/>
                <a:ext cx="49"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grpSp>
        <p:grpSp>
          <p:nvGrpSpPr>
            <p:cNvPr id="113691" name="Group 26"/>
            <p:cNvGrpSpPr>
              <a:grpSpLocks/>
            </p:cNvGrpSpPr>
            <p:nvPr/>
          </p:nvGrpSpPr>
          <p:grpSpPr bwMode="auto">
            <a:xfrm rot="-652605">
              <a:off x="1772" y="1092"/>
              <a:ext cx="624" cy="192"/>
              <a:chOff x="623" y="1831"/>
              <a:chExt cx="624" cy="192"/>
            </a:xfrm>
          </p:grpSpPr>
          <p:sp>
            <p:nvSpPr>
              <p:cNvPr id="16762" name="Line 27"/>
              <p:cNvSpPr>
                <a:spLocks noChangeShapeType="1"/>
              </p:cNvSpPr>
              <p:nvPr/>
            </p:nvSpPr>
            <p:spPr bwMode="auto">
              <a:xfrm rot="16200000" flipH="1">
                <a:off x="935" y="1519"/>
                <a:ext cx="0" cy="624"/>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763" name="Line 28"/>
              <p:cNvSpPr>
                <a:spLocks noChangeShapeType="1"/>
              </p:cNvSpPr>
              <p:nvPr/>
            </p:nvSpPr>
            <p:spPr bwMode="auto">
              <a:xfrm rot="16200000" flipH="1">
                <a:off x="863" y="1926"/>
                <a:ext cx="192" cy="0"/>
              </a:xfrm>
              <a:prstGeom prst="line">
                <a:avLst/>
              </a:prstGeom>
              <a:noFill/>
              <a:ln w="28575">
                <a:solidFill>
                  <a:schemeClr val="tx1"/>
                </a:solidFill>
                <a:round/>
                <a:headEnd/>
                <a:tailEnd type="stealth" w="med" len="med"/>
              </a:ln>
              <a:extLst/>
            </p:spPr>
            <p:txBody>
              <a:bodyPr/>
              <a:lstStyle/>
              <a:p>
                <a:pPr>
                  <a:defRPr/>
                </a:pPr>
                <a:endParaRPr lang="fr-FR">
                  <a:solidFill>
                    <a:prstClr val="black"/>
                  </a:solidFill>
                  <a:latin typeface="Calibri"/>
                </a:endParaRPr>
              </a:p>
            </p:txBody>
          </p:sp>
        </p:grpSp>
        <p:grpSp>
          <p:nvGrpSpPr>
            <p:cNvPr id="113692" name="Group 29"/>
            <p:cNvGrpSpPr>
              <a:grpSpLocks/>
            </p:cNvGrpSpPr>
            <p:nvPr/>
          </p:nvGrpSpPr>
          <p:grpSpPr bwMode="auto">
            <a:xfrm>
              <a:off x="1765" y="900"/>
              <a:ext cx="644" cy="674"/>
              <a:chOff x="667" y="2334"/>
              <a:chExt cx="608" cy="561"/>
            </a:xfrm>
          </p:grpSpPr>
          <p:sp>
            <p:nvSpPr>
              <p:cNvPr id="16662" name="Oval 30"/>
              <p:cNvSpPr>
                <a:spLocks noChangeArrowheads="1"/>
              </p:cNvSpPr>
              <p:nvPr/>
            </p:nvSpPr>
            <p:spPr bwMode="auto">
              <a:xfrm>
                <a:off x="806" y="253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3" name="Oval 31"/>
              <p:cNvSpPr>
                <a:spLocks noChangeArrowheads="1"/>
              </p:cNvSpPr>
              <p:nvPr/>
            </p:nvSpPr>
            <p:spPr bwMode="auto">
              <a:xfrm>
                <a:off x="969" y="266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4" name="Oval 32"/>
              <p:cNvSpPr>
                <a:spLocks noChangeArrowheads="1"/>
              </p:cNvSpPr>
              <p:nvPr/>
            </p:nvSpPr>
            <p:spPr bwMode="auto">
              <a:xfrm>
                <a:off x="739" y="2369"/>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5" name="Oval 33"/>
              <p:cNvSpPr>
                <a:spLocks noChangeArrowheads="1"/>
              </p:cNvSpPr>
              <p:nvPr/>
            </p:nvSpPr>
            <p:spPr bwMode="auto">
              <a:xfrm>
                <a:off x="667" y="236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6" name="Oval 34"/>
              <p:cNvSpPr>
                <a:spLocks noChangeArrowheads="1"/>
              </p:cNvSpPr>
              <p:nvPr/>
            </p:nvSpPr>
            <p:spPr bwMode="auto">
              <a:xfrm>
                <a:off x="874" y="2677"/>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7" name="Oval 35"/>
              <p:cNvSpPr>
                <a:spLocks noChangeArrowheads="1"/>
              </p:cNvSpPr>
              <p:nvPr/>
            </p:nvSpPr>
            <p:spPr bwMode="auto">
              <a:xfrm>
                <a:off x="1235"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8" name="Oval 36"/>
              <p:cNvSpPr>
                <a:spLocks noChangeArrowheads="1"/>
              </p:cNvSpPr>
              <p:nvPr/>
            </p:nvSpPr>
            <p:spPr bwMode="auto">
              <a:xfrm>
                <a:off x="1033"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69" name="Oval 37"/>
              <p:cNvSpPr>
                <a:spLocks noChangeArrowheads="1"/>
              </p:cNvSpPr>
              <p:nvPr/>
            </p:nvSpPr>
            <p:spPr bwMode="auto">
              <a:xfrm>
                <a:off x="1172" y="265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0" name="Oval 38"/>
              <p:cNvSpPr>
                <a:spLocks noChangeArrowheads="1"/>
              </p:cNvSpPr>
              <p:nvPr/>
            </p:nvSpPr>
            <p:spPr bwMode="auto">
              <a:xfrm>
                <a:off x="926" y="2587"/>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1" name="Oval 39"/>
              <p:cNvSpPr>
                <a:spLocks noChangeArrowheads="1"/>
              </p:cNvSpPr>
              <p:nvPr/>
            </p:nvSpPr>
            <p:spPr bwMode="auto">
              <a:xfrm>
                <a:off x="830" y="273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2" name="Oval 40"/>
              <p:cNvSpPr>
                <a:spLocks noChangeArrowheads="1"/>
              </p:cNvSpPr>
              <p:nvPr/>
            </p:nvSpPr>
            <p:spPr bwMode="auto">
              <a:xfrm>
                <a:off x="930" y="2841"/>
                <a:ext cx="17"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3" name="Oval 41"/>
              <p:cNvSpPr>
                <a:spLocks noChangeArrowheads="1"/>
              </p:cNvSpPr>
              <p:nvPr/>
            </p:nvSpPr>
            <p:spPr bwMode="auto">
              <a:xfrm>
                <a:off x="1216" y="274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4" name="Oval 42"/>
              <p:cNvSpPr>
                <a:spLocks noChangeArrowheads="1"/>
              </p:cNvSpPr>
              <p:nvPr/>
            </p:nvSpPr>
            <p:spPr bwMode="auto">
              <a:xfrm>
                <a:off x="798"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5" name="Oval 43"/>
              <p:cNvSpPr>
                <a:spLocks noChangeArrowheads="1"/>
              </p:cNvSpPr>
              <p:nvPr/>
            </p:nvSpPr>
            <p:spPr bwMode="auto">
              <a:xfrm>
                <a:off x="1013" y="268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6" name="Oval 44"/>
              <p:cNvSpPr>
                <a:spLocks noChangeArrowheads="1"/>
              </p:cNvSpPr>
              <p:nvPr/>
            </p:nvSpPr>
            <p:spPr bwMode="auto">
              <a:xfrm>
                <a:off x="938" y="269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7" name="Oval 45"/>
              <p:cNvSpPr>
                <a:spLocks noChangeArrowheads="1"/>
              </p:cNvSpPr>
              <p:nvPr/>
            </p:nvSpPr>
            <p:spPr bwMode="auto">
              <a:xfrm>
                <a:off x="834" y="2875"/>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8" name="Oval 46"/>
              <p:cNvSpPr>
                <a:spLocks noChangeArrowheads="1"/>
              </p:cNvSpPr>
              <p:nvPr/>
            </p:nvSpPr>
            <p:spPr bwMode="auto">
              <a:xfrm>
                <a:off x="783" y="248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79" name="Oval 47"/>
              <p:cNvSpPr>
                <a:spLocks noChangeArrowheads="1"/>
              </p:cNvSpPr>
              <p:nvPr/>
            </p:nvSpPr>
            <p:spPr bwMode="auto">
              <a:xfrm>
                <a:off x="981"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0" name="Oval 48"/>
              <p:cNvSpPr>
                <a:spLocks noChangeArrowheads="1"/>
              </p:cNvSpPr>
              <p:nvPr/>
            </p:nvSpPr>
            <p:spPr bwMode="auto">
              <a:xfrm>
                <a:off x="691" y="273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1" name="Oval 49"/>
              <p:cNvSpPr>
                <a:spLocks noChangeArrowheads="1"/>
              </p:cNvSpPr>
              <p:nvPr/>
            </p:nvSpPr>
            <p:spPr bwMode="auto">
              <a:xfrm>
                <a:off x="973" y="273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2" name="Oval 50"/>
              <p:cNvSpPr>
                <a:spLocks noChangeArrowheads="1"/>
              </p:cNvSpPr>
              <p:nvPr/>
            </p:nvSpPr>
            <p:spPr bwMode="auto">
              <a:xfrm>
                <a:off x="1096" y="276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3" name="Oval 51"/>
              <p:cNvSpPr>
                <a:spLocks noChangeArrowheads="1"/>
              </p:cNvSpPr>
              <p:nvPr/>
            </p:nvSpPr>
            <p:spPr bwMode="auto">
              <a:xfrm>
                <a:off x="1158" y="242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4" name="Oval 52"/>
              <p:cNvSpPr>
                <a:spLocks noChangeArrowheads="1"/>
              </p:cNvSpPr>
              <p:nvPr/>
            </p:nvSpPr>
            <p:spPr bwMode="auto">
              <a:xfrm>
                <a:off x="842"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5" name="Oval 53"/>
              <p:cNvSpPr>
                <a:spLocks noChangeArrowheads="1"/>
              </p:cNvSpPr>
              <p:nvPr/>
            </p:nvSpPr>
            <p:spPr bwMode="auto">
              <a:xfrm>
                <a:off x="830" y="237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6" name="Oval 54"/>
              <p:cNvSpPr>
                <a:spLocks noChangeArrowheads="1"/>
              </p:cNvSpPr>
              <p:nvPr/>
            </p:nvSpPr>
            <p:spPr bwMode="auto">
              <a:xfrm>
                <a:off x="1061"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7" name="Oval 55"/>
              <p:cNvSpPr>
                <a:spLocks noChangeArrowheads="1"/>
              </p:cNvSpPr>
              <p:nvPr/>
            </p:nvSpPr>
            <p:spPr bwMode="auto">
              <a:xfrm>
                <a:off x="898"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8" name="Oval 56"/>
              <p:cNvSpPr>
                <a:spLocks noChangeArrowheads="1"/>
              </p:cNvSpPr>
              <p:nvPr/>
            </p:nvSpPr>
            <p:spPr bwMode="auto">
              <a:xfrm>
                <a:off x="846" y="271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89" name="Oval 57"/>
              <p:cNvSpPr>
                <a:spLocks noChangeArrowheads="1"/>
              </p:cNvSpPr>
              <p:nvPr/>
            </p:nvSpPr>
            <p:spPr bwMode="auto">
              <a:xfrm>
                <a:off x="858" y="272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0" name="Oval 58"/>
              <p:cNvSpPr>
                <a:spLocks noChangeArrowheads="1"/>
              </p:cNvSpPr>
              <p:nvPr/>
            </p:nvSpPr>
            <p:spPr bwMode="auto">
              <a:xfrm>
                <a:off x="957" y="2473"/>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1" name="Oval 59"/>
              <p:cNvSpPr>
                <a:spLocks noChangeArrowheads="1"/>
              </p:cNvSpPr>
              <p:nvPr/>
            </p:nvSpPr>
            <p:spPr bwMode="auto">
              <a:xfrm>
                <a:off x="1184" y="2369"/>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2" name="Oval 60"/>
              <p:cNvSpPr>
                <a:spLocks noChangeArrowheads="1"/>
              </p:cNvSpPr>
              <p:nvPr/>
            </p:nvSpPr>
            <p:spPr bwMode="auto">
              <a:xfrm>
                <a:off x="683" y="256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3" name="Oval 61"/>
              <p:cNvSpPr>
                <a:spLocks noChangeArrowheads="1"/>
              </p:cNvSpPr>
              <p:nvPr/>
            </p:nvSpPr>
            <p:spPr bwMode="auto">
              <a:xfrm>
                <a:off x="783" y="2369"/>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4" name="Oval 62"/>
              <p:cNvSpPr>
                <a:spLocks noChangeArrowheads="1"/>
              </p:cNvSpPr>
              <p:nvPr/>
            </p:nvSpPr>
            <p:spPr bwMode="auto">
              <a:xfrm>
                <a:off x="1140" y="243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5" name="Oval 63"/>
              <p:cNvSpPr>
                <a:spLocks noChangeArrowheads="1"/>
              </p:cNvSpPr>
              <p:nvPr/>
            </p:nvSpPr>
            <p:spPr bwMode="auto">
              <a:xfrm>
                <a:off x="1009"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6" name="Oval 64"/>
              <p:cNvSpPr>
                <a:spLocks noChangeArrowheads="1"/>
              </p:cNvSpPr>
              <p:nvPr/>
            </p:nvSpPr>
            <p:spPr bwMode="auto">
              <a:xfrm>
                <a:off x="1128" y="246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7" name="Oval 65"/>
              <p:cNvSpPr>
                <a:spLocks noChangeArrowheads="1"/>
              </p:cNvSpPr>
              <p:nvPr/>
            </p:nvSpPr>
            <p:spPr bwMode="auto">
              <a:xfrm>
                <a:off x="981" y="250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8" name="Oval 66"/>
              <p:cNvSpPr>
                <a:spLocks noChangeArrowheads="1"/>
              </p:cNvSpPr>
              <p:nvPr/>
            </p:nvSpPr>
            <p:spPr bwMode="auto">
              <a:xfrm>
                <a:off x="938" y="2547"/>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99" name="Oval 67"/>
              <p:cNvSpPr>
                <a:spLocks noChangeArrowheads="1"/>
              </p:cNvSpPr>
              <p:nvPr/>
            </p:nvSpPr>
            <p:spPr bwMode="auto">
              <a:xfrm>
                <a:off x="671" y="262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0" name="Oval 68"/>
              <p:cNvSpPr>
                <a:spLocks noChangeArrowheads="1"/>
              </p:cNvSpPr>
              <p:nvPr/>
            </p:nvSpPr>
            <p:spPr bwMode="auto">
              <a:xfrm>
                <a:off x="918"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1" name="Oval 69"/>
              <p:cNvSpPr>
                <a:spLocks noChangeArrowheads="1"/>
              </p:cNvSpPr>
              <p:nvPr/>
            </p:nvSpPr>
            <p:spPr bwMode="auto">
              <a:xfrm>
                <a:off x="767" y="2592"/>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2" name="Oval 70"/>
              <p:cNvSpPr>
                <a:spLocks noChangeArrowheads="1"/>
              </p:cNvSpPr>
              <p:nvPr/>
            </p:nvSpPr>
            <p:spPr bwMode="auto">
              <a:xfrm>
                <a:off x="961"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3" name="Oval 71"/>
              <p:cNvSpPr>
                <a:spLocks noChangeArrowheads="1"/>
              </p:cNvSpPr>
              <p:nvPr/>
            </p:nvSpPr>
            <p:spPr bwMode="auto">
              <a:xfrm>
                <a:off x="906"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4" name="Oval 72"/>
              <p:cNvSpPr>
                <a:spLocks noChangeArrowheads="1"/>
              </p:cNvSpPr>
              <p:nvPr/>
            </p:nvSpPr>
            <p:spPr bwMode="auto">
              <a:xfrm>
                <a:off x="1057" y="237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5" name="Oval 73"/>
              <p:cNvSpPr>
                <a:spLocks noChangeArrowheads="1"/>
              </p:cNvSpPr>
              <p:nvPr/>
            </p:nvSpPr>
            <p:spPr bwMode="auto">
              <a:xfrm>
                <a:off x="703" y="249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6" name="Oval 74"/>
              <p:cNvSpPr>
                <a:spLocks noChangeArrowheads="1"/>
              </p:cNvSpPr>
              <p:nvPr/>
            </p:nvSpPr>
            <p:spPr bwMode="auto">
              <a:xfrm>
                <a:off x="707"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7" name="Oval 75"/>
              <p:cNvSpPr>
                <a:spLocks noChangeArrowheads="1"/>
              </p:cNvSpPr>
              <p:nvPr/>
            </p:nvSpPr>
            <p:spPr bwMode="auto">
              <a:xfrm>
                <a:off x="969" y="2473"/>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8" name="Oval 76"/>
              <p:cNvSpPr>
                <a:spLocks noChangeArrowheads="1"/>
              </p:cNvSpPr>
              <p:nvPr/>
            </p:nvSpPr>
            <p:spPr bwMode="auto">
              <a:xfrm>
                <a:off x="691" y="266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09" name="Oval 77"/>
              <p:cNvSpPr>
                <a:spLocks noChangeArrowheads="1"/>
              </p:cNvSpPr>
              <p:nvPr/>
            </p:nvSpPr>
            <p:spPr bwMode="auto">
              <a:xfrm>
                <a:off x="723" y="263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0" name="Oval 78"/>
              <p:cNvSpPr>
                <a:spLocks noChangeArrowheads="1"/>
              </p:cNvSpPr>
              <p:nvPr/>
            </p:nvSpPr>
            <p:spPr bwMode="auto">
              <a:xfrm>
                <a:off x="1228" y="244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1" name="Oval 79"/>
              <p:cNvSpPr>
                <a:spLocks noChangeArrowheads="1"/>
              </p:cNvSpPr>
              <p:nvPr/>
            </p:nvSpPr>
            <p:spPr bwMode="auto">
              <a:xfrm>
                <a:off x="997" y="280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2" name="Oval 80"/>
              <p:cNvSpPr>
                <a:spLocks noChangeArrowheads="1"/>
              </p:cNvSpPr>
              <p:nvPr/>
            </p:nvSpPr>
            <p:spPr bwMode="auto">
              <a:xfrm>
                <a:off x="719" y="256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3" name="Oval 81"/>
              <p:cNvSpPr>
                <a:spLocks noChangeArrowheads="1"/>
              </p:cNvSpPr>
              <p:nvPr/>
            </p:nvSpPr>
            <p:spPr bwMode="auto">
              <a:xfrm>
                <a:off x="1243" y="245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4" name="Oval 82"/>
              <p:cNvSpPr>
                <a:spLocks noChangeArrowheads="1"/>
              </p:cNvSpPr>
              <p:nvPr/>
            </p:nvSpPr>
            <p:spPr bwMode="auto">
              <a:xfrm>
                <a:off x="727" y="250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5" name="Oval 83"/>
              <p:cNvSpPr>
                <a:spLocks noChangeArrowheads="1"/>
              </p:cNvSpPr>
              <p:nvPr/>
            </p:nvSpPr>
            <p:spPr bwMode="auto">
              <a:xfrm>
                <a:off x="806" y="269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6" name="Oval 84"/>
              <p:cNvSpPr>
                <a:spLocks noChangeArrowheads="1"/>
              </p:cNvSpPr>
              <p:nvPr/>
            </p:nvSpPr>
            <p:spPr bwMode="auto">
              <a:xfrm>
                <a:off x="798" y="263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7" name="Oval 85"/>
              <p:cNvSpPr>
                <a:spLocks noChangeArrowheads="1"/>
              </p:cNvSpPr>
              <p:nvPr/>
            </p:nvSpPr>
            <p:spPr bwMode="auto">
              <a:xfrm>
                <a:off x="1112"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8" name="Oval 86"/>
              <p:cNvSpPr>
                <a:spLocks noChangeArrowheads="1"/>
              </p:cNvSpPr>
              <p:nvPr/>
            </p:nvSpPr>
            <p:spPr bwMode="auto">
              <a:xfrm>
                <a:off x="882" y="276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19" name="Oval 87"/>
              <p:cNvSpPr>
                <a:spLocks noChangeArrowheads="1"/>
              </p:cNvSpPr>
              <p:nvPr/>
            </p:nvSpPr>
            <p:spPr bwMode="auto">
              <a:xfrm>
                <a:off x="1081" y="2687"/>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0" name="Oval 88"/>
              <p:cNvSpPr>
                <a:spLocks noChangeArrowheads="1"/>
              </p:cNvSpPr>
              <p:nvPr/>
            </p:nvSpPr>
            <p:spPr bwMode="auto">
              <a:xfrm>
                <a:off x="1220" y="244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1" name="Oval 89"/>
              <p:cNvSpPr>
                <a:spLocks noChangeArrowheads="1"/>
              </p:cNvSpPr>
              <p:nvPr/>
            </p:nvSpPr>
            <p:spPr bwMode="auto">
              <a:xfrm>
                <a:off x="802" y="266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2" name="Oval 90"/>
              <p:cNvSpPr>
                <a:spLocks noChangeArrowheads="1"/>
              </p:cNvSpPr>
              <p:nvPr/>
            </p:nvSpPr>
            <p:spPr bwMode="auto">
              <a:xfrm>
                <a:off x="699" y="249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3" name="Oval 91"/>
              <p:cNvSpPr>
                <a:spLocks noChangeArrowheads="1"/>
              </p:cNvSpPr>
              <p:nvPr/>
            </p:nvSpPr>
            <p:spPr bwMode="auto">
              <a:xfrm>
                <a:off x="1091" y="270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4" name="Oval 92"/>
              <p:cNvSpPr>
                <a:spLocks noChangeArrowheads="1"/>
              </p:cNvSpPr>
              <p:nvPr/>
            </p:nvSpPr>
            <p:spPr bwMode="auto">
              <a:xfrm>
                <a:off x="743"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5" name="Oval 93"/>
              <p:cNvSpPr>
                <a:spLocks noChangeArrowheads="1"/>
              </p:cNvSpPr>
              <p:nvPr/>
            </p:nvSpPr>
            <p:spPr bwMode="auto">
              <a:xfrm>
                <a:off x="759" y="279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6" name="Oval 94"/>
              <p:cNvSpPr>
                <a:spLocks noChangeArrowheads="1"/>
              </p:cNvSpPr>
              <p:nvPr/>
            </p:nvSpPr>
            <p:spPr bwMode="auto">
              <a:xfrm>
                <a:off x="719" y="260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7" name="Oval 95"/>
              <p:cNvSpPr>
                <a:spLocks noChangeArrowheads="1"/>
              </p:cNvSpPr>
              <p:nvPr/>
            </p:nvSpPr>
            <p:spPr bwMode="auto">
              <a:xfrm>
                <a:off x="1081" y="278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8" name="Oval 96"/>
              <p:cNvSpPr>
                <a:spLocks noChangeArrowheads="1"/>
              </p:cNvSpPr>
              <p:nvPr/>
            </p:nvSpPr>
            <p:spPr bwMode="auto">
              <a:xfrm>
                <a:off x="711" y="263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29" name="Oval 97"/>
              <p:cNvSpPr>
                <a:spLocks noChangeArrowheads="1"/>
              </p:cNvSpPr>
              <p:nvPr/>
            </p:nvSpPr>
            <p:spPr bwMode="auto">
              <a:xfrm>
                <a:off x="830" y="238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0" name="Oval 98"/>
              <p:cNvSpPr>
                <a:spLocks noChangeArrowheads="1"/>
              </p:cNvSpPr>
              <p:nvPr/>
            </p:nvSpPr>
            <p:spPr bwMode="auto">
              <a:xfrm>
                <a:off x="1085" y="2374"/>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1" name="Oval 99"/>
              <p:cNvSpPr>
                <a:spLocks noChangeArrowheads="1"/>
              </p:cNvSpPr>
              <p:nvPr/>
            </p:nvSpPr>
            <p:spPr bwMode="auto">
              <a:xfrm>
                <a:off x="687" y="2354"/>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2" name="Oval 100"/>
              <p:cNvSpPr>
                <a:spLocks noChangeArrowheads="1"/>
              </p:cNvSpPr>
              <p:nvPr/>
            </p:nvSpPr>
            <p:spPr bwMode="auto">
              <a:xfrm>
                <a:off x="997" y="246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3" name="Oval 101"/>
              <p:cNvSpPr>
                <a:spLocks noChangeArrowheads="1"/>
              </p:cNvSpPr>
              <p:nvPr/>
            </p:nvSpPr>
            <p:spPr bwMode="auto">
              <a:xfrm>
                <a:off x="711" y="262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4" name="Oval 102"/>
              <p:cNvSpPr>
                <a:spLocks noChangeArrowheads="1"/>
              </p:cNvSpPr>
              <p:nvPr/>
            </p:nvSpPr>
            <p:spPr bwMode="auto">
              <a:xfrm>
                <a:off x="854" y="254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5" name="Oval 103"/>
              <p:cNvSpPr>
                <a:spLocks noChangeArrowheads="1"/>
              </p:cNvSpPr>
              <p:nvPr/>
            </p:nvSpPr>
            <p:spPr bwMode="auto">
              <a:xfrm>
                <a:off x="1116"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6" name="Oval 104"/>
              <p:cNvSpPr>
                <a:spLocks noChangeArrowheads="1"/>
              </p:cNvSpPr>
              <p:nvPr/>
            </p:nvSpPr>
            <p:spPr bwMode="auto">
              <a:xfrm>
                <a:off x="735"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7" name="Oval 105"/>
              <p:cNvSpPr>
                <a:spLocks noChangeArrowheads="1"/>
              </p:cNvSpPr>
              <p:nvPr/>
            </p:nvSpPr>
            <p:spPr bwMode="auto">
              <a:xfrm>
                <a:off x="898" y="281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8" name="Oval 106"/>
              <p:cNvSpPr>
                <a:spLocks noChangeArrowheads="1"/>
              </p:cNvSpPr>
              <p:nvPr/>
            </p:nvSpPr>
            <p:spPr bwMode="auto">
              <a:xfrm>
                <a:off x="1176" y="258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39" name="Oval 107"/>
              <p:cNvSpPr>
                <a:spLocks noChangeArrowheads="1"/>
              </p:cNvSpPr>
              <p:nvPr/>
            </p:nvSpPr>
            <p:spPr bwMode="auto">
              <a:xfrm>
                <a:off x="1116" y="235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0" name="Oval 108"/>
              <p:cNvSpPr>
                <a:spLocks noChangeArrowheads="1"/>
              </p:cNvSpPr>
              <p:nvPr/>
            </p:nvSpPr>
            <p:spPr bwMode="auto">
              <a:xfrm>
                <a:off x="1053"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1" name="Oval 109"/>
              <p:cNvSpPr>
                <a:spLocks noChangeArrowheads="1"/>
              </p:cNvSpPr>
              <p:nvPr/>
            </p:nvSpPr>
            <p:spPr bwMode="auto">
              <a:xfrm>
                <a:off x="751" y="258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2" name="Oval 110"/>
              <p:cNvSpPr>
                <a:spLocks noChangeArrowheads="1"/>
              </p:cNvSpPr>
              <p:nvPr/>
            </p:nvSpPr>
            <p:spPr bwMode="auto">
              <a:xfrm>
                <a:off x="1235"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3" name="Oval 111"/>
              <p:cNvSpPr>
                <a:spLocks noChangeArrowheads="1"/>
              </p:cNvSpPr>
              <p:nvPr/>
            </p:nvSpPr>
            <p:spPr bwMode="auto">
              <a:xfrm>
                <a:off x="1259" y="273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4" name="Oval 112"/>
              <p:cNvSpPr>
                <a:spLocks noChangeArrowheads="1"/>
              </p:cNvSpPr>
              <p:nvPr/>
            </p:nvSpPr>
            <p:spPr bwMode="auto">
              <a:xfrm>
                <a:off x="1168"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5" name="Oval 113"/>
              <p:cNvSpPr>
                <a:spLocks noChangeArrowheads="1"/>
              </p:cNvSpPr>
              <p:nvPr/>
            </p:nvSpPr>
            <p:spPr bwMode="auto">
              <a:xfrm>
                <a:off x="1021" y="280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6" name="Oval 114"/>
              <p:cNvSpPr>
                <a:spLocks noChangeArrowheads="1"/>
              </p:cNvSpPr>
              <p:nvPr/>
            </p:nvSpPr>
            <p:spPr bwMode="auto">
              <a:xfrm>
                <a:off x="1053" y="269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7" name="Oval 115"/>
              <p:cNvSpPr>
                <a:spLocks noChangeArrowheads="1"/>
              </p:cNvSpPr>
              <p:nvPr/>
            </p:nvSpPr>
            <p:spPr bwMode="auto">
              <a:xfrm>
                <a:off x="814"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8" name="Oval 116"/>
              <p:cNvSpPr>
                <a:spLocks noChangeArrowheads="1"/>
              </p:cNvSpPr>
              <p:nvPr/>
            </p:nvSpPr>
            <p:spPr bwMode="auto">
              <a:xfrm>
                <a:off x="1124" y="242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49" name="Oval 117"/>
              <p:cNvSpPr>
                <a:spLocks noChangeArrowheads="1"/>
              </p:cNvSpPr>
              <p:nvPr/>
            </p:nvSpPr>
            <p:spPr bwMode="auto">
              <a:xfrm>
                <a:off x="838"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0" name="Oval 118"/>
              <p:cNvSpPr>
                <a:spLocks noChangeArrowheads="1"/>
              </p:cNvSpPr>
              <p:nvPr/>
            </p:nvSpPr>
            <p:spPr bwMode="auto">
              <a:xfrm>
                <a:off x="1259" y="2791"/>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1" name="Oval 119"/>
              <p:cNvSpPr>
                <a:spLocks noChangeArrowheads="1"/>
              </p:cNvSpPr>
              <p:nvPr/>
            </p:nvSpPr>
            <p:spPr bwMode="auto">
              <a:xfrm>
                <a:off x="945" y="250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2" name="Oval 120"/>
              <p:cNvSpPr>
                <a:spLocks noChangeArrowheads="1"/>
              </p:cNvSpPr>
              <p:nvPr/>
            </p:nvSpPr>
            <p:spPr bwMode="auto">
              <a:xfrm>
                <a:off x="938" y="2731"/>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3" name="Oval 121"/>
              <p:cNvSpPr>
                <a:spLocks noChangeArrowheads="1"/>
              </p:cNvSpPr>
              <p:nvPr/>
            </p:nvSpPr>
            <p:spPr bwMode="auto">
              <a:xfrm>
                <a:off x="731"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4" name="Oval 122"/>
              <p:cNvSpPr>
                <a:spLocks noChangeArrowheads="1"/>
              </p:cNvSpPr>
              <p:nvPr/>
            </p:nvSpPr>
            <p:spPr bwMode="auto">
              <a:xfrm>
                <a:off x="1158" y="2850"/>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5" name="Oval 123"/>
              <p:cNvSpPr>
                <a:spLocks noChangeArrowheads="1"/>
              </p:cNvSpPr>
              <p:nvPr/>
            </p:nvSpPr>
            <p:spPr bwMode="auto">
              <a:xfrm>
                <a:off x="1005" y="239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6" name="Oval 124"/>
              <p:cNvSpPr>
                <a:spLocks noChangeArrowheads="1"/>
              </p:cNvSpPr>
              <p:nvPr/>
            </p:nvSpPr>
            <p:spPr bwMode="auto">
              <a:xfrm>
                <a:off x="1081" y="2662"/>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7" name="Oval 125"/>
              <p:cNvSpPr>
                <a:spLocks noChangeArrowheads="1"/>
              </p:cNvSpPr>
              <p:nvPr/>
            </p:nvSpPr>
            <p:spPr bwMode="auto">
              <a:xfrm>
                <a:off x="1239" y="242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8" name="Oval 126"/>
              <p:cNvSpPr>
                <a:spLocks noChangeArrowheads="1"/>
              </p:cNvSpPr>
              <p:nvPr/>
            </p:nvSpPr>
            <p:spPr bwMode="auto">
              <a:xfrm>
                <a:off x="1096" y="243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59" name="Oval 127"/>
              <p:cNvSpPr>
                <a:spLocks noChangeArrowheads="1"/>
              </p:cNvSpPr>
              <p:nvPr/>
            </p:nvSpPr>
            <p:spPr bwMode="auto">
              <a:xfrm>
                <a:off x="826" y="258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60" name="Oval 128"/>
              <p:cNvSpPr>
                <a:spLocks noChangeArrowheads="1"/>
              </p:cNvSpPr>
              <p:nvPr/>
            </p:nvSpPr>
            <p:spPr bwMode="auto">
              <a:xfrm>
                <a:off x="1120" y="2334"/>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761" name="Oval 129"/>
              <p:cNvSpPr>
                <a:spLocks noChangeArrowheads="1"/>
              </p:cNvSpPr>
              <p:nvPr/>
            </p:nvSpPr>
            <p:spPr bwMode="auto">
              <a:xfrm>
                <a:off x="687" y="2557"/>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grpSp>
        <p:grpSp>
          <p:nvGrpSpPr>
            <p:cNvPr id="113693" name="Group 130"/>
            <p:cNvGrpSpPr>
              <a:grpSpLocks/>
            </p:cNvGrpSpPr>
            <p:nvPr/>
          </p:nvGrpSpPr>
          <p:grpSpPr bwMode="auto">
            <a:xfrm rot="16200000" flipH="1">
              <a:off x="2897" y="563"/>
              <a:ext cx="48" cy="612"/>
              <a:chOff x="624" y="2064"/>
              <a:chExt cx="48" cy="612"/>
            </a:xfrm>
          </p:grpSpPr>
          <p:sp>
            <p:nvSpPr>
              <p:cNvPr id="16642" name="Line 131"/>
              <p:cNvSpPr>
                <a:spLocks noChangeShapeType="1"/>
              </p:cNvSpPr>
              <p:nvPr/>
            </p:nvSpPr>
            <p:spPr bwMode="auto">
              <a:xfrm>
                <a:off x="624" y="2064"/>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3" name="Line 132"/>
              <p:cNvSpPr>
                <a:spLocks noChangeShapeType="1"/>
              </p:cNvSpPr>
              <p:nvPr/>
            </p:nvSpPr>
            <p:spPr bwMode="auto">
              <a:xfrm>
                <a:off x="624" y="210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4" name="Line 133"/>
              <p:cNvSpPr>
                <a:spLocks noChangeShapeType="1"/>
              </p:cNvSpPr>
              <p:nvPr/>
            </p:nvSpPr>
            <p:spPr bwMode="auto">
              <a:xfrm>
                <a:off x="624" y="213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5" name="Line 134"/>
              <p:cNvSpPr>
                <a:spLocks noChangeShapeType="1"/>
              </p:cNvSpPr>
              <p:nvPr/>
            </p:nvSpPr>
            <p:spPr bwMode="auto">
              <a:xfrm>
                <a:off x="624" y="216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6" name="Line 135"/>
              <p:cNvSpPr>
                <a:spLocks noChangeShapeType="1"/>
              </p:cNvSpPr>
              <p:nvPr/>
            </p:nvSpPr>
            <p:spPr bwMode="auto">
              <a:xfrm>
                <a:off x="624" y="219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7" name="Line 136"/>
              <p:cNvSpPr>
                <a:spLocks noChangeShapeType="1"/>
              </p:cNvSpPr>
              <p:nvPr/>
            </p:nvSpPr>
            <p:spPr bwMode="auto">
              <a:xfrm>
                <a:off x="624" y="222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8" name="Line 137"/>
              <p:cNvSpPr>
                <a:spLocks noChangeShapeType="1"/>
              </p:cNvSpPr>
              <p:nvPr/>
            </p:nvSpPr>
            <p:spPr bwMode="auto">
              <a:xfrm>
                <a:off x="624" y="226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49" name="Line 138"/>
              <p:cNvSpPr>
                <a:spLocks noChangeShapeType="1"/>
              </p:cNvSpPr>
              <p:nvPr/>
            </p:nvSpPr>
            <p:spPr bwMode="auto">
              <a:xfrm>
                <a:off x="624" y="229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0" name="Line 139"/>
              <p:cNvSpPr>
                <a:spLocks noChangeShapeType="1"/>
              </p:cNvSpPr>
              <p:nvPr/>
            </p:nvSpPr>
            <p:spPr bwMode="auto">
              <a:xfrm>
                <a:off x="624" y="232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1" name="Line 140"/>
              <p:cNvSpPr>
                <a:spLocks noChangeShapeType="1"/>
              </p:cNvSpPr>
              <p:nvPr/>
            </p:nvSpPr>
            <p:spPr bwMode="auto">
              <a:xfrm>
                <a:off x="624" y="235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2" name="Line 141"/>
              <p:cNvSpPr>
                <a:spLocks noChangeShapeType="1"/>
              </p:cNvSpPr>
              <p:nvPr/>
            </p:nvSpPr>
            <p:spPr bwMode="auto">
              <a:xfrm>
                <a:off x="624" y="238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3" name="Line 142"/>
              <p:cNvSpPr>
                <a:spLocks noChangeShapeType="1"/>
              </p:cNvSpPr>
              <p:nvPr/>
            </p:nvSpPr>
            <p:spPr bwMode="auto">
              <a:xfrm>
                <a:off x="624" y="241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4" name="Line 143"/>
              <p:cNvSpPr>
                <a:spLocks noChangeShapeType="1"/>
              </p:cNvSpPr>
              <p:nvPr/>
            </p:nvSpPr>
            <p:spPr bwMode="auto">
              <a:xfrm>
                <a:off x="624" y="2454"/>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5" name="Line 144"/>
              <p:cNvSpPr>
                <a:spLocks noChangeShapeType="1"/>
              </p:cNvSpPr>
              <p:nvPr/>
            </p:nvSpPr>
            <p:spPr bwMode="auto">
              <a:xfrm>
                <a:off x="624" y="249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6" name="Line 145"/>
              <p:cNvSpPr>
                <a:spLocks noChangeShapeType="1"/>
              </p:cNvSpPr>
              <p:nvPr/>
            </p:nvSpPr>
            <p:spPr bwMode="auto">
              <a:xfrm>
                <a:off x="624" y="252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7" name="Line 146"/>
              <p:cNvSpPr>
                <a:spLocks noChangeShapeType="1"/>
              </p:cNvSpPr>
              <p:nvPr/>
            </p:nvSpPr>
            <p:spPr bwMode="auto">
              <a:xfrm>
                <a:off x="624" y="255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8" name="Line 147"/>
              <p:cNvSpPr>
                <a:spLocks noChangeShapeType="1"/>
              </p:cNvSpPr>
              <p:nvPr/>
            </p:nvSpPr>
            <p:spPr bwMode="auto">
              <a:xfrm>
                <a:off x="624" y="258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59" name="Line 148"/>
              <p:cNvSpPr>
                <a:spLocks noChangeShapeType="1"/>
              </p:cNvSpPr>
              <p:nvPr/>
            </p:nvSpPr>
            <p:spPr bwMode="auto">
              <a:xfrm>
                <a:off x="624" y="261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60" name="Line 149"/>
              <p:cNvSpPr>
                <a:spLocks noChangeShapeType="1"/>
              </p:cNvSpPr>
              <p:nvPr/>
            </p:nvSpPr>
            <p:spPr bwMode="auto">
              <a:xfrm>
                <a:off x="624" y="264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661" name="Line 150"/>
              <p:cNvSpPr>
                <a:spLocks noChangeShapeType="1"/>
              </p:cNvSpPr>
              <p:nvPr/>
            </p:nvSpPr>
            <p:spPr bwMode="auto">
              <a:xfrm>
                <a:off x="624" y="267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grpSp>
        <p:sp>
          <p:nvSpPr>
            <p:cNvPr id="16414" name="Line 151"/>
            <p:cNvSpPr>
              <a:spLocks noChangeShapeType="1"/>
            </p:cNvSpPr>
            <p:nvPr/>
          </p:nvSpPr>
          <p:spPr bwMode="auto">
            <a:xfrm rot="16200000" flipH="1">
              <a:off x="2915" y="773"/>
              <a:ext cx="0" cy="624"/>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415" name="Line 152"/>
            <p:cNvSpPr>
              <a:spLocks noChangeShapeType="1"/>
            </p:cNvSpPr>
            <p:nvPr/>
          </p:nvSpPr>
          <p:spPr bwMode="auto">
            <a:xfrm rot="16200000" flipH="1">
              <a:off x="2843" y="1181"/>
              <a:ext cx="192" cy="0"/>
            </a:xfrm>
            <a:prstGeom prst="line">
              <a:avLst/>
            </a:prstGeom>
            <a:noFill/>
            <a:ln w="28575">
              <a:solidFill>
                <a:schemeClr val="tx1"/>
              </a:solidFill>
              <a:round/>
              <a:headEnd/>
              <a:tailEnd type="stealth" w="med" len="med"/>
            </a:ln>
            <a:extLst/>
          </p:spPr>
          <p:txBody>
            <a:bodyPr/>
            <a:lstStyle/>
            <a:p>
              <a:pPr>
                <a:defRPr/>
              </a:pPr>
              <a:endParaRPr lang="fr-FR">
                <a:solidFill>
                  <a:prstClr val="black"/>
                </a:solidFill>
                <a:latin typeface="Calibri"/>
              </a:endParaRPr>
            </a:p>
          </p:txBody>
        </p:sp>
        <p:grpSp>
          <p:nvGrpSpPr>
            <p:cNvPr id="113696" name="Group 153"/>
            <p:cNvGrpSpPr>
              <a:grpSpLocks/>
            </p:cNvGrpSpPr>
            <p:nvPr/>
          </p:nvGrpSpPr>
          <p:grpSpPr bwMode="auto">
            <a:xfrm>
              <a:off x="2596" y="893"/>
              <a:ext cx="644" cy="674"/>
              <a:chOff x="667" y="2334"/>
              <a:chExt cx="608" cy="561"/>
            </a:xfrm>
          </p:grpSpPr>
          <p:sp>
            <p:nvSpPr>
              <p:cNvPr id="16542" name="Oval 154"/>
              <p:cNvSpPr>
                <a:spLocks noChangeArrowheads="1"/>
              </p:cNvSpPr>
              <p:nvPr/>
            </p:nvSpPr>
            <p:spPr bwMode="auto">
              <a:xfrm>
                <a:off x="806" y="253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3" name="Oval 155"/>
              <p:cNvSpPr>
                <a:spLocks noChangeArrowheads="1"/>
              </p:cNvSpPr>
              <p:nvPr/>
            </p:nvSpPr>
            <p:spPr bwMode="auto">
              <a:xfrm>
                <a:off x="969" y="266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4" name="Oval 156"/>
              <p:cNvSpPr>
                <a:spLocks noChangeArrowheads="1"/>
              </p:cNvSpPr>
              <p:nvPr/>
            </p:nvSpPr>
            <p:spPr bwMode="auto">
              <a:xfrm>
                <a:off x="739" y="2369"/>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5" name="Oval 157"/>
              <p:cNvSpPr>
                <a:spLocks noChangeArrowheads="1"/>
              </p:cNvSpPr>
              <p:nvPr/>
            </p:nvSpPr>
            <p:spPr bwMode="auto">
              <a:xfrm>
                <a:off x="667" y="236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6" name="Oval 158"/>
              <p:cNvSpPr>
                <a:spLocks noChangeArrowheads="1"/>
              </p:cNvSpPr>
              <p:nvPr/>
            </p:nvSpPr>
            <p:spPr bwMode="auto">
              <a:xfrm>
                <a:off x="874" y="2677"/>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7" name="Oval 159"/>
              <p:cNvSpPr>
                <a:spLocks noChangeArrowheads="1"/>
              </p:cNvSpPr>
              <p:nvPr/>
            </p:nvSpPr>
            <p:spPr bwMode="auto">
              <a:xfrm>
                <a:off x="1235"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8" name="Oval 160"/>
              <p:cNvSpPr>
                <a:spLocks noChangeArrowheads="1"/>
              </p:cNvSpPr>
              <p:nvPr/>
            </p:nvSpPr>
            <p:spPr bwMode="auto">
              <a:xfrm>
                <a:off x="1033"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49" name="Oval 161"/>
              <p:cNvSpPr>
                <a:spLocks noChangeArrowheads="1"/>
              </p:cNvSpPr>
              <p:nvPr/>
            </p:nvSpPr>
            <p:spPr bwMode="auto">
              <a:xfrm>
                <a:off x="1172" y="265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0" name="Oval 162"/>
              <p:cNvSpPr>
                <a:spLocks noChangeArrowheads="1"/>
              </p:cNvSpPr>
              <p:nvPr/>
            </p:nvSpPr>
            <p:spPr bwMode="auto">
              <a:xfrm>
                <a:off x="926" y="258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1" name="Oval 163"/>
              <p:cNvSpPr>
                <a:spLocks noChangeArrowheads="1"/>
              </p:cNvSpPr>
              <p:nvPr/>
            </p:nvSpPr>
            <p:spPr bwMode="auto">
              <a:xfrm>
                <a:off x="830"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2" name="Oval 164"/>
              <p:cNvSpPr>
                <a:spLocks noChangeArrowheads="1"/>
              </p:cNvSpPr>
              <p:nvPr/>
            </p:nvSpPr>
            <p:spPr bwMode="auto">
              <a:xfrm>
                <a:off x="930" y="2840"/>
                <a:ext cx="17"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3" name="Oval 165"/>
              <p:cNvSpPr>
                <a:spLocks noChangeArrowheads="1"/>
              </p:cNvSpPr>
              <p:nvPr/>
            </p:nvSpPr>
            <p:spPr bwMode="auto">
              <a:xfrm>
                <a:off x="1216" y="274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4" name="Oval 166"/>
              <p:cNvSpPr>
                <a:spLocks noChangeArrowheads="1"/>
              </p:cNvSpPr>
              <p:nvPr/>
            </p:nvSpPr>
            <p:spPr bwMode="auto">
              <a:xfrm>
                <a:off x="798"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5" name="Oval 167"/>
              <p:cNvSpPr>
                <a:spLocks noChangeArrowheads="1"/>
              </p:cNvSpPr>
              <p:nvPr/>
            </p:nvSpPr>
            <p:spPr bwMode="auto">
              <a:xfrm>
                <a:off x="1013" y="268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6" name="Oval 168"/>
              <p:cNvSpPr>
                <a:spLocks noChangeArrowheads="1"/>
              </p:cNvSpPr>
              <p:nvPr/>
            </p:nvSpPr>
            <p:spPr bwMode="auto">
              <a:xfrm>
                <a:off x="938" y="269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7" name="Oval 169"/>
              <p:cNvSpPr>
                <a:spLocks noChangeArrowheads="1"/>
              </p:cNvSpPr>
              <p:nvPr/>
            </p:nvSpPr>
            <p:spPr bwMode="auto">
              <a:xfrm>
                <a:off x="834" y="2875"/>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8" name="Oval 170"/>
              <p:cNvSpPr>
                <a:spLocks noChangeArrowheads="1"/>
              </p:cNvSpPr>
              <p:nvPr/>
            </p:nvSpPr>
            <p:spPr bwMode="auto">
              <a:xfrm>
                <a:off x="783" y="248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59" name="Oval 171"/>
              <p:cNvSpPr>
                <a:spLocks noChangeArrowheads="1"/>
              </p:cNvSpPr>
              <p:nvPr/>
            </p:nvSpPr>
            <p:spPr bwMode="auto">
              <a:xfrm>
                <a:off x="981"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0" name="Oval 172"/>
              <p:cNvSpPr>
                <a:spLocks noChangeArrowheads="1"/>
              </p:cNvSpPr>
              <p:nvPr/>
            </p:nvSpPr>
            <p:spPr bwMode="auto">
              <a:xfrm>
                <a:off x="691"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1" name="Oval 173"/>
              <p:cNvSpPr>
                <a:spLocks noChangeArrowheads="1"/>
              </p:cNvSpPr>
              <p:nvPr/>
            </p:nvSpPr>
            <p:spPr bwMode="auto">
              <a:xfrm>
                <a:off x="973"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2" name="Oval 174"/>
              <p:cNvSpPr>
                <a:spLocks noChangeArrowheads="1"/>
              </p:cNvSpPr>
              <p:nvPr/>
            </p:nvSpPr>
            <p:spPr bwMode="auto">
              <a:xfrm>
                <a:off x="1096" y="276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3" name="Oval 175"/>
              <p:cNvSpPr>
                <a:spLocks noChangeArrowheads="1"/>
              </p:cNvSpPr>
              <p:nvPr/>
            </p:nvSpPr>
            <p:spPr bwMode="auto">
              <a:xfrm>
                <a:off x="1158" y="242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4" name="Oval 176"/>
              <p:cNvSpPr>
                <a:spLocks noChangeArrowheads="1"/>
              </p:cNvSpPr>
              <p:nvPr/>
            </p:nvSpPr>
            <p:spPr bwMode="auto">
              <a:xfrm>
                <a:off x="842"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5" name="Oval 177"/>
              <p:cNvSpPr>
                <a:spLocks noChangeArrowheads="1"/>
              </p:cNvSpPr>
              <p:nvPr/>
            </p:nvSpPr>
            <p:spPr bwMode="auto">
              <a:xfrm>
                <a:off x="830" y="237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6" name="Oval 178"/>
              <p:cNvSpPr>
                <a:spLocks noChangeArrowheads="1"/>
              </p:cNvSpPr>
              <p:nvPr/>
            </p:nvSpPr>
            <p:spPr bwMode="auto">
              <a:xfrm>
                <a:off x="1061"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7" name="Oval 179"/>
              <p:cNvSpPr>
                <a:spLocks noChangeArrowheads="1"/>
              </p:cNvSpPr>
              <p:nvPr/>
            </p:nvSpPr>
            <p:spPr bwMode="auto">
              <a:xfrm>
                <a:off x="898"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8" name="Oval 180"/>
              <p:cNvSpPr>
                <a:spLocks noChangeArrowheads="1"/>
              </p:cNvSpPr>
              <p:nvPr/>
            </p:nvSpPr>
            <p:spPr bwMode="auto">
              <a:xfrm>
                <a:off x="846" y="271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69" name="Oval 181"/>
              <p:cNvSpPr>
                <a:spLocks noChangeArrowheads="1"/>
              </p:cNvSpPr>
              <p:nvPr/>
            </p:nvSpPr>
            <p:spPr bwMode="auto">
              <a:xfrm>
                <a:off x="858" y="272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0" name="Oval 182"/>
              <p:cNvSpPr>
                <a:spLocks noChangeArrowheads="1"/>
              </p:cNvSpPr>
              <p:nvPr/>
            </p:nvSpPr>
            <p:spPr bwMode="auto">
              <a:xfrm>
                <a:off x="957" y="2473"/>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1" name="Oval 183"/>
              <p:cNvSpPr>
                <a:spLocks noChangeArrowheads="1"/>
              </p:cNvSpPr>
              <p:nvPr/>
            </p:nvSpPr>
            <p:spPr bwMode="auto">
              <a:xfrm>
                <a:off x="1184" y="2369"/>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2" name="Oval 184"/>
              <p:cNvSpPr>
                <a:spLocks noChangeArrowheads="1"/>
              </p:cNvSpPr>
              <p:nvPr/>
            </p:nvSpPr>
            <p:spPr bwMode="auto">
              <a:xfrm>
                <a:off x="683" y="256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3" name="Oval 185"/>
              <p:cNvSpPr>
                <a:spLocks noChangeArrowheads="1"/>
              </p:cNvSpPr>
              <p:nvPr/>
            </p:nvSpPr>
            <p:spPr bwMode="auto">
              <a:xfrm>
                <a:off x="783" y="2369"/>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4" name="Oval 186"/>
              <p:cNvSpPr>
                <a:spLocks noChangeArrowheads="1"/>
              </p:cNvSpPr>
              <p:nvPr/>
            </p:nvSpPr>
            <p:spPr bwMode="auto">
              <a:xfrm>
                <a:off x="1140" y="243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5" name="Oval 187"/>
              <p:cNvSpPr>
                <a:spLocks noChangeArrowheads="1"/>
              </p:cNvSpPr>
              <p:nvPr/>
            </p:nvSpPr>
            <p:spPr bwMode="auto">
              <a:xfrm>
                <a:off x="1009"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6" name="Oval 188"/>
              <p:cNvSpPr>
                <a:spLocks noChangeArrowheads="1"/>
              </p:cNvSpPr>
              <p:nvPr/>
            </p:nvSpPr>
            <p:spPr bwMode="auto">
              <a:xfrm>
                <a:off x="1128" y="246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7" name="Oval 189"/>
              <p:cNvSpPr>
                <a:spLocks noChangeArrowheads="1"/>
              </p:cNvSpPr>
              <p:nvPr/>
            </p:nvSpPr>
            <p:spPr bwMode="auto">
              <a:xfrm>
                <a:off x="981" y="250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8" name="Oval 190"/>
              <p:cNvSpPr>
                <a:spLocks noChangeArrowheads="1"/>
              </p:cNvSpPr>
              <p:nvPr/>
            </p:nvSpPr>
            <p:spPr bwMode="auto">
              <a:xfrm>
                <a:off x="938" y="2547"/>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79" name="Oval 191"/>
              <p:cNvSpPr>
                <a:spLocks noChangeArrowheads="1"/>
              </p:cNvSpPr>
              <p:nvPr/>
            </p:nvSpPr>
            <p:spPr bwMode="auto">
              <a:xfrm>
                <a:off x="671" y="262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0" name="Oval 192"/>
              <p:cNvSpPr>
                <a:spLocks noChangeArrowheads="1"/>
              </p:cNvSpPr>
              <p:nvPr/>
            </p:nvSpPr>
            <p:spPr bwMode="auto">
              <a:xfrm>
                <a:off x="918"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1" name="Oval 193"/>
              <p:cNvSpPr>
                <a:spLocks noChangeArrowheads="1"/>
              </p:cNvSpPr>
              <p:nvPr/>
            </p:nvSpPr>
            <p:spPr bwMode="auto">
              <a:xfrm>
                <a:off x="767" y="2592"/>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2" name="Oval 194"/>
              <p:cNvSpPr>
                <a:spLocks noChangeArrowheads="1"/>
              </p:cNvSpPr>
              <p:nvPr/>
            </p:nvSpPr>
            <p:spPr bwMode="auto">
              <a:xfrm>
                <a:off x="961"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3" name="Oval 195"/>
              <p:cNvSpPr>
                <a:spLocks noChangeArrowheads="1"/>
              </p:cNvSpPr>
              <p:nvPr/>
            </p:nvSpPr>
            <p:spPr bwMode="auto">
              <a:xfrm>
                <a:off x="906"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4" name="Oval 196"/>
              <p:cNvSpPr>
                <a:spLocks noChangeArrowheads="1"/>
              </p:cNvSpPr>
              <p:nvPr/>
            </p:nvSpPr>
            <p:spPr bwMode="auto">
              <a:xfrm>
                <a:off x="1057" y="237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5" name="Oval 197"/>
              <p:cNvSpPr>
                <a:spLocks noChangeArrowheads="1"/>
              </p:cNvSpPr>
              <p:nvPr/>
            </p:nvSpPr>
            <p:spPr bwMode="auto">
              <a:xfrm>
                <a:off x="703" y="249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6" name="Oval 198"/>
              <p:cNvSpPr>
                <a:spLocks noChangeArrowheads="1"/>
              </p:cNvSpPr>
              <p:nvPr/>
            </p:nvSpPr>
            <p:spPr bwMode="auto">
              <a:xfrm>
                <a:off x="707"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7" name="Oval 199"/>
              <p:cNvSpPr>
                <a:spLocks noChangeArrowheads="1"/>
              </p:cNvSpPr>
              <p:nvPr/>
            </p:nvSpPr>
            <p:spPr bwMode="auto">
              <a:xfrm>
                <a:off x="969" y="2473"/>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8" name="Oval 200"/>
              <p:cNvSpPr>
                <a:spLocks noChangeArrowheads="1"/>
              </p:cNvSpPr>
              <p:nvPr/>
            </p:nvSpPr>
            <p:spPr bwMode="auto">
              <a:xfrm>
                <a:off x="691" y="266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89" name="Oval 201"/>
              <p:cNvSpPr>
                <a:spLocks noChangeArrowheads="1"/>
              </p:cNvSpPr>
              <p:nvPr/>
            </p:nvSpPr>
            <p:spPr bwMode="auto">
              <a:xfrm>
                <a:off x="723" y="263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0" name="Oval 202"/>
              <p:cNvSpPr>
                <a:spLocks noChangeArrowheads="1"/>
              </p:cNvSpPr>
              <p:nvPr/>
            </p:nvSpPr>
            <p:spPr bwMode="auto">
              <a:xfrm>
                <a:off x="1228" y="244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1" name="Oval 203"/>
              <p:cNvSpPr>
                <a:spLocks noChangeArrowheads="1"/>
              </p:cNvSpPr>
              <p:nvPr/>
            </p:nvSpPr>
            <p:spPr bwMode="auto">
              <a:xfrm>
                <a:off x="997" y="280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2" name="Oval 204"/>
              <p:cNvSpPr>
                <a:spLocks noChangeArrowheads="1"/>
              </p:cNvSpPr>
              <p:nvPr/>
            </p:nvSpPr>
            <p:spPr bwMode="auto">
              <a:xfrm>
                <a:off x="719" y="256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3" name="Oval 205"/>
              <p:cNvSpPr>
                <a:spLocks noChangeArrowheads="1"/>
              </p:cNvSpPr>
              <p:nvPr/>
            </p:nvSpPr>
            <p:spPr bwMode="auto">
              <a:xfrm>
                <a:off x="1243" y="245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4" name="Oval 206"/>
              <p:cNvSpPr>
                <a:spLocks noChangeArrowheads="1"/>
              </p:cNvSpPr>
              <p:nvPr/>
            </p:nvSpPr>
            <p:spPr bwMode="auto">
              <a:xfrm>
                <a:off x="727" y="250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5" name="Oval 207"/>
              <p:cNvSpPr>
                <a:spLocks noChangeArrowheads="1"/>
              </p:cNvSpPr>
              <p:nvPr/>
            </p:nvSpPr>
            <p:spPr bwMode="auto">
              <a:xfrm>
                <a:off x="806" y="2691"/>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6" name="Oval 208"/>
              <p:cNvSpPr>
                <a:spLocks noChangeArrowheads="1"/>
              </p:cNvSpPr>
              <p:nvPr/>
            </p:nvSpPr>
            <p:spPr bwMode="auto">
              <a:xfrm>
                <a:off x="798" y="263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7" name="Oval 209"/>
              <p:cNvSpPr>
                <a:spLocks noChangeArrowheads="1"/>
              </p:cNvSpPr>
              <p:nvPr/>
            </p:nvSpPr>
            <p:spPr bwMode="auto">
              <a:xfrm>
                <a:off x="1112"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8" name="Oval 210"/>
              <p:cNvSpPr>
                <a:spLocks noChangeArrowheads="1"/>
              </p:cNvSpPr>
              <p:nvPr/>
            </p:nvSpPr>
            <p:spPr bwMode="auto">
              <a:xfrm>
                <a:off x="882" y="276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99" name="Oval 211"/>
              <p:cNvSpPr>
                <a:spLocks noChangeArrowheads="1"/>
              </p:cNvSpPr>
              <p:nvPr/>
            </p:nvSpPr>
            <p:spPr bwMode="auto">
              <a:xfrm>
                <a:off x="1081" y="2687"/>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0" name="Oval 212"/>
              <p:cNvSpPr>
                <a:spLocks noChangeArrowheads="1"/>
              </p:cNvSpPr>
              <p:nvPr/>
            </p:nvSpPr>
            <p:spPr bwMode="auto">
              <a:xfrm>
                <a:off x="1220" y="244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1" name="Oval 213"/>
              <p:cNvSpPr>
                <a:spLocks noChangeArrowheads="1"/>
              </p:cNvSpPr>
              <p:nvPr/>
            </p:nvSpPr>
            <p:spPr bwMode="auto">
              <a:xfrm>
                <a:off x="802" y="266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2" name="Oval 214"/>
              <p:cNvSpPr>
                <a:spLocks noChangeArrowheads="1"/>
              </p:cNvSpPr>
              <p:nvPr/>
            </p:nvSpPr>
            <p:spPr bwMode="auto">
              <a:xfrm>
                <a:off x="699" y="249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3" name="Oval 215"/>
              <p:cNvSpPr>
                <a:spLocks noChangeArrowheads="1"/>
              </p:cNvSpPr>
              <p:nvPr/>
            </p:nvSpPr>
            <p:spPr bwMode="auto">
              <a:xfrm>
                <a:off x="1091" y="2705"/>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4" name="Oval 216"/>
              <p:cNvSpPr>
                <a:spLocks noChangeArrowheads="1"/>
              </p:cNvSpPr>
              <p:nvPr/>
            </p:nvSpPr>
            <p:spPr bwMode="auto">
              <a:xfrm>
                <a:off x="743"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5" name="Oval 217"/>
              <p:cNvSpPr>
                <a:spLocks noChangeArrowheads="1"/>
              </p:cNvSpPr>
              <p:nvPr/>
            </p:nvSpPr>
            <p:spPr bwMode="auto">
              <a:xfrm>
                <a:off x="759" y="279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6" name="Oval 218"/>
              <p:cNvSpPr>
                <a:spLocks noChangeArrowheads="1"/>
              </p:cNvSpPr>
              <p:nvPr/>
            </p:nvSpPr>
            <p:spPr bwMode="auto">
              <a:xfrm>
                <a:off x="719" y="260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7" name="Oval 219"/>
              <p:cNvSpPr>
                <a:spLocks noChangeArrowheads="1"/>
              </p:cNvSpPr>
              <p:nvPr/>
            </p:nvSpPr>
            <p:spPr bwMode="auto">
              <a:xfrm>
                <a:off x="1081" y="2785"/>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8" name="Oval 220"/>
              <p:cNvSpPr>
                <a:spLocks noChangeArrowheads="1"/>
              </p:cNvSpPr>
              <p:nvPr/>
            </p:nvSpPr>
            <p:spPr bwMode="auto">
              <a:xfrm>
                <a:off x="711" y="263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09" name="Oval 221"/>
              <p:cNvSpPr>
                <a:spLocks noChangeArrowheads="1"/>
              </p:cNvSpPr>
              <p:nvPr/>
            </p:nvSpPr>
            <p:spPr bwMode="auto">
              <a:xfrm>
                <a:off x="830" y="238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0" name="Oval 222"/>
              <p:cNvSpPr>
                <a:spLocks noChangeArrowheads="1"/>
              </p:cNvSpPr>
              <p:nvPr/>
            </p:nvSpPr>
            <p:spPr bwMode="auto">
              <a:xfrm>
                <a:off x="1085" y="2373"/>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1" name="Oval 223"/>
              <p:cNvSpPr>
                <a:spLocks noChangeArrowheads="1"/>
              </p:cNvSpPr>
              <p:nvPr/>
            </p:nvSpPr>
            <p:spPr bwMode="auto">
              <a:xfrm>
                <a:off x="687" y="2354"/>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2" name="Oval 224"/>
              <p:cNvSpPr>
                <a:spLocks noChangeArrowheads="1"/>
              </p:cNvSpPr>
              <p:nvPr/>
            </p:nvSpPr>
            <p:spPr bwMode="auto">
              <a:xfrm>
                <a:off x="997" y="246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3" name="Oval 225"/>
              <p:cNvSpPr>
                <a:spLocks noChangeArrowheads="1"/>
              </p:cNvSpPr>
              <p:nvPr/>
            </p:nvSpPr>
            <p:spPr bwMode="auto">
              <a:xfrm>
                <a:off x="711" y="262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4" name="Oval 226"/>
              <p:cNvSpPr>
                <a:spLocks noChangeArrowheads="1"/>
              </p:cNvSpPr>
              <p:nvPr/>
            </p:nvSpPr>
            <p:spPr bwMode="auto">
              <a:xfrm>
                <a:off x="854" y="254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5" name="Oval 227"/>
              <p:cNvSpPr>
                <a:spLocks noChangeArrowheads="1"/>
              </p:cNvSpPr>
              <p:nvPr/>
            </p:nvSpPr>
            <p:spPr bwMode="auto">
              <a:xfrm>
                <a:off x="1116"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6" name="Oval 228"/>
              <p:cNvSpPr>
                <a:spLocks noChangeArrowheads="1"/>
              </p:cNvSpPr>
              <p:nvPr/>
            </p:nvSpPr>
            <p:spPr bwMode="auto">
              <a:xfrm>
                <a:off x="735"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7" name="Oval 229"/>
              <p:cNvSpPr>
                <a:spLocks noChangeArrowheads="1"/>
              </p:cNvSpPr>
              <p:nvPr/>
            </p:nvSpPr>
            <p:spPr bwMode="auto">
              <a:xfrm>
                <a:off x="898" y="2815"/>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8" name="Oval 230"/>
              <p:cNvSpPr>
                <a:spLocks noChangeArrowheads="1"/>
              </p:cNvSpPr>
              <p:nvPr/>
            </p:nvSpPr>
            <p:spPr bwMode="auto">
              <a:xfrm>
                <a:off x="1176" y="258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19" name="Oval 231"/>
              <p:cNvSpPr>
                <a:spLocks noChangeArrowheads="1"/>
              </p:cNvSpPr>
              <p:nvPr/>
            </p:nvSpPr>
            <p:spPr bwMode="auto">
              <a:xfrm>
                <a:off x="1116" y="235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0" name="Oval 232"/>
              <p:cNvSpPr>
                <a:spLocks noChangeArrowheads="1"/>
              </p:cNvSpPr>
              <p:nvPr/>
            </p:nvSpPr>
            <p:spPr bwMode="auto">
              <a:xfrm>
                <a:off x="1053"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1" name="Oval 233"/>
              <p:cNvSpPr>
                <a:spLocks noChangeArrowheads="1"/>
              </p:cNvSpPr>
              <p:nvPr/>
            </p:nvSpPr>
            <p:spPr bwMode="auto">
              <a:xfrm>
                <a:off x="751" y="258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2" name="Oval 234"/>
              <p:cNvSpPr>
                <a:spLocks noChangeArrowheads="1"/>
              </p:cNvSpPr>
              <p:nvPr/>
            </p:nvSpPr>
            <p:spPr bwMode="auto">
              <a:xfrm>
                <a:off x="1235"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3" name="Oval 235"/>
              <p:cNvSpPr>
                <a:spLocks noChangeArrowheads="1"/>
              </p:cNvSpPr>
              <p:nvPr/>
            </p:nvSpPr>
            <p:spPr bwMode="auto">
              <a:xfrm>
                <a:off x="1259"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4" name="Oval 236"/>
              <p:cNvSpPr>
                <a:spLocks noChangeArrowheads="1"/>
              </p:cNvSpPr>
              <p:nvPr/>
            </p:nvSpPr>
            <p:spPr bwMode="auto">
              <a:xfrm>
                <a:off x="1168"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5" name="Oval 237"/>
              <p:cNvSpPr>
                <a:spLocks noChangeArrowheads="1"/>
              </p:cNvSpPr>
              <p:nvPr/>
            </p:nvSpPr>
            <p:spPr bwMode="auto">
              <a:xfrm>
                <a:off x="1021" y="280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6" name="Oval 238"/>
              <p:cNvSpPr>
                <a:spLocks noChangeArrowheads="1"/>
              </p:cNvSpPr>
              <p:nvPr/>
            </p:nvSpPr>
            <p:spPr bwMode="auto">
              <a:xfrm>
                <a:off x="1053" y="269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7" name="Oval 239"/>
              <p:cNvSpPr>
                <a:spLocks noChangeArrowheads="1"/>
              </p:cNvSpPr>
              <p:nvPr/>
            </p:nvSpPr>
            <p:spPr bwMode="auto">
              <a:xfrm>
                <a:off x="814"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8" name="Oval 240"/>
              <p:cNvSpPr>
                <a:spLocks noChangeArrowheads="1"/>
              </p:cNvSpPr>
              <p:nvPr/>
            </p:nvSpPr>
            <p:spPr bwMode="auto">
              <a:xfrm>
                <a:off x="1124" y="242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29" name="Oval 241"/>
              <p:cNvSpPr>
                <a:spLocks noChangeArrowheads="1"/>
              </p:cNvSpPr>
              <p:nvPr/>
            </p:nvSpPr>
            <p:spPr bwMode="auto">
              <a:xfrm>
                <a:off x="838"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0" name="Oval 242"/>
              <p:cNvSpPr>
                <a:spLocks noChangeArrowheads="1"/>
              </p:cNvSpPr>
              <p:nvPr/>
            </p:nvSpPr>
            <p:spPr bwMode="auto">
              <a:xfrm>
                <a:off x="1259" y="2791"/>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1" name="Oval 243"/>
              <p:cNvSpPr>
                <a:spLocks noChangeArrowheads="1"/>
              </p:cNvSpPr>
              <p:nvPr/>
            </p:nvSpPr>
            <p:spPr bwMode="auto">
              <a:xfrm>
                <a:off x="945" y="250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2" name="Oval 244"/>
              <p:cNvSpPr>
                <a:spLocks noChangeArrowheads="1"/>
              </p:cNvSpPr>
              <p:nvPr/>
            </p:nvSpPr>
            <p:spPr bwMode="auto">
              <a:xfrm>
                <a:off x="938" y="2730"/>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3" name="Oval 245"/>
              <p:cNvSpPr>
                <a:spLocks noChangeArrowheads="1"/>
              </p:cNvSpPr>
              <p:nvPr/>
            </p:nvSpPr>
            <p:spPr bwMode="auto">
              <a:xfrm>
                <a:off x="731"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4" name="Oval 246"/>
              <p:cNvSpPr>
                <a:spLocks noChangeArrowheads="1"/>
              </p:cNvSpPr>
              <p:nvPr/>
            </p:nvSpPr>
            <p:spPr bwMode="auto">
              <a:xfrm>
                <a:off x="1158" y="2849"/>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5" name="Oval 247"/>
              <p:cNvSpPr>
                <a:spLocks noChangeArrowheads="1"/>
              </p:cNvSpPr>
              <p:nvPr/>
            </p:nvSpPr>
            <p:spPr bwMode="auto">
              <a:xfrm>
                <a:off x="1005" y="239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6" name="Oval 248"/>
              <p:cNvSpPr>
                <a:spLocks noChangeArrowheads="1"/>
              </p:cNvSpPr>
              <p:nvPr/>
            </p:nvSpPr>
            <p:spPr bwMode="auto">
              <a:xfrm>
                <a:off x="1081" y="2662"/>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7" name="Oval 249"/>
              <p:cNvSpPr>
                <a:spLocks noChangeArrowheads="1"/>
              </p:cNvSpPr>
              <p:nvPr/>
            </p:nvSpPr>
            <p:spPr bwMode="auto">
              <a:xfrm>
                <a:off x="1239" y="242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8" name="Oval 250"/>
              <p:cNvSpPr>
                <a:spLocks noChangeArrowheads="1"/>
              </p:cNvSpPr>
              <p:nvPr/>
            </p:nvSpPr>
            <p:spPr bwMode="auto">
              <a:xfrm>
                <a:off x="1096" y="243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39" name="Oval 251"/>
              <p:cNvSpPr>
                <a:spLocks noChangeArrowheads="1"/>
              </p:cNvSpPr>
              <p:nvPr/>
            </p:nvSpPr>
            <p:spPr bwMode="auto">
              <a:xfrm>
                <a:off x="826" y="258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40" name="Oval 252"/>
              <p:cNvSpPr>
                <a:spLocks noChangeArrowheads="1"/>
              </p:cNvSpPr>
              <p:nvPr/>
            </p:nvSpPr>
            <p:spPr bwMode="auto">
              <a:xfrm>
                <a:off x="1120" y="2334"/>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641" name="Oval 253"/>
              <p:cNvSpPr>
                <a:spLocks noChangeArrowheads="1"/>
              </p:cNvSpPr>
              <p:nvPr/>
            </p:nvSpPr>
            <p:spPr bwMode="auto">
              <a:xfrm>
                <a:off x="687" y="255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grpSp>
        <p:grpSp>
          <p:nvGrpSpPr>
            <p:cNvPr id="113697" name="Group 254"/>
            <p:cNvGrpSpPr>
              <a:grpSpLocks/>
            </p:cNvGrpSpPr>
            <p:nvPr/>
          </p:nvGrpSpPr>
          <p:grpSpPr bwMode="auto">
            <a:xfrm rot="16200000" flipH="1">
              <a:off x="3701" y="563"/>
              <a:ext cx="48" cy="612"/>
              <a:chOff x="624" y="2064"/>
              <a:chExt cx="48" cy="612"/>
            </a:xfrm>
          </p:grpSpPr>
          <p:sp>
            <p:nvSpPr>
              <p:cNvPr id="16522" name="Line 255"/>
              <p:cNvSpPr>
                <a:spLocks noChangeShapeType="1"/>
              </p:cNvSpPr>
              <p:nvPr/>
            </p:nvSpPr>
            <p:spPr bwMode="auto">
              <a:xfrm>
                <a:off x="624" y="2064"/>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3" name="Line 256"/>
              <p:cNvSpPr>
                <a:spLocks noChangeShapeType="1"/>
              </p:cNvSpPr>
              <p:nvPr/>
            </p:nvSpPr>
            <p:spPr bwMode="auto">
              <a:xfrm>
                <a:off x="624" y="210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4" name="Line 257"/>
              <p:cNvSpPr>
                <a:spLocks noChangeShapeType="1"/>
              </p:cNvSpPr>
              <p:nvPr/>
            </p:nvSpPr>
            <p:spPr bwMode="auto">
              <a:xfrm>
                <a:off x="624" y="213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5" name="Line 258"/>
              <p:cNvSpPr>
                <a:spLocks noChangeShapeType="1"/>
              </p:cNvSpPr>
              <p:nvPr/>
            </p:nvSpPr>
            <p:spPr bwMode="auto">
              <a:xfrm>
                <a:off x="624" y="216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6" name="Line 259"/>
              <p:cNvSpPr>
                <a:spLocks noChangeShapeType="1"/>
              </p:cNvSpPr>
              <p:nvPr/>
            </p:nvSpPr>
            <p:spPr bwMode="auto">
              <a:xfrm>
                <a:off x="624" y="219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7" name="Line 260"/>
              <p:cNvSpPr>
                <a:spLocks noChangeShapeType="1"/>
              </p:cNvSpPr>
              <p:nvPr/>
            </p:nvSpPr>
            <p:spPr bwMode="auto">
              <a:xfrm>
                <a:off x="624" y="222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8" name="Line 261"/>
              <p:cNvSpPr>
                <a:spLocks noChangeShapeType="1"/>
              </p:cNvSpPr>
              <p:nvPr/>
            </p:nvSpPr>
            <p:spPr bwMode="auto">
              <a:xfrm>
                <a:off x="624" y="226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29" name="Line 262"/>
              <p:cNvSpPr>
                <a:spLocks noChangeShapeType="1"/>
              </p:cNvSpPr>
              <p:nvPr/>
            </p:nvSpPr>
            <p:spPr bwMode="auto">
              <a:xfrm>
                <a:off x="624" y="229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0" name="Line 263"/>
              <p:cNvSpPr>
                <a:spLocks noChangeShapeType="1"/>
              </p:cNvSpPr>
              <p:nvPr/>
            </p:nvSpPr>
            <p:spPr bwMode="auto">
              <a:xfrm>
                <a:off x="624" y="2323"/>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1" name="Line 264"/>
              <p:cNvSpPr>
                <a:spLocks noChangeShapeType="1"/>
              </p:cNvSpPr>
              <p:nvPr/>
            </p:nvSpPr>
            <p:spPr bwMode="auto">
              <a:xfrm>
                <a:off x="624" y="235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2" name="Line 265"/>
              <p:cNvSpPr>
                <a:spLocks noChangeShapeType="1"/>
              </p:cNvSpPr>
              <p:nvPr/>
            </p:nvSpPr>
            <p:spPr bwMode="auto">
              <a:xfrm>
                <a:off x="624" y="239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3" name="Line 266"/>
              <p:cNvSpPr>
                <a:spLocks noChangeShapeType="1"/>
              </p:cNvSpPr>
              <p:nvPr/>
            </p:nvSpPr>
            <p:spPr bwMode="auto">
              <a:xfrm>
                <a:off x="624" y="241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4" name="Line 267"/>
              <p:cNvSpPr>
                <a:spLocks noChangeShapeType="1"/>
              </p:cNvSpPr>
              <p:nvPr/>
            </p:nvSpPr>
            <p:spPr bwMode="auto">
              <a:xfrm>
                <a:off x="624" y="245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5" name="Line 268"/>
              <p:cNvSpPr>
                <a:spLocks noChangeShapeType="1"/>
              </p:cNvSpPr>
              <p:nvPr/>
            </p:nvSpPr>
            <p:spPr bwMode="auto">
              <a:xfrm>
                <a:off x="624" y="249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6" name="Line 269"/>
              <p:cNvSpPr>
                <a:spLocks noChangeShapeType="1"/>
              </p:cNvSpPr>
              <p:nvPr/>
            </p:nvSpPr>
            <p:spPr bwMode="auto">
              <a:xfrm>
                <a:off x="624" y="252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7" name="Line 270"/>
              <p:cNvSpPr>
                <a:spLocks noChangeShapeType="1"/>
              </p:cNvSpPr>
              <p:nvPr/>
            </p:nvSpPr>
            <p:spPr bwMode="auto">
              <a:xfrm>
                <a:off x="624" y="255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8" name="Line 271"/>
              <p:cNvSpPr>
                <a:spLocks noChangeShapeType="1"/>
              </p:cNvSpPr>
              <p:nvPr/>
            </p:nvSpPr>
            <p:spPr bwMode="auto">
              <a:xfrm>
                <a:off x="624" y="2582"/>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39" name="Line 272"/>
              <p:cNvSpPr>
                <a:spLocks noChangeShapeType="1"/>
              </p:cNvSpPr>
              <p:nvPr/>
            </p:nvSpPr>
            <p:spPr bwMode="auto">
              <a:xfrm>
                <a:off x="624" y="2610"/>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40" name="Line 273"/>
              <p:cNvSpPr>
                <a:spLocks noChangeShapeType="1"/>
              </p:cNvSpPr>
              <p:nvPr/>
            </p:nvSpPr>
            <p:spPr bwMode="auto">
              <a:xfrm>
                <a:off x="624" y="2648"/>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541" name="Line 274"/>
              <p:cNvSpPr>
                <a:spLocks noChangeShapeType="1"/>
              </p:cNvSpPr>
              <p:nvPr/>
            </p:nvSpPr>
            <p:spPr bwMode="auto">
              <a:xfrm>
                <a:off x="624" y="2676"/>
                <a:ext cx="48" cy="0"/>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grpSp>
        <p:grpSp>
          <p:nvGrpSpPr>
            <p:cNvPr id="113698" name="Group 275"/>
            <p:cNvGrpSpPr>
              <a:grpSpLocks/>
            </p:cNvGrpSpPr>
            <p:nvPr/>
          </p:nvGrpSpPr>
          <p:grpSpPr bwMode="auto">
            <a:xfrm>
              <a:off x="3400" y="893"/>
              <a:ext cx="644" cy="674"/>
              <a:chOff x="667" y="2334"/>
              <a:chExt cx="608" cy="561"/>
            </a:xfrm>
          </p:grpSpPr>
          <p:sp>
            <p:nvSpPr>
              <p:cNvPr id="16422" name="Oval 276"/>
              <p:cNvSpPr>
                <a:spLocks noChangeArrowheads="1"/>
              </p:cNvSpPr>
              <p:nvPr/>
            </p:nvSpPr>
            <p:spPr bwMode="auto">
              <a:xfrm>
                <a:off x="806" y="253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3" name="Oval 277"/>
              <p:cNvSpPr>
                <a:spLocks noChangeArrowheads="1"/>
              </p:cNvSpPr>
              <p:nvPr/>
            </p:nvSpPr>
            <p:spPr bwMode="auto">
              <a:xfrm>
                <a:off x="969" y="266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4" name="Oval 278"/>
              <p:cNvSpPr>
                <a:spLocks noChangeArrowheads="1"/>
              </p:cNvSpPr>
              <p:nvPr/>
            </p:nvSpPr>
            <p:spPr bwMode="auto">
              <a:xfrm>
                <a:off x="737" y="2369"/>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5" name="Oval 279"/>
              <p:cNvSpPr>
                <a:spLocks noChangeArrowheads="1"/>
              </p:cNvSpPr>
              <p:nvPr/>
            </p:nvSpPr>
            <p:spPr bwMode="auto">
              <a:xfrm>
                <a:off x="667" y="236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6" name="Oval 280"/>
              <p:cNvSpPr>
                <a:spLocks noChangeArrowheads="1"/>
              </p:cNvSpPr>
              <p:nvPr/>
            </p:nvSpPr>
            <p:spPr bwMode="auto">
              <a:xfrm>
                <a:off x="874" y="267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7" name="Oval 281"/>
              <p:cNvSpPr>
                <a:spLocks noChangeArrowheads="1"/>
              </p:cNvSpPr>
              <p:nvPr/>
            </p:nvSpPr>
            <p:spPr bwMode="auto">
              <a:xfrm>
                <a:off x="1235"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8" name="Oval 282"/>
              <p:cNvSpPr>
                <a:spLocks noChangeArrowheads="1"/>
              </p:cNvSpPr>
              <p:nvPr/>
            </p:nvSpPr>
            <p:spPr bwMode="auto">
              <a:xfrm>
                <a:off x="1033"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29" name="Oval 283"/>
              <p:cNvSpPr>
                <a:spLocks noChangeArrowheads="1"/>
              </p:cNvSpPr>
              <p:nvPr/>
            </p:nvSpPr>
            <p:spPr bwMode="auto">
              <a:xfrm>
                <a:off x="1172"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0" name="Oval 284"/>
              <p:cNvSpPr>
                <a:spLocks noChangeArrowheads="1"/>
              </p:cNvSpPr>
              <p:nvPr/>
            </p:nvSpPr>
            <p:spPr bwMode="auto">
              <a:xfrm>
                <a:off x="926" y="258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1" name="Oval 285"/>
              <p:cNvSpPr>
                <a:spLocks noChangeArrowheads="1"/>
              </p:cNvSpPr>
              <p:nvPr/>
            </p:nvSpPr>
            <p:spPr bwMode="auto">
              <a:xfrm>
                <a:off x="828" y="2730"/>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2" name="Oval 286"/>
              <p:cNvSpPr>
                <a:spLocks noChangeArrowheads="1"/>
              </p:cNvSpPr>
              <p:nvPr/>
            </p:nvSpPr>
            <p:spPr bwMode="auto">
              <a:xfrm>
                <a:off x="930" y="2840"/>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3" name="Oval 287"/>
              <p:cNvSpPr>
                <a:spLocks noChangeArrowheads="1"/>
              </p:cNvSpPr>
              <p:nvPr/>
            </p:nvSpPr>
            <p:spPr bwMode="auto">
              <a:xfrm>
                <a:off x="1217" y="274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4" name="Oval 288"/>
              <p:cNvSpPr>
                <a:spLocks noChangeArrowheads="1"/>
              </p:cNvSpPr>
              <p:nvPr/>
            </p:nvSpPr>
            <p:spPr bwMode="auto">
              <a:xfrm>
                <a:off x="798" y="26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5" name="Oval 289"/>
              <p:cNvSpPr>
                <a:spLocks noChangeArrowheads="1"/>
              </p:cNvSpPr>
              <p:nvPr/>
            </p:nvSpPr>
            <p:spPr bwMode="auto">
              <a:xfrm>
                <a:off x="1013" y="268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6" name="Oval 290"/>
              <p:cNvSpPr>
                <a:spLocks noChangeArrowheads="1"/>
              </p:cNvSpPr>
              <p:nvPr/>
            </p:nvSpPr>
            <p:spPr bwMode="auto">
              <a:xfrm>
                <a:off x="938" y="2696"/>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7" name="Oval 291"/>
              <p:cNvSpPr>
                <a:spLocks noChangeArrowheads="1"/>
              </p:cNvSpPr>
              <p:nvPr/>
            </p:nvSpPr>
            <p:spPr bwMode="auto">
              <a:xfrm>
                <a:off x="834" y="2875"/>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8" name="Oval 292"/>
              <p:cNvSpPr>
                <a:spLocks noChangeArrowheads="1"/>
              </p:cNvSpPr>
              <p:nvPr/>
            </p:nvSpPr>
            <p:spPr bwMode="auto">
              <a:xfrm>
                <a:off x="783" y="248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39" name="Oval 293"/>
              <p:cNvSpPr>
                <a:spLocks noChangeArrowheads="1"/>
              </p:cNvSpPr>
              <p:nvPr/>
            </p:nvSpPr>
            <p:spPr bwMode="auto">
              <a:xfrm>
                <a:off x="981"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0" name="Oval 294"/>
              <p:cNvSpPr>
                <a:spLocks noChangeArrowheads="1"/>
              </p:cNvSpPr>
              <p:nvPr/>
            </p:nvSpPr>
            <p:spPr bwMode="auto">
              <a:xfrm>
                <a:off x="691"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1" name="Oval 295"/>
              <p:cNvSpPr>
                <a:spLocks noChangeArrowheads="1"/>
              </p:cNvSpPr>
              <p:nvPr/>
            </p:nvSpPr>
            <p:spPr bwMode="auto">
              <a:xfrm>
                <a:off x="973"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2" name="Oval 296"/>
              <p:cNvSpPr>
                <a:spLocks noChangeArrowheads="1"/>
              </p:cNvSpPr>
              <p:nvPr/>
            </p:nvSpPr>
            <p:spPr bwMode="auto">
              <a:xfrm>
                <a:off x="1096" y="2766"/>
                <a:ext cx="18"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3" name="Oval 297"/>
              <p:cNvSpPr>
                <a:spLocks noChangeArrowheads="1"/>
              </p:cNvSpPr>
              <p:nvPr/>
            </p:nvSpPr>
            <p:spPr bwMode="auto">
              <a:xfrm>
                <a:off x="1160" y="242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4" name="Oval 298"/>
              <p:cNvSpPr>
                <a:spLocks noChangeArrowheads="1"/>
              </p:cNvSpPr>
              <p:nvPr/>
            </p:nvSpPr>
            <p:spPr bwMode="auto">
              <a:xfrm>
                <a:off x="842"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5" name="Oval 299"/>
              <p:cNvSpPr>
                <a:spLocks noChangeArrowheads="1"/>
              </p:cNvSpPr>
              <p:nvPr/>
            </p:nvSpPr>
            <p:spPr bwMode="auto">
              <a:xfrm>
                <a:off x="828" y="2378"/>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6" name="Oval 300"/>
              <p:cNvSpPr>
                <a:spLocks noChangeArrowheads="1"/>
              </p:cNvSpPr>
              <p:nvPr/>
            </p:nvSpPr>
            <p:spPr bwMode="auto">
              <a:xfrm>
                <a:off x="1061"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7" name="Oval 301"/>
              <p:cNvSpPr>
                <a:spLocks noChangeArrowheads="1"/>
              </p:cNvSpPr>
              <p:nvPr/>
            </p:nvSpPr>
            <p:spPr bwMode="auto">
              <a:xfrm>
                <a:off x="896" y="265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8" name="Oval 302"/>
              <p:cNvSpPr>
                <a:spLocks noChangeArrowheads="1"/>
              </p:cNvSpPr>
              <p:nvPr/>
            </p:nvSpPr>
            <p:spPr bwMode="auto">
              <a:xfrm>
                <a:off x="846" y="271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49" name="Oval 303"/>
              <p:cNvSpPr>
                <a:spLocks noChangeArrowheads="1"/>
              </p:cNvSpPr>
              <p:nvPr/>
            </p:nvSpPr>
            <p:spPr bwMode="auto">
              <a:xfrm>
                <a:off x="856" y="272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0" name="Oval 304"/>
              <p:cNvSpPr>
                <a:spLocks noChangeArrowheads="1"/>
              </p:cNvSpPr>
              <p:nvPr/>
            </p:nvSpPr>
            <p:spPr bwMode="auto">
              <a:xfrm>
                <a:off x="957" y="2473"/>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1" name="Oval 305"/>
              <p:cNvSpPr>
                <a:spLocks noChangeArrowheads="1"/>
              </p:cNvSpPr>
              <p:nvPr/>
            </p:nvSpPr>
            <p:spPr bwMode="auto">
              <a:xfrm>
                <a:off x="1184" y="2369"/>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2" name="Oval 306"/>
              <p:cNvSpPr>
                <a:spLocks noChangeArrowheads="1"/>
              </p:cNvSpPr>
              <p:nvPr/>
            </p:nvSpPr>
            <p:spPr bwMode="auto">
              <a:xfrm>
                <a:off x="681" y="256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3" name="Oval 307"/>
              <p:cNvSpPr>
                <a:spLocks noChangeArrowheads="1"/>
              </p:cNvSpPr>
              <p:nvPr/>
            </p:nvSpPr>
            <p:spPr bwMode="auto">
              <a:xfrm>
                <a:off x="783" y="2369"/>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4" name="Oval 308"/>
              <p:cNvSpPr>
                <a:spLocks noChangeArrowheads="1"/>
              </p:cNvSpPr>
              <p:nvPr/>
            </p:nvSpPr>
            <p:spPr bwMode="auto">
              <a:xfrm>
                <a:off x="1140" y="243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5" name="Oval 309"/>
              <p:cNvSpPr>
                <a:spLocks noChangeArrowheads="1"/>
              </p:cNvSpPr>
              <p:nvPr/>
            </p:nvSpPr>
            <p:spPr bwMode="auto">
              <a:xfrm>
                <a:off x="1009"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6" name="Oval 310"/>
              <p:cNvSpPr>
                <a:spLocks noChangeArrowheads="1"/>
              </p:cNvSpPr>
              <p:nvPr/>
            </p:nvSpPr>
            <p:spPr bwMode="auto">
              <a:xfrm>
                <a:off x="1128" y="246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7" name="Oval 311"/>
              <p:cNvSpPr>
                <a:spLocks noChangeArrowheads="1"/>
              </p:cNvSpPr>
              <p:nvPr/>
            </p:nvSpPr>
            <p:spPr bwMode="auto">
              <a:xfrm>
                <a:off x="981" y="250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8" name="Oval 312"/>
              <p:cNvSpPr>
                <a:spLocks noChangeArrowheads="1"/>
              </p:cNvSpPr>
              <p:nvPr/>
            </p:nvSpPr>
            <p:spPr bwMode="auto">
              <a:xfrm>
                <a:off x="938" y="2547"/>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59" name="Oval 313"/>
              <p:cNvSpPr>
                <a:spLocks noChangeArrowheads="1"/>
              </p:cNvSpPr>
              <p:nvPr/>
            </p:nvSpPr>
            <p:spPr bwMode="auto">
              <a:xfrm>
                <a:off x="669" y="2627"/>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0" name="Oval 314"/>
              <p:cNvSpPr>
                <a:spLocks noChangeArrowheads="1"/>
              </p:cNvSpPr>
              <p:nvPr/>
            </p:nvSpPr>
            <p:spPr bwMode="auto">
              <a:xfrm>
                <a:off x="918" y="284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1" name="Oval 315"/>
              <p:cNvSpPr>
                <a:spLocks noChangeArrowheads="1"/>
              </p:cNvSpPr>
              <p:nvPr/>
            </p:nvSpPr>
            <p:spPr bwMode="auto">
              <a:xfrm>
                <a:off x="767" y="2592"/>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2" name="Oval 316"/>
              <p:cNvSpPr>
                <a:spLocks noChangeArrowheads="1"/>
              </p:cNvSpPr>
              <p:nvPr/>
            </p:nvSpPr>
            <p:spPr bwMode="auto">
              <a:xfrm>
                <a:off x="961"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3" name="Oval 317"/>
              <p:cNvSpPr>
                <a:spLocks noChangeArrowheads="1"/>
              </p:cNvSpPr>
              <p:nvPr/>
            </p:nvSpPr>
            <p:spPr bwMode="auto">
              <a:xfrm>
                <a:off x="906" y="2339"/>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4" name="Oval 318"/>
              <p:cNvSpPr>
                <a:spLocks noChangeArrowheads="1"/>
              </p:cNvSpPr>
              <p:nvPr/>
            </p:nvSpPr>
            <p:spPr bwMode="auto">
              <a:xfrm>
                <a:off x="1057" y="237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5" name="Oval 319"/>
              <p:cNvSpPr>
                <a:spLocks noChangeArrowheads="1"/>
              </p:cNvSpPr>
              <p:nvPr/>
            </p:nvSpPr>
            <p:spPr bwMode="auto">
              <a:xfrm>
                <a:off x="703" y="2498"/>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6" name="Oval 320"/>
              <p:cNvSpPr>
                <a:spLocks noChangeArrowheads="1"/>
              </p:cNvSpPr>
              <p:nvPr/>
            </p:nvSpPr>
            <p:spPr bwMode="auto">
              <a:xfrm>
                <a:off x="707" y="277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7" name="Oval 321"/>
              <p:cNvSpPr>
                <a:spLocks noChangeArrowheads="1"/>
              </p:cNvSpPr>
              <p:nvPr/>
            </p:nvSpPr>
            <p:spPr bwMode="auto">
              <a:xfrm>
                <a:off x="969" y="2473"/>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8" name="Oval 322"/>
              <p:cNvSpPr>
                <a:spLocks noChangeArrowheads="1"/>
              </p:cNvSpPr>
              <p:nvPr/>
            </p:nvSpPr>
            <p:spPr bwMode="auto">
              <a:xfrm>
                <a:off x="691" y="266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69" name="Oval 323"/>
              <p:cNvSpPr>
                <a:spLocks noChangeArrowheads="1"/>
              </p:cNvSpPr>
              <p:nvPr/>
            </p:nvSpPr>
            <p:spPr bwMode="auto">
              <a:xfrm>
                <a:off x="721" y="263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0" name="Oval 324"/>
              <p:cNvSpPr>
                <a:spLocks noChangeArrowheads="1"/>
              </p:cNvSpPr>
              <p:nvPr/>
            </p:nvSpPr>
            <p:spPr bwMode="auto">
              <a:xfrm>
                <a:off x="1228" y="2448"/>
                <a:ext cx="17"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1" name="Oval 325"/>
              <p:cNvSpPr>
                <a:spLocks noChangeArrowheads="1"/>
              </p:cNvSpPr>
              <p:nvPr/>
            </p:nvSpPr>
            <p:spPr bwMode="auto">
              <a:xfrm>
                <a:off x="997" y="280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2" name="Oval 326"/>
              <p:cNvSpPr>
                <a:spLocks noChangeArrowheads="1"/>
              </p:cNvSpPr>
              <p:nvPr/>
            </p:nvSpPr>
            <p:spPr bwMode="auto">
              <a:xfrm>
                <a:off x="719" y="256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3" name="Oval 327"/>
              <p:cNvSpPr>
                <a:spLocks noChangeArrowheads="1"/>
              </p:cNvSpPr>
              <p:nvPr/>
            </p:nvSpPr>
            <p:spPr bwMode="auto">
              <a:xfrm>
                <a:off x="1244" y="245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4" name="Oval 328"/>
              <p:cNvSpPr>
                <a:spLocks noChangeArrowheads="1"/>
              </p:cNvSpPr>
              <p:nvPr/>
            </p:nvSpPr>
            <p:spPr bwMode="auto">
              <a:xfrm>
                <a:off x="727" y="250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5" name="Oval 329"/>
              <p:cNvSpPr>
                <a:spLocks noChangeArrowheads="1"/>
              </p:cNvSpPr>
              <p:nvPr/>
            </p:nvSpPr>
            <p:spPr bwMode="auto">
              <a:xfrm>
                <a:off x="806" y="2691"/>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6" name="Oval 330"/>
              <p:cNvSpPr>
                <a:spLocks noChangeArrowheads="1"/>
              </p:cNvSpPr>
              <p:nvPr/>
            </p:nvSpPr>
            <p:spPr bwMode="auto">
              <a:xfrm>
                <a:off x="798" y="263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7" name="Oval 331"/>
              <p:cNvSpPr>
                <a:spLocks noChangeArrowheads="1"/>
              </p:cNvSpPr>
              <p:nvPr/>
            </p:nvSpPr>
            <p:spPr bwMode="auto">
              <a:xfrm>
                <a:off x="1112" y="261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8" name="Oval 332"/>
              <p:cNvSpPr>
                <a:spLocks noChangeArrowheads="1"/>
              </p:cNvSpPr>
              <p:nvPr/>
            </p:nvSpPr>
            <p:spPr bwMode="auto">
              <a:xfrm>
                <a:off x="882" y="276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79" name="Oval 333"/>
              <p:cNvSpPr>
                <a:spLocks noChangeArrowheads="1"/>
              </p:cNvSpPr>
              <p:nvPr/>
            </p:nvSpPr>
            <p:spPr bwMode="auto">
              <a:xfrm>
                <a:off x="1081" y="2687"/>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0" name="Oval 334"/>
              <p:cNvSpPr>
                <a:spLocks noChangeArrowheads="1"/>
              </p:cNvSpPr>
              <p:nvPr/>
            </p:nvSpPr>
            <p:spPr bwMode="auto">
              <a:xfrm>
                <a:off x="1220" y="2448"/>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1" name="Oval 335"/>
              <p:cNvSpPr>
                <a:spLocks noChangeArrowheads="1"/>
              </p:cNvSpPr>
              <p:nvPr/>
            </p:nvSpPr>
            <p:spPr bwMode="auto">
              <a:xfrm>
                <a:off x="801" y="266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2" name="Oval 336"/>
              <p:cNvSpPr>
                <a:spLocks noChangeArrowheads="1"/>
              </p:cNvSpPr>
              <p:nvPr/>
            </p:nvSpPr>
            <p:spPr bwMode="auto">
              <a:xfrm>
                <a:off x="697" y="249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3" name="Oval 337"/>
              <p:cNvSpPr>
                <a:spLocks noChangeArrowheads="1"/>
              </p:cNvSpPr>
              <p:nvPr/>
            </p:nvSpPr>
            <p:spPr bwMode="auto">
              <a:xfrm>
                <a:off x="1092" y="2705"/>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4" name="Oval 338"/>
              <p:cNvSpPr>
                <a:spLocks noChangeArrowheads="1"/>
              </p:cNvSpPr>
              <p:nvPr/>
            </p:nvSpPr>
            <p:spPr bwMode="auto">
              <a:xfrm>
                <a:off x="743"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5" name="Oval 339"/>
              <p:cNvSpPr>
                <a:spLocks noChangeArrowheads="1"/>
              </p:cNvSpPr>
              <p:nvPr/>
            </p:nvSpPr>
            <p:spPr bwMode="auto">
              <a:xfrm>
                <a:off x="759" y="2796"/>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6" name="Oval 340"/>
              <p:cNvSpPr>
                <a:spLocks noChangeArrowheads="1"/>
              </p:cNvSpPr>
              <p:nvPr/>
            </p:nvSpPr>
            <p:spPr bwMode="auto">
              <a:xfrm>
                <a:off x="719" y="260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7" name="Oval 341"/>
              <p:cNvSpPr>
                <a:spLocks noChangeArrowheads="1"/>
              </p:cNvSpPr>
              <p:nvPr/>
            </p:nvSpPr>
            <p:spPr bwMode="auto">
              <a:xfrm>
                <a:off x="1081" y="2785"/>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8" name="Oval 342"/>
              <p:cNvSpPr>
                <a:spLocks noChangeArrowheads="1"/>
              </p:cNvSpPr>
              <p:nvPr/>
            </p:nvSpPr>
            <p:spPr bwMode="auto">
              <a:xfrm>
                <a:off x="709" y="263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89" name="Oval 343"/>
              <p:cNvSpPr>
                <a:spLocks noChangeArrowheads="1"/>
              </p:cNvSpPr>
              <p:nvPr/>
            </p:nvSpPr>
            <p:spPr bwMode="auto">
              <a:xfrm>
                <a:off x="828" y="238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0" name="Oval 344"/>
              <p:cNvSpPr>
                <a:spLocks noChangeArrowheads="1"/>
              </p:cNvSpPr>
              <p:nvPr/>
            </p:nvSpPr>
            <p:spPr bwMode="auto">
              <a:xfrm>
                <a:off x="1085" y="2373"/>
                <a:ext cx="15"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1" name="Oval 345"/>
              <p:cNvSpPr>
                <a:spLocks noChangeArrowheads="1"/>
              </p:cNvSpPr>
              <p:nvPr/>
            </p:nvSpPr>
            <p:spPr bwMode="auto">
              <a:xfrm>
                <a:off x="687" y="235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2" name="Oval 346"/>
              <p:cNvSpPr>
                <a:spLocks noChangeArrowheads="1"/>
              </p:cNvSpPr>
              <p:nvPr/>
            </p:nvSpPr>
            <p:spPr bwMode="auto">
              <a:xfrm>
                <a:off x="997" y="246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3" name="Oval 347"/>
              <p:cNvSpPr>
                <a:spLocks noChangeArrowheads="1"/>
              </p:cNvSpPr>
              <p:nvPr/>
            </p:nvSpPr>
            <p:spPr bwMode="auto">
              <a:xfrm>
                <a:off x="709" y="2622"/>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4" name="Oval 348"/>
              <p:cNvSpPr>
                <a:spLocks noChangeArrowheads="1"/>
              </p:cNvSpPr>
              <p:nvPr/>
            </p:nvSpPr>
            <p:spPr bwMode="auto">
              <a:xfrm>
                <a:off x="854" y="254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5" name="Oval 349"/>
              <p:cNvSpPr>
                <a:spLocks noChangeArrowheads="1"/>
              </p:cNvSpPr>
              <p:nvPr/>
            </p:nvSpPr>
            <p:spPr bwMode="auto">
              <a:xfrm>
                <a:off x="1116" y="255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6" name="Oval 350"/>
              <p:cNvSpPr>
                <a:spLocks noChangeArrowheads="1"/>
              </p:cNvSpPr>
              <p:nvPr/>
            </p:nvSpPr>
            <p:spPr bwMode="auto">
              <a:xfrm>
                <a:off x="734"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7" name="Oval 351"/>
              <p:cNvSpPr>
                <a:spLocks noChangeArrowheads="1"/>
              </p:cNvSpPr>
              <p:nvPr/>
            </p:nvSpPr>
            <p:spPr bwMode="auto">
              <a:xfrm>
                <a:off x="896" y="2815"/>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8" name="Oval 352"/>
              <p:cNvSpPr>
                <a:spLocks noChangeArrowheads="1"/>
              </p:cNvSpPr>
              <p:nvPr/>
            </p:nvSpPr>
            <p:spPr bwMode="auto">
              <a:xfrm>
                <a:off x="1177" y="258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499" name="Oval 353"/>
              <p:cNvSpPr>
                <a:spLocks noChangeArrowheads="1"/>
              </p:cNvSpPr>
              <p:nvPr/>
            </p:nvSpPr>
            <p:spPr bwMode="auto">
              <a:xfrm>
                <a:off x="1116" y="2354"/>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0" name="Oval 354"/>
              <p:cNvSpPr>
                <a:spLocks noChangeArrowheads="1"/>
              </p:cNvSpPr>
              <p:nvPr/>
            </p:nvSpPr>
            <p:spPr bwMode="auto">
              <a:xfrm>
                <a:off x="1053" y="2657"/>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1" name="Oval 355"/>
              <p:cNvSpPr>
                <a:spLocks noChangeArrowheads="1"/>
              </p:cNvSpPr>
              <p:nvPr/>
            </p:nvSpPr>
            <p:spPr bwMode="auto">
              <a:xfrm>
                <a:off x="749" y="2586"/>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2" name="Oval 356"/>
              <p:cNvSpPr>
                <a:spLocks noChangeArrowheads="1"/>
              </p:cNvSpPr>
              <p:nvPr/>
            </p:nvSpPr>
            <p:spPr bwMode="auto">
              <a:xfrm>
                <a:off x="1235"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3" name="Oval 357"/>
              <p:cNvSpPr>
                <a:spLocks noChangeArrowheads="1"/>
              </p:cNvSpPr>
              <p:nvPr/>
            </p:nvSpPr>
            <p:spPr bwMode="auto">
              <a:xfrm>
                <a:off x="1259" y="2730"/>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4" name="Oval 358"/>
              <p:cNvSpPr>
                <a:spLocks noChangeArrowheads="1"/>
              </p:cNvSpPr>
              <p:nvPr/>
            </p:nvSpPr>
            <p:spPr bwMode="auto">
              <a:xfrm>
                <a:off x="1168" y="277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5" name="Oval 359"/>
              <p:cNvSpPr>
                <a:spLocks noChangeArrowheads="1"/>
              </p:cNvSpPr>
              <p:nvPr/>
            </p:nvSpPr>
            <p:spPr bwMode="auto">
              <a:xfrm>
                <a:off x="1021" y="2801"/>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6" name="Oval 360"/>
              <p:cNvSpPr>
                <a:spLocks noChangeArrowheads="1"/>
              </p:cNvSpPr>
              <p:nvPr/>
            </p:nvSpPr>
            <p:spPr bwMode="auto">
              <a:xfrm>
                <a:off x="1053" y="269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7" name="Oval 361"/>
              <p:cNvSpPr>
                <a:spLocks noChangeArrowheads="1"/>
              </p:cNvSpPr>
              <p:nvPr/>
            </p:nvSpPr>
            <p:spPr bwMode="auto">
              <a:xfrm>
                <a:off x="814"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8" name="Oval 362"/>
              <p:cNvSpPr>
                <a:spLocks noChangeArrowheads="1"/>
              </p:cNvSpPr>
              <p:nvPr/>
            </p:nvSpPr>
            <p:spPr bwMode="auto">
              <a:xfrm>
                <a:off x="1124" y="242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09" name="Oval 363"/>
              <p:cNvSpPr>
                <a:spLocks noChangeArrowheads="1"/>
              </p:cNvSpPr>
              <p:nvPr/>
            </p:nvSpPr>
            <p:spPr bwMode="auto">
              <a:xfrm>
                <a:off x="838" y="2687"/>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0" name="Oval 364"/>
              <p:cNvSpPr>
                <a:spLocks noChangeArrowheads="1"/>
              </p:cNvSpPr>
              <p:nvPr/>
            </p:nvSpPr>
            <p:spPr bwMode="auto">
              <a:xfrm>
                <a:off x="1259" y="2791"/>
                <a:ext cx="16" cy="19"/>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1" name="Oval 365"/>
              <p:cNvSpPr>
                <a:spLocks noChangeArrowheads="1"/>
              </p:cNvSpPr>
              <p:nvPr/>
            </p:nvSpPr>
            <p:spPr bwMode="auto">
              <a:xfrm>
                <a:off x="945" y="2508"/>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2" name="Oval 366"/>
              <p:cNvSpPr>
                <a:spLocks noChangeArrowheads="1"/>
              </p:cNvSpPr>
              <p:nvPr/>
            </p:nvSpPr>
            <p:spPr bwMode="auto">
              <a:xfrm>
                <a:off x="938" y="2730"/>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3" name="Oval 367"/>
              <p:cNvSpPr>
                <a:spLocks noChangeArrowheads="1"/>
              </p:cNvSpPr>
              <p:nvPr/>
            </p:nvSpPr>
            <p:spPr bwMode="auto">
              <a:xfrm>
                <a:off x="731" y="274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4" name="Oval 368"/>
              <p:cNvSpPr>
                <a:spLocks noChangeArrowheads="1"/>
              </p:cNvSpPr>
              <p:nvPr/>
            </p:nvSpPr>
            <p:spPr bwMode="auto">
              <a:xfrm>
                <a:off x="1160" y="2849"/>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5" name="Oval 369"/>
              <p:cNvSpPr>
                <a:spLocks noChangeArrowheads="1"/>
              </p:cNvSpPr>
              <p:nvPr/>
            </p:nvSpPr>
            <p:spPr bwMode="auto">
              <a:xfrm>
                <a:off x="1005" y="239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6" name="Oval 370"/>
              <p:cNvSpPr>
                <a:spLocks noChangeArrowheads="1"/>
              </p:cNvSpPr>
              <p:nvPr/>
            </p:nvSpPr>
            <p:spPr bwMode="auto">
              <a:xfrm>
                <a:off x="1081" y="2662"/>
                <a:ext cx="15"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7" name="Oval 371"/>
              <p:cNvSpPr>
                <a:spLocks noChangeArrowheads="1"/>
              </p:cNvSpPr>
              <p:nvPr/>
            </p:nvSpPr>
            <p:spPr bwMode="auto">
              <a:xfrm>
                <a:off x="1239" y="2423"/>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8" name="Oval 372"/>
              <p:cNvSpPr>
                <a:spLocks noChangeArrowheads="1"/>
              </p:cNvSpPr>
              <p:nvPr/>
            </p:nvSpPr>
            <p:spPr bwMode="auto">
              <a:xfrm>
                <a:off x="1096" y="2433"/>
                <a:ext cx="18"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19" name="Oval 373"/>
              <p:cNvSpPr>
                <a:spLocks noChangeArrowheads="1"/>
              </p:cNvSpPr>
              <p:nvPr/>
            </p:nvSpPr>
            <p:spPr bwMode="auto">
              <a:xfrm>
                <a:off x="826" y="2582"/>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20" name="Oval 374"/>
              <p:cNvSpPr>
                <a:spLocks noChangeArrowheads="1"/>
              </p:cNvSpPr>
              <p:nvPr/>
            </p:nvSpPr>
            <p:spPr bwMode="auto">
              <a:xfrm>
                <a:off x="1120" y="2334"/>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sp>
            <p:nvSpPr>
              <p:cNvPr id="16521" name="Oval 375"/>
              <p:cNvSpPr>
                <a:spLocks noChangeArrowheads="1"/>
              </p:cNvSpPr>
              <p:nvPr/>
            </p:nvSpPr>
            <p:spPr bwMode="auto">
              <a:xfrm>
                <a:off x="687" y="2556"/>
                <a:ext cx="16" cy="20"/>
              </a:xfrm>
              <a:prstGeom prst="ellipse">
                <a:avLst/>
              </a:prstGeom>
              <a:solidFill>
                <a:srgbClr val="0000FF"/>
              </a:solidFill>
              <a:ln>
                <a:noFill/>
              </a:ln>
              <a:extLst/>
            </p:spPr>
            <p:txBody>
              <a:bodyPr/>
              <a:lstStyle/>
              <a:p>
                <a:pPr>
                  <a:defRPr/>
                </a:pPr>
                <a:endParaRPr lang="fr-FR">
                  <a:solidFill>
                    <a:prstClr val="black"/>
                  </a:solidFill>
                  <a:latin typeface="Calibri"/>
                </a:endParaRPr>
              </a:p>
            </p:txBody>
          </p:sp>
        </p:grpSp>
        <p:grpSp>
          <p:nvGrpSpPr>
            <p:cNvPr id="113699" name="Group 376"/>
            <p:cNvGrpSpPr>
              <a:grpSpLocks/>
            </p:cNvGrpSpPr>
            <p:nvPr/>
          </p:nvGrpSpPr>
          <p:grpSpPr bwMode="auto">
            <a:xfrm rot="652605" flipH="1">
              <a:off x="3387" y="1092"/>
              <a:ext cx="624" cy="192"/>
              <a:chOff x="623" y="1831"/>
              <a:chExt cx="624" cy="192"/>
            </a:xfrm>
          </p:grpSpPr>
          <p:sp>
            <p:nvSpPr>
              <p:cNvPr id="16420" name="Line 377"/>
              <p:cNvSpPr>
                <a:spLocks noChangeShapeType="1"/>
              </p:cNvSpPr>
              <p:nvPr/>
            </p:nvSpPr>
            <p:spPr bwMode="auto">
              <a:xfrm rot="16200000" flipH="1">
                <a:off x="937" y="1518"/>
                <a:ext cx="0" cy="624"/>
              </a:xfrm>
              <a:prstGeom prst="line">
                <a:avLst/>
              </a:prstGeom>
              <a:noFill/>
              <a:ln w="28575">
                <a:solidFill>
                  <a:schemeClr val="tx1"/>
                </a:solidFill>
                <a:round/>
                <a:headEnd/>
                <a:tailEnd/>
              </a:ln>
              <a:extLst/>
            </p:spPr>
            <p:txBody>
              <a:bodyPr/>
              <a:lstStyle/>
              <a:p>
                <a:pPr>
                  <a:defRPr/>
                </a:pPr>
                <a:endParaRPr lang="fr-FR">
                  <a:solidFill>
                    <a:prstClr val="black"/>
                  </a:solidFill>
                  <a:latin typeface="Calibri"/>
                </a:endParaRPr>
              </a:p>
            </p:txBody>
          </p:sp>
          <p:sp>
            <p:nvSpPr>
              <p:cNvPr id="16421" name="Line 378"/>
              <p:cNvSpPr>
                <a:spLocks noChangeShapeType="1"/>
              </p:cNvSpPr>
              <p:nvPr/>
            </p:nvSpPr>
            <p:spPr bwMode="auto">
              <a:xfrm rot="16200000" flipH="1">
                <a:off x="865" y="1927"/>
                <a:ext cx="192" cy="0"/>
              </a:xfrm>
              <a:prstGeom prst="line">
                <a:avLst/>
              </a:prstGeom>
              <a:noFill/>
              <a:ln w="28575">
                <a:solidFill>
                  <a:schemeClr val="tx1"/>
                </a:solidFill>
                <a:round/>
                <a:headEnd/>
                <a:tailEnd type="stealth" w="med" len="med"/>
              </a:ln>
              <a:extLst/>
            </p:spPr>
            <p:txBody>
              <a:bodyPr/>
              <a:lstStyle/>
              <a:p>
                <a:pPr>
                  <a:defRPr/>
                </a:pPr>
                <a:endParaRPr lang="fr-FR">
                  <a:solidFill>
                    <a:prstClr val="black"/>
                  </a:solidFill>
                  <a:latin typeface="Calibri"/>
                </a:endParaRPr>
              </a:p>
            </p:txBody>
          </p:sp>
        </p:grpSp>
      </p:grpSp>
      <p:sp>
        <p:nvSpPr>
          <p:cNvPr id="16388" name="Text Box 400"/>
          <p:cNvSpPr txBox="1">
            <a:spLocks noChangeArrowheads="1"/>
          </p:cNvSpPr>
          <p:nvPr/>
        </p:nvSpPr>
        <p:spPr bwMode="auto">
          <a:xfrm>
            <a:off x="1527176" y="1628776"/>
            <a:ext cx="2938463" cy="923925"/>
          </a:xfrm>
          <a:prstGeom prst="rect">
            <a:avLst/>
          </a:prstGeom>
          <a:noFill/>
          <a:ln>
            <a:noFill/>
          </a:ln>
          <a:extLst/>
        </p:spPr>
        <p:txBody>
          <a:bodyPr wrap="none">
            <a:spAutoFit/>
          </a:bodyPr>
          <a:lstStyle>
            <a:lvl1pPr marL="342900" indent="-342900"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defRPr/>
            </a:pPr>
            <a:r>
              <a:rPr lang="en-US">
                <a:solidFill>
                  <a:prstClr val="black"/>
                </a:solidFill>
              </a:rPr>
              <a:t>Illumination with a set of</a:t>
            </a:r>
          </a:p>
          <a:p>
            <a:pPr algn="ctr" eaLnBrk="1" hangingPunct="1">
              <a:defRPr/>
            </a:pPr>
            <a:r>
              <a:rPr lang="en-US">
                <a:solidFill>
                  <a:prstClr val="black"/>
                </a:solidFill>
              </a:rPr>
              <a:t> Plane Waves</a:t>
            </a:r>
          </a:p>
          <a:p>
            <a:pPr algn="ctr" eaLnBrk="1" hangingPunct="1">
              <a:defRPr/>
            </a:pPr>
            <a:r>
              <a:rPr lang="en-US">
                <a:solidFill>
                  <a:prstClr val="black"/>
                </a:solidFill>
              </a:rPr>
              <a:t>with DIFFERENT ANGLES</a:t>
            </a:r>
          </a:p>
        </p:txBody>
      </p:sp>
      <p:grpSp>
        <p:nvGrpSpPr>
          <p:cNvPr id="11" name="Group 408"/>
          <p:cNvGrpSpPr>
            <a:grpSpLocks/>
          </p:cNvGrpSpPr>
          <p:nvPr/>
        </p:nvGrpSpPr>
        <p:grpSpPr bwMode="auto">
          <a:xfrm>
            <a:off x="1689101" y="2924175"/>
            <a:ext cx="6423025" cy="1728788"/>
            <a:chOff x="113" y="1842"/>
            <a:chExt cx="4383" cy="1089"/>
          </a:xfrm>
        </p:grpSpPr>
        <p:pic>
          <p:nvPicPr>
            <p:cNvPr id="113683" name="Picture 37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3" y="2177"/>
              <a:ext cx="731" cy="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4" name="Picture 38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0" y="2160"/>
              <a:ext cx="746"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85" name="Picture 38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7" y="2160"/>
              <a:ext cx="746"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06" name="Text Box 401"/>
            <p:cNvSpPr txBox="1">
              <a:spLocks noChangeArrowheads="1"/>
            </p:cNvSpPr>
            <p:nvPr/>
          </p:nvSpPr>
          <p:spPr bwMode="auto">
            <a:xfrm>
              <a:off x="113" y="2255"/>
              <a:ext cx="1882" cy="407"/>
            </a:xfrm>
            <a:prstGeom prst="rect">
              <a:avLst/>
            </a:prstGeom>
            <a:noFill/>
            <a:ln>
              <a:noFill/>
            </a:ln>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defRPr/>
              </a:pPr>
              <a:r>
                <a:rPr lang="en-US">
                  <a:solidFill>
                    <a:prstClr val="black"/>
                  </a:solidFill>
                </a:rPr>
                <a:t>Each plane wave gets</a:t>
              </a:r>
            </a:p>
            <a:p>
              <a:pPr eaLnBrk="1" hangingPunct="1">
                <a:defRPr/>
              </a:pPr>
              <a:r>
                <a:rPr lang="en-US">
                  <a:solidFill>
                    <a:prstClr val="black"/>
                  </a:solidFill>
                </a:rPr>
                <a:t>a LOW QUALITY IMAGE</a:t>
              </a:r>
            </a:p>
          </p:txBody>
        </p:sp>
        <p:sp>
          <p:nvSpPr>
            <p:cNvPr id="16407" name="Line 403"/>
            <p:cNvSpPr>
              <a:spLocks noChangeShapeType="1"/>
            </p:cNvSpPr>
            <p:nvPr/>
          </p:nvSpPr>
          <p:spPr bwMode="auto">
            <a:xfrm>
              <a:off x="2336" y="1842"/>
              <a:ext cx="0" cy="273"/>
            </a:xfrm>
            <a:prstGeom prst="line">
              <a:avLst/>
            </a:prstGeom>
            <a:noFill/>
            <a:ln w="57150">
              <a:solidFill>
                <a:srgbClr val="CC0000"/>
              </a:solidFill>
              <a:round/>
              <a:headEnd/>
              <a:tailEnd type="triangle" w="med" len="med"/>
            </a:ln>
            <a:extLst/>
          </p:spPr>
          <p:txBody>
            <a:bodyPr/>
            <a:lstStyle/>
            <a:p>
              <a:pPr>
                <a:defRPr/>
              </a:pPr>
              <a:endParaRPr lang="fr-FR">
                <a:solidFill>
                  <a:prstClr val="black"/>
                </a:solidFill>
                <a:latin typeface="Calibri"/>
              </a:endParaRPr>
            </a:p>
          </p:txBody>
        </p:sp>
        <p:sp>
          <p:nvSpPr>
            <p:cNvPr id="16408" name="Line 404"/>
            <p:cNvSpPr>
              <a:spLocks noChangeShapeType="1"/>
            </p:cNvSpPr>
            <p:nvPr/>
          </p:nvSpPr>
          <p:spPr bwMode="auto">
            <a:xfrm>
              <a:off x="3243" y="1842"/>
              <a:ext cx="0" cy="273"/>
            </a:xfrm>
            <a:prstGeom prst="line">
              <a:avLst/>
            </a:prstGeom>
            <a:noFill/>
            <a:ln w="57150">
              <a:solidFill>
                <a:srgbClr val="CC0000"/>
              </a:solidFill>
              <a:round/>
              <a:headEnd/>
              <a:tailEnd type="triangle" w="med" len="med"/>
            </a:ln>
            <a:extLst/>
          </p:spPr>
          <p:txBody>
            <a:bodyPr/>
            <a:lstStyle/>
            <a:p>
              <a:pPr>
                <a:defRPr/>
              </a:pPr>
              <a:endParaRPr lang="fr-FR">
                <a:solidFill>
                  <a:prstClr val="black"/>
                </a:solidFill>
                <a:latin typeface="Calibri"/>
              </a:endParaRPr>
            </a:p>
          </p:txBody>
        </p:sp>
        <p:sp>
          <p:nvSpPr>
            <p:cNvPr id="16409" name="Line 405"/>
            <p:cNvSpPr>
              <a:spLocks noChangeShapeType="1"/>
            </p:cNvSpPr>
            <p:nvPr/>
          </p:nvSpPr>
          <p:spPr bwMode="auto">
            <a:xfrm>
              <a:off x="4105" y="1842"/>
              <a:ext cx="0" cy="273"/>
            </a:xfrm>
            <a:prstGeom prst="line">
              <a:avLst/>
            </a:prstGeom>
            <a:noFill/>
            <a:ln w="57150">
              <a:solidFill>
                <a:srgbClr val="CC0000"/>
              </a:solidFill>
              <a:round/>
              <a:headEnd/>
              <a:tailEnd type="triangle" w="med" len="med"/>
            </a:ln>
            <a:extLst/>
          </p:spPr>
          <p:txBody>
            <a:bodyPr/>
            <a:lstStyle/>
            <a:p>
              <a:pPr>
                <a:defRPr/>
              </a:pPr>
              <a:endParaRPr lang="fr-FR">
                <a:solidFill>
                  <a:prstClr val="black"/>
                </a:solidFill>
                <a:latin typeface="Calibri"/>
              </a:endParaRPr>
            </a:p>
          </p:txBody>
        </p:sp>
      </p:grpSp>
      <p:grpSp>
        <p:nvGrpSpPr>
          <p:cNvPr id="12" name="Group 409"/>
          <p:cNvGrpSpPr>
            <a:grpSpLocks/>
          </p:cNvGrpSpPr>
          <p:nvPr/>
        </p:nvGrpSpPr>
        <p:grpSpPr bwMode="auto">
          <a:xfrm>
            <a:off x="1898651" y="3429000"/>
            <a:ext cx="7712075" cy="2230438"/>
            <a:chOff x="249" y="2160"/>
            <a:chExt cx="5262" cy="1405"/>
          </a:xfrm>
        </p:grpSpPr>
        <p:pic>
          <p:nvPicPr>
            <p:cNvPr id="113672" name="Picture 38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65" y="2160"/>
              <a:ext cx="746"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3" name="Line 383"/>
            <p:cNvSpPr>
              <a:spLocks noChangeShapeType="1"/>
            </p:cNvSpPr>
            <p:nvPr/>
          </p:nvSpPr>
          <p:spPr bwMode="auto">
            <a:xfrm>
              <a:off x="4529" y="2590"/>
              <a:ext cx="160" cy="0"/>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sp>
          <p:nvSpPr>
            <p:cNvPr id="16394" name="Line 384"/>
            <p:cNvSpPr>
              <a:spLocks noChangeShapeType="1"/>
            </p:cNvSpPr>
            <p:nvPr/>
          </p:nvSpPr>
          <p:spPr bwMode="auto">
            <a:xfrm>
              <a:off x="4529" y="2533"/>
              <a:ext cx="160" cy="0"/>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grpSp>
          <p:nvGrpSpPr>
            <p:cNvPr id="113675" name="Group 385"/>
            <p:cNvGrpSpPr>
              <a:grpSpLocks/>
            </p:cNvGrpSpPr>
            <p:nvPr/>
          </p:nvGrpSpPr>
          <p:grpSpPr bwMode="auto">
            <a:xfrm>
              <a:off x="2631" y="2533"/>
              <a:ext cx="96" cy="114"/>
              <a:chOff x="864" y="4278"/>
              <a:chExt cx="96" cy="96"/>
            </a:xfrm>
          </p:grpSpPr>
          <p:sp>
            <p:nvSpPr>
              <p:cNvPr id="16401" name="Line 386"/>
              <p:cNvSpPr>
                <a:spLocks noChangeShapeType="1"/>
              </p:cNvSpPr>
              <p:nvPr/>
            </p:nvSpPr>
            <p:spPr bwMode="auto">
              <a:xfrm>
                <a:off x="906" y="4278"/>
                <a:ext cx="0" cy="96"/>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sp>
            <p:nvSpPr>
              <p:cNvPr id="16402" name="Line 387"/>
              <p:cNvSpPr>
                <a:spLocks noChangeShapeType="1"/>
              </p:cNvSpPr>
              <p:nvPr/>
            </p:nvSpPr>
            <p:spPr bwMode="auto">
              <a:xfrm rot="-5400000">
                <a:off x="912" y="4272"/>
                <a:ext cx="0" cy="96"/>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grpSp>
        <p:grpSp>
          <p:nvGrpSpPr>
            <p:cNvPr id="113676" name="Group 388"/>
            <p:cNvGrpSpPr>
              <a:grpSpLocks/>
            </p:cNvGrpSpPr>
            <p:nvPr/>
          </p:nvGrpSpPr>
          <p:grpSpPr bwMode="auto">
            <a:xfrm>
              <a:off x="3507" y="2533"/>
              <a:ext cx="96" cy="114"/>
              <a:chOff x="864" y="4278"/>
              <a:chExt cx="96" cy="96"/>
            </a:xfrm>
          </p:grpSpPr>
          <p:sp>
            <p:nvSpPr>
              <p:cNvPr id="16399" name="Line 389"/>
              <p:cNvSpPr>
                <a:spLocks noChangeShapeType="1"/>
              </p:cNvSpPr>
              <p:nvPr/>
            </p:nvSpPr>
            <p:spPr bwMode="auto">
              <a:xfrm>
                <a:off x="906" y="4278"/>
                <a:ext cx="0" cy="96"/>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sp>
            <p:nvSpPr>
              <p:cNvPr id="16400" name="Line 390"/>
              <p:cNvSpPr>
                <a:spLocks noChangeShapeType="1"/>
              </p:cNvSpPr>
              <p:nvPr/>
            </p:nvSpPr>
            <p:spPr bwMode="auto">
              <a:xfrm rot="-5400000">
                <a:off x="911" y="4273"/>
                <a:ext cx="0" cy="94"/>
              </a:xfrm>
              <a:prstGeom prst="line">
                <a:avLst/>
              </a:prstGeom>
              <a:noFill/>
              <a:ln w="28575">
                <a:solidFill>
                  <a:srgbClr val="CC0000"/>
                </a:solidFill>
                <a:round/>
                <a:headEnd/>
                <a:tailEnd/>
              </a:ln>
              <a:extLst/>
            </p:spPr>
            <p:txBody>
              <a:bodyPr/>
              <a:lstStyle/>
              <a:p>
                <a:pPr>
                  <a:defRPr/>
                </a:pPr>
                <a:endParaRPr lang="fr-FR">
                  <a:solidFill>
                    <a:prstClr val="black"/>
                  </a:solidFill>
                  <a:latin typeface="Calibri"/>
                </a:endParaRPr>
              </a:p>
            </p:txBody>
          </p:sp>
        </p:grpSp>
        <p:sp>
          <p:nvSpPr>
            <p:cNvPr id="16397" name="Text Box 402"/>
            <p:cNvSpPr txBox="1">
              <a:spLocks noChangeArrowheads="1"/>
            </p:cNvSpPr>
            <p:nvPr/>
          </p:nvSpPr>
          <p:spPr bwMode="auto">
            <a:xfrm>
              <a:off x="249" y="3158"/>
              <a:ext cx="2567" cy="407"/>
            </a:xfrm>
            <a:prstGeom prst="rect">
              <a:avLst/>
            </a:prstGeom>
            <a:noFill/>
            <a:ln>
              <a:noFill/>
            </a:ln>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defRPr/>
              </a:pPr>
              <a:r>
                <a:rPr lang="en-US" dirty="0">
                  <a:solidFill>
                    <a:prstClr val="black"/>
                  </a:solidFill>
                </a:rPr>
                <a:t>The coherent addition generates a </a:t>
              </a:r>
            </a:p>
            <a:p>
              <a:pPr eaLnBrk="1" hangingPunct="1">
                <a:defRPr/>
              </a:pPr>
              <a:r>
                <a:rPr lang="en-US" dirty="0">
                  <a:solidFill>
                    <a:prstClr val="black"/>
                  </a:solidFill>
                </a:rPr>
                <a:t>HIGER QUALITY IMAGE</a:t>
              </a:r>
            </a:p>
          </p:txBody>
        </p:sp>
        <p:sp>
          <p:nvSpPr>
            <p:cNvPr id="16398" name="Freeform 406"/>
            <p:cNvSpPr>
              <a:spLocks/>
            </p:cNvSpPr>
            <p:nvPr/>
          </p:nvSpPr>
          <p:spPr bwMode="auto">
            <a:xfrm>
              <a:off x="2653" y="3022"/>
              <a:ext cx="2497" cy="408"/>
            </a:xfrm>
            <a:custGeom>
              <a:avLst/>
              <a:gdLst>
                <a:gd name="T0" fmla="*/ 0 w 2495"/>
                <a:gd name="T1" fmla="*/ 408 h 408"/>
                <a:gd name="T2" fmla="*/ 2495 w 2495"/>
                <a:gd name="T3" fmla="*/ 408 h 408"/>
                <a:gd name="T4" fmla="*/ 2495 w 2495"/>
                <a:gd name="T5" fmla="*/ 0 h 408"/>
                <a:gd name="T6" fmla="*/ 0 60000 65536"/>
                <a:gd name="T7" fmla="*/ 0 60000 65536"/>
                <a:gd name="T8" fmla="*/ 0 60000 65536"/>
              </a:gdLst>
              <a:ahLst/>
              <a:cxnLst>
                <a:cxn ang="T6">
                  <a:pos x="T0" y="T1"/>
                </a:cxn>
                <a:cxn ang="T7">
                  <a:pos x="T2" y="T3"/>
                </a:cxn>
                <a:cxn ang="T8">
                  <a:pos x="T4" y="T5"/>
                </a:cxn>
              </a:cxnLst>
              <a:rect l="0" t="0" r="r" b="b"/>
              <a:pathLst>
                <a:path w="2495" h="408">
                  <a:moveTo>
                    <a:pt x="0" y="408"/>
                  </a:moveTo>
                  <a:lnTo>
                    <a:pt x="2495" y="408"/>
                  </a:lnTo>
                  <a:lnTo>
                    <a:pt x="2495" y="0"/>
                  </a:lnTo>
                </a:path>
              </a:pathLst>
            </a:custGeom>
            <a:noFill/>
            <a:ln w="28575" cmpd="sng">
              <a:solidFill>
                <a:schemeClr val="tx1"/>
              </a:solidFill>
              <a:round/>
              <a:headEnd type="none" w="med" len="med"/>
              <a:tailEnd type="arrow" w="med" len="med"/>
            </a:ln>
            <a:extLst/>
          </p:spPr>
          <p:txBody>
            <a:bodyPr/>
            <a:lstStyle/>
            <a:p>
              <a:pPr>
                <a:defRPr/>
              </a:pPr>
              <a:endParaRPr lang="fr-FR">
                <a:solidFill>
                  <a:prstClr val="black"/>
                </a:solidFill>
                <a:latin typeface="Calibri"/>
              </a:endParaRPr>
            </a:p>
          </p:txBody>
        </p:sp>
      </p:grpSp>
      <p:sp>
        <p:nvSpPr>
          <p:cNvPr id="16391" name="Text Box 169"/>
          <p:cNvSpPr txBox="1">
            <a:spLocks noChangeArrowheads="1"/>
          </p:cNvSpPr>
          <p:nvPr/>
        </p:nvSpPr>
        <p:spPr bwMode="auto">
          <a:xfrm>
            <a:off x="1490662" y="6156325"/>
            <a:ext cx="9177338" cy="585788"/>
          </a:xfrm>
          <a:prstGeom prst="rect">
            <a:avLst/>
          </a:prstGeom>
          <a:solidFill>
            <a:schemeClr val="bg1"/>
          </a:solidFill>
          <a:ln w="9525">
            <a:noFill/>
            <a:miter lim="800000"/>
            <a:headEnd/>
            <a:tailEnd/>
          </a:ln>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spcBef>
                <a:spcPct val="50000"/>
              </a:spcBef>
              <a:defRPr/>
            </a:pPr>
            <a:r>
              <a:rPr lang="en-US" sz="1600" i="1" dirty="0">
                <a:solidFill>
                  <a:srgbClr val="FF0000"/>
                </a:solidFill>
                <a:latin typeface="+mn-lt"/>
              </a:rPr>
              <a:t>Coherent plane-wave compounding for very high frame rate ultrasonography and transient </a:t>
            </a:r>
            <a:r>
              <a:rPr lang="en-US" sz="1600" i="1" dirty="0" err="1">
                <a:solidFill>
                  <a:srgbClr val="FF0000"/>
                </a:solidFill>
                <a:latin typeface="+mn-lt"/>
              </a:rPr>
              <a:t>Elastography</a:t>
            </a:r>
            <a:r>
              <a:rPr lang="fr-FR" sz="1600" i="1" dirty="0">
                <a:solidFill>
                  <a:srgbClr val="FF0000"/>
                </a:solidFill>
                <a:latin typeface="+mn-lt"/>
              </a:rPr>
              <a:t>.</a:t>
            </a:r>
            <a:r>
              <a:rPr lang="fr-FR" sz="1600" dirty="0">
                <a:solidFill>
                  <a:srgbClr val="FF0000"/>
                </a:solidFill>
                <a:latin typeface="+mn-lt"/>
              </a:rPr>
              <a:t> </a:t>
            </a:r>
            <a:br>
              <a:rPr lang="fr-FR" sz="1600" dirty="0">
                <a:solidFill>
                  <a:srgbClr val="FF0000"/>
                </a:solidFill>
                <a:latin typeface="+mn-lt"/>
              </a:rPr>
            </a:br>
            <a:r>
              <a:rPr lang="fr-FR" sz="1600" i="1" dirty="0">
                <a:solidFill>
                  <a:srgbClr val="FF0000"/>
                </a:solidFill>
                <a:latin typeface="+mn-lt"/>
              </a:rPr>
              <a:t>G. </a:t>
            </a:r>
            <a:r>
              <a:rPr lang="fr-FR" sz="1600" i="1" dirty="0" err="1">
                <a:solidFill>
                  <a:srgbClr val="FF0000"/>
                </a:solidFill>
                <a:latin typeface="+mn-lt"/>
              </a:rPr>
              <a:t>Montaldo</a:t>
            </a:r>
            <a:r>
              <a:rPr lang="fr-FR" sz="1600" i="1" dirty="0">
                <a:solidFill>
                  <a:srgbClr val="FF0000"/>
                </a:solidFill>
                <a:latin typeface="+mn-lt"/>
              </a:rPr>
              <a:t>, M. Tanter, J. Bercoff, N. </a:t>
            </a:r>
            <a:r>
              <a:rPr lang="fr-FR" sz="1600" i="1" dirty="0" err="1">
                <a:solidFill>
                  <a:srgbClr val="FF0000"/>
                </a:solidFill>
                <a:latin typeface="+mn-lt"/>
              </a:rPr>
              <a:t>Benech</a:t>
            </a:r>
            <a:r>
              <a:rPr lang="fr-FR" sz="1600" i="1" dirty="0">
                <a:solidFill>
                  <a:srgbClr val="FF0000"/>
                </a:solidFill>
                <a:latin typeface="+mn-lt"/>
              </a:rPr>
              <a:t>, M. Fink.  IEEE </a:t>
            </a:r>
            <a:r>
              <a:rPr lang="fr-FR" sz="1600" i="1" dirty="0" err="1">
                <a:solidFill>
                  <a:srgbClr val="FF0000"/>
                </a:solidFill>
                <a:latin typeface="+mn-lt"/>
              </a:rPr>
              <a:t>Trans.UFFC</a:t>
            </a:r>
            <a:r>
              <a:rPr lang="fr-FR" sz="1600" i="1" dirty="0">
                <a:solidFill>
                  <a:srgbClr val="FF0000"/>
                </a:solidFill>
                <a:latin typeface="+mn-lt"/>
              </a:rPr>
              <a:t>, 2009</a:t>
            </a:r>
          </a:p>
        </p:txBody>
      </p:sp>
    </p:spTree>
    <p:extLst>
      <p:ext uri="{BB962C8B-B14F-4D97-AF65-F5344CB8AC3E}">
        <p14:creationId xmlns:p14="http://schemas.microsoft.com/office/powerpoint/2010/main" val="26771183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CD4239B-0D01-4978-9245-0B7AAB4E842F}"/>
              </a:ext>
            </a:extLst>
          </p:cNvPr>
          <p:cNvSpPr/>
          <p:nvPr/>
        </p:nvSpPr>
        <p:spPr>
          <a:xfrm>
            <a:off x="184936" y="737277"/>
            <a:ext cx="10592657" cy="4708981"/>
          </a:xfrm>
          <a:prstGeom prst="rect">
            <a:avLst/>
          </a:prstGeom>
        </p:spPr>
        <p:txBody>
          <a:bodyPr wrap="square">
            <a:spAutoFit/>
          </a:bodyPr>
          <a:lstStyle/>
          <a:p>
            <a:r>
              <a:rPr lang="fr-FR" sz="2000" b="0" i="0" dirty="0">
                <a:solidFill>
                  <a:srgbClr val="202122"/>
                </a:solidFill>
                <a:effectLst/>
              </a:rPr>
              <a:t>Paul Langevin, Bachelier de l'enseignement secondaire spécial en 1888 </a:t>
            </a:r>
          </a:p>
          <a:p>
            <a:endParaRPr lang="fr-FR" sz="2000" b="0" i="0" dirty="0">
              <a:solidFill>
                <a:srgbClr val="202122"/>
              </a:solidFill>
              <a:effectLst/>
            </a:endParaRPr>
          </a:p>
          <a:p>
            <a:r>
              <a:rPr lang="fr-FR" sz="2000" b="1" i="0" u="sng" strike="noStrike" dirty="0">
                <a:effectLst/>
                <a:hlinkClick r:id="rId2" tooltip="École supérieure de physique et de chimie industrielles de la ville de Paris">
                  <a:extLst>
                    <a:ext uri="{A12FA001-AC4F-418D-AE19-62706E023703}">
                      <ahyp:hlinkClr xmlns:ahyp="http://schemas.microsoft.com/office/drawing/2018/hyperlinkcolor" val="tx"/>
                    </a:ext>
                  </a:extLst>
                </a:hlinkClick>
              </a:rPr>
              <a:t>École municipale de physique et de chimie industrielles de la ville de Paris</a:t>
            </a:r>
            <a:r>
              <a:rPr lang="fr-FR" sz="2000" b="1" i="0" u="sng" dirty="0">
                <a:effectLst/>
              </a:rPr>
              <a:t> de 1888 à 1891 </a:t>
            </a:r>
          </a:p>
          <a:p>
            <a:r>
              <a:rPr lang="fr-FR" sz="2000" b="0" i="0" dirty="0">
                <a:solidFill>
                  <a:srgbClr val="202122"/>
                </a:solidFill>
                <a:effectLst/>
              </a:rPr>
              <a:t>(à l'époque cette école recrutait des élèves de la filière spéciale et non de la filière générale</a:t>
            </a:r>
          </a:p>
          <a:p>
            <a:r>
              <a:rPr lang="fr-FR" sz="2000" b="0" i="0" dirty="0">
                <a:solidFill>
                  <a:srgbClr val="202122"/>
                </a:solidFill>
                <a:effectLst/>
              </a:rPr>
              <a:t>des lycées). </a:t>
            </a:r>
          </a:p>
          <a:p>
            <a:endParaRPr lang="fr-FR" sz="2000" dirty="0">
              <a:solidFill>
                <a:srgbClr val="202122"/>
              </a:solidFill>
            </a:endParaRPr>
          </a:p>
          <a:p>
            <a:r>
              <a:rPr lang="fr-FR" sz="2000" b="0" i="0" dirty="0">
                <a:solidFill>
                  <a:srgbClr val="202122"/>
                </a:solidFill>
                <a:effectLst/>
              </a:rPr>
              <a:t>Sur les conseils de </a:t>
            </a:r>
            <a:r>
              <a:rPr lang="fr-FR" sz="2000" b="0" i="0" strike="noStrike" dirty="0">
                <a:effectLst/>
              </a:rPr>
              <a:t>Pierre Curie</a:t>
            </a:r>
            <a:r>
              <a:rPr lang="fr-FR" sz="2000" b="0" i="0" dirty="0">
                <a:solidFill>
                  <a:srgbClr val="202122"/>
                </a:solidFill>
                <a:effectLst/>
              </a:rPr>
              <a:t>, il s'oriente vers la recherche et l’enseignement. </a:t>
            </a:r>
          </a:p>
          <a:p>
            <a:r>
              <a:rPr lang="fr-FR" sz="2000" b="0" i="0" dirty="0">
                <a:solidFill>
                  <a:srgbClr val="202122"/>
                </a:solidFill>
                <a:effectLst/>
              </a:rPr>
              <a:t>Admis à </a:t>
            </a:r>
            <a:r>
              <a:rPr lang="fr-FR" sz="2000" b="1" i="0" dirty="0">
                <a:effectLst/>
              </a:rPr>
              <a:t>l’</a:t>
            </a:r>
            <a:r>
              <a:rPr lang="fr-FR" sz="2000" b="1" i="0" u="none" strike="noStrike" dirty="0">
                <a:effectLst/>
                <a:hlinkClick r:id="rId3" tooltip="École normale supérieure (Paris)">
                  <a:extLst>
                    <a:ext uri="{A12FA001-AC4F-418D-AE19-62706E023703}">
                      <ahyp:hlinkClr xmlns:ahyp="http://schemas.microsoft.com/office/drawing/2018/hyperlinkcolor" val="tx"/>
                    </a:ext>
                  </a:extLst>
                </a:hlinkClick>
              </a:rPr>
              <a:t>École Normale Supérieure</a:t>
            </a:r>
            <a:r>
              <a:rPr lang="fr-FR" sz="2000" b="1" i="0" dirty="0">
                <a:effectLst/>
              </a:rPr>
              <a:t> </a:t>
            </a:r>
            <a:r>
              <a:rPr lang="fr-FR" sz="2000" b="0" i="0" dirty="0">
                <a:solidFill>
                  <a:srgbClr val="202122"/>
                </a:solidFill>
                <a:effectLst/>
              </a:rPr>
              <a:t>en 1893 </a:t>
            </a:r>
          </a:p>
          <a:p>
            <a:endParaRPr lang="fr-FR" sz="2000" dirty="0">
              <a:solidFill>
                <a:srgbClr val="202122"/>
              </a:solidFill>
            </a:endParaRPr>
          </a:p>
          <a:p>
            <a:r>
              <a:rPr lang="fr-FR" sz="2000" b="0" i="0" dirty="0">
                <a:solidFill>
                  <a:srgbClr val="202122"/>
                </a:solidFill>
                <a:effectLst/>
              </a:rPr>
              <a:t>Un an (1898) au </a:t>
            </a:r>
            <a:r>
              <a:rPr lang="fr-FR" sz="2000" b="1" dirty="0">
                <a:effectLst/>
              </a:rPr>
              <a:t>laboratoire Cavendish</a:t>
            </a:r>
            <a:r>
              <a:rPr lang="fr-FR" sz="2000" b="1" dirty="0">
                <a:solidFill>
                  <a:srgbClr val="202122"/>
                </a:solidFill>
                <a:effectLst/>
              </a:rPr>
              <a:t> </a:t>
            </a:r>
            <a:r>
              <a:rPr lang="fr-FR" sz="2000" b="0" i="0" dirty="0">
                <a:solidFill>
                  <a:srgbClr val="202122"/>
                </a:solidFill>
                <a:effectLst/>
              </a:rPr>
              <a:t> à Cambridge où il se lie d'amitié avec </a:t>
            </a:r>
            <a:r>
              <a:rPr lang="fr-FR" sz="2000" b="1" i="0" u="none" strike="noStrike" dirty="0">
                <a:effectLst/>
              </a:rPr>
              <a:t>Ernest Rutherford</a:t>
            </a:r>
            <a:endParaRPr lang="fr-FR" sz="2000" b="1" i="0" dirty="0">
              <a:effectLst/>
            </a:endParaRPr>
          </a:p>
          <a:p>
            <a:endParaRPr lang="fr-FR" sz="2000" b="0" i="0" dirty="0">
              <a:solidFill>
                <a:srgbClr val="202122"/>
              </a:solidFill>
              <a:effectLst/>
            </a:endParaRPr>
          </a:p>
          <a:p>
            <a:r>
              <a:rPr lang="fr-FR" sz="2000" dirty="0">
                <a:solidFill>
                  <a:srgbClr val="202122"/>
                </a:solidFill>
              </a:rPr>
              <a:t>Il succède à Pierre Curie au poste de professeur d'électricité générale à l’Ecole Supérieure de Physique et Chimie Industrielles de la Ville de Paris (ESPCI) en 1905</a:t>
            </a:r>
          </a:p>
          <a:p>
            <a:endParaRPr lang="fr-FR" sz="2000" b="0" i="0" dirty="0">
              <a:solidFill>
                <a:srgbClr val="202122"/>
              </a:solidFill>
              <a:effectLst/>
            </a:endParaRPr>
          </a:p>
          <a:p>
            <a:r>
              <a:rPr lang="fr-FR" sz="2000" dirty="0">
                <a:solidFill>
                  <a:srgbClr val="202122"/>
                </a:solidFill>
              </a:rPr>
              <a:t>Directeur de l’ESPCI de 1925 à 1946</a:t>
            </a:r>
            <a:endParaRPr lang="fr-FR" sz="2000" b="0" i="0" dirty="0">
              <a:solidFill>
                <a:srgbClr val="202122"/>
              </a:solidFill>
              <a:effectLst/>
            </a:endParaRPr>
          </a:p>
        </p:txBody>
      </p:sp>
      <p:pic>
        <p:nvPicPr>
          <p:cNvPr id="3" name="Picture 3" descr="Langev1">
            <a:extLst>
              <a:ext uri="{FF2B5EF4-FFF2-40B4-BE49-F238E27FC236}">
                <a16:creationId xmlns:a16="http://schemas.microsoft.com/office/drawing/2014/main" id="{BC065AA5-F230-4B2C-8C00-97C4ED875D44}"/>
              </a:ext>
            </a:extLst>
          </p:cNvPr>
          <p:cNvPicPr>
            <a:picLocks noChangeAspect="1" noChangeArrowheads="1"/>
          </p:cNvPicPr>
          <p:nvPr/>
        </p:nvPicPr>
        <p:blipFill>
          <a:blip r:embed="rId4"/>
          <a:srcRect/>
          <a:stretch>
            <a:fillRect/>
          </a:stretch>
        </p:blipFill>
        <p:spPr bwMode="auto">
          <a:xfrm>
            <a:off x="10119521" y="227808"/>
            <a:ext cx="1952613" cy="2641624"/>
          </a:xfrm>
          <a:prstGeom prst="rect">
            <a:avLst/>
          </a:prstGeom>
          <a:noFill/>
          <a:ln w="9525">
            <a:noFill/>
            <a:miter lim="800000"/>
            <a:headEnd/>
            <a:tailEnd/>
          </a:ln>
        </p:spPr>
      </p:pic>
      <p:pic>
        <p:nvPicPr>
          <p:cNvPr id="5" name="Image 4">
            <a:extLst>
              <a:ext uri="{FF2B5EF4-FFF2-40B4-BE49-F238E27FC236}">
                <a16:creationId xmlns:a16="http://schemas.microsoft.com/office/drawing/2014/main" id="{B4AD73CD-F2AF-49E8-95F1-BE07FFF3C98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81571" y="3875551"/>
            <a:ext cx="2022607" cy="2848818"/>
          </a:xfrm>
          <a:prstGeom prst="rect">
            <a:avLst/>
          </a:prstGeom>
        </p:spPr>
      </p:pic>
      <p:sp>
        <p:nvSpPr>
          <p:cNvPr id="6" name="ZoneTexte 5">
            <a:extLst>
              <a:ext uri="{FF2B5EF4-FFF2-40B4-BE49-F238E27FC236}">
                <a16:creationId xmlns:a16="http://schemas.microsoft.com/office/drawing/2014/main" id="{F97DBD05-2D2F-4E36-94BF-DB6858EB4E6D}"/>
              </a:ext>
            </a:extLst>
          </p:cNvPr>
          <p:cNvSpPr txBox="1"/>
          <p:nvPr/>
        </p:nvSpPr>
        <p:spPr>
          <a:xfrm>
            <a:off x="154115" y="6516695"/>
            <a:ext cx="1946495" cy="369332"/>
          </a:xfrm>
          <a:prstGeom prst="rect">
            <a:avLst/>
          </a:prstGeom>
          <a:noFill/>
        </p:spPr>
        <p:txBody>
          <a:bodyPr wrap="none" rtlCol="0">
            <a:spAutoFit/>
          </a:bodyPr>
          <a:lstStyle/>
          <a:p>
            <a:r>
              <a:rPr lang="fr-FR" dirty="0">
                <a:solidFill>
                  <a:srgbClr val="FF0000"/>
                </a:solidFill>
              </a:rPr>
              <a:t>Catherine </a:t>
            </a:r>
            <a:r>
              <a:rPr lang="fr-FR" dirty="0" err="1">
                <a:solidFill>
                  <a:srgbClr val="FF0000"/>
                </a:solidFill>
              </a:rPr>
              <a:t>Kounelis</a:t>
            </a:r>
            <a:endParaRPr lang="fr-FR" dirty="0">
              <a:solidFill>
                <a:srgbClr val="FF0000"/>
              </a:solidFill>
            </a:endParaRPr>
          </a:p>
        </p:txBody>
      </p:sp>
    </p:spTree>
    <p:extLst>
      <p:ext uri="{BB962C8B-B14F-4D97-AF65-F5344CB8AC3E}">
        <p14:creationId xmlns:p14="http://schemas.microsoft.com/office/powerpoint/2010/main" val="12907807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re 1"/>
          <p:cNvSpPr>
            <a:spLocks noGrp="1"/>
          </p:cNvSpPr>
          <p:nvPr>
            <p:ph type="title"/>
          </p:nvPr>
        </p:nvSpPr>
        <p:spPr>
          <a:ln>
            <a:noFill/>
          </a:ln>
        </p:spPr>
        <p:txBody>
          <a:bodyPr rtlCol="0">
            <a:normAutofit/>
          </a:bodyPr>
          <a:lstStyle/>
          <a:p>
            <a:pPr>
              <a:defRPr/>
            </a:pPr>
            <a:r>
              <a:rPr lang="fr-FR" sz="3600" b="1" dirty="0">
                <a:solidFill>
                  <a:srgbClr val="FF0000"/>
                </a:solidFill>
              </a:rPr>
              <a:t>A  quoi sert d’observer l’intérieur du corps humain plusieurs milliers de fois par seconde ?</a:t>
            </a:r>
          </a:p>
        </p:txBody>
      </p:sp>
      <p:sp>
        <p:nvSpPr>
          <p:cNvPr id="41987" name="ZoneTexte 5"/>
          <p:cNvSpPr txBox="1">
            <a:spLocks noChangeArrowheads="1"/>
          </p:cNvSpPr>
          <p:nvPr/>
        </p:nvSpPr>
        <p:spPr bwMode="auto">
          <a:xfrm>
            <a:off x="1703513" y="1855490"/>
            <a:ext cx="8281883" cy="7478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514350" indent="-514350" eaLnBrk="1" hangingPunct="1">
              <a:buAutoNum type="arabicPeriod"/>
            </a:pPr>
            <a:r>
              <a:rPr lang="fr-FR" sz="3200" dirty="0">
                <a:solidFill>
                  <a:srgbClr val="0000FF"/>
                </a:solidFill>
                <a:latin typeface="Calibri" pitchFamily="34" charset="0"/>
              </a:rPr>
              <a:t> </a:t>
            </a:r>
            <a:r>
              <a:rPr lang="fr-FR" sz="3200" b="1" dirty="0">
                <a:latin typeface="Calibri" pitchFamily="34" charset="0"/>
              </a:rPr>
              <a:t>filmer les vibrations du corps humain et</a:t>
            </a:r>
          </a:p>
          <a:p>
            <a:pPr eaLnBrk="1" hangingPunct="1"/>
            <a:r>
              <a:rPr lang="fr-FR" sz="3200" b="1" dirty="0">
                <a:latin typeface="Calibri" pitchFamily="34" charset="0"/>
              </a:rPr>
              <a:t>observer la propagation des ondes mécaniques </a:t>
            </a:r>
          </a:p>
          <a:p>
            <a:pPr eaLnBrk="1" hangingPunct="1"/>
            <a:r>
              <a:rPr lang="fr-FR" sz="3200" b="1" dirty="0">
                <a:latin typeface="Calibri" pitchFamily="34" charset="0"/>
              </a:rPr>
              <a:t>de cisaillement : </a:t>
            </a:r>
            <a:r>
              <a:rPr lang="fr-FR" sz="3200" b="1" u="sng" dirty="0">
                <a:latin typeface="Calibri" pitchFamily="34" charset="0"/>
              </a:rPr>
              <a:t>sismologie du corps humain</a:t>
            </a:r>
          </a:p>
          <a:p>
            <a:pPr eaLnBrk="1" hangingPunct="1"/>
            <a:r>
              <a:rPr lang="fr-FR" sz="3200" b="1" dirty="0">
                <a:solidFill>
                  <a:srgbClr val="FF0000"/>
                </a:solidFill>
                <a:latin typeface="Calibri" pitchFamily="34" charset="0"/>
              </a:rPr>
              <a:t>Imagerie d’Elasticité</a:t>
            </a: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b="1" dirty="0">
              <a:solidFill>
                <a:srgbClr val="FF0000"/>
              </a:solidFill>
              <a:latin typeface="Calibri" pitchFamily="34" charset="0"/>
            </a:endParaRPr>
          </a:p>
          <a:p>
            <a:pPr eaLnBrk="1" hangingPunct="1"/>
            <a:endParaRPr lang="fr-FR" sz="3200" dirty="0">
              <a:solidFill>
                <a:srgbClr val="FF0000"/>
              </a:solidFill>
              <a:latin typeface="Calibri" pitchFamily="34" charset="0"/>
            </a:endParaRPr>
          </a:p>
        </p:txBody>
      </p:sp>
      <p:sp>
        <p:nvSpPr>
          <p:cNvPr id="6" name="ZoneTexte 5"/>
          <p:cNvSpPr txBox="1">
            <a:spLocks noChangeArrowheads="1"/>
          </p:cNvSpPr>
          <p:nvPr/>
        </p:nvSpPr>
        <p:spPr bwMode="auto">
          <a:xfrm>
            <a:off x="1631505" y="3933057"/>
            <a:ext cx="9071971"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endParaRPr lang="fr-FR" sz="3200" dirty="0">
              <a:solidFill>
                <a:srgbClr val="0000FF"/>
              </a:solidFill>
              <a:latin typeface="Calibri" pitchFamily="34" charset="0"/>
            </a:endParaRPr>
          </a:p>
          <a:p>
            <a:pPr eaLnBrk="1" hangingPunct="1"/>
            <a:r>
              <a:rPr lang="fr-FR" sz="3200" dirty="0">
                <a:solidFill>
                  <a:srgbClr val="0000FF"/>
                </a:solidFill>
                <a:latin typeface="Calibri" pitchFamily="34" charset="0"/>
              </a:rPr>
              <a:t>2.  </a:t>
            </a:r>
            <a:r>
              <a:rPr lang="fr-FR" sz="3200" b="1" dirty="0">
                <a:latin typeface="Calibri" pitchFamily="34" charset="0"/>
              </a:rPr>
              <a:t>à observer des écoulement sanguins 100 fois plus</a:t>
            </a:r>
          </a:p>
          <a:p>
            <a:pPr eaLnBrk="1" hangingPunct="1"/>
            <a:r>
              <a:rPr lang="fr-FR" sz="3200" b="1" dirty="0">
                <a:latin typeface="Calibri" pitchFamily="34" charset="0"/>
              </a:rPr>
              <a:t>faibles qu’en </a:t>
            </a:r>
            <a:r>
              <a:rPr lang="fr-FR" sz="3200" b="1" dirty="0" err="1">
                <a:latin typeface="Calibri" pitchFamily="34" charset="0"/>
              </a:rPr>
              <a:t>echographie</a:t>
            </a:r>
            <a:r>
              <a:rPr lang="fr-FR" sz="3200" b="1" dirty="0">
                <a:latin typeface="Calibri" pitchFamily="34" charset="0"/>
              </a:rPr>
              <a:t> conventionnelle </a:t>
            </a:r>
          </a:p>
          <a:p>
            <a:pPr eaLnBrk="1" hangingPunct="1"/>
            <a:r>
              <a:rPr lang="fr-FR" sz="3200" b="1" dirty="0">
                <a:latin typeface="Calibri" pitchFamily="34" charset="0"/>
              </a:rPr>
              <a:t>: quantifier la </a:t>
            </a:r>
            <a:r>
              <a:rPr lang="fr-FR" sz="3200" b="1" dirty="0" err="1">
                <a:latin typeface="Calibri" pitchFamily="34" charset="0"/>
              </a:rPr>
              <a:t>microvasularisation</a:t>
            </a:r>
            <a:endParaRPr lang="fr-FR" sz="3200" b="1" dirty="0">
              <a:latin typeface="Calibri" pitchFamily="34" charset="0"/>
            </a:endParaRPr>
          </a:p>
          <a:p>
            <a:pPr eaLnBrk="1" hangingPunct="1"/>
            <a:r>
              <a:rPr lang="fr-FR" sz="3200" b="1" dirty="0">
                <a:solidFill>
                  <a:srgbClr val="FF0000"/>
                </a:solidFill>
                <a:latin typeface="Calibri" pitchFamily="34" charset="0"/>
              </a:rPr>
              <a:t>Cancer et Imagerie Fonctionnelle</a:t>
            </a:r>
          </a:p>
        </p:txBody>
      </p:sp>
    </p:spTree>
    <p:extLst>
      <p:ext uri="{BB962C8B-B14F-4D97-AF65-F5344CB8AC3E}">
        <p14:creationId xmlns:p14="http://schemas.microsoft.com/office/powerpoint/2010/main" val="2852923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98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nvSpPr>
        <p:spPr bwMode="auto">
          <a:xfrm>
            <a:off x="958478" y="119535"/>
            <a:ext cx="90979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ts val="0"/>
              </a:spcBef>
              <a:buNone/>
            </a:pPr>
            <a:r>
              <a:rPr lang="fr-FR" sz="2800" b="1" dirty="0">
                <a:solidFill>
                  <a:srgbClr val="FF0000"/>
                </a:solidFill>
              </a:rPr>
              <a:t>Image d’</a:t>
            </a:r>
            <a:r>
              <a:rPr lang="fr-FR" sz="2800" b="1" dirty="0" err="1">
                <a:solidFill>
                  <a:srgbClr val="FF0000"/>
                </a:solidFill>
              </a:rPr>
              <a:t>elasticité</a:t>
            </a:r>
            <a:r>
              <a:rPr lang="fr-FR" sz="2800" b="1" dirty="0">
                <a:solidFill>
                  <a:srgbClr val="FF0000"/>
                </a:solidFill>
              </a:rPr>
              <a:t> - Intérêt de l’Imagerie Multi-Ondes </a:t>
            </a:r>
          </a:p>
        </p:txBody>
      </p:sp>
      <p:pic>
        <p:nvPicPr>
          <p:cNvPr id="43011" name="Picture 3" descr="com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3305" y="1730846"/>
            <a:ext cx="6019800" cy="436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4"/>
          <p:cNvGrpSpPr>
            <a:grpSpLocks/>
          </p:cNvGrpSpPr>
          <p:nvPr/>
        </p:nvGrpSpPr>
        <p:grpSpPr bwMode="auto">
          <a:xfrm>
            <a:off x="5366806" y="1729258"/>
            <a:ext cx="2960687" cy="3924300"/>
            <a:chOff x="3495" y="908"/>
            <a:chExt cx="1865" cy="2472"/>
          </a:xfrm>
        </p:grpSpPr>
        <p:pic>
          <p:nvPicPr>
            <p:cNvPr id="43016" name="Picture 5" descr="comp_elast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5" y="1284"/>
              <a:ext cx="1314" cy="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7" name="Picture 6" descr="colorbar_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12" y="1117"/>
              <a:ext cx="348" cy="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8" name="Rectangle 7"/>
            <p:cNvSpPr>
              <a:spLocks noChangeArrowheads="1"/>
            </p:cNvSpPr>
            <p:nvPr/>
          </p:nvSpPr>
          <p:spPr bwMode="auto">
            <a:xfrm>
              <a:off x="5063" y="908"/>
              <a:ext cx="19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sz="1700">
                  <a:solidFill>
                    <a:srgbClr val="000000"/>
                  </a:solidFill>
                  <a:latin typeface="Garamond" panose="02020404030301010803" pitchFamily="18" charset="0"/>
                </a:rPr>
                <a:t>kPa</a:t>
              </a:r>
              <a:endParaRPr lang="en-US" sz="2800">
                <a:latin typeface="Goudy Old Style" panose="02020502050305020303" pitchFamily="18" charset="0"/>
              </a:endParaRPr>
            </a:p>
          </p:txBody>
        </p:sp>
      </p:grpSp>
      <p:sp>
        <p:nvSpPr>
          <p:cNvPr id="43013" name="ZoneTexte 9"/>
          <p:cNvSpPr txBox="1">
            <a:spLocks noChangeArrowheads="1"/>
          </p:cNvSpPr>
          <p:nvPr/>
        </p:nvSpPr>
        <p:spPr bwMode="auto">
          <a:xfrm>
            <a:off x="3059564" y="5805264"/>
            <a:ext cx="21950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sz="1800" dirty="0"/>
              <a:t>Film de </a:t>
            </a:r>
            <a:r>
              <a:rPr lang="en-US" sz="1800" dirty="0" err="1"/>
              <a:t>durée</a:t>
            </a:r>
            <a:r>
              <a:rPr lang="en-US" sz="1800" dirty="0"/>
              <a:t> 20 </a:t>
            </a:r>
            <a:r>
              <a:rPr lang="en-US" sz="1800" dirty="0" err="1"/>
              <a:t>ms</a:t>
            </a:r>
            <a:r>
              <a:rPr lang="en-US" sz="1800" dirty="0"/>
              <a:t> </a:t>
            </a:r>
          </a:p>
        </p:txBody>
      </p:sp>
      <p:sp>
        <p:nvSpPr>
          <p:cNvPr id="43015" name="Text Box 169"/>
          <p:cNvSpPr txBox="1">
            <a:spLocks noChangeArrowheads="1"/>
          </p:cNvSpPr>
          <p:nvPr/>
        </p:nvSpPr>
        <p:spPr bwMode="auto">
          <a:xfrm>
            <a:off x="574068" y="6165304"/>
            <a:ext cx="8001000" cy="590550"/>
          </a:xfrm>
          <a:prstGeom prst="rect">
            <a:avLst/>
          </a:prstGeom>
          <a:solidFill>
            <a:schemeClr val="bg1"/>
          </a:solidFill>
          <a:ln w="9525">
            <a:noFill/>
            <a:miter lim="800000"/>
            <a:headEnd/>
            <a:tailEnd/>
          </a:ln>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50000"/>
              </a:spcBef>
              <a:buFontTx/>
              <a:buNone/>
            </a:pPr>
            <a:r>
              <a:rPr lang="fr-FR" sz="1600" i="1" dirty="0" err="1">
                <a:solidFill>
                  <a:srgbClr val="FF0000"/>
                </a:solidFill>
              </a:rPr>
              <a:t>Supersonic</a:t>
            </a:r>
            <a:r>
              <a:rPr lang="fr-FR" sz="1600" i="1" dirty="0">
                <a:solidFill>
                  <a:srgbClr val="FF0000"/>
                </a:solidFill>
              </a:rPr>
              <a:t> </a:t>
            </a:r>
            <a:r>
              <a:rPr lang="fr-FR" sz="1600" i="1" dirty="0" err="1">
                <a:solidFill>
                  <a:srgbClr val="FF0000"/>
                </a:solidFill>
              </a:rPr>
              <a:t>Shear</a:t>
            </a:r>
            <a:r>
              <a:rPr lang="fr-FR" sz="1600" i="1" dirty="0">
                <a:solidFill>
                  <a:srgbClr val="FF0000"/>
                </a:solidFill>
              </a:rPr>
              <a:t> Imaging: a new technique for soft tissue </a:t>
            </a:r>
            <a:r>
              <a:rPr lang="fr-FR" sz="1600" i="1" dirty="0" err="1">
                <a:solidFill>
                  <a:srgbClr val="FF0000"/>
                </a:solidFill>
              </a:rPr>
              <a:t>elasticity</a:t>
            </a:r>
            <a:r>
              <a:rPr lang="fr-FR" sz="1600" i="1" dirty="0">
                <a:solidFill>
                  <a:srgbClr val="FF0000"/>
                </a:solidFill>
              </a:rPr>
              <a:t> </a:t>
            </a:r>
            <a:r>
              <a:rPr lang="fr-FR" sz="1600" i="1" dirty="0" err="1">
                <a:solidFill>
                  <a:srgbClr val="FF0000"/>
                </a:solidFill>
              </a:rPr>
              <a:t>mapping</a:t>
            </a:r>
            <a:r>
              <a:rPr lang="fr-FR" sz="1600" i="1" dirty="0">
                <a:solidFill>
                  <a:srgbClr val="FF0000"/>
                </a:solidFill>
              </a:rPr>
              <a:t>.</a:t>
            </a:r>
            <a:r>
              <a:rPr lang="fr-FR" sz="1600" dirty="0">
                <a:solidFill>
                  <a:srgbClr val="FF0000"/>
                </a:solidFill>
              </a:rPr>
              <a:t> </a:t>
            </a:r>
            <a:br>
              <a:rPr lang="fr-FR" sz="1600" dirty="0">
                <a:solidFill>
                  <a:srgbClr val="FF0000"/>
                </a:solidFill>
              </a:rPr>
            </a:br>
            <a:r>
              <a:rPr lang="fr-FR" sz="1600" dirty="0">
                <a:solidFill>
                  <a:srgbClr val="FF0000"/>
                </a:solidFill>
              </a:rPr>
              <a:t>J. Bercoff, M. Tanter and M. Fink, IEEE </a:t>
            </a:r>
            <a:r>
              <a:rPr lang="fr-FR" sz="1600" dirty="0" err="1">
                <a:solidFill>
                  <a:srgbClr val="FF0000"/>
                </a:solidFill>
              </a:rPr>
              <a:t>Trans.UFFC</a:t>
            </a:r>
            <a:r>
              <a:rPr lang="fr-FR" sz="1600" dirty="0">
                <a:solidFill>
                  <a:srgbClr val="FF0000"/>
                </a:solidFill>
              </a:rPr>
              <a:t>, 2004</a:t>
            </a:r>
          </a:p>
        </p:txBody>
      </p:sp>
      <p:pic>
        <p:nvPicPr>
          <p:cNvPr id="4" name="220307_L7-46push_incl3zip_flip_x26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flipH="1">
            <a:off x="646076" y="2061047"/>
            <a:ext cx="3186608" cy="3493319"/>
          </a:xfrm>
          <a:prstGeom prst="rect">
            <a:avLst/>
          </a:prstGeom>
        </p:spPr>
      </p:pic>
      <p:pic>
        <p:nvPicPr>
          <p:cNvPr id="11" name="Picture 6"/>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821183" y="774896"/>
            <a:ext cx="3075943" cy="462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2" name="Picture 12" descr="supersonic"/>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674804" y="1061740"/>
            <a:ext cx="1524000" cy="92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ZoneTexte 2">
            <a:extLst>
              <a:ext uri="{FF2B5EF4-FFF2-40B4-BE49-F238E27FC236}">
                <a16:creationId xmlns:a16="http://schemas.microsoft.com/office/drawing/2014/main" id="{754062C3-F831-4DEA-9443-0C944C54F5DB}"/>
              </a:ext>
            </a:extLst>
          </p:cNvPr>
          <p:cNvSpPr txBox="1"/>
          <p:nvPr/>
        </p:nvSpPr>
        <p:spPr>
          <a:xfrm>
            <a:off x="523982" y="646089"/>
            <a:ext cx="7602081" cy="923330"/>
          </a:xfrm>
          <a:prstGeom prst="rect">
            <a:avLst/>
          </a:prstGeom>
          <a:noFill/>
        </p:spPr>
        <p:txBody>
          <a:bodyPr wrap="none" rtlCol="0">
            <a:spAutoFit/>
          </a:bodyPr>
          <a:lstStyle/>
          <a:p>
            <a:r>
              <a:rPr lang="fr-FR" dirty="0"/>
              <a:t>Les ondes de cisaillement sont créer par la pression de radiation </a:t>
            </a:r>
            <a:r>
              <a:rPr lang="fr-FR" dirty="0" err="1"/>
              <a:t>ultarsonore</a:t>
            </a:r>
            <a:r>
              <a:rPr lang="fr-FR" dirty="0"/>
              <a:t> !!!</a:t>
            </a:r>
          </a:p>
          <a:p>
            <a:endParaRPr lang="fr-FR" dirty="0"/>
          </a:p>
          <a:p>
            <a:r>
              <a:rPr lang="fr-FR" dirty="0"/>
              <a:t>Un nodule dur </a:t>
            </a:r>
          </a:p>
        </p:txBody>
      </p:sp>
      <p:sp>
        <p:nvSpPr>
          <p:cNvPr id="5" name="ZoneTexte 4">
            <a:extLst>
              <a:ext uri="{FF2B5EF4-FFF2-40B4-BE49-F238E27FC236}">
                <a16:creationId xmlns:a16="http://schemas.microsoft.com/office/drawing/2014/main" id="{B40DFAA2-A189-4453-8E05-ED6D57402D43}"/>
              </a:ext>
            </a:extLst>
          </p:cNvPr>
          <p:cNvSpPr txBox="1"/>
          <p:nvPr/>
        </p:nvSpPr>
        <p:spPr>
          <a:xfrm>
            <a:off x="9105367" y="5805264"/>
            <a:ext cx="2891369" cy="646331"/>
          </a:xfrm>
          <a:prstGeom prst="rect">
            <a:avLst/>
          </a:prstGeom>
          <a:noFill/>
        </p:spPr>
        <p:txBody>
          <a:bodyPr wrap="none" rtlCol="0">
            <a:spAutoFit/>
          </a:bodyPr>
          <a:lstStyle/>
          <a:p>
            <a:r>
              <a:rPr lang="fr-FR" dirty="0"/>
              <a:t>L’</a:t>
            </a:r>
            <a:r>
              <a:rPr lang="fr-FR" dirty="0" err="1"/>
              <a:t>Aixplorer</a:t>
            </a:r>
            <a:r>
              <a:rPr lang="fr-FR" dirty="0"/>
              <a:t> </a:t>
            </a:r>
          </a:p>
          <a:p>
            <a:r>
              <a:rPr lang="fr-FR" dirty="0" err="1"/>
              <a:t>Supersonic</a:t>
            </a:r>
            <a:r>
              <a:rPr lang="fr-FR" dirty="0"/>
              <a:t> Imagine - </a:t>
            </a:r>
            <a:r>
              <a:rPr lang="fr-FR" dirty="0" err="1"/>
              <a:t>Hologic</a:t>
            </a:r>
            <a:endParaRPr lang="fr-FR" dirty="0"/>
          </a:p>
        </p:txBody>
      </p:sp>
    </p:spTree>
    <p:extLst>
      <p:ext uri="{BB962C8B-B14F-4D97-AF65-F5344CB8AC3E}">
        <p14:creationId xmlns:p14="http://schemas.microsoft.com/office/powerpoint/2010/main" val="2748996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mediacall" presetSubtype="0" fill="hold" nodeType="clickEffect">
                                  <p:stCondLst>
                                    <p:cond delay="0"/>
                                  </p:stCondLst>
                                  <p:childTnLst>
                                    <p:cmd type="call" cmd="playFrom(0.0)">
                                      <p:cBhvr>
                                        <p:cTn id="6" dur="5920"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checkerboard(across)">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4"/>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81200" y="145859"/>
            <a:ext cx="8229600" cy="1143000"/>
          </a:xfrm>
        </p:spPr>
        <p:txBody>
          <a:bodyPr>
            <a:normAutofit fontScale="90000"/>
          </a:bodyPr>
          <a:lstStyle/>
          <a:p>
            <a:pPr algn="ctr"/>
            <a:r>
              <a:rPr lang="fr-FR" b="1" dirty="0">
                <a:solidFill>
                  <a:srgbClr val="FF0000"/>
                </a:solidFill>
                <a:latin typeface="+mn-lt"/>
              </a:rPr>
              <a:t>SWE: Palper les nodules a distance</a:t>
            </a:r>
            <a:br>
              <a:rPr lang="fr-FR" b="1" dirty="0">
                <a:solidFill>
                  <a:srgbClr val="FF0000"/>
                </a:solidFill>
              </a:rPr>
            </a:br>
            <a:r>
              <a:rPr lang="fr-FR" sz="3600" dirty="0" err="1">
                <a:solidFill>
                  <a:srgbClr val="FF0000"/>
                </a:solidFill>
                <a:latin typeface="+mn-lt"/>
              </a:rPr>
              <a:t>Shear</a:t>
            </a:r>
            <a:r>
              <a:rPr lang="fr-FR" sz="3600" dirty="0">
                <a:solidFill>
                  <a:srgbClr val="FF0000"/>
                </a:solidFill>
                <a:latin typeface="+mn-lt"/>
              </a:rPr>
              <a:t> </a:t>
            </a:r>
            <a:r>
              <a:rPr lang="fr-FR" sz="3600" dirty="0" err="1">
                <a:solidFill>
                  <a:srgbClr val="FF0000"/>
                </a:solidFill>
                <a:latin typeface="+mn-lt"/>
              </a:rPr>
              <a:t>Wave</a:t>
            </a:r>
            <a:r>
              <a:rPr lang="fr-FR" sz="3600" dirty="0">
                <a:solidFill>
                  <a:srgbClr val="FF0000"/>
                </a:solidFill>
                <a:latin typeface="+mn-lt"/>
              </a:rPr>
              <a:t> </a:t>
            </a:r>
            <a:r>
              <a:rPr lang="fr-FR" sz="3600" dirty="0" err="1">
                <a:solidFill>
                  <a:srgbClr val="FF0000"/>
                </a:solidFill>
                <a:latin typeface="+mn-lt"/>
              </a:rPr>
              <a:t>Elastography</a:t>
            </a:r>
            <a:endParaRPr lang="fr-FR" sz="3600" dirty="0">
              <a:solidFill>
                <a:srgbClr val="FF0000"/>
              </a:solidFill>
              <a:latin typeface="+mn-lt"/>
            </a:endParaRPr>
          </a:p>
        </p:txBody>
      </p:sp>
      <p:pic>
        <p:nvPicPr>
          <p:cNvPr id="4" name="Espace réservé du contenu 3"/>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1631474" y="2037875"/>
            <a:ext cx="4351338" cy="3263503"/>
          </a:xfrm>
        </p:spPr>
      </p:pic>
      <p:pic>
        <p:nvPicPr>
          <p:cNvPr id="5" name="Espace réservé du contenu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0" y="2037875"/>
            <a:ext cx="4351338" cy="3263503"/>
          </a:xfrm>
          <a:prstGeom prst="rect">
            <a:avLst/>
          </a:prstGeom>
        </p:spPr>
      </p:pic>
      <p:sp>
        <p:nvSpPr>
          <p:cNvPr id="6" name="ZoneTexte 5"/>
          <p:cNvSpPr txBox="1"/>
          <p:nvPr/>
        </p:nvSpPr>
        <p:spPr>
          <a:xfrm>
            <a:off x="2175213" y="1563502"/>
            <a:ext cx="3263861" cy="395365"/>
          </a:xfrm>
          <a:prstGeom prst="rect">
            <a:avLst/>
          </a:prstGeom>
          <a:noFill/>
        </p:spPr>
        <p:txBody>
          <a:bodyPr wrap="square" rtlCol="0">
            <a:spAutoFit/>
          </a:bodyPr>
          <a:lstStyle/>
          <a:p>
            <a:pPr algn="ctr"/>
            <a:r>
              <a:rPr lang="fr-FR" sz="1969" dirty="0">
                <a:solidFill>
                  <a:srgbClr val="141313"/>
                </a:solidFill>
              </a:rPr>
              <a:t>Echographie classique</a:t>
            </a:r>
          </a:p>
        </p:txBody>
      </p:sp>
      <p:sp>
        <p:nvSpPr>
          <p:cNvPr id="7" name="ZoneTexte 6"/>
          <p:cNvSpPr txBox="1"/>
          <p:nvPr/>
        </p:nvSpPr>
        <p:spPr>
          <a:xfrm>
            <a:off x="5856476" y="1563502"/>
            <a:ext cx="3263861" cy="395365"/>
          </a:xfrm>
          <a:prstGeom prst="rect">
            <a:avLst/>
          </a:prstGeom>
          <a:noFill/>
        </p:spPr>
        <p:txBody>
          <a:bodyPr wrap="square" rtlCol="0">
            <a:spAutoFit/>
          </a:bodyPr>
          <a:lstStyle/>
          <a:p>
            <a:pPr algn="ctr"/>
            <a:r>
              <a:rPr lang="fr-FR" sz="1969" dirty="0">
                <a:solidFill>
                  <a:srgbClr val="C00000"/>
                </a:solidFill>
              </a:rPr>
              <a:t>Echographie Ultrarapide</a:t>
            </a:r>
          </a:p>
        </p:txBody>
      </p:sp>
      <p:sp>
        <p:nvSpPr>
          <p:cNvPr id="8" name="ZoneTexte 7"/>
          <p:cNvSpPr txBox="1"/>
          <p:nvPr/>
        </p:nvSpPr>
        <p:spPr>
          <a:xfrm>
            <a:off x="2205889" y="5407958"/>
            <a:ext cx="3233185" cy="851003"/>
          </a:xfrm>
          <a:prstGeom prst="rect">
            <a:avLst/>
          </a:prstGeom>
          <a:noFill/>
          <a:ln w="12700"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5719" tIns="35719" rIns="35719" bIns="35719" numCol="1" spcCol="38100" rtlCol="0" anchor="ctr">
            <a:spAutoFit/>
          </a:bodyPr>
          <a:lstStyle/>
          <a:p>
            <a:pPr algn="ctr" defTabSz="410751" latinLnBrk="1" hangingPunct="0"/>
            <a:r>
              <a:rPr lang="fr-FR" sz="1687" dirty="0" err="1">
                <a:solidFill>
                  <a:srgbClr val="141313"/>
                </a:solidFill>
                <a:latin typeface="Helvetica Neue Light"/>
                <a:ea typeface="Helvetica Neue Light"/>
                <a:cs typeface="Helvetica Neue Light"/>
                <a:sym typeface="Helvetica Neue Light"/>
              </a:rPr>
              <a:t>Lesion</a:t>
            </a:r>
            <a:r>
              <a:rPr lang="fr-FR" sz="1687" dirty="0">
                <a:solidFill>
                  <a:srgbClr val="141313"/>
                </a:solidFill>
                <a:latin typeface="Helvetica Neue Light"/>
                <a:ea typeface="Helvetica Neue Light"/>
                <a:cs typeface="Helvetica Neue Light"/>
                <a:sym typeface="Helvetica Neue Light"/>
              </a:rPr>
              <a:t> du Sein </a:t>
            </a:r>
            <a:r>
              <a:rPr lang="fr-FR" sz="1687" dirty="0" err="1">
                <a:solidFill>
                  <a:srgbClr val="141313"/>
                </a:solidFill>
                <a:latin typeface="Helvetica Neue Light"/>
                <a:ea typeface="Helvetica Neue Light"/>
                <a:cs typeface="Helvetica Neue Light"/>
                <a:sym typeface="Helvetica Neue Light"/>
              </a:rPr>
              <a:t>indeterminée</a:t>
            </a:r>
            <a:endParaRPr lang="fr-FR" sz="1687" dirty="0">
              <a:solidFill>
                <a:srgbClr val="141313"/>
              </a:solidFill>
              <a:latin typeface="Helvetica Neue Light"/>
              <a:ea typeface="Helvetica Neue Light"/>
              <a:cs typeface="Helvetica Neue Light"/>
              <a:sym typeface="Helvetica Neue Light"/>
            </a:endParaRPr>
          </a:p>
          <a:p>
            <a:pPr algn="ctr" defTabSz="410751" latinLnBrk="1" hangingPunct="0"/>
            <a:r>
              <a:rPr lang="fr-FR" sz="1687" dirty="0">
                <a:solidFill>
                  <a:srgbClr val="141313"/>
                </a:solidFill>
              </a:rPr>
              <a:t>ACR4 : entre 2 et 95% de chance </a:t>
            </a:r>
          </a:p>
          <a:p>
            <a:pPr algn="ctr" defTabSz="410751" latinLnBrk="1" hangingPunct="0"/>
            <a:r>
              <a:rPr lang="fr-FR" sz="1687" dirty="0">
                <a:solidFill>
                  <a:srgbClr val="141313"/>
                </a:solidFill>
              </a:rPr>
              <a:t>d’être un cancer</a:t>
            </a:r>
            <a:endParaRPr lang="fr-FR" sz="1687" dirty="0">
              <a:solidFill>
                <a:srgbClr val="141313"/>
              </a:solidFill>
              <a:latin typeface="Helvetica Neue Light"/>
              <a:ea typeface="Helvetica Neue Light"/>
              <a:cs typeface="Helvetica Neue Light"/>
              <a:sym typeface="Helvetica Neue Light"/>
            </a:endParaRPr>
          </a:p>
        </p:txBody>
      </p:sp>
      <p:sp>
        <p:nvSpPr>
          <p:cNvPr id="9" name="ZoneTexte 8"/>
          <p:cNvSpPr txBox="1"/>
          <p:nvPr/>
        </p:nvSpPr>
        <p:spPr>
          <a:xfrm>
            <a:off x="6870462" y="5431285"/>
            <a:ext cx="3293569" cy="591380"/>
          </a:xfrm>
          <a:prstGeom prst="rect">
            <a:avLst/>
          </a:prstGeom>
          <a:noFill/>
          <a:ln w="12700"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5719" tIns="35719" rIns="35719" bIns="35719" numCol="1" spcCol="38100" rtlCol="0" anchor="ctr">
            <a:spAutoFit/>
          </a:bodyPr>
          <a:lstStyle/>
          <a:p>
            <a:pPr algn="ctr" defTabSz="410751" latinLnBrk="1" hangingPunct="0"/>
            <a:r>
              <a:rPr lang="fr-FR" sz="1687" dirty="0">
                <a:solidFill>
                  <a:srgbClr val="141313"/>
                </a:solidFill>
                <a:latin typeface="Helvetica Neue Light"/>
                <a:ea typeface="Helvetica Neue Light"/>
                <a:cs typeface="Helvetica Neue Light"/>
                <a:sym typeface="Helvetica Neue Light"/>
              </a:rPr>
              <a:t>Caractérisation immédiate grâce à l’imagerie ultrarapide de dureté</a:t>
            </a:r>
          </a:p>
        </p:txBody>
      </p:sp>
    </p:spTree>
    <p:extLst>
      <p:ext uri="{BB962C8B-B14F-4D97-AF65-F5344CB8AC3E}">
        <p14:creationId xmlns:p14="http://schemas.microsoft.com/office/powerpoint/2010/main" val="389813418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1558926" y="706439"/>
            <a:ext cx="3203575" cy="2293937"/>
            <a:chOff x="216" y="263"/>
            <a:chExt cx="2018" cy="1445"/>
          </a:xfrm>
        </p:grpSpPr>
        <p:pic>
          <p:nvPicPr>
            <p:cNvPr id="53268" name="Image 8"/>
            <p:cNvPicPr>
              <a:picLocks noChangeAspect="1"/>
            </p:cNvPicPr>
            <p:nvPr/>
          </p:nvPicPr>
          <p:blipFill>
            <a:blip r:embed="rId3">
              <a:extLst>
                <a:ext uri="{28A0092B-C50C-407E-A947-70E740481C1C}">
                  <a14:useLocalDpi xmlns:a14="http://schemas.microsoft.com/office/drawing/2010/main" val="0"/>
                </a:ext>
              </a:extLst>
            </a:blip>
            <a:srcRect l="900" t="2814" r="8281"/>
            <a:stretch>
              <a:fillRect/>
            </a:stretch>
          </p:blipFill>
          <p:spPr bwMode="auto">
            <a:xfrm>
              <a:off x="216" y="263"/>
              <a:ext cx="2018" cy="1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9" name="Text Box 4"/>
            <p:cNvSpPr txBox="1">
              <a:spLocks noChangeArrowheads="1"/>
            </p:cNvSpPr>
            <p:nvPr/>
          </p:nvSpPr>
          <p:spPr bwMode="auto">
            <a:xfrm>
              <a:off x="444" y="1514"/>
              <a:ext cx="162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eaLnBrk="1" hangingPunct="1"/>
              <a:r>
                <a:rPr lang="fr-FR" altLang="fr-FR" sz="1400">
                  <a:cs typeface="Arial" panose="020B0604020202020204" pitchFamily="34" charset="0"/>
                </a:rPr>
                <a:t>Liver Cholangitis carcinoma</a:t>
              </a:r>
            </a:p>
          </p:txBody>
        </p:sp>
      </p:grpSp>
      <p:grpSp>
        <p:nvGrpSpPr>
          <p:cNvPr id="53251" name="Group 5"/>
          <p:cNvGrpSpPr>
            <a:grpSpLocks/>
          </p:cNvGrpSpPr>
          <p:nvPr/>
        </p:nvGrpSpPr>
        <p:grpSpPr bwMode="auto">
          <a:xfrm>
            <a:off x="1892301" y="3268664"/>
            <a:ext cx="2606675" cy="3043237"/>
            <a:chOff x="171" y="1888"/>
            <a:chExt cx="1642" cy="1917"/>
          </a:xfrm>
        </p:grpSpPr>
        <p:pic>
          <p:nvPicPr>
            <p:cNvPr id="53266" name="Espace réservé du contenu 6" descr="elasto_kidney_greffon.jpg"/>
            <p:cNvPicPr>
              <a:picLocks noChangeAspect="1"/>
            </p:cNvPicPr>
            <p:nvPr/>
          </p:nvPicPr>
          <p:blipFill>
            <a:blip r:embed="rId4">
              <a:extLst>
                <a:ext uri="{28A0092B-C50C-407E-A947-70E740481C1C}">
                  <a14:useLocalDpi xmlns:a14="http://schemas.microsoft.com/office/drawing/2010/main" val="0"/>
                </a:ext>
              </a:extLst>
            </a:blip>
            <a:srcRect l="24886"/>
            <a:stretch>
              <a:fillRect/>
            </a:stretch>
          </p:blipFill>
          <p:spPr bwMode="auto">
            <a:xfrm>
              <a:off x="171" y="1888"/>
              <a:ext cx="1642" cy="1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7" name="Text Box 7"/>
            <p:cNvSpPr txBox="1">
              <a:spLocks noChangeArrowheads="1"/>
            </p:cNvSpPr>
            <p:nvPr/>
          </p:nvSpPr>
          <p:spPr bwMode="auto">
            <a:xfrm>
              <a:off x="415" y="3611"/>
              <a:ext cx="122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eaLnBrk="1" hangingPunct="1"/>
              <a:r>
                <a:rPr lang="fr-FR" altLang="fr-FR" sz="1400">
                  <a:cs typeface="Arial" panose="020B0604020202020204" pitchFamily="34" charset="0"/>
                </a:rPr>
                <a:t>Transplanted Kidney</a:t>
              </a:r>
            </a:p>
          </p:txBody>
        </p:sp>
      </p:grpSp>
      <p:grpSp>
        <p:nvGrpSpPr>
          <p:cNvPr id="53252" name="Group 8"/>
          <p:cNvGrpSpPr>
            <a:grpSpLocks/>
          </p:cNvGrpSpPr>
          <p:nvPr/>
        </p:nvGrpSpPr>
        <p:grpSpPr bwMode="auto">
          <a:xfrm>
            <a:off x="4800601" y="3692525"/>
            <a:ext cx="2879725" cy="2332038"/>
            <a:chOff x="2048" y="2219"/>
            <a:chExt cx="1814" cy="1469"/>
          </a:xfrm>
        </p:grpSpPr>
        <p:pic>
          <p:nvPicPr>
            <p:cNvPr id="53264" name="Espace réservé du contenu 3" descr="tendon.jpg"/>
            <p:cNvPicPr>
              <a:picLocks noChangeAspect="1"/>
            </p:cNvPicPr>
            <p:nvPr/>
          </p:nvPicPr>
          <p:blipFill>
            <a:blip r:embed="rId5">
              <a:extLst>
                <a:ext uri="{28A0092B-C50C-407E-A947-70E740481C1C}">
                  <a14:useLocalDpi xmlns:a14="http://schemas.microsoft.com/office/drawing/2010/main" val="0"/>
                </a:ext>
              </a:extLst>
            </a:blip>
            <a:srcRect t="3412"/>
            <a:stretch>
              <a:fillRect/>
            </a:stretch>
          </p:blipFill>
          <p:spPr bwMode="auto">
            <a:xfrm>
              <a:off x="2048" y="2219"/>
              <a:ext cx="1814" cy="1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5" name="Text Box 10"/>
            <p:cNvSpPr txBox="1">
              <a:spLocks noChangeArrowheads="1"/>
            </p:cNvSpPr>
            <p:nvPr/>
          </p:nvSpPr>
          <p:spPr bwMode="auto">
            <a:xfrm>
              <a:off x="2605" y="3494"/>
              <a:ext cx="104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eaLnBrk="1" hangingPunct="1"/>
              <a:r>
                <a:rPr lang="fr-FR" altLang="fr-FR" sz="1400">
                  <a:cs typeface="Arial" panose="020B0604020202020204" pitchFamily="34" charset="0"/>
                </a:rPr>
                <a:t>Tendon Elasticity</a:t>
              </a:r>
            </a:p>
          </p:txBody>
        </p:sp>
      </p:grpSp>
      <p:grpSp>
        <p:nvGrpSpPr>
          <p:cNvPr id="53253" name="Group 11"/>
          <p:cNvGrpSpPr>
            <a:grpSpLocks/>
          </p:cNvGrpSpPr>
          <p:nvPr/>
        </p:nvGrpSpPr>
        <p:grpSpPr bwMode="auto">
          <a:xfrm>
            <a:off x="4943476" y="671513"/>
            <a:ext cx="2151063" cy="2832100"/>
            <a:chOff x="2533" y="207"/>
            <a:chExt cx="1355" cy="1784"/>
          </a:xfrm>
        </p:grpSpPr>
        <p:pic>
          <p:nvPicPr>
            <p:cNvPr id="53262" name="Picture 4"/>
            <p:cNvPicPr>
              <a:picLocks noChangeAspect="1" noChangeArrowheads="1"/>
            </p:cNvPicPr>
            <p:nvPr/>
          </p:nvPicPr>
          <p:blipFill>
            <a:blip r:embed="rId6">
              <a:extLst>
                <a:ext uri="{28A0092B-C50C-407E-A947-70E740481C1C}">
                  <a14:useLocalDpi xmlns:a14="http://schemas.microsoft.com/office/drawing/2010/main" val="0"/>
                </a:ext>
              </a:extLst>
            </a:blip>
            <a:srcRect l="26721" t="6281" r="23409" b="15800"/>
            <a:stretch>
              <a:fillRect/>
            </a:stretch>
          </p:blipFill>
          <p:spPr bwMode="auto">
            <a:xfrm>
              <a:off x="2533" y="207"/>
              <a:ext cx="135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3" name="Text Box 13"/>
            <p:cNvSpPr txBox="1">
              <a:spLocks noChangeArrowheads="1"/>
            </p:cNvSpPr>
            <p:nvPr/>
          </p:nvSpPr>
          <p:spPr bwMode="auto">
            <a:xfrm>
              <a:off x="2741" y="1797"/>
              <a:ext cx="91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eaLnBrk="1" hangingPunct="1"/>
              <a:r>
                <a:rPr lang="fr-FR" altLang="fr-FR" sz="1400">
                  <a:cs typeface="Arial" panose="020B0604020202020204" pitchFamily="34" charset="0"/>
                </a:rPr>
                <a:t>Carotid Plaque</a:t>
              </a:r>
            </a:p>
          </p:txBody>
        </p:sp>
      </p:grpSp>
      <p:grpSp>
        <p:nvGrpSpPr>
          <p:cNvPr id="53254" name="Group 17"/>
          <p:cNvGrpSpPr>
            <a:grpSpLocks/>
          </p:cNvGrpSpPr>
          <p:nvPr/>
        </p:nvGrpSpPr>
        <p:grpSpPr bwMode="auto">
          <a:xfrm>
            <a:off x="7953375" y="3840163"/>
            <a:ext cx="2541588" cy="3098800"/>
            <a:chOff x="4050" y="2411"/>
            <a:chExt cx="1601" cy="1952"/>
          </a:xfrm>
        </p:grpSpPr>
        <p:pic>
          <p:nvPicPr>
            <p:cNvPr id="53259" name="Picture 18" descr="ScreenShot0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31" y="3243"/>
              <a:ext cx="1432" cy="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60" name="Picture 19" descr="ScreenShot03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31" y="2411"/>
              <a:ext cx="1430" cy="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1" name="Text Box 20"/>
            <p:cNvSpPr txBox="1">
              <a:spLocks noChangeArrowheads="1"/>
            </p:cNvSpPr>
            <p:nvPr/>
          </p:nvSpPr>
          <p:spPr bwMode="auto">
            <a:xfrm>
              <a:off x="4050" y="4033"/>
              <a:ext cx="160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algn="ctr" eaLnBrk="1" hangingPunct="1"/>
              <a:r>
                <a:rPr lang="fr-FR" altLang="fr-FR" sz="1400">
                  <a:cs typeface="Arial" panose="020B0604020202020204" pitchFamily="34" charset="0"/>
                </a:rPr>
                <a:t>Gastrocnemius and Soleus </a:t>
              </a:r>
            </a:p>
            <a:p>
              <a:pPr algn="ctr" eaLnBrk="1" hangingPunct="1"/>
              <a:r>
                <a:rPr lang="fr-FR" altLang="fr-FR" sz="1400">
                  <a:cs typeface="Arial" panose="020B0604020202020204" pitchFamily="34" charset="0"/>
                </a:rPr>
                <a:t>Contraction </a:t>
              </a:r>
            </a:p>
          </p:txBody>
        </p:sp>
      </p:grpSp>
      <p:sp>
        <p:nvSpPr>
          <p:cNvPr id="40968" name="Text Box 21"/>
          <p:cNvSpPr txBox="1">
            <a:spLocks noChangeArrowheads="1"/>
          </p:cNvSpPr>
          <p:nvPr/>
        </p:nvSpPr>
        <p:spPr bwMode="auto">
          <a:xfrm>
            <a:off x="3575720" y="-99392"/>
            <a:ext cx="515519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defRPr/>
            </a:pPr>
            <a:r>
              <a:rPr lang="fr-FR" sz="4400" b="1" dirty="0">
                <a:solidFill>
                  <a:srgbClr val="FF0000"/>
                </a:solidFill>
                <a:latin typeface="+mn-lt"/>
              </a:rPr>
              <a:t>D’autres Applications</a:t>
            </a:r>
            <a:endParaRPr lang="fr-FR" sz="4400" b="1" dirty="0">
              <a:solidFill>
                <a:srgbClr val="FF0000"/>
              </a:solidFill>
            </a:endParaRPr>
          </a:p>
        </p:txBody>
      </p:sp>
      <p:pic>
        <p:nvPicPr>
          <p:cNvPr id="53256" name="Picture 22" descr="supersonic"/>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75275" y="6040438"/>
            <a:ext cx="1339850" cy="81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7" name="Espace réservé du contenu 3" descr="5 SWE 2010_03_01_105021_626_2.jpg"/>
          <p:cNvPicPr>
            <a:picLocks noGrp="1" noChangeAspect="1"/>
          </p:cNvPicPr>
          <p:nvPr>
            <p:ph idx="1"/>
          </p:nvPr>
        </p:nvPicPr>
        <p:blipFill>
          <a:blip r:embed="rId10">
            <a:extLst>
              <a:ext uri="{28A0092B-C50C-407E-A947-70E740481C1C}">
                <a14:useLocalDpi xmlns:a14="http://schemas.microsoft.com/office/drawing/2010/main" val="0"/>
              </a:ext>
            </a:extLst>
          </a:blip>
          <a:srcRect b="6706"/>
          <a:stretch>
            <a:fillRect/>
          </a:stretch>
        </p:blipFill>
        <p:spPr bwMode="auto">
          <a:xfrm>
            <a:off x="7248526" y="668338"/>
            <a:ext cx="3641725" cy="27606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8" name="ZoneTexte 7"/>
          <p:cNvSpPr txBox="1">
            <a:spLocks noChangeArrowheads="1"/>
          </p:cNvSpPr>
          <p:nvPr/>
        </p:nvSpPr>
        <p:spPr bwMode="auto">
          <a:xfrm>
            <a:off x="8543925" y="3500439"/>
            <a:ext cx="901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chemeClr val="tx1"/>
                </a:solidFill>
                <a:latin typeface="Arial" panose="020B0604020202020204" pitchFamily="34" charset="0"/>
              </a:defRPr>
            </a:lvl1pPr>
            <a:lvl2pPr marL="742950" indent="-285750">
              <a:defRPr b="1">
                <a:solidFill>
                  <a:schemeClr val="tx1"/>
                </a:solidFill>
                <a:latin typeface="Arial" panose="020B0604020202020204" pitchFamily="34" charset="0"/>
              </a:defRPr>
            </a:lvl2pPr>
            <a:lvl3pPr marL="1143000" indent="-228600">
              <a:defRPr b="1">
                <a:solidFill>
                  <a:schemeClr val="tx1"/>
                </a:solidFill>
                <a:latin typeface="Arial" panose="020B0604020202020204" pitchFamily="34" charset="0"/>
              </a:defRPr>
            </a:lvl3pPr>
            <a:lvl4pPr marL="1600200" indent="-228600">
              <a:defRPr b="1">
                <a:solidFill>
                  <a:schemeClr val="tx1"/>
                </a:solidFill>
                <a:latin typeface="Arial" panose="020B0604020202020204" pitchFamily="34" charset="0"/>
              </a:defRPr>
            </a:lvl4pPr>
            <a:lvl5pPr marL="2057400" indent="-22860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eaLnBrk="1" hangingPunct="1"/>
            <a:r>
              <a:rPr lang="fr-FR" altLang="fr-FR" sz="1400">
                <a:cs typeface="Arial" panose="020B0604020202020204" pitchFamily="34" charset="0"/>
              </a:rPr>
              <a:t>Prostate</a:t>
            </a:r>
            <a:endParaRPr lang="en-US" altLang="fr-FR" sz="1400">
              <a:cs typeface="Arial" panose="020B0604020202020204" pitchFamily="34" charset="0"/>
            </a:endParaRPr>
          </a:p>
        </p:txBody>
      </p:sp>
    </p:spTree>
    <p:extLst>
      <p:ext uri="{BB962C8B-B14F-4D97-AF65-F5344CB8AC3E}">
        <p14:creationId xmlns:p14="http://schemas.microsoft.com/office/powerpoint/2010/main" val="32735726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p:cNvPicPr>
            <a:picLocks noChangeAspect="1"/>
          </p:cNvPicPr>
          <p:nvPr/>
        </p:nvPicPr>
        <p:blipFill rotWithShape="1">
          <a:blip r:embed="rId2"/>
          <a:srcRect t="23531" b="4702"/>
          <a:stretch/>
        </p:blipFill>
        <p:spPr>
          <a:xfrm>
            <a:off x="2071937" y="4941169"/>
            <a:ext cx="1174447" cy="1258785"/>
          </a:xfrm>
          <a:prstGeom prst="rect">
            <a:avLst/>
          </a:prstGeom>
        </p:spPr>
      </p:pic>
      <p:pic>
        <p:nvPicPr>
          <p:cNvPr id="3" name="Image 2"/>
          <p:cNvPicPr>
            <a:picLocks noChangeAspect="1"/>
          </p:cNvPicPr>
          <p:nvPr/>
        </p:nvPicPr>
        <p:blipFill rotWithShape="1">
          <a:blip r:embed="rId2"/>
          <a:srcRect t="23531" b="4702"/>
          <a:stretch/>
        </p:blipFill>
        <p:spPr>
          <a:xfrm>
            <a:off x="1919537" y="2204865"/>
            <a:ext cx="1174447" cy="1258785"/>
          </a:xfrm>
          <a:prstGeom prst="rect">
            <a:avLst/>
          </a:prstGeom>
        </p:spPr>
      </p:pic>
      <p:sp>
        <p:nvSpPr>
          <p:cNvPr id="4" name="Text Box 5"/>
          <p:cNvSpPr txBox="1">
            <a:spLocks noChangeArrowheads="1"/>
          </p:cNvSpPr>
          <p:nvPr/>
        </p:nvSpPr>
        <p:spPr bwMode="auto">
          <a:xfrm>
            <a:off x="9398000" y="5924550"/>
            <a:ext cx="10350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936" tIns="41468" rIns="82936" bIns="41468" anchor="ct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endParaRPr lang="en-US" sz="1800"/>
          </a:p>
        </p:txBody>
      </p:sp>
      <p:sp>
        <p:nvSpPr>
          <p:cNvPr id="5" name="Line 1858"/>
          <p:cNvSpPr>
            <a:spLocks noChangeShapeType="1"/>
          </p:cNvSpPr>
          <p:nvPr/>
        </p:nvSpPr>
        <p:spPr bwMode="auto">
          <a:xfrm flipV="1">
            <a:off x="2270125" y="1366838"/>
            <a:ext cx="57150" cy="55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82936" tIns="41468" rIns="82936" bIns="41468"/>
          <a:lstStyle/>
          <a:p>
            <a:endParaRPr lang="en-US"/>
          </a:p>
        </p:txBody>
      </p:sp>
      <p:grpSp>
        <p:nvGrpSpPr>
          <p:cNvPr id="6" name="Groupe 965"/>
          <p:cNvGrpSpPr>
            <a:grpSpLocks/>
          </p:cNvGrpSpPr>
          <p:nvPr/>
        </p:nvGrpSpPr>
        <p:grpSpPr bwMode="auto">
          <a:xfrm>
            <a:off x="3165475" y="1335088"/>
            <a:ext cx="2014538" cy="1879600"/>
            <a:chOff x="1809261" y="1922449"/>
            <a:chExt cx="2221468" cy="2072115"/>
          </a:xfrm>
        </p:grpSpPr>
        <p:grpSp>
          <p:nvGrpSpPr>
            <p:cNvPr id="7" name="Group 1867"/>
            <p:cNvGrpSpPr>
              <a:grpSpLocks/>
            </p:cNvGrpSpPr>
            <p:nvPr/>
          </p:nvGrpSpPr>
          <p:grpSpPr bwMode="auto">
            <a:xfrm>
              <a:off x="1957815" y="1922449"/>
              <a:ext cx="2072914" cy="2072098"/>
              <a:chOff x="1655" y="1383"/>
              <a:chExt cx="2286" cy="2461"/>
            </a:xfrm>
          </p:grpSpPr>
          <p:grpSp>
            <p:nvGrpSpPr>
              <p:cNvPr id="9" name="Group 1868"/>
              <p:cNvGrpSpPr>
                <a:grpSpLocks/>
              </p:cNvGrpSpPr>
              <p:nvPr/>
            </p:nvGrpSpPr>
            <p:grpSpPr bwMode="auto">
              <a:xfrm>
                <a:off x="1655" y="1383"/>
                <a:ext cx="860" cy="816"/>
                <a:chOff x="1791" y="2341"/>
                <a:chExt cx="860" cy="816"/>
              </a:xfrm>
            </p:grpSpPr>
            <p:pic>
              <p:nvPicPr>
                <p:cNvPr id="103" name="Picture 186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1" y="2341"/>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04" name="Rectangle 1870"/>
                <p:cNvSpPr>
                  <a:spLocks noChangeArrowheads="1"/>
                </p:cNvSpPr>
                <p:nvPr/>
              </p:nvSpPr>
              <p:spPr bwMode="auto">
                <a:xfrm>
                  <a:off x="1791" y="234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0" name="Group 1871"/>
              <p:cNvGrpSpPr>
                <a:grpSpLocks/>
              </p:cNvGrpSpPr>
              <p:nvPr/>
            </p:nvGrpSpPr>
            <p:grpSpPr bwMode="auto">
              <a:xfrm>
                <a:off x="1701" y="1438"/>
                <a:ext cx="860" cy="816"/>
                <a:chOff x="1791" y="2341"/>
                <a:chExt cx="860" cy="816"/>
              </a:xfrm>
            </p:grpSpPr>
            <p:pic>
              <p:nvPicPr>
                <p:cNvPr id="101" name="Picture 18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1" y="2341"/>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02" name="Rectangle 1873"/>
                <p:cNvSpPr>
                  <a:spLocks noChangeArrowheads="1"/>
                </p:cNvSpPr>
                <p:nvPr/>
              </p:nvSpPr>
              <p:spPr bwMode="auto">
                <a:xfrm>
                  <a:off x="1791" y="234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1" name="Group 1874"/>
              <p:cNvGrpSpPr>
                <a:grpSpLocks/>
              </p:cNvGrpSpPr>
              <p:nvPr/>
            </p:nvGrpSpPr>
            <p:grpSpPr bwMode="auto">
              <a:xfrm>
                <a:off x="1749" y="1499"/>
                <a:ext cx="860" cy="816"/>
                <a:chOff x="1791" y="2341"/>
                <a:chExt cx="860" cy="816"/>
              </a:xfrm>
            </p:grpSpPr>
            <p:pic>
              <p:nvPicPr>
                <p:cNvPr id="99" name="Picture 187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1" y="2341"/>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00" name="Rectangle 1876"/>
                <p:cNvSpPr>
                  <a:spLocks noChangeArrowheads="1"/>
                </p:cNvSpPr>
                <p:nvPr/>
              </p:nvSpPr>
              <p:spPr bwMode="auto">
                <a:xfrm>
                  <a:off x="1791" y="234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2" name="Group 1877"/>
              <p:cNvGrpSpPr>
                <a:grpSpLocks/>
              </p:cNvGrpSpPr>
              <p:nvPr/>
            </p:nvGrpSpPr>
            <p:grpSpPr bwMode="auto">
              <a:xfrm>
                <a:off x="1797" y="1550"/>
                <a:ext cx="860" cy="816"/>
                <a:chOff x="1791" y="2341"/>
                <a:chExt cx="860" cy="816"/>
              </a:xfrm>
            </p:grpSpPr>
            <p:pic>
              <p:nvPicPr>
                <p:cNvPr id="97" name="Picture 18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1" y="2341"/>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8" name="Rectangle 1879"/>
                <p:cNvSpPr>
                  <a:spLocks noChangeArrowheads="1"/>
                </p:cNvSpPr>
                <p:nvPr/>
              </p:nvSpPr>
              <p:spPr bwMode="auto">
                <a:xfrm>
                  <a:off x="1791" y="234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3" name="Group 1880"/>
              <p:cNvGrpSpPr>
                <a:grpSpLocks/>
              </p:cNvGrpSpPr>
              <p:nvPr/>
            </p:nvGrpSpPr>
            <p:grpSpPr bwMode="auto">
              <a:xfrm>
                <a:off x="1842" y="1604"/>
                <a:ext cx="860" cy="816"/>
                <a:chOff x="2154" y="3158"/>
                <a:chExt cx="860" cy="816"/>
              </a:xfrm>
            </p:grpSpPr>
            <p:pic>
              <p:nvPicPr>
                <p:cNvPr id="95" name="Picture 188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2" y="3158"/>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6" name="Rectangle 1882"/>
                <p:cNvSpPr>
                  <a:spLocks noChangeArrowheads="1"/>
                </p:cNvSpPr>
                <p:nvPr/>
              </p:nvSpPr>
              <p:spPr bwMode="auto">
                <a:xfrm>
                  <a:off x="2154" y="315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4" name="Group 1883"/>
              <p:cNvGrpSpPr>
                <a:grpSpLocks/>
              </p:cNvGrpSpPr>
              <p:nvPr/>
            </p:nvGrpSpPr>
            <p:grpSpPr bwMode="auto">
              <a:xfrm>
                <a:off x="1892" y="1661"/>
                <a:ext cx="860" cy="816"/>
                <a:chOff x="2154" y="3158"/>
                <a:chExt cx="860" cy="816"/>
              </a:xfrm>
            </p:grpSpPr>
            <p:pic>
              <p:nvPicPr>
                <p:cNvPr id="93" name="Picture 188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2" y="3158"/>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4" name="Rectangle 1885"/>
                <p:cNvSpPr>
                  <a:spLocks noChangeArrowheads="1"/>
                </p:cNvSpPr>
                <p:nvPr/>
              </p:nvSpPr>
              <p:spPr bwMode="auto">
                <a:xfrm>
                  <a:off x="2154" y="315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5" name="Group 1886"/>
              <p:cNvGrpSpPr>
                <a:grpSpLocks/>
              </p:cNvGrpSpPr>
              <p:nvPr/>
            </p:nvGrpSpPr>
            <p:grpSpPr bwMode="auto">
              <a:xfrm>
                <a:off x="1931" y="1704"/>
                <a:ext cx="860" cy="816"/>
                <a:chOff x="2154" y="3158"/>
                <a:chExt cx="860" cy="816"/>
              </a:xfrm>
            </p:grpSpPr>
            <p:pic>
              <p:nvPicPr>
                <p:cNvPr id="91" name="Picture 188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2" y="3158"/>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2" name="Rectangle 1888"/>
                <p:cNvSpPr>
                  <a:spLocks noChangeArrowheads="1"/>
                </p:cNvSpPr>
                <p:nvPr/>
              </p:nvSpPr>
              <p:spPr bwMode="auto">
                <a:xfrm>
                  <a:off x="2154" y="315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6" name="Group 1889"/>
              <p:cNvGrpSpPr>
                <a:grpSpLocks/>
              </p:cNvGrpSpPr>
              <p:nvPr/>
            </p:nvGrpSpPr>
            <p:grpSpPr bwMode="auto">
              <a:xfrm>
                <a:off x="1984" y="1764"/>
                <a:ext cx="860" cy="816"/>
                <a:chOff x="2154" y="3158"/>
                <a:chExt cx="860" cy="816"/>
              </a:xfrm>
            </p:grpSpPr>
            <p:pic>
              <p:nvPicPr>
                <p:cNvPr id="89" name="Picture 189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2" y="3158"/>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0" name="Rectangle 1891"/>
                <p:cNvSpPr>
                  <a:spLocks noChangeArrowheads="1"/>
                </p:cNvSpPr>
                <p:nvPr/>
              </p:nvSpPr>
              <p:spPr bwMode="auto">
                <a:xfrm>
                  <a:off x="2154" y="315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7" name="Group 1892"/>
              <p:cNvGrpSpPr>
                <a:grpSpLocks/>
              </p:cNvGrpSpPr>
              <p:nvPr/>
            </p:nvGrpSpPr>
            <p:grpSpPr bwMode="auto">
              <a:xfrm>
                <a:off x="2028" y="1824"/>
                <a:ext cx="860" cy="816"/>
                <a:chOff x="476" y="2795"/>
                <a:chExt cx="860" cy="816"/>
              </a:xfrm>
            </p:grpSpPr>
            <p:pic>
              <p:nvPicPr>
                <p:cNvPr id="87" name="Picture 189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1" y="2795"/>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8" name="Rectangle 1894"/>
                <p:cNvSpPr>
                  <a:spLocks noChangeArrowheads="1"/>
                </p:cNvSpPr>
                <p:nvPr/>
              </p:nvSpPr>
              <p:spPr bwMode="auto">
                <a:xfrm>
                  <a:off x="476"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8" name="Group 1895"/>
              <p:cNvGrpSpPr>
                <a:grpSpLocks/>
              </p:cNvGrpSpPr>
              <p:nvPr/>
            </p:nvGrpSpPr>
            <p:grpSpPr bwMode="auto">
              <a:xfrm>
                <a:off x="2073" y="1864"/>
                <a:ext cx="860" cy="816"/>
                <a:chOff x="476" y="2795"/>
                <a:chExt cx="860" cy="816"/>
              </a:xfrm>
            </p:grpSpPr>
            <p:pic>
              <p:nvPicPr>
                <p:cNvPr id="85" name="Picture 189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1" y="2795"/>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6" name="Rectangle 1897"/>
                <p:cNvSpPr>
                  <a:spLocks noChangeArrowheads="1"/>
                </p:cNvSpPr>
                <p:nvPr/>
              </p:nvSpPr>
              <p:spPr bwMode="auto">
                <a:xfrm>
                  <a:off x="476"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19" name="Group 1898"/>
              <p:cNvGrpSpPr>
                <a:grpSpLocks/>
              </p:cNvGrpSpPr>
              <p:nvPr/>
            </p:nvGrpSpPr>
            <p:grpSpPr bwMode="auto">
              <a:xfrm>
                <a:off x="2115" y="1918"/>
                <a:ext cx="860" cy="816"/>
                <a:chOff x="476" y="2795"/>
                <a:chExt cx="860" cy="816"/>
              </a:xfrm>
            </p:grpSpPr>
            <p:pic>
              <p:nvPicPr>
                <p:cNvPr id="83" name="Picture 189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1" y="2795"/>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4" name="Rectangle 1900"/>
                <p:cNvSpPr>
                  <a:spLocks noChangeArrowheads="1"/>
                </p:cNvSpPr>
                <p:nvPr/>
              </p:nvSpPr>
              <p:spPr bwMode="auto">
                <a:xfrm>
                  <a:off x="476"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0" name="Group 1901"/>
              <p:cNvGrpSpPr>
                <a:grpSpLocks/>
              </p:cNvGrpSpPr>
              <p:nvPr/>
            </p:nvGrpSpPr>
            <p:grpSpPr bwMode="auto">
              <a:xfrm>
                <a:off x="2158" y="1966"/>
                <a:ext cx="860" cy="816"/>
                <a:chOff x="476" y="2795"/>
                <a:chExt cx="860" cy="816"/>
              </a:xfrm>
            </p:grpSpPr>
            <p:pic>
              <p:nvPicPr>
                <p:cNvPr id="81" name="Picture 190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1" y="2795"/>
                  <a:ext cx="109" cy="81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2" name="Rectangle 1903"/>
                <p:cNvSpPr>
                  <a:spLocks noChangeArrowheads="1"/>
                </p:cNvSpPr>
                <p:nvPr/>
              </p:nvSpPr>
              <p:spPr bwMode="auto">
                <a:xfrm>
                  <a:off x="476"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1" name="Group 1904"/>
              <p:cNvGrpSpPr>
                <a:grpSpLocks/>
              </p:cNvGrpSpPr>
              <p:nvPr/>
            </p:nvGrpSpPr>
            <p:grpSpPr bwMode="auto">
              <a:xfrm>
                <a:off x="2203" y="2018"/>
                <a:ext cx="860" cy="816"/>
                <a:chOff x="657" y="2931"/>
                <a:chExt cx="860" cy="816"/>
              </a:xfrm>
            </p:grpSpPr>
            <p:pic>
              <p:nvPicPr>
                <p:cNvPr id="79" name="Picture 190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80" y="2931"/>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Rectangle 1906"/>
                <p:cNvSpPr>
                  <a:spLocks noChangeArrowheads="1"/>
                </p:cNvSpPr>
                <p:nvPr/>
              </p:nvSpPr>
              <p:spPr bwMode="auto">
                <a:xfrm>
                  <a:off x="657" y="293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2" name="Group 1907"/>
              <p:cNvGrpSpPr>
                <a:grpSpLocks/>
              </p:cNvGrpSpPr>
              <p:nvPr/>
            </p:nvGrpSpPr>
            <p:grpSpPr bwMode="auto">
              <a:xfrm>
                <a:off x="2249" y="2070"/>
                <a:ext cx="860" cy="816"/>
                <a:chOff x="657" y="2931"/>
                <a:chExt cx="860" cy="816"/>
              </a:xfrm>
            </p:grpSpPr>
            <p:pic>
              <p:nvPicPr>
                <p:cNvPr id="77" name="Picture 1908"/>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80" y="2931"/>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Rectangle 1909"/>
                <p:cNvSpPr>
                  <a:spLocks noChangeArrowheads="1"/>
                </p:cNvSpPr>
                <p:nvPr/>
              </p:nvSpPr>
              <p:spPr bwMode="auto">
                <a:xfrm>
                  <a:off x="657" y="293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3" name="Group 1910"/>
              <p:cNvGrpSpPr>
                <a:grpSpLocks/>
              </p:cNvGrpSpPr>
              <p:nvPr/>
            </p:nvGrpSpPr>
            <p:grpSpPr bwMode="auto">
              <a:xfrm>
                <a:off x="2302" y="2118"/>
                <a:ext cx="860" cy="816"/>
                <a:chOff x="657" y="2931"/>
                <a:chExt cx="860" cy="816"/>
              </a:xfrm>
            </p:grpSpPr>
            <p:pic>
              <p:nvPicPr>
                <p:cNvPr id="75" name="Picture 191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80" y="2931"/>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Rectangle 1912"/>
                <p:cNvSpPr>
                  <a:spLocks noChangeArrowheads="1"/>
                </p:cNvSpPr>
                <p:nvPr/>
              </p:nvSpPr>
              <p:spPr bwMode="auto">
                <a:xfrm>
                  <a:off x="657" y="293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4" name="Group 1913"/>
              <p:cNvGrpSpPr>
                <a:grpSpLocks/>
              </p:cNvGrpSpPr>
              <p:nvPr/>
            </p:nvGrpSpPr>
            <p:grpSpPr bwMode="auto">
              <a:xfrm>
                <a:off x="2339" y="2178"/>
                <a:ext cx="860" cy="816"/>
                <a:chOff x="657" y="2931"/>
                <a:chExt cx="860" cy="816"/>
              </a:xfrm>
            </p:grpSpPr>
            <p:pic>
              <p:nvPicPr>
                <p:cNvPr id="73" name="Picture 191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80" y="2931"/>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Rectangle 1915"/>
                <p:cNvSpPr>
                  <a:spLocks noChangeArrowheads="1"/>
                </p:cNvSpPr>
                <p:nvPr/>
              </p:nvSpPr>
              <p:spPr bwMode="auto">
                <a:xfrm>
                  <a:off x="657" y="2931"/>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5" name="Group 1916"/>
              <p:cNvGrpSpPr>
                <a:grpSpLocks/>
              </p:cNvGrpSpPr>
              <p:nvPr/>
            </p:nvGrpSpPr>
            <p:grpSpPr bwMode="auto">
              <a:xfrm>
                <a:off x="2385" y="2233"/>
                <a:ext cx="860" cy="816"/>
                <a:chOff x="748" y="2750"/>
                <a:chExt cx="860" cy="816"/>
              </a:xfrm>
            </p:grpSpPr>
            <p:pic>
              <p:nvPicPr>
                <p:cNvPr id="71" name="Picture 1917"/>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78" y="2750"/>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 name="Rectangle 1918"/>
                <p:cNvSpPr>
                  <a:spLocks noChangeArrowheads="1"/>
                </p:cNvSpPr>
                <p:nvPr/>
              </p:nvSpPr>
              <p:spPr bwMode="auto">
                <a:xfrm>
                  <a:off x="748" y="2750"/>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6" name="Group 1919"/>
              <p:cNvGrpSpPr>
                <a:grpSpLocks/>
              </p:cNvGrpSpPr>
              <p:nvPr/>
            </p:nvGrpSpPr>
            <p:grpSpPr bwMode="auto">
              <a:xfrm>
                <a:off x="2440" y="2279"/>
                <a:ext cx="860" cy="816"/>
                <a:chOff x="748" y="2750"/>
                <a:chExt cx="860" cy="816"/>
              </a:xfrm>
            </p:grpSpPr>
            <p:pic>
              <p:nvPicPr>
                <p:cNvPr id="69" name="Picture 192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78" y="2750"/>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1921"/>
                <p:cNvSpPr>
                  <a:spLocks noChangeArrowheads="1"/>
                </p:cNvSpPr>
                <p:nvPr/>
              </p:nvSpPr>
              <p:spPr bwMode="auto">
                <a:xfrm>
                  <a:off x="748" y="2750"/>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7" name="Group 1922"/>
              <p:cNvGrpSpPr>
                <a:grpSpLocks/>
              </p:cNvGrpSpPr>
              <p:nvPr/>
            </p:nvGrpSpPr>
            <p:grpSpPr bwMode="auto">
              <a:xfrm>
                <a:off x="2477" y="2335"/>
                <a:ext cx="860" cy="816"/>
                <a:chOff x="748" y="2750"/>
                <a:chExt cx="860" cy="816"/>
              </a:xfrm>
            </p:grpSpPr>
            <p:pic>
              <p:nvPicPr>
                <p:cNvPr id="67" name="Picture 192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78" y="2750"/>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Rectangle 1924"/>
                <p:cNvSpPr>
                  <a:spLocks noChangeArrowheads="1"/>
                </p:cNvSpPr>
                <p:nvPr/>
              </p:nvSpPr>
              <p:spPr bwMode="auto">
                <a:xfrm>
                  <a:off x="748" y="2750"/>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8" name="Group 1925"/>
              <p:cNvGrpSpPr>
                <a:grpSpLocks/>
              </p:cNvGrpSpPr>
              <p:nvPr/>
            </p:nvGrpSpPr>
            <p:grpSpPr bwMode="auto">
              <a:xfrm>
                <a:off x="2521" y="2381"/>
                <a:ext cx="860" cy="816"/>
                <a:chOff x="748" y="2750"/>
                <a:chExt cx="860" cy="816"/>
              </a:xfrm>
            </p:grpSpPr>
            <p:pic>
              <p:nvPicPr>
                <p:cNvPr id="65" name="Picture 192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78" y="2750"/>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Rectangle 1927"/>
                <p:cNvSpPr>
                  <a:spLocks noChangeArrowheads="1"/>
                </p:cNvSpPr>
                <p:nvPr/>
              </p:nvSpPr>
              <p:spPr bwMode="auto">
                <a:xfrm>
                  <a:off x="748" y="2750"/>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29" name="Group 1928"/>
              <p:cNvGrpSpPr>
                <a:grpSpLocks/>
              </p:cNvGrpSpPr>
              <p:nvPr/>
            </p:nvGrpSpPr>
            <p:grpSpPr bwMode="auto">
              <a:xfrm>
                <a:off x="2566" y="2453"/>
                <a:ext cx="860" cy="816"/>
                <a:chOff x="884" y="2659"/>
                <a:chExt cx="860" cy="816"/>
              </a:xfrm>
            </p:grpSpPr>
            <p:pic>
              <p:nvPicPr>
                <p:cNvPr id="63" name="Picture 192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422" y="2659"/>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Rectangle 1930"/>
                <p:cNvSpPr>
                  <a:spLocks noChangeArrowheads="1"/>
                </p:cNvSpPr>
                <p:nvPr/>
              </p:nvSpPr>
              <p:spPr bwMode="auto">
                <a:xfrm>
                  <a:off x="884" y="2659"/>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0" name="Group 1931"/>
              <p:cNvGrpSpPr>
                <a:grpSpLocks/>
              </p:cNvGrpSpPr>
              <p:nvPr/>
            </p:nvGrpSpPr>
            <p:grpSpPr bwMode="auto">
              <a:xfrm>
                <a:off x="2612" y="2499"/>
                <a:ext cx="860" cy="816"/>
                <a:chOff x="884" y="2659"/>
                <a:chExt cx="860" cy="816"/>
              </a:xfrm>
            </p:grpSpPr>
            <p:pic>
              <p:nvPicPr>
                <p:cNvPr id="61" name="Picture 193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422" y="2659"/>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Rectangle 1933"/>
                <p:cNvSpPr>
                  <a:spLocks noChangeArrowheads="1"/>
                </p:cNvSpPr>
                <p:nvPr/>
              </p:nvSpPr>
              <p:spPr bwMode="auto">
                <a:xfrm>
                  <a:off x="884" y="2659"/>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1" name="Group 1934"/>
              <p:cNvGrpSpPr>
                <a:grpSpLocks/>
              </p:cNvGrpSpPr>
              <p:nvPr/>
            </p:nvGrpSpPr>
            <p:grpSpPr bwMode="auto">
              <a:xfrm>
                <a:off x="2659" y="2547"/>
                <a:ext cx="860" cy="816"/>
                <a:chOff x="884" y="2659"/>
                <a:chExt cx="860" cy="816"/>
              </a:xfrm>
            </p:grpSpPr>
            <p:pic>
              <p:nvPicPr>
                <p:cNvPr id="59" name="Picture 193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422" y="2659"/>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Rectangle 1936"/>
                <p:cNvSpPr>
                  <a:spLocks noChangeArrowheads="1"/>
                </p:cNvSpPr>
                <p:nvPr/>
              </p:nvSpPr>
              <p:spPr bwMode="auto">
                <a:xfrm>
                  <a:off x="884" y="2659"/>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2" name="Group 1937"/>
              <p:cNvGrpSpPr>
                <a:grpSpLocks/>
              </p:cNvGrpSpPr>
              <p:nvPr/>
            </p:nvGrpSpPr>
            <p:grpSpPr bwMode="auto">
              <a:xfrm>
                <a:off x="2704" y="2607"/>
                <a:ext cx="860" cy="816"/>
                <a:chOff x="884" y="2659"/>
                <a:chExt cx="860" cy="816"/>
              </a:xfrm>
            </p:grpSpPr>
            <p:pic>
              <p:nvPicPr>
                <p:cNvPr id="57" name="Picture 193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422" y="2659"/>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Rectangle 1939"/>
                <p:cNvSpPr>
                  <a:spLocks noChangeArrowheads="1"/>
                </p:cNvSpPr>
                <p:nvPr/>
              </p:nvSpPr>
              <p:spPr bwMode="auto">
                <a:xfrm>
                  <a:off x="884" y="2659"/>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3" name="Group 1940"/>
              <p:cNvGrpSpPr>
                <a:grpSpLocks/>
              </p:cNvGrpSpPr>
              <p:nvPr/>
            </p:nvGrpSpPr>
            <p:grpSpPr bwMode="auto">
              <a:xfrm>
                <a:off x="2748" y="2659"/>
                <a:ext cx="860" cy="816"/>
                <a:chOff x="884" y="618"/>
                <a:chExt cx="860" cy="816"/>
              </a:xfrm>
            </p:grpSpPr>
            <p:pic>
              <p:nvPicPr>
                <p:cNvPr id="55" name="Picture 194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9" y="618"/>
                  <a:ext cx="110"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Rectangle 1942"/>
                <p:cNvSpPr>
                  <a:spLocks noChangeArrowheads="1"/>
                </p:cNvSpPr>
                <p:nvPr/>
              </p:nvSpPr>
              <p:spPr bwMode="auto">
                <a:xfrm>
                  <a:off x="884" y="61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4" name="Group 1943"/>
              <p:cNvGrpSpPr>
                <a:grpSpLocks/>
              </p:cNvGrpSpPr>
              <p:nvPr/>
            </p:nvGrpSpPr>
            <p:grpSpPr bwMode="auto">
              <a:xfrm>
                <a:off x="2791" y="2699"/>
                <a:ext cx="860" cy="816"/>
                <a:chOff x="884" y="618"/>
                <a:chExt cx="860" cy="816"/>
              </a:xfrm>
            </p:grpSpPr>
            <p:pic>
              <p:nvPicPr>
                <p:cNvPr id="53" name="Picture 194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9" y="618"/>
                  <a:ext cx="110"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Rectangle 1945"/>
                <p:cNvSpPr>
                  <a:spLocks noChangeArrowheads="1"/>
                </p:cNvSpPr>
                <p:nvPr/>
              </p:nvSpPr>
              <p:spPr bwMode="auto">
                <a:xfrm>
                  <a:off x="884" y="61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5" name="Group 1946"/>
              <p:cNvGrpSpPr>
                <a:grpSpLocks/>
              </p:cNvGrpSpPr>
              <p:nvPr/>
            </p:nvGrpSpPr>
            <p:grpSpPr bwMode="auto">
              <a:xfrm>
                <a:off x="2839" y="2745"/>
                <a:ext cx="860" cy="816"/>
                <a:chOff x="884" y="618"/>
                <a:chExt cx="860" cy="816"/>
              </a:xfrm>
            </p:grpSpPr>
            <p:pic>
              <p:nvPicPr>
                <p:cNvPr id="51" name="Picture 1947"/>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9" y="618"/>
                  <a:ext cx="110"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Rectangle 1948"/>
                <p:cNvSpPr>
                  <a:spLocks noChangeArrowheads="1"/>
                </p:cNvSpPr>
                <p:nvPr/>
              </p:nvSpPr>
              <p:spPr bwMode="auto">
                <a:xfrm>
                  <a:off x="884" y="61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6" name="Group 1949"/>
              <p:cNvGrpSpPr>
                <a:grpSpLocks/>
              </p:cNvGrpSpPr>
              <p:nvPr/>
            </p:nvGrpSpPr>
            <p:grpSpPr bwMode="auto">
              <a:xfrm>
                <a:off x="2884" y="2813"/>
                <a:ext cx="860" cy="816"/>
                <a:chOff x="884" y="618"/>
                <a:chExt cx="860" cy="816"/>
              </a:xfrm>
            </p:grpSpPr>
            <p:pic>
              <p:nvPicPr>
                <p:cNvPr id="49" name="Picture 195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9" y="618"/>
                  <a:ext cx="110"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951"/>
                <p:cNvSpPr>
                  <a:spLocks noChangeArrowheads="1"/>
                </p:cNvSpPr>
                <p:nvPr/>
              </p:nvSpPr>
              <p:spPr bwMode="auto">
                <a:xfrm>
                  <a:off x="884" y="618"/>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7" name="Group 1952"/>
              <p:cNvGrpSpPr>
                <a:grpSpLocks/>
              </p:cNvGrpSpPr>
              <p:nvPr/>
            </p:nvGrpSpPr>
            <p:grpSpPr bwMode="auto">
              <a:xfrm>
                <a:off x="2925" y="2864"/>
                <a:ext cx="862" cy="816"/>
                <a:chOff x="340" y="2795"/>
                <a:chExt cx="862" cy="816"/>
              </a:xfrm>
            </p:grpSpPr>
            <p:pic>
              <p:nvPicPr>
                <p:cNvPr id="47" name="Picture 195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3" y="2795"/>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Rectangle 1954"/>
                <p:cNvSpPr>
                  <a:spLocks noChangeArrowheads="1"/>
                </p:cNvSpPr>
                <p:nvPr/>
              </p:nvSpPr>
              <p:spPr bwMode="auto">
                <a:xfrm>
                  <a:off x="340"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8" name="Group 1955"/>
              <p:cNvGrpSpPr>
                <a:grpSpLocks/>
              </p:cNvGrpSpPr>
              <p:nvPr/>
            </p:nvGrpSpPr>
            <p:grpSpPr bwMode="auto">
              <a:xfrm>
                <a:off x="2971" y="2910"/>
                <a:ext cx="862" cy="816"/>
                <a:chOff x="340" y="2795"/>
                <a:chExt cx="862" cy="816"/>
              </a:xfrm>
            </p:grpSpPr>
            <p:pic>
              <p:nvPicPr>
                <p:cNvPr id="45" name="Picture 1956"/>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3" y="2795"/>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1957"/>
                <p:cNvSpPr>
                  <a:spLocks noChangeArrowheads="1"/>
                </p:cNvSpPr>
                <p:nvPr/>
              </p:nvSpPr>
              <p:spPr bwMode="auto">
                <a:xfrm>
                  <a:off x="340"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39" name="Group 1958"/>
              <p:cNvGrpSpPr>
                <a:grpSpLocks/>
              </p:cNvGrpSpPr>
              <p:nvPr/>
            </p:nvGrpSpPr>
            <p:grpSpPr bwMode="auto">
              <a:xfrm>
                <a:off x="3022" y="2965"/>
                <a:ext cx="862" cy="816"/>
                <a:chOff x="340" y="2795"/>
                <a:chExt cx="862" cy="816"/>
              </a:xfrm>
            </p:grpSpPr>
            <p:pic>
              <p:nvPicPr>
                <p:cNvPr id="43" name="Picture 1959"/>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3" y="2795"/>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Rectangle 1960"/>
                <p:cNvSpPr>
                  <a:spLocks noChangeArrowheads="1"/>
                </p:cNvSpPr>
                <p:nvPr/>
              </p:nvSpPr>
              <p:spPr bwMode="auto">
                <a:xfrm>
                  <a:off x="340"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nvGrpSpPr>
              <p:cNvPr id="40" name="Group 1961"/>
              <p:cNvGrpSpPr>
                <a:grpSpLocks/>
              </p:cNvGrpSpPr>
              <p:nvPr/>
            </p:nvGrpSpPr>
            <p:grpSpPr bwMode="auto">
              <a:xfrm>
                <a:off x="3079" y="3028"/>
                <a:ext cx="862" cy="816"/>
                <a:chOff x="340" y="2795"/>
                <a:chExt cx="862" cy="816"/>
              </a:xfrm>
            </p:grpSpPr>
            <p:pic>
              <p:nvPicPr>
                <p:cNvPr id="41" name="Picture 196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93" y="2795"/>
                  <a:ext cx="109"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Rectangle 1963"/>
                <p:cNvSpPr>
                  <a:spLocks noChangeArrowheads="1"/>
                </p:cNvSpPr>
                <p:nvPr/>
              </p:nvSpPr>
              <p:spPr bwMode="auto">
                <a:xfrm>
                  <a:off x="340" y="2795"/>
                  <a:ext cx="860" cy="8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z="1100">
                    <a:latin typeface="Calibri" pitchFamily="34" charset="0"/>
                  </a:endParaRPr>
                </a:p>
              </p:txBody>
            </p:sp>
          </p:grpSp>
        </p:grpSp>
        <p:sp>
          <p:nvSpPr>
            <p:cNvPr id="8" name="Line 2013"/>
            <p:cNvSpPr>
              <a:spLocks noChangeShapeType="1"/>
            </p:cNvSpPr>
            <p:nvPr/>
          </p:nvSpPr>
          <p:spPr bwMode="auto">
            <a:xfrm>
              <a:off x="1809261" y="2646664"/>
              <a:ext cx="1270721" cy="13479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105" name="TextBox 928"/>
          <p:cNvSpPr txBox="1">
            <a:spLocks noChangeArrowheads="1"/>
          </p:cNvSpPr>
          <p:nvPr/>
        </p:nvSpPr>
        <p:spPr bwMode="auto">
          <a:xfrm>
            <a:off x="1775657" y="949246"/>
            <a:ext cx="4608375" cy="391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fr-FR" sz="2000" dirty="0"/>
              <a:t>Imagerie Doppler Conventionnelle</a:t>
            </a:r>
          </a:p>
        </p:txBody>
      </p:sp>
      <p:sp>
        <p:nvSpPr>
          <p:cNvPr id="106" name="TextBox 929"/>
          <p:cNvSpPr txBox="1">
            <a:spLocks noChangeArrowheads="1"/>
          </p:cNvSpPr>
          <p:nvPr/>
        </p:nvSpPr>
        <p:spPr bwMode="auto">
          <a:xfrm>
            <a:off x="1816100" y="3654425"/>
            <a:ext cx="2592388" cy="391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fr-FR" sz="2000" dirty="0"/>
              <a:t>Doppler Ultrarapide</a:t>
            </a:r>
          </a:p>
        </p:txBody>
      </p:sp>
      <p:grpSp>
        <p:nvGrpSpPr>
          <p:cNvPr id="107" name="Groupe 967"/>
          <p:cNvGrpSpPr>
            <a:grpSpLocks/>
          </p:cNvGrpSpPr>
          <p:nvPr/>
        </p:nvGrpSpPr>
        <p:grpSpPr bwMode="auto">
          <a:xfrm>
            <a:off x="3360738" y="4156075"/>
            <a:ext cx="1973262" cy="1879600"/>
            <a:chOff x="2024439" y="4889051"/>
            <a:chExt cx="2175402" cy="2072335"/>
          </a:xfrm>
        </p:grpSpPr>
        <p:grpSp>
          <p:nvGrpSpPr>
            <p:cNvPr id="108" name="Group 1964"/>
            <p:cNvGrpSpPr>
              <a:grpSpLocks/>
            </p:cNvGrpSpPr>
            <p:nvPr/>
          </p:nvGrpSpPr>
          <p:grpSpPr bwMode="auto">
            <a:xfrm>
              <a:off x="2127251" y="4889051"/>
              <a:ext cx="2072590" cy="2072334"/>
              <a:chOff x="2828" y="1850"/>
              <a:chExt cx="990" cy="939"/>
            </a:xfrm>
          </p:grpSpPr>
          <p:grpSp>
            <p:nvGrpSpPr>
              <p:cNvPr id="110" name="Group 1965"/>
              <p:cNvGrpSpPr>
                <a:grpSpLocks/>
              </p:cNvGrpSpPr>
              <p:nvPr/>
            </p:nvGrpSpPr>
            <p:grpSpPr bwMode="auto">
              <a:xfrm>
                <a:off x="2828" y="1850"/>
                <a:ext cx="544" cy="482"/>
                <a:chOff x="563" y="415"/>
                <a:chExt cx="1269" cy="1261"/>
              </a:xfrm>
            </p:grpSpPr>
            <p:pic>
              <p:nvPicPr>
                <p:cNvPr id="136" name="Picture 1966"/>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63" y="41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7" name="Picture 1967"/>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2" y="473"/>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8" name="Picture 1968"/>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1" y="530"/>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9" name="Picture 1969"/>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5" y="58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0" name="Picture 197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48" y="627"/>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1" name="Picture 197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93" y="684"/>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2" name="Picture 197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3" name="Picture 197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4" name="Picture 197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86" y="79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45" name="Picture 197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42" y="85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1" name="Group 1976"/>
              <p:cNvGrpSpPr>
                <a:grpSpLocks/>
              </p:cNvGrpSpPr>
              <p:nvPr/>
            </p:nvGrpSpPr>
            <p:grpSpPr bwMode="auto">
              <a:xfrm>
                <a:off x="3013" y="2037"/>
                <a:ext cx="544" cy="482"/>
                <a:chOff x="563" y="415"/>
                <a:chExt cx="1269" cy="1261"/>
              </a:xfrm>
            </p:grpSpPr>
            <p:pic>
              <p:nvPicPr>
                <p:cNvPr id="126" name="Picture 1977"/>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63" y="41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7" name="Picture 1978"/>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2" y="473"/>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8" name="Picture 1979"/>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1" y="530"/>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9" name="Picture 198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5" y="58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0" name="Picture 198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48" y="627"/>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1" name="Picture 198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93" y="684"/>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2" name="Picture 198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3" name="Picture 198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4" name="Picture 198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86" y="79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35" name="Picture 1986"/>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42" y="85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2" name="Group 1987"/>
              <p:cNvGrpSpPr>
                <a:grpSpLocks/>
              </p:cNvGrpSpPr>
              <p:nvPr/>
            </p:nvGrpSpPr>
            <p:grpSpPr bwMode="auto">
              <a:xfrm>
                <a:off x="3275" y="2307"/>
                <a:ext cx="543" cy="482"/>
                <a:chOff x="563" y="415"/>
                <a:chExt cx="1269" cy="1261"/>
              </a:xfrm>
            </p:grpSpPr>
            <p:pic>
              <p:nvPicPr>
                <p:cNvPr id="116" name="Picture 1988"/>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63" y="41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17" name="Picture 1989"/>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2" y="473"/>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18" name="Picture 199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1" y="530"/>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19" name="Picture 199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5" y="585"/>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0" name="Picture 199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48" y="627"/>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1" name="Picture 199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93" y="684"/>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2" name="Picture 199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3" name="Picture 199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1" y="73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4" name="Picture 1996"/>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86" y="799"/>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pic>
              <p:nvPicPr>
                <p:cNvPr id="125" name="Picture 1997"/>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42" y="856"/>
                  <a:ext cx="890" cy="82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pic>
          </p:grpSp>
          <p:sp>
            <p:nvSpPr>
              <p:cNvPr id="113" name="Oval 1998"/>
              <p:cNvSpPr>
                <a:spLocks noChangeArrowheads="1"/>
              </p:cNvSpPr>
              <p:nvPr/>
            </p:nvSpPr>
            <p:spPr bwMode="auto">
              <a:xfrm>
                <a:off x="3197" y="2526"/>
                <a:ext cx="20" cy="18"/>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z="1100">
                  <a:latin typeface="Calibri" pitchFamily="34" charset="0"/>
                </a:endParaRPr>
              </a:p>
            </p:txBody>
          </p:sp>
          <p:sp>
            <p:nvSpPr>
              <p:cNvPr id="114" name="Oval 1999"/>
              <p:cNvSpPr>
                <a:spLocks noChangeArrowheads="1"/>
              </p:cNvSpPr>
              <p:nvPr/>
            </p:nvSpPr>
            <p:spPr bwMode="auto">
              <a:xfrm>
                <a:off x="3221" y="2550"/>
                <a:ext cx="20" cy="18"/>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z="1100">
                  <a:latin typeface="Calibri" pitchFamily="34" charset="0"/>
                </a:endParaRPr>
              </a:p>
            </p:txBody>
          </p:sp>
          <p:sp>
            <p:nvSpPr>
              <p:cNvPr id="115" name="Oval 2000"/>
              <p:cNvSpPr>
                <a:spLocks noChangeArrowheads="1"/>
              </p:cNvSpPr>
              <p:nvPr/>
            </p:nvSpPr>
            <p:spPr bwMode="auto">
              <a:xfrm>
                <a:off x="3248" y="2577"/>
                <a:ext cx="20" cy="17"/>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z="1100">
                  <a:latin typeface="Calibri" pitchFamily="34" charset="0"/>
                </a:endParaRPr>
              </a:p>
            </p:txBody>
          </p:sp>
        </p:grpSp>
        <p:sp>
          <p:nvSpPr>
            <p:cNvPr id="109" name="Line 2052"/>
            <p:cNvSpPr>
              <a:spLocks noChangeShapeType="1"/>
            </p:cNvSpPr>
            <p:nvPr/>
          </p:nvSpPr>
          <p:spPr bwMode="auto">
            <a:xfrm>
              <a:off x="2024439" y="5613340"/>
              <a:ext cx="1243101" cy="134804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146" name="Freeform 1798"/>
          <p:cNvSpPr>
            <a:spLocks/>
          </p:cNvSpPr>
          <p:nvPr/>
        </p:nvSpPr>
        <p:spPr bwMode="auto">
          <a:xfrm>
            <a:off x="2111632" y="2106447"/>
            <a:ext cx="261270" cy="1044970"/>
          </a:xfrm>
          <a:custGeom>
            <a:avLst/>
            <a:gdLst/>
            <a:ahLst/>
            <a:cxnLst>
              <a:cxn ang="0">
                <a:pos x="7" y="1018"/>
              </a:cxn>
              <a:cxn ang="0">
                <a:pos x="105" y="425"/>
              </a:cxn>
              <a:cxn ang="0">
                <a:pos x="1" y="63"/>
              </a:cxn>
              <a:cxn ang="0">
                <a:pos x="109" y="45"/>
              </a:cxn>
              <a:cxn ang="0">
                <a:pos x="219" y="66"/>
              </a:cxn>
              <a:cxn ang="0">
                <a:pos x="123" y="419"/>
              </a:cxn>
              <a:cxn ang="0">
                <a:pos x="222" y="1006"/>
              </a:cxn>
              <a:cxn ang="0">
                <a:pos x="103" y="1037"/>
              </a:cxn>
              <a:cxn ang="0">
                <a:pos x="7" y="1018"/>
              </a:cxn>
            </a:cxnLst>
            <a:rect l="0" t="0" r="r" b="b"/>
            <a:pathLst>
              <a:path w="225" h="1109">
                <a:moveTo>
                  <a:pt x="7" y="1018"/>
                </a:moveTo>
                <a:cubicBezTo>
                  <a:pt x="7" y="916"/>
                  <a:pt x="106" y="584"/>
                  <a:pt x="105" y="425"/>
                </a:cubicBezTo>
                <a:cubicBezTo>
                  <a:pt x="104" y="266"/>
                  <a:pt x="0" y="126"/>
                  <a:pt x="1" y="63"/>
                </a:cubicBezTo>
                <a:cubicBezTo>
                  <a:pt x="2" y="0"/>
                  <a:pt x="72" y="45"/>
                  <a:pt x="109" y="45"/>
                </a:cubicBezTo>
                <a:cubicBezTo>
                  <a:pt x="146" y="45"/>
                  <a:pt x="217" y="4"/>
                  <a:pt x="219" y="66"/>
                </a:cubicBezTo>
                <a:cubicBezTo>
                  <a:pt x="221" y="128"/>
                  <a:pt x="123" y="262"/>
                  <a:pt x="123" y="419"/>
                </a:cubicBezTo>
                <a:cubicBezTo>
                  <a:pt x="123" y="576"/>
                  <a:pt x="225" y="903"/>
                  <a:pt x="222" y="1006"/>
                </a:cubicBezTo>
                <a:cubicBezTo>
                  <a:pt x="219" y="1109"/>
                  <a:pt x="140" y="1033"/>
                  <a:pt x="103" y="1037"/>
                </a:cubicBezTo>
                <a:cubicBezTo>
                  <a:pt x="66" y="1040"/>
                  <a:pt x="9" y="1097"/>
                  <a:pt x="7" y="1018"/>
                </a:cubicBezTo>
                <a:close/>
              </a:path>
            </a:pathLst>
          </a:custGeom>
          <a:gradFill rotWithShape="1">
            <a:gsLst>
              <a:gs pos="0">
                <a:srgbClr val="FF3300">
                  <a:alpha val="42000"/>
                </a:srgbClr>
              </a:gs>
              <a:gs pos="50000">
                <a:srgbClr val="FF3300">
                  <a:gamma/>
                  <a:shade val="46275"/>
                  <a:invGamma/>
                </a:srgbClr>
              </a:gs>
              <a:gs pos="100000">
                <a:srgbClr val="FF3300">
                  <a:alpha val="42000"/>
                </a:srgbClr>
              </a:gs>
            </a:gsLst>
            <a:lin ang="5400000" scaled="1"/>
          </a:gradFill>
          <a:ln w="9525">
            <a:noFill/>
            <a:round/>
            <a:headEnd/>
            <a:tailEnd/>
          </a:ln>
          <a:effectLst/>
        </p:spPr>
        <p:txBody>
          <a:bodyPr lIns="82936" tIns="41468" rIns="82936" bIns="41468"/>
          <a:lstStyle/>
          <a:p>
            <a:pPr>
              <a:defRPr/>
            </a:pPr>
            <a:endParaRPr lang="fr-FR"/>
          </a:p>
        </p:txBody>
      </p:sp>
      <p:grpSp>
        <p:nvGrpSpPr>
          <p:cNvPr id="147" name="Group 2062"/>
          <p:cNvGrpSpPr>
            <a:grpSpLocks/>
          </p:cNvGrpSpPr>
          <p:nvPr/>
        </p:nvGrpSpPr>
        <p:grpSpPr bwMode="auto">
          <a:xfrm>
            <a:off x="2035175" y="1335089"/>
            <a:ext cx="941388" cy="846137"/>
            <a:chOff x="2014" y="852"/>
            <a:chExt cx="458" cy="509"/>
          </a:xfrm>
        </p:grpSpPr>
        <p:sp>
          <p:nvSpPr>
            <p:cNvPr id="148" name="Rectangle 2063"/>
            <p:cNvSpPr>
              <a:spLocks noChangeArrowheads="1"/>
            </p:cNvSpPr>
            <p:nvPr/>
          </p:nvSpPr>
          <p:spPr bwMode="auto">
            <a:xfrm>
              <a:off x="2014" y="1254"/>
              <a:ext cx="429" cy="107"/>
            </a:xfrm>
            <a:prstGeom prst="rect">
              <a:avLst/>
            </a:prstGeom>
            <a:solidFill>
              <a:schemeClr val="bg1"/>
            </a:solidFill>
            <a:ln w="9525">
              <a:solidFill>
                <a:schemeClr val="tx1"/>
              </a:solidFill>
              <a:miter lim="800000"/>
              <a:headEnd/>
              <a:tailEnd/>
            </a:ln>
          </p:spPr>
          <p:txBody>
            <a:bodyPr wrap="none" anchor="ctr"/>
            <a:lstStyle/>
            <a:p>
              <a:pPr eaLnBrk="1" hangingPunct="1"/>
              <a:endParaRPr lang="en-US" sz="1100">
                <a:latin typeface="Calibri" pitchFamily="34" charset="0"/>
              </a:endParaRPr>
            </a:p>
          </p:txBody>
        </p:sp>
        <p:sp>
          <p:nvSpPr>
            <p:cNvPr id="149" name="AutoShape 2064"/>
            <p:cNvSpPr>
              <a:spLocks noChangeArrowheads="1"/>
            </p:cNvSpPr>
            <p:nvPr/>
          </p:nvSpPr>
          <p:spPr bwMode="auto">
            <a:xfrm flipV="1">
              <a:off x="2014" y="878"/>
              <a:ext cx="429" cy="3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5085 w 21600"/>
                <a:gd name="T13" fmla="*/ 5055 h 21600"/>
                <a:gd name="T14" fmla="*/ 16515 w 21600"/>
                <a:gd name="T15" fmla="*/ 16545 h 21600"/>
              </a:gdLst>
              <a:ahLst/>
              <a:cxnLst>
                <a:cxn ang="T8">
                  <a:pos x="T0" y="T1"/>
                </a:cxn>
                <a:cxn ang="T9">
                  <a:pos x="T2" y="T3"/>
                </a:cxn>
                <a:cxn ang="T10">
                  <a:pos x="T4" y="T5"/>
                </a:cxn>
                <a:cxn ang="T11">
                  <a:pos x="T6" y="T7"/>
                </a:cxn>
              </a:cxnLst>
              <a:rect l="T12" t="T13" r="T14" b="T15"/>
              <a:pathLst>
                <a:path w="21600" h="21600">
                  <a:moveTo>
                    <a:pt x="0" y="0"/>
                  </a:moveTo>
                  <a:lnTo>
                    <a:pt x="6545" y="21600"/>
                  </a:lnTo>
                  <a:lnTo>
                    <a:pt x="15055" y="21600"/>
                  </a:lnTo>
                  <a:lnTo>
                    <a:pt x="21600" y="0"/>
                  </a:lnTo>
                  <a:lnTo>
                    <a:pt x="0" y="0"/>
                  </a:lnTo>
                  <a:close/>
                </a:path>
              </a:pathLst>
            </a:custGeom>
            <a:solidFill>
              <a:schemeClr val="bg1"/>
            </a:solidFill>
            <a:ln w="9525">
              <a:solidFill>
                <a:schemeClr val="tx1"/>
              </a:solidFill>
              <a:miter lim="800000"/>
              <a:headEnd/>
              <a:tailEnd/>
            </a:ln>
          </p:spPr>
          <p:txBody>
            <a:bodyPr wrap="none" anchor="ctr"/>
            <a:lstStyle/>
            <a:p>
              <a:endParaRPr lang="en-US"/>
            </a:p>
          </p:txBody>
        </p:sp>
        <p:sp>
          <p:nvSpPr>
            <p:cNvPr id="150" name="Line 2065"/>
            <p:cNvSpPr>
              <a:spLocks noChangeShapeType="1"/>
            </p:cNvSpPr>
            <p:nvPr/>
          </p:nvSpPr>
          <p:spPr bwMode="auto">
            <a:xfrm flipV="1">
              <a:off x="2443" y="1335"/>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 name="Line 2066"/>
            <p:cNvSpPr>
              <a:spLocks noChangeShapeType="1"/>
            </p:cNvSpPr>
            <p:nvPr/>
          </p:nvSpPr>
          <p:spPr bwMode="auto">
            <a:xfrm flipV="1">
              <a:off x="2467" y="1234"/>
              <a:ext cx="0" cy="1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Line 2067"/>
            <p:cNvSpPr>
              <a:spLocks noChangeShapeType="1"/>
            </p:cNvSpPr>
            <p:nvPr/>
          </p:nvSpPr>
          <p:spPr bwMode="auto">
            <a:xfrm flipH="1" flipV="1">
              <a:off x="2337" y="866"/>
              <a:ext cx="135" cy="3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 name="Line 2068"/>
            <p:cNvSpPr>
              <a:spLocks noChangeShapeType="1"/>
            </p:cNvSpPr>
            <p:nvPr/>
          </p:nvSpPr>
          <p:spPr bwMode="auto">
            <a:xfrm flipV="1">
              <a:off x="2443" y="1237"/>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 name="Line 2069"/>
            <p:cNvSpPr>
              <a:spLocks noChangeShapeType="1"/>
            </p:cNvSpPr>
            <p:nvPr/>
          </p:nvSpPr>
          <p:spPr bwMode="auto">
            <a:xfrm flipV="1">
              <a:off x="2313" y="859"/>
              <a:ext cx="27"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 name="Line 2070"/>
            <p:cNvSpPr>
              <a:spLocks noChangeShapeType="1"/>
            </p:cNvSpPr>
            <p:nvPr/>
          </p:nvSpPr>
          <p:spPr bwMode="auto">
            <a:xfrm flipV="1">
              <a:off x="2148" y="852"/>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 name="Line 2071"/>
            <p:cNvSpPr>
              <a:spLocks noChangeShapeType="1"/>
            </p:cNvSpPr>
            <p:nvPr/>
          </p:nvSpPr>
          <p:spPr bwMode="auto">
            <a:xfrm>
              <a:off x="2148" y="878"/>
              <a:ext cx="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 name="Line 2072"/>
            <p:cNvSpPr>
              <a:spLocks noChangeShapeType="1"/>
            </p:cNvSpPr>
            <p:nvPr/>
          </p:nvSpPr>
          <p:spPr bwMode="auto">
            <a:xfrm>
              <a:off x="2173" y="854"/>
              <a:ext cx="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58" name="Rectangle 157"/>
          <p:cNvSpPr/>
          <p:nvPr/>
        </p:nvSpPr>
        <p:spPr>
          <a:xfrm>
            <a:off x="2111375" y="4979989"/>
            <a:ext cx="914400" cy="979487"/>
          </a:xfrm>
          <a:prstGeom prst="rect">
            <a:avLst/>
          </a:prstGeom>
          <a:gradFill flip="none" rotWithShape="1">
            <a:gsLst>
              <a:gs pos="55000">
                <a:srgbClr val="FF0000">
                  <a:alpha val="41000"/>
                </a:srgbClr>
              </a:gs>
              <a:gs pos="0">
                <a:srgbClr val="800000">
                  <a:alpha val="41000"/>
                </a:srgbClr>
              </a:gs>
            </a:gsLst>
            <a:lin ang="5400000" scaled="0"/>
            <a:tileRect/>
          </a:gradFill>
          <a:ln>
            <a:noFill/>
          </a:ln>
        </p:spPr>
        <p:style>
          <a:lnRef idx="1">
            <a:schemeClr val="accent1"/>
          </a:lnRef>
          <a:fillRef idx="3">
            <a:schemeClr val="accent1"/>
          </a:fillRef>
          <a:effectRef idx="2">
            <a:schemeClr val="accent1"/>
          </a:effectRef>
          <a:fontRef idx="minor">
            <a:schemeClr val="lt1"/>
          </a:fontRef>
        </p:style>
        <p:txBody>
          <a:bodyPr lIns="82936" tIns="41468" rIns="82936" bIns="41468" anchor="ctr"/>
          <a:lstStyle/>
          <a:p>
            <a:pPr algn="ctr">
              <a:defRPr/>
            </a:pPr>
            <a:endParaRPr lang="en-US"/>
          </a:p>
        </p:txBody>
      </p:sp>
      <p:sp>
        <p:nvSpPr>
          <p:cNvPr id="159" name="TextBox 920"/>
          <p:cNvSpPr txBox="1">
            <a:spLocks noChangeArrowheads="1"/>
          </p:cNvSpPr>
          <p:nvPr/>
        </p:nvSpPr>
        <p:spPr bwMode="auto">
          <a:xfrm rot="2854954">
            <a:off x="3516621" y="2765236"/>
            <a:ext cx="677247" cy="360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en-US" sz="1800"/>
              <a:t>1 kHz</a:t>
            </a:r>
          </a:p>
        </p:txBody>
      </p:sp>
      <p:sp>
        <p:nvSpPr>
          <p:cNvPr id="160" name="TextBox 921"/>
          <p:cNvSpPr txBox="1">
            <a:spLocks noChangeArrowheads="1"/>
          </p:cNvSpPr>
          <p:nvPr/>
        </p:nvSpPr>
        <p:spPr bwMode="auto">
          <a:xfrm rot="2854954">
            <a:off x="3581709" y="5573522"/>
            <a:ext cx="677247" cy="360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en-US" sz="1800"/>
              <a:t>1 kHz</a:t>
            </a:r>
          </a:p>
        </p:txBody>
      </p:sp>
      <p:grpSp>
        <p:nvGrpSpPr>
          <p:cNvPr id="161" name="Group 2747"/>
          <p:cNvGrpSpPr>
            <a:grpSpLocks/>
          </p:cNvGrpSpPr>
          <p:nvPr/>
        </p:nvGrpSpPr>
        <p:grpSpPr bwMode="auto">
          <a:xfrm>
            <a:off x="2105025" y="4156075"/>
            <a:ext cx="939800" cy="846138"/>
            <a:chOff x="2014" y="852"/>
            <a:chExt cx="458" cy="509"/>
          </a:xfrm>
        </p:grpSpPr>
        <p:sp>
          <p:nvSpPr>
            <p:cNvPr id="162" name="Rectangle 2748"/>
            <p:cNvSpPr>
              <a:spLocks noChangeArrowheads="1"/>
            </p:cNvSpPr>
            <p:nvPr/>
          </p:nvSpPr>
          <p:spPr bwMode="auto">
            <a:xfrm>
              <a:off x="2014" y="1254"/>
              <a:ext cx="429" cy="107"/>
            </a:xfrm>
            <a:prstGeom prst="rect">
              <a:avLst/>
            </a:prstGeom>
            <a:solidFill>
              <a:schemeClr val="bg1"/>
            </a:solidFill>
            <a:ln w="9525">
              <a:solidFill>
                <a:schemeClr val="tx1"/>
              </a:solidFill>
              <a:miter lim="800000"/>
              <a:headEnd/>
              <a:tailEnd/>
            </a:ln>
          </p:spPr>
          <p:txBody>
            <a:bodyPr wrap="none" anchor="ctr"/>
            <a:lstStyle/>
            <a:p>
              <a:pPr eaLnBrk="1" hangingPunct="1"/>
              <a:endParaRPr lang="en-US" sz="1100">
                <a:latin typeface="Calibri" pitchFamily="34" charset="0"/>
              </a:endParaRPr>
            </a:p>
          </p:txBody>
        </p:sp>
        <p:sp>
          <p:nvSpPr>
            <p:cNvPr id="163" name="AutoShape 2749"/>
            <p:cNvSpPr>
              <a:spLocks noChangeArrowheads="1"/>
            </p:cNvSpPr>
            <p:nvPr/>
          </p:nvSpPr>
          <p:spPr bwMode="auto">
            <a:xfrm flipV="1">
              <a:off x="2014" y="878"/>
              <a:ext cx="429" cy="3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5085 w 21600"/>
                <a:gd name="T13" fmla="*/ 5055 h 21600"/>
                <a:gd name="T14" fmla="*/ 16515 w 21600"/>
                <a:gd name="T15" fmla="*/ 16545 h 21600"/>
              </a:gdLst>
              <a:ahLst/>
              <a:cxnLst>
                <a:cxn ang="T8">
                  <a:pos x="T0" y="T1"/>
                </a:cxn>
                <a:cxn ang="T9">
                  <a:pos x="T2" y="T3"/>
                </a:cxn>
                <a:cxn ang="T10">
                  <a:pos x="T4" y="T5"/>
                </a:cxn>
                <a:cxn ang="T11">
                  <a:pos x="T6" y="T7"/>
                </a:cxn>
              </a:cxnLst>
              <a:rect l="T12" t="T13" r="T14" b="T15"/>
              <a:pathLst>
                <a:path w="21600" h="21600">
                  <a:moveTo>
                    <a:pt x="0" y="0"/>
                  </a:moveTo>
                  <a:lnTo>
                    <a:pt x="6545" y="21600"/>
                  </a:lnTo>
                  <a:lnTo>
                    <a:pt x="15055" y="21600"/>
                  </a:lnTo>
                  <a:lnTo>
                    <a:pt x="21600" y="0"/>
                  </a:lnTo>
                  <a:lnTo>
                    <a:pt x="0" y="0"/>
                  </a:lnTo>
                  <a:close/>
                </a:path>
              </a:pathLst>
            </a:custGeom>
            <a:solidFill>
              <a:schemeClr val="bg1"/>
            </a:solidFill>
            <a:ln w="9525">
              <a:solidFill>
                <a:schemeClr val="tx1"/>
              </a:solidFill>
              <a:miter lim="800000"/>
              <a:headEnd/>
              <a:tailEnd/>
            </a:ln>
          </p:spPr>
          <p:txBody>
            <a:bodyPr wrap="none" anchor="ctr"/>
            <a:lstStyle/>
            <a:p>
              <a:endParaRPr lang="en-US"/>
            </a:p>
          </p:txBody>
        </p:sp>
        <p:sp>
          <p:nvSpPr>
            <p:cNvPr id="164" name="Line 2750"/>
            <p:cNvSpPr>
              <a:spLocks noChangeShapeType="1"/>
            </p:cNvSpPr>
            <p:nvPr/>
          </p:nvSpPr>
          <p:spPr bwMode="auto">
            <a:xfrm flipV="1">
              <a:off x="2443" y="1335"/>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 name="Line 2751"/>
            <p:cNvSpPr>
              <a:spLocks noChangeShapeType="1"/>
            </p:cNvSpPr>
            <p:nvPr/>
          </p:nvSpPr>
          <p:spPr bwMode="auto">
            <a:xfrm flipV="1">
              <a:off x="2467" y="1234"/>
              <a:ext cx="0" cy="1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Line 2752"/>
            <p:cNvSpPr>
              <a:spLocks noChangeShapeType="1"/>
            </p:cNvSpPr>
            <p:nvPr/>
          </p:nvSpPr>
          <p:spPr bwMode="auto">
            <a:xfrm flipH="1" flipV="1">
              <a:off x="2337" y="866"/>
              <a:ext cx="135" cy="3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Line 2753"/>
            <p:cNvSpPr>
              <a:spLocks noChangeShapeType="1"/>
            </p:cNvSpPr>
            <p:nvPr/>
          </p:nvSpPr>
          <p:spPr bwMode="auto">
            <a:xfrm flipV="1">
              <a:off x="2443" y="1237"/>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 name="Line 2754"/>
            <p:cNvSpPr>
              <a:spLocks noChangeShapeType="1"/>
            </p:cNvSpPr>
            <p:nvPr/>
          </p:nvSpPr>
          <p:spPr bwMode="auto">
            <a:xfrm flipV="1">
              <a:off x="2313" y="859"/>
              <a:ext cx="27"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 name="Line 2755"/>
            <p:cNvSpPr>
              <a:spLocks noChangeShapeType="1"/>
            </p:cNvSpPr>
            <p:nvPr/>
          </p:nvSpPr>
          <p:spPr bwMode="auto">
            <a:xfrm flipV="1">
              <a:off x="2148" y="852"/>
              <a:ext cx="26"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Line 2756"/>
            <p:cNvSpPr>
              <a:spLocks noChangeShapeType="1"/>
            </p:cNvSpPr>
            <p:nvPr/>
          </p:nvSpPr>
          <p:spPr bwMode="auto">
            <a:xfrm>
              <a:off x="2148" y="878"/>
              <a:ext cx="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 name="Line 2757"/>
            <p:cNvSpPr>
              <a:spLocks noChangeShapeType="1"/>
            </p:cNvSpPr>
            <p:nvPr/>
          </p:nvSpPr>
          <p:spPr bwMode="auto">
            <a:xfrm>
              <a:off x="2173" y="854"/>
              <a:ext cx="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2" name="TextBox 14"/>
          <p:cNvSpPr txBox="1">
            <a:spLocks noChangeArrowheads="1"/>
          </p:cNvSpPr>
          <p:nvPr/>
        </p:nvSpPr>
        <p:spPr bwMode="auto">
          <a:xfrm>
            <a:off x="2049464" y="1657351"/>
            <a:ext cx="807091" cy="32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en-US" sz="1600"/>
              <a:t>15 MHz</a:t>
            </a:r>
          </a:p>
        </p:txBody>
      </p:sp>
      <p:sp>
        <p:nvSpPr>
          <p:cNvPr id="173" name="TextBox 982"/>
          <p:cNvSpPr txBox="1">
            <a:spLocks noChangeArrowheads="1"/>
          </p:cNvSpPr>
          <p:nvPr/>
        </p:nvSpPr>
        <p:spPr bwMode="auto">
          <a:xfrm>
            <a:off x="2111376" y="4473576"/>
            <a:ext cx="807091" cy="32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36" tIns="41468" rIns="82936" bIns="41468">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eaLnBrk="1" hangingPunct="1"/>
            <a:r>
              <a:rPr lang="en-US" sz="1600"/>
              <a:t>15 MHz</a:t>
            </a:r>
          </a:p>
        </p:txBody>
      </p:sp>
      <p:pic>
        <p:nvPicPr>
          <p:cNvPr id="174" name="Image 173"/>
          <p:cNvPicPr>
            <a:picLocks noChangeAspect="1"/>
          </p:cNvPicPr>
          <p:nvPr/>
        </p:nvPicPr>
        <p:blipFill rotWithShape="1">
          <a:blip r:embed="rId2"/>
          <a:srcRect t="23531" b="4702"/>
          <a:stretch/>
        </p:blipFill>
        <p:spPr>
          <a:xfrm>
            <a:off x="6999160" y="980460"/>
            <a:ext cx="2553224" cy="2736573"/>
          </a:xfrm>
          <a:prstGeom prst="rect">
            <a:avLst/>
          </a:prstGeom>
        </p:spPr>
      </p:pic>
      <p:pic>
        <p:nvPicPr>
          <p:cNvPr id="175" name="Image 174"/>
          <p:cNvPicPr>
            <a:picLocks noChangeAspect="1"/>
          </p:cNvPicPr>
          <p:nvPr/>
        </p:nvPicPr>
        <p:blipFill rotWithShape="1">
          <a:blip r:embed="rId12"/>
          <a:srcRect l="3962" t="22095" r="5875" b="10521"/>
          <a:stretch/>
        </p:blipFill>
        <p:spPr>
          <a:xfrm>
            <a:off x="7014794" y="3851348"/>
            <a:ext cx="2537591" cy="2746005"/>
          </a:xfrm>
          <a:prstGeom prst="rect">
            <a:avLst/>
          </a:prstGeom>
        </p:spPr>
      </p:pic>
      <p:sp>
        <p:nvSpPr>
          <p:cNvPr id="176" name="Rectangle 175"/>
          <p:cNvSpPr/>
          <p:nvPr/>
        </p:nvSpPr>
        <p:spPr>
          <a:xfrm>
            <a:off x="5052392" y="3853498"/>
            <a:ext cx="4572000" cy="1015663"/>
          </a:xfrm>
          <a:prstGeom prst="rect">
            <a:avLst/>
          </a:prstGeom>
        </p:spPr>
        <p:txBody>
          <a:bodyPr>
            <a:spAutoFit/>
          </a:bodyPr>
          <a:lstStyle/>
          <a:p>
            <a:pPr defTabSz="410751" latinLnBrk="1" hangingPunct="0"/>
            <a:r>
              <a:rPr lang="fr-FR" sz="1200" b="1" dirty="0" err="1">
                <a:solidFill>
                  <a:srgbClr val="141313"/>
                </a:solidFill>
                <a:latin typeface="Helvetica Neue Light"/>
                <a:ea typeface="Helvetica Neue Light"/>
                <a:cs typeface="Helvetica Neue Light"/>
                <a:sym typeface="Helvetica Neue Light"/>
              </a:rPr>
              <a:t>Caracterisation</a:t>
            </a:r>
            <a:r>
              <a:rPr lang="fr-FR" sz="1200" b="1" dirty="0">
                <a:solidFill>
                  <a:srgbClr val="141313"/>
                </a:solidFill>
                <a:latin typeface="Helvetica Neue Light"/>
                <a:ea typeface="Helvetica Neue Light"/>
                <a:cs typeface="Helvetica Neue Light"/>
                <a:sym typeface="Helvetica Neue Light"/>
              </a:rPr>
              <a:t> </a:t>
            </a:r>
          </a:p>
          <a:p>
            <a:pPr defTabSz="410751" latinLnBrk="1" hangingPunct="0"/>
            <a:r>
              <a:rPr lang="fr-FR" sz="1200" b="1" dirty="0">
                <a:solidFill>
                  <a:srgbClr val="141313"/>
                </a:solidFill>
                <a:latin typeface="Helvetica Neue Light"/>
                <a:ea typeface="Helvetica Neue Light"/>
                <a:cs typeface="Helvetica Neue Light"/>
                <a:sym typeface="Helvetica Neue Light"/>
              </a:rPr>
              <a:t>immédiate</a:t>
            </a:r>
          </a:p>
          <a:p>
            <a:pPr defTabSz="410751" latinLnBrk="1" hangingPunct="0"/>
            <a:r>
              <a:rPr lang="fr-FR" sz="1200" b="1" dirty="0">
                <a:solidFill>
                  <a:srgbClr val="141313"/>
                </a:solidFill>
                <a:latin typeface="Helvetica Neue Light"/>
                <a:ea typeface="Helvetica Neue Light"/>
                <a:cs typeface="Helvetica Neue Light"/>
                <a:sym typeface="Helvetica Neue Light"/>
              </a:rPr>
              <a:t> grâce a la</a:t>
            </a:r>
          </a:p>
          <a:p>
            <a:pPr defTabSz="410751" latinLnBrk="1" hangingPunct="0"/>
            <a:r>
              <a:rPr lang="fr-FR" sz="1200" b="1" dirty="0">
                <a:solidFill>
                  <a:srgbClr val="141313"/>
                </a:solidFill>
                <a:latin typeface="Helvetica Neue Light"/>
                <a:ea typeface="Helvetica Neue Light"/>
                <a:cs typeface="Helvetica Neue Light"/>
                <a:sym typeface="Helvetica Neue Light"/>
              </a:rPr>
              <a:t> </a:t>
            </a:r>
            <a:r>
              <a:rPr lang="fr-FR" sz="1200" b="1" dirty="0" err="1">
                <a:solidFill>
                  <a:srgbClr val="141313"/>
                </a:solidFill>
                <a:latin typeface="Helvetica Neue Light"/>
                <a:ea typeface="Helvetica Neue Light"/>
                <a:cs typeface="Helvetica Neue Light"/>
                <a:sym typeface="Helvetica Neue Light"/>
              </a:rPr>
              <a:t>microvascularisation</a:t>
            </a:r>
            <a:r>
              <a:rPr lang="fr-FR" sz="1200" b="1" dirty="0">
                <a:solidFill>
                  <a:srgbClr val="141313"/>
                </a:solidFill>
                <a:latin typeface="Helvetica Neue Light"/>
                <a:ea typeface="Helvetica Neue Light"/>
                <a:cs typeface="Helvetica Neue Light"/>
                <a:sym typeface="Helvetica Neue Light"/>
              </a:rPr>
              <a:t> </a:t>
            </a:r>
          </a:p>
          <a:p>
            <a:pPr defTabSz="410751" latinLnBrk="1" hangingPunct="0"/>
            <a:r>
              <a:rPr lang="fr-FR" sz="1200" b="1" dirty="0">
                <a:solidFill>
                  <a:srgbClr val="141313"/>
                </a:solidFill>
                <a:latin typeface="Helvetica Neue Light"/>
                <a:ea typeface="Helvetica Neue Light"/>
                <a:cs typeface="Helvetica Neue Light"/>
                <a:sym typeface="Helvetica Neue Light"/>
              </a:rPr>
              <a:t>(Hyperplasie Nodulaire)</a:t>
            </a:r>
          </a:p>
        </p:txBody>
      </p:sp>
      <p:sp>
        <p:nvSpPr>
          <p:cNvPr id="177" name="Rectangle 176"/>
          <p:cNvSpPr/>
          <p:nvPr/>
        </p:nvSpPr>
        <p:spPr>
          <a:xfrm>
            <a:off x="5189341" y="1772817"/>
            <a:ext cx="1173078" cy="461665"/>
          </a:xfrm>
          <a:prstGeom prst="rect">
            <a:avLst/>
          </a:prstGeom>
        </p:spPr>
        <p:txBody>
          <a:bodyPr wrap="none">
            <a:spAutoFit/>
          </a:bodyPr>
          <a:lstStyle/>
          <a:p>
            <a:r>
              <a:rPr lang="fr-FR" sz="1200" b="1" dirty="0" err="1">
                <a:solidFill>
                  <a:srgbClr val="141313"/>
                </a:solidFill>
                <a:latin typeface="Helvetica Neue Light"/>
                <a:ea typeface="Helvetica Neue Light"/>
                <a:cs typeface="Helvetica Neue Light"/>
                <a:sym typeface="Helvetica Neue Light"/>
              </a:rPr>
              <a:t>Lesion</a:t>
            </a:r>
            <a:r>
              <a:rPr lang="fr-FR" sz="1200" b="1" dirty="0">
                <a:solidFill>
                  <a:srgbClr val="141313"/>
                </a:solidFill>
                <a:latin typeface="Helvetica Neue Light"/>
                <a:ea typeface="Helvetica Neue Light"/>
                <a:cs typeface="Helvetica Neue Light"/>
                <a:sym typeface="Helvetica Neue Light"/>
              </a:rPr>
              <a:t> du Foie </a:t>
            </a:r>
          </a:p>
          <a:p>
            <a:r>
              <a:rPr lang="fr-FR" sz="1200" b="1" dirty="0" err="1">
                <a:solidFill>
                  <a:srgbClr val="141313"/>
                </a:solidFill>
                <a:latin typeface="Helvetica Neue Light"/>
                <a:sym typeface="Helvetica Neue Light"/>
              </a:rPr>
              <a:t>indeterminée</a:t>
            </a:r>
            <a:endParaRPr lang="fr-FR" sz="1200" b="1" dirty="0"/>
          </a:p>
        </p:txBody>
      </p:sp>
      <p:sp>
        <p:nvSpPr>
          <p:cNvPr id="178" name="ZoneTexte 2763"/>
          <p:cNvSpPr txBox="1">
            <a:spLocks noChangeArrowheads="1"/>
          </p:cNvSpPr>
          <p:nvPr/>
        </p:nvSpPr>
        <p:spPr bwMode="auto">
          <a:xfrm>
            <a:off x="0" y="-56106"/>
            <a:ext cx="12192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eaLnBrk="1" hangingPunct="1"/>
            <a:r>
              <a:rPr lang="fr-FR" sz="4000" b="1" dirty="0">
                <a:solidFill>
                  <a:srgbClr val="FF0000"/>
                </a:solidFill>
              </a:rPr>
              <a:t> Imager les écoulement sanguins</a:t>
            </a:r>
          </a:p>
          <a:p>
            <a:pPr algn="ctr" eaLnBrk="1" hangingPunct="1"/>
            <a:r>
              <a:rPr lang="fr-FR" sz="2400" dirty="0">
                <a:solidFill>
                  <a:srgbClr val="FF0000"/>
                </a:solidFill>
              </a:rPr>
              <a:t>Amélioration de la sensibilité d’un facteur 50  </a:t>
            </a:r>
          </a:p>
        </p:txBody>
      </p:sp>
    </p:spTree>
    <p:extLst>
      <p:ext uri="{BB962C8B-B14F-4D97-AF65-F5344CB8AC3E}">
        <p14:creationId xmlns:p14="http://schemas.microsoft.com/office/powerpoint/2010/main" val="797207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ipe(up)">
                                      <p:cBhvr>
                                        <p:cTn id="7" dur="500"/>
                                        <p:tgtEl>
                                          <p:spTgt spid="146"/>
                                        </p:tgtEl>
                                      </p:cBhvr>
                                    </p:animEffect>
                                  </p:childTnLst>
                                </p:cTn>
                              </p:par>
                              <p:par>
                                <p:cTn id="8" presetID="1"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159"/>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77"/>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7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58"/>
                                        </p:tgtEl>
                                        <p:attrNameLst>
                                          <p:attrName>style.visibility</p:attrName>
                                        </p:attrNameLst>
                                      </p:cBhvr>
                                      <p:to>
                                        <p:strVal val="visible"/>
                                      </p:to>
                                    </p:set>
                                    <p:animEffect transition="in" filter="wipe(up)">
                                      <p:cBhvr>
                                        <p:cTn id="20" dur="500"/>
                                        <p:tgtEl>
                                          <p:spTgt spid="158"/>
                                        </p:tgtEl>
                                      </p:cBhvr>
                                    </p:animEffect>
                                  </p:childTnLst>
                                </p:cTn>
                              </p:par>
                              <p:par>
                                <p:cTn id="21" presetID="1" presetClass="entr" presetSubtype="0" fill="hold" nodeType="withEffect">
                                  <p:stCondLst>
                                    <p:cond delay="0"/>
                                  </p:stCondLst>
                                  <p:childTnLst>
                                    <p:set>
                                      <p:cBhvr>
                                        <p:cTn id="22" dur="1" fill="hold">
                                          <p:stCondLst>
                                            <p:cond delay="0"/>
                                          </p:stCondLst>
                                        </p:cTn>
                                        <p:tgtEl>
                                          <p:spTgt spid="10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P spid="159" grpId="0"/>
      <p:bldP spid="160" grpId="0"/>
      <p:bldP spid="176" grpId="0"/>
      <p:bldP spid="17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Titre 1"/>
          <p:cNvSpPr>
            <a:spLocks noGrp="1"/>
          </p:cNvSpPr>
          <p:nvPr>
            <p:ph type="title"/>
          </p:nvPr>
        </p:nvSpPr>
        <p:spPr bwMode="auto">
          <a:xfrm>
            <a:off x="-312712" y="195206"/>
            <a:ext cx="12451387" cy="51435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fontScale="90000"/>
          </a:bodyPr>
          <a:lstStyle/>
          <a:p>
            <a:r>
              <a:rPr lang="fr-FR" altLang="fr-FR" b="1" dirty="0">
                <a:solidFill>
                  <a:srgbClr val="FF0000"/>
                </a:solidFill>
              </a:rPr>
              <a:t>Ultrafast Power Doppler</a:t>
            </a:r>
            <a:r>
              <a:rPr lang="fr-FR" altLang="fr-FR" b="1" dirty="0">
                <a:solidFill>
                  <a:schemeClr val="tx1">
                    <a:lumMod val="75000"/>
                    <a:lumOff val="25000"/>
                  </a:schemeClr>
                </a:solidFill>
              </a:rPr>
              <a:t> </a:t>
            </a:r>
            <a:r>
              <a:rPr lang="fr-FR" altLang="fr-FR" b="1" dirty="0" err="1">
                <a:solidFill>
                  <a:schemeClr val="tx1">
                    <a:lumMod val="75000"/>
                    <a:lumOff val="25000"/>
                  </a:schemeClr>
                </a:solidFill>
              </a:rPr>
              <a:t>is</a:t>
            </a:r>
            <a:r>
              <a:rPr lang="fr-FR" altLang="fr-FR" b="1" dirty="0">
                <a:solidFill>
                  <a:schemeClr val="tx1">
                    <a:lumMod val="75000"/>
                    <a:lumOff val="25000"/>
                  </a:schemeClr>
                </a:solidFill>
              </a:rPr>
              <a:t> far more sensitive </a:t>
            </a:r>
            <a:r>
              <a:rPr lang="fr-FR" altLang="fr-FR" b="1" dirty="0" err="1">
                <a:solidFill>
                  <a:schemeClr val="tx1">
                    <a:lumMod val="75000"/>
                    <a:lumOff val="25000"/>
                  </a:schemeClr>
                </a:solidFill>
              </a:rPr>
              <a:t>than</a:t>
            </a:r>
            <a:r>
              <a:rPr lang="fr-FR" altLang="fr-FR" b="1" dirty="0">
                <a:solidFill>
                  <a:schemeClr val="tx1">
                    <a:lumMod val="75000"/>
                    <a:lumOff val="25000"/>
                  </a:schemeClr>
                </a:solidFill>
              </a:rPr>
              <a:t> </a:t>
            </a:r>
            <a:r>
              <a:rPr lang="fr-FR" altLang="fr-FR" b="1" dirty="0" err="1">
                <a:solidFill>
                  <a:schemeClr val="tx1">
                    <a:lumMod val="75000"/>
                    <a:lumOff val="25000"/>
                  </a:schemeClr>
                </a:solidFill>
              </a:rPr>
              <a:t>conventional</a:t>
            </a:r>
            <a:r>
              <a:rPr lang="fr-FR" altLang="fr-FR" b="1" dirty="0">
                <a:solidFill>
                  <a:schemeClr val="tx1">
                    <a:lumMod val="75000"/>
                    <a:lumOff val="25000"/>
                  </a:schemeClr>
                </a:solidFill>
              </a:rPr>
              <a:t> Doppler</a:t>
            </a:r>
          </a:p>
        </p:txBody>
      </p:sp>
      <p:pic>
        <p:nvPicPr>
          <p:cNvPr id="2" name="Imag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80" y="1225121"/>
            <a:ext cx="12267812" cy="4404729"/>
          </a:xfrm>
          <a:prstGeom prst="rect">
            <a:avLst/>
          </a:prstGeom>
        </p:spPr>
      </p:pic>
      <p:sp>
        <p:nvSpPr>
          <p:cNvPr id="169" name="ZoneTexte 168"/>
          <p:cNvSpPr txBox="1"/>
          <p:nvPr/>
        </p:nvSpPr>
        <p:spPr>
          <a:xfrm>
            <a:off x="335360" y="6126441"/>
            <a:ext cx="11343716" cy="461665"/>
          </a:xfrm>
          <a:prstGeom prst="rect">
            <a:avLst/>
          </a:prstGeom>
          <a:noFill/>
        </p:spPr>
        <p:txBody>
          <a:bodyPr wrap="square" rtlCol="0">
            <a:spAutoFit/>
          </a:bodyPr>
          <a:lstStyle/>
          <a:p>
            <a:pPr algn="ctr"/>
            <a:r>
              <a:rPr lang="fr-FR" sz="1200" b="1" dirty="0">
                <a:solidFill>
                  <a:schemeClr val="tx1">
                    <a:lumMod val="75000"/>
                    <a:lumOff val="25000"/>
                  </a:schemeClr>
                </a:solidFill>
              </a:rPr>
              <a:t>C. </a:t>
            </a:r>
            <a:r>
              <a:rPr lang="fr-FR" sz="1200" b="1" dirty="0" err="1">
                <a:solidFill>
                  <a:schemeClr val="tx1">
                    <a:lumMod val="75000"/>
                    <a:lumOff val="25000"/>
                  </a:schemeClr>
                </a:solidFill>
              </a:rPr>
              <a:t>Demené</a:t>
            </a:r>
            <a:r>
              <a:rPr lang="fr-FR" sz="1200" b="1" dirty="0">
                <a:solidFill>
                  <a:schemeClr val="tx1">
                    <a:lumMod val="75000"/>
                    <a:lumOff val="25000"/>
                  </a:schemeClr>
                </a:solidFill>
              </a:rPr>
              <a:t>, M. </a:t>
            </a:r>
            <a:r>
              <a:rPr lang="fr-FR" sz="1200" b="1" dirty="0" err="1">
                <a:solidFill>
                  <a:schemeClr val="tx1">
                    <a:lumMod val="75000"/>
                    <a:lumOff val="25000"/>
                  </a:schemeClr>
                </a:solidFill>
              </a:rPr>
              <a:t>Pernot</a:t>
            </a:r>
            <a:r>
              <a:rPr lang="fr-FR" sz="1200" b="1" dirty="0">
                <a:solidFill>
                  <a:schemeClr val="tx1">
                    <a:lumMod val="75000"/>
                    <a:lumOff val="25000"/>
                  </a:schemeClr>
                </a:solidFill>
              </a:rPr>
              <a:t>, V. </a:t>
            </a:r>
            <a:r>
              <a:rPr lang="fr-FR" sz="1200" b="1" dirty="0" err="1">
                <a:solidFill>
                  <a:schemeClr val="tx1">
                    <a:lumMod val="75000"/>
                    <a:lumOff val="25000"/>
                  </a:schemeClr>
                </a:solidFill>
              </a:rPr>
              <a:t>Biran</a:t>
            </a:r>
            <a:r>
              <a:rPr lang="fr-FR" sz="1200" b="1" dirty="0">
                <a:solidFill>
                  <a:schemeClr val="tx1">
                    <a:lumMod val="75000"/>
                    <a:lumOff val="25000"/>
                  </a:schemeClr>
                </a:solidFill>
              </a:rPr>
              <a:t>, M. Alison, M. Fink, O. Baud, and M. Tanter, </a:t>
            </a:r>
          </a:p>
          <a:p>
            <a:pPr algn="ctr"/>
            <a:r>
              <a:rPr lang="fr-FR" sz="1200" b="1" dirty="0">
                <a:solidFill>
                  <a:schemeClr val="tx1">
                    <a:lumMod val="75000"/>
                    <a:lumOff val="25000"/>
                  </a:schemeClr>
                </a:solidFill>
              </a:rPr>
              <a:t>“Ultrafast Doppler </a:t>
            </a:r>
            <a:r>
              <a:rPr lang="fr-FR" sz="1200" b="1" dirty="0" err="1">
                <a:solidFill>
                  <a:schemeClr val="tx1">
                    <a:lumMod val="75000"/>
                    <a:lumOff val="25000"/>
                  </a:schemeClr>
                </a:solidFill>
              </a:rPr>
              <a:t>reveals</a:t>
            </a:r>
            <a:r>
              <a:rPr lang="fr-FR" sz="1200" b="1" dirty="0">
                <a:solidFill>
                  <a:schemeClr val="tx1">
                    <a:lumMod val="75000"/>
                    <a:lumOff val="25000"/>
                  </a:schemeClr>
                </a:solidFill>
              </a:rPr>
              <a:t> the mapping of </a:t>
            </a:r>
            <a:r>
              <a:rPr lang="fr-FR" sz="1200" b="1" dirty="0" err="1">
                <a:solidFill>
                  <a:schemeClr val="tx1">
                    <a:lumMod val="75000"/>
                    <a:lumOff val="25000"/>
                  </a:schemeClr>
                </a:solidFill>
              </a:rPr>
              <a:t>cerebral</a:t>
            </a:r>
            <a:r>
              <a:rPr lang="fr-FR" sz="1200" b="1" dirty="0">
                <a:solidFill>
                  <a:schemeClr val="tx1">
                    <a:lumMod val="75000"/>
                    <a:lumOff val="25000"/>
                  </a:schemeClr>
                </a:solidFill>
              </a:rPr>
              <a:t> </a:t>
            </a:r>
            <a:r>
              <a:rPr lang="fr-FR" sz="1200" b="1" dirty="0" err="1">
                <a:solidFill>
                  <a:schemeClr val="tx1">
                    <a:lumMod val="75000"/>
                    <a:lumOff val="25000"/>
                  </a:schemeClr>
                </a:solidFill>
              </a:rPr>
              <a:t>vascular</a:t>
            </a:r>
            <a:r>
              <a:rPr lang="fr-FR" sz="1200" b="1" dirty="0">
                <a:solidFill>
                  <a:schemeClr val="tx1">
                    <a:lumMod val="75000"/>
                    <a:lumOff val="25000"/>
                  </a:schemeClr>
                </a:solidFill>
              </a:rPr>
              <a:t> </a:t>
            </a:r>
            <a:r>
              <a:rPr lang="fr-FR" sz="1200" b="1" dirty="0" err="1">
                <a:solidFill>
                  <a:schemeClr val="tx1">
                    <a:lumMod val="75000"/>
                    <a:lumOff val="25000"/>
                  </a:schemeClr>
                </a:solidFill>
              </a:rPr>
              <a:t>resistivity</a:t>
            </a:r>
            <a:r>
              <a:rPr lang="fr-FR" sz="1200" b="1" dirty="0">
                <a:solidFill>
                  <a:schemeClr val="tx1">
                    <a:lumMod val="75000"/>
                    <a:lumOff val="25000"/>
                  </a:schemeClr>
                </a:solidFill>
              </a:rPr>
              <a:t> in </a:t>
            </a:r>
            <a:r>
              <a:rPr lang="fr-FR" sz="1200" b="1" dirty="0" err="1">
                <a:solidFill>
                  <a:schemeClr val="tx1">
                    <a:lumMod val="75000"/>
                    <a:lumOff val="25000"/>
                  </a:schemeClr>
                </a:solidFill>
              </a:rPr>
              <a:t>neonates</a:t>
            </a:r>
            <a:r>
              <a:rPr lang="fr-FR" sz="1200" b="1" dirty="0">
                <a:solidFill>
                  <a:schemeClr val="tx1">
                    <a:lumMod val="75000"/>
                    <a:lumOff val="25000"/>
                  </a:schemeClr>
                </a:solidFill>
              </a:rPr>
              <a:t>,” </a:t>
            </a:r>
            <a:r>
              <a:rPr lang="fr-FR" sz="1200" b="1" i="1" dirty="0">
                <a:solidFill>
                  <a:schemeClr val="tx1">
                    <a:lumMod val="75000"/>
                    <a:lumOff val="25000"/>
                  </a:schemeClr>
                </a:solidFill>
              </a:rPr>
              <a:t>J </a:t>
            </a:r>
            <a:r>
              <a:rPr lang="fr-FR" sz="1200" b="1" i="1" dirty="0" err="1">
                <a:solidFill>
                  <a:schemeClr val="tx1">
                    <a:lumMod val="75000"/>
                    <a:lumOff val="25000"/>
                  </a:schemeClr>
                </a:solidFill>
              </a:rPr>
              <a:t>Cereb</a:t>
            </a:r>
            <a:r>
              <a:rPr lang="fr-FR" sz="1200" b="1" i="1" dirty="0">
                <a:solidFill>
                  <a:schemeClr val="tx1">
                    <a:lumMod val="75000"/>
                    <a:lumOff val="25000"/>
                  </a:schemeClr>
                </a:solidFill>
              </a:rPr>
              <a:t> Blood Flow </a:t>
            </a:r>
            <a:r>
              <a:rPr lang="fr-FR" sz="1200" b="1" i="1" dirty="0" err="1">
                <a:solidFill>
                  <a:schemeClr val="tx1">
                    <a:lumMod val="75000"/>
                    <a:lumOff val="25000"/>
                  </a:schemeClr>
                </a:solidFill>
              </a:rPr>
              <a:t>Metab</a:t>
            </a:r>
            <a:r>
              <a:rPr lang="fr-FR" sz="1200" b="1" dirty="0">
                <a:solidFill>
                  <a:schemeClr val="tx1">
                    <a:lumMod val="75000"/>
                    <a:lumOff val="25000"/>
                  </a:schemeClr>
                </a:solidFill>
              </a:rPr>
              <a:t>, Mar. 2014.</a:t>
            </a:r>
          </a:p>
        </p:txBody>
      </p:sp>
    </p:spTree>
    <p:extLst>
      <p:ext uri="{BB962C8B-B14F-4D97-AF65-F5344CB8AC3E}">
        <p14:creationId xmlns:p14="http://schemas.microsoft.com/office/powerpoint/2010/main" val="9068369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 name="Group 22"/>
          <p:cNvGrpSpPr>
            <a:grpSpLocks/>
          </p:cNvGrpSpPr>
          <p:nvPr/>
        </p:nvGrpSpPr>
        <p:grpSpPr bwMode="auto">
          <a:xfrm rot="10800000">
            <a:off x="6384034" y="1121047"/>
            <a:ext cx="125529" cy="3100040"/>
            <a:chOff x="5220" y="1332"/>
            <a:chExt cx="64" cy="2751"/>
          </a:xfrm>
        </p:grpSpPr>
        <p:grpSp>
          <p:nvGrpSpPr>
            <p:cNvPr id="164" name="Group 23"/>
            <p:cNvGrpSpPr>
              <a:grpSpLocks/>
            </p:cNvGrpSpPr>
            <p:nvPr/>
          </p:nvGrpSpPr>
          <p:grpSpPr bwMode="auto">
            <a:xfrm>
              <a:off x="5220" y="1340"/>
              <a:ext cx="64" cy="699"/>
              <a:chOff x="3648" y="4364"/>
              <a:chExt cx="48" cy="580"/>
            </a:xfrm>
          </p:grpSpPr>
          <p:sp>
            <p:nvSpPr>
              <p:cNvPr id="189" name="Rectangle 24"/>
              <p:cNvSpPr>
                <a:spLocks noChangeArrowheads="1"/>
              </p:cNvSpPr>
              <p:nvPr/>
            </p:nvSpPr>
            <p:spPr bwMode="auto">
              <a:xfrm>
                <a:off x="3648" y="4615"/>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0" name="Rectangle 25"/>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1" name="Rectangle 26"/>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2" name="Rectangle 27"/>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3" name="Rectangle 28"/>
              <p:cNvSpPr>
                <a:spLocks noChangeArrowheads="1"/>
              </p:cNvSpPr>
              <p:nvPr/>
            </p:nvSpPr>
            <p:spPr bwMode="auto">
              <a:xfrm>
                <a:off x="3648" y="453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4" name="Rectangle 29"/>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95" name="Rectangle 30"/>
              <p:cNvSpPr>
                <a:spLocks noChangeArrowheads="1"/>
              </p:cNvSpPr>
              <p:nvPr/>
            </p:nvSpPr>
            <p:spPr bwMode="auto">
              <a:xfrm>
                <a:off x="3648" y="4451"/>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65" name="Group 31"/>
            <p:cNvGrpSpPr>
              <a:grpSpLocks/>
            </p:cNvGrpSpPr>
            <p:nvPr/>
          </p:nvGrpSpPr>
          <p:grpSpPr bwMode="auto">
            <a:xfrm>
              <a:off x="5220" y="3393"/>
              <a:ext cx="64" cy="699"/>
              <a:chOff x="3648" y="4364"/>
              <a:chExt cx="48" cy="580"/>
            </a:xfrm>
          </p:grpSpPr>
          <p:sp>
            <p:nvSpPr>
              <p:cNvPr id="182" name="Rectangle 32"/>
              <p:cNvSpPr>
                <a:spLocks noChangeArrowheads="1"/>
              </p:cNvSpPr>
              <p:nvPr/>
            </p:nvSpPr>
            <p:spPr bwMode="auto">
              <a:xfrm>
                <a:off x="3648" y="4613"/>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3" name="Rectangle 33"/>
              <p:cNvSpPr>
                <a:spLocks noChangeArrowheads="1"/>
              </p:cNvSpPr>
              <p:nvPr/>
            </p:nvSpPr>
            <p:spPr bwMode="auto">
              <a:xfrm>
                <a:off x="3648" y="4693"/>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4" name="Rectangle 34"/>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5" name="Rectangle 35"/>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6" name="Rectangle 36"/>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7" name="Rectangle 37"/>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8" name="Rectangle 38"/>
              <p:cNvSpPr>
                <a:spLocks noChangeArrowheads="1"/>
              </p:cNvSpPr>
              <p:nvPr/>
            </p:nvSpPr>
            <p:spPr bwMode="auto">
              <a:xfrm>
                <a:off x="3648" y="4449"/>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66" name="Group 39"/>
            <p:cNvGrpSpPr>
              <a:grpSpLocks/>
            </p:cNvGrpSpPr>
            <p:nvPr/>
          </p:nvGrpSpPr>
          <p:grpSpPr bwMode="auto">
            <a:xfrm>
              <a:off x="5220" y="2712"/>
              <a:ext cx="64" cy="699"/>
              <a:chOff x="3648" y="4364"/>
              <a:chExt cx="48" cy="580"/>
            </a:xfrm>
          </p:grpSpPr>
          <p:sp>
            <p:nvSpPr>
              <p:cNvPr id="175" name="Rectangle 40"/>
              <p:cNvSpPr>
                <a:spLocks noChangeArrowheads="1"/>
              </p:cNvSpPr>
              <p:nvPr/>
            </p:nvSpPr>
            <p:spPr bwMode="auto">
              <a:xfrm>
                <a:off x="3648" y="4613"/>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6" name="Rectangle 41"/>
              <p:cNvSpPr>
                <a:spLocks noChangeArrowheads="1"/>
              </p:cNvSpPr>
              <p:nvPr/>
            </p:nvSpPr>
            <p:spPr bwMode="auto">
              <a:xfrm>
                <a:off x="3648" y="4693"/>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7" name="Rectangle 42"/>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8" name="Rectangle 43"/>
              <p:cNvSpPr>
                <a:spLocks noChangeArrowheads="1"/>
              </p:cNvSpPr>
              <p:nvPr/>
            </p:nvSpPr>
            <p:spPr bwMode="auto">
              <a:xfrm>
                <a:off x="3648" y="4861"/>
                <a:ext cx="48" cy="83"/>
              </a:xfrm>
              <a:prstGeom prst="rect">
                <a:avLst/>
              </a:prstGeom>
              <a:solidFill>
                <a:schemeClr val="tx1"/>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9" name="Rectangle 44"/>
              <p:cNvSpPr>
                <a:spLocks noChangeArrowheads="1"/>
              </p:cNvSpPr>
              <p:nvPr/>
            </p:nvSpPr>
            <p:spPr bwMode="auto">
              <a:xfrm>
                <a:off x="3648" y="4529"/>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0" name="Rectangle 45"/>
              <p:cNvSpPr>
                <a:spLocks noChangeArrowheads="1"/>
              </p:cNvSpPr>
              <p:nvPr/>
            </p:nvSpPr>
            <p:spPr bwMode="auto">
              <a:xfrm>
                <a:off x="3648" y="4364"/>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81" name="Rectangle 46"/>
              <p:cNvSpPr>
                <a:spLocks noChangeArrowheads="1"/>
              </p:cNvSpPr>
              <p:nvPr/>
            </p:nvSpPr>
            <p:spPr bwMode="auto">
              <a:xfrm>
                <a:off x="3648" y="4449"/>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nvGrpSpPr>
            <p:cNvPr id="167" name="Group 47"/>
            <p:cNvGrpSpPr>
              <a:grpSpLocks/>
            </p:cNvGrpSpPr>
            <p:nvPr/>
          </p:nvGrpSpPr>
          <p:grpSpPr bwMode="auto">
            <a:xfrm>
              <a:off x="5220" y="2032"/>
              <a:ext cx="64" cy="699"/>
              <a:chOff x="3648" y="4364"/>
              <a:chExt cx="48" cy="580"/>
            </a:xfrm>
          </p:grpSpPr>
          <p:sp>
            <p:nvSpPr>
              <p:cNvPr id="168" name="Rectangle 48"/>
              <p:cNvSpPr>
                <a:spLocks noChangeArrowheads="1"/>
              </p:cNvSpPr>
              <p:nvPr/>
            </p:nvSpPr>
            <p:spPr bwMode="auto">
              <a:xfrm>
                <a:off x="3648" y="4615"/>
                <a:ext cx="48" cy="81"/>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69" name="Rectangle 49"/>
              <p:cNvSpPr>
                <a:spLocks noChangeArrowheads="1"/>
              </p:cNvSpPr>
              <p:nvPr/>
            </p:nvSpPr>
            <p:spPr bwMode="auto">
              <a:xfrm>
                <a:off x="3648" y="4695"/>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0" name="Rectangle 50"/>
              <p:cNvSpPr>
                <a:spLocks noChangeArrowheads="1"/>
              </p:cNvSpPr>
              <p:nvPr/>
            </p:nvSpPr>
            <p:spPr bwMode="auto">
              <a:xfrm>
                <a:off x="3648" y="4778"/>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1" name="Rectangle 51"/>
              <p:cNvSpPr>
                <a:spLocks noChangeArrowheads="1"/>
              </p:cNvSpPr>
              <p:nvPr/>
            </p:nvSpPr>
            <p:spPr bwMode="auto">
              <a:xfrm>
                <a:off x="3648" y="486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2" name="Rectangle 52"/>
              <p:cNvSpPr>
                <a:spLocks noChangeArrowheads="1"/>
              </p:cNvSpPr>
              <p:nvPr/>
            </p:nvSpPr>
            <p:spPr bwMode="auto">
              <a:xfrm>
                <a:off x="3648" y="4531"/>
                <a:ext cx="48" cy="83"/>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3" name="Rectangle 53"/>
              <p:cNvSpPr>
                <a:spLocks noChangeArrowheads="1"/>
              </p:cNvSpPr>
              <p:nvPr/>
            </p:nvSpPr>
            <p:spPr bwMode="auto">
              <a:xfrm>
                <a:off x="3648" y="4364"/>
                <a:ext cx="48" cy="83"/>
              </a:xfrm>
              <a:prstGeom prst="rect">
                <a:avLst/>
              </a:prstGeom>
              <a:solidFill>
                <a:schemeClr val="tx1"/>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sp>
            <p:nvSpPr>
              <p:cNvPr id="174" name="Rectangle 54"/>
              <p:cNvSpPr>
                <a:spLocks noChangeArrowheads="1"/>
              </p:cNvSpPr>
              <p:nvPr/>
            </p:nvSpPr>
            <p:spPr bwMode="auto">
              <a:xfrm>
                <a:off x="3648" y="4451"/>
                <a:ext cx="48" cy="82"/>
              </a:xfrm>
              <a:prstGeom prst="rect">
                <a:avLst/>
              </a:prstGeom>
              <a:solidFill>
                <a:srgbClr val="00CCFF"/>
              </a:solidFill>
              <a:ln w="9525">
                <a:solidFill>
                  <a:schemeClr val="tx1"/>
                </a:solidFill>
                <a:miter lim="800000"/>
                <a:headEnd/>
                <a:tailEnd/>
              </a:ln>
            </p:spPr>
            <p:txBody>
              <a:bodyPr wrap="none" anchor="ctr"/>
              <a:lstStyle/>
              <a:p>
                <a:pPr>
                  <a:defRPr/>
                </a:pPr>
                <a:endParaRPr lang="en-US">
                  <a:solidFill>
                    <a:prstClr val="black"/>
                  </a:solidFill>
                  <a:latin typeface="Calibri" pitchFamily="34" charset="0"/>
                </a:endParaRPr>
              </a:p>
            </p:txBody>
          </p:sp>
        </p:grpSp>
      </p:grpSp>
      <p:sp>
        <p:nvSpPr>
          <p:cNvPr id="50178" name="Rectangle 2"/>
          <p:cNvSpPr>
            <a:spLocks noChangeArrowheads="1"/>
          </p:cNvSpPr>
          <p:nvPr/>
        </p:nvSpPr>
        <p:spPr bwMode="auto">
          <a:xfrm>
            <a:off x="2133600" y="382589"/>
            <a:ext cx="7773988" cy="1144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0179" name="Rectangle 3"/>
          <p:cNvSpPr>
            <a:spLocks noChangeArrowheads="1"/>
          </p:cNvSpPr>
          <p:nvPr/>
        </p:nvSpPr>
        <p:spPr bwMode="auto">
          <a:xfrm>
            <a:off x="1633984" y="44624"/>
            <a:ext cx="892651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eaLnBrk="0" hangingPunct="0"/>
            <a:r>
              <a:rPr lang="fr-FR" sz="2800" b="1" dirty="0">
                <a:solidFill>
                  <a:srgbClr val="FF0000"/>
                </a:solidFill>
              </a:rPr>
              <a:t>Une approche plus général : les invariants de l’operateur</a:t>
            </a:r>
          </a:p>
          <a:p>
            <a:pPr algn="ctr" eaLnBrk="0" hangingPunct="0"/>
            <a:r>
              <a:rPr lang="fr-FR" sz="2800" b="1" dirty="0">
                <a:solidFill>
                  <a:srgbClr val="FF0000"/>
                </a:solidFill>
              </a:rPr>
              <a:t>Retournement temporel</a:t>
            </a:r>
          </a:p>
        </p:txBody>
      </p:sp>
      <p:sp>
        <p:nvSpPr>
          <p:cNvPr id="50284" name="Freeform 32"/>
          <p:cNvSpPr>
            <a:spLocks/>
          </p:cNvSpPr>
          <p:nvPr/>
        </p:nvSpPr>
        <p:spPr bwMode="auto">
          <a:xfrm>
            <a:off x="7660324" y="1614578"/>
            <a:ext cx="2169476" cy="2500222"/>
          </a:xfrm>
          <a:custGeom>
            <a:avLst/>
            <a:gdLst>
              <a:gd name="T0" fmla="*/ 1107 w 1849"/>
              <a:gd name="T1" fmla="*/ 7 h 2121"/>
              <a:gd name="T2" fmla="*/ 1029 w 1849"/>
              <a:gd name="T3" fmla="*/ 0 h 2121"/>
              <a:gd name="T4" fmla="*/ 913 w 1849"/>
              <a:gd name="T5" fmla="*/ 3 h 2121"/>
              <a:gd name="T6" fmla="*/ 821 w 1849"/>
              <a:gd name="T7" fmla="*/ 16 h 2121"/>
              <a:gd name="T8" fmla="*/ 728 w 1849"/>
              <a:gd name="T9" fmla="*/ 34 h 2121"/>
              <a:gd name="T10" fmla="*/ 636 w 1849"/>
              <a:gd name="T11" fmla="*/ 61 h 2121"/>
              <a:gd name="T12" fmla="*/ 545 w 1849"/>
              <a:gd name="T13" fmla="*/ 94 h 2121"/>
              <a:gd name="T14" fmla="*/ 460 w 1849"/>
              <a:gd name="T15" fmla="*/ 134 h 2121"/>
              <a:gd name="T16" fmla="*/ 384 w 1849"/>
              <a:gd name="T17" fmla="*/ 179 h 2121"/>
              <a:gd name="T18" fmla="*/ 317 w 1849"/>
              <a:gd name="T19" fmla="*/ 232 h 2121"/>
              <a:gd name="T20" fmla="*/ 261 w 1849"/>
              <a:gd name="T21" fmla="*/ 292 h 2121"/>
              <a:gd name="T22" fmla="*/ 210 w 1849"/>
              <a:gd name="T23" fmla="*/ 362 h 2121"/>
              <a:gd name="T24" fmla="*/ 161 w 1849"/>
              <a:gd name="T25" fmla="*/ 446 h 2121"/>
              <a:gd name="T26" fmla="*/ 117 w 1849"/>
              <a:gd name="T27" fmla="*/ 538 h 2121"/>
              <a:gd name="T28" fmla="*/ 79 w 1849"/>
              <a:gd name="T29" fmla="*/ 636 h 2121"/>
              <a:gd name="T30" fmla="*/ 49 w 1849"/>
              <a:gd name="T31" fmla="*/ 741 h 2121"/>
              <a:gd name="T32" fmla="*/ 23 w 1849"/>
              <a:gd name="T33" fmla="*/ 848 h 2121"/>
              <a:gd name="T34" fmla="*/ 7 w 1849"/>
              <a:gd name="T35" fmla="*/ 955 h 2121"/>
              <a:gd name="T36" fmla="*/ 0 w 1849"/>
              <a:gd name="T37" fmla="*/ 1060 h 2121"/>
              <a:gd name="T38" fmla="*/ 7 w 1849"/>
              <a:gd name="T39" fmla="*/ 1193 h 2121"/>
              <a:gd name="T40" fmla="*/ 25 w 1849"/>
              <a:gd name="T41" fmla="*/ 1285 h 2121"/>
              <a:gd name="T42" fmla="*/ 56 w 1849"/>
              <a:gd name="T43" fmla="*/ 1376 h 2121"/>
              <a:gd name="T44" fmla="*/ 103 w 1849"/>
              <a:gd name="T45" fmla="*/ 1472 h 2121"/>
              <a:gd name="T46" fmla="*/ 161 w 1849"/>
              <a:gd name="T47" fmla="*/ 1571 h 2121"/>
              <a:gd name="T48" fmla="*/ 228 w 1849"/>
              <a:gd name="T49" fmla="*/ 1671 h 2121"/>
              <a:gd name="T50" fmla="*/ 306 w 1849"/>
              <a:gd name="T51" fmla="*/ 1769 h 2121"/>
              <a:gd name="T52" fmla="*/ 388 w 1849"/>
              <a:gd name="T53" fmla="*/ 1860 h 2121"/>
              <a:gd name="T54" fmla="*/ 475 w 1849"/>
              <a:gd name="T55" fmla="*/ 1943 h 2121"/>
              <a:gd name="T56" fmla="*/ 563 w 1849"/>
              <a:gd name="T57" fmla="*/ 2012 h 2121"/>
              <a:gd name="T58" fmla="*/ 652 w 1849"/>
              <a:gd name="T59" fmla="*/ 2068 h 2121"/>
              <a:gd name="T60" fmla="*/ 739 w 1849"/>
              <a:gd name="T61" fmla="*/ 2104 h 2121"/>
              <a:gd name="T62" fmla="*/ 823 w 1849"/>
              <a:gd name="T63" fmla="*/ 2121 h 2121"/>
              <a:gd name="T64" fmla="*/ 948 w 1849"/>
              <a:gd name="T65" fmla="*/ 2110 h 2121"/>
              <a:gd name="T66" fmla="*/ 1049 w 1849"/>
              <a:gd name="T67" fmla="*/ 2083 h 2121"/>
              <a:gd name="T68" fmla="*/ 1158 w 1849"/>
              <a:gd name="T69" fmla="*/ 2039 h 2121"/>
              <a:gd name="T70" fmla="*/ 1267 w 1849"/>
              <a:gd name="T71" fmla="*/ 1985 h 2121"/>
              <a:gd name="T72" fmla="*/ 1374 w 1849"/>
              <a:gd name="T73" fmla="*/ 1921 h 2121"/>
              <a:gd name="T74" fmla="*/ 1477 w 1849"/>
              <a:gd name="T75" fmla="*/ 1849 h 2121"/>
              <a:gd name="T76" fmla="*/ 1571 w 1849"/>
              <a:gd name="T77" fmla="*/ 1774 h 2121"/>
              <a:gd name="T78" fmla="*/ 1655 w 1849"/>
              <a:gd name="T79" fmla="*/ 1696 h 2121"/>
              <a:gd name="T80" fmla="*/ 1725 w 1849"/>
              <a:gd name="T81" fmla="*/ 1620 h 2121"/>
              <a:gd name="T82" fmla="*/ 1778 w 1849"/>
              <a:gd name="T83" fmla="*/ 1550 h 2121"/>
              <a:gd name="T84" fmla="*/ 1813 w 1849"/>
              <a:gd name="T85" fmla="*/ 1475 h 2121"/>
              <a:gd name="T86" fmla="*/ 1836 w 1849"/>
              <a:gd name="T87" fmla="*/ 1394 h 2121"/>
              <a:gd name="T88" fmla="*/ 1847 w 1849"/>
              <a:gd name="T89" fmla="*/ 1307 h 2121"/>
              <a:gd name="T90" fmla="*/ 1847 w 1849"/>
              <a:gd name="T91" fmla="*/ 1216 h 2121"/>
              <a:gd name="T92" fmla="*/ 1840 w 1849"/>
              <a:gd name="T93" fmla="*/ 1124 h 2121"/>
              <a:gd name="T94" fmla="*/ 1825 w 1849"/>
              <a:gd name="T95" fmla="*/ 1029 h 2121"/>
              <a:gd name="T96" fmla="*/ 1805 w 1849"/>
              <a:gd name="T97" fmla="*/ 937 h 2121"/>
              <a:gd name="T98" fmla="*/ 1780 w 1849"/>
              <a:gd name="T99" fmla="*/ 846 h 2121"/>
              <a:gd name="T100" fmla="*/ 1751 w 1849"/>
              <a:gd name="T101" fmla="*/ 759 h 2121"/>
              <a:gd name="T102" fmla="*/ 1722 w 1849"/>
              <a:gd name="T103" fmla="*/ 680 h 2121"/>
              <a:gd name="T104" fmla="*/ 1693 w 1849"/>
              <a:gd name="T105" fmla="*/ 605 h 2121"/>
              <a:gd name="T106" fmla="*/ 1658 w 1849"/>
              <a:gd name="T107" fmla="*/ 533 h 2121"/>
              <a:gd name="T108" fmla="*/ 1620 w 1849"/>
              <a:gd name="T109" fmla="*/ 458 h 2121"/>
              <a:gd name="T110" fmla="*/ 1577 w 1849"/>
              <a:gd name="T111" fmla="*/ 386 h 2121"/>
              <a:gd name="T112" fmla="*/ 1530 w 1849"/>
              <a:gd name="T113" fmla="*/ 317 h 2121"/>
              <a:gd name="T114" fmla="*/ 1479 w 1849"/>
              <a:gd name="T115" fmla="*/ 250 h 2121"/>
              <a:gd name="T116" fmla="*/ 1405 w 1849"/>
              <a:gd name="T117" fmla="*/ 170 h 2121"/>
              <a:gd name="T118" fmla="*/ 1345 w 1849"/>
              <a:gd name="T119" fmla="*/ 118 h 2121"/>
              <a:gd name="T120" fmla="*/ 1283 w 1849"/>
              <a:gd name="T121" fmla="*/ 74 h 2121"/>
              <a:gd name="T122" fmla="*/ 1220 w 1849"/>
              <a:gd name="T123" fmla="*/ 40 h 2121"/>
              <a:gd name="T124" fmla="*/ 1154 w 1849"/>
              <a:gd name="T125" fmla="*/ 18 h 2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9"/>
              <a:gd name="T190" fmla="*/ 0 h 2121"/>
              <a:gd name="T191" fmla="*/ 1849 w 1849"/>
              <a:gd name="T192" fmla="*/ 2121 h 2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9" h="2121">
                <a:moveTo>
                  <a:pt x="1154" y="18"/>
                </a:moveTo>
                <a:lnTo>
                  <a:pt x="1131" y="13"/>
                </a:lnTo>
                <a:lnTo>
                  <a:pt x="1107" y="7"/>
                </a:lnTo>
                <a:lnTo>
                  <a:pt x="1082" y="5"/>
                </a:lnTo>
                <a:lnTo>
                  <a:pt x="1055" y="2"/>
                </a:lnTo>
                <a:lnTo>
                  <a:pt x="1029" y="0"/>
                </a:lnTo>
                <a:lnTo>
                  <a:pt x="971" y="0"/>
                </a:lnTo>
                <a:lnTo>
                  <a:pt x="942" y="2"/>
                </a:lnTo>
                <a:lnTo>
                  <a:pt x="913" y="3"/>
                </a:lnTo>
                <a:lnTo>
                  <a:pt x="882" y="7"/>
                </a:lnTo>
                <a:lnTo>
                  <a:pt x="852" y="11"/>
                </a:lnTo>
                <a:lnTo>
                  <a:pt x="821" y="16"/>
                </a:lnTo>
                <a:lnTo>
                  <a:pt x="790" y="22"/>
                </a:lnTo>
                <a:lnTo>
                  <a:pt x="759" y="27"/>
                </a:lnTo>
                <a:lnTo>
                  <a:pt x="728" y="34"/>
                </a:lnTo>
                <a:lnTo>
                  <a:pt x="698" y="42"/>
                </a:lnTo>
                <a:lnTo>
                  <a:pt x="667" y="51"/>
                </a:lnTo>
                <a:lnTo>
                  <a:pt x="636" y="61"/>
                </a:lnTo>
                <a:lnTo>
                  <a:pt x="605" y="71"/>
                </a:lnTo>
                <a:lnTo>
                  <a:pt x="574" y="81"/>
                </a:lnTo>
                <a:lnTo>
                  <a:pt x="545" y="94"/>
                </a:lnTo>
                <a:lnTo>
                  <a:pt x="516" y="107"/>
                </a:lnTo>
                <a:lnTo>
                  <a:pt x="489" y="119"/>
                </a:lnTo>
                <a:lnTo>
                  <a:pt x="460" y="134"/>
                </a:lnTo>
                <a:lnTo>
                  <a:pt x="435" y="148"/>
                </a:lnTo>
                <a:lnTo>
                  <a:pt x="407" y="163"/>
                </a:lnTo>
                <a:lnTo>
                  <a:pt x="384" y="179"/>
                </a:lnTo>
                <a:lnTo>
                  <a:pt x="360" y="197"/>
                </a:lnTo>
                <a:lnTo>
                  <a:pt x="337" y="214"/>
                </a:lnTo>
                <a:lnTo>
                  <a:pt x="317" y="232"/>
                </a:lnTo>
                <a:lnTo>
                  <a:pt x="297" y="252"/>
                </a:lnTo>
                <a:lnTo>
                  <a:pt x="279" y="272"/>
                </a:lnTo>
                <a:lnTo>
                  <a:pt x="261" y="292"/>
                </a:lnTo>
                <a:lnTo>
                  <a:pt x="242" y="313"/>
                </a:lnTo>
                <a:lnTo>
                  <a:pt x="226" y="337"/>
                </a:lnTo>
                <a:lnTo>
                  <a:pt x="210" y="362"/>
                </a:lnTo>
                <a:lnTo>
                  <a:pt x="194" y="390"/>
                </a:lnTo>
                <a:lnTo>
                  <a:pt x="177" y="417"/>
                </a:lnTo>
                <a:lnTo>
                  <a:pt x="161" y="446"/>
                </a:lnTo>
                <a:lnTo>
                  <a:pt x="146" y="475"/>
                </a:lnTo>
                <a:lnTo>
                  <a:pt x="132" y="506"/>
                </a:lnTo>
                <a:lnTo>
                  <a:pt x="117" y="538"/>
                </a:lnTo>
                <a:lnTo>
                  <a:pt x="105" y="569"/>
                </a:lnTo>
                <a:lnTo>
                  <a:pt x="92" y="603"/>
                </a:lnTo>
                <a:lnTo>
                  <a:pt x="79" y="636"/>
                </a:lnTo>
                <a:lnTo>
                  <a:pt x="68" y="671"/>
                </a:lnTo>
                <a:lnTo>
                  <a:pt x="58" y="707"/>
                </a:lnTo>
                <a:lnTo>
                  <a:pt x="49" y="741"/>
                </a:lnTo>
                <a:lnTo>
                  <a:pt x="39" y="777"/>
                </a:lnTo>
                <a:lnTo>
                  <a:pt x="30" y="812"/>
                </a:lnTo>
                <a:lnTo>
                  <a:pt x="23" y="848"/>
                </a:lnTo>
                <a:lnTo>
                  <a:pt x="18" y="884"/>
                </a:lnTo>
                <a:lnTo>
                  <a:pt x="12" y="919"/>
                </a:lnTo>
                <a:lnTo>
                  <a:pt x="7" y="955"/>
                </a:lnTo>
                <a:lnTo>
                  <a:pt x="3" y="991"/>
                </a:lnTo>
                <a:lnTo>
                  <a:pt x="1" y="1026"/>
                </a:lnTo>
                <a:lnTo>
                  <a:pt x="0" y="1060"/>
                </a:lnTo>
                <a:lnTo>
                  <a:pt x="0" y="1127"/>
                </a:lnTo>
                <a:lnTo>
                  <a:pt x="3" y="1160"/>
                </a:lnTo>
                <a:lnTo>
                  <a:pt x="7" y="1193"/>
                </a:lnTo>
                <a:lnTo>
                  <a:pt x="10" y="1225"/>
                </a:lnTo>
                <a:lnTo>
                  <a:pt x="16" y="1254"/>
                </a:lnTo>
                <a:lnTo>
                  <a:pt x="25" y="1285"/>
                </a:lnTo>
                <a:lnTo>
                  <a:pt x="32" y="1314"/>
                </a:lnTo>
                <a:lnTo>
                  <a:pt x="43" y="1343"/>
                </a:lnTo>
                <a:lnTo>
                  <a:pt x="56" y="1376"/>
                </a:lnTo>
                <a:lnTo>
                  <a:pt x="70" y="1406"/>
                </a:lnTo>
                <a:lnTo>
                  <a:pt x="85" y="1439"/>
                </a:lnTo>
                <a:lnTo>
                  <a:pt x="103" y="1472"/>
                </a:lnTo>
                <a:lnTo>
                  <a:pt x="121" y="1504"/>
                </a:lnTo>
                <a:lnTo>
                  <a:pt x="139" y="1539"/>
                </a:lnTo>
                <a:lnTo>
                  <a:pt x="161" y="1571"/>
                </a:lnTo>
                <a:lnTo>
                  <a:pt x="183" y="1606"/>
                </a:lnTo>
                <a:lnTo>
                  <a:pt x="204" y="1638"/>
                </a:lnTo>
                <a:lnTo>
                  <a:pt x="228" y="1671"/>
                </a:lnTo>
                <a:lnTo>
                  <a:pt x="253" y="1704"/>
                </a:lnTo>
                <a:lnTo>
                  <a:pt x="279" y="1736"/>
                </a:lnTo>
                <a:lnTo>
                  <a:pt x="306" y="1769"/>
                </a:lnTo>
                <a:lnTo>
                  <a:pt x="331" y="1800"/>
                </a:lnTo>
                <a:lnTo>
                  <a:pt x="360" y="1831"/>
                </a:lnTo>
                <a:lnTo>
                  <a:pt x="388" y="1860"/>
                </a:lnTo>
                <a:lnTo>
                  <a:pt x="417" y="1889"/>
                </a:lnTo>
                <a:lnTo>
                  <a:pt x="446" y="1916"/>
                </a:lnTo>
                <a:lnTo>
                  <a:pt x="475" y="1943"/>
                </a:lnTo>
                <a:lnTo>
                  <a:pt x="504" y="1967"/>
                </a:lnTo>
                <a:lnTo>
                  <a:pt x="533" y="1990"/>
                </a:lnTo>
                <a:lnTo>
                  <a:pt x="563" y="2012"/>
                </a:lnTo>
                <a:lnTo>
                  <a:pt x="592" y="2032"/>
                </a:lnTo>
                <a:lnTo>
                  <a:pt x="623" y="2052"/>
                </a:lnTo>
                <a:lnTo>
                  <a:pt x="652" y="2068"/>
                </a:lnTo>
                <a:lnTo>
                  <a:pt x="681" y="2083"/>
                </a:lnTo>
                <a:lnTo>
                  <a:pt x="710" y="2095"/>
                </a:lnTo>
                <a:lnTo>
                  <a:pt x="739" y="2104"/>
                </a:lnTo>
                <a:lnTo>
                  <a:pt x="766" y="2113"/>
                </a:lnTo>
                <a:lnTo>
                  <a:pt x="795" y="2119"/>
                </a:lnTo>
                <a:lnTo>
                  <a:pt x="823" y="2121"/>
                </a:lnTo>
                <a:lnTo>
                  <a:pt x="882" y="2121"/>
                </a:lnTo>
                <a:lnTo>
                  <a:pt x="915" y="2117"/>
                </a:lnTo>
                <a:lnTo>
                  <a:pt x="948" y="2110"/>
                </a:lnTo>
                <a:lnTo>
                  <a:pt x="980" y="2102"/>
                </a:lnTo>
                <a:lnTo>
                  <a:pt x="1015" y="2093"/>
                </a:lnTo>
                <a:lnTo>
                  <a:pt x="1049" y="2083"/>
                </a:lnTo>
                <a:lnTo>
                  <a:pt x="1086" y="2070"/>
                </a:lnTo>
                <a:lnTo>
                  <a:pt x="1122" y="2055"/>
                </a:lnTo>
                <a:lnTo>
                  <a:pt x="1158" y="2039"/>
                </a:lnTo>
                <a:lnTo>
                  <a:pt x="1194" y="2023"/>
                </a:lnTo>
                <a:lnTo>
                  <a:pt x="1231" y="2005"/>
                </a:lnTo>
                <a:lnTo>
                  <a:pt x="1267" y="1985"/>
                </a:lnTo>
                <a:lnTo>
                  <a:pt x="1303" y="1965"/>
                </a:lnTo>
                <a:lnTo>
                  <a:pt x="1339" y="1943"/>
                </a:lnTo>
                <a:lnTo>
                  <a:pt x="1374" y="1921"/>
                </a:lnTo>
                <a:lnTo>
                  <a:pt x="1408" y="1898"/>
                </a:lnTo>
                <a:lnTo>
                  <a:pt x="1443" y="1874"/>
                </a:lnTo>
                <a:lnTo>
                  <a:pt x="1477" y="1849"/>
                </a:lnTo>
                <a:lnTo>
                  <a:pt x="1510" y="1825"/>
                </a:lnTo>
                <a:lnTo>
                  <a:pt x="1541" y="1800"/>
                </a:lnTo>
                <a:lnTo>
                  <a:pt x="1571" y="1774"/>
                </a:lnTo>
                <a:lnTo>
                  <a:pt x="1600" y="1749"/>
                </a:lnTo>
                <a:lnTo>
                  <a:pt x="1629" y="1724"/>
                </a:lnTo>
                <a:lnTo>
                  <a:pt x="1655" y="1696"/>
                </a:lnTo>
                <a:lnTo>
                  <a:pt x="1680" y="1671"/>
                </a:lnTo>
                <a:lnTo>
                  <a:pt x="1704" y="1646"/>
                </a:lnTo>
                <a:lnTo>
                  <a:pt x="1725" y="1620"/>
                </a:lnTo>
                <a:lnTo>
                  <a:pt x="1744" y="1597"/>
                </a:lnTo>
                <a:lnTo>
                  <a:pt x="1762" y="1573"/>
                </a:lnTo>
                <a:lnTo>
                  <a:pt x="1778" y="1550"/>
                </a:lnTo>
                <a:lnTo>
                  <a:pt x="1791" y="1524"/>
                </a:lnTo>
                <a:lnTo>
                  <a:pt x="1802" y="1501"/>
                </a:lnTo>
                <a:lnTo>
                  <a:pt x="1813" y="1475"/>
                </a:lnTo>
                <a:lnTo>
                  <a:pt x="1822" y="1448"/>
                </a:lnTo>
                <a:lnTo>
                  <a:pt x="1829" y="1421"/>
                </a:lnTo>
                <a:lnTo>
                  <a:pt x="1836" y="1394"/>
                </a:lnTo>
                <a:lnTo>
                  <a:pt x="1840" y="1365"/>
                </a:lnTo>
                <a:lnTo>
                  <a:pt x="1843" y="1336"/>
                </a:lnTo>
                <a:lnTo>
                  <a:pt x="1847" y="1307"/>
                </a:lnTo>
                <a:lnTo>
                  <a:pt x="1849" y="1278"/>
                </a:lnTo>
                <a:lnTo>
                  <a:pt x="1849" y="1247"/>
                </a:lnTo>
                <a:lnTo>
                  <a:pt x="1847" y="1216"/>
                </a:lnTo>
                <a:lnTo>
                  <a:pt x="1845" y="1185"/>
                </a:lnTo>
                <a:lnTo>
                  <a:pt x="1843" y="1154"/>
                </a:lnTo>
                <a:lnTo>
                  <a:pt x="1840" y="1124"/>
                </a:lnTo>
                <a:lnTo>
                  <a:pt x="1836" y="1093"/>
                </a:lnTo>
                <a:lnTo>
                  <a:pt x="1831" y="1060"/>
                </a:lnTo>
                <a:lnTo>
                  <a:pt x="1825" y="1029"/>
                </a:lnTo>
                <a:lnTo>
                  <a:pt x="1818" y="999"/>
                </a:lnTo>
                <a:lnTo>
                  <a:pt x="1813" y="968"/>
                </a:lnTo>
                <a:lnTo>
                  <a:pt x="1805" y="937"/>
                </a:lnTo>
                <a:lnTo>
                  <a:pt x="1796" y="906"/>
                </a:lnTo>
                <a:lnTo>
                  <a:pt x="1789" y="875"/>
                </a:lnTo>
                <a:lnTo>
                  <a:pt x="1780" y="846"/>
                </a:lnTo>
                <a:lnTo>
                  <a:pt x="1771" y="817"/>
                </a:lnTo>
                <a:lnTo>
                  <a:pt x="1762" y="788"/>
                </a:lnTo>
                <a:lnTo>
                  <a:pt x="1751" y="759"/>
                </a:lnTo>
                <a:lnTo>
                  <a:pt x="1742" y="732"/>
                </a:lnTo>
                <a:lnTo>
                  <a:pt x="1733" y="705"/>
                </a:lnTo>
                <a:lnTo>
                  <a:pt x="1722" y="680"/>
                </a:lnTo>
                <a:lnTo>
                  <a:pt x="1713" y="654"/>
                </a:lnTo>
                <a:lnTo>
                  <a:pt x="1704" y="631"/>
                </a:lnTo>
                <a:lnTo>
                  <a:pt x="1693" y="605"/>
                </a:lnTo>
                <a:lnTo>
                  <a:pt x="1682" y="582"/>
                </a:lnTo>
                <a:lnTo>
                  <a:pt x="1671" y="556"/>
                </a:lnTo>
                <a:lnTo>
                  <a:pt x="1658" y="533"/>
                </a:lnTo>
                <a:lnTo>
                  <a:pt x="1648" y="507"/>
                </a:lnTo>
                <a:lnTo>
                  <a:pt x="1633" y="484"/>
                </a:lnTo>
                <a:lnTo>
                  <a:pt x="1620" y="458"/>
                </a:lnTo>
                <a:lnTo>
                  <a:pt x="1606" y="435"/>
                </a:lnTo>
                <a:lnTo>
                  <a:pt x="1591" y="411"/>
                </a:lnTo>
                <a:lnTo>
                  <a:pt x="1577" y="386"/>
                </a:lnTo>
                <a:lnTo>
                  <a:pt x="1562" y="362"/>
                </a:lnTo>
                <a:lnTo>
                  <a:pt x="1546" y="339"/>
                </a:lnTo>
                <a:lnTo>
                  <a:pt x="1530" y="317"/>
                </a:lnTo>
                <a:lnTo>
                  <a:pt x="1513" y="293"/>
                </a:lnTo>
                <a:lnTo>
                  <a:pt x="1495" y="272"/>
                </a:lnTo>
                <a:lnTo>
                  <a:pt x="1479" y="250"/>
                </a:lnTo>
                <a:lnTo>
                  <a:pt x="1461" y="228"/>
                </a:lnTo>
                <a:lnTo>
                  <a:pt x="1443" y="208"/>
                </a:lnTo>
                <a:lnTo>
                  <a:pt x="1405" y="170"/>
                </a:lnTo>
                <a:lnTo>
                  <a:pt x="1385" y="152"/>
                </a:lnTo>
                <a:lnTo>
                  <a:pt x="1365" y="134"/>
                </a:lnTo>
                <a:lnTo>
                  <a:pt x="1345" y="118"/>
                </a:lnTo>
                <a:lnTo>
                  <a:pt x="1325" y="101"/>
                </a:lnTo>
                <a:lnTo>
                  <a:pt x="1305" y="87"/>
                </a:lnTo>
                <a:lnTo>
                  <a:pt x="1283" y="74"/>
                </a:lnTo>
                <a:lnTo>
                  <a:pt x="1263" y="61"/>
                </a:lnTo>
                <a:lnTo>
                  <a:pt x="1241" y="51"/>
                </a:lnTo>
                <a:lnTo>
                  <a:pt x="1220" y="40"/>
                </a:lnTo>
                <a:lnTo>
                  <a:pt x="1198" y="31"/>
                </a:lnTo>
                <a:lnTo>
                  <a:pt x="1176" y="23"/>
                </a:lnTo>
                <a:lnTo>
                  <a:pt x="1154" y="18"/>
                </a:lnTo>
                <a:close/>
              </a:path>
            </a:pathLst>
          </a:custGeom>
          <a:blipFill dpi="0" rotWithShape="0">
            <a:blip r:embed="rId3"/>
            <a:srcRect/>
            <a:tile tx="0" ty="0" sx="100000" sy="100000" flip="none" algn="tl"/>
          </a:blipFill>
          <a:ln w="0">
            <a:solidFill>
              <a:srgbClr val="000000"/>
            </a:solidFill>
            <a:round/>
            <a:headEnd/>
            <a:tailEnd/>
          </a:ln>
        </p:spPr>
        <p:txBody>
          <a:bodyPr/>
          <a:lstStyle/>
          <a:p>
            <a:endParaRPr lang="en-US"/>
          </a:p>
        </p:txBody>
      </p:sp>
      <p:sp>
        <p:nvSpPr>
          <p:cNvPr id="50285" name="Rectangle 33"/>
          <p:cNvSpPr>
            <a:spLocks noChangeArrowheads="1"/>
          </p:cNvSpPr>
          <p:nvPr/>
        </p:nvSpPr>
        <p:spPr bwMode="auto">
          <a:xfrm>
            <a:off x="7948961" y="2050733"/>
            <a:ext cx="2019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100">
                <a:solidFill>
                  <a:srgbClr val="000000"/>
                </a:solidFill>
                <a:latin typeface="Times New Roman" pitchFamily="18" charset="0"/>
              </a:rPr>
              <a:t>   </a:t>
            </a:r>
            <a:endParaRPr lang="fr-FR" sz="2400">
              <a:latin typeface="Times New Roman" pitchFamily="18" charset="0"/>
            </a:endParaRPr>
          </a:p>
        </p:txBody>
      </p:sp>
      <p:sp>
        <p:nvSpPr>
          <p:cNvPr id="50286" name="Rectangle 34"/>
          <p:cNvSpPr>
            <a:spLocks noChangeArrowheads="1"/>
          </p:cNvSpPr>
          <p:nvPr/>
        </p:nvSpPr>
        <p:spPr bwMode="auto">
          <a:xfrm>
            <a:off x="7948962" y="2274703"/>
            <a:ext cx="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0287" name="Rectangle 35"/>
          <p:cNvSpPr>
            <a:spLocks noChangeArrowheads="1"/>
          </p:cNvSpPr>
          <p:nvPr/>
        </p:nvSpPr>
        <p:spPr bwMode="auto">
          <a:xfrm>
            <a:off x="6597901" y="1069976"/>
            <a:ext cx="407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eaLnBrk="0" hangingPunct="0"/>
            <a:r>
              <a:rPr lang="fr-FR" sz="2100" dirty="0" err="1">
                <a:solidFill>
                  <a:srgbClr val="000000"/>
                </a:solidFill>
              </a:rPr>
              <a:t>array</a:t>
            </a:r>
            <a:r>
              <a:rPr lang="fr-FR" sz="2100" dirty="0">
                <a:solidFill>
                  <a:srgbClr val="000000"/>
                </a:solidFill>
              </a:rPr>
              <a:t> of N x N  </a:t>
            </a:r>
            <a:r>
              <a:rPr lang="fr-FR" sz="2100" dirty="0" err="1">
                <a:solidFill>
                  <a:srgbClr val="000000"/>
                </a:solidFill>
              </a:rPr>
              <a:t>transmitters</a:t>
            </a:r>
            <a:r>
              <a:rPr lang="fr-FR" sz="2100" dirty="0">
                <a:solidFill>
                  <a:srgbClr val="000000"/>
                </a:solidFill>
              </a:rPr>
              <a:t>/</a:t>
            </a:r>
            <a:r>
              <a:rPr lang="fr-FR" sz="2100" dirty="0" err="1">
                <a:solidFill>
                  <a:srgbClr val="000000"/>
                </a:solidFill>
              </a:rPr>
              <a:t>receivers</a:t>
            </a:r>
            <a:endParaRPr lang="fr-FR" sz="2400" dirty="0"/>
          </a:p>
        </p:txBody>
      </p:sp>
      <p:sp>
        <p:nvSpPr>
          <p:cNvPr id="50290" name="Line 38"/>
          <p:cNvSpPr>
            <a:spLocks noChangeShapeType="1"/>
          </p:cNvSpPr>
          <p:nvPr/>
        </p:nvSpPr>
        <p:spPr bwMode="auto">
          <a:xfrm>
            <a:off x="6662742" y="1965003"/>
            <a:ext cx="1111395" cy="3309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91" name="Freeform 39"/>
          <p:cNvSpPr>
            <a:spLocks/>
          </p:cNvSpPr>
          <p:nvPr/>
        </p:nvSpPr>
        <p:spPr bwMode="auto">
          <a:xfrm>
            <a:off x="7713124" y="2245233"/>
            <a:ext cx="61013" cy="53046"/>
          </a:xfrm>
          <a:custGeom>
            <a:avLst/>
            <a:gdLst>
              <a:gd name="T0" fmla="*/ 23 w 52"/>
              <a:gd name="T1" fmla="*/ 0 h 45"/>
              <a:gd name="T2" fmla="*/ 52 w 52"/>
              <a:gd name="T3" fmla="*/ 43 h 45"/>
              <a:gd name="T4" fmla="*/ 0 w 52"/>
              <a:gd name="T5" fmla="*/ 45 h 45"/>
              <a:gd name="T6" fmla="*/ 0 60000 65536"/>
              <a:gd name="T7" fmla="*/ 0 60000 65536"/>
              <a:gd name="T8" fmla="*/ 0 60000 65536"/>
              <a:gd name="T9" fmla="*/ 0 w 52"/>
              <a:gd name="T10" fmla="*/ 0 h 45"/>
              <a:gd name="T11" fmla="*/ 52 w 52"/>
              <a:gd name="T12" fmla="*/ 45 h 45"/>
            </a:gdLst>
            <a:ahLst/>
            <a:cxnLst>
              <a:cxn ang="T6">
                <a:pos x="T0" y="T1"/>
              </a:cxn>
              <a:cxn ang="T7">
                <a:pos x="T2" y="T3"/>
              </a:cxn>
              <a:cxn ang="T8">
                <a:pos x="T4" y="T5"/>
              </a:cxn>
            </a:cxnLst>
            <a:rect l="T9" t="T10" r="T11" b="T12"/>
            <a:pathLst>
              <a:path w="52" h="45">
                <a:moveTo>
                  <a:pt x="23" y="0"/>
                </a:moveTo>
                <a:lnTo>
                  <a:pt x="52" y="43"/>
                </a:lnTo>
                <a:lnTo>
                  <a:pt x="0" y="45"/>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4" name="Arc 42"/>
          <p:cNvSpPr>
            <a:spLocks/>
          </p:cNvSpPr>
          <p:nvPr/>
        </p:nvSpPr>
        <p:spPr bwMode="auto">
          <a:xfrm>
            <a:off x="7276647" y="2857028"/>
            <a:ext cx="350824" cy="735567"/>
          </a:xfrm>
          <a:custGeom>
            <a:avLst/>
            <a:gdLst>
              <a:gd name="T0" fmla="*/ 0 w 21600"/>
              <a:gd name="T1" fmla="*/ 0 h 37568"/>
              <a:gd name="T2" fmla="*/ 0 w 21600"/>
              <a:gd name="T3" fmla="*/ 0 h 37568"/>
              <a:gd name="T4" fmla="*/ 0 w 21600"/>
              <a:gd name="T5" fmla="*/ 0 h 37568"/>
              <a:gd name="T6" fmla="*/ 0 60000 65536"/>
              <a:gd name="T7" fmla="*/ 0 60000 65536"/>
              <a:gd name="T8" fmla="*/ 0 60000 65536"/>
              <a:gd name="T9" fmla="*/ 0 w 21600"/>
              <a:gd name="T10" fmla="*/ 0 h 37568"/>
              <a:gd name="T11" fmla="*/ 21600 w 21600"/>
              <a:gd name="T12" fmla="*/ 37568 h 37568"/>
            </a:gdLst>
            <a:ahLst/>
            <a:cxnLst>
              <a:cxn ang="T6">
                <a:pos x="T0" y="T1"/>
              </a:cxn>
              <a:cxn ang="T7">
                <a:pos x="T2" y="T3"/>
              </a:cxn>
              <a:cxn ang="T8">
                <a:pos x="T4" y="T5"/>
              </a:cxn>
            </a:cxnLst>
            <a:rect l="T9" t="T10" r="T11" b="T12"/>
            <a:pathLst>
              <a:path w="21600" h="37568" fill="none" extrusionOk="0">
                <a:moveTo>
                  <a:pt x="20069" y="37567"/>
                </a:moveTo>
                <a:cubicBezTo>
                  <a:pt x="8762" y="36764"/>
                  <a:pt x="0" y="27357"/>
                  <a:pt x="0" y="16022"/>
                </a:cubicBezTo>
                <a:cubicBezTo>
                  <a:pt x="-1" y="9915"/>
                  <a:pt x="2584" y="4094"/>
                  <a:pt x="7113" y="-1"/>
                </a:cubicBezTo>
              </a:path>
              <a:path w="21600" h="37568" stroke="0" extrusionOk="0">
                <a:moveTo>
                  <a:pt x="20069" y="37567"/>
                </a:moveTo>
                <a:cubicBezTo>
                  <a:pt x="8762" y="36764"/>
                  <a:pt x="0" y="27357"/>
                  <a:pt x="0" y="16022"/>
                </a:cubicBezTo>
                <a:cubicBezTo>
                  <a:pt x="-1" y="9915"/>
                  <a:pt x="2584" y="4094"/>
                  <a:pt x="7113" y="-1"/>
                </a:cubicBezTo>
                <a:lnTo>
                  <a:pt x="21600" y="16022"/>
                </a:lnTo>
                <a:lnTo>
                  <a:pt x="20069" y="3756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5" name="Arc 43"/>
          <p:cNvSpPr>
            <a:spLocks/>
          </p:cNvSpPr>
          <p:nvPr/>
        </p:nvSpPr>
        <p:spPr bwMode="auto">
          <a:xfrm>
            <a:off x="7168702" y="1793755"/>
            <a:ext cx="275731" cy="543424"/>
          </a:xfrm>
          <a:custGeom>
            <a:avLst/>
            <a:gdLst>
              <a:gd name="T0" fmla="*/ 0 w 23084"/>
              <a:gd name="T1" fmla="*/ 0 h 37974"/>
              <a:gd name="T2" fmla="*/ 0 w 23084"/>
              <a:gd name="T3" fmla="*/ 0 h 37974"/>
              <a:gd name="T4" fmla="*/ 0 w 23084"/>
              <a:gd name="T5" fmla="*/ 0 h 37974"/>
              <a:gd name="T6" fmla="*/ 0 60000 65536"/>
              <a:gd name="T7" fmla="*/ 0 60000 65536"/>
              <a:gd name="T8" fmla="*/ 0 60000 65536"/>
              <a:gd name="T9" fmla="*/ 0 w 23084"/>
              <a:gd name="T10" fmla="*/ 0 h 37974"/>
              <a:gd name="T11" fmla="*/ 23084 w 23084"/>
              <a:gd name="T12" fmla="*/ 37974 h 37974"/>
            </a:gdLst>
            <a:ahLst/>
            <a:cxnLst>
              <a:cxn ang="T6">
                <a:pos x="T0" y="T1"/>
              </a:cxn>
              <a:cxn ang="T7">
                <a:pos x="T2" y="T3"/>
              </a:cxn>
              <a:cxn ang="T8">
                <a:pos x="T4" y="T5"/>
              </a:cxn>
            </a:cxnLst>
            <a:rect l="T9" t="T10" r="T11" b="T12"/>
            <a:pathLst>
              <a:path w="23084" h="37974" fill="none" extrusionOk="0">
                <a:moveTo>
                  <a:pt x="15571" y="0"/>
                </a:moveTo>
                <a:cubicBezTo>
                  <a:pt x="20340" y="4103"/>
                  <a:pt x="23084" y="10082"/>
                  <a:pt x="23084" y="16374"/>
                </a:cubicBezTo>
                <a:cubicBezTo>
                  <a:pt x="23084" y="28303"/>
                  <a:pt x="13413" y="37974"/>
                  <a:pt x="1484" y="37974"/>
                </a:cubicBezTo>
                <a:cubicBezTo>
                  <a:pt x="988" y="37974"/>
                  <a:pt x="493" y="37956"/>
                  <a:pt x="0" y="37922"/>
                </a:cubicBezTo>
              </a:path>
              <a:path w="23084" h="37974" stroke="0" extrusionOk="0">
                <a:moveTo>
                  <a:pt x="15571" y="0"/>
                </a:moveTo>
                <a:cubicBezTo>
                  <a:pt x="20340" y="4103"/>
                  <a:pt x="23084" y="10082"/>
                  <a:pt x="23084" y="16374"/>
                </a:cubicBezTo>
                <a:cubicBezTo>
                  <a:pt x="23084" y="28303"/>
                  <a:pt x="13413" y="37974"/>
                  <a:pt x="1484" y="37974"/>
                </a:cubicBezTo>
                <a:cubicBezTo>
                  <a:pt x="988" y="37974"/>
                  <a:pt x="493" y="37956"/>
                  <a:pt x="0" y="37922"/>
                </a:cubicBezTo>
                <a:lnTo>
                  <a:pt x="1484" y="16374"/>
                </a:lnTo>
                <a:lnTo>
                  <a:pt x="15571"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6" name="Arc 44"/>
          <p:cNvSpPr>
            <a:spLocks/>
          </p:cNvSpPr>
          <p:nvPr/>
        </p:nvSpPr>
        <p:spPr bwMode="auto">
          <a:xfrm>
            <a:off x="7171047" y="2862922"/>
            <a:ext cx="350824" cy="767395"/>
          </a:xfrm>
          <a:custGeom>
            <a:avLst/>
            <a:gdLst>
              <a:gd name="T0" fmla="*/ 0 w 21600"/>
              <a:gd name="T1" fmla="*/ 0 h 37668"/>
              <a:gd name="T2" fmla="*/ 0 w 21600"/>
              <a:gd name="T3" fmla="*/ 0 h 37668"/>
              <a:gd name="T4" fmla="*/ 0 w 21600"/>
              <a:gd name="T5" fmla="*/ 0 h 37668"/>
              <a:gd name="T6" fmla="*/ 0 60000 65536"/>
              <a:gd name="T7" fmla="*/ 0 60000 65536"/>
              <a:gd name="T8" fmla="*/ 0 60000 65536"/>
              <a:gd name="T9" fmla="*/ 0 w 21600"/>
              <a:gd name="T10" fmla="*/ 0 h 37668"/>
              <a:gd name="T11" fmla="*/ 21600 w 21600"/>
              <a:gd name="T12" fmla="*/ 37668 h 37668"/>
            </a:gdLst>
            <a:ahLst/>
            <a:cxnLst>
              <a:cxn ang="T6">
                <a:pos x="T0" y="T1"/>
              </a:cxn>
              <a:cxn ang="T7">
                <a:pos x="T2" y="T3"/>
              </a:cxn>
              <a:cxn ang="T8">
                <a:pos x="T4" y="T5"/>
              </a:cxn>
            </a:cxnLst>
            <a:rect l="T9" t="T10" r="T11" b="T12"/>
            <a:pathLst>
              <a:path w="21600" h="37668" fill="none" extrusionOk="0">
                <a:moveTo>
                  <a:pt x="20141" y="37667"/>
                </a:moveTo>
                <a:cubicBezTo>
                  <a:pt x="8803" y="36900"/>
                  <a:pt x="0" y="27480"/>
                  <a:pt x="0" y="16117"/>
                </a:cubicBezTo>
                <a:cubicBezTo>
                  <a:pt x="-1" y="9961"/>
                  <a:pt x="2626" y="4098"/>
                  <a:pt x="7219" y="0"/>
                </a:cubicBezTo>
              </a:path>
              <a:path w="21600" h="37668" stroke="0" extrusionOk="0">
                <a:moveTo>
                  <a:pt x="20141" y="37667"/>
                </a:moveTo>
                <a:cubicBezTo>
                  <a:pt x="8803" y="36900"/>
                  <a:pt x="0" y="27480"/>
                  <a:pt x="0" y="16117"/>
                </a:cubicBezTo>
                <a:cubicBezTo>
                  <a:pt x="-1" y="9961"/>
                  <a:pt x="2626" y="4098"/>
                  <a:pt x="7219" y="0"/>
                </a:cubicBezTo>
                <a:lnTo>
                  <a:pt x="21600" y="16117"/>
                </a:lnTo>
                <a:lnTo>
                  <a:pt x="20141" y="3766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7" name="Arc 45"/>
          <p:cNvSpPr>
            <a:spLocks/>
          </p:cNvSpPr>
          <p:nvPr/>
        </p:nvSpPr>
        <p:spPr bwMode="auto">
          <a:xfrm>
            <a:off x="7239101" y="1786682"/>
            <a:ext cx="296851" cy="627118"/>
          </a:xfrm>
          <a:custGeom>
            <a:avLst/>
            <a:gdLst>
              <a:gd name="T0" fmla="*/ 0 w 22874"/>
              <a:gd name="T1" fmla="*/ 0 h 37874"/>
              <a:gd name="T2" fmla="*/ 0 w 22874"/>
              <a:gd name="T3" fmla="*/ 0 h 37874"/>
              <a:gd name="T4" fmla="*/ 0 w 22874"/>
              <a:gd name="T5" fmla="*/ 0 h 37874"/>
              <a:gd name="T6" fmla="*/ 0 60000 65536"/>
              <a:gd name="T7" fmla="*/ 0 60000 65536"/>
              <a:gd name="T8" fmla="*/ 0 60000 65536"/>
              <a:gd name="T9" fmla="*/ 0 w 22874"/>
              <a:gd name="T10" fmla="*/ 0 h 37874"/>
              <a:gd name="T11" fmla="*/ 22874 w 22874"/>
              <a:gd name="T12" fmla="*/ 37874 h 37874"/>
            </a:gdLst>
            <a:ahLst/>
            <a:cxnLst>
              <a:cxn ang="T6">
                <a:pos x="T0" y="T1"/>
              </a:cxn>
              <a:cxn ang="T7">
                <a:pos x="T2" y="T3"/>
              </a:cxn>
              <a:cxn ang="T8">
                <a:pos x="T4" y="T5"/>
              </a:cxn>
            </a:cxnLst>
            <a:rect l="T9" t="T10" r="T11" b="T12"/>
            <a:pathLst>
              <a:path w="22874" h="37874" fill="none" extrusionOk="0">
                <a:moveTo>
                  <a:pt x="15476" y="-1"/>
                </a:moveTo>
                <a:cubicBezTo>
                  <a:pt x="20176" y="4101"/>
                  <a:pt x="22874" y="10035"/>
                  <a:pt x="22874" y="16274"/>
                </a:cubicBezTo>
                <a:cubicBezTo>
                  <a:pt x="22874" y="28203"/>
                  <a:pt x="13203" y="37874"/>
                  <a:pt x="1274" y="37874"/>
                </a:cubicBezTo>
                <a:cubicBezTo>
                  <a:pt x="849" y="37874"/>
                  <a:pt x="424" y="37861"/>
                  <a:pt x="-1" y="37836"/>
                </a:cubicBezTo>
              </a:path>
              <a:path w="22874" h="37874" stroke="0" extrusionOk="0">
                <a:moveTo>
                  <a:pt x="15476" y="-1"/>
                </a:moveTo>
                <a:cubicBezTo>
                  <a:pt x="20176" y="4101"/>
                  <a:pt x="22874" y="10035"/>
                  <a:pt x="22874" y="16274"/>
                </a:cubicBezTo>
                <a:cubicBezTo>
                  <a:pt x="22874" y="28203"/>
                  <a:pt x="13203" y="37874"/>
                  <a:pt x="1274" y="37874"/>
                </a:cubicBezTo>
                <a:cubicBezTo>
                  <a:pt x="849" y="37874"/>
                  <a:pt x="424" y="37861"/>
                  <a:pt x="-1" y="37836"/>
                </a:cubicBezTo>
                <a:lnTo>
                  <a:pt x="1274" y="16274"/>
                </a:lnTo>
                <a:lnTo>
                  <a:pt x="15476"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28" name="Oval 76"/>
          <p:cNvSpPr>
            <a:spLocks noChangeArrowheads="1"/>
          </p:cNvSpPr>
          <p:nvPr/>
        </p:nvSpPr>
        <p:spPr bwMode="auto">
          <a:xfrm>
            <a:off x="8205920" y="3310862"/>
            <a:ext cx="77439" cy="53046"/>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29" name="Oval 77"/>
          <p:cNvSpPr>
            <a:spLocks noChangeArrowheads="1"/>
          </p:cNvSpPr>
          <p:nvPr/>
        </p:nvSpPr>
        <p:spPr bwMode="auto">
          <a:xfrm>
            <a:off x="8568478" y="3208307"/>
            <a:ext cx="105599" cy="107270"/>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0" name="Oval 78"/>
          <p:cNvSpPr>
            <a:spLocks noChangeArrowheads="1"/>
          </p:cNvSpPr>
          <p:nvPr/>
        </p:nvSpPr>
        <p:spPr bwMode="auto">
          <a:xfrm>
            <a:off x="8432372" y="3526583"/>
            <a:ext cx="126719" cy="128489"/>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1" name="Oval 79"/>
          <p:cNvSpPr>
            <a:spLocks noChangeArrowheads="1"/>
          </p:cNvSpPr>
          <p:nvPr/>
        </p:nvSpPr>
        <p:spPr bwMode="auto">
          <a:xfrm>
            <a:off x="8119094" y="3539550"/>
            <a:ext cx="25813" cy="28291"/>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2" name="Oval 80"/>
          <p:cNvSpPr>
            <a:spLocks noChangeArrowheads="1"/>
          </p:cNvSpPr>
          <p:nvPr/>
        </p:nvSpPr>
        <p:spPr bwMode="auto">
          <a:xfrm>
            <a:off x="9110552" y="3287288"/>
            <a:ext cx="52800" cy="51867"/>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3" name="Oval 81"/>
          <p:cNvSpPr>
            <a:spLocks noChangeArrowheads="1"/>
          </p:cNvSpPr>
          <p:nvPr/>
        </p:nvSpPr>
        <p:spPr bwMode="auto">
          <a:xfrm>
            <a:off x="8893487" y="3434637"/>
            <a:ext cx="59840" cy="57761"/>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4" name="Oval 82"/>
          <p:cNvSpPr>
            <a:spLocks noChangeArrowheads="1"/>
          </p:cNvSpPr>
          <p:nvPr/>
        </p:nvSpPr>
        <p:spPr bwMode="auto">
          <a:xfrm>
            <a:off x="9159833" y="3689256"/>
            <a:ext cx="80959" cy="81337"/>
          </a:xfrm>
          <a:prstGeom prst="ellipse">
            <a:avLst/>
          </a:prstGeom>
          <a:solidFill>
            <a:srgbClr val="000000"/>
          </a:solidFill>
          <a:ln w="0">
            <a:solidFill>
              <a:srgbClr val="000000"/>
            </a:solidFill>
            <a:round/>
            <a:headEnd/>
            <a:tailEnd/>
          </a:ln>
        </p:spPr>
        <p:txBody>
          <a:bodyPr/>
          <a:lstStyle/>
          <a:p>
            <a:endParaRPr lang="en-US">
              <a:latin typeface="Calibri" pitchFamily="34" charset="0"/>
            </a:endParaRPr>
          </a:p>
        </p:txBody>
      </p:sp>
      <p:sp>
        <p:nvSpPr>
          <p:cNvPr id="50335" name="Arc 83"/>
          <p:cNvSpPr>
            <a:spLocks/>
          </p:cNvSpPr>
          <p:nvPr/>
        </p:nvSpPr>
        <p:spPr bwMode="auto">
          <a:xfrm>
            <a:off x="8129654" y="3235420"/>
            <a:ext cx="98559" cy="152064"/>
          </a:xfrm>
          <a:custGeom>
            <a:avLst/>
            <a:gdLst>
              <a:gd name="T0" fmla="*/ 0 w 21600"/>
              <a:gd name="T1" fmla="*/ 0 h 33525"/>
              <a:gd name="T2" fmla="*/ 0 w 21600"/>
              <a:gd name="T3" fmla="*/ 0 h 33525"/>
              <a:gd name="T4" fmla="*/ 0 w 21600"/>
              <a:gd name="T5" fmla="*/ 0 h 33525"/>
              <a:gd name="T6" fmla="*/ 0 60000 65536"/>
              <a:gd name="T7" fmla="*/ 0 60000 65536"/>
              <a:gd name="T8" fmla="*/ 0 60000 65536"/>
              <a:gd name="T9" fmla="*/ 0 w 21600"/>
              <a:gd name="T10" fmla="*/ 0 h 33525"/>
              <a:gd name="T11" fmla="*/ 21600 w 21600"/>
              <a:gd name="T12" fmla="*/ 33525 h 33525"/>
            </a:gdLst>
            <a:ahLst/>
            <a:cxnLst>
              <a:cxn ang="T6">
                <a:pos x="T0" y="T1"/>
              </a:cxn>
              <a:cxn ang="T7">
                <a:pos x="T2" y="T3"/>
              </a:cxn>
              <a:cxn ang="T8">
                <a:pos x="T4" y="T5"/>
              </a:cxn>
            </a:cxnLst>
            <a:rect l="T9" t="T10" r="T11" b="T12"/>
            <a:pathLst>
              <a:path w="21600" h="33525" fill="none" extrusionOk="0">
                <a:moveTo>
                  <a:pt x="5588" y="33524"/>
                </a:moveTo>
                <a:cubicBezTo>
                  <a:pt x="1991" y="29552"/>
                  <a:pt x="0" y="24385"/>
                  <a:pt x="0" y="19027"/>
                </a:cubicBezTo>
                <a:cubicBezTo>
                  <a:pt x="-1" y="11073"/>
                  <a:pt x="4370" y="3763"/>
                  <a:pt x="11376" y="-1"/>
                </a:cubicBezTo>
              </a:path>
              <a:path w="21600" h="33525" stroke="0" extrusionOk="0">
                <a:moveTo>
                  <a:pt x="5588" y="33524"/>
                </a:moveTo>
                <a:cubicBezTo>
                  <a:pt x="1991" y="29552"/>
                  <a:pt x="0" y="24385"/>
                  <a:pt x="0" y="19027"/>
                </a:cubicBezTo>
                <a:cubicBezTo>
                  <a:pt x="-1" y="11073"/>
                  <a:pt x="4370" y="3763"/>
                  <a:pt x="11376" y="-1"/>
                </a:cubicBezTo>
                <a:lnTo>
                  <a:pt x="21600" y="19027"/>
                </a:lnTo>
                <a:lnTo>
                  <a:pt x="5588" y="3352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36" name="Arc 84"/>
          <p:cNvSpPr>
            <a:spLocks/>
          </p:cNvSpPr>
          <p:nvPr/>
        </p:nvSpPr>
        <p:spPr bwMode="auto">
          <a:xfrm>
            <a:off x="8480478" y="3110468"/>
            <a:ext cx="317971" cy="251083"/>
          </a:xfrm>
          <a:custGeom>
            <a:avLst/>
            <a:gdLst>
              <a:gd name="T0" fmla="*/ 0 w 21600"/>
              <a:gd name="T1" fmla="*/ 0 h 17109"/>
              <a:gd name="T2" fmla="*/ 0 w 21600"/>
              <a:gd name="T3" fmla="*/ 0 h 17109"/>
              <a:gd name="T4" fmla="*/ 0 w 21600"/>
              <a:gd name="T5" fmla="*/ 0 h 17109"/>
              <a:gd name="T6" fmla="*/ 0 60000 65536"/>
              <a:gd name="T7" fmla="*/ 0 60000 65536"/>
              <a:gd name="T8" fmla="*/ 0 60000 65536"/>
              <a:gd name="T9" fmla="*/ 0 w 21600"/>
              <a:gd name="T10" fmla="*/ 0 h 17109"/>
              <a:gd name="T11" fmla="*/ 21600 w 21600"/>
              <a:gd name="T12" fmla="*/ 17109 h 17109"/>
            </a:gdLst>
            <a:ahLst/>
            <a:cxnLst>
              <a:cxn ang="T6">
                <a:pos x="T0" y="T1"/>
              </a:cxn>
              <a:cxn ang="T7">
                <a:pos x="T2" y="T3"/>
              </a:cxn>
              <a:cxn ang="T8">
                <a:pos x="T4" y="T5"/>
              </a:cxn>
            </a:cxnLst>
            <a:rect l="T9" t="T10" r="T11" b="T12"/>
            <a:pathLst>
              <a:path w="21600" h="17109" fill="none" extrusionOk="0">
                <a:moveTo>
                  <a:pt x="1737" y="17108"/>
                </a:moveTo>
                <a:cubicBezTo>
                  <a:pt x="590" y="14426"/>
                  <a:pt x="0" y="11539"/>
                  <a:pt x="0" y="8622"/>
                </a:cubicBezTo>
                <a:cubicBezTo>
                  <a:pt x="-1" y="5655"/>
                  <a:pt x="611" y="2720"/>
                  <a:pt x="1795" y="0"/>
                </a:cubicBezTo>
              </a:path>
              <a:path w="21600" h="17109" stroke="0" extrusionOk="0">
                <a:moveTo>
                  <a:pt x="1737" y="17108"/>
                </a:moveTo>
                <a:cubicBezTo>
                  <a:pt x="590" y="14426"/>
                  <a:pt x="0" y="11539"/>
                  <a:pt x="0" y="8622"/>
                </a:cubicBezTo>
                <a:cubicBezTo>
                  <a:pt x="-1" y="5655"/>
                  <a:pt x="611" y="2720"/>
                  <a:pt x="1795" y="0"/>
                </a:cubicBezTo>
                <a:lnTo>
                  <a:pt x="21600" y="8622"/>
                </a:lnTo>
                <a:lnTo>
                  <a:pt x="1737" y="1710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37" name="Arc 85"/>
          <p:cNvSpPr>
            <a:spLocks/>
          </p:cNvSpPr>
          <p:nvPr/>
        </p:nvSpPr>
        <p:spPr bwMode="auto">
          <a:xfrm>
            <a:off x="9031940" y="3211844"/>
            <a:ext cx="117332" cy="150886"/>
          </a:xfrm>
          <a:custGeom>
            <a:avLst/>
            <a:gdLst>
              <a:gd name="T0" fmla="*/ 0 w 21600"/>
              <a:gd name="T1" fmla="*/ 0 h 27658"/>
              <a:gd name="T2" fmla="*/ 0 w 21600"/>
              <a:gd name="T3" fmla="*/ 0 h 27658"/>
              <a:gd name="T4" fmla="*/ 0 w 21600"/>
              <a:gd name="T5" fmla="*/ 0 h 27658"/>
              <a:gd name="T6" fmla="*/ 0 60000 65536"/>
              <a:gd name="T7" fmla="*/ 0 60000 65536"/>
              <a:gd name="T8" fmla="*/ 0 60000 65536"/>
              <a:gd name="T9" fmla="*/ 0 w 21600"/>
              <a:gd name="T10" fmla="*/ 0 h 27658"/>
              <a:gd name="T11" fmla="*/ 21600 w 21600"/>
              <a:gd name="T12" fmla="*/ 27658 h 27658"/>
            </a:gdLst>
            <a:ahLst/>
            <a:cxnLst>
              <a:cxn ang="T6">
                <a:pos x="T0" y="T1"/>
              </a:cxn>
              <a:cxn ang="T7">
                <a:pos x="T2" y="T3"/>
              </a:cxn>
              <a:cxn ang="T8">
                <a:pos x="T4" y="T5"/>
              </a:cxn>
            </a:cxnLst>
            <a:rect l="T9" t="T10" r="T11" b="T12"/>
            <a:pathLst>
              <a:path w="21600" h="27658" fill="none" extrusionOk="0">
                <a:moveTo>
                  <a:pt x="4954" y="27658"/>
                </a:moveTo>
                <a:cubicBezTo>
                  <a:pt x="1752" y="23785"/>
                  <a:pt x="0" y="18917"/>
                  <a:pt x="0" y="13892"/>
                </a:cubicBezTo>
                <a:cubicBezTo>
                  <a:pt x="-1" y="8810"/>
                  <a:pt x="1791" y="3891"/>
                  <a:pt x="5059" y="-1"/>
                </a:cubicBezTo>
              </a:path>
              <a:path w="21600" h="27658" stroke="0" extrusionOk="0">
                <a:moveTo>
                  <a:pt x="4954" y="27658"/>
                </a:moveTo>
                <a:cubicBezTo>
                  <a:pt x="1752" y="23785"/>
                  <a:pt x="0" y="18917"/>
                  <a:pt x="0" y="13892"/>
                </a:cubicBezTo>
                <a:cubicBezTo>
                  <a:pt x="-1" y="8810"/>
                  <a:pt x="1791" y="3891"/>
                  <a:pt x="5059" y="-1"/>
                </a:cubicBezTo>
                <a:lnTo>
                  <a:pt x="21600" y="13892"/>
                </a:lnTo>
                <a:lnTo>
                  <a:pt x="4954" y="276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38" name="Arc 86"/>
          <p:cNvSpPr>
            <a:spLocks/>
          </p:cNvSpPr>
          <p:nvPr/>
        </p:nvSpPr>
        <p:spPr bwMode="auto">
          <a:xfrm>
            <a:off x="9053060" y="3614992"/>
            <a:ext cx="167785" cy="223971"/>
          </a:xfrm>
          <a:custGeom>
            <a:avLst/>
            <a:gdLst>
              <a:gd name="T0" fmla="*/ 0 w 21600"/>
              <a:gd name="T1" fmla="*/ 0 h 28772"/>
              <a:gd name="T2" fmla="*/ 0 w 21600"/>
              <a:gd name="T3" fmla="*/ 0 h 28772"/>
              <a:gd name="T4" fmla="*/ 0 w 21600"/>
              <a:gd name="T5" fmla="*/ 0 h 28772"/>
              <a:gd name="T6" fmla="*/ 0 60000 65536"/>
              <a:gd name="T7" fmla="*/ 0 60000 65536"/>
              <a:gd name="T8" fmla="*/ 0 60000 65536"/>
              <a:gd name="T9" fmla="*/ 0 w 21600"/>
              <a:gd name="T10" fmla="*/ 0 h 28772"/>
              <a:gd name="T11" fmla="*/ 21600 w 21600"/>
              <a:gd name="T12" fmla="*/ 28772 h 28772"/>
            </a:gdLst>
            <a:ahLst/>
            <a:cxnLst>
              <a:cxn ang="T6">
                <a:pos x="T0" y="T1"/>
              </a:cxn>
              <a:cxn ang="T7">
                <a:pos x="T2" y="T3"/>
              </a:cxn>
              <a:cxn ang="T8">
                <a:pos x="T4" y="T5"/>
              </a:cxn>
            </a:cxnLst>
            <a:rect l="T9" t="T10" r="T11" b="T12"/>
            <a:pathLst>
              <a:path w="21600" h="28772" fill="none" extrusionOk="0">
                <a:moveTo>
                  <a:pt x="3941" y="28771"/>
                </a:moveTo>
                <a:cubicBezTo>
                  <a:pt x="1376" y="25131"/>
                  <a:pt x="0" y="20786"/>
                  <a:pt x="0" y="16333"/>
                </a:cubicBezTo>
                <a:cubicBezTo>
                  <a:pt x="-1" y="10063"/>
                  <a:pt x="2724" y="4102"/>
                  <a:pt x="7465" y="0"/>
                </a:cubicBezTo>
              </a:path>
              <a:path w="21600" h="28772" stroke="0" extrusionOk="0">
                <a:moveTo>
                  <a:pt x="3941" y="28771"/>
                </a:moveTo>
                <a:cubicBezTo>
                  <a:pt x="1376" y="25131"/>
                  <a:pt x="0" y="20786"/>
                  <a:pt x="0" y="16333"/>
                </a:cubicBezTo>
                <a:cubicBezTo>
                  <a:pt x="-1" y="10063"/>
                  <a:pt x="2724" y="4102"/>
                  <a:pt x="7465" y="0"/>
                </a:cubicBezTo>
                <a:lnTo>
                  <a:pt x="21600" y="16333"/>
                </a:lnTo>
                <a:lnTo>
                  <a:pt x="3941" y="2877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39" name="Arc 87"/>
          <p:cNvSpPr>
            <a:spLocks/>
          </p:cNvSpPr>
          <p:nvPr/>
        </p:nvSpPr>
        <p:spPr bwMode="auto">
          <a:xfrm>
            <a:off x="8831301" y="3388663"/>
            <a:ext cx="117332" cy="152064"/>
          </a:xfrm>
          <a:custGeom>
            <a:avLst/>
            <a:gdLst>
              <a:gd name="T0" fmla="*/ 0 w 21600"/>
              <a:gd name="T1" fmla="*/ 0 h 28029"/>
              <a:gd name="T2" fmla="*/ 0 w 21600"/>
              <a:gd name="T3" fmla="*/ 0 h 28029"/>
              <a:gd name="T4" fmla="*/ 0 w 21600"/>
              <a:gd name="T5" fmla="*/ 0 h 28029"/>
              <a:gd name="T6" fmla="*/ 0 60000 65536"/>
              <a:gd name="T7" fmla="*/ 0 60000 65536"/>
              <a:gd name="T8" fmla="*/ 0 60000 65536"/>
              <a:gd name="T9" fmla="*/ 0 w 21600"/>
              <a:gd name="T10" fmla="*/ 0 h 28029"/>
              <a:gd name="T11" fmla="*/ 21600 w 21600"/>
              <a:gd name="T12" fmla="*/ 28029 h 28029"/>
            </a:gdLst>
            <a:ahLst/>
            <a:cxnLst>
              <a:cxn ang="T6">
                <a:pos x="T0" y="T1"/>
              </a:cxn>
              <a:cxn ang="T7">
                <a:pos x="T2" y="T3"/>
              </a:cxn>
              <a:cxn ang="T8">
                <a:pos x="T4" y="T5"/>
              </a:cxn>
            </a:cxnLst>
            <a:rect l="T9" t="T10" r="T11" b="T12"/>
            <a:pathLst>
              <a:path w="21600" h="28029" fill="none" extrusionOk="0">
                <a:moveTo>
                  <a:pt x="5004" y="28029"/>
                </a:moveTo>
                <a:cubicBezTo>
                  <a:pt x="1770" y="24147"/>
                  <a:pt x="0" y="19255"/>
                  <a:pt x="0" y="14203"/>
                </a:cubicBezTo>
                <a:cubicBezTo>
                  <a:pt x="-1" y="8980"/>
                  <a:pt x="1892" y="3934"/>
                  <a:pt x="5326" y="0"/>
                </a:cubicBezTo>
              </a:path>
              <a:path w="21600" h="28029" stroke="0" extrusionOk="0">
                <a:moveTo>
                  <a:pt x="5004" y="28029"/>
                </a:moveTo>
                <a:cubicBezTo>
                  <a:pt x="1770" y="24147"/>
                  <a:pt x="0" y="19255"/>
                  <a:pt x="0" y="14203"/>
                </a:cubicBezTo>
                <a:cubicBezTo>
                  <a:pt x="-1" y="8980"/>
                  <a:pt x="1892" y="3934"/>
                  <a:pt x="5326" y="0"/>
                </a:cubicBezTo>
                <a:lnTo>
                  <a:pt x="21600" y="14203"/>
                </a:lnTo>
                <a:lnTo>
                  <a:pt x="5004" y="280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40" name="Arc 88"/>
          <p:cNvSpPr>
            <a:spLocks/>
          </p:cNvSpPr>
          <p:nvPr/>
        </p:nvSpPr>
        <p:spPr bwMode="auto">
          <a:xfrm>
            <a:off x="8351413" y="3514795"/>
            <a:ext cx="144319" cy="202753"/>
          </a:xfrm>
          <a:custGeom>
            <a:avLst/>
            <a:gdLst>
              <a:gd name="T0" fmla="*/ 0 w 21600"/>
              <a:gd name="T1" fmla="*/ 0 h 30316"/>
              <a:gd name="T2" fmla="*/ 0 w 21600"/>
              <a:gd name="T3" fmla="*/ 0 h 30316"/>
              <a:gd name="T4" fmla="*/ 0 w 21600"/>
              <a:gd name="T5" fmla="*/ 0 h 30316"/>
              <a:gd name="T6" fmla="*/ 0 60000 65536"/>
              <a:gd name="T7" fmla="*/ 0 60000 65536"/>
              <a:gd name="T8" fmla="*/ 0 60000 65536"/>
              <a:gd name="T9" fmla="*/ 0 w 21600"/>
              <a:gd name="T10" fmla="*/ 0 h 30316"/>
              <a:gd name="T11" fmla="*/ 21600 w 21600"/>
              <a:gd name="T12" fmla="*/ 30316 h 30316"/>
            </a:gdLst>
            <a:ahLst/>
            <a:cxnLst>
              <a:cxn ang="T6">
                <a:pos x="T0" y="T1"/>
              </a:cxn>
              <a:cxn ang="T7">
                <a:pos x="T2" y="T3"/>
              </a:cxn>
              <a:cxn ang="T8">
                <a:pos x="T4" y="T5"/>
              </a:cxn>
            </a:cxnLst>
            <a:rect l="T9" t="T10" r="T11" b="T12"/>
            <a:pathLst>
              <a:path w="21600" h="30316" fill="none" extrusionOk="0">
                <a:moveTo>
                  <a:pt x="4518" y="30316"/>
                </a:moveTo>
                <a:cubicBezTo>
                  <a:pt x="1589" y="26531"/>
                  <a:pt x="0" y="21880"/>
                  <a:pt x="0" y="17095"/>
                </a:cubicBezTo>
                <a:cubicBezTo>
                  <a:pt x="-1" y="10403"/>
                  <a:pt x="3101" y="4090"/>
                  <a:pt x="8396" y="-1"/>
                </a:cubicBezTo>
              </a:path>
              <a:path w="21600" h="30316" stroke="0" extrusionOk="0">
                <a:moveTo>
                  <a:pt x="4518" y="30316"/>
                </a:moveTo>
                <a:cubicBezTo>
                  <a:pt x="1589" y="26531"/>
                  <a:pt x="0" y="21880"/>
                  <a:pt x="0" y="17095"/>
                </a:cubicBezTo>
                <a:cubicBezTo>
                  <a:pt x="-1" y="10403"/>
                  <a:pt x="3101" y="4090"/>
                  <a:pt x="8396" y="-1"/>
                </a:cubicBezTo>
                <a:lnTo>
                  <a:pt x="21600" y="17095"/>
                </a:lnTo>
                <a:lnTo>
                  <a:pt x="4518" y="303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41" name="Arc 89"/>
          <p:cNvSpPr>
            <a:spLocks/>
          </p:cNvSpPr>
          <p:nvPr/>
        </p:nvSpPr>
        <p:spPr bwMode="auto">
          <a:xfrm>
            <a:off x="8079200" y="3488861"/>
            <a:ext cx="90346" cy="126131"/>
          </a:xfrm>
          <a:custGeom>
            <a:avLst/>
            <a:gdLst>
              <a:gd name="T0" fmla="*/ 0 w 21600"/>
              <a:gd name="T1" fmla="*/ 0 h 30320"/>
              <a:gd name="T2" fmla="*/ 0 w 21600"/>
              <a:gd name="T3" fmla="*/ 0 h 30320"/>
              <a:gd name="T4" fmla="*/ 0 w 21600"/>
              <a:gd name="T5" fmla="*/ 0 h 30320"/>
              <a:gd name="T6" fmla="*/ 0 60000 65536"/>
              <a:gd name="T7" fmla="*/ 0 60000 65536"/>
              <a:gd name="T8" fmla="*/ 0 60000 65536"/>
              <a:gd name="T9" fmla="*/ 0 w 21600"/>
              <a:gd name="T10" fmla="*/ 0 h 30320"/>
              <a:gd name="T11" fmla="*/ 21600 w 21600"/>
              <a:gd name="T12" fmla="*/ 30320 h 30320"/>
            </a:gdLst>
            <a:ahLst/>
            <a:cxnLst>
              <a:cxn ang="T6">
                <a:pos x="T0" y="T1"/>
              </a:cxn>
              <a:cxn ang="T7">
                <a:pos x="T2" y="T3"/>
              </a:cxn>
              <a:cxn ang="T8">
                <a:pos x="T4" y="T5"/>
              </a:cxn>
            </a:cxnLst>
            <a:rect l="T9" t="T10" r="T11" b="T12"/>
            <a:pathLst>
              <a:path w="21600" h="30320" fill="none" extrusionOk="0">
                <a:moveTo>
                  <a:pt x="6139" y="30319"/>
                </a:moveTo>
                <a:cubicBezTo>
                  <a:pt x="2203" y="26285"/>
                  <a:pt x="0" y="20872"/>
                  <a:pt x="0" y="15236"/>
                </a:cubicBezTo>
                <a:cubicBezTo>
                  <a:pt x="-1" y="9525"/>
                  <a:pt x="2261" y="4047"/>
                  <a:pt x="6289" y="0"/>
                </a:cubicBezTo>
              </a:path>
              <a:path w="21600" h="30320" stroke="0" extrusionOk="0">
                <a:moveTo>
                  <a:pt x="6139" y="30319"/>
                </a:moveTo>
                <a:cubicBezTo>
                  <a:pt x="2203" y="26285"/>
                  <a:pt x="0" y="20872"/>
                  <a:pt x="0" y="15236"/>
                </a:cubicBezTo>
                <a:cubicBezTo>
                  <a:pt x="-1" y="9525"/>
                  <a:pt x="2261" y="4047"/>
                  <a:pt x="6289" y="0"/>
                </a:cubicBezTo>
                <a:lnTo>
                  <a:pt x="21600" y="15236"/>
                </a:lnTo>
                <a:lnTo>
                  <a:pt x="6139" y="3031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0182" name="Group 102"/>
          <p:cNvGrpSpPr>
            <a:grpSpLocks/>
          </p:cNvGrpSpPr>
          <p:nvPr/>
        </p:nvGrpSpPr>
        <p:grpSpPr bwMode="auto">
          <a:xfrm>
            <a:off x="6426203" y="4946574"/>
            <a:ext cx="3948114" cy="1335077"/>
            <a:chOff x="2736" y="3408"/>
            <a:chExt cx="2487" cy="772"/>
          </a:xfrm>
        </p:grpSpPr>
        <p:sp>
          <p:nvSpPr>
            <p:cNvPr id="50226" name="Rectangle 103"/>
            <p:cNvSpPr>
              <a:spLocks noChangeArrowheads="1"/>
            </p:cNvSpPr>
            <p:nvPr/>
          </p:nvSpPr>
          <p:spPr bwMode="auto">
            <a:xfrm>
              <a:off x="2736" y="3408"/>
              <a:ext cx="16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R(</a:t>
              </a:r>
              <a:endParaRPr lang="fr-FR" sz="2400">
                <a:latin typeface="Times New Roman" pitchFamily="18" charset="0"/>
              </a:endParaRPr>
            </a:p>
          </p:txBody>
        </p:sp>
        <p:sp>
          <p:nvSpPr>
            <p:cNvPr id="50227" name="Rectangle 104"/>
            <p:cNvSpPr>
              <a:spLocks noChangeArrowheads="1"/>
            </p:cNvSpPr>
            <p:nvPr/>
          </p:nvSpPr>
          <p:spPr bwMode="auto">
            <a:xfrm>
              <a:off x="2895" y="3408"/>
              <a:ext cx="16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ω)</a:t>
              </a:r>
              <a:endParaRPr lang="fr-FR" sz="2400">
                <a:latin typeface="Times New Roman" pitchFamily="18" charset="0"/>
              </a:endParaRPr>
            </a:p>
          </p:txBody>
        </p:sp>
        <p:sp>
          <p:nvSpPr>
            <p:cNvPr id="50228" name="Rectangle 105"/>
            <p:cNvSpPr>
              <a:spLocks noChangeArrowheads="1"/>
            </p:cNvSpPr>
            <p:nvPr/>
          </p:nvSpPr>
          <p:spPr bwMode="auto">
            <a:xfrm>
              <a:off x="3055" y="3408"/>
              <a:ext cx="91"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00"/>
                  </a:solidFill>
                  <a:latin typeface="Times New Roman" pitchFamily="18" charset="0"/>
                </a:rPr>
                <a:t>=</a:t>
              </a:r>
              <a:endParaRPr lang="fr-FR" sz="2400" dirty="0">
                <a:latin typeface="Times New Roman" pitchFamily="18" charset="0"/>
              </a:endParaRPr>
            </a:p>
          </p:txBody>
        </p:sp>
        <p:sp>
          <p:nvSpPr>
            <p:cNvPr id="50229" name="Rectangle 106"/>
            <p:cNvSpPr>
              <a:spLocks noChangeArrowheads="1"/>
            </p:cNvSpPr>
            <p:nvPr/>
          </p:nvSpPr>
          <p:spPr bwMode="auto">
            <a:xfrm>
              <a:off x="3144" y="3408"/>
              <a:ext cx="138"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b="1" dirty="0">
                  <a:solidFill>
                    <a:srgbClr val="FF0000"/>
                  </a:solidFill>
                </a:rPr>
                <a:t>K</a:t>
              </a:r>
              <a:r>
                <a:rPr lang="fr-FR" sz="2000" dirty="0">
                  <a:solidFill>
                    <a:srgbClr val="FF0000"/>
                  </a:solidFill>
                </a:rPr>
                <a:t>(</a:t>
              </a:r>
              <a:endParaRPr lang="fr-FR" sz="2000" dirty="0"/>
            </a:p>
          </p:txBody>
        </p:sp>
        <p:sp>
          <p:nvSpPr>
            <p:cNvPr id="50230" name="Rectangle 107"/>
            <p:cNvSpPr>
              <a:spLocks noChangeArrowheads="1"/>
            </p:cNvSpPr>
            <p:nvPr/>
          </p:nvSpPr>
          <p:spPr bwMode="auto">
            <a:xfrm>
              <a:off x="3311" y="3408"/>
              <a:ext cx="16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FF0000"/>
                  </a:solidFill>
                  <a:latin typeface="Times New Roman" pitchFamily="18" charset="0"/>
                </a:rPr>
                <a:t>ω)</a:t>
              </a:r>
              <a:endParaRPr lang="fr-FR" sz="2400">
                <a:latin typeface="Times New Roman" pitchFamily="18" charset="0"/>
              </a:endParaRPr>
            </a:p>
          </p:txBody>
        </p:sp>
        <p:sp>
          <p:nvSpPr>
            <p:cNvPr id="50231" name="Rectangle 108"/>
            <p:cNvSpPr>
              <a:spLocks noChangeArrowheads="1"/>
            </p:cNvSpPr>
            <p:nvPr/>
          </p:nvSpPr>
          <p:spPr bwMode="auto">
            <a:xfrm>
              <a:off x="3471" y="3408"/>
              <a:ext cx="15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E(</a:t>
              </a:r>
              <a:endParaRPr lang="fr-FR" sz="2400">
                <a:latin typeface="Times New Roman" pitchFamily="18" charset="0"/>
              </a:endParaRPr>
            </a:p>
          </p:txBody>
        </p:sp>
        <p:sp>
          <p:nvSpPr>
            <p:cNvPr id="50232" name="Rectangle 109"/>
            <p:cNvSpPr>
              <a:spLocks noChangeArrowheads="1"/>
            </p:cNvSpPr>
            <p:nvPr/>
          </p:nvSpPr>
          <p:spPr bwMode="auto">
            <a:xfrm>
              <a:off x="3620" y="3408"/>
              <a:ext cx="16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ω)</a:t>
              </a:r>
              <a:endParaRPr lang="fr-FR" sz="2400">
                <a:latin typeface="Times New Roman" pitchFamily="18" charset="0"/>
              </a:endParaRPr>
            </a:p>
          </p:txBody>
        </p:sp>
        <p:sp>
          <p:nvSpPr>
            <p:cNvPr id="50233" name="Rectangle 110"/>
            <p:cNvSpPr>
              <a:spLocks noChangeArrowheads="1"/>
            </p:cNvSpPr>
            <p:nvPr/>
          </p:nvSpPr>
          <p:spPr bwMode="auto">
            <a:xfrm>
              <a:off x="2736" y="3680"/>
              <a:ext cx="15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E(</a:t>
              </a:r>
              <a:endParaRPr lang="fr-FR" sz="2400">
                <a:latin typeface="Times New Roman" pitchFamily="18" charset="0"/>
              </a:endParaRPr>
            </a:p>
          </p:txBody>
        </p:sp>
        <p:sp>
          <p:nvSpPr>
            <p:cNvPr id="50234" name="Rectangle 111"/>
            <p:cNvSpPr>
              <a:spLocks noChangeArrowheads="1"/>
            </p:cNvSpPr>
            <p:nvPr/>
          </p:nvSpPr>
          <p:spPr bwMode="auto">
            <a:xfrm>
              <a:off x="2885" y="3680"/>
              <a:ext cx="20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ω) </a:t>
              </a:r>
              <a:endParaRPr lang="fr-FR" sz="2400">
                <a:latin typeface="Times New Roman" pitchFamily="18" charset="0"/>
              </a:endParaRPr>
            </a:p>
          </p:txBody>
        </p:sp>
        <p:sp>
          <p:nvSpPr>
            <p:cNvPr id="50235" name="Rectangle 112"/>
            <p:cNvSpPr>
              <a:spLocks noChangeArrowheads="1"/>
            </p:cNvSpPr>
            <p:nvPr/>
          </p:nvSpPr>
          <p:spPr bwMode="auto">
            <a:xfrm>
              <a:off x="3085" y="3680"/>
              <a:ext cx="288"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00"/>
                  </a:solidFill>
                </a:rPr>
                <a:t>and</a:t>
              </a:r>
              <a:r>
                <a:rPr lang="fr-FR" sz="2000" dirty="0">
                  <a:solidFill>
                    <a:srgbClr val="000000"/>
                  </a:solidFill>
                  <a:latin typeface="Times New Roman" pitchFamily="18" charset="0"/>
                </a:rPr>
                <a:t> </a:t>
              </a:r>
              <a:endParaRPr lang="fr-FR" sz="2400" dirty="0">
                <a:latin typeface="Times New Roman" pitchFamily="18" charset="0"/>
              </a:endParaRPr>
            </a:p>
          </p:txBody>
        </p:sp>
        <p:sp>
          <p:nvSpPr>
            <p:cNvPr id="50236" name="Rectangle 113"/>
            <p:cNvSpPr>
              <a:spLocks noChangeArrowheads="1"/>
            </p:cNvSpPr>
            <p:nvPr/>
          </p:nvSpPr>
          <p:spPr bwMode="auto">
            <a:xfrm>
              <a:off x="3356" y="3680"/>
              <a:ext cx="16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R(</a:t>
              </a:r>
              <a:endParaRPr lang="fr-FR" sz="2400">
                <a:latin typeface="Times New Roman" pitchFamily="18" charset="0"/>
              </a:endParaRPr>
            </a:p>
          </p:txBody>
        </p:sp>
        <p:sp>
          <p:nvSpPr>
            <p:cNvPr id="50237" name="Rectangle 114"/>
            <p:cNvSpPr>
              <a:spLocks noChangeArrowheads="1"/>
            </p:cNvSpPr>
            <p:nvPr/>
          </p:nvSpPr>
          <p:spPr bwMode="auto">
            <a:xfrm>
              <a:off x="3515" y="3680"/>
              <a:ext cx="16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ω)</a:t>
              </a:r>
              <a:endParaRPr lang="fr-FR" sz="2400">
                <a:latin typeface="Times New Roman" pitchFamily="18" charset="0"/>
              </a:endParaRPr>
            </a:p>
          </p:txBody>
        </p:sp>
        <p:sp>
          <p:nvSpPr>
            <p:cNvPr id="50238" name="Rectangle 115"/>
            <p:cNvSpPr>
              <a:spLocks noChangeArrowheads="1"/>
            </p:cNvSpPr>
            <p:nvPr/>
          </p:nvSpPr>
          <p:spPr bwMode="auto">
            <a:xfrm>
              <a:off x="3673" y="3680"/>
              <a:ext cx="97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00"/>
                  </a:solidFill>
                  <a:latin typeface="Times New Roman" pitchFamily="18" charset="0"/>
                </a:rPr>
                <a:t> </a:t>
              </a:r>
              <a:r>
                <a:rPr lang="fr-FR" sz="2000" dirty="0" err="1">
                  <a:solidFill>
                    <a:srgbClr val="000000"/>
                  </a:solidFill>
                </a:rPr>
                <a:t>vector</a:t>
              </a:r>
              <a:r>
                <a:rPr lang="fr-FR" sz="2000" dirty="0">
                  <a:solidFill>
                    <a:srgbClr val="000000"/>
                  </a:solidFill>
                </a:rPr>
                <a:t> </a:t>
              </a:r>
              <a:r>
                <a:rPr lang="fr-FR" sz="2000" dirty="0" err="1">
                  <a:solidFill>
                    <a:srgbClr val="000000"/>
                  </a:solidFill>
                </a:rPr>
                <a:t>signals</a:t>
              </a:r>
              <a:r>
                <a:rPr lang="fr-FR" sz="2000" dirty="0">
                  <a:solidFill>
                    <a:srgbClr val="000000"/>
                  </a:solidFill>
                  <a:latin typeface="Times New Roman" pitchFamily="18" charset="0"/>
                </a:rPr>
                <a:t>,</a:t>
              </a:r>
              <a:endParaRPr lang="fr-FR" sz="2400" dirty="0">
                <a:latin typeface="Times New Roman" pitchFamily="18" charset="0"/>
              </a:endParaRPr>
            </a:p>
          </p:txBody>
        </p:sp>
        <p:sp>
          <p:nvSpPr>
            <p:cNvPr id="50239" name="Rectangle 116"/>
            <p:cNvSpPr>
              <a:spLocks noChangeArrowheads="1"/>
            </p:cNvSpPr>
            <p:nvPr/>
          </p:nvSpPr>
          <p:spPr bwMode="auto">
            <a:xfrm>
              <a:off x="2736" y="3966"/>
              <a:ext cx="14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b="1" dirty="0">
                  <a:solidFill>
                    <a:srgbClr val="FF0000"/>
                  </a:solidFill>
                </a:rPr>
                <a:t>K</a:t>
              </a:r>
              <a:r>
                <a:rPr lang="fr-FR" sz="2000" dirty="0">
                  <a:solidFill>
                    <a:srgbClr val="FF0000"/>
                  </a:solidFill>
                  <a:latin typeface="Times New Roman" pitchFamily="18" charset="0"/>
                </a:rPr>
                <a:t>(</a:t>
              </a:r>
              <a:endParaRPr lang="fr-FR" sz="2400" dirty="0">
                <a:latin typeface="Times New Roman" pitchFamily="18" charset="0"/>
              </a:endParaRPr>
            </a:p>
          </p:txBody>
        </p:sp>
        <p:sp>
          <p:nvSpPr>
            <p:cNvPr id="50240" name="Rectangle 117"/>
            <p:cNvSpPr>
              <a:spLocks noChangeArrowheads="1"/>
            </p:cNvSpPr>
            <p:nvPr/>
          </p:nvSpPr>
          <p:spPr bwMode="auto">
            <a:xfrm>
              <a:off x="2903" y="3966"/>
              <a:ext cx="20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FF0000"/>
                  </a:solidFill>
                  <a:latin typeface="Times New Roman" pitchFamily="18" charset="0"/>
                </a:rPr>
                <a:t>ω) </a:t>
              </a:r>
              <a:endParaRPr lang="fr-FR" sz="2400">
                <a:latin typeface="Times New Roman" pitchFamily="18" charset="0"/>
              </a:endParaRPr>
            </a:p>
          </p:txBody>
        </p:sp>
        <p:sp>
          <p:nvSpPr>
            <p:cNvPr id="50241" name="Rectangle 118"/>
            <p:cNvSpPr>
              <a:spLocks noChangeArrowheads="1"/>
            </p:cNvSpPr>
            <p:nvPr/>
          </p:nvSpPr>
          <p:spPr bwMode="auto">
            <a:xfrm>
              <a:off x="3104" y="3966"/>
              <a:ext cx="90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err="1">
                  <a:solidFill>
                    <a:srgbClr val="000000"/>
                  </a:solidFill>
                </a:rPr>
                <a:t>is</a:t>
              </a:r>
              <a:r>
                <a:rPr lang="fr-FR" sz="2000" dirty="0">
                  <a:solidFill>
                    <a:srgbClr val="000000"/>
                  </a:solidFill>
                </a:rPr>
                <a:t> the   </a:t>
              </a:r>
              <a:r>
                <a:rPr lang="fr-FR" sz="2000" dirty="0">
                  <a:solidFill>
                    <a:srgbClr val="000000"/>
                  </a:solidFill>
                  <a:latin typeface="Times New Roman" pitchFamily="18" charset="0"/>
                </a:rPr>
                <a:t>N  x N</a:t>
              </a:r>
              <a:endParaRPr lang="fr-FR" sz="2400" dirty="0">
                <a:latin typeface="Times New Roman" pitchFamily="18" charset="0"/>
              </a:endParaRPr>
            </a:p>
          </p:txBody>
        </p:sp>
        <p:sp>
          <p:nvSpPr>
            <p:cNvPr id="50242" name="Rectangle 119"/>
            <p:cNvSpPr>
              <a:spLocks noChangeArrowheads="1"/>
            </p:cNvSpPr>
            <p:nvPr/>
          </p:nvSpPr>
          <p:spPr bwMode="auto">
            <a:xfrm>
              <a:off x="3755" y="3949"/>
              <a:ext cx="0"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fr-FR" sz="2400" dirty="0">
                <a:latin typeface="Times New Roman" pitchFamily="18" charset="0"/>
              </a:endParaRPr>
            </a:p>
          </p:txBody>
        </p:sp>
        <p:sp>
          <p:nvSpPr>
            <p:cNvPr id="50243" name="Rectangle 120"/>
            <p:cNvSpPr>
              <a:spLocks noChangeArrowheads="1"/>
            </p:cNvSpPr>
            <p:nvPr/>
          </p:nvSpPr>
          <p:spPr bwMode="auto">
            <a:xfrm>
              <a:off x="3812" y="3966"/>
              <a:ext cx="0"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0244" name="Rectangle 121"/>
            <p:cNvSpPr>
              <a:spLocks noChangeArrowheads="1"/>
            </p:cNvSpPr>
            <p:nvPr/>
          </p:nvSpPr>
          <p:spPr bwMode="auto">
            <a:xfrm>
              <a:off x="4091" y="3949"/>
              <a:ext cx="1132"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err="1">
                  <a:solidFill>
                    <a:srgbClr val="FF0000"/>
                  </a:solidFill>
                </a:rPr>
                <a:t>Reflection</a:t>
              </a:r>
              <a:r>
                <a:rPr lang="fr-FR" sz="2000" dirty="0">
                  <a:solidFill>
                    <a:srgbClr val="FF0000"/>
                  </a:solidFill>
                </a:rPr>
                <a:t> matrix</a:t>
              </a:r>
              <a:endParaRPr lang="fr-FR" sz="2400" dirty="0"/>
            </a:p>
          </p:txBody>
        </p:sp>
        <p:sp>
          <p:nvSpPr>
            <p:cNvPr id="50245" name="Rectangle 122"/>
            <p:cNvSpPr>
              <a:spLocks noChangeArrowheads="1"/>
            </p:cNvSpPr>
            <p:nvPr/>
          </p:nvSpPr>
          <p:spPr bwMode="auto">
            <a:xfrm>
              <a:off x="5032" y="3966"/>
              <a:ext cx="4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00"/>
                  </a:solidFill>
                  <a:latin typeface="Times New Roman" pitchFamily="18" charset="0"/>
                </a:rPr>
                <a:t>.</a:t>
              </a:r>
              <a:endParaRPr lang="fr-FR" sz="2400">
                <a:latin typeface="Times New Roman" pitchFamily="18" charset="0"/>
              </a:endParaRPr>
            </a:p>
          </p:txBody>
        </p:sp>
      </p:grpSp>
      <p:grpSp>
        <p:nvGrpSpPr>
          <p:cNvPr id="50183" name="Group 123"/>
          <p:cNvGrpSpPr>
            <a:grpSpLocks/>
          </p:cNvGrpSpPr>
          <p:nvPr/>
        </p:nvGrpSpPr>
        <p:grpSpPr bwMode="auto">
          <a:xfrm>
            <a:off x="1676400" y="4528022"/>
            <a:ext cx="3752204" cy="1454851"/>
            <a:chOff x="291" y="3498"/>
            <a:chExt cx="2409" cy="709"/>
          </a:xfrm>
        </p:grpSpPr>
        <p:sp>
          <p:nvSpPr>
            <p:cNvPr id="50197" name="Rectangle 124"/>
            <p:cNvSpPr>
              <a:spLocks noChangeArrowheads="1"/>
            </p:cNvSpPr>
            <p:nvPr/>
          </p:nvSpPr>
          <p:spPr bwMode="auto">
            <a:xfrm>
              <a:off x="291" y="3498"/>
              <a:ext cx="1414"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err="1">
                  <a:solidFill>
                    <a:srgbClr val="000000"/>
                  </a:solidFill>
                </a:rPr>
                <a:t>Transmitted</a:t>
              </a:r>
              <a:r>
                <a:rPr lang="fr-FR" sz="2000" dirty="0">
                  <a:solidFill>
                    <a:srgbClr val="000000"/>
                  </a:solidFill>
                </a:rPr>
                <a:t> </a:t>
              </a:r>
              <a:r>
                <a:rPr lang="fr-FR" sz="2000" dirty="0" err="1">
                  <a:solidFill>
                    <a:srgbClr val="000000"/>
                  </a:solidFill>
                </a:rPr>
                <a:t>signals</a:t>
              </a:r>
              <a:r>
                <a:rPr lang="fr-FR" sz="2000" dirty="0">
                  <a:solidFill>
                    <a:srgbClr val="000000"/>
                  </a:solidFill>
                  <a:latin typeface="Times New Roman" pitchFamily="18" charset="0"/>
                </a:rPr>
                <a:t>:  </a:t>
              </a:r>
              <a:endParaRPr lang="fr-FR" sz="2400" dirty="0">
                <a:latin typeface="Times New Roman" pitchFamily="18" charset="0"/>
              </a:endParaRPr>
            </a:p>
          </p:txBody>
        </p:sp>
        <p:sp>
          <p:nvSpPr>
            <p:cNvPr id="50198" name="Rectangle 125"/>
            <p:cNvSpPr>
              <a:spLocks noChangeArrowheads="1"/>
            </p:cNvSpPr>
            <p:nvPr/>
          </p:nvSpPr>
          <p:spPr bwMode="auto">
            <a:xfrm>
              <a:off x="1678" y="3498"/>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e</a:t>
              </a:r>
              <a:endParaRPr lang="fr-FR" sz="2400">
                <a:latin typeface="Times New Roman" pitchFamily="18" charset="0"/>
              </a:endParaRPr>
            </a:p>
          </p:txBody>
        </p:sp>
        <p:sp>
          <p:nvSpPr>
            <p:cNvPr id="50199" name="Rectangle 126"/>
            <p:cNvSpPr>
              <a:spLocks noChangeArrowheads="1"/>
            </p:cNvSpPr>
            <p:nvPr/>
          </p:nvSpPr>
          <p:spPr bwMode="auto">
            <a:xfrm>
              <a:off x="1749" y="3572"/>
              <a:ext cx="77"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i="1" dirty="0">
                  <a:solidFill>
                    <a:srgbClr val="0000FF"/>
                  </a:solidFill>
                  <a:latin typeface="Times New Roman" pitchFamily="18" charset="0"/>
                </a:rPr>
                <a:t>m</a:t>
              </a:r>
              <a:endParaRPr lang="fr-FR" sz="2400" dirty="0">
                <a:latin typeface="Times New Roman" pitchFamily="18" charset="0"/>
              </a:endParaRPr>
            </a:p>
          </p:txBody>
        </p:sp>
        <p:sp>
          <p:nvSpPr>
            <p:cNvPr id="50200" name="Rectangle 127"/>
            <p:cNvSpPr>
              <a:spLocks noChangeArrowheads="1"/>
            </p:cNvSpPr>
            <p:nvPr/>
          </p:nvSpPr>
          <p:spPr bwMode="auto">
            <a:xfrm>
              <a:off x="1825" y="3498"/>
              <a:ext cx="154"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(t)</a:t>
              </a:r>
              <a:endParaRPr lang="fr-FR" sz="2400">
                <a:latin typeface="Times New Roman" pitchFamily="18" charset="0"/>
              </a:endParaRPr>
            </a:p>
          </p:txBody>
        </p:sp>
        <p:sp>
          <p:nvSpPr>
            <p:cNvPr id="50201" name="Rectangle 128"/>
            <p:cNvSpPr>
              <a:spLocks noChangeArrowheads="1"/>
            </p:cNvSpPr>
            <p:nvPr/>
          </p:nvSpPr>
          <p:spPr bwMode="auto">
            <a:xfrm>
              <a:off x="291" y="3681"/>
              <a:ext cx="1131"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err="1">
                  <a:solidFill>
                    <a:srgbClr val="000000"/>
                  </a:solidFill>
                </a:rPr>
                <a:t>Received</a:t>
              </a:r>
              <a:r>
                <a:rPr lang="fr-FR" sz="2000" dirty="0">
                  <a:solidFill>
                    <a:srgbClr val="000000"/>
                  </a:solidFill>
                </a:rPr>
                <a:t> </a:t>
              </a:r>
              <a:r>
                <a:rPr lang="fr-FR" sz="2000" dirty="0" err="1">
                  <a:solidFill>
                    <a:srgbClr val="000000"/>
                  </a:solidFill>
                </a:rPr>
                <a:t>signals</a:t>
              </a:r>
              <a:r>
                <a:rPr lang="fr-FR" sz="2000" dirty="0">
                  <a:solidFill>
                    <a:srgbClr val="000000"/>
                  </a:solidFill>
                </a:rPr>
                <a:t>:</a:t>
              </a:r>
              <a:endParaRPr lang="fr-FR" sz="2400" dirty="0"/>
            </a:p>
          </p:txBody>
        </p:sp>
        <p:sp>
          <p:nvSpPr>
            <p:cNvPr id="50202" name="Rectangle 129"/>
            <p:cNvSpPr>
              <a:spLocks noChangeArrowheads="1"/>
            </p:cNvSpPr>
            <p:nvPr/>
          </p:nvSpPr>
          <p:spPr bwMode="auto">
            <a:xfrm>
              <a:off x="291" y="3936"/>
              <a:ext cx="2409"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eaLnBrk="0" hangingPunct="0"/>
              <a:r>
                <a:rPr lang="fr-FR" sz="2000" dirty="0">
                  <a:solidFill>
                    <a:srgbClr val="0000FF"/>
                  </a:solidFill>
                  <a:latin typeface="Times New Roman" pitchFamily="18" charset="0"/>
                </a:rPr>
                <a:t>r</a:t>
              </a:r>
              <a:endParaRPr lang="fr-FR" sz="2400" dirty="0">
                <a:latin typeface="Times New Roman" pitchFamily="18" charset="0"/>
              </a:endParaRPr>
            </a:p>
          </p:txBody>
        </p:sp>
        <p:sp>
          <p:nvSpPr>
            <p:cNvPr id="50203" name="Rectangle 130"/>
            <p:cNvSpPr>
              <a:spLocks noChangeArrowheads="1"/>
            </p:cNvSpPr>
            <p:nvPr/>
          </p:nvSpPr>
          <p:spPr bwMode="auto">
            <a:xfrm>
              <a:off x="345" y="4018"/>
              <a:ext cx="3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i="1">
                  <a:solidFill>
                    <a:srgbClr val="0000FF"/>
                  </a:solidFill>
                  <a:latin typeface="Times New Roman" pitchFamily="18" charset="0"/>
                </a:rPr>
                <a:t>l</a:t>
              </a:r>
              <a:endParaRPr lang="fr-FR" sz="2400">
                <a:latin typeface="Times New Roman" pitchFamily="18" charset="0"/>
              </a:endParaRPr>
            </a:p>
          </p:txBody>
        </p:sp>
        <p:sp>
          <p:nvSpPr>
            <p:cNvPr id="50204" name="Rectangle 131"/>
            <p:cNvSpPr>
              <a:spLocks noChangeArrowheads="1"/>
            </p:cNvSpPr>
            <p:nvPr/>
          </p:nvSpPr>
          <p:spPr bwMode="auto">
            <a:xfrm>
              <a:off x="374" y="3944"/>
              <a:ext cx="196"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FF"/>
                  </a:solidFill>
                  <a:latin typeface="Times New Roman" pitchFamily="18" charset="0"/>
                </a:rPr>
                <a:t>(t) </a:t>
              </a:r>
              <a:endParaRPr lang="fr-FR" sz="2400" dirty="0">
                <a:latin typeface="Times New Roman" pitchFamily="18" charset="0"/>
              </a:endParaRPr>
            </a:p>
          </p:txBody>
        </p:sp>
        <p:sp>
          <p:nvSpPr>
            <p:cNvPr id="50205" name="Rectangle 132"/>
            <p:cNvSpPr>
              <a:spLocks noChangeArrowheads="1"/>
            </p:cNvSpPr>
            <p:nvPr/>
          </p:nvSpPr>
          <p:spPr bwMode="auto">
            <a:xfrm>
              <a:off x="566" y="3944"/>
              <a:ext cx="134"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00"/>
                  </a:solidFill>
                  <a:latin typeface="Times New Roman" pitchFamily="18" charset="0"/>
                </a:rPr>
                <a:t>= </a:t>
              </a:r>
              <a:endParaRPr lang="fr-FR" sz="2400" dirty="0">
                <a:latin typeface="Times New Roman" pitchFamily="18" charset="0"/>
              </a:endParaRPr>
            </a:p>
          </p:txBody>
        </p:sp>
        <p:grpSp>
          <p:nvGrpSpPr>
            <p:cNvPr id="50206" name="Group 133"/>
            <p:cNvGrpSpPr>
              <a:grpSpLocks/>
            </p:cNvGrpSpPr>
            <p:nvPr/>
          </p:nvGrpSpPr>
          <p:grpSpPr bwMode="auto">
            <a:xfrm>
              <a:off x="710" y="3873"/>
              <a:ext cx="146" cy="334"/>
              <a:chOff x="710" y="3873"/>
              <a:chExt cx="146" cy="334"/>
            </a:xfrm>
          </p:grpSpPr>
          <p:sp>
            <p:nvSpPr>
              <p:cNvPr id="50221" name="Rectangle 134"/>
              <p:cNvSpPr>
                <a:spLocks noChangeArrowheads="1"/>
              </p:cNvSpPr>
              <p:nvPr/>
            </p:nvSpPr>
            <p:spPr bwMode="auto">
              <a:xfrm>
                <a:off x="710" y="3912"/>
                <a:ext cx="141"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400" dirty="0">
                    <a:solidFill>
                      <a:srgbClr val="000000"/>
                    </a:solidFill>
                    <a:latin typeface="Symbol" pitchFamily="18" charset="2"/>
                  </a:rPr>
                  <a:t>å</a:t>
                </a:r>
                <a:endParaRPr lang="fr-FR" sz="2400" dirty="0">
                  <a:latin typeface="Times New Roman" pitchFamily="18" charset="0"/>
                </a:endParaRPr>
              </a:p>
            </p:txBody>
          </p:sp>
          <p:sp>
            <p:nvSpPr>
              <p:cNvPr id="50222" name="Rectangle 135"/>
              <p:cNvSpPr>
                <a:spLocks noChangeArrowheads="1"/>
              </p:cNvSpPr>
              <p:nvPr/>
            </p:nvSpPr>
            <p:spPr bwMode="auto">
              <a:xfrm>
                <a:off x="775" y="4123"/>
                <a:ext cx="45"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000">
                    <a:solidFill>
                      <a:srgbClr val="000000"/>
                    </a:solidFill>
                    <a:latin typeface="Symbol" pitchFamily="18" charset="2"/>
                  </a:rPr>
                  <a:t>=</a:t>
                </a:r>
                <a:endParaRPr lang="fr-FR" sz="2400">
                  <a:latin typeface="Times New Roman" pitchFamily="18" charset="0"/>
                </a:endParaRPr>
              </a:p>
            </p:txBody>
          </p:sp>
          <p:sp>
            <p:nvSpPr>
              <p:cNvPr id="50223" name="Rectangle 136"/>
              <p:cNvSpPr>
                <a:spLocks noChangeArrowheads="1"/>
              </p:cNvSpPr>
              <p:nvPr/>
            </p:nvSpPr>
            <p:spPr bwMode="auto">
              <a:xfrm>
                <a:off x="751" y="3873"/>
                <a:ext cx="55"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000" i="1">
                    <a:solidFill>
                      <a:srgbClr val="000000"/>
                    </a:solidFill>
                    <a:latin typeface="Times New Roman" pitchFamily="18" charset="0"/>
                  </a:rPr>
                  <a:t>N</a:t>
                </a:r>
                <a:endParaRPr lang="fr-FR" sz="2400">
                  <a:latin typeface="Times New Roman" pitchFamily="18" charset="0"/>
                </a:endParaRPr>
              </a:p>
            </p:txBody>
          </p:sp>
          <p:sp>
            <p:nvSpPr>
              <p:cNvPr id="50224" name="Rectangle 137"/>
              <p:cNvSpPr>
                <a:spLocks noChangeArrowheads="1"/>
              </p:cNvSpPr>
              <p:nvPr/>
            </p:nvSpPr>
            <p:spPr bwMode="auto">
              <a:xfrm>
                <a:off x="712" y="4132"/>
                <a:ext cx="60"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000" i="1">
                    <a:solidFill>
                      <a:srgbClr val="000000"/>
                    </a:solidFill>
                    <a:latin typeface="Times New Roman" pitchFamily="18" charset="0"/>
                  </a:rPr>
                  <a:t>m</a:t>
                </a:r>
                <a:endParaRPr lang="fr-FR" sz="2400">
                  <a:latin typeface="Times New Roman" pitchFamily="18" charset="0"/>
                </a:endParaRPr>
              </a:p>
            </p:txBody>
          </p:sp>
          <p:sp>
            <p:nvSpPr>
              <p:cNvPr id="50225" name="Rectangle 138"/>
              <p:cNvSpPr>
                <a:spLocks noChangeArrowheads="1"/>
              </p:cNvSpPr>
              <p:nvPr/>
            </p:nvSpPr>
            <p:spPr bwMode="auto">
              <a:xfrm>
                <a:off x="815" y="4132"/>
                <a:ext cx="41"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000">
                    <a:solidFill>
                      <a:srgbClr val="000000"/>
                    </a:solidFill>
                    <a:latin typeface="Times New Roman" pitchFamily="18" charset="0"/>
                  </a:rPr>
                  <a:t>1</a:t>
                </a:r>
                <a:endParaRPr lang="fr-FR" sz="2400">
                  <a:latin typeface="Times New Roman" pitchFamily="18" charset="0"/>
                </a:endParaRPr>
              </a:p>
            </p:txBody>
          </p:sp>
        </p:grpSp>
        <p:sp>
          <p:nvSpPr>
            <p:cNvPr id="50207" name="Rectangle 139"/>
            <p:cNvSpPr>
              <a:spLocks noChangeArrowheads="1"/>
            </p:cNvSpPr>
            <p:nvPr/>
          </p:nvSpPr>
          <p:spPr bwMode="auto">
            <a:xfrm>
              <a:off x="927" y="3944"/>
              <a:ext cx="8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eaLnBrk="0" hangingPunct="0"/>
              <a:r>
                <a:rPr lang="fr-FR" sz="2000" b="1" dirty="0">
                  <a:solidFill>
                    <a:srgbClr val="FF0000"/>
                  </a:solidFill>
                </a:rPr>
                <a:t>k</a:t>
              </a:r>
              <a:endParaRPr lang="fr-FR" sz="2400" b="1" dirty="0"/>
            </a:p>
          </p:txBody>
        </p:sp>
        <p:sp>
          <p:nvSpPr>
            <p:cNvPr id="50208" name="Rectangle 140"/>
            <p:cNvSpPr>
              <a:spLocks noChangeArrowheads="1"/>
            </p:cNvSpPr>
            <p:nvPr/>
          </p:nvSpPr>
          <p:spPr bwMode="auto">
            <a:xfrm>
              <a:off x="1008" y="4018"/>
              <a:ext cx="11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b="1" i="1" dirty="0">
                  <a:solidFill>
                    <a:srgbClr val="FF0000"/>
                  </a:solidFill>
                  <a:latin typeface="Times New Roman" pitchFamily="18" charset="0"/>
                </a:rPr>
                <a:t>lm</a:t>
              </a:r>
              <a:endParaRPr lang="fr-FR" sz="2400" b="1" dirty="0">
                <a:latin typeface="Times New Roman" pitchFamily="18" charset="0"/>
              </a:endParaRPr>
            </a:p>
          </p:txBody>
        </p:sp>
        <p:sp>
          <p:nvSpPr>
            <p:cNvPr id="50209" name="Rectangle 141"/>
            <p:cNvSpPr>
              <a:spLocks noChangeArrowheads="1"/>
            </p:cNvSpPr>
            <p:nvPr/>
          </p:nvSpPr>
          <p:spPr bwMode="auto">
            <a:xfrm>
              <a:off x="1112" y="3944"/>
              <a:ext cx="246"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b="1" dirty="0">
                  <a:solidFill>
                    <a:srgbClr val="FF0000"/>
                  </a:solidFill>
                  <a:latin typeface="Times New Roman" pitchFamily="18" charset="0"/>
                </a:rPr>
                <a:t>(t)  </a:t>
              </a:r>
              <a:endParaRPr lang="fr-FR" sz="2400" b="1" dirty="0">
                <a:latin typeface="Times New Roman" pitchFamily="18" charset="0"/>
              </a:endParaRPr>
            </a:p>
          </p:txBody>
        </p:sp>
        <p:sp>
          <p:nvSpPr>
            <p:cNvPr id="50210" name="Rectangle 142"/>
            <p:cNvSpPr>
              <a:spLocks noChangeArrowheads="1"/>
            </p:cNvSpPr>
            <p:nvPr/>
          </p:nvSpPr>
          <p:spPr bwMode="auto">
            <a:xfrm>
              <a:off x="1358" y="3991"/>
              <a:ext cx="76"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200" dirty="0">
                  <a:solidFill>
                    <a:srgbClr val="000000"/>
                  </a:solidFill>
                  <a:latin typeface="Symbol" pitchFamily="18" charset="2"/>
                </a:rPr>
                <a:t>Ä</a:t>
              </a:r>
              <a:endParaRPr lang="fr-FR" sz="2400" dirty="0">
                <a:latin typeface="Times New Roman" pitchFamily="18" charset="0"/>
              </a:endParaRPr>
            </a:p>
          </p:txBody>
        </p:sp>
        <p:sp>
          <p:nvSpPr>
            <p:cNvPr id="50211" name="Rectangle 143"/>
            <p:cNvSpPr>
              <a:spLocks noChangeArrowheads="1"/>
            </p:cNvSpPr>
            <p:nvPr/>
          </p:nvSpPr>
          <p:spPr bwMode="auto">
            <a:xfrm>
              <a:off x="1448" y="3944"/>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FF"/>
                  </a:solidFill>
                  <a:latin typeface="Times New Roman" pitchFamily="18" charset="0"/>
                </a:rPr>
                <a:t>e</a:t>
              </a:r>
              <a:endParaRPr lang="fr-FR" sz="2400">
                <a:latin typeface="Times New Roman" pitchFamily="18" charset="0"/>
              </a:endParaRPr>
            </a:p>
          </p:txBody>
        </p:sp>
        <p:sp>
          <p:nvSpPr>
            <p:cNvPr id="50212" name="Rectangle 144"/>
            <p:cNvSpPr>
              <a:spLocks noChangeArrowheads="1"/>
            </p:cNvSpPr>
            <p:nvPr/>
          </p:nvSpPr>
          <p:spPr bwMode="auto">
            <a:xfrm>
              <a:off x="1519" y="4018"/>
              <a:ext cx="77"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i="1">
                  <a:solidFill>
                    <a:srgbClr val="0000FF"/>
                  </a:solidFill>
                  <a:latin typeface="Times New Roman" pitchFamily="18" charset="0"/>
                </a:rPr>
                <a:t>m</a:t>
              </a:r>
              <a:endParaRPr lang="fr-FR" sz="2400">
                <a:latin typeface="Times New Roman" pitchFamily="18" charset="0"/>
              </a:endParaRPr>
            </a:p>
          </p:txBody>
        </p:sp>
        <p:sp>
          <p:nvSpPr>
            <p:cNvPr id="50213" name="Rectangle 145"/>
            <p:cNvSpPr>
              <a:spLocks noChangeArrowheads="1"/>
            </p:cNvSpPr>
            <p:nvPr/>
          </p:nvSpPr>
          <p:spPr bwMode="auto">
            <a:xfrm>
              <a:off x="1594" y="3944"/>
              <a:ext cx="154"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dirty="0">
                  <a:solidFill>
                    <a:srgbClr val="0000FF"/>
                  </a:solidFill>
                  <a:latin typeface="Times New Roman" pitchFamily="18" charset="0"/>
                </a:rPr>
                <a:t>(t)</a:t>
              </a:r>
              <a:endParaRPr lang="fr-FR" sz="2400" dirty="0">
                <a:latin typeface="Times New Roman" pitchFamily="18" charset="0"/>
              </a:endParaRPr>
            </a:p>
          </p:txBody>
        </p:sp>
        <p:sp>
          <p:nvSpPr>
            <p:cNvPr id="50214" name="Rectangle 146"/>
            <p:cNvSpPr>
              <a:spLocks noChangeArrowheads="1"/>
            </p:cNvSpPr>
            <p:nvPr/>
          </p:nvSpPr>
          <p:spPr bwMode="auto">
            <a:xfrm>
              <a:off x="1747" y="3944"/>
              <a:ext cx="8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000">
                  <a:solidFill>
                    <a:srgbClr val="000000"/>
                  </a:solidFill>
                  <a:latin typeface="Times New Roman" pitchFamily="18" charset="0"/>
                </a:rPr>
                <a:t>, </a:t>
              </a:r>
              <a:endParaRPr lang="fr-FR" sz="2400">
                <a:latin typeface="Times New Roman" pitchFamily="18" charset="0"/>
              </a:endParaRPr>
            </a:p>
          </p:txBody>
        </p:sp>
        <p:grpSp>
          <p:nvGrpSpPr>
            <p:cNvPr id="50215" name="Group 147"/>
            <p:cNvGrpSpPr>
              <a:grpSpLocks/>
            </p:cNvGrpSpPr>
            <p:nvPr/>
          </p:nvGrpSpPr>
          <p:grpSpPr bwMode="auto">
            <a:xfrm>
              <a:off x="1834" y="3915"/>
              <a:ext cx="528" cy="160"/>
              <a:chOff x="1834" y="3915"/>
              <a:chExt cx="528" cy="160"/>
            </a:xfrm>
          </p:grpSpPr>
          <p:sp>
            <p:nvSpPr>
              <p:cNvPr id="50216" name="Rectangle 148"/>
              <p:cNvSpPr>
                <a:spLocks noChangeArrowheads="1"/>
              </p:cNvSpPr>
              <p:nvPr/>
            </p:nvSpPr>
            <p:spPr bwMode="auto">
              <a:xfrm>
                <a:off x="2275" y="3933"/>
                <a:ext cx="8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i="1">
                    <a:solidFill>
                      <a:srgbClr val="000000"/>
                    </a:solidFill>
                    <a:latin typeface="Times New Roman" pitchFamily="18" charset="0"/>
                  </a:rPr>
                  <a:t>L</a:t>
                </a:r>
                <a:endParaRPr lang="fr-FR" sz="2400">
                  <a:latin typeface="Times New Roman" pitchFamily="18" charset="0"/>
                </a:endParaRPr>
              </a:p>
            </p:txBody>
          </p:sp>
          <p:sp>
            <p:nvSpPr>
              <p:cNvPr id="50217" name="Rectangle 149"/>
              <p:cNvSpPr>
                <a:spLocks noChangeArrowheads="1"/>
              </p:cNvSpPr>
              <p:nvPr/>
            </p:nvSpPr>
            <p:spPr bwMode="auto">
              <a:xfrm>
                <a:off x="2058" y="3933"/>
                <a:ext cx="43"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i="1" dirty="0">
                    <a:solidFill>
                      <a:srgbClr val="000000"/>
                    </a:solidFill>
                    <a:latin typeface="Times New Roman" pitchFamily="18" charset="0"/>
                  </a:rPr>
                  <a:t>l</a:t>
                </a:r>
                <a:endParaRPr lang="fr-FR" sz="2400" dirty="0">
                  <a:latin typeface="Times New Roman" pitchFamily="18" charset="0"/>
                </a:endParaRPr>
              </a:p>
            </p:txBody>
          </p:sp>
          <p:sp>
            <p:nvSpPr>
              <p:cNvPr id="50218" name="Rectangle 150"/>
              <p:cNvSpPr>
                <a:spLocks noChangeArrowheads="1"/>
              </p:cNvSpPr>
              <p:nvPr/>
            </p:nvSpPr>
            <p:spPr bwMode="auto">
              <a:xfrm>
                <a:off x="2146" y="3915"/>
                <a:ext cx="85"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a:solidFill>
                      <a:srgbClr val="000000"/>
                    </a:solidFill>
                    <a:latin typeface="Symbol" pitchFamily="18" charset="2"/>
                  </a:rPr>
                  <a:t>£</a:t>
                </a:r>
                <a:endParaRPr lang="fr-FR" sz="2400">
                  <a:latin typeface="Times New Roman" pitchFamily="18" charset="0"/>
                </a:endParaRPr>
              </a:p>
            </p:txBody>
          </p:sp>
          <p:sp>
            <p:nvSpPr>
              <p:cNvPr id="50219" name="Rectangle 151"/>
              <p:cNvSpPr>
                <a:spLocks noChangeArrowheads="1"/>
              </p:cNvSpPr>
              <p:nvPr/>
            </p:nvSpPr>
            <p:spPr bwMode="auto">
              <a:xfrm>
                <a:off x="1936" y="3915"/>
                <a:ext cx="85"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a:solidFill>
                      <a:srgbClr val="000000"/>
                    </a:solidFill>
                    <a:latin typeface="Symbol" pitchFamily="18" charset="2"/>
                  </a:rPr>
                  <a:t>£</a:t>
                </a:r>
                <a:endParaRPr lang="fr-FR" sz="2400">
                  <a:latin typeface="Times New Roman" pitchFamily="18" charset="0"/>
                </a:endParaRPr>
              </a:p>
            </p:txBody>
          </p:sp>
          <p:sp>
            <p:nvSpPr>
              <p:cNvPr id="50220" name="Rectangle 152"/>
              <p:cNvSpPr>
                <a:spLocks noChangeArrowheads="1"/>
              </p:cNvSpPr>
              <p:nvPr/>
            </p:nvSpPr>
            <p:spPr bwMode="auto">
              <a:xfrm>
                <a:off x="1834" y="3933"/>
                <a:ext cx="78"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a:solidFill>
                      <a:srgbClr val="000000"/>
                    </a:solidFill>
                    <a:latin typeface="Times New Roman" pitchFamily="18" charset="0"/>
                  </a:rPr>
                  <a:t>1</a:t>
                </a:r>
                <a:endParaRPr lang="fr-FR" sz="2400">
                  <a:latin typeface="Times New Roman" pitchFamily="18" charset="0"/>
                </a:endParaRPr>
              </a:p>
            </p:txBody>
          </p:sp>
        </p:grpSp>
      </p:grpSp>
      <p:grpSp>
        <p:nvGrpSpPr>
          <p:cNvPr id="50184" name="Group 153"/>
          <p:cNvGrpSpPr>
            <a:grpSpLocks/>
          </p:cNvGrpSpPr>
          <p:nvPr/>
        </p:nvGrpSpPr>
        <p:grpSpPr bwMode="auto">
          <a:xfrm>
            <a:off x="1235075" y="3876682"/>
            <a:ext cx="4967288" cy="395288"/>
            <a:chOff x="291" y="3126"/>
            <a:chExt cx="3129" cy="249"/>
          </a:xfrm>
        </p:grpSpPr>
        <p:sp>
          <p:nvSpPr>
            <p:cNvPr id="50191" name="Rectangle 154"/>
            <p:cNvSpPr>
              <a:spLocks noChangeArrowheads="1"/>
            </p:cNvSpPr>
            <p:nvPr/>
          </p:nvSpPr>
          <p:spPr bwMode="auto">
            <a:xfrm>
              <a:off x="291" y="3142"/>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0192" name="Rectangle 155"/>
            <p:cNvSpPr>
              <a:spLocks noChangeArrowheads="1"/>
            </p:cNvSpPr>
            <p:nvPr/>
          </p:nvSpPr>
          <p:spPr bwMode="auto">
            <a:xfrm>
              <a:off x="532" y="3126"/>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0193" name="Rectangle 156"/>
            <p:cNvSpPr>
              <a:spLocks noChangeArrowheads="1"/>
            </p:cNvSpPr>
            <p:nvPr/>
          </p:nvSpPr>
          <p:spPr bwMode="auto">
            <a:xfrm>
              <a:off x="624" y="3136"/>
              <a:ext cx="242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dirty="0">
                  <a:solidFill>
                    <a:srgbClr val="000000"/>
                  </a:solidFill>
                </a:rPr>
                <a:t>N x N inter  </a:t>
              </a:r>
              <a:r>
                <a:rPr lang="fr-FR" dirty="0" err="1">
                  <a:solidFill>
                    <a:srgbClr val="000000"/>
                  </a:solidFill>
                </a:rPr>
                <a:t>element</a:t>
              </a:r>
              <a:r>
                <a:rPr lang="fr-FR" dirty="0">
                  <a:solidFill>
                    <a:srgbClr val="000000"/>
                  </a:solidFill>
                </a:rPr>
                <a:t> impulse </a:t>
              </a:r>
              <a:r>
                <a:rPr lang="fr-FR" dirty="0" err="1">
                  <a:solidFill>
                    <a:srgbClr val="000000"/>
                  </a:solidFill>
                </a:rPr>
                <a:t>responses</a:t>
              </a:r>
              <a:r>
                <a:rPr lang="fr-FR" dirty="0">
                  <a:solidFill>
                    <a:srgbClr val="000000"/>
                  </a:solidFill>
                </a:rPr>
                <a:t> </a:t>
              </a:r>
              <a:r>
                <a:rPr lang="fr-FR" sz="1900" dirty="0">
                  <a:solidFill>
                    <a:srgbClr val="000000"/>
                  </a:solidFill>
                  <a:latin typeface="Times New Roman" pitchFamily="18" charset="0"/>
                </a:rPr>
                <a:t>: </a:t>
              </a:r>
              <a:endParaRPr lang="fr-FR" sz="2400" dirty="0">
                <a:latin typeface="Times New Roman" pitchFamily="18" charset="0"/>
              </a:endParaRPr>
            </a:p>
          </p:txBody>
        </p:sp>
        <p:sp>
          <p:nvSpPr>
            <p:cNvPr id="50194" name="Rectangle 157"/>
            <p:cNvSpPr>
              <a:spLocks noChangeArrowheads="1"/>
            </p:cNvSpPr>
            <p:nvPr/>
          </p:nvSpPr>
          <p:spPr bwMode="auto">
            <a:xfrm>
              <a:off x="3082" y="3142"/>
              <a:ext cx="7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b="1" dirty="0">
                  <a:solidFill>
                    <a:srgbClr val="FF0000"/>
                  </a:solidFill>
                </a:rPr>
                <a:t>k</a:t>
              </a:r>
              <a:endParaRPr lang="fr-FR" sz="2400" b="1" dirty="0"/>
            </a:p>
          </p:txBody>
        </p:sp>
        <p:sp>
          <p:nvSpPr>
            <p:cNvPr id="50195" name="Rectangle 158"/>
            <p:cNvSpPr>
              <a:spLocks noChangeArrowheads="1"/>
            </p:cNvSpPr>
            <p:nvPr/>
          </p:nvSpPr>
          <p:spPr bwMode="auto">
            <a:xfrm>
              <a:off x="3162" y="3215"/>
              <a:ext cx="11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300" b="1" i="1" dirty="0">
                  <a:solidFill>
                    <a:srgbClr val="FF0000"/>
                  </a:solidFill>
                  <a:latin typeface="Times New Roman" pitchFamily="18" charset="0"/>
                </a:rPr>
                <a:t>lm</a:t>
              </a:r>
              <a:endParaRPr lang="fr-FR" sz="2400" b="1" dirty="0">
                <a:latin typeface="Times New Roman" pitchFamily="18" charset="0"/>
              </a:endParaRPr>
            </a:p>
          </p:txBody>
        </p:sp>
        <p:sp>
          <p:nvSpPr>
            <p:cNvPr id="50196" name="Rectangle 159"/>
            <p:cNvSpPr>
              <a:spLocks noChangeArrowheads="1"/>
            </p:cNvSpPr>
            <p:nvPr/>
          </p:nvSpPr>
          <p:spPr bwMode="auto">
            <a:xfrm>
              <a:off x="3266" y="3142"/>
              <a:ext cx="15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900" b="1" dirty="0">
                  <a:solidFill>
                    <a:srgbClr val="FF0000"/>
                  </a:solidFill>
                  <a:latin typeface="Times New Roman" pitchFamily="18" charset="0"/>
                </a:rPr>
                <a:t>(t</a:t>
              </a:r>
              <a:r>
                <a:rPr lang="fr-FR" sz="1900" dirty="0">
                  <a:solidFill>
                    <a:srgbClr val="FF0000"/>
                  </a:solidFill>
                  <a:latin typeface="Times New Roman" pitchFamily="18" charset="0"/>
                </a:rPr>
                <a:t>)</a:t>
              </a:r>
              <a:endParaRPr lang="fr-FR" sz="2400" dirty="0">
                <a:latin typeface="Times New Roman" pitchFamily="18" charset="0"/>
              </a:endParaRPr>
            </a:p>
          </p:txBody>
        </p:sp>
      </p:grpSp>
      <p:sp>
        <p:nvSpPr>
          <p:cNvPr id="50186" name="Text Box 161"/>
          <p:cNvSpPr txBox="1">
            <a:spLocks noChangeArrowheads="1"/>
          </p:cNvSpPr>
          <p:nvPr/>
        </p:nvSpPr>
        <p:spPr bwMode="auto">
          <a:xfrm>
            <a:off x="1524000" y="6416675"/>
            <a:ext cx="347813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fr-FR" sz="1600" dirty="0">
                <a:solidFill>
                  <a:srgbClr val="FF0000"/>
                </a:solidFill>
                <a:latin typeface="+mn-lt"/>
              </a:rPr>
              <a:t>C. Prada, M.  Fink, </a:t>
            </a:r>
            <a:r>
              <a:rPr lang="fr-FR" sz="1600" dirty="0" err="1">
                <a:solidFill>
                  <a:srgbClr val="FF0000"/>
                </a:solidFill>
                <a:latin typeface="+mn-lt"/>
              </a:rPr>
              <a:t>Wave</a:t>
            </a:r>
            <a:r>
              <a:rPr lang="fr-FR" sz="1600" dirty="0">
                <a:solidFill>
                  <a:srgbClr val="FF0000"/>
                </a:solidFill>
                <a:latin typeface="+mn-lt"/>
              </a:rPr>
              <a:t> motion, (1994)</a:t>
            </a:r>
            <a:endParaRPr lang="en-US" sz="1600" dirty="0">
              <a:solidFill>
                <a:srgbClr val="FF0000"/>
              </a:solidFill>
              <a:latin typeface="+mn-lt"/>
            </a:endParaRPr>
          </a:p>
        </p:txBody>
      </p:sp>
      <p:sp>
        <p:nvSpPr>
          <p:cNvPr id="50187" name="Text Box 162"/>
          <p:cNvSpPr txBox="1">
            <a:spLocks noChangeArrowheads="1"/>
          </p:cNvSpPr>
          <p:nvPr/>
        </p:nvSpPr>
        <p:spPr bwMode="auto">
          <a:xfrm>
            <a:off x="3647729" y="3184525"/>
            <a:ext cx="30012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fr-FR" dirty="0" err="1">
                <a:latin typeface="+mn-lt"/>
              </a:rPr>
              <a:t>k</a:t>
            </a:r>
            <a:r>
              <a:rPr lang="fr-FR" baseline="-25000" dirty="0" err="1">
                <a:latin typeface="+mn-lt"/>
              </a:rPr>
              <a:t>lm</a:t>
            </a:r>
            <a:r>
              <a:rPr lang="fr-FR" dirty="0">
                <a:latin typeface="+mn-lt"/>
              </a:rPr>
              <a:t>(t) </a:t>
            </a:r>
            <a:r>
              <a:rPr lang="fr-FR" dirty="0" err="1">
                <a:latin typeface="+mn-lt"/>
              </a:rPr>
              <a:t>received</a:t>
            </a:r>
            <a:r>
              <a:rPr lang="fr-FR" dirty="0">
                <a:latin typeface="+mn-lt"/>
              </a:rPr>
              <a:t> on </a:t>
            </a:r>
            <a:r>
              <a:rPr lang="fr-FR" dirty="0" err="1">
                <a:latin typeface="+mn-lt"/>
              </a:rPr>
              <a:t>channel</a:t>
            </a:r>
            <a:r>
              <a:rPr lang="fr-FR" dirty="0">
                <a:latin typeface="+mn-lt"/>
              </a:rPr>
              <a:t> l </a:t>
            </a:r>
          </a:p>
        </p:txBody>
      </p:sp>
      <p:sp>
        <p:nvSpPr>
          <p:cNvPr id="50189" name="Text Box 164"/>
          <p:cNvSpPr txBox="1">
            <a:spLocks noChangeArrowheads="1"/>
          </p:cNvSpPr>
          <p:nvPr/>
        </p:nvSpPr>
        <p:spPr bwMode="auto">
          <a:xfrm>
            <a:off x="6324601" y="4544293"/>
            <a:ext cx="27476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fr-FR" sz="2000" dirty="0">
                <a:latin typeface="+mn-lt"/>
              </a:rPr>
              <a:t>In the </a:t>
            </a:r>
            <a:r>
              <a:rPr lang="fr-FR" sz="2000" dirty="0" err="1">
                <a:latin typeface="+mn-lt"/>
              </a:rPr>
              <a:t>frequency</a:t>
            </a:r>
            <a:r>
              <a:rPr lang="fr-FR" sz="2000" dirty="0">
                <a:latin typeface="+mn-lt"/>
              </a:rPr>
              <a:t> </a:t>
            </a:r>
            <a:r>
              <a:rPr lang="fr-FR" sz="2000" dirty="0" err="1">
                <a:latin typeface="+mn-lt"/>
              </a:rPr>
              <a:t>domain</a:t>
            </a:r>
            <a:endParaRPr lang="fr-FR" sz="2000" dirty="0">
              <a:latin typeface="+mn-lt"/>
            </a:endParaRPr>
          </a:p>
        </p:txBody>
      </p:sp>
      <p:sp>
        <p:nvSpPr>
          <p:cNvPr id="50190" name="Rectangle 165"/>
          <p:cNvSpPr>
            <a:spLocks noChangeArrowheads="1"/>
          </p:cNvSpPr>
          <p:nvPr/>
        </p:nvSpPr>
        <p:spPr bwMode="auto">
          <a:xfrm>
            <a:off x="1676400" y="908720"/>
            <a:ext cx="8839200" cy="65088"/>
          </a:xfrm>
          <a:prstGeom prst="rect">
            <a:avLst/>
          </a:prstGeom>
          <a:gradFill rotWithShape="0">
            <a:gsLst>
              <a:gs pos="0">
                <a:schemeClr val="tx1"/>
              </a:gs>
              <a:gs pos="100000">
                <a:schemeClr val="folHlink"/>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latin typeface="Calibri" pitchFamily="34" charset="0"/>
            </a:endParaRPr>
          </a:p>
        </p:txBody>
      </p:sp>
      <p:cxnSp>
        <p:nvCxnSpPr>
          <p:cNvPr id="3" name="Connecteur droit avec flèche 2"/>
          <p:cNvCxnSpPr>
            <a:stCxn id="50284" idx="21"/>
          </p:cNvCxnSpPr>
          <p:nvPr/>
        </p:nvCxnSpPr>
        <p:spPr>
          <a:xfrm flipH="1">
            <a:off x="6665916" y="3236598"/>
            <a:ext cx="1060114" cy="11034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ZoneTexte 5"/>
          <p:cNvSpPr txBox="1"/>
          <p:nvPr/>
        </p:nvSpPr>
        <p:spPr>
          <a:xfrm>
            <a:off x="3388598" y="1700808"/>
            <a:ext cx="2995435" cy="369332"/>
          </a:xfrm>
          <a:prstGeom prst="rect">
            <a:avLst/>
          </a:prstGeom>
          <a:noFill/>
        </p:spPr>
        <p:txBody>
          <a:bodyPr wrap="none" rtlCol="0">
            <a:spAutoFit/>
          </a:bodyPr>
          <a:lstStyle/>
          <a:p>
            <a:r>
              <a:rPr lang="fr-FR" dirty="0">
                <a:latin typeface="Symbol" panose="05050102010706020507" pitchFamily="18" charset="2"/>
              </a:rPr>
              <a:t>d</a:t>
            </a:r>
            <a:r>
              <a:rPr lang="fr-FR" dirty="0"/>
              <a:t>(t) </a:t>
            </a:r>
            <a:r>
              <a:rPr lang="fr-FR" dirty="0" err="1"/>
              <a:t>transmitted</a:t>
            </a:r>
            <a:r>
              <a:rPr lang="fr-FR" dirty="0"/>
              <a:t> on </a:t>
            </a:r>
            <a:r>
              <a:rPr lang="fr-FR" dirty="0" err="1"/>
              <a:t>channel</a:t>
            </a:r>
            <a:r>
              <a:rPr lang="fr-FR" dirty="0"/>
              <a:t> m</a:t>
            </a:r>
            <a:endParaRPr lang="fr-FR" dirty="0">
              <a:latin typeface="Symbol" panose="05050102010706020507" pitchFamily="18" charset="2"/>
            </a:endParaRPr>
          </a:p>
        </p:txBody>
      </p:sp>
    </p:spTree>
    <p:extLst>
      <p:ext uri="{BB962C8B-B14F-4D97-AF65-F5344CB8AC3E}">
        <p14:creationId xmlns:p14="http://schemas.microsoft.com/office/powerpoint/2010/main" val="244964641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2028825" y="257175"/>
            <a:ext cx="7773988" cy="114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03" name="Rectangle 3"/>
          <p:cNvSpPr>
            <a:spLocks noChangeArrowheads="1"/>
          </p:cNvSpPr>
          <p:nvPr/>
        </p:nvSpPr>
        <p:spPr bwMode="auto">
          <a:xfrm>
            <a:off x="3259880" y="116632"/>
            <a:ext cx="5428409"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fr-FR" sz="3600" b="1" dirty="0">
                <a:solidFill>
                  <a:srgbClr val="FF0000"/>
                </a:solidFill>
                <a:latin typeface="Calibri" pitchFamily="34" charset="0"/>
              </a:rPr>
              <a:t>The Time Reversal </a:t>
            </a:r>
            <a:r>
              <a:rPr lang="fr-FR" sz="3600" b="1" dirty="0" err="1">
                <a:solidFill>
                  <a:srgbClr val="FF0000"/>
                </a:solidFill>
                <a:latin typeface="Calibri" pitchFamily="34" charset="0"/>
              </a:rPr>
              <a:t>Operator</a:t>
            </a:r>
            <a:r>
              <a:rPr lang="fr-FR" sz="3600" b="1" dirty="0">
                <a:solidFill>
                  <a:srgbClr val="FF0000"/>
                </a:solidFill>
                <a:latin typeface="Calibri" pitchFamily="34" charset="0"/>
              </a:rPr>
              <a:t> </a:t>
            </a:r>
          </a:p>
          <a:p>
            <a:pPr eaLnBrk="0" hangingPunct="0"/>
            <a:endParaRPr lang="fr-FR" sz="3200" dirty="0">
              <a:solidFill>
                <a:srgbClr val="FF0000"/>
              </a:solidFill>
              <a:latin typeface="Calibri" pitchFamily="34" charset="0"/>
            </a:endParaRPr>
          </a:p>
        </p:txBody>
      </p:sp>
      <p:grpSp>
        <p:nvGrpSpPr>
          <p:cNvPr id="51204" name="Group 4"/>
          <p:cNvGrpSpPr>
            <a:grpSpLocks/>
          </p:cNvGrpSpPr>
          <p:nvPr/>
        </p:nvGrpSpPr>
        <p:grpSpPr bwMode="auto">
          <a:xfrm>
            <a:off x="2654301" y="561976"/>
            <a:ext cx="4710113" cy="1857375"/>
            <a:chOff x="712" y="354"/>
            <a:chExt cx="2967" cy="1170"/>
          </a:xfrm>
        </p:grpSpPr>
        <p:sp>
          <p:nvSpPr>
            <p:cNvPr id="51472" name="Rectangle 5"/>
            <p:cNvSpPr>
              <a:spLocks noChangeArrowheads="1"/>
            </p:cNvSpPr>
            <p:nvPr/>
          </p:nvSpPr>
          <p:spPr bwMode="auto">
            <a:xfrm>
              <a:off x="1052" y="603"/>
              <a:ext cx="63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73" name="Rectangle 6"/>
            <p:cNvSpPr>
              <a:spLocks noChangeArrowheads="1"/>
            </p:cNvSpPr>
            <p:nvPr/>
          </p:nvSpPr>
          <p:spPr bwMode="auto">
            <a:xfrm>
              <a:off x="1052" y="611"/>
              <a:ext cx="63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a:solidFill>
                    <a:srgbClr val="000000"/>
                  </a:solidFill>
                  <a:latin typeface="Times New Roman" pitchFamily="18" charset="0"/>
                </a:rPr>
                <a:t>Transmission </a:t>
              </a:r>
              <a:endParaRPr lang="fr-FR" sz="2400">
                <a:latin typeface="Times New Roman" pitchFamily="18" charset="0"/>
              </a:endParaRPr>
            </a:p>
          </p:txBody>
        </p:sp>
        <p:sp>
          <p:nvSpPr>
            <p:cNvPr id="51474" name="Rectangle 7"/>
            <p:cNvSpPr>
              <a:spLocks noChangeArrowheads="1"/>
            </p:cNvSpPr>
            <p:nvPr/>
          </p:nvSpPr>
          <p:spPr bwMode="auto">
            <a:xfrm>
              <a:off x="1982" y="638"/>
              <a:ext cx="252" cy="47"/>
            </a:xfrm>
            <a:prstGeom prst="rect">
              <a:avLst/>
            </a:prstGeom>
            <a:solidFill>
              <a:srgbClr val="FF0000"/>
            </a:solidFill>
            <a:ln w="1588">
              <a:solidFill>
                <a:srgbClr val="000000"/>
              </a:solidFill>
              <a:miter lim="800000"/>
              <a:headEnd/>
              <a:tailEnd/>
            </a:ln>
          </p:spPr>
          <p:txBody>
            <a:bodyPr/>
            <a:lstStyle/>
            <a:p>
              <a:endParaRPr lang="en-US">
                <a:latin typeface="Calibri" pitchFamily="34" charset="0"/>
              </a:endParaRPr>
            </a:p>
          </p:txBody>
        </p:sp>
        <p:sp>
          <p:nvSpPr>
            <p:cNvPr id="51475" name="Freeform 8"/>
            <p:cNvSpPr>
              <a:spLocks/>
            </p:cNvSpPr>
            <p:nvPr/>
          </p:nvSpPr>
          <p:spPr bwMode="auto">
            <a:xfrm>
              <a:off x="2208" y="621"/>
              <a:ext cx="92" cy="78"/>
            </a:xfrm>
            <a:custGeom>
              <a:avLst/>
              <a:gdLst>
                <a:gd name="T0" fmla="*/ 92 w 92"/>
                <a:gd name="T1" fmla="*/ 38 h 78"/>
                <a:gd name="T2" fmla="*/ 0 w 92"/>
                <a:gd name="T3" fmla="*/ 0 h 78"/>
                <a:gd name="T4" fmla="*/ 0 w 92"/>
                <a:gd name="T5" fmla="*/ 78 h 78"/>
                <a:gd name="T6" fmla="*/ 92 w 92"/>
                <a:gd name="T7" fmla="*/ 38 h 78"/>
                <a:gd name="T8" fmla="*/ 0 60000 65536"/>
                <a:gd name="T9" fmla="*/ 0 60000 65536"/>
                <a:gd name="T10" fmla="*/ 0 60000 65536"/>
                <a:gd name="T11" fmla="*/ 0 60000 65536"/>
                <a:gd name="T12" fmla="*/ 0 w 92"/>
                <a:gd name="T13" fmla="*/ 0 h 78"/>
                <a:gd name="T14" fmla="*/ 92 w 92"/>
                <a:gd name="T15" fmla="*/ 78 h 78"/>
              </a:gdLst>
              <a:ahLst/>
              <a:cxnLst>
                <a:cxn ang="T8">
                  <a:pos x="T0" y="T1"/>
                </a:cxn>
                <a:cxn ang="T9">
                  <a:pos x="T2" y="T3"/>
                </a:cxn>
                <a:cxn ang="T10">
                  <a:pos x="T4" y="T5"/>
                </a:cxn>
                <a:cxn ang="T11">
                  <a:pos x="T6" y="T7"/>
                </a:cxn>
              </a:cxnLst>
              <a:rect l="T12" t="T13" r="T14" b="T15"/>
              <a:pathLst>
                <a:path w="92" h="78">
                  <a:moveTo>
                    <a:pt x="92" y="38"/>
                  </a:moveTo>
                  <a:lnTo>
                    <a:pt x="0" y="0"/>
                  </a:lnTo>
                  <a:lnTo>
                    <a:pt x="0" y="78"/>
                  </a:lnTo>
                  <a:lnTo>
                    <a:pt x="92" y="38"/>
                  </a:lnTo>
                  <a:close/>
                </a:path>
              </a:pathLst>
            </a:custGeom>
            <a:solidFill>
              <a:srgbClr val="FF0000"/>
            </a:solidFill>
            <a:ln w="1588">
              <a:solidFill>
                <a:srgbClr val="000000"/>
              </a:solidFill>
              <a:round/>
              <a:headEnd/>
              <a:tailEnd/>
            </a:ln>
          </p:spPr>
          <p:txBody>
            <a:bodyPr/>
            <a:lstStyle/>
            <a:p>
              <a:endParaRPr lang="en-US"/>
            </a:p>
          </p:txBody>
        </p:sp>
        <p:sp>
          <p:nvSpPr>
            <p:cNvPr id="51476" name="Line 9"/>
            <p:cNvSpPr>
              <a:spLocks noChangeShapeType="1"/>
            </p:cNvSpPr>
            <p:nvPr/>
          </p:nvSpPr>
          <p:spPr bwMode="auto">
            <a:xfrm>
              <a:off x="1438" y="81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77" name="Rectangle 10"/>
            <p:cNvSpPr>
              <a:spLocks noChangeArrowheads="1"/>
            </p:cNvSpPr>
            <p:nvPr/>
          </p:nvSpPr>
          <p:spPr bwMode="auto">
            <a:xfrm>
              <a:off x="1709" y="795"/>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78" name="Line 11"/>
            <p:cNvSpPr>
              <a:spLocks noChangeShapeType="1"/>
            </p:cNvSpPr>
            <p:nvPr/>
          </p:nvSpPr>
          <p:spPr bwMode="auto">
            <a:xfrm>
              <a:off x="1438" y="864"/>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79" name="Rectangle 12"/>
            <p:cNvSpPr>
              <a:spLocks noChangeArrowheads="1"/>
            </p:cNvSpPr>
            <p:nvPr/>
          </p:nvSpPr>
          <p:spPr bwMode="auto">
            <a:xfrm>
              <a:off x="1709" y="842"/>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80" name="Line 13"/>
            <p:cNvSpPr>
              <a:spLocks noChangeShapeType="1"/>
            </p:cNvSpPr>
            <p:nvPr/>
          </p:nvSpPr>
          <p:spPr bwMode="auto">
            <a:xfrm>
              <a:off x="1438" y="90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81" name="Rectangle 14"/>
            <p:cNvSpPr>
              <a:spLocks noChangeArrowheads="1"/>
            </p:cNvSpPr>
            <p:nvPr/>
          </p:nvSpPr>
          <p:spPr bwMode="auto">
            <a:xfrm>
              <a:off x="1709" y="888"/>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82" name="Line 15"/>
            <p:cNvSpPr>
              <a:spLocks noChangeShapeType="1"/>
            </p:cNvSpPr>
            <p:nvPr/>
          </p:nvSpPr>
          <p:spPr bwMode="auto">
            <a:xfrm>
              <a:off x="1438" y="95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83" name="Rectangle 16"/>
            <p:cNvSpPr>
              <a:spLocks noChangeArrowheads="1"/>
            </p:cNvSpPr>
            <p:nvPr/>
          </p:nvSpPr>
          <p:spPr bwMode="auto">
            <a:xfrm>
              <a:off x="1709" y="932"/>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84" name="Line 17"/>
            <p:cNvSpPr>
              <a:spLocks noChangeShapeType="1"/>
            </p:cNvSpPr>
            <p:nvPr/>
          </p:nvSpPr>
          <p:spPr bwMode="auto">
            <a:xfrm>
              <a:off x="1438" y="1001"/>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85" name="Rectangle 18"/>
            <p:cNvSpPr>
              <a:spLocks noChangeArrowheads="1"/>
            </p:cNvSpPr>
            <p:nvPr/>
          </p:nvSpPr>
          <p:spPr bwMode="auto">
            <a:xfrm>
              <a:off x="1709" y="978"/>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86" name="Line 19"/>
            <p:cNvSpPr>
              <a:spLocks noChangeShapeType="1"/>
            </p:cNvSpPr>
            <p:nvPr/>
          </p:nvSpPr>
          <p:spPr bwMode="auto">
            <a:xfrm>
              <a:off x="1438" y="104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87" name="Rectangle 20"/>
            <p:cNvSpPr>
              <a:spLocks noChangeArrowheads="1"/>
            </p:cNvSpPr>
            <p:nvPr/>
          </p:nvSpPr>
          <p:spPr bwMode="auto">
            <a:xfrm>
              <a:off x="1709" y="1022"/>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88" name="Line 21"/>
            <p:cNvSpPr>
              <a:spLocks noChangeShapeType="1"/>
            </p:cNvSpPr>
            <p:nvPr/>
          </p:nvSpPr>
          <p:spPr bwMode="auto">
            <a:xfrm>
              <a:off x="1438" y="1091"/>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89" name="Rectangle 22"/>
            <p:cNvSpPr>
              <a:spLocks noChangeArrowheads="1"/>
            </p:cNvSpPr>
            <p:nvPr/>
          </p:nvSpPr>
          <p:spPr bwMode="auto">
            <a:xfrm>
              <a:off x="1709" y="1068"/>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90" name="Line 23"/>
            <p:cNvSpPr>
              <a:spLocks noChangeShapeType="1"/>
            </p:cNvSpPr>
            <p:nvPr/>
          </p:nvSpPr>
          <p:spPr bwMode="auto">
            <a:xfrm>
              <a:off x="1438" y="113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1" name="Rectangle 24"/>
            <p:cNvSpPr>
              <a:spLocks noChangeArrowheads="1"/>
            </p:cNvSpPr>
            <p:nvPr/>
          </p:nvSpPr>
          <p:spPr bwMode="auto">
            <a:xfrm>
              <a:off x="1709" y="1114"/>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92" name="Line 25"/>
            <p:cNvSpPr>
              <a:spLocks noChangeShapeType="1"/>
            </p:cNvSpPr>
            <p:nvPr/>
          </p:nvSpPr>
          <p:spPr bwMode="auto">
            <a:xfrm>
              <a:off x="1438" y="113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3" name="Rectangle 26"/>
            <p:cNvSpPr>
              <a:spLocks noChangeArrowheads="1"/>
            </p:cNvSpPr>
            <p:nvPr/>
          </p:nvSpPr>
          <p:spPr bwMode="auto">
            <a:xfrm>
              <a:off x="1709" y="1114"/>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94" name="Line 27"/>
            <p:cNvSpPr>
              <a:spLocks noChangeShapeType="1"/>
            </p:cNvSpPr>
            <p:nvPr/>
          </p:nvSpPr>
          <p:spPr bwMode="auto">
            <a:xfrm>
              <a:off x="1438" y="1181"/>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5" name="Rectangle 28"/>
            <p:cNvSpPr>
              <a:spLocks noChangeArrowheads="1"/>
            </p:cNvSpPr>
            <p:nvPr/>
          </p:nvSpPr>
          <p:spPr bwMode="auto">
            <a:xfrm>
              <a:off x="1709" y="1158"/>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96" name="Line 29"/>
            <p:cNvSpPr>
              <a:spLocks noChangeShapeType="1"/>
            </p:cNvSpPr>
            <p:nvPr/>
          </p:nvSpPr>
          <p:spPr bwMode="auto">
            <a:xfrm>
              <a:off x="1438" y="1227"/>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7" name="Rectangle 30"/>
            <p:cNvSpPr>
              <a:spLocks noChangeArrowheads="1"/>
            </p:cNvSpPr>
            <p:nvPr/>
          </p:nvSpPr>
          <p:spPr bwMode="auto">
            <a:xfrm>
              <a:off x="1709" y="1205"/>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98" name="Line 31"/>
            <p:cNvSpPr>
              <a:spLocks noChangeShapeType="1"/>
            </p:cNvSpPr>
            <p:nvPr/>
          </p:nvSpPr>
          <p:spPr bwMode="auto">
            <a:xfrm>
              <a:off x="1438" y="127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9" name="Rectangle 32"/>
            <p:cNvSpPr>
              <a:spLocks noChangeArrowheads="1"/>
            </p:cNvSpPr>
            <p:nvPr/>
          </p:nvSpPr>
          <p:spPr bwMode="auto">
            <a:xfrm>
              <a:off x="1709" y="1251"/>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00" name="Line 33"/>
            <p:cNvSpPr>
              <a:spLocks noChangeShapeType="1"/>
            </p:cNvSpPr>
            <p:nvPr/>
          </p:nvSpPr>
          <p:spPr bwMode="auto">
            <a:xfrm>
              <a:off x="1438" y="131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01" name="Rectangle 34"/>
            <p:cNvSpPr>
              <a:spLocks noChangeArrowheads="1"/>
            </p:cNvSpPr>
            <p:nvPr/>
          </p:nvSpPr>
          <p:spPr bwMode="auto">
            <a:xfrm>
              <a:off x="1709" y="1295"/>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02" name="Line 35"/>
            <p:cNvSpPr>
              <a:spLocks noChangeShapeType="1"/>
            </p:cNvSpPr>
            <p:nvPr/>
          </p:nvSpPr>
          <p:spPr bwMode="auto">
            <a:xfrm>
              <a:off x="1438" y="1364"/>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03" name="Rectangle 36"/>
            <p:cNvSpPr>
              <a:spLocks noChangeArrowheads="1"/>
            </p:cNvSpPr>
            <p:nvPr/>
          </p:nvSpPr>
          <p:spPr bwMode="auto">
            <a:xfrm>
              <a:off x="1709" y="1341"/>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04" name="Line 37"/>
            <p:cNvSpPr>
              <a:spLocks noChangeShapeType="1"/>
            </p:cNvSpPr>
            <p:nvPr/>
          </p:nvSpPr>
          <p:spPr bwMode="auto">
            <a:xfrm>
              <a:off x="1438" y="140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05" name="Rectangle 38"/>
            <p:cNvSpPr>
              <a:spLocks noChangeArrowheads="1"/>
            </p:cNvSpPr>
            <p:nvPr/>
          </p:nvSpPr>
          <p:spPr bwMode="auto">
            <a:xfrm>
              <a:off x="1709" y="1385"/>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06" name="Line 39"/>
            <p:cNvSpPr>
              <a:spLocks noChangeShapeType="1"/>
            </p:cNvSpPr>
            <p:nvPr/>
          </p:nvSpPr>
          <p:spPr bwMode="auto">
            <a:xfrm>
              <a:off x="1438" y="1454"/>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07" name="Rectangle 40"/>
            <p:cNvSpPr>
              <a:spLocks noChangeArrowheads="1"/>
            </p:cNvSpPr>
            <p:nvPr/>
          </p:nvSpPr>
          <p:spPr bwMode="auto">
            <a:xfrm>
              <a:off x="1709" y="1431"/>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08" name="Line 41"/>
            <p:cNvSpPr>
              <a:spLocks noChangeShapeType="1"/>
            </p:cNvSpPr>
            <p:nvPr/>
          </p:nvSpPr>
          <p:spPr bwMode="auto">
            <a:xfrm>
              <a:off x="1438" y="149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09" name="Rectangle 42"/>
            <p:cNvSpPr>
              <a:spLocks noChangeArrowheads="1"/>
            </p:cNvSpPr>
            <p:nvPr/>
          </p:nvSpPr>
          <p:spPr bwMode="auto">
            <a:xfrm>
              <a:off x="1709" y="1477"/>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510" name="Freeform 43"/>
            <p:cNvSpPr>
              <a:spLocks/>
            </p:cNvSpPr>
            <p:nvPr/>
          </p:nvSpPr>
          <p:spPr bwMode="auto">
            <a:xfrm>
              <a:off x="1544" y="1112"/>
              <a:ext cx="38" cy="46"/>
            </a:xfrm>
            <a:custGeom>
              <a:avLst/>
              <a:gdLst>
                <a:gd name="T0" fmla="*/ 0 w 38"/>
                <a:gd name="T1" fmla="*/ 23 h 46"/>
                <a:gd name="T2" fmla="*/ 0 w 38"/>
                <a:gd name="T3" fmla="*/ 19 h 46"/>
                <a:gd name="T4" fmla="*/ 2 w 38"/>
                <a:gd name="T5" fmla="*/ 17 h 46"/>
                <a:gd name="T6" fmla="*/ 2 w 38"/>
                <a:gd name="T7" fmla="*/ 8 h 46"/>
                <a:gd name="T8" fmla="*/ 4 w 38"/>
                <a:gd name="T9" fmla="*/ 8 h 46"/>
                <a:gd name="T10" fmla="*/ 4 w 38"/>
                <a:gd name="T11" fmla="*/ 2 h 46"/>
                <a:gd name="T12" fmla="*/ 6 w 38"/>
                <a:gd name="T13" fmla="*/ 2 h 46"/>
                <a:gd name="T14" fmla="*/ 6 w 38"/>
                <a:gd name="T15" fmla="*/ 0 h 46"/>
                <a:gd name="T16" fmla="*/ 8 w 38"/>
                <a:gd name="T17" fmla="*/ 2 h 46"/>
                <a:gd name="T18" fmla="*/ 8 w 38"/>
                <a:gd name="T19" fmla="*/ 8 h 46"/>
                <a:gd name="T20" fmla="*/ 9 w 38"/>
                <a:gd name="T21" fmla="*/ 10 h 46"/>
                <a:gd name="T22" fmla="*/ 9 w 38"/>
                <a:gd name="T23" fmla="*/ 21 h 46"/>
                <a:gd name="T24" fmla="*/ 11 w 38"/>
                <a:gd name="T25" fmla="*/ 23 h 46"/>
                <a:gd name="T26" fmla="*/ 11 w 38"/>
                <a:gd name="T27" fmla="*/ 36 h 46"/>
                <a:gd name="T28" fmla="*/ 13 w 38"/>
                <a:gd name="T29" fmla="*/ 36 h 46"/>
                <a:gd name="T30" fmla="*/ 13 w 38"/>
                <a:gd name="T31" fmla="*/ 44 h 46"/>
                <a:gd name="T32" fmla="*/ 15 w 38"/>
                <a:gd name="T33" fmla="*/ 46 h 46"/>
                <a:gd name="T34" fmla="*/ 19 w 38"/>
                <a:gd name="T35" fmla="*/ 46 h 46"/>
                <a:gd name="T36" fmla="*/ 19 w 38"/>
                <a:gd name="T37" fmla="*/ 40 h 46"/>
                <a:gd name="T38" fmla="*/ 21 w 38"/>
                <a:gd name="T39" fmla="*/ 40 h 46"/>
                <a:gd name="T40" fmla="*/ 21 w 38"/>
                <a:gd name="T41" fmla="*/ 31 h 46"/>
                <a:gd name="T42" fmla="*/ 23 w 38"/>
                <a:gd name="T43" fmla="*/ 29 h 46"/>
                <a:gd name="T44" fmla="*/ 23 w 38"/>
                <a:gd name="T45" fmla="*/ 19 h 46"/>
                <a:gd name="T46" fmla="*/ 25 w 38"/>
                <a:gd name="T47" fmla="*/ 17 h 46"/>
                <a:gd name="T48" fmla="*/ 25 w 38"/>
                <a:gd name="T49" fmla="*/ 12 h 46"/>
                <a:gd name="T50" fmla="*/ 27 w 38"/>
                <a:gd name="T51" fmla="*/ 10 h 46"/>
                <a:gd name="T52" fmla="*/ 27 w 38"/>
                <a:gd name="T53" fmla="*/ 6 h 46"/>
                <a:gd name="T54" fmla="*/ 28 w 38"/>
                <a:gd name="T55" fmla="*/ 6 h 46"/>
                <a:gd name="T56" fmla="*/ 28 w 38"/>
                <a:gd name="T57" fmla="*/ 2 h 46"/>
                <a:gd name="T58" fmla="*/ 32 w 38"/>
                <a:gd name="T59" fmla="*/ 2 h 46"/>
                <a:gd name="T60" fmla="*/ 32 w 38"/>
                <a:gd name="T61" fmla="*/ 4 h 46"/>
                <a:gd name="T62" fmla="*/ 34 w 38"/>
                <a:gd name="T63" fmla="*/ 6 h 46"/>
                <a:gd name="T64" fmla="*/ 34 w 38"/>
                <a:gd name="T65" fmla="*/ 10 h 46"/>
                <a:gd name="T66" fmla="*/ 36 w 38"/>
                <a:gd name="T67" fmla="*/ 10 h 46"/>
                <a:gd name="T68" fmla="*/ 36 w 38"/>
                <a:gd name="T69" fmla="*/ 17 h 46"/>
                <a:gd name="T70" fmla="*/ 38 w 38"/>
                <a:gd name="T71" fmla="*/ 17 h 46"/>
                <a:gd name="T72" fmla="*/ 38 w 38"/>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6"/>
                <a:gd name="T113" fmla="*/ 38 w 38"/>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6">
                  <a:moveTo>
                    <a:pt x="0" y="23"/>
                  </a:moveTo>
                  <a:lnTo>
                    <a:pt x="0" y="19"/>
                  </a:lnTo>
                  <a:lnTo>
                    <a:pt x="2" y="17"/>
                  </a:lnTo>
                  <a:lnTo>
                    <a:pt x="2" y="8"/>
                  </a:lnTo>
                  <a:lnTo>
                    <a:pt x="4" y="8"/>
                  </a:lnTo>
                  <a:lnTo>
                    <a:pt x="4" y="2"/>
                  </a:lnTo>
                  <a:lnTo>
                    <a:pt x="6" y="2"/>
                  </a:lnTo>
                  <a:lnTo>
                    <a:pt x="6" y="0"/>
                  </a:lnTo>
                  <a:lnTo>
                    <a:pt x="8" y="2"/>
                  </a:lnTo>
                  <a:lnTo>
                    <a:pt x="8" y="8"/>
                  </a:lnTo>
                  <a:lnTo>
                    <a:pt x="9" y="10"/>
                  </a:lnTo>
                  <a:lnTo>
                    <a:pt x="9" y="21"/>
                  </a:lnTo>
                  <a:lnTo>
                    <a:pt x="11" y="23"/>
                  </a:lnTo>
                  <a:lnTo>
                    <a:pt x="11" y="36"/>
                  </a:lnTo>
                  <a:lnTo>
                    <a:pt x="13" y="36"/>
                  </a:lnTo>
                  <a:lnTo>
                    <a:pt x="13" y="44"/>
                  </a:lnTo>
                  <a:lnTo>
                    <a:pt x="15" y="46"/>
                  </a:lnTo>
                  <a:lnTo>
                    <a:pt x="19" y="46"/>
                  </a:lnTo>
                  <a:lnTo>
                    <a:pt x="19" y="40"/>
                  </a:lnTo>
                  <a:lnTo>
                    <a:pt x="21" y="40"/>
                  </a:lnTo>
                  <a:lnTo>
                    <a:pt x="21" y="31"/>
                  </a:lnTo>
                  <a:lnTo>
                    <a:pt x="23" y="29"/>
                  </a:lnTo>
                  <a:lnTo>
                    <a:pt x="23" y="19"/>
                  </a:lnTo>
                  <a:lnTo>
                    <a:pt x="25" y="17"/>
                  </a:lnTo>
                  <a:lnTo>
                    <a:pt x="25" y="12"/>
                  </a:lnTo>
                  <a:lnTo>
                    <a:pt x="27" y="10"/>
                  </a:lnTo>
                  <a:lnTo>
                    <a:pt x="27" y="6"/>
                  </a:lnTo>
                  <a:lnTo>
                    <a:pt x="28" y="6"/>
                  </a:lnTo>
                  <a:lnTo>
                    <a:pt x="28" y="2"/>
                  </a:lnTo>
                  <a:lnTo>
                    <a:pt x="32" y="2"/>
                  </a:lnTo>
                  <a:lnTo>
                    <a:pt x="32" y="4"/>
                  </a:lnTo>
                  <a:lnTo>
                    <a:pt x="34" y="6"/>
                  </a:lnTo>
                  <a:lnTo>
                    <a:pt x="34" y="10"/>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511" name="Freeform 44"/>
            <p:cNvSpPr>
              <a:spLocks/>
            </p:cNvSpPr>
            <p:nvPr/>
          </p:nvSpPr>
          <p:spPr bwMode="auto">
            <a:xfrm>
              <a:off x="2119" y="863"/>
              <a:ext cx="138" cy="592"/>
            </a:xfrm>
            <a:custGeom>
              <a:avLst/>
              <a:gdLst>
                <a:gd name="T0" fmla="*/ 0 w 138"/>
                <a:gd name="T1" fmla="*/ 0 h 592"/>
                <a:gd name="T2" fmla="*/ 31 w 138"/>
                <a:gd name="T3" fmla="*/ 29 h 592"/>
                <a:gd name="T4" fmla="*/ 59 w 138"/>
                <a:gd name="T5" fmla="*/ 61 h 592"/>
                <a:gd name="T6" fmla="*/ 82 w 138"/>
                <a:gd name="T7" fmla="*/ 96 h 592"/>
                <a:gd name="T8" fmla="*/ 93 w 138"/>
                <a:gd name="T9" fmla="*/ 114 h 592"/>
                <a:gd name="T10" fmla="*/ 102 w 138"/>
                <a:gd name="T11" fmla="*/ 133 h 592"/>
                <a:gd name="T12" fmla="*/ 110 w 138"/>
                <a:gd name="T13" fmla="*/ 152 h 592"/>
                <a:gd name="T14" fmla="*/ 118 w 138"/>
                <a:gd name="T15" fmla="*/ 172 h 592"/>
                <a:gd name="T16" fmla="*/ 124 w 138"/>
                <a:gd name="T17" fmla="*/ 192 h 592"/>
                <a:gd name="T18" fmla="*/ 129 w 138"/>
                <a:gd name="T19" fmla="*/ 212 h 592"/>
                <a:gd name="T20" fmla="*/ 133 w 138"/>
                <a:gd name="T21" fmla="*/ 233 h 592"/>
                <a:gd name="T22" fmla="*/ 136 w 138"/>
                <a:gd name="T23" fmla="*/ 254 h 592"/>
                <a:gd name="T24" fmla="*/ 137 w 138"/>
                <a:gd name="T25" fmla="*/ 275 h 592"/>
                <a:gd name="T26" fmla="*/ 138 w 138"/>
                <a:gd name="T27" fmla="*/ 296 h 592"/>
                <a:gd name="T28" fmla="*/ 137 w 138"/>
                <a:gd name="T29" fmla="*/ 317 h 592"/>
                <a:gd name="T30" fmla="*/ 136 w 138"/>
                <a:gd name="T31" fmla="*/ 338 h 592"/>
                <a:gd name="T32" fmla="*/ 133 w 138"/>
                <a:gd name="T33" fmla="*/ 359 h 592"/>
                <a:gd name="T34" fmla="*/ 129 w 138"/>
                <a:gd name="T35" fmla="*/ 380 h 592"/>
                <a:gd name="T36" fmla="*/ 124 w 138"/>
                <a:gd name="T37" fmla="*/ 400 h 592"/>
                <a:gd name="T38" fmla="*/ 118 w 138"/>
                <a:gd name="T39" fmla="*/ 420 h 592"/>
                <a:gd name="T40" fmla="*/ 110 w 138"/>
                <a:gd name="T41" fmla="*/ 440 h 592"/>
                <a:gd name="T42" fmla="*/ 102 w 138"/>
                <a:gd name="T43" fmla="*/ 459 h 592"/>
                <a:gd name="T44" fmla="*/ 93 w 138"/>
                <a:gd name="T45" fmla="*/ 478 h 592"/>
                <a:gd name="T46" fmla="*/ 82 w 138"/>
                <a:gd name="T47" fmla="*/ 496 h 592"/>
                <a:gd name="T48" fmla="*/ 59 w 138"/>
                <a:gd name="T49" fmla="*/ 531 h 592"/>
                <a:gd name="T50" fmla="*/ 31 w 138"/>
                <a:gd name="T51" fmla="*/ 563 h 592"/>
                <a:gd name="T52" fmla="*/ 0 w 138"/>
                <a:gd name="T53" fmla="*/ 592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592"/>
                <a:gd name="T83" fmla="*/ 138 w 138"/>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592">
                  <a:moveTo>
                    <a:pt x="0" y="0"/>
                  </a:moveTo>
                  <a:lnTo>
                    <a:pt x="31" y="29"/>
                  </a:lnTo>
                  <a:lnTo>
                    <a:pt x="59" y="61"/>
                  </a:lnTo>
                  <a:lnTo>
                    <a:pt x="82" y="96"/>
                  </a:lnTo>
                  <a:lnTo>
                    <a:pt x="93" y="114"/>
                  </a:lnTo>
                  <a:lnTo>
                    <a:pt x="102" y="133"/>
                  </a:lnTo>
                  <a:lnTo>
                    <a:pt x="110" y="152"/>
                  </a:lnTo>
                  <a:lnTo>
                    <a:pt x="118" y="172"/>
                  </a:lnTo>
                  <a:lnTo>
                    <a:pt x="124" y="192"/>
                  </a:lnTo>
                  <a:lnTo>
                    <a:pt x="129" y="212"/>
                  </a:lnTo>
                  <a:lnTo>
                    <a:pt x="133" y="233"/>
                  </a:lnTo>
                  <a:lnTo>
                    <a:pt x="136" y="254"/>
                  </a:lnTo>
                  <a:lnTo>
                    <a:pt x="137" y="275"/>
                  </a:lnTo>
                  <a:lnTo>
                    <a:pt x="138" y="296"/>
                  </a:lnTo>
                  <a:lnTo>
                    <a:pt x="137" y="317"/>
                  </a:lnTo>
                  <a:lnTo>
                    <a:pt x="136" y="338"/>
                  </a:lnTo>
                  <a:lnTo>
                    <a:pt x="133" y="359"/>
                  </a:lnTo>
                  <a:lnTo>
                    <a:pt x="129" y="380"/>
                  </a:lnTo>
                  <a:lnTo>
                    <a:pt x="124" y="400"/>
                  </a:lnTo>
                  <a:lnTo>
                    <a:pt x="118" y="420"/>
                  </a:lnTo>
                  <a:lnTo>
                    <a:pt x="110" y="440"/>
                  </a:lnTo>
                  <a:lnTo>
                    <a:pt x="102" y="459"/>
                  </a:lnTo>
                  <a:lnTo>
                    <a:pt x="93" y="478"/>
                  </a:lnTo>
                  <a:lnTo>
                    <a:pt x="82" y="496"/>
                  </a:lnTo>
                  <a:lnTo>
                    <a:pt x="59" y="531"/>
                  </a:lnTo>
                  <a:lnTo>
                    <a:pt x="31" y="563"/>
                  </a:lnTo>
                  <a:lnTo>
                    <a:pt x="0" y="59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512" name="Freeform 45"/>
            <p:cNvSpPr>
              <a:spLocks/>
            </p:cNvSpPr>
            <p:nvPr/>
          </p:nvSpPr>
          <p:spPr bwMode="auto">
            <a:xfrm>
              <a:off x="2165" y="863"/>
              <a:ext cx="138" cy="592"/>
            </a:xfrm>
            <a:custGeom>
              <a:avLst/>
              <a:gdLst>
                <a:gd name="T0" fmla="*/ 0 w 138"/>
                <a:gd name="T1" fmla="*/ 0 h 592"/>
                <a:gd name="T2" fmla="*/ 31 w 138"/>
                <a:gd name="T3" fmla="*/ 29 h 592"/>
                <a:gd name="T4" fmla="*/ 59 w 138"/>
                <a:gd name="T5" fmla="*/ 61 h 592"/>
                <a:gd name="T6" fmla="*/ 82 w 138"/>
                <a:gd name="T7" fmla="*/ 96 h 592"/>
                <a:gd name="T8" fmla="*/ 93 w 138"/>
                <a:gd name="T9" fmla="*/ 114 h 592"/>
                <a:gd name="T10" fmla="*/ 102 w 138"/>
                <a:gd name="T11" fmla="*/ 133 h 592"/>
                <a:gd name="T12" fmla="*/ 110 w 138"/>
                <a:gd name="T13" fmla="*/ 152 h 592"/>
                <a:gd name="T14" fmla="*/ 118 w 138"/>
                <a:gd name="T15" fmla="*/ 172 h 592"/>
                <a:gd name="T16" fmla="*/ 124 w 138"/>
                <a:gd name="T17" fmla="*/ 192 h 592"/>
                <a:gd name="T18" fmla="*/ 129 w 138"/>
                <a:gd name="T19" fmla="*/ 212 h 592"/>
                <a:gd name="T20" fmla="*/ 133 w 138"/>
                <a:gd name="T21" fmla="*/ 233 h 592"/>
                <a:gd name="T22" fmla="*/ 136 w 138"/>
                <a:gd name="T23" fmla="*/ 254 h 592"/>
                <a:gd name="T24" fmla="*/ 137 w 138"/>
                <a:gd name="T25" fmla="*/ 275 h 592"/>
                <a:gd name="T26" fmla="*/ 138 w 138"/>
                <a:gd name="T27" fmla="*/ 296 h 592"/>
                <a:gd name="T28" fmla="*/ 137 w 138"/>
                <a:gd name="T29" fmla="*/ 317 h 592"/>
                <a:gd name="T30" fmla="*/ 136 w 138"/>
                <a:gd name="T31" fmla="*/ 338 h 592"/>
                <a:gd name="T32" fmla="*/ 133 w 138"/>
                <a:gd name="T33" fmla="*/ 359 h 592"/>
                <a:gd name="T34" fmla="*/ 129 w 138"/>
                <a:gd name="T35" fmla="*/ 380 h 592"/>
                <a:gd name="T36" fmla="*/ 124 w 138"/>
                <a:gd name="T37" fmla="*/ 400 h 592"/>
                <a:gd name="T38" fmla="*/ 118 w 138"/>
                <a:gd name="T39" fmla="*/ 420 h 592"/>
                <a:gd name="T40" fmla="*/ 110 w 138"/>
                <a:gd name="T41" fmla="*/ 440 h 592"/>
                <a:gd name="T42" fmla="*/ 102 w 138"/>
                <a:gd name="T43" fmla="*/ 459 h 592"/>
                <a:gd name="T44" fmla="*/ 93 w 138"/>
                <a:gd name="T45" fmla="*/ 478 h 592"/>
                <a:gd name="T46" fmla="*/ 82 w 138"/>
                <a:gd name="T47" fmla="*/ 496 h 592"/>
                <a:gd name="T48" fmla="*/ 59 w 138"/>
                <a:gd name="T49" fmla="*/ 531 h 592"/>
                <a:gd name="T50" fmla="*/ 31 w 138"/>
                <a:gd name="T51" fmla="*/ 563 h 592"/>
                <a:gd name="T52" fmla="*/ 0 w 138"/>
                <a:gd name="T53" fmla="*/ 592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592"/>
                <a:gd name="T83" fmla="*/ 138 w 138"/>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592">
                  <a:moveTo>
                    <a:pt x="0" y="0"/>
                  </a:moveTo>
                  <a:lnTo>
                    <a:pt x="31" y="29"/>
                  </a:lnTo>
                  <a:lnTo>
                    <a:pt x="59" y="61"/>
                  </a:lnTo>
                  <a:lnTo>
                    <a:pt x="82" y="96"/>
                  </a:lnTo>
                  <a:lnTo>
                    <a:pt x="93" y="114"/>
                  </a:lnTo>
                  <a:lnTo>
                    <a:pt x="102" y="133"/>
                  </a:lnTo>
                  <a:lnTo>
                    <a:pt x="110" y="152"/>
                  </a:lnTo>
                  <a:lnTo>
                    <a:pt x="118" y="172"/>
                  </a:lnTo>
                  <a:lnTo>
                    <a:pt x="124" y="192"/>
                  </a:lnTo>
                  <a:lnTo>
                    <a:pt x="129" y="212"/>
                  </a:lnTo>
                  <a:lnTo>
                    <a:pt x="133" y="233"/>
                  </a:lnTo>
                  <a:lnTo>
                    <a:pt x="136" y="254"/>
                  </a:lnTo>
                  <a:lnTo>
                    <a:pt x="137" y="275"/>
                  </a:lnTo>
                  <a:lnTo>
                    <a:pt x="138" y="296"/>
                  </a:lnTo>
                  <a:lnTo>
                    <a:pt x="137" y="317"/>
                  </a:lnTo>
                  <a:lnTo>
                    <a:pt x="136" y="338"/>
                  </a:lnTo>
                  <a:lnTo>
                    <a:pt x="133" y="359"/>
                  </a:lnTo>
                  <a:lnTo>
                    <a:pt x="129" y="380"/>
                  </a:lnTo>
                  <a:lnTo>
                    <a:pt x="124" y="400"/>
                  </a:lnTo>
                  <a:lnTo>
                    <a:pt x="118" y="420"/>
                  </a:lnTo>
                  <a:lnTo>
                    <a:pt x="110" y="440"/>
                  </a:lnTo>
                  <a:lnTo>
                    <a:pt x="102" y="459"/>
                  </a:lnTo>
                  <a:lnTo>
                    <a:pt x="93" y="478"/>
                  </a:lnTo>
                  <a:lnTo>
                    <a:pt x="82" y="496"/>
                  </a:lnTo>
                  <a:lnTo>
                    <a:pt x="59" y="531"/>
                  </a:lnTo>
                  <a:lnTo>
                    <a:pt x="31" y="563"/>
                  </a:lnTo>
                  <a:lnTo>
                    <a:pt x="0" y="59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513" name="Line 46"/>
            <p:cNvSpPr>
              <a:spLocks noChangeShapeType="1"/>
            </p:cNvSpPr>
            <p:nvPr/>
          </p:nvSpPr>
          <p:spPr bwMode="auto">
            <a:xfrm flipV="1">
              <a:off x="2258" y="920"/>
              <a:ext cx="85" cy="3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14" name="Freeform 47"/>
            <p:cNvSpPr>
              <a:spLocks/>
            </p:cNvSpPr>
            <p:nvPr/>
          </p:nvSpPr>
          <p:spPr bwMode="auto">
            <a:xfrm>
              <a:off x="2326" y="907"/>
              <a:ext cx="38" cy="36"/>
            </a:xfrm>
            <a:custGeom>
              <a:avLst/>
              <a:gdLst>
                <a:gd name="T0" fmla="*/ 38 w 38"/>
                <a:gd name="T1" fmla="*/ 6 h 36"/>
                <a:gd name="T2" fmla="*/ 0 w 38"/>
                <a:gd name="T3" fmla="*/ 0 h 36"/>
                <a:gd name="T4" fmla="*/ 13 w 38"/>
                <a:gd name="T5" fmla="*/ 36 h 36"/>
                <a:gd name="T6" fmla="*/ 38 w 38"/>
                <a:gd name="T7" fmla="*/ 6 h 36"/>
                <a:gd name="T8" fmla="*/ 0 60000 65536"/>
                <a:gd name="T9" fmla="*/ 0 60000 65536"/>
                <a:gd name="T10" fmla="*/ 0 60000 65536"/>
                <a:gd name="T11" fmla="*/ 0 60000 65536"/>
                <a:gd name="T12" fmla="*/ 0 w 38"/>
                <a:gd name="T13" fmla="*/ 0 h 36"/>
                <a:gd name="T14" fmla="*/ 38 w 38"/>
                <a:gd name="T15" fmla="*/ 36 h 36"/>
              </a:gdLst>
              <a:ahLst/>
              <a:cxnLst>
                <a:cxn ang="T8">
                  <a:pos x="T0" y="T1"/>
                </a:cxn>
                <a:cxn ang="T9">
                  <a:pos x="T2" y="T3"/>
                </a:cxn>
                <a:cxn ang="T10">
                  <a:pos x="T4" y="T5"/>
                </a:cxn>
                <a:cxn ang="T11">
                  <a:pos x="T6" y="T7"/>
                </a:cxn>
              </a:cxnLst>
              <a:rect l="T12" t="T13" r="T14" b="T15"/>
              <a:pathLst>
                <a:path w="38" h="36">
                  <a:moveTo>
                    <a:pt x="38" y="6"/>
                  </a:moveTo>
                  <a:lnTo>
                    <a:pt x="0" y="0"/>
                  </a:lnTo>
                  <a:lnTo>
                    <a:pt x="13" y="36"/>
                  </a:lnTo>
                  <a:lnTo>
                    <a:pt x="38" y="6"/>
                  </a:lnTo>
                  <a:close/>
                </a:path>
              </a:pathLst>
            </a:custGeom>
            <a:solidFill>
              <a:srgbClr val="000000"/>
            </a:solidFill>
            <a:ln w="1588">
              <a:solidFill>
                <a:srgbClr val="000000"/>
              </a:solidFill>
              <a:round/>
              <a:headEnd/>
              <a:tailEnd/>
            </a:ln>
          </p:spPr>
          <p:txBody>
            <a:bodyPr/>
            <a:lstStyle/>
            <a:p>
              <a:endParaRPr lang="en-US"/>
            </a:p>
          </p:txBody>
        </p:sp>
        <p:sp>
          <p:nvSpPr>
            <p:cNvPr id="51515" name="Line 48"/>
            <p:cNvSpPr>
              <a:spLocks noChangeShapeType="1"/>
            </p:cNvSpPr>
            <p:nvPr/>
          </p:nvSpPr>
          <p:spPr bwMode="auto">
            <a:xfrm>
              <a:off x="2281" y="1320"/>
              <a:ext cx="85" cy="3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16" name="Freeform 49"/>
            <p:cNvSpPr>
              <a:spLocks/>
            </p:cNvSpPr>
            <p:nvPr/>
          </p:nvSpPr>
          <p:spPr bwMode="auto">
            <a:xfrm>
              <a:off x="2348" y="1331"/>
              <a:ext cx="39" cy="37"/>
            </a:xfrm>
            <a:custGeom>
              <a:avLst/>
              <a:gdLst>
                <a:gd name="T0" fmla="*/ 39 w 39"/>
                <a:gd name="T1" fmla="*/ 31 h 37"/>
                <a:gd name="T2" fmla="*/ 14 w 39"/>
                <a:gd name="T3" fmla="*/ 0 h 37"/>
                <a:gd name="T4" fmla="*/ 0 w 39"/>
                <a:gd name="T5" fmla="*/ 37 h 37"/>
                <a:gd name="T6" fmla="*/ 39 w 39"/>
                <a:gd name="T7" fmla="*/ 31 h 37"/>
                <a:gd name="T8" fmla="*/ 0 60000 65536"/>
                <a:gd name="T9" fmla="*/ 0 60000 65536"/>
                <a:gd name="T10" fmla="*/ 0 60000 65536"/>
                <a:gd name="T11" fmla="*/ 0 60000 65536"/>
                <a:gd name="T12" fmla="*/ 0 w 39"/>
                <a:gd name="T13" fmla="*/ 0 h 37"/>
                <a:gd name="T14" fmla="*/ 39 w 39"/>
                <a:gd name="T15" fmla="*/ 37 h 37"/>
              </a:gdLst>
              <a:ahLst/>
              <a:cxnLst>
                <a:cxn ang="T8">
                  <a:pos x="T0" y="T1"/>
                </a:cxn>
                <a:cxn ang="T9">
                  <a:pos x="T2" y="T3"/>
                </a:cxn>
                <a:cxn ang="T10">
                  <a:pos x="T4" y="T5"/>
                </a:cxn>
                <a:cxn ang="T11">
                  <a:pos x="T6" y="T7"/>
                </a:cxn>
              </a:cxnLst>
              <a:rect l="T12" t="T13" r="T14" b="T15"/>
              <a:pathLst>
                <a:path w="39" h="37">
                  <a:moveTo>
                    <a:pt x="39" y="31"/>
                  </a:moveTo>
                  <a:lnTo>
                    <a:pt x="14" y="0"/>
                  </a:lnTo>
                  <a:lnTo>
                    <a:pt x="0" y="37"/>
                  </a:lnTo>
                  <a:lnTo>
                    <a:pt x="39" y="31"/>
                  </a:lnTo>
                  <a:close/>
                </a:path>
              </a:pathLst>
            </a:custGeom>
            <a:solidFill>
              <a:srgbClr val="000000"/>
            </a:solidFill>
            <a:ln w="1588">
              <a:solidFill>
                <a:srgbClr val="000000"/>
              </a:solidFill>
              <a:round/>
              <a:headEnd/>
              <a:tailEnd/>
            </a:ln>
          </p:spPr>
          <p:txBody>
            <a:bodyPr/>
            <a:lstStyle/>
            <a:p>
              <a:endParaRPr lang="en-US"/>
            </a:p>
          </p:txBody>
        </p:sp>
        <p:sp>
          <p:nvSpPr>
            <p:cNvPr id="51517" name="Freeform 50"/>
            <p:cNvSpPr>
              <a:spLocks/>
            </p:cNvSpPr>
            <p:nvPr/>
          </p:nvSpPr>
          <p:spPr bwMode="auto">
            <a:xfrm>
              <a:off x="2834" y="797"/>
              <a:ext cx="761" cy="724"/>
            </a:xfrm>
            <a:custGeom>
              <a:avLst/>
              <a:gdLst>
                <a:gd name="T0" fmla="*/ 127 w 761"/>
                <a:gd name="T1" fmla="*/ 192 h 724"/>
                <a:gd name="T2" fmla="*/ 167 w 761"/>
                <a:gd name="T3" fmla="*/ 152 h 724"/>
                <a:gd name="T4" fmla="*/ 204 w 761"/>
                <a:gd name="T5" fmla="*/ 121 h 724"/>
                <a:gd name="T6" fmla="*/ 244 w 761"/>
                <a:gd name="T7" fmla="*/ 94 h 724"/>
                <a:gd name="T8" fmla="*/ 284 w 761"/>
                <a:gd name="T9" fmla="*/ 69 h 724"/>
                <a:gd name="T10" fmla="*/ 326 w 761"/>
                <a:gd name="T11" fmla="*/ 48 h 724"/>
                <a:gd name="T12" fmla="*/ 367 w 761"/>
                <a:gd name="T13" fmla="*/ 31 h 724"/>
                <a:gd name="T14" fmla="*/ 403 w 761"/>
                <a:gd name="T15" fmla="*/ 17 h 724"/>
                <a:gd name="T16" fmla="*/ 444 w 761"/>
                <a:gd name="T17" fmla="*/ 8 h 724"/>
                <a:gd name="T18" fmla="*/ 484 w 761"/>
                <a:gd name="T19" fmla="*/ 2 h 724"/>
                <a:gd name="T20" fmla="*/ 567 w 761"/>
                <a:gd name="T21" fmla="*/ 2 h 724"/>
                <a:gd name="T22" fmla="*/ 605 w 761"/>
                <a:gd name="T23" fmla="*/ 6 h 724"/>
                <a:gd name="T24" fmla="*/ 640 w 761"/>
                <a:gd name="T25" fmla="*/ 16 h 724"/>
                <a:gd name="T26" fmla="*/ 671 w 761"/>
                <a:gd name="T27" fmla="*/ 29 h 724"/>
                <a:gd name="T28" fmla="*/ 699 w 761"/>
                <a:gd name="T29" fmla="*/ 54 h 724"/>
                <a:gd name="T30" fmla="*/ 719 w 761"/>
                <a:gd name="T31" fmla="*/ 83 h 724"/>
                <a:gd name="T32" fmla="*/ 734 w 761"/>
                <a:gd name="T33" fmla="*/ 117 h 724"/>
                <a:gd name="T34" fmla="*/ 745 w 761"/>
                <a:gd name="T35" fmla="*/ 156 h 724"/>
                <a:gd name="T36" fmla="*/ 753 w 761"/>
                <a:gd name="T37" fmla="*/ 198 h 724"/>
                <a:gd name="T38" fmla="*/ 759 w 761"/>
                <a:gd name="T39" fmla="*/ 250 h 724"/>
                <a:gd name="T40" fmla="*/ 759 w 761"/>
                <a:gd name="T41" fmla="*/ 338 h 724"/>
                <a:gd name="T42" fmla="*/ 751 w 761"/>
                <a:gd name="T43" fmla="*/ 371 h 724"/>
                <a:gd name="T44" fmla="*/ 743 w 761"/>
                <a:gd name="T45" fmla="*/ 405 h 724"/>
                <a:gd name="T46" fmla="*/ 730 w 761"/>
                <a:gd name="T47" fmla="*/ 440 h 724"/>
                <a:gd name="T48" fmla="*/ 715 w 761"/>
                <a:gd name="T49" fmla="*/ 473 h 724"/>
                <a:gd name="T50" fmla="*/ 697 w 761"/>
                <a:gd name="T51" fmla="*/ 503 h 724"/>
                <a:gd name="T52" fmla="*/ 674 w 761"/>
                <a:gd name="T53" fmla="*/ 534 h 724"/>
                <a:gd name="T54" fmla="*/ 649 w 761"/>
                <a:gd name="T55" fmla="*/ 561 h 724"/>
                <a:gd name="T56" fmla="*/ 623 w 761"/>
                <a:gd name="T57" fmla="*/ 588 h 724"/>
                <a:gd name="T58" fmla="*/ 588 w 761"/>
                <a:gd name="T59" fmla="*/ 611 h 724"/>
                <a:gd name="T60" fmla="*/ 549 w 761"/>
                <a:gd name="T61" fmla="*/ 636 h 724"/>
                <a:gd name="T62" fmla="*/ 505 w 761"/>
                <a:gd name="T63" fmla="*/ 661 h 724"/>
                <a:gd name="T64" fmla="*/ 459 w 761"/>
                <a:gd name="T65" fmla="*/ 682 h 724"/>
                <a:gd name="T66" fmla="*/ 413 w 761"/>
                <a:gd name="T67" fmla="*/ 701 h 724"/>
                <a:gd name="T68" fmla="*/ 367 w 761"/>
                <a:gd name="T69" fmla="*/ 715 h 724"/>
                <a:gd name="T70" fmla="*/ 323 w 761"/>
                <a:gd name="T71" fmla="*/ 722 h 724"/>
                <a:gd name="T72" fmla="*/ 271 w 761"/>
                <a:gd name="T73" fmla="*/ 722 h 724"/>
                <a:gd name="T74" fmla="*/ 230 w 761"/>
                <a:gd name="T75" fmla="*/ 715 h 724"/>
                <a:gd name="T76" fmla="*/ 190 w 761"/>
                <a:gd name="T77" fmla="*/ 699 h 724"/>
                <a:gd name="T78" fmla="*/ 148 w 761"/>
                <a:gd name="T79" fmla="*/ 680 h 724"/>
                <a:gd name="T80" fmla="*/ 110 w 761"/>
                <a:gd name="T81" fmla="*/ 655 h 724"/>
                <a:gd name="T82" fmla="*/ 73 w 761"/>
                <a:gd name="T83" fmla="*/ 628 h 724"/>
                <a:gd name="T84" fmla="*/ 25 w 761"/>
                <a:gd name="T85" fmla="*/ 574 h 724"/>
                <a:gd name="T86" fmla="*/ 10 w 761"/>
                <a:gd name="T87" fmla="*/ 544 h 724"/>
                <a:gd name="T88" fmla="*/ 2 w 761"/>
                <a:gd name="T89" fmla="*/ 509 h 724"/>
                <a:gd name="T90" fmla="*/ 4 w 761"/>
                <a:gd name="T91" fmla="*/ 449 h 724"/>
                <a:gd name="T92" fmla="*/ 12 w 761"/>
                <a:gd name="T93" fmla="*/ 407 h 724"/>
                <a:gd name="T94" fmla="*/ 25 w 761"/>
                <a:gd name="T95" fmla="*/ 363 h 724"/>
                <a:gd name="T96" fmla="*/ 44 w 761"/>
                <a:gd name="T97" fmla="*/ 319 h 724"/>
                <a:gd name="T98" fmla="*/ 64 w 761"/>
                <a:gd name="T99" fmla="*/ 279 h 724"/>
                <a:gd name="T100" fmla="*/ 86 w 761"/>
                <a:gd name="T101" fmla="*/ 240 h 7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61"/>
                <a:gd name="T154" fmla="*/ 0 h 724"/>
                <a:gd name="T155" fmla="*/ 761 w 761"/>
                <a:gd name="T156" fmla="*/ 724 h 7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61" h="724">
                  <a:moveTo>
                    <a:pt x="100" y="225"/>
                  </a:moveTo>
                  <a:lnTo>
                    <a:pt x="106" y="215"/>
                  </a:lnTo>
                  <a:lnTo>
                    <a:pt x="112" y="207"/>
                  </a:lnTo>
                  <a:lnTo>
                    <a:pt x="127" y="192"/>
                  </a:lnTo>
                  <a:lnTo>
                    <a:pt x="134" y="183"/>
                  </a:lnTo>
                  <a:lnTo>
                    <a:pt x="150" y="167"/>
                  </a:lnTo>
                  <a:lnTo>
                    <a:pt x="160" y="159"/>
                  </a:lnTo>
                  <a:lnTo>
                    <a:pt x="167" y="152"/>
                  </a:lnTo>
                  <a:lnTo>
                    <a:pt x="177" y="144"/>
                  </a:lnTo>
                  <a:lnTo>
                    <a:pt x="186" y="136"/>
                  </a:lnTo>
                  <a:lnTo>
                    <a:pt x="194" y="129"/>
                  </a:lnTo>
                  <a:lnTo>
                    <a:pt x="204" y="121"/>
                  </a:lnTo>
                  <a:lnTo>
                    <a:pt x="215" y="115"/>
                  </a:lnTo>
                  <a:lnTo>
                    <a:pt x="225" y="108"/>
                  </a:lnTo>
                  <a:lnTo>
                    <a:pt x="234" y="100"/>
                  </a:lnTo>
                  <a:lnTo>
                    <a:pt x="244" y="94"/>
                  </a:lnTo>
                  <a:lnTo>
                    <a:pt x="254" y="86"/>
                  </a:lnTo>
                  <a:lnTo>
                    <a:pt x="265" y="81"/>
                  </a:lnTo>
                  <a:lnTo>
                    <a:pt x="275" y="75"/>
                  </a:lnTo>
                  <a:lnTo>
                    <a:pt x="284" y="69"/>
                  </a:lnTo>
                  <a:lnTo>
                    <a:pt x="296" y="64"/>
                  </a:lnTo>
                  <a:lnTo>
                    <a:pt x="306" y="58"/>
                  </a:lnTo>
                  <a:lnTo>
                    <a:pt x="317" y="52"/>
                  </a:lnTo>
                  <a:lnTo>
                    <a:pt x="326" y="48"/>
                  </a:lnTo>
                  <a:lnTo>
                    <a:pt x="336" y="42"/>
                  </a:lnTo>
                  <a:lnTo>
                    <a:pt x="346" y="38"/>
                  </a:lnTo>
                  <a:lnTo>
                    <a:pt x="357" y="35"/>
                  </a:lnTo>
                  <a:lnTo>
                    <a:pt x="367" y="31"/>
                  </a:lnTo>
                  <a:lnTo>
                    <a:pt x="376" y="27"/>
                  </a:lnTo>
                  <a:lnTo>
                    <a:pt x="386" y="23"/>
                  </a:lnTo>
                  <a:lnTo>
                    <a:pt x="396" y="21"/>
                  </a:lnTo>
                  <a:lnTo>
                    <a:pt x="403" y="17"/>
                  </a:lnTo>
                  <a:lnTo>
                    <a:pt x="413" y="16"/>
                  </a:lnTo>
                  <a:lnTo>
                    <a:pt x="423" y="14"/>
                  </a:lnTo>
                  <a:lnTo>
                    <a:pt x="432" y="10"/>
                  </a:lnTo>
                  <a:lnTo>
                    <a:pt x="444" y="8"/>
                  </a:lnTo>
                  <a:lnTo>
                    <a:pt x="453" y="6"/>
                  </a:lnTo>
                  <a:lnTo>
                    <a:pt x="463" y="6"/>
                  </a:lnTo>
                  <a:lnTo>
                    <a:pt x="475" y="4"/>
                  </a:lnTo>
                  <a:lnTo>
                    <a:pt x="484" y="2"/>
                  </a:lnTo>
                  <a:lnTo>
                    <a:pt x="494" y="2"/>
                  </a:lnTo>
                  <a:lnTo>
                    <a:pt x="505" y="0"/>
                  </a:lnTo>
                  <a:lnTo>
                    <a:pt x="555" y="0"/>
                  </a:lnTo>
                  <a:lnTo>
                    <a:pt x="567" y="2"/>
                  </a:lnTo>
                  <a:lnTo>
                    <a:pt x="577" y="2"/>
                  </a:lnTo>
                  <a:lnTo>
                    <a:pt x="586" y="4"/>
                  </a:lnTo>
                  <a:lnTo>
                    <a:pt x="596" y="4"/>
                  </a:lnTo>
                  <a:lnTo>
                    <a:pt x="605" y="6"/>
                  </a:lnTo>
                  <a:lnTo>
                    <a:pt x="613" y="8"/>
                  </a:lnTo>
                  <a:lnTo>
                    <a:pt x="623" y="12"/>
                  </a:lnTo>
                  <a:lnTo>
                    <a:pt x="632" y="14"/>
                  </a:lnTo>
                  <a:lnTo>
                    <a:pt x="640" y="16"/>
                  </a:lnTo>
                  <a:lnTo>
                    <a:pt x="647" y="19"/>
                  </a:lnTo>
                  <a:lnTo>
                    <a:pt x="655" y="23"/>
                  </a:lnTo>
                  <a:lnTo>
                    <a:pt x="663" y="25"/>
                  </a:lnTo>
                  <a:lnTo>
                    <a:pt x="671" y="29"/>
                  </a:lnTo>
                  <a:lnTo>
                    <a:pt x="676" y="35"/>
                  </a:lnTo>
                  <a:lnTo>
                    <a:pt x="682" y="38"/>
                  </a:lnTo>
                  <a:lnTo>
                    <a:pt x="690" y="44"/>
                  </a:lnTo>
                  <a:lnTo>
                    <a:pt x="699" y="54"/>
                  </a:lnTo>
                  <a:lnTo>
                    <a:pt x="705" y="62"/>
                  </a:lnTo>
                  <a:lnTo>
                    <a:pt x="709" y="67"/>
                  </a:lnTo>
                  <a:lnTo>
                    <a:pt x="715" y="75"/>
                  </a:lnTo>
                  <a:lnTo>
                    <a:pt x="719" y="83"/>
                  </a:lnTo>
                  <a:lnTo>
                    <a:pt x="723" y="90"/>
                  </a:lnTo>
                  <a:lnTo>
                    <a:pt x="726" y="98"/>
                  </a:lnTo>
                  <a:lnTo>
                    <a:pt x="730" y="108"/>
                  </a:lnTo>
                  <a:lnTo>
                    <a:pt x="734" y="117"/>
                  </a:lnTo>
                  <a:lnTo>
                    <a:pt x="738" y="127"/>
                  </a:lnTo>
                  <a:lnTo>
                    <a:pt x="740" y="136"/>
                  </a:lnTo>
                  <a:lnTo>
                    <a:pt x="743" y="146"/>
                  </a:lnTo>
                  <a:lnTo>
                    <a:pt x="745" y="156"/>
                  </a:lnTo>
                  <a:lnTo>
                    <a:pt x="747" y="165"/>
                  </a:lnTo>
                  <a:lnTo>
                    <a:pt x="751" y="177"/>
                  </a:lnTo>
                  <a:lnTo>
                    <a:pt x="753" y="187"/>
                  </a:lnTo>
                  <a:lnTo>
                    <a:pt x="753" y="198"/>
                  </a:lnTo>
                  <a:lnTo>
                    <a:pt x="755" y="207"/>
                  </a:lnTo>
                  <a:lnTo>
                    <a:pt x="757" y="219"/>
                  </a:lnTo>
                  <a:lnTo>
                    <a:pt x="759" y="229"/>
                  </a:lnTo>
                  <a:lnTo>
                    <a:pt x="759" y="250"/>
                  </a:lnTo>
                  <a:lnTo>
                    <a:pt x="761" y="261"/>
                  </a:lnTo>
                  <a:lnTo>
                    <a:pt x="761" y="309"/>
                  </a:lnTo>
                  <a:lnTo>
                    <a:pt x="759" y="319"/>
                  </a:lnTo>
                  <a:lnTo>
                    <a:pt x="759" y="338"/>
                  </a:lnTo>
                  <a:lnTo>
                    <a:pt x="757" y="346"/>
                  </a:lnTo>
                  <a:lnTo>
                    <a:pt x="755" y="353"/>
                  </a:lnTo>
                  <a:lnTo>
                    <a:pt x="753" y="363"/>
                  </a:lnTo>
                  <a:lnTo>
                    <a:pt x="751" y="371"/>
                  </a:lnTo>
                  <a:lnTo>
                    <a:pt x="749" y="380"/>
                  </a:lnTo>
                  <a:lnTo>
                    <a:pt x="747" y="388"/>
                  </a:lnTo>
                  <a:lnTo>
                    <a:pt x="745" y="398"/>
                  </a:lnTo>
                  <a:lnTo>
                    <a:pt x="743" y="405"/>
                  </a:lnTo>
                  <a:lnTo>
                    <a:pt x="740" y="413"/>
                  </a:lnTo>
                  <a:lnTo>
                    <a:pt x="738" y="423"/>
                  </a:lnTo>
                  <a:lnTo>
                    <a:pt x="734" y="430"/>
                  </a:lnTo>
                  <a:lnTo>
                    <a:pt x="730" y="440"/>
                  </a:lnTo>
                  <a:lnTo>
                    <a:pt x="728" y="447"/>
                  </a:lnTo>
                  <a:lnTo>
                    <a:pt x="724" y="455"/>
                  </a:lnTo>
                  <a:lnTo>
                    <a:pt x="719" y="463"/>
                  </a:lnTo>
                  <a:lnTo>
                    <a:pt x="715" y="473"/>
                  </a:lnTo>
                  <a:lnTo>
                    <a:pt x="711" y="480"/>
                  </a:lnTo>
                  <a:lnTo>
                    <a:pt x="707" y="488"/>
                  </a:lnTo>
                  <a:lnTo>
                    <a:pt x="701" y="495"/>
                  </a:lnTo>
                  <a:lnTo>
                    <a:pt x="697" y="503"/>
                  </a:lnTo>
                  <a:lnTo>
                    <a:pt x="692" y="511"/>
                  </a:lnTo>
                  <a:lnTo>
                    <a:pt x="686" y="519"/>
                  </a:lnTo>
                  <a:lnTo>
                    <a:pt x="680" y="526"/>
                  </a:lnTo>
                  <a:lnTo>
                    <a:pt x="674" y="534"/>
                  </a:lnTo>
                  <a:lnTo>
                    <a:pt x="669" y="540"/>
                  </a:lnTo>
                  <a:lnTo>
                    <a:pt x="663" y="548"/>
                  </a:lnTo>
                  <a:lnTo>
                    <a:pt x="657" y="555"/>
                  </a:lnTo>
                  <a:lnTo>
                    <a:pt x="649" y="561"/>
                  </a:lnTo>
                  <a:lnTo>
                    <a:pt x="644" y="569"/>
                  </a:lnTo>
                  <a:lnTo>
                    <a:pt x="636" y="574"/>
                  </a:lnTo>
                  <a:lnTo>
                    <a:pt x="628" y="580"/>
                  </a:lnTo>
                  <a:lnTo>
                    <a:pt x="623" y="588"/>
                  </a:lnTo>
                  <a:lnTo>
                    <a:pt x="615" y="594"/>
                  </a:lnTo>
                  <a:lnTo>
                    <a:pt x="605" y="600"/>
                  </a:lnTo>
                  <a:lnTo>
                    <a:pt x="597" y="605"/>
                  </a:lnTo>
                  <a:lnTo>
                    <a:pt x="588" y="611"/>
                  </a:lnTo>
                  <a:lnTo>
                    <a:pt x="578" y="619"/>
                  </a:lnTo>
                  <a:lnTo>
                    <a:pt x="569" y="624"/>
                  </a:lnTo>
                  <a:lnTo>
                    <a:pt x="559" y="630"/>
                  </a:lnTo>
                  <a:lnTo>
                    <a:pt x="549" y="636"/>
                  </a:lnTo>
                  <a:lnTo>
                    <a:pt x="538" y="642"/>
                  </a:lnTo>
                  <a:lnTo>
                    <a:pt x="529" y="649"/>
                  </a:lnTo>
                  <a:lnTo>
                    <a:pt x="517" y="655"/>
                  </a:lnTo>
                  <a:lnTo>
                    <a:pt x="505" y="661"/>
                  </a:lnTo>
                  <a:lnTo>
                    <a:pt x="494" y="667"/>
                  </a:lnTo>
                  <a:lnTo>
                    <a:pt x="484" y="672"/>
                  </a:lnTo>
                  <a:lnTo>
                    <a:pt x="473" y="676"/>
                  </a:lnTo>
                  <a:lnTo>
                    <a:pt x="459" y="682"/>
                  </a:lnTo>
                  <a:lnTo>
                    <a:pt x="448" y="688"/>
                  </a:lnTo>
                  <a:lnTo>
                    <a:pt x="436" y="692"/>
                  </a:lnTo>
                  <a:lnTo>
                    <a:pt x="425" y="696"/>
                  </a:lnTo>
                  <a:lnTo>
                    <a:pt x="413" y="701"/>
                  </a:lnTo>
                  <a:lnTo>
                    <a:pt x="402" y="705"/>
                  </a:lnTo>
                  <a:lnTo>
                    <a:pt x="390" y="707"/>
                  </a:lnTo>
                  <a:lnTo>
                    <a:pt x="378" y="711"/>
                  </a:lnTo>
                  <a:lnTo>
                    <a:pt x="367" y="715"/>
                  </a:lnTo>
                  <a:lnTo>
                    <a:pt x="355" y="716"/>
                  </a:lnTo>
                  <a:lnTo>
                    <a:pt x="344" y="718"/>
                  </a:lnTo>
                  <a:lnTo>
                    <a:pt x="332" y="720"/>
                  </a:lnTo>
                  <a:lnTo>
                    <a:pt x="323" y="722"/>
                  </a:lnTo>
                  <a:lnTo>
                    <a:pt x="311" y="722"/>
                  </a:lnTo>
                  <a:lnTo>
                    <a:pt x="302" y="724"/>
                  </a:lnTo>
                  <a:lnTo>
                    <a:pt x="282" y="724"/>
                  </a:lnTo>
                  <a:lnTo>
                    <a:pt x="271" y="722"/>
                  </a:lnTo>
                  <a:lnTo>
                    <a:pt x="261" y="720"/>
                  </a:lnTo>
                  <a:lnTo>
                    <a:pt x="252" y="718"/>
                  </a:lnTo>
                  <a:lnTo>
                    <a:pt x="242" y="716"/>
                  </a:lnTo>
                  <a:lnTo>
                    <a:pt x="230" y="715"/>
                  </a:lnTo>
                  <a:lnTo>
                    <a:pt x="221" y="711"/>
                  </a:lnTo>
                  <a:lnTo>
                    <a:pt x="211" y="707"/>
                  </a:lnTo>
                  <a:lnTo>
                    <a:pt x="200" y="703"/>
                  </a:lnTo>
                  <a:lnTo>
                    <a:pt x="190" y="699"/>
                  </a:lnTo>
                  <a:lnTo>
                    <a:pt x="179" y="696"/>
                  </a:lnTo>
                  <a:lnTo>
                    <a:pt x="169" y="690"/>
                  </a:lnTo>
                  <a:lnTo>
                    <a:pt x="158" y="684"/>
                  </a:lnTo>
                  <a:lnTo>
                    <a:pt x="148" y="680"/>
                  </a:lnTo>
                  <a:lnTo>
                    <a:pt x="138" y="674"/>
                  </a:lnTo>
                  <a:lnTo>
                    <a:pt x="129" y="668"/>
                  </a:lnTo>
                  <a:lnTo>
                    <a:pt x="119" y="661"/>
                  </a:lnTo>
                  <a:lnTo>
                    <a:pt x="110" y="655"/>
                  </a:lnTo>
                  <a:lnTo>
                    <a:pt x="100" y="648"/>
                  </a:lnTo>
                  <a:lnTo>
                    <a:pt x="90" y="642"/>
                  </a:lnTo>
                  <a:lnTo>
                    <a:pt x="81" y="634"/>
                  </a:lnTo>
                  <a:lnTo>
                    <a:pt x="73" y="628"/>
                  </a:lnTo>
                  <a:lnTo>
                    <a:pt x="42" y="598"/>
                  </a:lnTo>
                  <a:lnTo>
                    <a:pt x="36" y="590"/>
                  </a:lnTo>
                  <a:lnTo>
                    <a:pt x="31" y="582"/>
                  </a:lnTo>
                  <a:lnTo>
                    <a:pt x="25" y="574"/>
                  </a:lnTo>
                  <a:lnTo>
                    <a:pt x="19" y="567"/>
                  </a:lnTo>
                  <a:lnTo>
                    <a:pt x="16" y="559"/>
                  </a:lnTo>
                  <a:lnTo>
                    <a:pt x="12" y="552"/>
                  </a:lnTo>
                  <a:lnTo>
                    <a:pt x="10" y="544"/>
                  </a:lnTo>
                  <a:lnTo>
                    <a:pt x="6" y="534"/>
                  </a:lnTo>
                  <a:lnTo>
                    <a:pt x="4" y="526"/>
                  </a:lnTo>
                  <a:lnTo>
                    <a:pt x="2" y="517"/>
                  </a:lnTo>
                  <a:lnTo>
                    <a:pt x="2" y="509"/>
                  </a:lnTo>
                  <a:lnTo>
                    <a:pt x="0" y="499"/>
                  </a:lnTo>
                  <a:lnTo>
                    <a:pt x="0" y="471"/>
                  </a:lnTo>
                  <a:lnTo>
                    <a:pt x="2" y="459"/>
                  </a:lnTo>
                  <a:lnTo>
                    <a:pt x="4" y="449"/>
                  </a:lnTo>
                  <a:lnTo>
                    <a:pt x="6" y="438"/>
                  </a:lnTo>
                  <a:lnTo>
                    <a:pt x="8" y="428"/>
                  </a:lnTo>
                  <a:lnTo>
                    <a:pt x="10" y="417"/>
                  </a:lnTo>
                  <a:lnTo>
                    <a:pt x="12" y="407"/>
                  </a:lnTo>
                  <a:lnTo>
                    <a:pt x="16" y="396"/>
                  </a:lnTo>
                  <a:lnTo>
                    <a:pt x="19" y="384"/>
                  </a:lnTo>
                  <a:lnTo>
                    <a:pt x="21" y="375"/>
                  </a:lnTo>
                  <a:lnTo>
                    <a:pt x="25" y="363"/>
                  </a:lnTo>
                  <a:lnTo>
                    <a:pt x="29" y="351"/>
                  </a:lnTo>
                  <a:lnTo>
                    <a:pt x="35" y="342"/>
                  </a:lnTo>
                  <a:lnTo>
                    <a:pt x="38" y="331"/>
                  </a:lnTo>
                  <a:lnTo>
                    <a:pt x="44" y="319"/>
                  </a:lnTo>
                  <a:lnTo>
                    <a:pt x="48" y="309"/>
                  </a:lnTo>
                  <a:lnTo>
                    <a:pt x="54" y="298"/>
                  </a:lnTo>
                  <a:lnTo>
                    <a:pt x="60" y="288"/>
                  </a:lnTo>
                  <a:lnTo>
                    <a:pt x="64" y="279"/>
                  </a:lnTo>
                  <a:lnTo>
                    <a:pt x="69" y="269"/>
                  </a:lnTo>
                  <a:lnTo>
                    <a:pt x="75" y="259"/>
                  </a:lnTo>
                  <a:lnTo>
                    <a:pt x="81" y="250"/>
                  </a:lnTo>
                  <a:lnTo>
                    <a:pt x="86" y="240"/>
                  </a:lnTo>
                  <a:lnTo>
                    <a:pt x="92" y="233"/>
                  </a:lnTo>
                  <a:lnTo>
                    <a:pt x="100" y="225"/>
                  </a:lnTo>
                  <a:close/>
                </a:path>
              </a:pathLst>
            </a:custGeom>
            <a:solidFill>
              <a:srgbClr val="FFFFFF"/>
            </a:solidFill>
            <a:ln w="1588">
              <a:solidFill>
                <a:srgbClr val="000000"/>
              </a:solidFill>
              <a:round/>
              <a:headEnd/>
              <a:tailEnd/>
            </a:ln>
          </p:spPr>
          <p:txBody>
            <a:bodyPr/>
            <a:lstStyle/>
            <a:p>
              <a:endParaRPr lang="en-US"/>
            </a:p>
          </p:txBody>
        </p:sp>
        <p:sp>
          <p:nvSpPr>
            <p:cNvPr id="51518" name="Rectangle 51"/>
            <p:cNvSpPr>
              <a:spLocks noChangeArrowheads="1"/>
            </p:cNvSpPr>
            <p:nvPr/>
          </p:nvSpPr>
          <p:spPr bwMode="auto">
            <a:xfrm>
              <a:off x="3048" y="830"/>
              <a:ext cx="6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519" name="Rectangle 52"/>
            <p:cNvSpPr>
              <a:spLocks noChangeArrowheads="1"/>
            </p:cNvSpPr>
            <p:nvPr/>
          </p:nvSpPr>
          <p:spPr bwMode="auto">
            <a:xfrm>
              <a:off x="3048" y="838"/>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1520" name="Rectangle 53"/>
            <p:cNvSpPr>
              <a:spLocks noChangeArrowheads="1"/>
            </p:cNvSpPr>
            <p:nvPr/>
          </p:nvSpPr>
          <p:spPr bwMode="auto">
            <a:xfrm>
              <a:off x="3048" y="945"/>
              <a:ext cx="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521" name="Oval 54"/>
            <p:cNvSpPr>
              <a:spLocks noChangeArrowheads="1"/>
            </p:cNvSpPr>
            <p:nvPr/>
          </p:nvSpPr>
          <p:spPr bwMode="auto">
            <a:xfrm>
              <a:off x="3203" y="1064"/>
              <a:ext cx="34"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2" name="Oval 55"/>
            <p:cNvSpPr>
              <a:spLocks noChangeArrowheads="1"/>
            </p:cNvSpPr>
            <p:nvPr/>
          </p:nvSpPr>
          <p:spPr bwMode="auto">
            <a:xfrm>
              <a:off x="3344" y="1181"/>
              <a:ext cx="47" cy="49"/>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3" name="Oval 56"/>
            <p:cNvSpPr>
              <a:spLocks noChangeArrowheads="1"/>
            </p:cNvSpPr>
            <p:nvPr/>
          </p:nvSpPr>
          <p:spPr bwMode="auto">
            <a:xfrm>
              <a:off x="2975" y="1177"/>
              <a:ext cx="35"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4" name="Oval 57"/>
            <p:cNvSpPr>
              <a:spLocks noChangeArrowheads="1"/>
            </p:cNvSpPr>
            <p:nvPr/>
          </p:nvSpPr>
          <p:spPr bwMode="auto">
            <a:xfrm>
              <a:off x="3140" y="1216"/>
              <a:ext cx="24" cy="2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5" name="Oval 58"/>
            <p:cNvSpPr>
              <a:spLocks noChangeArrowheads="1"/>
            </p:cNvSpPr>
            <p:nvPr/>
          </p:nvSpPr>
          <p:spPr bwMode="auto">
            <a:xfrm>
              <a:off x="3238" y="1316"/>
              <a:ext cx="55" cy="5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6" name="Oval 59"/>
            <p:cNvSpPr>
              <a:spLocks noChangeArrowheads="1"/>
            </p:cNvSpPr>
            <p:nvPr/>
          </p:nvSpPr>
          <p:spPr bwMode="auto">
            <a:xfrm>
              <a:off x="2998" y="1314"/>
              <a:ext cx="35"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527" name="Rectangle 60"/>
            <p:cNvSpPr>
              <a:spLocks noChangeArrowheads="1"/>
            </p:cNvSpPr>
            <p:nvPr/>
          </p:nvSpPr>
          <p:spPr bwMode="auto">
            <a:xfrm>
              <a:off x="2571" y="354"/>
              <a:ext cx="1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528" name="Rectangle 61"/>
            <p:cNvSpPr>
              <a:spLocks noChangeArrowheads="1"/>
            </p:cNvSpPr>
            <p:nvPr/>
          </p:nvSpPr>
          <p:spPr bwMode="auto">
            <a:xfrm>
              <a:off x="2571" y="362"/>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a:solidFill>
                    <a:srgbClr val="FF00FF"/>
                  </a:solidFill>
                  <a:latin typeface="Times New Roman" pitchFamily="18" charset="0"/>
                </a:rPr>
                <a:t>       </a:t>
              </a:r>
              <a:endParaRPr lang="fr-FR" sz="2400">
                <a:latin typeface="Times New Roman" pitchFamily="18" charset="0"/>
              </a:endParaRPr>
            </a:p>
          </p:txBody>
        </p:sp>
        <p:sp>
          <p:nvSpPr>
            <p:cNvPr id="51529" name="Rectangle 62"/>
            <p:cNvSpPr>
              <a:spLocks noChangeArrowheads="1"/>
            </p:cNvSpPr>
            <p:nvPr/>
          </p:nvSpPr>
          <p:spPr bwMode="auto">
            <a:xfrm>
              <a:off x="712" y="1059"/>
              <a:ext cx="31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530" name="Rectangle 63"/>
            <p:cNvSpPr>
              <a:spLocks noChangeArrowheads="1"/>
            </p:cNvSpPr>
            <p:nvPr/>
          </p:nvSpPr>
          <p:spPr bwMode="auto">
            <a:xfrm>
              <a:off x="712" y="1068"/>
              <a:ext cx="31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Input  </a:t>
              </a:r>
              <a:endParaRPr lang="fr-FR" sz="2400">
                <a:latin typeface="Times New Roman" pitchFamily="18" charset="0"/>
              </a:endParaRPr>
            </a:p>
          </p:txBody>
        </p:sp>
        <p:sp>
          <p:nvSpPr>
            <p:cNvPr id="51531" name="Rectangle 64"/>
            <p:cNvSpPr>
              <a:spLocks noChangeArrowheads="1"/>
            </p:cNvSpPr>
            <p:nvPr/>
          </p:nvSpPr>
          <p:spPr bwMode="auto">
            <a:xfrm>
              <a:off x="1023" y="1059"/>
              <a:ext cx="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532" name="Rectangle 65"/>
            <p:cNvSpPr>
              <a:spLocks noChangeArrowheads="1"/>
            </p:cNvSpPr>
            <p:nvPr/>
          </p:nvSpPr>
          <p:spPr bwMode="auto">
            <a:xfrm>
              <a:off x="1023" y="1068"/>
              <a:ext cx="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8080"/>
                  </a:solidFill>
                  <a:latin typeface="Times New Roman" pitchFamily="18" charset="0"/>
                </a:rPr>
                <a:t>E</a:t>
              </a:r>
              <a:endParaRPr lang="fr-FR" sz="2400">
                <a:latin typeface="Times New Roman" pitchFamily="18" charset="0"/>
              </a:endParaRPr>
            </a:p>
          </p:txBody>
        </p:sp>
        <p:sp>
          <p:nvSpPr>
            <p:cNvPr id="51533" name="Line 66"/>
            <p:cNvSpPr>
              <a:spLocks noChangeShapeType="1"/>
            </p:cNvSpPr>
            <p:nvPr/>
          </p:nvSpPr>
          <p:spPr bwMode="auto">
            <a:xfrm>
              <a:off x="2300" y="1158"/>
              <a:ext cx="9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534" name="Freeform 67"/>
            <p:cNvSpPr>
              <a:spLocks/>
            </p:cNvSpPr>
            <p:nvPr/>
          </p:nvSpPr>
          <p:spPr bwMode="auto">
            <a:xfrm>
              <a:off x="2379" y="1139"/>
              <a:ext cx="35" cy="40"/>
            </a:xfrm>
            <a:custGeom>
              <a:avLst/>
              <a:gdLst>
                <a:gd name="T0" fmla="*/ 35 w 35"/>
                <a:gd name="T1" fmla="*/ 19 h 40"/>
                <a:gd name="T2" fmla="*/ 0 w 35"/>
                <a:gd name="T3" fmla="*/ 0 h 40"/>
                <a:gd name="T4" fmla="*/ 0 w 35"/>
                <a:gd name="T5" fmla="*/ 40 h 40"/>
                <a:gd name="T6" fmla="*/ 35 w 35"/>
                <a:gd name="T7" fmla="*/ 19 h 40"/>
                <a:gd name="T8" fmla="*/ 0 60000 65536"/>
                <a:gd name="T9" fmla="*/ 0 60000 65536"/>
                <a:gd name="T10" fmla="*/ 0 60000 65536"/>
                <a:gd name="T11" fmla="*/ 0 60000 65536"/>
                <a:gd name="T12" fmla="*/ 0 w 35"/>
                <a:gd name="T13" fmla="*/ 0 h 40"/>
                <a:gd name="T14" fmla="*/ 35 w 35"/>
                <a:gd name="T15" fmla="*/ 40 h 40"/>
              </a:gdLst>
              <a:ahLst/>
              <a:cxnLst>
                <a:cxn ang="T8">
                  <a:pos x="T0" y="T1"/>
                </a:cxn>
                <a:cxn ang="T9">
                  <a:pos x="T2" y="T3"/>
                </a:cxn>
                <a:cxn ang="T10">
                  <a:pos x="T4" y="T5"/>
                </a:cxn>
                <a:cxn ang="T11">
                  <a:pos x="T6" y="T7"/>
                </a:cxn>
              </a:cxnLst>
              <a:rect l="T12" t="T13" r="T14" b="T15"/>
              <a:pathLst>
                <a:path w="35" h="40">
                  <a:moveTo>
                    <a:pt x="35" y="19"/>
                  </a:moveTo>
                  <a:lnTo>
                    <a:pt x="0" y="0"/>
                  </a:lnTo>
                  <a:lnTo>
                    <a:pt x="0" y="40"/>
                  </a:lnTo>
                  <a:lnTo>
                    <a:pt x="35" y="19"/>
                  </a:lnTo>
                  <a:close/>
                </a:path>
              </a:pathLst>
            </a:custGeom>
            <a:solidFill>
              <a:srgbClr val="000000"/>
            </a:solidFill>
            <a:ln w="1588">
              <a:solidFill>
                <a:srgbClr val="000000"/>
              </a:solidFill>
              <a:round/>
              <a:headEnd/>
              <a:tailEnd/>
            </a:ln>
          </p:spPr>
          <p:txBody>
            <a:bodyPr/>
            <a:lstStyle/>
            <a:p>
              <a:endParaRPr lang="en-US"/>
            </a:p>
          </p:txBody>
        </p:sp>
      </p:grpSp>
      <p:grpSp>
        <p:nvGrpSpPr>
          <p:cNvPr id="51205" name="Group 68"/>
          <p:cNvGrpSpPr>
            <a:grpSpLocks/>
          </p:cNvGrpSpPr>
          <p:nvPr/>
        </p:nvGrpSpPr>
        <p:grpSpPr bwMode="auto">
          <a:xfrm>
            <a:off x="2028825" y="2390775"/>
            <a:ext cx="5276850" cy="1422400"/>
            <a:chOff x="318" y="1506"/>
            <a:chExt cx="3324" cy="896"/>
          </a:xfrm>
        </p:grpSpPr>
        <p:sp>
          <p:nvSpPr>
            <p:cNvPr id="51386" name="Rectangle 69"/>
            <p:cNvSpPr>
              <a:spLocks noChangeArrowheads="1"/>
            </p:cNvSpPr>
            <p:nvPr/>
          </p:nvSpPr>
          <p:spPr bwMode="auto">
            <a:xfrm>
              <a:off x="1084" y="1506"/>
              <a:ext cx="4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87" name="Rectangle 70"/>
            <p:cNvSpPr>
              <a:spLocks noChangeArrowheads="1"/>
            </p:cNvSpPr>
            <p:nvPr/>
          </p:nvSpPr>
          <p:spPr bwMode="auto">
            <a:xfrm>
              <a:off x="1084" y="1515"/>
              <a:ext cx="48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Reception</a:t>
              </a:r>
              <a:endParaRPr lang="fr-FR" sz="2400">
                <a:latin typeface="Times New Roman" pitchFamily="18" charset="0"/>
              </a:endParaRPr>
            </a:p>
          </p:txBody>
        </p:sp>
        <p:sp>
          <p:nvSpPr>
            <p:cNvPr id="51388" name="Rectangle 71"/>
            <p:cNvSpPr>
              <a:spLocks noChangeArrowheads="1"/>
            </p:cNvSpPr>
            <p:nvPr/>
          </p:nvSpPr>
          <p:spPr bwMode="auto">
            <a:xfrm>
              <a:off x="2037" y="1560"/>
              <a:ext cx="207" cy="49"/>
            </a:xfrm>
            <a:prstGeom prst="rect">
              <a:avLst/>
            </a:prstGeom>
            <a:solidFill>
              <a:srgbClr val="00FFFF"/>
            </a:solidFill>
            <a:ln w="1588">
              <a:solidFill>
                <a:srgbClr val="000000"/>
              </a:solidFill>
              <a:miter lim="800000"/>
              <a:headEnd/>
              <a:tailEnd/>
            </a:ln>
          </p:spPr>
          <p:txBody>
            <a:bodyPr/>
            <a:lstStyle/>
            <a:p>
              <a:endParaRPr lang="en-US">
                <a:latin typeface="Calibri" pitchFamily="34" charset="0"/>
              </a:endParaRPr>
            </a:p>
          </p:txBody>
        </p:sp>
        <p:sp>
          <p:nvSpPr>
            <p:cNvPr id="51389" name="Freeform 72"/>
            <p:cNvSpPr>
              <a:spLocks/>
            </p:cNvSpPr>
            <p:nvPr/>
          </p:nvSpPr>
          <p:spPr bwMode="auto">
            <a:xfrm>
              <a:off x="1968" y="1544"/>
              <a:ext cx="69" cy="79"/>
            </a:xfrm>
            <a:custGeom>
              <a:avLst/>
              <a:gdLst>
                <a:gd name="T0" fmla="*/ 0 w 69"/>
                <a:gd name="T1" fmla="*/ 38 h 79"/>
                <a:gd name="T2" fmla="*/ 69 w 69"/>
                <a:gd name="T3" fmla="*/ 79 h 79"/>
                <a:gd name="T4" fmla="*/ 69 w 69"/>
                <a:gd name="T5" fmla="*/ 0 h 79"/>
                <a:gd name="T6" fmla="*/ 0 w 69"/>
                <a:gd name="T7" fmla="*/ 38 h 79"/>
                <a:gd name="T8" fmla="*/ 0 60000 65536"/>
                <a:gd name="T9" fmla="*/ 0 60000 65536"/>
                <a:gd name="T10" fmla="*/ 0 60000 65536"/>
                <a:gd name="T11" fmla="*/ 0 60000 65536"/>
                <a:gd name="T12" fmla="*/ 0 w 69"/>
                <a:gd name="T13" fmla="*/ 0 h 79"/>
                <a:gd name="T14" fmla="*/ 69 w 69"/>
                <a:gd name="T15" fmla="*/ 79 h 79"/>
              </a:gdLst>
              <a:ahLst/>
              <a:cxnLst>
                <a:cxn ang="T8">
                  <a:pos x="T0" y="T1"/>
                </a:cxn>
                <a:cxn ang="T9">
                  <a:pos x="T2" y="T3"/>
                </a:cxn>
                <a:cxn ang="T10">
                  <a:pos x="T4" y="T5"/>
                </a:cxn>
                <a:cxn ang="T11">
                  <a:pos x="T6" y="T7"/>
                </a:cxn>
              </a:cxnLst>
              <a:rect l="T12" t="T13" r="T14" b="T15"/>
              <a:pathLst>
                <a:path w="69" h="79">
                  <a:moveTo>
                    <a:pt x="0" y="38"/>
                  </a:moveTo>
                  <a:lnTo>
                    <a:pt x="69" y="79"/>
                  </a:lnTo>
                  <a:lnTo>
                    <a:pt x="69" y="0"/>
                  </a:lnTo>
                  <a:lnTo>
                    <a:pt x="0" y="38"/>
                  </a:lnTo>
                  <a:close/>
                </a:path>
              </a:pathLst>
            </a:custGeom>
            <a:solidFill>
              <a:srgbClr val="00FFFF"/>
            </a:solidFill>
            <a:ln w="1588">
              <a:solidFill>
                <a:srgbClr val="000000"/>
              </a:solidFill>
              <a:round/>
              <a:headEnd/>
              <a:tailEnd/>
            </a:ln>
          </p:spPr>
          <p:txBody>
            <a:bodyPr/>
            <a:lstStyle/>
            <a:p>
              <a:endParaRPr lang="en-US"/>
            </a:p>
          </p:txBody>
        </p:sp>
        <p:sp>
          <p:nvSpPr>
            <p:cNvPr id="51390" name="Freeform 73"/>
            <p:cNvSpPr>
              <a:spLocks/>
            </p:cNvSpPr>
            <p:nvPr/>
          </p:nvSpPr>
          <p:spPr bwMode="auto">
            <a:xfrm>
              <a:off x="2797" y="1631"/>
              <a:ext cx="761" cy="724"/>
            </a:xfrm>
            <a:custGeom>
              <a:avLst/>
              <a:gdLst>
                <a:gd name="T0" fmla="*/ 127 w 761"/>
                <a:gd name="T1" fmla="*/ 192 h 724"/>
                <a:gd name="T2" fmla="*/ 177 w 761"/>
                <a:gd name="T3" fmla="*/ 144 h 724"/>
                <a:gd name="T4" fmla="*/ 213 w 761"/>
                <a:gd name="T5" fmla="*/ 115 h 724"/>
                <a:gd name="T6" fmla="*/ 254 w 761"/>
                <a:gd name="T7" fmla="*/ 88 h 724"/>
                <a:gd name="T8" fmla="*/ 296 w 761"/>
                <a:gd name="T9" fmla="*/ 64 h 724"/>
                <a:gd name="T10" fmla="*/ 336 w 761"/>
                <a:gd name="T11" fmla="*/ 42 h 724"/>
                <a:gd name="T12" fmla="*/ 377 w 761"/>
                <a:gd name="T13" fmla="*/ 27 h 724"/>
                <a:gd name="T14" fmla="*/ 413 w 761"/>
                <a:gd name="T15" fmla="*/ 16 h 724"/>
                <a:gd name="T16" fmla="*/ 454 w 761"/>
                <a:gd name="T17" fmla="*/ 6 h 724"/>
                <a:gd name="T18" fmla="*/ 496 w 761"/>
                <a:gd name="T19" fmla="*/ 0 h 724"/>
                <a:gd name="T20" fmla="*/ 605 w 761"/>
                <a:gd name="T21" fmla="*/ 6 h 724"/>
                <a:gd name="T22" fmla="*/ 642 w 761"/>
                <a:gd name="T23" fmla="*/ 14 h 724"/>
                <a:gd name="T24" fmla="*/ 673 w 761"/>
                <a:gd name="T25" fmla="*/ 27 h 724"/>
                <a:gd name="T26" fmla="*/ 701 w 761"/>
                <a:gd name="T27" fmla="*/ 52 h 724"/>
                <a:gd name="T28" fmla="*/ 721 w 761"/>
                <a:gd name="T29" fmla="*/ 81 h 724"/>
                <a:gd name="T30" fmla="*/ 736 w 761"/>
                <a:gd name="T31" fmla="*/ 115 h 724"/>
                <a:gd name="T32" fmla="*/ 747 w 761"/>
                <a:gd name="T33" fmla="*/ 154 h 724"/>
                <a:gd name="T34" fmla="*/ 755 w 761"/>
                <a:gd name="T35" fmla="*/ 196 h 724"/>
                <a:gd name="T36" fmla="*/ 759 w 761"/>
                <a:gd name="T37" fmla="*/ 238 h 724"/>
                <a:gd name="T38" fmla="*/ 759 w 761"/>
                <a:gd name="T39" fmla="*/ 338 h 724"/>
                <a:gd name="T40" fmla="*/ 751 w 761"/>
                <a:gd name="T41" fmla="*/ 371 h 724"/>
                <a:gd name="T42" fmla="*/ 744 w 761"/>
                <a:gd name="T43" fmla="*/ 405 h 724"/>
                <a:gd name="T44" fmla="*/ 730 w 761"/>
                <a:gd name="T45" fmla="*/ 440 h 724"/>
                <a:gd name="T46" fmla="*/ 715 w 761"/>
                <a:gd name="T47" fmla="*/ 472 h 724"/>
                <a:gd name="T48" fmla="*/ 697 w 761"/>
                <a:gd name="T49" fmla="*/ 503 h 724"/>
                <a:gd name="T50" fmla="*/ 675 w 761"/>
                <a:gd name="T51" fmla="*/ 534 h 724"/>
                <a:gd name="T52" fmla="*/ 649 w 761"/>
                <a:gd name="T53" fmla="*/ 561 h 724"/>
                <a:gd name="T54" fmla="*/ 623 w 761"/>
                <a:gd name="T55" fmla="*/ 588 h 724"/>
                <a:gd name="T56" fmla="*/ 588 w 761"/>
                <a:gd name="T57" fmla="*/ 610 h 724"/>
                <a:gd name="T58" fmla="*/ 550 w 761"/>
                <a:gd name="T59" fmla="*/ 636 h 724"/>
                <a:gd name="T60" fmla="*/ 505 w 761"/>
                <a:gd name="T61" fmla="*/ 660 h 724"/>
                <a:gd name="T62" fmla="*/ 459 w 761"/>
                <a:gd name="T63" fmla="*/ 682 h 724"/>
                <a:gd name="T64" fmla="*/ 413 w 761"/>
                <a:gd name="T65" fmla="*/ 701 h 724"/>
                <a:gd name="T66" fmla="*/ 367 w 761"/>
                <a:gd name="T67" fmla="*/ 714 h 724"/>
                <a:gd name="T68" fmla="*/ 323 w 761"/>
                <a:gd name="T69" fmla="*/ 722 h 724"/>
                <a:gd name="T70" fmla="*/ 271 w 761"/>
                <a:gd name="T71" fmla="*/ 722 h 724"/>
                <a:gd name="T72" fmla="*/ 231 w 761"/>
                <a:gd name="T73" fmla="*/ 714 h 724"/>
                <a:gd name="T74" fmla="*/ 190 w 761"/>
                <a:gd name="T75" fmla="*/ 699 h 724"/>
                <a:gd name="T76" fmla="*/ 148 w 761"/>
                <a:gd name="T77" fmla="*/ 678 h 724"/>
                <a:gd name="T78" fmla="*/ 110 w 761"/>
                <a:gd name="T79" fmla="*/ 653 h 724"/>
                <a:gd name="T80" fmla="*/ 42 w 761"/>
                <a:gd name="T81" fmla="*/ 595 h 724"/>
                <a:gd name="T82" fmla="*/ 20 w 761"/>
                <a:gd name="T83" fmla="*/ 564 h 724"/>
                <a:gd name="T84" fmla="*/ 6 w 761"/>
                <a:gd name="T85" fmla="*/ 532 h 724"/>
                <a:gd name="T86" fmla="*/ 0 w 761"/>
                <a:gd name="T87" fmla="*/ 497 h 724"/>
                <a:gd name="T88" fmla="*/ 6 w 761"/>
                <a:gd name="T89" fmla="*/ 438 h 724"/>
                <a:gd name="T90" fmla="*/ 16 w 761"/>
                <a:gd name="T91" fmla="*/ 394 h 724"/>
                <a:gd name="T92" fmla="*/ 29 w 761"/>
                <a:gd name="T93" fmla="*/ 352 h 724"/>
                <a:gd name="T94" fmla="*/ 48 w 761"/>
                <a:gd name="T95" fmla="*/ 309 h 724"/>
                <a:gd name="T96" fmla="*/ 69 w 761"/>
                <a:gd name="T97" fmla="*/ 269 h 724"/>
                <a:gd name="T98" fmla="*/ 92 w 761"/>
                <a:gd name="T99" fmla="*/ 232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1"/>
                <a:gd name="T151" fmla="*/ 0 h 724"/>
                <a:gd name="T152" fmla="*/ 761 w 761"/>
                <a:gd name="T153" fmla="*/ 724 h 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1" h="724">
                  <a:moveTo>
                    <a:pt x="100" y="225"/>
                  </a:moveTo>
                  <a:lnTo>
                    <a:pt x="106" y="215"/>
                  </a:lnTo>
                  <a:lnTo>
                    <a:pt x="112" y="208"/>
                  </a:lnTo>
                  <a:lnTo>
                    <a:pt x="127" y="192"/>
                  </a:lnTo>
                  <a:lnTo>
                    <a:pt x="135" y="182"/>
                  </a:lnTo>
                  <a:lnTo>
                    <a:pt x="158" y="160"/>
                  </a:lnTo>
                  <a:lnTo>
                    <a:pt x="167" y="152"/>
                  </a:lnTo>
                  <a:lnTo>
                    <a:pt x="177" y="144"/>
                  </a:lnTo>
                  <a:lnTo>
                    <a:pt x="186" y="136"/>
                  </a:lnTo>
                  <a:lnTo>
                    <a:pt x="194" y="129"/>
                  </a:lnTo>
                  <a:lnTo>
                    <a:pt x="204" y="121"/>
                  </a:lnTo>
                  <a:lnTo>
                    <a:pt x="213" y="115"/>
                  </a:lnTo>
                  <a:lnTo>
                    <a:pt x="225" y="108"/>
                  </a:lnTo>
                  <a:lnTo>
                    <a:pt x="234" y="102"/>
                  </a:lnTo>
                  <a:lnTo>
                    <a:pt x="244" y="94"/>
                  </a:lnTo>
                  <a:lnTo>
                    <a:pt x="254" y="88"/>
                  </a:lnTo>
                  <a:lnTo>
                    <a:pt x="265" y="81"/>
                  </a:lnTo>
                  <a:lnTo>
                    <a:pt x="275" y="75"/>
                  </a:lnTo>
                  <a:lnTo>
                    <a:pt x="284" y="69"/>
                  </a:lnTo>
                  <a:lnTo>
                    <a:pt x="296" y="64"/>
                  </a:lnTo>
                  <a:lnTo>
                    <a:pt x="306" y="58"/>
                  </a:lnTo>
                  <a:lnTo>
                    <a:pt x="315" y="52"/>
                  </a:lnTo>
                  <a:lnTo>
                    <a:pt x="327" y="48"/>
                  </a:lnTo>
                  <a:lnTo>
                    <a:pt x="336" y="42"/>
                  </a:lnTo>
                  <a:lnTo>
                    <a:pt x="346" y="38"/>
                  </a:lnTo>
                  <a:lnTo>
                    <a:pt x="358" y="35"/>
                  </a:lnTo>
                  <a:lnTo>
                    <a:pt x="367" y="31"/>
                  </a:lnTo>
                  <a:lnTo>
                    <a:pt x="377" y="27"/>
                  </a:lnTo>
                  <a:lnTo>
                    <a:pt x="387" y="23"/>
                  </a:lnTo>
                  <a:lnTo>
                    <a:pt x="396" y="21"/>
                  </a:lnTo>
                  <a:lnTo>
                    <a:pt x="404" y="17"/>
                  </a:lnTo>
                  <a:lnTo>
                    <a:pt x="413" y="16"/>
                  </a:lnTo>
                  <a:lnTo>
                    <a:pt x="423" y="12"/>
                  </a:lnTo>
                  <a:lnTo>
                    <a:pt x="435" y="10"/>
                  </a:lnTo>
                  <a:lnTo>
                    <a:pt x="444" y="8"/>
                  </a:lnTo>
                  <a:lnTo>
                    <a:pt x="454" y="6"/>
                  </a:lnTo>
                  <a:lnTo>
                    <a:pt x="463" y="4"/>
                  </a:lnTo>
                  <a:lnTo>
                    <a:pt x="475" y="4"/>
                  </a:lnTo>
                  <a:lnTo>
                    <a:pt x="484" y="2"/>
                  </a:lnTo>
                  <a:lnTo>
                    <a:pt x="496" y="0"/>
                  </a:lnTo>
                  <a:lnTo>
                    <a:pt x="577" y="0"/>
                  </a:lnTo>
                  <a:lnTo>
                    <a:pt x="586" y="2"/>
                  </a:lnTo>
                  <a:lnTo>
                    <a:pt x="596" y="4"/>
                  </a:lnTo>
                  <a:lnTo>
                    <a:pt x="605" y="6"/>
                  </a:lnTo>
                  <a:lnTo>
                    <a:pt x="615" y="8"/>
                  </a:lnTo>
                  <a:lnTo>
                    <a:pt x="625" y="10"/>
                  </a:lnTo>
                  <a:lnTo>
                    <a:pt x="632" y="12"/>
                  </a:lnTo>
                  <a:lnTo>
                    <a:pt x="642" y="14"/>
                  </a:lnTo>
                  <a:lnTo>
                    <a:pt x="649" y="17"/>
                  </a:lnTo>
                  <a:lnTo>
                    <a:pt x="657" y="21"/>
                  </a:lnTo>
                  <a:lnTo>
                    <a:pt x="665" y="23"/>
                  </a:lnTo>
                  <a:lnTo>
                    <a:pt x="673" y="27"/>
                  </a:lnTo>
                  <a:lnTo>
                    <a:pt x="678" y="33"/>
                  </a:lnTo>
                  <a:lnTo>
                    <a:pt x="684" y="36"/>
                  </a:lnTo>
                  <a:lnTo>
                    <a:pt x="692" y="42"/>
                  </a:lnTo>
                  <a:lnTo>
                    <a:pt x="701" y="52"/>
                  </a:lnTo>
                  <a:lnTo>
                    <a:pt x="707" y="60"/>
                  </a:lnTo>
                  <a:lnTo>
                    <a:pt x="711" y="65"/>
                  </a:lnTo>
                  <a:lnTo>
                    <a:pt x="717" y="73"/>
                  </a:lnTo>
                  <a:lnTo>
                    <a:pt x="721" y="81"/>
                  </a:lnTo>
                  <a:lnTo>
                    <a:pt x="725" y="88"/>
                  </a:lnTo>
                  <a:lnTo>
                    <a:pt x="728" y="98"/>
                  </a:lnTo>
                  <a:lnTo>
                    <a:pt x="732" y="106"/>
                  </a:lnTo>
                  <a:lnTo>
                    <a:pt x="736" y="115"/>
                  </a:lnTo>
                  <a:lnTo>
                    <a:pt x="738" y="125"/>
                  </a:lnTo>
                  <a:lnTo>
                    <a:pt x="742" y="134"/>
                  </a:lnTo>
                  <a:lnTo>
                    <a:pt x="744" y="144"/>
                  </a:lnTo>
                  <a:lnTo>
                    <a:pt x="747" y="154"/>
                  </a:lnTo>
                  <a:lnTo>
                    <a:pt x="749" y="165"/>
                  </a:lnTo>
                  <a:lnTo>
                    <a:pt x="751" y="175"/>
                  </a:lnTo>
                  <a:lnTo>
                    <a:pt x="753" y="186"/>
                  </a:lnTo>
                  <a:lnTo>
                    <a:pt x="755" y="196"/>
                  </a:lnTo>
                  <a:lnTo>
                    <a:pt x="757" y="208"/>
                  </a:lnTo>
                  <a:lnTo>
                    <a:pt x="757" y="217"/>
                  </a:lnTo>
                  <a:lnTo>
                    <a:pt x="759" y="228"/>
                  </a:lnTo>
                  <a:lnTo>
                    <a:pt x="759" y="238"/>
                  </a:lnTo>
                  <a:lnTo>
                    <a:pt x="761" y="250"/>
                  </a:lnTo>
                  <a:lnTo>
                    <a:pt x="761" y="309"/>
                  </a:lnTo>
                  <a:lnTo>
                    <a:pt x="759" y="319"/>
                  </a:lnTo>
                  <a:lnTo>
                    <a:pt x="759" y="338"/>
                  </a:lnTo>
                  <a:lnTo>
                    <a:pt x="757" y="346"/>
                  </a:lnTo>
                  <a:lnTo>
                    <a:pt x="755" y="353"/>
                  </a:lnTo>
                  <a:lnTo>
                    <a:pt x="753" y="363"/>
                  </a:lnTo>
                  <a:lnTo>
                    <a:pt x="751" y="371"/>
                  </a:lnTo>
                  <a:lnTo>
                    <a:pt x="749" y="380"/>
                  </a:lnTo>
                  <a:lnTo>
                    <a:pt x="747" y="388"/>
                  </a:lnTo>
                  <a:lnTo>
                    <a:pt x="746" y="398"/>
                  </a:lnTo>
                  <a:lnTo>
                    <a:pt x="744" y="405"/>
                  </a:lnTo>
                  <a:lnTo>
                    <a:pt x="740" y="413"/>
                  </a:lnTo>
                  <a:lnTo>
                    <a:pt x="738" y="422"/>
                  </a:lnTo>
                  <a:lnTo>
                    <a:pt x="734" y="430"/>
                  </a:lnTo>
                  <a:lnTo>
                    <a:pt x="730" y="440"/>
                  </a:lnTo>
                  <a:lnTo>
                    <a:pt x="726" y="447"/>
                  </a:lnTo>
                  <a:lnTo>
                    <a:pt x="723" y="455"/>
                  </a:lnTo>
                  <a:lnTo>
                    <a:pt x="719" y="463"/>
                  </a:lnTo>
                  <a:lnTo>
                    <a:pt x="715" y="472"/>
                  </a:lnTo>
                  <a:lnTo>
                    <a:pt x="711" y="480"/>
                  </a:lnTo>
                  <a:lnTo>
                    <a:pt x="707" y="488"/>
                  </a:lnTo>
                  <a:lnTo>
                    <a:pt x="701" y="495"/>
                  </a:lnTo>
                  <a:lnTo>
                    <a:pt x="697" y="503"/>
                  </a:lnTo>
                  <a:lnTo>
                    <a:pt x="692" y="511"/>
                  </a:lnTo>
                  <a:lnTo>
                    <a:pt x="686" y="518"/>
                  </a:lnTo>
                  <a:lnTo>
                    <a:pt x="680" y="526"/>
                  </a:lnTo>
                  <a:lnTo>
                    <a:pt x="675" y="534"/>
                  </a:lnTo>
                  <a:lnTo>
                    <a:pt x="669" y="540"/>
                  </a:lnTo>
                  <a:lnTo>
                    <a:pt x="663" y="547"/>
                  </a:lnTo>
                  <a:lnTo>
                    <a:pt x="657" y="555"/>
                  </a:lnTo>
                  <a:lnTo>
                    <a:pt x="649" y="561"/>
                  </a:lnTo>
                  <a:lnTo>
                    <a:pt x="644" y="568"/>
                  </a:lnTo>
                  <a:lnTo>
                    <a:pt x="636" y="574"/>
                  </a:lnTo>
                  <a:lnTo>
                    <a:pt x="629" y="580"/>
                  </a:lnTo>
                  <a:lnTo>
                    <a:pt x="623" y="588"/>
                  </a:lnTo>
                  <a:lnTo>
                    <a:pt x="615" y="593"/>
                  </a:lnTo>
                  <a:lnTo>
                    <a:pt x="605" y="599"/>
                  </a:lnTo>
                  <a:lnTo>
                    <a:pt x="598" y="605"/>
                  </a:lnTo>
                  <a:lnTo>
                    <a:pt x="588" y="610"/>
                  </a:lnTo>
                  <a:lnTo>
                    <a:pt x="579" y="618"/>
                  </a:lnTo>
                  <a:lnTo>
                    <a:pt x="569" y="624"/>
                  </a:lnTo>
                  <a:lnTo>
                    <a:pt x="559" y="630"/>
                  </a:lnTo>
                  <a:lnTo>
                    <a:pt x="550" y="636"/>
                  </a:lnTo>
                  <a:lnTo>
                    <a:pt x="538" y="641"/>
                  </a:lnTo>
                  <a:lnTo>
                    <a:pt x="529" y="649"/>
                  </a:lnTo>
                  <a:lnTo>
                    <a:pt x="517" y="655"/>
                  </a:lnTo>
                  <a:lnTo>
                    <a:pt x="505" y="660"/>
                  </a:lnTo>
                  <a:lnTo>
                    <a:pt x="494" y="666"/>
                  </a:lnTo>
                  <a:lnTo>
                    <a:pt x="484" y="672"/>
                  </a:lnTo>
                  <a:lnTo>
                    <a:pt x="473" y="676"/>
                  </a:lnTo>
                  <a:lnTo>
                    <a:pt x="459" y="682"/>
                  </a:lnTo>
                  <a:lnTo>
                    <a:pt x="448" y="687"/>
                  </a:lnTo>
                  <a:lnTo>
                    <a:pt x="436" y="691"/>
                  </a:lnTo>
                  <a:lnTo>
                    <a:pt x="425" y="695"/>
                  </a:lnTo>
                  <a:lnTo>
                    <a:pt x="413" y="701"/>
                  </a:lnTo>
                  <a:lnTo>
                    <a:pt x="402" y="705"/>
                  </a:lnTo>
                  <a:lnTo>
                    <a:pt x="390" y="708"/>
                  </a:lnTo>
                  <a:lnTo>
                    <a:pt x="378" y="710"/>
                  </a:lnTo>
                  <a:lnTo>
                    <a:pt x="367" y="714"/>
                  </a:lnTo>
                  <a:lnTo>
                    <a:pt x="356" y="716"/>
                  </a:lnTo>
                  <a:lnTo>
                    <a:pt x="344" y="718"/>
                  </a:lnTo>
                  <a:lnTo>
                    <a:pt x="332" y="720"/>
                  </a:lnTo>
                  <a:lnTo>
                    <a:pt x="323" y="722"/>
                  </a:lnTo>
                  <a:lnTo>
                    <a:pt x="311" y="722"/>
                  </a:lnTo>
                  <a:lnTo>
                    <a:pt x="302" y="724"/>
                  </a:lnTo>
                  <a:lnTo>
                    <a:pt x="282" y="724"/>
                  </a:lnTo>
                  <a:lnTo>
                    <a:pt x="271" y="722"/>
                  </a:lnTo>
                  <a:lnTo>
                    <a:pt x="262" y="720"/>
                  </a:lnTo>
                  <a:lnTo>
                    <a:pt x="252" y="718"/>
                  </a:lnTo>
                  <a:lnTo>
                    <a:pt x="242" y="716"/>
                  </a:lnTo>
                  <a:lnTo>
                    <a:pt x="231" y="714"/>
                  </a:lnTo>
                  <a:lnTo>
                    <a:pt x="221" y="710"/>
                  </a:lnTo>
                  <a:lnTo>
                    <a:pt x="212" y="706"/>
                  </a:lnTo>
                  <a:lnTo>
                    <a:pt x="200" y="703"/>
                  </a:lnTo>
                  <a:lnTo>
                    <a:pt x="190" y="699"/>
                  </a:lnTo>
                  <a:lnTo>
                    <a:pt x="179" y="693"/>
                  </a:lnTo>
                  <a:lnTo>
                    <a:pt x="169" y="689"/>
                  </a:lnTo>
                  <a:lnTo>
                    <a:pt x="158" y="684"/>
                  </a:lnTo>
                  <a:lnTo>
                    <a:pt x="148" y="678"/>
                  </a:lnTo>
                  <a:lnTo>
                    <a:pt x="138" y="672"/>
                  </a:lnTo>
                  <a:lnTo>
                    <a:pt x="129" y="666"/>
                  </a:lnTo>
                  <a:lnTo>
                    <a:pt x="119" y="660"/>
                  </a:lnTo>
                  <a:lnTo>
                    <a:pt x="110" y="653"/>
                  </a:lnTo>
                  <a:lnTo>
                    <a:pt x="100" y="647"/>
                  </a:lnTo>
                  <a:lnTo>
                    <a:pt x="90" y="639"/>
                  </a:lnTo>
                  <a:lnTo>
                    <a:pt x="81" y="634"/>
                  </a:lnTo>
                  <a:lnTo>
                    <a:pt x="42" y="595"/>
                  </a:lnTo>
                  <a:lnTo>
                    <a:pt x="37" y="588"/>
                  </a:lnTo>
                  <a:lnTo>
                    <a:pt x="31" y="580"/>
                  </a:lnTo>
                  <a:lnTo>
                    <a:pt x="25" y="572"/>
                  </a:lnTo>
                  <a:lnTo>
                    <a:pt x="20" y="564"/>
                  </a:lnTo>
                  <a:lnTo>
                    <a:pt x="16" y="557"/>
                  </a:lnTo>
                  <a:lnTo>
                    <a:pt x="12" y="549"/>
                  </a:lnTo>
                  <a:lnTo>
                    <a:pt x="10" y="542"/>
                  </a:lnTo>
                  <a:lnTo>
                    <a:pt x="6" y="532"/>
                  </a:lnTo>
                  <a:lnTo>
                    <a:pt x="4" y="524"/>
                  </a:lnTo>
                  <a:lnTo>
                    <a:pt x="2" y="514"/>
                  </a:lnTo>
                  <a:lnTo>
                    <a:pt x="2" y="507"/>
                  </a:lnTo>
                  <a:lnTo>
                    <a:pt x="0" y="497"/>
                  </a:lnTo>
                  <a:lnTo>
                    <a:pt x="0" y="468"/>
                  </a:lnTo>
                  <a:lnTo>
                    <a:pt x="2" y="459"/>
                  </a:lnTo>
                  <a:lnTo>
                    <a:pt x="4" y="447"/>
                  </a:lnTo>
                  <a:lnTo>
                    <a:pt x="6" y="438"/>
                  </a:lnTo>
                  <a:lnTo>
                    <a:pt x="8" y="426"/>
                  </a:lnTo>
                  <a:lnTo>
                    <a:pt x="10" y="417"/>
                  </a:lnTo>
                  <a:lnTo>
                    <a:pt x="12" y="405"/>
                  </a:lnTo>
                  <a:lnTo>
                    <a:pt x="16" y="394"/>
                  </a:lnTo>
                  <a:lnTo>
                    <a:pt x="20" y="384"/>
                  </a:lnTo>
                  <a:lnTo>
                    <a:pt x="21" y="372"/>
                  </a:lnTo>
                  <a:lnTo>
                    <a:pt x="25" y="361"/>
                  </a:lnTo>
                  <a:lnTo>
                    <a:pt x="29" y="352"/>
                  </a:lnTo>
                  <a:lnTo>
                    <a:pt x="35" y="340"/>
                  </a:lnTo>
                  <a:lnTo>
                    <a:pt x="39" y="330"/>
                  </a:lnTo>
                  <a:lnTo>
                    <a:pt x="44" y="319"/>
                  </a:lnTo>
                  <a:lnTo>
                    <a:pt x="48" y="309"/>
                  </a:lnTo>
                  <a:lnTo>
                    <a:pt x="54" y="298"/>
                  </a:lnTo>
                  <a:lnTo>
                    <a:pt x="60" y="288"/>
                  </a:lnTo>
                  <a:lnTo>
                    <a:pt x="64" y="278"/>
                  </a:lnTo>
                  <a:lnTo>
                    <a:pt x="69" y="269"/>
                  </a:lnTo>
                  <a:lnTo>
                    <a:pt x="75" y="259"/>
                  </a:lnTo>
                  <a:lnTo>
                    <a:pt x="81" y="250"/>
                  </a:lnTo>
                  <a:lnTo>
                    <a:pt x="87" y="240"/>
                  </a:lnTo>
                  <a:lnTo>
                    <a:pt x="92" y="232"/>
                  </a:lnTo>
                  <a:lnTo>
                    <a:pt x="100" y="225"/>
                  </a:lnTo>
                  <a:close/>
                </a:path>
              </a:pathLst>
            </a:custGeom>
            <a:solidFill>
              <a:srgbClr val="FFFFFF"/>
            </a:solidFill>
            <a:ln w="1588">
              <a:solidFill>
                <a:srgbClr val="000000"/>
              </a:solidFill>
              <a:round/>
              <a:headEnd/>
              <a:tailEnd/>
            </a:ln>
          </p:spPr>
          <p:txBody>
            <a:bodyPr/>
            <a:lstStyle/>
            <a:p>
              <a:endParaRPr lang="en-US"/>
            </a:p>
          </p:txBody>
        </p:sp>
        <p:sp>
          <p:nvSpPr>
            <p:cNvPr id="51391" name="Rectangle 74"/>
            <p:cNvSpPr>
              <a:spLocks noChangeArrowheads="1"/>
            </p:cNvSpPr>
            <p:nvPr/>
          </p:nvSpPr>
          <p:spPr bwMode="auto">
            <a:xfrm>
              <a:off x="3011" y="1662"/>
              <a:ext cx="6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92" name="Rectangle 75"/>
            <p:cNvSpPr>
              <a:spLocks noChangeArrowheads="1"/>
            </p:cNvSpPr>
            <p:nvPr/>
          </p:nvSpPr>
          <p:spPr bwMode="auto">
            <a:xfrm>
              <a:off x="3011" y="167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1393" name="Oval 76"/>
            <p:cNvSpPr>
              <a:spLocks noChangeArrowheads="1"/>
            </p:cNvSpPr>
            <p:nvPr/>
          </p:nvSpPr>
          <p:spPr bwMode="auto">
            <a:xfrm>
              <a:off x="3166" y="1896"/>
              <a:ext cx="34" cy="35"/>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4" name="Oval 77"/>
            <p:cNvSpPr>
              <a:spLocks noChangeArrowheads="1"/>
            </p:cNvSpPr>
            <p:nvPr/>
          </p:nvSpPr>
          <p:spPr bwMode="auto">
            <a:xfrm>
              <a:off x="3307" y="2015"/>
              <a:ext cx="49" cy="47"/>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5" name="Oval 78"/>
            <p:cNvSpPr>
              <a:spLocks noChangeArrowheads="1"/>
            </p:cNvSpPr>
            <p:nvPr/>
          </p:nvSpPr>
          <p:spPr bwMode="auto">
            <a:xfrm>
              <a:off x="2940" y="2009"/>
              <a:ext cx="33" cy="3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6" name="Oval 79"/>
            <p:cNvSpPr>
              <a:spLocks noChangeArrowheads="1"/>
            </p:cNvSpPr>
            <p:nvPr/>
          </p:nvSpPr>
          <p:spPr bwMode="auto">
            <a:xfrm>
              <a:off x="3103" y="2048"/>
              <a:ext cx="26" cy="2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7" name="Oval 80"/>
            <p:cNvSpPr>
              <a:spLocks noChangeArrowheads="1"/>
            </p:cNvSpPr>
            <p:nvPr/>
          </p:nvSpPr>
          <p:spPr bwMode="auto">
            <a:xfrm>
              <a:off x="3201" y="2147"/>
              <a:ext cx="55" cy="5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8" name="Oval 81"/>
            <p:cNvSpPr>
              <a:spLocks noChangeArrowheads="1"/>
            </p:cNvSpPr>
            <p:nvPr/>
          </p:nvSpPr>
          <p:spPr bwMode="auto">
            <a:xfrm>
              <a:off x="2961" y="2145"/>
              <a:ext cx="35" cy="3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99" name="Rectangle 82"/>
            <p:cNvSpPr>
              <a:spLocks noChangeArrowheads="1"/>
            </p:cNvSpPr>
            <p:nvPr/>
          </p:nvSpPr>
          <p:spPr bwMode="auto">
            <a:xfrm>
              <a:off x="652" y="1890"/>
              <a:ext cx="36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00" name="Rectangle 83"/>
            <p:cNvSpPr>
              <a:spLocks noChangeArrowheads="1"/>
            </p:cNvSpPr>
            <p:nvPr/>
          </p:nvSpPr>
          <p:spPr bwMode="auto">
            <a:xfrm>
              <a:off x="652" y="1898"/>
              <a:ext cx="37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a:solidFill>
                    <a:srgbClr val="000000"/>
                  </a:solidFill>
                  <a:latin typeface="Times New Roman" pitchFamily="18" charset="0"/>
                </a:rPr>
                <a:t>  Output</a:t>
              </a:r>
              <a:endParaRPr lang="fr-FR" sz="2400">
                <a:latin typeface="Times New Roman" pitchFamily="18" charset="0"/>
              </a:endParaRPr>
            </a:p>
          </p:txBody>
        </p:sp>
        <p:sp>
          <p:nvSpPr>
            <p:cNvPr id="51401" name="Rectangle 84"/>
            <p:cNvSpPr>
              <a:spLocks noChangeArrowheads="1"/>
            </p:cNvSpPr>
            <p:nvPr/>
          </p:nvSpPr>
          <p:spPr bwMode="auto">
            <a:xfrm>
              <a:off x="1019" y="1882"/>
              <a:ext cx="3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02" name="Rectangle 85"/>
            <p:cNvSpPr>
              <a:spLocks noChangeArrowheads="1"/>
            </p:cNvSpPr>
            <p:nvPr/>
          </p:nvSpPr>
          <p:spPr bwMode="auto">
            <a:xfrm>
              <a:off x="1019" y="1891"/>
              <a:ext cx="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 </a:t>
              </a:r>
              <a:endParaRPr lang="fr-FR" sz="2400">
                <a:latin typeface="Times New Roman" pitchFamily="18" charset="0"/>
              </a:endParaRPr>
            </a:p>
          </p:txBody>
        </p:sp>
        <p:sp>
          <p:nvSpPr>
            <p:cNvPr id="51403" name="Rectangle 86"/>
            <p:cNvSpPr>
              <a:spLocks noChangeArrowheads="1"/>
            </p:cNvSpPr>
            <p:nvPr/>
          </p:nvSpPr>
          <p:spPr bwMode="auto">
            <a:xfrm>
              <a:off x="1048" y="1882"/>
              <a:ext cx="8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04" name="Rectangle 87"/>
            <p:cNvSpPr>
              <a:spLocks noChangeArrowheads="1"/>
            </p:cNvSpPr>
            <p:nvPr/>
          </p:nvSpPr>
          <p:spPr bwMode="auto">
            <a:xfrm>
              <a:off x="1048" y="1891"/>
              <a:ext cx="6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00"/>
                  </a:solidFill>
                </a:rPr>
                <a:t>K</a:t>
              </a:r>
            </a:p>
          </p:txBody>
        </p:sp>
        <p:sp>
          <p:nvSpPr>
            <p:cNvPr id="51405" name="Rectangle 88"/>
            <p:cNvSpPr>
              <a:spLocks noChangeArrowheads="1"/>
            </p:cNvSpPr>
            <p:nvPr/>
          </p:nvSpPr>
          <p:spPr bwMode="auto">
            <a:xfrm>
              <a:off x="1134" y="1882"/>
              <a:ext cx="3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06" name="Rectangle 89"/>
            <p:cNvSpPr>
              <a:spLocks noChangeArrowheads="1"/>
            </p:cNvSpPr>
            <p:nvPr/>
          </p:nvSpPr>
          <p:spPr bwMode="auto">
            <a:xfrm>
              <a:off x="1134" y="1891"/>
              <a:ext cx="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 </a:t>
              </a:r>
              <a:endParaRPr lang="fr-FR" sz="2400">
                <a:latin typeface="Times New Roman" pitchFamily="18" charset="0"/>
              </a:endParaRPr>
            </a:p>
          </p:txBody>
        </p:sp>
        <p:sp>
          <p:nvSpPr>
            <p:cNvPr id="51407" name="Rectangle 90"/>
            <p:cNvSpPr>
              <a:spLocks noChangeArrowheads="1"/>
            </p:cNvSpPr>
            <p:nvPr/>
          </p:nvSpPr>
          <p:spPr bwMode="auto">
            <a:xfrm>
              <a:off x="1165" y="1882"/>
              <a:ext cx="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408" name="Rectangle 91"/>
            <p:cNvSpPr>
              <a:spLocks noChangeArrowheads="1"/>
            </p:cNvSpPr>
            <p:nvPr/>
          </p:nvSpPr>
          <p:spPr bwMode="auto">
            <a:xfrm>
              <a:off x="1165" y="1891"/>
              <a:ext cx="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8080"/>
                  </a:solidFill>
                  <a:latin typeface="Times New Roman" pitchFamily="18" charset="0"/>
                </a:rPr>
                <a:t>E</a:t>
              </a:r>
              <a:endParaRPr lang="fr-FR" sz="2400">
                <a:latin typeface="Times New Roman" pitchFamily="18" charset="0"/>
              </a:endParaRPr>
            </a:p>
          </p:txBody>
        </p:sp>
        <p:sp>
          <p:nvSpPr>
            <p:cNvPr id="51409" name="Rectangle 92"/>
            <p:cNvSpPr>
              <a:spLocks noChangeArrowheads="1"/>
            </p:cNvSpPr>
            <p:nvPr/>
          </p:nvSpPr>
          <p:spPr bwMode="auto">
            <a:xfrm>
              <a:off x="335" y="2036"/>
              <a:ext cx="47" cy="186"/>
            </a:xfrm>
            <a:prstGeom prst="rect">
              <a:avLst/>
            </a:prstGeom>
            <a:solidFill>
              <a:srgbClr val="000000"/>
            </a:solidFill>
            <a:ln w="1588">
              <a:solidFill>
                <a:srgbClr val="000000"/>
              </a:solidFill>
              <a:miter lim="800000"/>
              <a:headEnd/>
              <a:tailEnd/>
            </a:ln>
          </p:spPr>
          <p:txBody>
            <a:bodyPr/>
            <a:lstStyle/>
            <a:p>
              <a:endParaRPr lang="en-US">
                <a:latin typeface="Calibri" pitchFamily="34" charset="0"/>
              </a:endParaRPr>
            </a:p>
          </p:txBody>
        </p:sp>
        <p:sp>
          <p:nvSpPr>
            <p:cNvPr id="51410" name="Line 93"/>
            <p:cNvSpPr>
              <a:spLocks noChangeShapeType="1"/>
            </p:cNvSpPr>
            <p:nvPr/>
          </p:nvSpPr>
          <p:spPr bwMode="auto">
            <a:xfrm flipV="1">
              <a:off x="358" y="2128"/>
              <a:ext cx="1" cy="4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11" name="Freeform 94"/>
            <p:cNvSpPr>
              <a:spLocks/>
            </p:cNvSpPr>
            <p:nvPr/>
          </p:nvSpPr>
          <p:spPr bwMode="auto">
            <a:xfrm>
              <a:off x="318" y="2219"/>
              <a:ext cx="78" cy="67"/>
            </a:xfrm>
            <a:custGeom>
              <a:avLst/>
              <a:gdLst>
                <a:gd name="T0" fmla="*/ 40 w 78"/>
                <a:gd name="T1" fmla="*/ 67 h 67"/>
                <a:gd name="T2" fmla="*/ 78 w 78"/>
                <a:gd name="T3" fmla="*/ 0 h 67"/>
                <a:gd name="T4" fmla="*/ 0 w 78"/>
                <a:gd name="T5" fmla="*/ 0 h 67"/>
                <a:gd name="T6" fmla="*/ 40 w 78"/>
                <a:gd name="T7" fmla="*/ 67 h 67"/>
                <a:gd name="T8" fmla="*/ 0 60000 65536"/>
                <a:gd name="T9" fmla="*/ 0 60000 65536"/>
                <a:gd name="T10" fmla="*/ 0 60000 65536"/>
                <a:gd name="T11" fmla="*/ 0 60000 65536"/>
                <a:gd name="T12" fmla="*/ 0 w 78"/>
                <a:gd name="T13" fmla="*/ 0 h 67"/>
                <a:gd name="T14" fmla="*/ 78 w 78"/>
                <a:gd name="T15" fmla="*/ 67 h 67"/>
              </a:gdLst>
              <a:ahLst/>
              <a:cxnLst>
                <a:cxn ang="T8">
                  <a:pos x="T0" y="T1"/>
                </a:cxn>
                <a:cxn ang="T9">
                  <a:pos x="T2" y="T3"/>
                </a:cxn>
                <a:cxn ang="T10">
                  <a:pos x="T4" y="T5"/>
                </a:cxn>
                <a:cxn ang="T11">
                  <a:pos x="T6" y="T7"/>
                </a:cxn>
              </a:cxnLst>
              <a:rect l="T12" t="T13" r="T14" b="T15"/>
              <a:pathLst>
                <a:path w="78" h="67">
                  <a:moveTo>
                    <a:pt x="40" y="67"/>
                  </a:moveTo>
                  <a:lnTo>
                    <a:pt x="78" y="0"/>
                  </a:lnTo>
                  <a:lnTo>
                    <a:pt x="0" y="0"/>
                  </a:lnTo>
                  <a:lnTo>
                    <a:pt x="40" y="67"/>
                  </a:lnTo>
                  <a:close/>
                </a:path>
              </a:pathLst>
            </a:custGeom>
            <a:solidFill>
              <a:srgbClr val="000000"/>
            </a:solidFill>
            <a:ln w="1588">
              <a:solidFill>
                <a:srgbClr val="000000"/>
              </a:solidFill>
              <a:round/>
              <a:headEnd/>
              <a:tailEnd/>
            </a:ln>
          </p:spPr>
          <p:txBody>
            <a:bodyPr/>
            <a:lstStyle/>
            <a:p>
              <a:endParaRPr lang="en-US"/>
            </a:p>
          </p:txBody>
        </p:sp>
        <p:sp>
          <p:nvSpPr>
            <p:cNvPr id="51412" name="Freeform 95"/>
            <p:cNvSpPr>
              <a:spLocks/>
            </p:cNvSpPr>
            <p:nvPr/>
          </p:nvSpPr>
          <p:spPr bwMode="auto">
            <a:xfrm>
              <a:off x="2035" y="1652"/>
              <a:ext cx="115" cy="680"/>
            </a:xfrm>
            <a:custGeom>
              <a:avLst/>
              <a:gdLst>
                <a:gd name="T0" fmla="*/ 42 w 115"/>
                <a:gd name="T1" fmla="*/ 8 h 680"/>
                <a:gd name="T2" fmla="*/ 35 w 115"/>
                <a:gd name="T3" fmla="*/ 21 h 680"/>
                <a:gd name="T4" fmla="*/ 29 w 115"/>
                <a:gd name="T5" fmla="*/ 33 h 680"/>
                <a:gd name="T6" fmla="*/ 23 w 115"/>
                <a:gd name="T7" fmla="*/ 46 h 680"/>
                <a:gd name="T8" fmla="*/ 19 w 115"/>
                <a:gd name="T9" fmla="*/ 60 h 680"/>
                <a:gd name="T10" fmla="*/ 16 w 115"/>
                <a:gd name="T11" fmla="*/ 71 h 680"/>
                <a:gd name="T12" fmla="*/ 12 w 115"/>
                <a:gd name="T13" fmla="*/ 84 h 680"/>
                <a:gd name="T14" fmla="*/ 8 w 115"/>
                <a:gd name="T15" fmla="*/ 96 h 680"/>
                <a:gd name="T16" fmla="*/ 6 w 115"/>
                <a:gd name="T17" fmla="*/ 110 h 680"/>
                <a:gd name="T18" fmla="*/ 2 w 115"/>
                <a:gd name="T19" fmla="*/ 127 h 680"/>
                <a:gd name="T20" fmla="*/ 0 w 115"/>
                <a:gd name="T21" fmla="*/ 159 h 680"/>
                <a:gd name="T22" fmla="*/ 4 w 115"/>
                <a:gd name="T23" fmla="*/ 183 h 680"/>
                <a:gd name="T24" fmla="*/ 6 w 115"/>
                <a:gd name="T25" fmla="*/ 200 h 680"/>
                <a:gd name="T26" fmla="*/ 10 w 115"/>
                <a:gd name="T27" fmla="*/ 213 h 680"/>
                <a:gd name="T28" fmla="*/ 12 w 115"/>
                <a:gd name="T29" fmla="*/ 227 h 680"/>
                <a:gd name="T30" fmla="*/ 16 w 115"/>
                <a:gd name="T31" fmla="*/ 238 h 680"/>
                <a:gd name="T32" fmla="*/ 17 w 115"/>
                <a:gd name="T33" fmla="*/ 252 h 680"/>
                <a:gd name="T34" fmla="*/ 21 w 115"/>
                <a:gd name="T35" fmla="*/ 263 h 680"/>
                <a:gd name="T36" fmla="*/ 23 w 115"/>
                <a:gd name="T37" fmla="*/ 277 h 680"/>
                <a:gd name="T38" fmla="*/ 27 w 115"/>
                <a:gd name="T39" fmla="*/ 290 h 680"/>
                <a:gd name="T40" fmla="*/ 29 w 115"/>
                <a:gd name="T41" fmla="*/ 307 h 680"/>
                <a:gd name="T42" fmla="*/ 33 w 115"/>
                <a:gd name="T43" fmla="*/ 317 h 680"/>
                <a:gd name="T44" fmla="*/ 35 w 115"/>
                <a:gd name="T45" fmla="*/ 331 h 680"/>
                <a:gd name="T46" fmla="*/ 38 w 115"/>
                <a:gd name="T47" fmla="*/ 338 h 680"/>
                <a:gd name="T48" fmla="*/ 40 w 115"/>
                <a:gd name="T49" fmla="*/ 350 h 680"/>
                <a:gd name="T50" fmla="*/ 44 w 115"/>
                <a:gd name="T51" fmla="*/ 359 h 680"/>
                <a:gd name="T52" fmla="*/ 48 w 115"/>
                <a:gd name="T53" fmla="*/ 369 h 680"/>
                <a:gd name="T54" fmla="*/ 52 w 115"/>
                <a:gd name="T55" fmla="*/ 378 h 680"/>
                <a:gd name="T56" fmla="*/ 56 w 115"/>
                <a:gd name="T57" fmla="*/ 386 h 680"/>
                <a:gd name="T58" fmla="*/ 59 w 115"/>
                <a:gd name="T59" fmla="*/ 396 h 680"/>
                <a:gd name="T60" fmla="*/ 65 w 115"/>
                <a:gd name="T61" fmla="*/ 405 h 680"/>
                <a:gd name="T62" fmla="*/ 69 w 115"/>
                <a:gd name="T63" fmla="*/ 415 h 680"/>
                <a:gd name="T64" fmla="*/ 75 w 115"/>
                <a:gd name="T65" fmla="*/ 425 h 680"/>
                <a:gd name="T66" fmla="*/ 79 w 115"/>
                <a:gd name="T67" fmla="*/ 436 h 680"/>
                <a:gd name="T68" fmla="*/ 85 w 115"/>
                <a:gd name="T69" fmla="*/ 447 h 680"/>
                <a:gd name="T70" fmla="*/ 88 w 115"/>
                <a:gd name="T71" fmla="*/ 461 h 680"/>
                <a:gd name="T72" fmla="*/ 92 w 115"/>
                <a:gd name="T73" fmla="*/ 476 h 680"/>
                <a:gd name="T74" fmla="*/ 96 w 115"/>
                <a:gd name="T75" fmla="*/ 492 h 680"/>
                <a:gd name="T76" fmla="*/ 98 w 115"/>
                <a:gd name="T77" fmla="*/ 507 h 680"/>
                <a:gd name="T78" fmla="*/ 102 w 115"/>
                <a:gd name="T79" fmla="*/ 524 h 680"/>
                <a:gd name="T80" fmla="*/ 104 w 115"/>
                <a:gd name="T81" fmla="*/ 548 h 680"/>
                <a:gd name="T82" fmla="*/ 107 w 115"/>
                <a:gd name="T83" fmla="*/ 567 h 680"/>
                <a:gd name="T84" fmla="*/ 109 w 115"/>
                <a:gd name="T85" fmla="*/ 599 h 680"/>
                <a:gd name="T86" fmla="*/ 113 w 115"/>
                <a:gd name="T87" fmla="*/ 636 h 680"/>
                <a:gd name="T88" fmla="*/ 115 w 115"/>
                <a:gd name="T89" fmla="*/ 680 h 6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5"/>
                <a:gd name="T136" fmla="*/ 0 h 680"/>
                <a:gd name="T137" fmla="*/ 115 w 115"/>
                <a:gd name="T138" fmla="*/ 680 h 6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5" h="680">
                  <a:moveTo>
                    <a:pt x="46" y="0"/>
                  </a:moveTo>
                  <a:lnTo>
                    <a:pt x="44" y="4"/>
                  </a:lnTo>
                  <a:lnTo>
                    <a:pt x="42" y="8"/>
                  </a:lnTo>
                  <a:lnTo>
                    <a:pt x="38" y="14"/>
                  </a:lnTo>
                  <a:lnTo>
                    <a:pt x="36" y="17"/>
                  </a:lnTo>
                  <a:lnTo>
                    <a:pt x="35" y="21"/>
                  </a:lnTo>
                  <a:lnTo>
                    <a:pt x="33" y="25"/>
                  </a:lnTo>
                  <a:lnTo>
                    <a:pt x="31" y="29"/>
                  </a:lnTo>
                  <a:lnTo>
                    <a:pt x="29" y="33"/>
                  </a:lnTo>
                  <a:lnTo>
                    <a:pt x="27" y="38"/>
                  </a:lnTo>
                  <a:lnTo>
                    <a:pt x="25" y="42"/>
                  </a:lnTo>
                  <a:lnTo>
                    <a:pt x="23" y="46"/>
                  </a:lnTo>
                  <a:lnTo>
                    <a:pt x="21" y="50"/>
                  </a:lnTo>
                  <a:lnTo>
                    <a:pt x="21" y="54"/>
                  </a:lnTo>
                  <a:lnTo>
                    <a:pt x="19" y="60"/>
                  </a:lnTo>
                  <a:lnTo>
                    <a:pt x="17" y="63"/>
                  </a:lnTo>
                  <a:lnTo>
                    <a:pt x="16" y="67"/>
                  </a:lnTo>
                  <a:lnTo>
                    <a:pt x="16" y="71"/>
                  </a:lnTo>
                  <a:lnTo>
                    <a:pt x="14" y="75"/>
                  </a:lnTo>
                  <a:lnTo>
                    <a:pt x="12" y="79"/>
                  </a:lnTo>
                  <a:lnTo>
                    <a:pt x="12" y="84"/>
                  </a:lnTo>
                  <a:lnTo>
                    <a:pt x="10" y="88"/>
                  </a:lnTo>
                  <a:lnTo>
                    <a:pt x="10" y="92"/>
                  </a:lnTo>
                  <a:lnTo>
                    <a:pt x="8" y="96"/>
                  </a:lnTo>
                  <a:lnTo>
                    <a:pt x="8" y="100"/>
                  </a:lnTo>
                  <a:lnTo>
                    <a:pt x="6" y="106"/>
                  </a:lnTo>
                  <a:lnTo>
                    <a:pt x="6" y="110"/>
                  </a:lnTo>
                  <a:lnTo>
                    <a:pt x="4" y="113"/>
                  </a:lnTo>
                  <a:lnTo>
                    <a:pt x="4" y="121"/>
                  </a:lnTo>
                  <a:lnTo>
                    <a:pt x="2" y="127"/>
                  </a:lnTo>
                  <a:lnTo>
                    <a:pt x="2" y="134"/>
                  </a:lnTo>
                  <a:lnTo>
                    <a:pt x="0" y="138"/>
                  </a:lnTo>
                  <a:lnTo>
                    <a:pt x="0" y="159"/>
                  </a:lnTo>
                  <a:lnTo>
                    <a:pt x="2" y="163"/>
                  </a:lnTo>
                  <a:lnTo>
                    <a:pt x="2" y="177"/>
                  </a:lnTo>
                  <a:lnTo>
                    <a:pt x="4" y="183"/>
                  </a:lnTo>
                  <a:lnTo>
                    <a:pt x="4" y="190"/>
                  </a:lnTo>
                  <a:lnTo>
                    <a:pt x="6" y="196"/>
                  </a:lnTo>
                  <a:lnTo>
                    <a:pt x="6" y="200"/>
                  </a:lnTo>
                  <a:lnTo>
                    <a:pt x="8" y="204"/>
                  </a:lnTo>
                  <a:lnTo>
                    <a:pt x="8" y="209"/>
                  </a:lnTo>
                  <a:lnTo>
                    <a:pt x="10" y="213"/>
                  </a:lnTo>
                  <a:lnTo>
                    <a:pt x="10" y="217"/>
                  </a:lnTo>
                  <a:lnTo>
                    <a:pt x="12" y="223"/>
                  </a:lnTo>
                  <a:lnTo>
                    <a:pt x="12" y="227"/>
                  </a:lnTo>
                  <a:lnTo>
                    <a:pt x="14" y="231"/>
                  </a:lnTo>
                  <a:lnTo>
                    <a:pt x="14" y="235"/>
                  </a:lnTo>
                  <a:lnTo>
                    <a:pt x="16" y="238"/>
                  </a:lnTo>
                  <a:lnTo>
                    <a:pt x="16" y="242"/>
                  </a:lnTo>
                  <a:lnTo>
                    <a:pt x="17" y="248"/>
                  </a:lnTo>
                  <a:lnTo>
                    <a:pt x="17" y="252"/>
                  </a:lnTo>
                  <a:lnTo>
                    <a:pt x="19" y="255"/>
                  </a:lnTo>
                  <a:lnTo>
                    <a:pt x="19" y="259"/>
                  </a:lnTo>
                  <a:lnTo>
                    <a:pt x="21" y="263"/>
                  </a:lnTo>
                  <a:lnTo>
                    <a:pt x="21" y="267"/>
                  </a:lnTo>
                  <a:lnTo>
                    <a:pt x="23" y="271"/>
                  </a:lnTo>
                  <a:lnTo>
                    <a:pt x="23" y="277"/>
                  </a:lnTo>
                  <a:lnTo>
                    <a:pt x="25" y="281"/>
                  </a:lnTo>
                  <a:lnTo>
                    <a:pt x="25" y="286"/>
                  </a:lnTo>
                  <a:lnTo>
                    <a:pt x="27" y="290"/>
                  </a:lnTo>
                  <a:lnTo>
                    <a:pt x="27" y="298"/>
                  </a:lnTo>
                  <a:lnTo>
                    <a:pt x="29" y="302"/>
                  </a:lnTo>
                  <a:lnTo>
                    <a:pt x="29" y="307"/>
                  </a:lnTo>
                  <a:lnTo>
                    <a:pt x="31" y="309"/>
                  </a:lnTo>
                  <a:lnTo>
                    <a:pt x="31" y="315"/>
                  </a:lnTo>
                  <a:lnTo>
                    <a:pt x="33" y="317"/>
                  </a:lnTo>
                  <a:lnTo>
                    <a:pt x="33" y="323"/>
                  </a:lnTo>
                  <a:lnTo>
                    <a:pt x="35" y="325"/>
                  </a:lnTo>
                  <a:lnTo>
                    <a:pt x="35" y="331"/>
                  </a:lnTo>
                  <a:lnTo>
                    <a:pt x="36" y="332"/>
                  </a:lnTo>
                  <a:lnTo>
                    <a:pt x="36" y="336"/>
                  </a:lnTo>
                  <a:lnTo>
                    <a:pt x="38" y="338"/>
                  </a:lnTo>
                  <a:lnTo>
                    <a:pt x="38" y="344"/>
                  </a:lnTo>
                  <a:lnTo>
                    <a:pt x="40" y="348"/>
                  </a:lnTo>
                  <a:lnTo>
                    <a:pt x="40" y="350"/>
                  </a:lnTo>
                  <a:lnTo>
                    <a:pt x="42" y="353"/>
                  </a:lnTo>
                  <a:lnTo>
                    <a:pt x="42" y="355"/>
                  </a:lnTo>
                  <a:lnTo>
                    <a:pt x="44" y="359"/>
                  </a:lnTo>
                  <a:lnTo>
                    <a:pt x="46" y="363"/>
                  </a:lnTo>
                  <a:lnTo>
                    <a:pt x="46" y="365"/>
                  </a:lnTo>
                  <a:lnTo>
                    <a:pt x="48" y="369"/>
                  </a:lnTo>
                  <a:lnTo>
                    <a:pt x="48" y="371"/>
                  </a:lnTo>
                  <a:lnTo>
                    <a:pt x="50" y="375"/>
                  </a:lnTo>
                  <a:lnTo>
                    <a:pt x="52" y="378"/>
                  </a:lnTo>
                  <a:lnTo>
                    <a:pt x="52" y="380"/>
                  </a:lnTo>
                  <a:lnTo>
                    <a:pt x="54" y="384"/>
                  </a:lnTo>
                  <a:lnTo>
                    <a:pt x="56" y="386"/>
                  </a:lnTo>
                  <a:lnTo>
                    <a:pt x="57" y="390"/>
                  </a:lnTo>
                  <a:lnTo>
                    <a:pt x="59" y="394"/>
                  </a:lnTo>
                  <a:lnTo>
                    <a:pt x="59" y="396"/>
                  </a:lnTo>
                  <a:lnTo>
                    <a:pt x="61" y="399"/>
                  </a:lnTo>
                  <a:lnTo>
                    <a:pt x="63" y="401"/>
                  </a:lnTo>
                  <a:lnTo>
                    <a:pt x="65" y="405"/>
                  </a:lnTo>
                  <a:lnTo>
                    <a:pt x="67" y="409"/>
                  </a:lnTo>
                  <a:lnTo>
                    <a:pt x="69" y="411"/>
                  </a:lnTo>
                  <a:lnTo>
                    <a:pt x="69" y="415"/>
                  </a:lnTo>
                  <a:lnTo>
                    <a:pt x="71" y="419"/>
                  </a:lnTo>
                  <a:lnTo>
                    <a:pt x="73" y="423"/>
                  </a:lnTo>
                  <a:lnTo>
                    <a:pt x="75" y="425"/>
                  </a:lnTo>
                  <a:lnTo>
                    <a:pt x="77" y="428"/>
                  </a:lnTo>
                  <a:lnTo>
                    <a:pt x="77" y="432"/>
                  </a:lnTo>
                  <a:lnTo>
                    <a:pt x="79" y="436"/>
                  </a:lnTo>
                  <a:lnTo>
                    <a:pt x="81" y="440"/>
                  </a:lnTo>
                  <a:lnTo>
                    <a:pt x="83" y="444"/>
                  </a:lnTo>
                  <a:lnTo>
                    <a:pt x="85" y="447"/>
                  </a:lnTo>
                  <a:lnTo>
                    <a:pt x="85" y="453"/>
                  </a:lnTo>
                  <a:lnTo>
                    <a:pt x="86" y="457"/>
                  </a:lnTo>
                  <a:lnTo>
                    <a:pt x="88" y="461"/>
                  </a:lnTo>
                  <a:lnTo>
                    <a:pt x="88" y="467"/>
                  </a:lnTo>
                  <a:lnTo>
                    <a:pt x="90" y="471"/>
                  </a:lnTo>
                  <a:lnTo>
                    <a:pt x="92" y="476"/>
                  </a:lnTo>
                  <a:lnTo>
                    <a:pt x="94" y="482"/>
                  </a:lnTo>
                  <a:lnTo>
                    <a:pt x="94" y="486"/>
                  </a:lnTo>
                  <a:lnTo>
                    <a:pt x="96" y="492"/>
                  </a:lnTo>
                  <a:lnTo>
                    <a:pt x="96" y="497"/>
                  </a:lnTo>
                  <a:lnTo>
                    <a:pt x="98" y="501"/>
                  </a:lnTo>
                  <a:lnTo>
                    <a:pt x="98" y="507"/>
                  </a:lnTo>
                  <a:lnTo>
                    <a:pt x="100" y="513"/>
                  </a:lnTo>
                  <a:lnTo>
                    <a:pt x="100" y="519"/>
                  </a:lnTo>
                  <a:lnTo>
                    <a:pt x="102" y="524"/>
                  </a:lnTo>
                  <a:lnTo>
                    <a:pt x="102" y="536"/>
                  </a:lnTo>
                  <a:lnTo>
                    <a:pt x="104" y="542"/>
                  </a:lnTo>
                  <a:lnTo>
                    <a:pt x="104" y="548"/>
                  </a:lnTo>
                  <a:lnTo>
                    <a:pt x="105" y="555"/>
                  </a:lnTo>
                  <a:lnTo>
                    <a:pt x="105" y="561"/>
                  </a:lnTo>
                  <a:lnTo>
                    <a:pt x="107" y="567"/>
                  </a:lnTo>
                  <a:lnTo>
                    <a:pt x="107" y="580"/>
                  </a:lnTo>
                  <a:lnTo>
                    <a:pt x="109" y="586"/>
                  </a:lnTo>
                  <a:lnTo>
                    <a:pt x="109" y="599"/>
                  </a:lnTo>
                  <a:lnTo>
                    <a:pt x="111" y="607"/>
                  </a:lnTo>
                  <a:lnTo>
                    <a:pt x="111" y="628"/>
                  </a:lnTo>
                  <a:lnTo>
                    <a:pt x="113" y="636"/>
                  </a:lnTo>
                  <a:lnTo>
                    <a:pt x="113" y="657"/>
                  </a:lnTo>
                  <a:lnTo>
                    <a:pt x="115" y="665"/>
                  </a:lnTo>
                  <a:lnTo>
                    <a:pt x="115" y="68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13" name="Freeform 96"/>
            <p:cNvSpPr>
              <a:spLocks/>
            </p:cNvSpPr>
            <p:nvPr/>
          </p:nvSpPr>
          <p:spPr bwMode="auto">
            <a:xfrm>
              <a:off x="2079" y="1652"/>
              <a:ext cx="116" cy="680"/>
            </a:xfrm>
            <a:custGeom>
              <a:avLst/>
              <a:gdLst>
                <a:gd name="T0" fmla="*/ 42 w 116"/>
                <a:gd name="T1" fmla="*/ 8 h 680"/>
                <a:gd name="T2" fmla="*/ 37 w 116"/>
                <a:gd name="T3" fmla="*/ 21 h 680"/>
                <a:gd name="T4" fmla="*/ 31 w 116"/>
                <a:gd name="T5" fmla="*/ 33 h 680"/>
                <a:gd name="T6" fmla="*/ 25 w 116"/>
                <a:gd name="T7" fmla="*/ 46 h 680"/>
                <a:gd name="T8" fmla="*/ 19 w 116"/>
                <a:gd name="T9" fmla="*/ 60 h 680"/>
                <a:gd name="T10" fmla="*/ 15 w 116"/>
                <a:gd name="T11" fmla="*/ 71 h 680"/>
                <a:gd name="T12" fmla="*/ 11 w 116"/>
                <a:gd name="T13" fmla="*/ 84 h 680"/>
                <a:gd name="T14" fmla="*/ 8 w 116"/>
                <a:gd name="T15" fmla="*/ 96 h 680"/>
                <a:gd name="T16" fmla="*/ 6 w 116"/>
                <a:gd name="T17" fmla="*/ 110 h 680"/>
                <a:gd name="T18" fmla="*/ 2 w 116"/>
                <a:gd name="T19" fmla="*/ 127 h 680"/>
                <a:gd name="T20" fmla="*/ 0 w 116"/>
                <a:gd name="T21" fmla="*/ 156 h 680"/>
                <a:gd name="T22" fmla="*/ 4 w 116"/>
                <a:gd name="T23" fmla="*/ 177 h 680"/>
                <a:gd name="T24" fmla="*/ 6 w 116"/>
                <a:gd name="T25" fmla="*/ 196 h 680"/>
                <a:gd name="T26" fmla="*/ 10 w 116"/>
                <a:gd name="T27" fmla="*/ 209 h 680"/>
                <a:gd name="T28" fmla="*/ 11 w 116"/>
                <a:gd name="T29" fmla="*/ 223 h 680"/>
                <a:gd name="T30" fmla="*/ 15 w 116"/>
                <a:gd name="T31" fmla="*/ 235 h 680"/>
                <a:gd name="T32" fmla="*/ 19 w 116"/>
                <a:gd name="T33" fmla="*/ 248 h 680"/>
                <a:gd name="T34" fmla="*/ 21 w 116"/>
                <a:gd name="T35" fmla="*/ 259 h 680"/>
                <a:gd name="T36" fmla="*/ 25 w 116"/>
                <a:gd name="T37" fmla="*/ 271 h 680"/>
                <a:gd name="T38" fmla="*/ 27 w 116"/>
                <a:gd name="T39" fmla="*/ 286 h 680"/>
                <a:gd name="T40" fmla="*/ 31 w 116"/>
                <a:gd name="T41" fmla="*/ 298 h 680"/>
                <a:gd name="T42" fmla="*/ 33 w 116"/>
                <a:gd name="T43" fmla="*/ 315 h 680"/>
                <a:gd name="T44" fmla="*/ 37 w 116"/>
                <a:gd name="T45" fmla="*/ 325 h 680"/>
                <a:gd name="T46" fmla="*/ 39 w 116"/>
                <a:gd name="T47" fmla="*/ 336 h 680"/>
                <a:gd name="T48" fmla="*/ 42 w 116"/>
                <a:gd name="T49" fmla="*/ 344 h 680"/>
                <a:gd name="T50" fmla="*/ 44 w 116"/>
                <a:gd name="T51" fmla="*/ 355 h 680"/>
                <a:gd name="T52" fmla="*/ 48 w 116"/>
                <a:gd name="T53" fmla="*/ 365 h 680"/>
                <a:gd name="T54" fmla="*/ 52 w 116"/>
                <a:gd name="T55" fmla="*/ 375 h 680"/>
                <a:gd name="T56" fmla="*/ 56 w 116"/>
                <a:gd name="T57" fmla="*/ 384 h 680"/>
                <a:gd name="T58" fmla="*/ 60 w 116"/>
                <a:gd name="T59" fmla="*/ 394 h 680"/>
                <a:gd name="T60" fmla="*/ 66 w 116"/>
                <a:gd name="T61" fmla="*/ 401 h 680"/>
                <a:gd name="T62" fmla="*/ 70 w 116"/>
                <a:gd name="T63" fmla="*/ 411 h 680"/>
                <a:gd name="T64" fmla="*/ 73 w 116"/>
                <a:gd name="T65" fmla="*/ 423 h 680"/>
                <a:gd name="T66" fmla="*/ 79 w 116"/>
                <a:gd name="T67" fmla="*/ 432 h 680"/>
                <a:gd name="T68" fmla="*/ 83 w 116"/>
                <a:gd name="T69" fmla="*/ 444 h 680"/>
                <a:gd name="T70" fmla="*/ 87 w 116"/>
                <a:gd name="T71" fmla="*/ 457 h 680"/>
                <a:gd name="T72" fmla="*/ 91 w 116"/>
                <a:gd name="T73" fmla="*/ 471 h 680"/>
                <a:gd name="T74" fmla="*/ 95 w 116"/>
                <a:gd name="T75" fmla="*/ 486 h 680"/>
                <a:gd name="T76" fmla="*/ 99 w 116"/>
                <a:gd name="T77" fmla="*/ 501 h 680"/>
                <a:gd name="T78" fmla="*/ 100 w 116"/>
                <a:gd name="T79" fmla="*/ 524 h 680"/>
                <a:gd name="T80" fmla="*/ 104 w 116"/>
                <a:gd name="T81" fmla="*/ 542 h 680"/>
                <a:gd name="T82" fmla="*/ 106 w 116"/>
                <a:gd name="T83" fmla="*/ 567 h 680"/>
                <a:gd name="T84" fmla="*/ 110 w 116"/>
                <a:gd name="T85" fmla="*/ 594 h 680"/>
                <a:gd name="T86" fmla="*/ 112 w 116"/>
                <a:gd name="T87" fmla="*/ 628 h 680"/>
                <a:gd name="T88" fmla="*/ 116 w 116"/>
                <a:gd name="T89" fmla="*/ 665 h 6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6"/>
                <a:gd name="T136" fmla="*/ 0 h 680"/>
                <a:gd name="T137" fmla="*/ 116 w 116"/>
                <a:gd name="T138" fmla="*/ 680 h 6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6" h="680">
                  <a:moveTo>
                    <a:pt x="48" y="0"/>
                  </a:moveTo>
                  <a:lnTo>
                    <a:pt x="46" y="4"/>
                  </a:lnTo>
                  <a:lnTo>
                    <a:pt x="42" y="8"/>
                  </a:lnTo>
                  <a:lnTo>
                    <a:pt x="41" y="14"/>
                  </a:lnTo>
                  <a:lnTo>
                    <a:pt x="39" y="17"/>
                  </a:lnTo>
                  <a:lnTo>
                    <a:pt x="37" y="21"/>
                  </a:lnTo>
                  <a:lnTo>
                    <a:pt x="35" y="25"/>
                  </a:lnTo>
                  <a:lnTo>
                    <a:pt x="33" y="29"/>
                  </a:lnTo>
                  <a:lnTo>
                    <a:pt x="31" y="33"/>
                  </a:lnTo>
                  <a:lnTo>
                    <a:pt x="29" y="38"/>
                  </a:lnTo>
                  <a:lnTo>
                    <a:pt x="27" y="42"/>
                  </a:lnTo>
                  <a:lnTo>
                    <a:pt x="25" y="46"/>
                  </a:lnTo>
                  <a:lnTo>
                    <a:pt x="23" y="50"/>
                  </a:lnTo>
                  <a:lnTo>
                    <a:pt x="21" y="54"/>
                  </a:lnTo>
                  <a:lnTo>
                    <a:pt x="19" y="60"/>
                  </a:lnTo>
                  <a:lnTo>
                    <a:pt x="17" y="63"/>
                  </a:lnTo>
                  <a:lnTo>
                    <a:pt x="17" y="67"/>
                  </a:lnTo>
                  <a:lnTo>
                    <a:pt x="15" y="71"/>
                  </a:lnTo>
                  <a:lnTo>
                    <a:pt x="13" y="75"/>
                  </a:lnTo>
                  <a:lnTo>
                    <a:pt x="11" y="79"/>
                  </a:lnTo>
                  <a:lnTo>
                    <a:pt x="11" y="84"/>
                  </a:lnTo>
                  <a:lnTo>
                    <a:pt x="10" y="88"/>
                  </a:lnTo>
                  <a:lnTo>
                    <a:pt x="10" y="92"/>
                  </a:lnTo>
                  <a:lnTo>
                    <a:pt x="8" y="96"/>
                  </a:lnTo>
                  <a:lnTo>
                    <a:pt x="8" y="100"/>
                  </a:lnTo>
                  <a:lnTo>
                    <a:pt x="6" y="106"/>
                  </a:lnTo>
                  <a:lnTo>
                    <a:pt x="6" y="110"/>
                  </a:lnTo>
                  <a:lnTo>
                    <a:pt x="4" y="113"/>
                  </a:lnTo>
                  <a:lnTo>
                    <a:pt x="4" y="121"/>
                  </a:lnTo>
                  <a:lnTo>
                    <a:pt x="2" y="127"/>
                  </a:lnTo>
                  <a:lnTo>
                    <a:pt x="2" y="134"/>
                  </a:lnTo>
                  <a:lnTo>
                    <a:pt x="0" y="138"/>
                  </a:lnTo>
                  <a:lnTo>
                    <a:pt x="0" y="156"/>
                  </a:lnTo>
                  <a:lnTo>
                    <a:pt x="2" y="159"/>
                  </a:lnTo>
                  <a:lnTo>
                    <a:pt x="2" y="173"/>
                  </a:lnTo>
                  <a:lnTo>
                    <a:pt x="4" y="177"/>
                  </a:lnTo>
                  <a:lnTo>
                    <a:pt x="4" y="187"/>
                  </a:lnTo>
                  <a:lnTo>
                    <a:pt x="6" y="190"/>
                  </a:lnTo>
                  <a:lnTo>
                    <a:pt x="6" y="196"/>
                  </a:lnTo>
                  <a:lnTo>
                    <a:pt x="8" y="200"/>
                  </a:lnTo>
                  <a:lnTo>
                    <a:pt x="8" y="204"/>
                  </a:lnTo>
                  <a:lnTo>
                    <a:pt x="10" y="209"/>
                  </a:lnTo>
                  <a:lnTo>
                    <a:pt x="10" y="213"/>
                  </a:lnTo>
                  <a:lnTo>
                    <a:pt x="11" y="217"/>
                  </a:lnTo>
                  <a:lnTo>
                    <a:pt x="11" y="223"/>
                  </a:lnTo>
                  <a:lnTo>
                    <a:pt x="13" y="227"/>
                  </a:lnTo>
                  <a:lnTo>
                    <a:pt x="15" y="231"/>
                  </a:lnTo>
                  <a:lnTo>
                    <a:pt x="15" y="235"/>
                  </a:lnTo>
                  <a:lnTo>
                    <a:pt x="17" y="238"/>
                  </a:lnTo>
                  <a:lnTo>
                    <a:pt x="17" y="242"/>
                  </a:lnTo>
                  <a:lnTo>
                    <a:pt x="19" y="248"/>
                  </a:lnTo>
                  <a:lnTo>
                    <a:pt x="19" y="252"/>
                  </a:lnTo>
                  <a:lnTo>
                    <a:pt x="21" y="255"/>
                  </a:lnTo>
                  <a:lnTo>
                    <a:pt x="21" y="259"/>
                  </a:lnTo>
                  <a:lnTo>
                    <a:pt x="23" y="263"/>
                  </a:lnTo>
                  <a:lnTo>
                    <a:pt x="23" y="267"/>
                  </a:lnTo>
                  <a:lnTo>
                    <a:pt x="25" y="271"/>
                  </a:lnTo>
                  <a:lnTo>
                    <a:pt x="25" y="277"/>
                  </a:lnTo>
                  <a:lnTo>
                    <a:pt x="27" y="281"/>
                  </a:lnTo>
                  <a:lnTo>
                    <a:pt x="27" y="286"/>
                  </a:lnTo>
                  <a:lnTo>
                    <a:pt x="29" y="290"/>
                  </a:lnTo>
                  <a:lnTo>
                    <a:pt x="29" y="296"/>
                  </a:lnTo>
                  <a:lnTo>
                    <a:pt x="31" y="298"/>
                  </a:lnTo>
                  <a:lnTo>
                    <a:pt x="31" y="303"/>
                  </a:lnTo>
                  <a:lnTo>
                    <a:pt x="33" y="307"/>
                  </a:lnTo>
                  <a:lnTo>
                    <a:pt x="33" y="315"/>
                  </a:lnTo>
                  <a:lnTo>
                    <a:pt x="35" y="317"/>
                  </a:lnTo>
                  <a:lnTo>
                    <a:pt x="35" y="323"/>
                  </a:lnTo>
                  <a:lnTo>
                    <a:pt x="37" y="325"/>
                  </a:lnTo>
                  <a:lnTo>
                    <a:pt x="37" y="329"/>
                  </a:lnTo>
                  <a:lnTo>
                    <a:pt x="39" y="331"/>
                  </a:lnTo>
                  <a:lnTo>
                    <a:pt x="39" y="336"/>
                  </a:lnTo>
                  <a:lnTo>
                    <a:pt x="41" y="338"/>
                  </a:lnTo>
                  <a:lnTo>
                    <a:pt x="41" y="342"/>
                  </a:lnTo>
                  <a:lnTo>
                    <a:pt x="42" y="344"/>
                  </a:lnTo>
                  <a:lnTo>
                    <a:pt x="42" y="350"/>
                  </a:lnTo>
                  <a:lnTo>
                    <a:pt x="44" y="353"/>
                  </a:lnTo>
                  <a:lnTo>
                    <a:pt x="44" y="355"/>
                  </a:lnTo>
                  <a:lnTo>
                    <a:pt x="46" y="359"/>
                  </a:lnTo>
                  <a:lnTo>
                    <a:pt x="48" y="363"/>
                  </a:lnTo>
                  <a:lnTo>
                    <a:pt x="48" y="365"/>
                  </a:lnTo>
                  <a:lnTo>
                    <a:pt x="50" y="369"/>
                  </a:lnTo>
                  <a:lnTo>
                    <a:pt x="50" y="371"/>
                  </a:lnTo>
                  <a:lnTo>
                    <a:pt x="52" y="375"/>
                  </a:lnTo>
                  <a:lnTo>
                    <a:pt x="54" y="378"/>
                  </a:lnTo>
                  <a:lnTo>
                    <a:pt x="54" y="380"/>
                  </a:lnTo>
                  <a:lnTo>
                    <a:pt x="56" y="384"/>
                  </a:lnTo>
                  <a:lnTo>
                    <a:pt x="58" y="386"/>
                  </a:lnTo>
                  <a:lnTo>
                    <a:pt x="58" y="390"/>
                  </a:lnTo>
                  <a:lnTo>
                    <a:pt x="60" y="394"/>
                  </a:lnTo>
                  <a:lnTo>
                    <a:pt x="62" y="396"/>
                  </a:lnTo>
                  <a:lnTo>
                    <a:pt x="64" y="399"/>
                  </a:lnTo>
                  <a:lnTo>
                    <a:pt x="66" y="401"/>
                  </a:lnTo>
                  <a:lnTo>
                    <a:pt x="66" y="405"/>
                  </a:lnTo>
                  <a:lnTo>
                    <a:pt x="68" y="409"/>
                  </a:lnTo>
                  <a:lnTo>
                    <a:pt x="70" y="411"/>
                  </a:lnTo>
                  <a:lnTo>
                    <a:pt x="71" y="415"/>
                  </a:lnTo>
                  <a:lnTo>
                    <a:pt x="73" y="419"/>
                  </a:lnTo>
                  <a:lnTo>
                    <a:pt x="73" y="423"/>
                  </a:lnTo>
                  <a:lnTo>
                    <a:pt x="75" y="425"/>
                  </a:lnTo>
                  <a:lnTo>
                    <a:pt x="77" y="428"/>
                  </a:lnTo>
                  <a:lnTo>
                    <a:pt x="79" y="432"/>
                  </a:lnTo>
                  <a:lnTo>
                    <a:pt x="81" y="436"/>
                  </a:lnTo>
                  <a:lnTo>
                    <a:pt x="81" y="440"/>
                  </a:lnTo>
                  <a:lnTo>
                    <a:pt x="83" y="444"/>
                  </a:lnTo>
                  <a:lnTo>
                    <a:pt x="85" y="447"/>
                  </a:lnTo>
                  <a:lnTo>
                    <a:pt x="85" y="453"/>
                  </a:lnTo>
                  <a:lnTo>
                    <a:pt x="87" y="457"/>
                  </a:lnTo>
                  <a:lnTo>
                    <a:pt x="89" y="461"/>
                  </a:lnTo>
                  <a:lnTo>
                    <a:pt x="89" y="467"/>
                  </a:lnTo>
                  <a:lnTo>
                    <a:pt x="91" y="471"/>
                  </a:lnTo>
                  <a:lnTo>
                    <a:pt x="93" y="476"/>
                  </a:lnTo>
                  <a:lnTo>
                    <a:pt x="95" y="482"/>
                  </a:lnTo>
                  <a:lnTo>
                    <a:pt x="95" y="486"/>
                  </a:lnTo>
                  <a:lnTo>
                    <a:pt x="97" y="492"/>
                  </a:lnTo>
                  <a:lnTo>
                    <a:pt x="97" y="497"/>
                  </a:lnTo>
                  <a:lnTo>
                    <a:pt x="99" y="501"/>
                  </a:lnTo>
                  <a:lnTo>
                    <a:pt x="99" y="507"/>
                  </a:lnTo>
                  <a:lnTo>
                    <a:pt x="100" y="513"/>
                  </a:lnTo>
                  <a:lnTo>
                    <a:pt x="100" y="524"/>
                  </a:lnTo>
                  <a:lnTo>
                    <a:pt x="102" y="530"/>
                  </a:lnTo>
                  <a:lnTo>
                    <a:pt x="102" y="536"/>
                  </a:lnTo>
                  <a:lnTo>
                    <a:pt x="104" y="542"/>
                  </a:lnTo>
                  <a:lnTo>
                    <a:pt x="104" y="548"/>
                  </a:lnTo>
                  <a:lnTo>
                    <a:pt x="106" y="555"/>
                  </a:lnTo>
                  <a:lnTo>
                    <a:pt x="106" y="567"/>
                  </a:lnTo>
                  <a:lnTo>
                    <a:pt x="108" y="572"/>
                  </a:lnTo>
                  <a:lnTo>
                    <a:pt x="108" y="586"/>
                  </a:lnTo>
                  <a:lnTo>
                    <a:pt x="110" y="594"/>
                  </a:lnTo>
                  <a:lnTo>
                    <a:pt x="110" y="607"/>
                  </a:lnTo>
                  <a:lnTo>
                    <a:pt x="112" y="613"/>
                  </a:lnTo>
                  <a:lnTo>
                    <a:pt x="112" y="628"/>
                  </a:lnTo>
                  <a:lnTo>
                    <a:pt x="114" y="636"/>
                  </a:lnTo>
                  <a:lnTo>
                    <a:pt x="114" y="657"/>
                  </a:lnTo>
                  <a:lnTo>
                    <a:pt x="116" y="665"/>
                  </a:lnTo>
                  <a:lnTo>
                    <a:pt x="116" y="68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14" name="Freeform 97"/>
            <p:cNvSpPr>
              <a:spLocks/>
            </p:cNvSpPr>
            <p:nvPr/>
          </p:nvSpPr>
          <p:spPr bwMode="auto">
            <a:xfrm>
              <a:off x="1946" y="1710"/>
              <a:ext cx="87" cy="24"/>
            </a:xfrm>
            <a:custGeom>
              <a:avLst/>
              <a:gdLst>
                <a:gd name="T0" fmla="*/ 87 w 87"/>
                <a:gd name="T1" fmla="*/ 24 h 24"/>
                <a:gd name="T2" fmla="*/ 45 w 87"/>
                <a:gd name="T3" fmla="*/ 13 h 24"/>
                <a:gd name="T4" fmla="*/ 21 w 87"/>
                <a:gd name="T5" fmla="*/ 5 h 24"/>
                <a:gd name="T6" fmla="*/ 0 w 87"/>
                <a:gd name="T7" fmla="*/ 0 h 24"/>
                <a:gd name="T8" fmla="*/ 0 60000 65536"/>
                <a:gd name="T9" fmla="*/ 0 60000 65536"/>
                <a:gd name="T10" fmla="*/ 0 60000 65536"/>
                <a:gd name="T11" fmla="*/ 0 60000 65536"/>
                <a:gd name="T12" fmla="*/ 0 w 87"/>
                <a:gd name="T13" fmla="*/ 0 h 24"/>
                <a:gd name="T14" fmla="*/ 87 w 87"/>
                <a:gd name="T15" fmla="*/ 24 h 24"/>
              </a:gdLst>
              <a:ahLst/>
              <a:cxnLst>
                <a:cxn ang="T8">
                  <a:pos x="T0" y="T1"/>
                </a:cxn>
                <a:cxn ang="T9">
                  <a:pos x="T2" y="T3"/>
                </a:cxn>
                <a:cxn ang="T10">
                  <a:pos x="T4" y="T5"/>
                </a:cxn>
                <a:cxn ang="T11">
                  <a:pos x="T6" y="T7"/>
                </a:cxn>
              </a:cxnLst>
              <a:rect l="T12" t="T13" r="T14" b="T15"/>
              <a:pathLst>
                <a:path w="87" h="24">
                  <a:moveTo>
                    <a:pt x="87" y="24"/>
                  </a:moveTo>
                  <a:lnTo>
                    <a:pt x="45" y="13"/>
                  </a:lnTo>
                  <a:lnTo>
                    <a:pt x="21" y="5"/>
                  </a:lnTo>
                  <a:lnTo>
                    <a:pt x="0"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15" name="Freeform 98"/>
            <p:cNvSpPr>
              <a:spLocks/>
            </p:cNvSpPr>
            <p:nvPr/>
          </p:nvSpPr>
          <p:spPr bwMode="auto">
            <a:xfrm>
              <a:off x="1926" y="1694"/>
              <a:ext cx="38" cy="39"/>
            </a:xfrm>
            <a:custGeom>
              <a:avLst/>
              <a:gdLst>
                <a:gd name="T0" fmla="*/ 0 w 38"/>
                <a:gd name="T1" fmla="*/ 10 h 39"/>
                <a:gd name="T2" fmla="*/ 27 w 38"/>
                <a:gd name="T3" fmla="*/ 39 h 39"/>
                <a:gd name="T4" fmla="*/ 38 w 38"/>
                <a:gd name="T5" fmla="*/ 0 h 39"/>
                <a:gd name="T6" fmla="*/ 0 w 38"/>
                <a:gd name="T7" fmla="*/ 10 h 39"/>
                <a:gd name="T8" fmla="*/ 0 60000 65536"/>
                <a:gd name="T9" fmla="*/ 0 60000 65536"/>
                <a:gd name="T10" fmla="*/ 0 60000 65536"/>
                <a:gd name="T11" fmla="*/ 0 60000 65536"/>
                <a:gd name="T12" fmla="*/ 0 w 38"/>
                <a:gd name="T13" fmla="*/ 0 h 39"/>
                <a:gd name="T14" fmla="*/ 38 w 38"/>
                <a:gd name="T15" fmla="*/ 39 h 39"/>
              </a:gdLst>
              <a:ahLst/>
              <a:cxnLst>
                <a:cxn ang="T8">
                  <a:pos x="T0" y="T1"/>
                </a:cxn>
                <a:cxn ang="T9">
                  <a:pos x="T2" y="T3"/>
                </a:cxn>
                <a:cxn ang="T10">
                  <a:pos x="T4" y="T5"/>
                </a:cxn>
                <a:cxn ang="T11">
                  <a:pos x="T6" y="T7"/>
                </a:cxn>
              </a:cxnLst>
              <a:rect l="T12" t="T13" r="T14" b="T15"/>
              <a:pathLst>
                <a:path w="38" h="39">
                  <a:moveTo>
                    <a:pt x="0" y="10"/>
                  </a:moveTo>
                  <a:lnTo>
                    <a:pt x="27" y="39"/>
                  </a:lnTo>
                  <a:lnTo>
                    <a:pt x="38" y="0"/>
                  </a:lnTo>
                  <a:lnTo>
                    <a:pt x="0" y="10"/>
                  </a:lnTo>
                  <a:close/>
                </a:path>
              </a:pathLst>
            </a:custGeom>
            <a:solidFill>
              <a:srgbClr val="000000"/>
            </a:solidFill>
            <a:ln w="1588">
              <a:solidFill>
                <a:srgbClr val="000000"/>
              </a:solidFill>
              <a:round/>
              <a:headEnd/>
              <a:tailEnd/>
            </a:ln>
          </p:spPr>
          <p:txBody>
            <a:bodyPr/>
            <a:lstStyle/>
            <a:p>
              <a:endParaRPr lang="en-US"/>
            </a:p>
          </p:txBody>
        </p:sp>
        <p:sp>
          <p:nvSpPr>
            <p:cNvPr id="51416" name="Freeform 99"/>
            <p:cNvSpPr>
              <a:spLocks/>
            </p:cNvSpPr>
            <p:nvPr/>
          </p:nvSpPr>
          <p:spPr bwMode="auto">
            <a:xfrm>
              <a:off x="1946" y="1848"/>
              <a:ext cx="89" cy="11"/>
            </a:xfrm>
            <a:custGeom>
              <a:avLst/>
              <a:gdLst>
                <a:gd name="T0" fmla="*/ 89 w 89"/>
                <a:gd name="T1" fmla="*/ 0 h 11"/>
                <a:gd name="T2" fmla="*/ 45 w 89"/>
                <a:gd name="T3" fmla="*/ 5 h 11"/>
                <a:gd name="T4" fmla="*/ 21 w 89"/>
                <a:gd name="T5" fmla="*/ 9 h 11"/>
                <a:gd name="T6" fmla="*/ 0 w 89"/>
                <a:gd name="T7" fmla="*/ 11 h 11"/>
                <a:gd name="T8" fmla="*/ 0 60000 65536"/>
                <a:gd name="T9" fmla="*/ 0 60000 65536"/>
                <a:gd name="T10" fmla="*/ 0 60000 65536"/>
                <a:gd name="T11" fmla="*/ 0 60000 65536"/>
                <a:gd name="T12" fmla="*/ 0 w 89"/>
                <a:gd name="T13" fmla="*/ 0 h 11"/>
                <a:gd name="T14" fmla="*/ 89 w 89"/>
                <a:gd name="T15" fmla="*/ 11 h 11"/>
              </a:gdLst>
              <a:ahLst/>
              <a:cxnLst>
                <a:cxn ang="T8">
                  <a:pos x="T0" y="T1"/>
                </a:cxn>
                <a:cxn ang="T9">
                  <a:pos x="T2" y="T3"/>
                </a:cxn>
                <a:cxn ang="T10">
                  <a:pos x="T4" y="T5"/>
                </a:cxn>
                <a:cxn ang="T11">
                  <a:pos x="T6" y="T7"/>
                </a:cxn>
              </a:cxnLst>
              <a:rect l="T12" t="T13" r="T14" b="T15"/>
              <a:pathLst>
                <a:path w="89" h="11">
                  <a:moveTo>
                    <a:pt x="89" y="0"/>
                  </a:moveTo>
                  <a:lnTo>
                    <a:pt x="45" y="5"/>
                  </a:lnTo>
                  <a:lnTo>
                    <a:pt x="21" y="9"/>
                  </a:lnTo>
                  <a:lnTo>
                    <a:pt x="0" y="1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17" name="Freeform 100"/>
            <p:cNvSpPr>
              <a:spLocks/>
            </p:cNvSpPr>
            <p:nvPr/>
          </p:nvSpPr>
          <p:spPr bwMode="auto">
            <a:xfrm>
              <a:off x="1924" y="1838"/>
              <a:ext cx="36" cy="40"/>
            </a:xfrm>
            <a:custGeom>
              <a:avLst/>
              <a:gdLst>
                <a:gd name="T0" fmla="*/ 0 w 36"/>
                <a:gd name="T1" fmla="*/ 25 h 40"/>
                <a:gd name="T2" fmla="*/ 36 w 36"/>
                <a:gd name="T3" fmla="*/ 40 h 40"/>
                <a:gd name="T4" fmla="*/ 30 w 36"/>
                <a:gd name="T5" fmla="*/ 0 h 40"/>
                <a:gd name="T6" fmla="*/ 0 w 36"/>
                <a:gd name="T7" fmla="*/ 25 h 40"/>
                <a:gd name="T8" fmla="*/ 0 60000 65536"/>
                <a:gd name="T9" fmla="*/ 0 60000 65536"/>
                <a:gd name="T10" fmla="*/ 0 60000 65536"/>
                <a:gd name="T11" fmla="*/ 0 60000 65536"/>
                <a:gd name="T12" fmla="*/ 0 w 36"/>
                <a:gd name="T13" fmla="*/ 0 h 40"/>
                <a:gd name="T14" fmla="*/ 36 w 36"/>
                <a:gd name="T15" fmla="*/ 40 h 40"/>
              </a:gdLst>
              <a:ahLst/>
              <a:cxnLst>
                <a:cxn ang="T8">
                  <a:pos x="T0" y="T1"/>
                </a:cxn>
                <a:cxn ang="T9">
                  <a:pos x="T2" y="T3"/>
                </a:cxn>
                <a:cxn ang="T10">
                  <a:pos x="T4" y="T5"/>
                </a:cxn>
                <a:cxn ang="T11">
                  <a:pos x="T6" y="T7"/>
                </a:cxn>
              </a:cxnLst>
              <a:rect l="T12" t="T13" r="T14" b="T15"/>
              <a:pathLst>
                <a:path w="36" h="40">
                  <a:moveTo>
                    <a:pt x="0" y="25"/>
                  </a:moveTo>
                  <a:lnTo>
                    <a:pt x="36" y="40"/>
                  </a:lnTo>
                  <a:lnTo>
                    <a:pt x="30" y="0"/>
                  </a:lnTo>
                  <a:lnTo>
                    <a:pt x="0" y="25"/>
                  </a:lnTo>
                  <a:close/>
                </a:path>
              </a:pathLst>
            </a:custGeom>
            <a:solidFill>
              <a:srgbClr val="000000"/>
            </a:solidFill>
            <a:ln w="1588">
              <a:solidFill>
                <a:srgbClr val="000000"/>
              </a:solidFill>
              <a:round/>
              <a:headEnd/>
              <a:tailEnd/>
            </a:ln>
          </p:spPr>
          <p:txBody>
            <a:bodyPr/>
            <a:lstStyle/>
            <a:p>
              <a:endParaRPr lang="en-US"/>
            </a:p>
          </p:txBody>
        </p:sp>
        <p:sp>
          <p:nvSpPr>
            <p:cNvPr id="51418" name="Freeform 101"/>
            <p:cNvSpPr>
              <a:spLocks/>
            </p:cNvSpPr>
            <p:nvPr/>
          </p:nvSpPr>
          <p:spPr bwMode="auto">
            <a:xfrm>
              <a:off x="1991" y="2048"/>
              <a:ext cx="88" cy="19"/>
            </a:xfrm>
            <a:custGeom>
              <a:avLst/>
              <a:gdLst>
                <a:gd name="T0" fmla="*/ 88 w 88"/>
                <a:gd name="T1" fmla="*/ 0 h 19"/>
                <a:gd name="T2" fmla="*/ 44 w 88"/>
                <a:gd name="T3" fmla="*/ 9 h 19"/>
                <a:gd name="T4" fmla="*/ 23 w 88"/>
                <a:gd name="T5" fmla="*/ 13 h 19"/>
                <a:gd name="T6" fmla="*/ 0 w 88"/>
                <a:gd name="T7" fmla="*/ 19 h 19"/>
                <a:gd name="T8" fmla="*/ 0 60000 65536"/>
                <a:gd name="T9" fmla="*/ 0 60000 65536"/>
                <a:gd name="T10" fmla="*/ 0 60000 65536"/>
                <a:gd name="T11" fmla="*/ 0 60000 65536"/>
                <a:gd name="T12" fmla="*/ 0 w 88"/>
                <a:gd name="T13" fmla="*/ 0 h 19"/>
                <a:gd name="T14" fmla="*/ 88 w 88"/>
                <a:gd name="T15" fmla="*/ 19 h 19"/>
              </a:gdLst>
              <a:ahLst/>
              <a:cxnLst>
                <a:cxn ang="T8">
                  <a:pos x="T0" y="T1"/>
                </a:cxn>
                <a:cxn ang="T9">
                  <a:pos x="T2" y="T3"/>
                </a:cxn>
                <a:cxn ang="T10">
                  <a:pos x="T4" y="T5"/>
                </a:cxn>
                <a:cxn ang="T11">
                  <a:pos x="T6" y="T7"/>
                </a:cxn>
              </a:cxnLst>
              <a:rect l="T12" t="T13" r="T14" b="T15"/>
              <a:pathLst>
                <a:path w="88" h="19">
                  <a:moveTo>
                    <a:pt x="88" y="0"/>
                  </a:moveTo>
                  <a:lnTo>
                    <a:pt x="44" y="9"/>
                  </a:lnTo>
                  <a:lnTo>
                    <a:pt x="23" y="13"/>
                  </a:lnTo>
                  <a:lnTo>
                    <a:pt x="0" y="1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19" name="Freeform 102"/>
            <p:cNvSpPr>
              <a:spLocks/>
            </p:cNvSpPr>
            <p:nvPr/>
          </p:nvSpPr>
          <p:spPr bwMode="auto">
            <a:xfrm>
              <a:off x="1970" y="2046"/>
              <a:ext cx="38" cy="38"/>
            </a:xfrm>
            <a:custGeom>
              <a:avLst/>
              <a:gdLst>
                <a:gd name="T0" fmla="*/ 0 w 38"/>
                <a:gd name="T1" fmla="*/ 27 h 38"/>
                <a:gd name="T2" fmla="*/ 38 w 38"/>
                <a:gd name="T3" fmla="*/ 38 h 38"/>
                <a:gd name="T4" fmla="*/ 28 w 38"/>
                <a:gd name="T5" fmla="*/ 0 h 38"/>
                <a:gd name="T6" fmla="*/ 0 w 38"/>
                <a:gd name="T7" fmla="*/ 27 h 38"/>
                <a:gd name="T8" fmla="*/ 0 60000 65536"/>
                <a:gd name="T9" fmla="*/ 0 60000 65536"/>
                <a:gd name="T10" fmla="*/ 0 60000 65536"/>
                <a:gd name="T11" fmla="*/ 0 60000 65536"/>
                <a:gd name="T12" fmla="*/ 0 w 38"/>
                <a:gd name="T13" fmla="*/ 0 h 38"/>
                <a:gd name="T14" fmla="*/ 38 w 38"/>
                <a:gd name="T15" fmla="*/ 38 h 38"/>
              </a:gdLst>
              <a:ahLst/>
              <a:cxnLst>
                <a:cxn ang="T8">
                  <a:pos x="T0" y="T1"/>
                </a:cxn>
                <a:cxn ang="T9">
                  <a:pos x="T2" y="T3"/>
                </a:cxn>
                <a:cxn ang="T10">
                  <a:pos x="T4" y="T5"/>
                </a:cxn>
                <a:cxn ang="T11">
                  <a:pos x="T6" y="T7"/>
                </a:cxn>
              </a:cxnLst>
              <a:rect l="T12" t="T13" r="T14" b="T15"/>
              <a:pathLst>
                <a:path w="38" h="38">
                  <a:moveTo>
                    <a:pt x="0" y="27"/>
                  </a:moveTo>
                  <a:lnTo>
                    <a:pt x="38" y="38"/>
                  </a:lnTo>
                  <a:lnTo>
                    <a:pt x="28" y="0"/>
                  </a:lnTo>
                  <a:lnTo>
                    <a:pt x="0" y="27"/>
                  </a:lnTo>
                  <a:close/>
                </a:path>
              </a:pathLst>
            </a:custGeom>
            <a:solidFill>
              <a:srgbClr val="000000"/>
            </a:solidFill>
            <a:ln w="1588">
              <a:solidFill>
                <a:srgbClr val="000000"/>
              </a:solidFill>
              <a:round/>
              <a:headEnd/>
              <a:tailEnd/>
            </a:ln>
          </p:spPr>
          <p:txBody>
            <a:bodyPr/>
            <a:lstStyle/>
            <a:p>
              <a:endParaRPr lang="en-US"/>
            </a:p>
          </p:txBody>
        </p:sp>
        <p:sp>
          <p:nvSpPr>
            <p:cNvPr id="51420" name="Freeform 103"/>
            <p:cNvSpPr>
              <a:spLocks/>
            </p:cNvSpPr>
            <p:nvPr/>
          </p:nvSpPr>
          <p:spPr bwMode="auto">
            <a:xfrm>
              <a:off x="2060" y="2228"/>
              <a:ext cx="89" cy="19"/>
            </a:xfrm>
            <a:custGeom>
              <a:avLst/>
              <a:gdLst>
                <a:gd name="T0" fmla="*/ 89 w 89"/>
                <a:gd name="T1" fmla="*/ 0 h 19"/>
                <a:gd name="T2" fmla="*/ 44 w 89"/>
                <a:gd name="T3" fmla="*/ 9 h 19"/>
                <a:gd name="T4" fmla="*/ 21 w 89"/>
                <a:gd name="T5" fmla="*/ 15 h 19"/>
                <a:gd name="T6" fmla="*/ 0 w 89"/>
                <a:gd name="T7" fmla="*/ 19 h 19"/>
                <a:gd name="T8" fmla="*/ 0 60000 65536"/>
                <a:gd name="T9" fmla="*/ 0 60000 65536"/>
                <a:gd name="T10" fmla="*/ 0 60000 65536"/>
                <a:gd name="T11" fmla="*/ 0 60000 65536"/>
                <a:gd name="T12" fmla="*/ 0 w 89"/>
                <a:gd name="T13" fmla="*/ 0 h 19"/>
                <a:gd name="T14" fmla="*/ 89 w 89"/>
                <a:gd name="T15" fmla="*/ 19 h 19"/>
              </a:gdLst>
              <a:ahLst/>
              <a:cxnLst>
                <a:cxn ang="T8">
                  <a:pos x="T0" y="T1"/>
                </a:cxn>
                <a:cxn ang="T9">
                  <a:pos x="T2" y="T3"/>
                </a:cxn>
                <a:cxn ang="T10">
                  <a:pos x="T4" y="T5"/>
                </a:cxn>
                <a:cxn ang="T11">
                  <a:pos x="T6" y="T7"/>
                </a:cxn>
              </a:cxnLst>
              <a:rect l="T12" t="T13" r="T14" b="T15"/>
              <a:pathLst>
                <a:path w="89" h="19">
                  <a:moveTo>
                    <a:pt x="89" y="0"/>
                  </a:moveTo>
                  <a:lnTo>
                    <a:pt x="44" y="9"/>
                  </a:lnTo>
                  <a:lnTo>
                    <a:pt x="21" y="15"/>
                  </a:lnTo>
                  <a:lnTo>
                    <a:pt x="0" y="19"/>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21" name="Freeform 104"/>
            <p:cNvSpPr>
              <a:spLocks/>
            </p:cNvSpPr>
            <p:nvPr/>
          </p:nvSpPr>
          <p:spPr bwMode="auto">
            <a:xfrm>
              <a:off x="2039" y="2228"/>
              <a:ext cx="38" cy="39"/>
            </a:xfrm>
            <a:custGeom>
              <a:avLst/>
              <a:gdLst>
                <a:gd name="T0" fmla="*/ 0 w 38"/>
                <a:gd name="T1" fmla="*/ 27 h 39"/>
                <a:gd name="T2" fmla="*/ 38 w 38"/>
                <a:gd name="T3" fmla="*/ 39 h 39"/>
                <a:gd name="T4" fmla="*/ 27 w 38"/>
                <a:gd name="T5" fmla="*/ 0 h 39"/>
                <a:gd name="T6" fmla="*/ 0 w 38"/>
                <a:gd name="T7" fmla="*/ 27 h 39"/>
                <a:gd name="T8" fmla="*/ 0 60000 65536"/>
                <a:gd name="T9" fmla="*/ 0 60000 65536"/>
                <a:gd name="T10" fmla="*/ 0 60000 65536"/>
                <a:gd name="T11" fmla="*/ 0 60000 65536"/>
                <a:gd name="T12" fmla="*/ 0 w 38"/>
                <a:gd name="T13" fmla="*/ 0 h 39"/>
                <a:gd name="T14" fmla="*/ 38 w 38"/>
                <a:gd name="T15" fmla="*/ 39 h 39"/>
              </a:gdLst>
              <a:ahLst/>
              <a:cxnLst>
                <a:cxn ang="T8">
                  <a:pos x="T0" y="T1"/>
                </a:cxn>
                <a:cxn ang="T9">
                  <a:pos x="T2" y="T3"/>
                </a:cxn>
                <a:cxn ang="T10">
                  <a:pos x="T4" y="T5"/>
                </a:cxn>
                <a:cxn ang="T11">
                  <a:pos x="T6" y="T7"/>
                </a:cxn>
              </a:cxnLst>
              <a:rect l="T12" t="T13" r="T14" b="T15"/>
              <a:pathLst>
                <a:path w="38" h="39">
                  <a:moveTo>
                    <a:pt x="0" y="27"/>
                  </a:moveTo>
                  <a:lnTo>
                    <a:pt x="38" y="39"/>
                  </a:lnTo>
                  <a:lnTo>
                    <a:pt x="27" y="0"/>
                  </a:lnTo>
                  <a:lnTo>
                    <a:pt x="0" y="27"/>
                  </a:lnTo>
                  <a:close/>
                </a:path>
              </a:pathLst>
            </a:custGeom>
            <a:solidFill>
              <a:srgbClr val="000000"/>
            </a:solidFill>
            <a:ln w="1588">
              <a:solidFill>
                <a:srgbClr val="000000"/>
              </a:solidFill>
              <a:round/>
              <a:headEnd/>
              <a:tailEnd/>
            </a:ln>
          </p:spPr>
          <p:txBody>
            <a:bodyPr/>
            <a:lstStyle/>
            <a:p>
              <a:endParaRPr lang="en-US"/>
            </a:p>
          </p:txBody>
        </p:sp>
        <p:sp>
          <p:nvSpPr>
            <p:cNvPr id="51422" name="Line 105"/>
            <p:cNvSpPr>
              <a:spLocks noChangeShapeType="1"/>
            </p:cNvSpPr>
            <p:nvPr/>
          </p:nvSpPr>
          <p:spPr bwMode="auto">
            <a:xfrm>
              <a:off x="1424" y="169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23" name="Rectangle 106"/>
            <p:cNvSpPr>
              <a:spLocks noChangeArrowheads="1"/>
            </p:cNvSpPr>
            <p:nvPr/>
          </p:nvSpPr>
          <p:spPr bwMode="auto">
            <a:xfrm>
              <a:off x="1695" y="167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24" name="Line 107"/>
            <p:cNvSpPr>
              <a:spLocks noChangeShapeType="1"/>
            </p:cNvSpPr>
            <p:nvPr/>
          </p:nvSpPr>
          <p:spPr bwMode="auto">
            <a:xfrm>
              <a:off x="1424" y="174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25" name="Rectangle 108"/>
            <p:cNvSpPr>
              <a:spLocks noChangeArrowheads="1"/>
            </p:cNvSpPr>
            <p:nvPr/>
          </p:nvSpPr>
          <p:spPr bwMode="auto">
            <a:xfrm>
              <a:off x="1695" y="1719"/>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26" name="Line 109"/>
            <p:cNvSpPr>
              <a:spLocks noChangeShapeType="1"/>
            </p:cNvSpPr>
            <p:nvPr/>
          </p:nvSpPr>
          <p:spPr bwMode="auto">
            <a:xfrm>
              <a:off x="1424" y="178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27" name="Rectangle 110"/>
            <p:cNvSpPr>
              <a:spLocks noChangeArrowheads="1"/>
            </p:cNvSpPr>
            <p:nvPr/>
          </p:nvSpPr>
          <p:spPr bwMode="auto">
            <a:xfrm>
              <a:off x="1695" y="1765"/>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28" name="Line 111"/>
            <p:cNvSpPr>
              <a:spLocks noChangeShapeType="1"/>
            </p:cNvSpPr>
            <p:nvPr/>
          </p:nvSpPr>
          <p:spPr bwMode="auto">
            <a:xfrm>
              <a:off x="1424" y="183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29" name="Rectangle 112"/>
            <p:cNvSpPr>
              <a:spLocks noChangeArrowheads="1"/>
            </p:cNvSpPr>
            <p:nvPr/>
          </p:nvSpPr>
          <p:spPr bwMode="auto">
            <a:xfrm>
              <a:off x="1695" y="181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30" name="Line 113"/>
            <p:cNvSpPr>
              <a:spLocks noChangeShapeType="1"/>
            </p:cNvSpPr>
            <p:nvPr/>
          </p:nvSpPr>
          <p:spPr bwMode="auto">
            <a:xfrm>
              <a:off x="1424" y="187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31" name="Rectangle 114"/>
            <p:cNvSpPr>
              <a:spLocks noChangeArrowheads="1"/>
            </p:cNvSpPr>
            <p:nvPr/>
          </p:nvSpPr>
          <p:spPr bwMode="auto">
            <a:xfrm>
              <a:off x="1695" y="185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32" name="Line 115"/>
            <p:cNvSpPr>
              <a:spLocks noChangeShapeType="1"/>
            </p:cNvSpPr>
            <p:nvPr/>
          </p:nvSpPr>
          <p:spPr bwMode="auto">
            <a:xfrm>
              <a:off x="1424" y="192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33" name="Rectangle 116"/>
            <p:cNvSpPr>
              <a:spLocks noChangeArrowheads="1"/>
            </p:cNvSpPr>
            <p:nvPr/>
          </p:nvSpPr>
          <p:spPr bwMode="auto">
            <a:xfrm>
              <a:off x="1695" y="190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34" name="Line 117"/>
            <p:cNvSpPr>
              <a:spLocks noChangeShapeType="1"/>
            </p:cNvSpPr>
            <p:nvPr/>
          </p:nvSpPr>
          <p:spPr bwMode="auto">
            <a:xfrm>
              <a:off x="1424" y="196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35" name="Rectangle 118"/>
            <p:cNvSpPr>
              <a:spLocks noChangeArrowheads="1"/>
            </p:cNvSpPr>
            <p:nvPr/>
          </p:nvSpPr>
          <p:spPr bwMode="auto">
            <a:xfrm>
              <a:off x="1695" y="1946"/>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36" name="Line 119"/>
            <p:cNvSpPr>
              <a:spLocks noChangeShapeType="1"/>
            </p:cNvSpPr>
            <p:nvPr/>
          </p:nvSpPr>
          <p:spPr bwMode="auto">
            <a:xfrm>
              <a:off x="1424" y="201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37" name="Rectangle 120"/>
            <p:cNvSpPr>
              <a:spLocks noChangeArrowheads="1"/>
            </p:cNvSpPr>
            <p:nvPr/>
          </p:nvSpPr>
          <p:spPr bwMode="auto">
            <a:xfrm>
              <a:off x="1695" y="1992"/>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38" name="Line 121"/>
            <p:cNvSpPr>
              <a:spLocks noChangeShapeType="1"/>
            </p:cNvSpPr>
            <p:nvPr/>
          </p:nvSpPr>
          <p:spPr bwMode="auto">
            <a:xfrm>
              <a:off x="1424" y="201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39" name="Rectangle 122"/>
            <p:cNvSpPr>
              <a:spLocks noChangeArrowheads="1"/>
            </p:cNvSpPr>
            <p:nvPr/>
          </p:nvSpPr>
          <p:spPr bwMode="auto">
            <a:xfrm>
              <a:off x="1695" y="1992"/>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40" name="Line 123"/>
            <p:cNvSpPr>
              <a:spLocks noChangeShapeType="1"/>
            </p:cNvSpPr>
            <p:nvPr/>
          </p:nvSpPr>
          <p:spPr bwMode="auto">
            <a:xfrm>
              <a:off x="1424" y="205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41" name="Rectangle 124"/>
            <p:cNvSpPr>
              <a:spLocks noChangeArrowheads="1"/>
            </p:cNvSpPr>
            <p:nvPr/>
          </p:nvSpPr>
          <p:spPr bwMode="auto">
            <a:xfrm>
              <a:off x="1695" y="2036"/>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42" name="Line 125"/>
            <p:cNvSpPr>
              <a:spLocks noChangeShapeType="1"/>
            </p:cNvSpPr>
            <p:nvPr/>
          </p:nvSpPr>
          <p:spPr bwMode="auto">
            <a:xfrm>
              <a:off x="1424" y="210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43" name="Rectangle 126"/>
            <p:cNvSpPr>
              <a:spLocks noChangeArrowheads="1"/>
            </p:cNvSpPr>
            <p:nvPr/>
          </p:nvSpPr>
          <p:spPr bwMode="auto">
            <a:xfrm>
              <a:off x="1695" y="2082"/>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44" name="Line 127"/>
            <p:cNvSpPr>
              <a:spLocks noChangeShapeType="1"/>
            </p:cNvSpPr>
            <p:nvPr/>
          </p:nvSpPr>
          <p:spPr bwMode="auto">
            <a:xfrm>
              <a:off x="1424" y="214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45" name="Rectangle 128"/>
            <p:cNvSpPr>
              <a:spLocks noChangeArrowheads="1"/>
            </p:cNvSpPr>
            <p:nvPr/>
          </p:nvSpPr>
          <p:spPr bwMode="auto">
            <a:xfrm>
              <a:off x="1695" y="2128"/>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46" name="Line 129"/>
            <p:cNvSpPr>
              <a:spLocks noChangeShapeType="1"/>
            </p:cNvSpPr>
            <p:nvPr/>
          </p:nvSpPr>
          <p:spPr bwMode="auto">
            <a:xfrm>
              <a:off x="1424" y="219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47" name="Rectangle 130"/>
            <p:cNvSpPr>
              <a:spLocks noChangeArrowheads="1"/>
            </p:cNvSpPr>
            <p:nvPr/>
          </p:nvSpPr>
          <p:spPr bwMode="auto">
            <a:xfrm>
              <a:off x="1695" y="217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48" name="Line 131"/>
            <p:cNvSpPr>
              <a:spLocks noChangeShapeType="1"/>
            </p:cNvSpPr>
            <p:nvPr/>
          </p:nvSpPr>
          <p:spPr bwMode="auto">
            <a:xfrm>
              <a:off x="1424" y="2241"/>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49" name="Rectangle 132"/>
            <p:cNvSpPr>
              <a:spLocks noChangeArrowheads="1"/>
            </p:cNvSpPr>
            <p:nvPr/>
          </p:nvSpPr>
          <p:spPr bwMode="auto">
            <a:xfrm>
              <a:off x="1695" y="2219"/>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50" name="Line 133"/>
            <p:cNvSpPr>
              <a:spLocks noChangeShapeType="1"/>
            </p:cNvSpPr>
            <p:nvPr/>
          </p:nvSpPr>
          <p:spPr bwMode="auto">
            <a:xfrm>
              <a:off x="1424" y="228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51" name="Rectangle 134"/>
            <p:cNvSpPr>
              <a:spLocks noChangeArrowheads="1"/>
            </p:cNvSpPr>
            <p:nvPr/>
          </p:nvSpPr>
          <p:spPr bwMode="auto">
            <a:xfrm>
              <a:off x="1695" y="226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52" name="Line 135"/>
            <p:cNvSpPr>
              <a:spLocks noChangeShapeType="1"/>
            </p:cNvSpPr>
            <p:nvPr/>
          </p:nvSpPr>
          <p:spPr bwMode="auto">
            <a:xfrm>
              <a:off x="1424" y="233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53" name="Rectangle 136"/>
            <p:cNvSpPr>
              <a:spLocks noChangeArrowheads="1"/>
            </p:cNvSpPr>
            <p:nvPr/>
          </p:nvSpPr>
          <p:spPr bwMode="auto">
            <a:xfrm>
              <a:off x="1695" y="2309"/>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54" name="Line 137"/>
            <p:cNvSpPr>
              <a:spLocks noChangeShapeType="1"/>
            </p:cNvSpPr>
            <p:nvPr/>
          </p:nvSpPr>
          <p:spPr bwMode="auto">
            <a:xfrm>
              <a:off x="1424" y="237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55" name="Rectangle 138"/>
            <p:cNvSpPr>
              <a:spLocks noChangeArrowheads="1"/>
            </p:cNvSpPr>
            <p:nvPr/>
          </p:nvSpPr>
          <p:spPr bwMode="auto">
            <a:xfrm>
              <a:off x="1695" y="2355"/>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456" name="Freeform 139"/>
            <p:cNvSpPr>
              <a:spLocks/>
            </p:cNvSpPr>
            <p:nvPr/>
          </p:nvSpPr>
          <p:spPr bwMode="auto">
            <a:xfrm>
              <a:off x="1530" y="1992"/>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4 h 46"/>
                <a:gd name="T26" fmla="*/ 13 w 38"/>
                <a:gd name="T27" fmla="*/ 34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0 h 46"/>
                <a:gd name="T46" fmla="*/ 23 w 38"/>
                <a:gd name="T47" fmla="*/ 28 h 46"/>
                <a:gd name="T48" fmla="*/ 23 w 38"/>
                <a:gd name="T49" fmla="*/ 19 h 46"/>
                <a:gd name="T50" fmla="*/ 25 w 38"/>
                <a:gd name="T51" fmla="*/ 17 h 46"/>
                <a:gd name="T52" fmla="*/ 25 w 38"/>
                <a:gd name="T53" fmla="*/ 10 h 46"/>
                <a:gd name="T54" fmla="*/ 27 w 38"/>
                <a:gd name="T55" fmla="*/ 10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4"/>
                  </a:lnTo>
                  <a:lnTo>
                    <a:pt x="13" y="34"/>
                  </a:lnTo>
                  <a:lnTo>
                    <a:pt x="13" y="42"/>
                  </a:lnTo>
                  <a:lnTo>
                    <a:pt x="15" y="44"/>
                  </a:lnTo>
                  <a:lnTo>
                    <a:pt x="17" y="44"/>
                  </a:lnTo>
                  <a:lnTo>
                    <a:pt x="17" y="46"/>
                  </a:lnTo>
                  <a:lnTo>
                    <a:pt x="17" y="44"/>
                  </a:lnTo>
                  <a:lnTo>
                    <a:pt x="19" y="44"/>
                  </a:lnTo>
                  <a:lnTo>
                    <a:pt x="19" y="40"/>
                  </a:lnTo>
                  <a:lnTo>
                    <a:pt x="21" y="38"/>
                  </a:lnTo>
                  <a:lnTo>
                    <a:pt x="21" y="30"/>
                  </a:lnTo>
                  <a:lnTo>
                    <a:pt x="23" y="28"/>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57" name="Freeform 140"/>
            <p:cNvSpPr>
              <a:spLocks/>
            </p:cNvSpPr>
            <p:nvPr/>
          </p:nvSpPr>
          <p:spPr bwMode="auto">
            <a:xfrm>
              <a:off x="1551" y="1946"/>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4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1 h 46"/>
                <a:gd name="T40" fmla="*/ 23 w 40"/>
                <a:gd name="T41" fmla="*/ 29 h 46"/>
                <a:gd name="T42" fmla="*/ 23 w 40"/>
                <a:gd name="T43" fmla="*/ 21 h 46"/>
                <a:gd name="T44" fmla="*/ 25 w 40"/>
                <a:gd name="T45" fmla="*/ 19 h 46"/>
                <a:gd name="T46" fmla="*/ 25 w 40"/>
                <a:gd name="T47" fmla="*/ 13 h 46"/>
                <a:gd name="T48" fmla="*/ 27 w 40"/>
                <a:gd name="T49" fmla="*/ 11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4"/>
                  </a:lnTo>
                  <a:lnTo>
                    <a:pt x="13" y="36"/>
                  </a:lnTo>
                  <a:lnTo>
                    <a:pt x="13" y="44"/>
                  </a:lnTo>
                  <a:lnTo>
                    <a:pt x="15" y="46"/>
                  </a:lnTo>
                  <a:lnTo>
                    <a:pt x="19" y="46"/>
                  </a:lnTo>
                  <a:lnTo>
                    <a:pt x="19" y="40"/>
                  </a:lnTo>
                  <a:lnTo>
                    <a:pt x="21" y="40"/>
                  </a:lnTo>
                  <a:lnTo>
                    <a:pt x="21" y="31"/>
                  </a:lnTo>
                  <a:lnTo>
                    <a:pt x="23" y="29"/>
                  </a:lnTo>
                  <a:lnTo>
                    <a:pt x="23" y="21"/>
                  </a:lnTo>
                  <a:lnTo>
                    <a:pt x="25" y="19"/>
                  </a:lnTo>
                  <a:lnTo>
                    <a:pt x="25" y="13"/>
                  </a:lnTo>
                  <a:lnTo>
                    <a:pt x="27" y="11"/>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58" name="Freeform 141"/>
            <p:cNvSpPr>
              <a:spLocks/>
            </p:cNvSpPr>
            <p:nvPr/>
          </p:nvSpPr>
          <p:spPr bwMode="auto">
            <a:xfrm>
              <a:off x="1574" y="1900"/>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5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5"/>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59" name="Freeform 142"/>
            <p:cNvSpPr>
              <a:spLocks/>
            </p:cNvSpPr>
            <p:nvPr/>
          </p:nvSpPr>
          <p:spPr bwMode="auto">
            <a:xfrm>
              <a:off x="1597" y="1856"/>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1 h 46"/>
                <a:gd name="T24" fmla="*/ 12 w 39"/>
                <a:gd name="T25" fmla="*/ 34 h 46"/>
                <a:gd name="T26" fmla="*/ 14 w 39"/>
                <a:gd name="T27" fmla="*/ 34 h 46"/>
                <a:gd name="T28" fmla="*/ 14 w 39"/>
                <a:gd name="T29" fmla="*/ 42 h 46"/>
                <a:gd name="T30" fmla="*/ 16 w 39"/>
                <a:gd name="T31" fmla="*/ 44 h 46"/>
                <a:gd name="T32" fmla="*/ 18 w 39"/>
                <a:gd name="T33" fmla="*/ 44 h 46"/>
                <a:gd name="T34" fmla="*/ 18 w 39"/>
                <a:gd name="T35" fmla="*/ 46 h 46"/>
                <a:gd name="T36" fmla="*/ 18 w 39"/>
                <a:gd name="T37" fmla="*/ 44 h 46"/>
                <a:gd name="T38" fmla="*/ 20 w 39"/>
                <a:gd name="T39" fmla="*/ 44 h 46"/>
                <a:gd name="T40" fmla="*/ 20 w 39"/>
                <a:gd name="T41" fmla="*/ 40 h 46"/>
                <a:gd name="T42" fmla="*/ 21 w 39"/>
                <a:gd name="T43" fmla="*/ 38 h 46"/>
                <a:gd name="T44" fmla="*/ 21 w 39"/>
                <a:gd name="T45" fmla="*/ 31 h 46"/>
                <a:gd name="T46" fmla="*/ 23 w 39"/>
                <a:gd name="T47" fmla="*/ 29 h 46"/>
                <a:gd name="T48" fmla="*/ 23 w 39"/>
                <a:gd name="T49" fmla="*/ 19 h 46"/>
                <a:gd name="T50" fmla="*/ 25 w 39"/>
                <a:gd name="T51" fmla="*/ 17 h 46"/>
                <a:gd name="T52" fmla="*/ 25 w 39"/>
                <a:gd name="T53" fmla="*/ 10 h 46"/>
                <a:gd name="T54" fmla="*/ 27 w 39"/>
                <a:gd name="T55" fmla="*/ 10 h 46"/>
                <a:gd name="T56" fmla="*/ 27 w 39"/>
                <a:gd name="T57" fmla="*/ 4 h 46"/>
                <a:gd name="T58" fmla="*/ 29 w 39"/>
                <a:gd name="T59" fmla="*/ 4 h 46"/>
                <a:gd name="T60" fmla="*/ 29 w 39"/>
                <a:gd name="T61" fmla="*/ 0 h 46"/>
                <a:gd name="T62" fmla="*/ 33 w 39"/>
                <a:gd name="T63" fmla="*/ 0 h 46"/>
                <a:gd name="T64" fmla="*/ 33 w 39"/>
                <a:gd name="T65" fmla="*/ 2 h 46"/>
                <a:gd name="T66" fmla="*/ 35 w 39"/>
                <a:gd name="T67" fmla="*/ 4 h 46"/>
                <a:gd name="T68" fmla="*/ 35 w 39"/>
                <a:gd name="T69" fmla="*/ 8 h 46"/>
                <a:gd name="T70" fmla="*/ 37 w 39"/>
                <a:gd name="T71" fmla="*/ 10 h 46"/>
                <a:gd name="T72" fmla="*/ 37 w 39"/>
                <a:gd name="T73" fmla="*/ 17 h 46"/>
                <a:gd name="T74" fmla="*/ 39 w 39"/>
                <a:gd name="T75" fmla="*/ 17 h 46"/>
                <a:gd name="T76" fmla="*/ 39 w 39"/>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9"/>
                <a:gd name="T118" fmla="*/ 0 h 46"/>
                <a:gd name="T119" fmla="*/ 39 w 39"/>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1"/>
                  </a:lnTo>
                  <a:lnTo>
                    <a:pt x="12" y="34"/>
                  </a:lnTo>
                  <a:lnTo>
                    <a:pt x="14" y="34"/>
                  </a:lnTo>
                  <a:lnTo>
                    <a:pt x="14" y="42"/>
                  </a:lnTo>
                  <a:lnTo>
                    <a:pt x="16" y="44"/>
                  </a:lnTo>
                  <a:lnTo>
                    <a:pt x="18" y="44"/>
                  </a:lnTo>
                  <a:lnTo>
                    <a:pt x="18" y="46"/>
                  </a:lnTo>
                  <a:lnTo>
                    <a:pt x="18" y="44"/>
                  </a:lnTo>
                  <a:lnTo>
                    <a:pt x="20" y="44"/>
                  </a:lnTo>
                  <a:lnTo>
                    <a:pt x="20" y="40"/>
                  </a:lnTo>
                  <a:lnTo>
                    <a:pt x="21" y="38"/>
                  </a:lnTo>
                  <a:lnTo>
                    <a:pt x="21" y="31"/>
                  </a:lnTo>
                  <a:lnTo>
                    <a:pt x="23" y="29"/>
                  </a:lnTo>
                  <a:lnTo>
                    <a:pt x="23" y="19"/>
                  </a:lnTo>
                  <a:lnTo>
                    <a:pt x="25" y="17"/>
                  </a:lnTo>
                  <a:lnTo>
                    <a:pt x="25"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0" name="Freeform 143"/>
            <p:cNvSpPr>
              <a:spLocks/>
            </p:cNvSpPr>
            <p:nvPr/>
          </p:nvSpPr>
          <p:spPr bwMode="auto">
            <a:xfrm>
              <a:off x="1597" y="1810"/>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3 h 46"/>
                <a:gd name="T24" fmla="*/ 12 w 39"/>
                <a:gd name="T25" fmla="*/ 34 h 46"/>
                <a:gd name="T26" fmla="*/ 14 w 39"/>
                <a:gd name="T27" fmla="*/ 36 h 46"/>
                <a:gd name="T28" fmla="*/ 14 w 39"/>
                <a:gd name="T29" fmla="*/ 44 h 46"/>
                <a:gd name="T30" fmla="*/ 16 w 39"/>
                <a:gd name="T31" fmla="*/ 46 h 46"/>
                <a:gd name="T32" fmla="*/ 20 w 39"/>
                <a:gd name="T33" fmla="*/ 46 h 46"/>
                <a:gd name="T34" fmla="*/ 20 w 39"/>
                <a:gd name="T35" fmla="*/ 40 h 46"/>
                <a:gd name="T36" fmla="*/ 21 w 39"/>
                <a:gd name="T37" fmla="*/ 40 h 46"/>
                <a:gd name="T38" fmla="*/ 21 w 39"/>
                <a:gd name="T39" fmla="*/ 30 h 46"/>
                <a:gd name="T40" fmla="*/ 23 w 39"/>
                <a:gd name="T41" fmla="*/ 29 h 46"/>
                <a:gd name="T42" fmla="*/ 23 w 39"/>
                <a:gd name="T43" fmla="*/ 19 h 46"/>
                <a:gd name="T44" fmla="*/ 25 w 39"/>
                <a:gd name="T45" fmla="*/ 17 h 46"/>
                <a:gd name="T46" fmla="*/ 25 w 39"/>
                <a:gd name="T47" fmla="*/ 10 h 46"/>
                <a:gd name="T48" fmla="*/ 27 w 39"/>
                <a:gd name="T49" fmla="*/ 10 h 46"/>
                <a:gd name="T50" fmla="*/ 27 w 39"/>
                <a:gd name="T51" fmla="*/ 4 h 46"/>
                <a:gd name="T52" fmla="*/ 29 w 39"/>
                <a:gd name="T53" fmla="*/ 4 h 46"/>
                <a:gd name="T54" fmla="*/ 29 w 39"/>
                <a:gd name="T55" fmla="*/ 0 h 46"/>
                <a:gd name="T56" fmla="*/ 33 w 39"/>
                <a:gd name="T57" fmla="*/ 0 h 46"/>
                <a:gd name="T58" fmla="*/ 33 w 39"/>
                <a:gd name="T59" fmla="*/ 2 h 46"/>
                <a:gd name="T60" fmla="*/ 35 w 39"/>
                <a:gd name="T61" fmla="*/ 4 h 46"/>
                <a:gd name="T62" fmla="*/ 35 w 39"/>
                <a:gd name="T63" fmla="*/ 8 h 46"/>
                <a:gd name="T64" fmla="*/ 37 w 39"/>
                <a:gd name="T65" fmla="*/ 10 h 46"/>
                <a:gd name="T66" fmla="*/ 37 w 39"/>
                <a:gd name="T67" fmla="*/ 17 h 46"/>
                <a:gd name="T68" fmla="*/ 39 w 39"/>
                <a:gd name="T69" fmla="*/ 17 h 46"/>
                <a:gd name="T70" fmla="*/ 39 w 39"/>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6"/>
                <a:gd name="T110" fmla="*/ 39 w 39"/>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3"/>
                  </a:lnTo>
                  <a:lnTo>
                    <a:pt x="12" y="34"/>
                  </a:lnTo>
                  <a:lnTo>
                    <a:pt x="14" y="36"/>
                  </a:lnTo>
                  <a:lnTo>
                    <a:pt x="14" y="44"/>
                  </a:lnTo>
                  <a:lnTo>
                    <a:pt x="16" y="46"/>
                  </a:lnTo>
                  <a:lnTo>
                    <a:pt x="20" y="46"/>
                  </a:lnTo>
                  <a:lnTo>
                    <a:pt x="20" y="40"/>
                  </a:lnTo>
                  <a:lnTo>
                    <a:pt x="21" y="40"/>
                  </a:lnTo>
                  <a:lnTo>
                    <a:pt x="21" y="30"/>
                  </a:lnTo>
                  <a:lnTo>
                    <a:pt x="23" y="29"/>
                  </a:lnTo>
                  <a:lnTo>
                    <a:pt x="23" y="19"/>
                  </a:lnTo>
                  <a:lnTo>
                    <a:pt x="25" y="17"/>
                  </a:lnTo>
                  <a:lnTo>
                    <a:pt x="25"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1" name="Freeform 144"/>
            <p:cNvSpPr>
              <a:spLocks/>
            </p:cNvSpPr>
            <p:nvPr/>
          </p:nvSpPr>
          <p:spPr bwMode="auto">
            <a:xfrm>
              <a:off x="1597" y="1763"/>
              <a:ext cx="39" cy="47"/>
            </a:xfrm>
            <a:custGeom>
              <a:avLst/>
              <a:gdLst>
                <a:gd name="T0" fmla="*/ 0 w 39"/>
                <a:gd name="T1" fmla="*/ 23 h 47"/>
                <a:gd name="T2" fmla="*/ 0 w 39"/>
                <a:gd name="T3" fmla="*/ 19 h 47"/>
                <a:gd name="T4" fmla="*/ 2 w 39"/>
                <a:gd name="T5" fmla="*/ 18 h 47"/>
                <a:gd name="T6" fmla="*/ 2 w 39"/>
                <a:gd name="T7" fmla="*/ 8 h 47"/>
                <a:gd name="T8" fmla="*/ 4 w 39"/>
                <a:gd name="T9" fmla="*/ 8 h 47"/>
                <a:gd name="T10" fmla="*/ 4 w 39"/>
                <a:gd name="T11" fmla="*/ 2 h 47"/>
                <a:gd name="T12" fmla="*/ 6 w 39"/>
                <a:gd name="T13" fmla="*/ 2 h 47"/>
                <a:gd name="T14" fmla="*/ 6 w 39"/>
                <a:gd name="T15" fmla="*/ 0 h 47"/>
                <a:gd name="T16" fmla="*/ 8 w 39"/>
                <a:gd name="T17" fmla="*/ 2 h 47"/>
                <a:gd name="T18" fmla="*/ 8 w 39"/>
                <a:gd name="T19" fmla="*/ 8 h 47"/>
                <a:gd name="T20" fmla="*/ 10 w 39"/>
                <a:gd name="T21" fmla="*/ 10 h 47"/>
                <a:gd name="T22" fmla="*/ 10 w 39"/>
                <a:gd name="T23" fmla="*/ 21 h 47"/>
                <a:gd name="T24" fmla="*/ 12 w 39"/>
                <a:gd name="T25" fmla="*/ 23 h 47"/>
                <a:gd name="T26" fmla="*/ 12 w 39"/>
                <a:gd name="T27" fmla="*/ 37 h 47"/>
                <a:gd name="T28" fmla="*/ 14 w 39"/>
                <a:gd name="T29" fmla="*/ 37 h 47"/>
                <a:gd name="T30" fmla="*/ 14 w 39"/>
                <a:gd name="T31" fmla="*/ 45 h 47"/>
                <a:gd name="T32" fmla="*/ 16 w 39"/>
                <a:gd name="T33" fmla="*/ 47 h 47"/>
                <a:gd name="T34" fmla="*/ 20 w 39"/>
                <a:gd name="T35" fmla="*/ 47 h 47"/>
                <a:gd name="T36" fmla="*/ 20 w 39"/>
                <a:gd name="T37" fmla="*/ 41 h 47"/>
                <a:gd name="T38" fmla="*/ 21 w 39"/>
                <a:gd name="T39" fmla="*/ 41 h 47"/>
                <a:gd name="T40" fmla="*/ 21 w 39"/>
                <a:gd name="T41" fmla="*/ 31 h 47"/>
                <a:gd name="T42" fmla="*/ 23 w 39"/>
                <a:gd name="T43" fmla="*/ 29 h 47"/>
                <a:gd name="T44" fmla="*/ 23 w 39"/>
                <a:gd name="T45" fmla="*/ 19 h 47"/>
                <a:gd name="T46" fmla="*/ 25 w 39"/>
                <a:gd name="T47" fmla="*/ 18 h 47"/>
                <a:gd name="T48" fmla="*/ 25 w 39"/>
                <a:gd name="T49" fmla="*/ 12 h 47"/>
                <a:gd name="T50" fmla="*/ 27 w 39"/>
                <a:gd name="T51" fmla="*/ 10 h 47"/>
                <a:gd name="T52" fmla="*/ 27 w 39"/>
                <a:gd name="T53" fmla="*/ 6 h 47"/>
                <a:gd name="T54" fmla="*/ 29 w 39"/>
                <a:gd name="T55" fmla="*/ 6 h 47"/>
                <a:gd name="T56" fmla="*/ 29 w 39"/>
                <a:gd name="T57" fmla="*/ 2 h 47"/>
                <a:gd name="T58" fmla="*/ 33 w 39"/>
                <a:gd name="T59" fmla="*/ 2 h 47"/>
                <a:gd name="T60" fmla="*/ 33 w 39"/>
                <a:gd name="T61" fmla="*/ 4 h 47"/>
                <a:gd name="T62" fmla="*/ 35 w 39"/>
                <a:gd name="T63" fmla="*/ 6 h 47"/>
                <a:gd name="T64" fmla="*/ 35 w 39"/>
                <a:gd name="T65" fmla="*/ 10 h 47"/>
                <a:gd name="T66" fmla="*/ 37 w 39"/>
                <a:gd name="T67" fmla="*/ 10 h 47"/>
                <a:gd name="T68" fmla="*/ 37 w 39"/>
                <a:gd name="T69" fmla="*/ 18 h 47"/>
                <a:gd name="T70" fmla="*/ 39 w 39"/>
                <a:gd name="T71" fmla="*/ 18 h 47"/>
                <a:gd name="T72" fmla="*/ 39 w 39"/>
                <a:gd name="T73" fmla="*/ 23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
                <a:gd name="T112" fmla="*/ 0 h 47"/>
                <a:gd name="T113" fmla="*/ 39 w 39"/>
                <a:gd name="T114" fmla="*/ 47 h 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 h="47">
                  <a:moveTo>
                    <a:pt x="0" y="23"/>
                  </a:moveTo>
                  <a:lnTo>
                    <a:pt x="0" y="19"/>
                  </a:lnTo>
                  <a:lnTo>
                    <a:pt x="2" y="18"/>
                  </a:lnTo>
                  <a:lnTo>
                    <a:pt x="2" y="8"/>
                  </a:lnTo>
                  <a:lnTo>
                    <a:pt x="4" y="8"/>
                  </a:lnTo>
                  <a:lnTo>
                    <a:pt x="4" y="2"/>
                  </a:lnTo>
                  <a:lnTo>
                    <a:pt x="6" y="2"/>
                  </a:lnTo>
                  <a:lnTo>
                    <a:pt x="6" y="0"/>
                  </a:lnTo>
                  <a:lnTo>
                    <a:pt x="8" y="2"/>
                  </a:lnTo>
                  <a:lnTo>
                    <a:pt x="8" y="8"/>
                  </a:lnTo>
                  <a:lnTo>
                    <a:pt x="10" y="10"/>
                  </a:lnTo>
                  <a:lnTo>
                    <a:pt x="10" y="21"/>
                  </a:lnTo>
                  <a:lnTo>
                    <a:pt x="12" y="23"/>
                  </a:lnTo>
                  <a:lnTo>
                    <a:pt x="12" y="37"/>
                  </a:lnTo>
                  <a:lnTo>
                    <a:pt x="14" y="37"/>
                  </a:lnTo>
                  <a:lnTo>
                    <a:pt x="14" y="45"/>
                  </a:lnTo>
                  <a:lnTo>
                    <a:pt x="16" y="47"/>
                  </a:lnTo>
                  <a:lnTo>
                    <a:pt x="20" y="47"/>
                  </a:lnTo>
                  <a:lnTo>
                    <a:pt x="20" y="41"/>
                  </a:lnTo>
                  <a:lnTo>
                    <a:pt x="21" y="41"/>
                  </a:lnTo>
                  <a:lnTo>
                    <a:pt x="21" y="31"/>
                  </a:lnTo>
                  <a:lnTo>
                    <a:pt x="23" y="29"/>
                  </a:lnTo>
                  <a:lnTo>
                    <a:pt x="23" y="19"/>
                  </a:lnTo>
                  <a:lnTo>
                    <a:pt x="25" y="18"/>
                  </a:lnTo>
                  <a:lnTo>
                    <a:pt x="25" y="12"/>
                  </a:lnTo>
                  <a:lnTo>
                    <a:pt x="27" y="10"/>
                  </a:lnTo>
                  <a:lnTo>
                    <a:pt x="27" y="6"/>
                  </a:lnTo>
                  <a:lnTo>
                    <a:pt x="29" y="6"/>
                  </a:lnTo>
                  <a:lnTo>
                    <a:pt x="29" y="2"/>
                  </a:lnTo>
                  <a:lnTo>
                    <a:pt x="33" y="2"/>
                  </a:lnTo>
                  <a:lnTo>
                    <a:pt x="33" y="4"/>
                  </a:lnTo>
                  <a:lnTo>
                    <a:pt x="35" y="6"/>
                  </a:lnTo>
                  <a:lnTo>
                    <a:pt x="35" y="10"/>
                  </a:lnTo>
                  <a:lnTo>
                    <a:pt x="37" y="10"/>
                  </a:lnTo>
                  <a:lnTo>
                    <a:pt x="37" y="18"/>
                  </a:lnTo>
                  <a:lnTo>
                    <a:pt x="39" y="18"/>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2" name="Freeform 145"/>
            <p:cNvSpPr>
              <a:spLocks/>
            </p:cNvSpPr>
            <p:nvPr/>
          </p:nvSpPr>
          <p:spPr bwMode="auto">
            <a:xfrm>
              <a:off x="1574" y="171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3" name="Freeform 146"/>
            <p:cNvSpPr>
              <a:spLocks/>
            </p:cNvSpPr>
            <p:nvPr/>
          </p:nvSpPr>
          <p:spPr bwMode="auto">
            <a:xfrm>
              <a:off x="1551" y="1673"/>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4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1 h 46"/>
                <a:gd name="T40" fmla="*/ 23 w 40"/>
                <a:gd name="T41" fmla="*/ 29 h 46"/>
                <a:gd name="T42" fmla="*/ 23 w 40"/>
                <a:gd name="T43" fmla="*/ 21 h 46"/>
                <a:gd name="T44" fmla="*/ 25 w 40"/>
                <a:gd name="T45" fmla="*/ 19 h 46"/>
                <a:gd name="T46" fmla="*/ 25 w 40"/>
                <a:gd name="T47" fmla="*/ 13 h 46"/>
                <a:gd name="T48" fmla="*/ 27 w 40"/>
                <a:gd name="T49" fmla="*/ 12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4"/>
                  </a:lnTo>
                  <a:lnTo>
                    <a:pt x="13" y="36"/>
                  </a:lnTo>
                  <a:lnTo>
                    <a:pt x="13" y="44"/>
                  </a:lnTo>
                  <a:lnTo>
                    <a:pt x="15" y="46"/>
                  </a:lnTo>
                  <a:lnTo>
                    <a:pt x="19" y="46"/>
                  </a:lnTo>
                  <a:lnTo>
                    <a:pt x="19" y="40"/>
                  </a:lnTo>
                  <a:lnTo>
                    <a:pt x="21" y="40"/>
                  </a:lnTo>
                  <a:lnTo>
                    <a:pt x="21" y="31"/>
                  </a:lnTo>
                  <a:lnTo>
                    <a:pt x="23" y="29"/>
                  </a:lnTo>
                  <a:lnTo>
                    <a:pt x="23" y="21"/>
                  </a:lnTo>
                  <a:lnTo>
                    <a:pt x="25" y="19"/>
                  </a:lnTo>
                  <a:lnTo>
                    <a:pt x="25" y="13"/>
                  </a:lnTo>
                  <a:lnTo>
                    <a:pt x="27" y="12"/>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4" name="Freeform 147"/>
            <p:cNvSpPr>
              <a:spLocks/>
            </p:cNvSpPr>
            <p:nvPr/>
          </p:nvSpPr>
          <p:spPr bwMode="auto">
            <a:xfrm>
              <a:off x="1507" y="2036"/>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5" name="Freeform 148"/>
            <p:cNvSpPr>
              <a:spLocks/>
            </p:cNvSpPr>
            <p:nvPr/>
          </p:nvSpPr>
          <p:spPr bwMode="auto">
            <a:xfrm>
              <a:off x="1484" y="2082"/>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6" name="Freeform 149"/>
            <p:cNvSpPr>
              <a:spLocks/>
            </p:cNvSpPr>
            <p:nvPr/>
          </p:nvSpPr>
          <p:spPr bwMode="auto">
            <a:xfrm>
              <a:off x="1484" y="2126"/>
              <a:ext cx="38" cy="47"/>
            </a:xfrm>
            <a:custGeom>
              <a:avLst/>
              <a:gdLst>
                <a:gd name="T0" fmla="*/ 0 w 38"/>
                <a:gd name="T1" fmla="*/ 23 h 47"/>
                <a:gd name="T2" fmla="*/ 0 w 38"/>
                <a:gd name="T3" fmla="*/ 19 h 47"/>
                <a:gd name="T4" fmla="*/ 2 w 38"/>
                <a:gd name="T5" fmla="*/ 18 h 47"/>
                <a:gd name="T6" fmla="*/ 2 w 38"/>
                <a:gd name="T7" fmla="*/ 8 h 47"/>
                <a:gd name="T8" fmla="*/ 4 w 38"/>
                <a:gd name="T9" fmla="*/ 8 h 47"/>
                <a:gd name="T10" fmla="*/ 4 w 38"/>
                <a:gd name="T11" fmla="*/ 2 h 47"/>
                <a:gd name="T12" fmla="*/ 6 w 38"/>
                <a:gd name="T13" fmla="*/ 2 h 47"/>
                <a:gd name="T14" fmla="*/ 6 w 38"/>
                <a:gd name="T15" fmla="*/ 0 h 47"/>
                <a:gd name="T16" fmla="*/ 8 w 38"/>
                <a:gd name="T17" fmla="*/ 2 h 47"/>
                <a:gd name="T18" fmla="*/ 8 w 38"/>
                <a:gd name="T19" fmla="*/ 8 h 47"/>
                <a:gd name="T20" fmla="*/ 9 w 38"/>
                <a:gd name="T21" fmla="*/ 10 h 47"/>
                <a:gd name="T22" fmla="*/ 9 w 38"/>
                <a:gd name="T23" fmla="*/ 21 h 47"/>
                <a:gd name="T24" fmla="*/ 11 w 38"/>
                <a:gd name="T25" fmla="*/ 23 h 47"/>
                <a:gd name="T26" fmla="*/ 11 w 38"/>
                <a:gd name="T27" fmla="*/ 37 h 47"/>
                <a:gd name="T28" fmla="*/ 13 w 38"/>
                <a:gd name="T29" fmla="*/ 37 h 47"/>
                <a:gd name="T30" fmla="*/ 13 w 38"/>
                <a:gd name="T31" fmla="*/ 45 h 47"/>
                <a:gd name="T32" fmla="*/ 15 w 38"/>
                <a:gd name="T33" fmla="*/ 47 h 47"/>
                <a:gd name="T34" fmla="*/ 19 w 38"/>
                <a:gd name="T35" fmla="*/ 47 h 47"/>
                <a:gd name="T36" fmla="*/ 19 w 38"/>
                <a:gd name="T37" fmla="*/ 41 h 47"/>
                <a:gd name="T38" fmla="*/ 21 w 38"/>
                <a:gd name="T39" fmla="*/ 41 h 47"/>
                <a:gd name="T40" fmla="*/ 21 w 38"/>
                <a:gd name="T41" fmla="*/ 31 h 47"/>
                <a:gd name="T42" fmla="*/ 23 w 38"/>
                <a:gd name="T43" fmla="*/ 29 h 47"/>
                <a:gd name="T44" fmla="*/ 23 w 38"/>
                <a:gd name="T45" fmla="*/ 19 h 47"/>
                <a:gd name="T46" fmla="*/ 25 w 38"/>
                <a:gd name="T47" fmla="*/ 18 h 47"/>
                <a:gd name="T48" fmla="*/ 25 w 38"/>
                <a:gd name="T49" fmla="*/ 12 h 47"/>
                <a:gd name="T50" fmla="*/ 27 w 38"/>
                <a:gd name="T51" fmla="*/ 10 h 47"/>
                <a:gd name="T52" fmla="*/ 27 w 38"/>
                <a:gd name="T53" fmla="*/ 6 h 47"/>
                <a:gd name="T54" fmla="*/ 28 w 38"/>
                <a:gd name="T55" fmla="*/ 6 h 47"/>
                <a:gd name="T56" fmla="*/ 28 w 38"/>
                <a:gd name="T57" fmla="*/ 2 h 47"/>
                <a:gd name="T58" fmla="*/ 32 w 38"/>
                <a:gd name="T59" fmla="*/ 2 h 47"/>
                <a:gd name="T60" fmla="*/ 32 w 38"/>
                <a:gd name="T61" fmla="*/ 4 h 47"/>
                <a:gd name="T62" fmla="*/ 34 w 38"/>
                <a:gd name="T63" fmla="*/ 6 h 47"/>
                <a:gd name="T64" fmla="*/ 34 w 38"/>
                <a:gd name="T65" fmla="*/ 10 h 47"/>
                <a:gd name="T66" fmla="*/ 36 w 38"/>
                <a:gd name="T67" fmla="*/ 10 h 47"/>
                <a:gd name="T68" fmla="*/ 36 w 38"/>
                <a:gd name="T69" fmla="*/ 18 h 47"/>
                <a:gd name="T70" fmla="*/ 38 w 38"/>
                <a:gd name="T71" fmla="*/ 18 h 47"/>
                <a:gd name="T72" fmla="*/ 38 w 38"/>
                <a:gd name="T73" fmla="*/ 23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7"/>
                <a:gd name="T113" fmla="*/ 38 w 38"/>
                <a:gd name="T114" fmla="*/ 47 h 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7">
                  <a:moveTo>
                    <a:pt x="0" y="23"/>
                  </a:moveTo>
                  <a:lnTo>
                    <a:pt x="0" y="19"/>
                  </a:lnTo>
                  <a:lnTo>
                    <a:pt x="2" y="18"/>
                  </a:lnTo>
                  <a:lnTo>
                    <a:pt x="2" y="8"/>
                  </a:lnTo>
                  <a:lnTo>
                    <a:pt x="4" y="8"/>
                  </a:lnTo>
                  <a:lnTo>
                    <a:pt x="4" y="2"/>
                  </a:lnTo>
                  <a:lnTo>
                    <a:pt x="6" y="2"/>
                  </a:lnTo>
                  <a:lnTo>
                    <a:pt x="6" y="0"/>
                  </a:lnTo>
                  <a:lnTo>
                    <a:pt x="8" y="2"/>
                  </a:lnTo>
                  <a:lnTo>
                    <a:pt x="8" y="8"/>
                  </a:lnTo>
                  <a:lnTo>
                    <a:pt x="9" y="10"/>
                  </a:lnTo>
                  <a:lnTo>
                    <a:pt x="9" y="21"/>
                  </a:lnTo>
                  <a:lnTo>
                    <a:pt x="11" y="23"/>
                  </a:lnTo>
                  <a:lnTo>
                    <a:pt x="11" y="37"/>
                  </a:lnTo>
                  <a:lnTo>
                    <a:pt x="13" y="37"/>
                  </a:lnTo>
                  <a:lnTo>
                    <a:pt x="13" y="45"/>
                  </a:lnTo>
                  <a:lnTo>
                    <a:pt x="15" y="47"/>
                  </a:lnTo>
                  <a:lnTo>
                    <a:pt x="19" y="47"/>
                  </a:lnTo>
                  <a:lnTo>
                    <a:pt x="19" y="41"/>
                  </a:lnTo>
                  <a:lnTo>
                    <a:pt x="21" y="41"/>
                  </a:lnTo>
                  <a:lnTo>
                    <a:pt x="21" y="31"/>
                  </a:lnTo>
                  <a:lnTo>
                    <a:pt x="23" y="29"/>
                  </a:lnTo>
                  <a:lnTo>
                    <a:pt x="23" y="19"/>
                  </a:lnTo>
                  <a:lnTo>
                    <a:pt x="25" y="18"/>
                  </a:lnTo>
                  <a:lnTo>
                    <a:pt x="25" y="12"/>
                  </a:lnTo>
                  <a:lnTo>
                    <a:pt x="27" y="10"/>
                  </a:lnTo>
                  <a:lnTo>
                    <a:pt x="27" y="6"/>
                  </a:lnTo>
                  <a:lnTo>
                    <a:pt x="28" y="6"/>
                  </a:lnTo>
                  <a:lnTo>
                    <a:pt x="28" y="2"/>
                  </a:lnTo>
                  <a:lnTo>
                    <a:pt x="32" y="2"/>
                  </a:lnTo>
                  <a:lnTo>
                    <a:pt x="32" y="4"/>
                  </a:lnTo>
                  <a:lnTo>
                    <a:pt x="34" y="6"/>
                  </a:lnTo>
                  <a:lnTo>
                    <a:pt x="34" y="10"/>
                  </a:lnTo>
                  <a:lnTo>
                    <a:pt x="36" y="10"/>
                  </a:lnTo>
                  <a:lnTo>
                    <a:pt x="36" y="18"/>
                  </a:lnTo>
                  <a:lnTo>
                    <a:pt x="38" y="18"/>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7" name="Freeform 150"/>
            <p:cNvSpPr>
              <a:spLocks/>
            </p:cNvSpPr>
            <p:nvPr/>
          </p:nvSpPr>
          <p:spPr bwMode="auto">
            <a:xfrm>
              <a:off x="1484" y="217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0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0"/>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8" name="Freeform 151"/>
            <p:cNvSpPr>
              <a:spLocks/>
            </p:cNvSpPr>
            <p:nvPr/>
          </p:nvSpPr>
          <p:spPr bwMode="auto">
            <a:xfrm>
              <a:off x="1461" y="221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4 h 46"/>
                <a:gd name="T26" fmla="*/ 13 w 38"/>
                <a:gd name="T27" fmla="*/ 34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1 h 46"/>
                <a:gd name="T46" fmla="*/ 23 w 38"/>
                <a:gd name="T47" fmla="*/ 29 h 46"/>
                <a:gd name="T48" fmla="*/ 23 w 38"/>
                <a:gd name="T49" fmla="*/ 19 h 46"/>
                <a:gd name="T50" fmla="*/ 25 w 38"/>
                <a:gd name="T51" fmla="*/ 17 h 46"/>
                <a:gd name="T52" fmla="*/ 25 w 38"/>
                <a:gd name="T53" fmla="*/ 10 h 46"/>
                <a:gd name="T54" fmla="*/ 27 w 38"/>
                <a:gd name="T55" fmla="*/ 10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4"/>
                  </a:lnTo>
                  <a:lnTo>
                    <a:pt x="13" y="34"/>
                  </a:lnTo>
                  <a:lnTo>
                    <a:pt x="13" y="42"/>
                  </a:lnTo>
                  <a:lnTo>
                    <a:pt x="15" y="44"/>
                  </a:lnTo>
                  <a:lnTo>
                    <a:pt x="17" y="44"/>
                  </a:lnTo>
                  <a:lnTo>
                    <a:pt x="17" y="46"/>
                  </a:lnTo>
                  <a:lnTo>
                    <a:pt x="17" y="44"/>
                  </a:lnTo>
                  <a:lnTo>
                    <a:pt x="19" y="44"/>
                  </a:lnTo>
                  <a:lnTo>
                    <a:pt x="19" y="40"/>
                  </a:lnTo>
                  <a:lnTo>
                    <a:pt x="21" y="38"/>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69" name="Freeform 152"/>
            <p:cNvSpPr>
              <a:spLocks/>
            </p:cNvSpPr>
            <p:nvPr/>
          </p:nvSpPr>
          <p:spPr bwMode="auto">
            <a:xfrm>
              <a:off x="1461" y="226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5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5"/>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70" name="Freeform 153"/>
            <p:cNvSpPr>
              <a:spLocks/>
            </p:cNvSpPr>
            <p:nvPr/>
          </p:nvSpPr>
          <p:spPr bwMode="auto">
            <a:xfrm>
              <a:off x="1461" y="230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471" name="Freeform 154"/>
            <p:cNvSpPr>
              <a:spLocks/>
            </p:cNvSpPr>
            <p:nvPr/>
          </p:nvSpPr>
          <p:spPr bwMode="auto">
            <a:xfrm>
              <a:off x="1461" y="2355"/>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4 h 46"/>
                <a:gd name="T26" fmla="*/ 13 w 38"/>
                <a:gd name="T27" fmla="*/ 34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0 h 46"/>
                <a:gd name="T46" fmla="*/ 23 w 38"/>
                <a:gd name="T47" fmla="*/ 29 h 46"/>
                <a:gd name="T48" fmla="*/ 23 w 38"/>
                <a:gd name="T49" fmla="*/ 19 h 46"/>
                <a:gd name="T50" fmla="*/ 25 w 38"/>
                <a:gd name="T51" fmla="*/ 17 h 46"/>
                <a:gd name="T52" fmla="*/ 25 w 38"/>
                <a:gd name="T53" fmla="*/ 10 h 46"/>
                <a:gd name="T54" fmla="*/ 27 w 38"/>
                <a:gd name="T55" fmla="*/ 10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4"/>
                  </a:lnTo>
                  <a:lnTo>
                    <a:pt x="13" y="34"/>
                  </a:lnTo>
                  <a:lnTo>
                    <a:pt x="13" y="42"/>
                  </a:lnTo>
                  <a:lnTo>
                    <a:pt x="15" y="44"/>
                  </a:lnTo>
                  <a:lnTo>
                    <a:pt x="17" y="44"/>
                  </a:lnTo>
                  <a:lnTo>
                    <a:pt x="17" y="46"/>
                  </a:lnTo>
                  <a:lnTo>
                    <a:pt x="17" y="44"/>
                  </a:lnTo>
                  <a:lnTo>
                    <a:pt x="19" y="44"/>
                  </a:lnTo>
                  <a:lnTo>
                    <a:pt x="19" y="40"/>
                  </a:lnTo>
                  <a:lnTo>
                    <a:pt x="21" y="38"/>
                  </a:lnTo>
                  <a:lnTo>
                    <a:pt x="21" y="30"/>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1206" name="Group 155"/>
          <p:cNvGrpSpPr>
            <a:grpSpLocks/>
          </p:cNvGrpSpPr>
          <p:nvPr/>
        </p:nvGrpSpPr>
        <p:grpSpPr bwMode="auto">
          <a:xfrm>
            <a:off x="1638301" y="3609975"/>
            <a:ext cx="5649913" cy="1638300"/>
            <a:chOff x="72" y="2274"/>
            <a:chExt cx="3559" cy="1032"/>
          </a:xfrm>
        </p:grpSpPr>
        <p:sp>
          <p:nvSpPr>
            <p:cNvPr id="51299" name="Line 156"/>
            <p:cNvSpPr>
              <a:spLocks noChangeShapeType="1"/>
            </p:cNvSpPr>
            <p:nvPr/>
          </p:nvSpPr>
          <p:spPr bwMode="auto">
            <a:xfrm>
              <a:off x="2181" y="3169"/>
              <a:ext cx="92"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0" name="Freeform 157"/>
            <p:cNvSpPr>
              <a:spLocks/>
            </p:cNvSpPr>
            <p:nvPr/>
          </p:nvSpPr>
          <p:spPr bwMode="auto">
            <a:xfrm>
              <a:off x="2262" y="3148"/>
              <a:ext cx="34" cy="40"/>
            </a:xfrm>
            <a:custGeom>
              <a:avLst/>
              <a:gdLst>
                <a:gd name="T0" fmla="*/ 34 w 34"/>
                <a:gd name="T1" fmla="*/ 21 h 40"/>
                <a:gd name="T2" fmla="*/ 0 w 34"/>
                <a:gd name="T3" fmla="*/ 0 h 40"/>
                <a:gd name="T4" fmla="*/ 0 w 34"/>
                <a:gd name="T5" fmla="*/ 40 h 40"/>
                <a:gd name="T6" fmla="*/ 34 w 34"/>
                <a:gd name="T7" fmla="*/ 21 h 40"/>
                <a:gd name="T8" fmla="*/ 0 60000 65536"/>
                <a:gd name="T9" fmla="*/ 0 60000 65536"/>
                <a:gd name="T10" fmla="*/ 0 60000 65536"/>
                <a:gd name="T11" fmla="*/ 0 60000 65536"/>
                <a:gd name="T12" fmla="*/ 0 w 34"/>
                <a:gd name="T13" fmla="*/ 0 h 40"/>
                <a:gd name="T14" fmla="*/ 34 w 34"/>
                <a:gd name="T15" fmla="*/ 40 h 40"/>
              </a:gdLst>
              <a:ahLst/>
              <a:cxnLst>
                <a:cxn ang="T8">
                  <a:pos x="T0" y="T1"/>
                </a:cxn>
                <a:cxn ang="T9">
                  <a:pos x="T2" y="T3"/>
                </a:cxn>
                <a:cxn ang="T10">
                  <a:pos x="T4" y="T5"/>
                </a:cxn>
                <a:cxn ang="T11">
                  <a:pos x="T6" y="T7"/>
                </a:cxn>
              </a:cxnLst>
              <a:rect l="T12" t="T13" r="T14" b="T15"/>
              <a:pathLst>
                <a:path w="34" h="40">
                  <a:moveTo>
                    <a:pt x="34" y="21"/>
                  </a:moveTo>
                  <a:lnTo>
                    <a:pt x="0" y="0"/>
                  </a:lnTo>
                  <a:lnTo>
                    <a:pt x="0" y="40"/>
                  </a:lnTo>
                  <a:lnTo>
                    <a:pt x="34" y="21"/>
                  </a:lnTo>
                  <a:close/>
                </a:path>
              </a:pathLst>
            </a:custGeom>
            <a:solidFill>
              <a:srgbClr val="000000"/>
            </a:solidFill>
            <a:ln w="1588">
              <a:solidFill>
                <a:srgbClr val="000000"/>
              </a:solidFill>
              <a:round/>
              <a:headEnd/>
              <a:tailEnd/>
            </a:ln>
          </p:spPr>
          <p:txBody>
            <a:bodyPr/>
            <a:lstStyle/>
            <a:p>
              <a:endParaRPr lang="en-US"/>
            </a:p>
          </p:txBody>
        </p:sp>
        <p:sp>
          <p:nvSpPr>
            <p:cNvPr id="51301" name="Line 158"/>
            <p:cNvSpPr>
              <a:spLocks noChangeShapeType="1"/>
            </p:cNvSpPr>
            <p:nvPr/>
          </p:nvSpPr>
          <p:spPr bwMode="auto">
            <a:xfrm>
              <a:off x="1434" y="2600"/>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2" name="Rectangle 159"/>
            <p:cNvSpPr>
              <a:spLocks noChangeArrowheads="1"/>
            </p:cNvSpPr>
            <p:nvPr/>
          </p:nvSpPr>
          <p:spPr bwMode="auto">
            <a:xfrm>
              <a:off x="1705" y="2577"/>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03" name="Line 160"/>
            <p:cNvSpPr>
              <a:spLocks noChangeShapeType="1"/>
            </p:cNvSpPr>
            <p:nvPr/>
          </p:nvSpPr>
          <p:spPr bwMode="auto">
            <a:xfrm>
              <a:off x="1434" y="264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4" name="Rectangle 161"/>
            <p:cNvSpPr>
              <a:spLocks noChangeArrowheads="1"/>
            </p:cNvSpPr>
            <p:nvPr/>
          </p:nvSpPr>
          <p:spPr bwMode="auto">
            <a:xfrm>
              <a:off x="1705" y="262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05" name="Line 162"/>
            <p:cNvSpPr>
              <a:spLocks noChangeShapeType="1"/>
            </p:cNvSpPr>
            <p:nvPr/>
          </p:nvSpPr>
          <p:spPr bwMode="auto">
            <a:xfrm>
              <a:off x="1434" y="2690"/>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6" name="Rectangle 163"/>
            <p:cNvSpPr>
              <a:spLocks noChangeArrowheads="1"/>
            </p:cNvSpPr>
            <p:nvPr/>
          </p:nvSpPr>
          <p:spPr bwMode="auto">
            <a:xfrm>
              <a:off x="1705" y="2670"/>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07" name="Line 164"/>
            <p:cNvSpPr>
              <a:spLocks noChangeShapeType="1"/>
            </p:cNvSpPr>
            <p:nvPr/>
          </p:nvSpPr>
          <p:spPr bwMode="auto">
            <a:xfrm>
              <a:off x="1434" y="2737"/>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8" name="Rectangle 165"/>
            <p:cNvSpPr>
              <a:spLocks noChangeArrowheads="1"/>
            </p:cNvSpPr>
            <p:nvPr/>
          </p:nvSpPr>
          <p:spPr bwMode="auto">
            <a:xfrm>
              <a:off x="1705" y="2714"/>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09" name="Line 166"/>
            <p:cNvSpPr>
              <a:spLocks noChangeShapeType="1"/>
            </p:cNvSpPr>
            <p:nvPr/>
          </p:nvSpPr>
          <p:spPr bwMode="auto">
            <a:xfrm>
              <a:off x="1434" y="278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0" name="Rectangle 167"/>
            <p:cNvSpPr>
              <a:spLocks noChangeArrowheads="1"/>
            </p:cNvSpPr>
            <p:nvPr/>
          </p:nvSpPr>
          <p:spPr bwMode="auto">
            <a:xfrm>
              <a:off x="1705" y="276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11" name="Line 168"/>
            <p:cNvSpPr>
              <a:spLocks noChangeShapeType="1"/>
            </p:cNvSpPr>
            <p:nvPr/>
          </p:nvSpPr>
          <p:spPr bwMode="auto">
            <a:xfrm>
              <a:off x="1434" y="2827"/>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2" name="Rectangle 169"/>
            <p:cNvSpPr>
              <a:spLocks noChangeArrowheads="1"/>
            </p:cNvSpPr>
            <p:nvPr/>
          </p:nvSpPr>
          <p:spPr bwMode="auto">
            <a:xfrm>
              <a:off x="1705" y="280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13" name="Line 170"/>
            <p:cNvSpPr>
              <a:spLocks noChangeShapeType="1"/>
            </p:cNvSpPr>
            <p:nvPr/>
          </p:nvSpPr>
          <p:spPr bwMode="auto">
            <a:xfrm>
              <a:off x="1434" y="287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4" name="Rectangle 171"/>
            <p:cNvSpPr>
              <a:spLocks noChangeArrowheads="1"/>
            </p:cNvSpPr>
            <p:nvPr/>
          </p:nvSpPr>
          <p:spPr bwMode="auto">
            <a:xfrm>
              <a:off x="1705" y="285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15" name="Line 172"/>
            <p:cNvSpPr>
              <a:spLocks noChangeShapeType="1"/>
            </p:cNvSpPr>
            <p:nvPr/>
          </p:nvSpPr>
          <p:spPr bwMode="auto">
            <a:xfrm>
              <a:off x="1434" y="291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6" name="Rectangle 173"/>
            <p:cNvSpPr>
              <a:spLocks noChangeArrowheads="1"/>
            </p:cNvSpPr>
            <p:nvPr/>
          </p:nvSpPr>
          <p:spPr bwMode="auto">
            <a:xfrm>
              <a:off x="1705" y="289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17" name="Line 174"/>
            <p:cNvSpPr>
              <a:spLocks noChangeShapeType="1"/>
            </p:cNvSpPr>
            <p:nvPr/>
          </p:nvSpPr>
          <p:spPr bwMode="auto">
            <a:xfrm>
              <a:off x="1434" y="291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8" name="Rectangle 175"/>
            <p:cNvSpPr>
              <a:spLocks noChangeArrowheads="1"/>
            </p:cNvSpPr>
            <p:nvPr/>
          </p:nvSpPr>
          <p:spPr bwMode="auto">
            <a:xfrm>
              <a:off x="1705" y="289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19" name="Line 176"/>
            <p:cNvSpPr>
              <a:spLocks noChangeShapeType="1"/>
            </p:cNvSpPr>
            <p:nvPr/>
          </p:nvSpPr>
          <p:spPr bwMode="auto">
            <a:xfrm>
              <a:off x="1434" y="296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0" name="Rectangle 177"/>
            <p:cNvSpPr>
              <a:spLocks noChangeArrowheads="1"/>
            </p:cNvSpPr>
            <p:nvPr/>
          </p:nvSpPr>
          <p:spPr bwMode="auto">
            <a:xfrm>
              <a:off x="1705" y="294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21" name="Line 178"/>
            <p:cNvSpPr>
              <a:spLocks noChangeShapeType="1"/>
            </p:cNvSpPr>
            <p:nvPr/>
          </p:nvSpPr>
          <p:spPr bwMode="auto">
            <a:xfrm>
              <a:off x="1434" y="300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2" name="Rectangle 179"/>
            <p:cNvSpPr>
              <a:spLocks noChangeArrowheads="1"/>
            </p:cNvSpPr>
            <p:nvPr/>
          </p:nvSpPr>
          <p:spPr bwMode="auto">
            <a:xfrm>
              <a:off x="1705" y="2987"/>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23" name="Line 180"/>
            <p:cNvSpPr>
              <a:spLocks noChangeShapeType="1"/>
            </p:cNvSpPr>
            <p:nvPr/>
          </p:nvSpPr>
          <p:spPr bwMode="auto">
            <a:xfrm>
              <a:off x="1434" y="3054"/>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4" name="Rectangle 181"/>
            <p:cNvSpPr>
              <a:spLocks noChangeArrowheads="1"/>
            </p:cNvSpPr>
            <p:nvPr/>
          </p:nvSpPr>
          <p:spPr bwMode="auto">
            <a:xfrm>
              <a:off x="1705" y="3033"/>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25" name="Line 182"/>
            <p:cNvSpPr>
              <a:spLocks noChangeShapeType="1"/>
            </p:cNvSpPr>
            <p:nvPr/>
          </p:nvSpPr>
          <p:spPr bwMode="auto">
            <a:xfrm>
              <a:off x="1434" y="3100"/>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6" name="Rectangle 183"/>
            <p:cNvSpPr>
              <a:spLocks noChangeArrowheads="1"/>
            </p:cNvSpPr>
            <p:nvPr/>
          </p:nvSpPr>
          <p:spPr bwMode="auto">
            <a:xfrm>
              <a:off x="1705" y="3077"/>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27" name="Line 184"/>
            <p:cNvSpPr>
              <a:spLocks noChangeShapeType="1"/>
            </p:cNvSpPr>
            <p:nvPr/>
          </p:nvSpPr>
          <p:spPr bwMode="auto">
            <a:xfrm>
              <a:off x="1434" y="314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8" name="Rectangle 185"/>
            <p:cNvSpPr>
              <a:spLocks noChangeArrowheads="1"/>
            </p:cNvSpPr>
            <p:nvPr/>
          </p:nvSpPr>
          <p:spPr bwMode="auto">
            <a:xfrm>
              <a:off x="1705" y="312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29" name="Line 186"/>
            <p:cNvSpPr>
              <a:spLocks noChangeShapeType="1"/>
            </p:cNvSpPr>
            <p:nvPr/>
          </p:nvSpPr>
          <p:spPr bwMode="auto">
            <a:xfrm>
              <a:off x="1434" y="3190"/>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0" name="Rectangle 187"/>
            <p:cNvSpPr>
              <a:spLocks noChangeArrowheads="1"/>
            </p:cNvSpPr>
            <p:nvPr/>
          </p:nvSpPr>
          <p:spPr bwMode="auto">
            <a:xfrm>
              <a:off x="1705" y="3169"/>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31" name="Line 188"/>
            <p:cNvSpPr>
              <a:spLocks noChangeShapeType="1"/>
            </p:cNvSpPr>
            <p:nvPr/>
          </p:nvSpPr>
          <p:spPr bwMode="auto">
            <a:xfrm>
              <a:off x="1434" y="323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2" name="Rectangle 189"/>
            <p:cNvSpPr>
              <a:spLocks noChangeArrowheads="1"/>
            </p:cNvSpPr>
            <p:nvPr/>
          </p:nvSpPr>
          <p:spPr bwMode="auto">
            <a:xfrm>
              <a:off x="1705" y="321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33" name="Line 190"/>
            <p:cNvSpPr>
              <a:spLocks noChangeShapeType="1"/>
            </p:cNvSpPr>
            <p:nvPr/>
          </p:nvSpPr>
          <p:spPr bwMode="auto">
            <a:xfrm>
              <a:off x="1434" y="328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4" name="Rectangle 191"/>
            <p:cNvSpPr>
              <a:spLocks noChangeArrowheads="1"/>
            </p:cNvSpPr>
            <p:nvPr/>
          </p:nvSpPr>
          <p:spPr bwMode="auto">
            <a:xfrm>
              <a:off x="1705" y="3259"/>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335" name="Freeform 192"/>
            <p:cNvSpPr>
              <a:spLocks/>
            </p:cNvSpPr>
            <p:nvPr/>
          </p:nvSpPr>
          <p:spPr bwMode="auto">
            <a:xfrm>
              <a:off x="1539" y="2896"/>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1 h 46"/>
                <a:gd name="T24" fmla="*/ 12 w 39"/>
                <a:gd name="T25" fmla="*/ 34 h 46"/>
                <a:gd name="T26" fmla="*/ 14 w 39"/>
                <a:gd name="T27" fmla="*/ 34 h 46"/>
                <a:gd name="T28" fmla="*/ 14 w 39"/>
                <a:gd name="T29" fmla="*/ 42 h 46"/>
                <a:gd name="T30" fmla="*/ 16 w 39"/>
                <a:gd name="T31" fmla="*/ 44 h 46"/>
                <a:gd name="T32" fmla="*/ 18 w 39"/>
                <a:gd name="T33" fmla="*/ 44 h 46"/>
                <a:gd name="T34" fmla="*/ 18 w 39"/>
                <a:gd name="T35" fmla="*/ 46 h 46"/>
                <a:gd name="T36" fmla="*/ 18 w 39"/>
                <a:gd name="T37" fmla="*/ 44 h 46"/>
                <a:gd name="T38" fmla="*/ 19 w 39"/>
                <a:gd name="T39" fmla="*/ 44 h 46"/>
                <a:gd name="T40" fmla="*/ 19 w 39"/>
                <a:gd name="T41" fmla="*/ 40 h 46"/>
                <a:gd name="T42" fmla="*/ 22 w 39"/>
                <a:gd name="T43" fmla="*/ 38 h 46"/>
                <a:gd name="T44" fmla="*/ 22 w 39"/>
                <a:gd name="T45" fmla="*/ 31 h 46"/>
                <a:gd name="T46" fmla="*/ 24 w 39"/>
                <a:gd name="T47" fmla="*/ 29 h 46"/>
                <a:gd name="T48" fmla="*/ 24 w 39"/>
                <a:gd name="T49" fmla="*/ 19 h 46"/>
                <a:gd name="T50" fmla="*/ 26 w 39"/>
                <a:gd name="T51" fmla="*/ 17 h 46"/>
                <a:gd name="T52" fmla="*/ 26 w 39"/>
                <a:gd name="T53" fmla="*/ 10 h 46"/>
                <a:gd name="T54" fmla="*/ 28 w 39"/>
                <a:gd name="T55" fmla="*/ 10 h 46"/>
                <a:gd name="T56" fmla="*/ 28 w 39"/>
                <a:gd name="T57" fmla="*/ 4 h 46"/>
                <a:gd name="T58" fmla="*/ 29 w 39"/>
                <a:gd name="T59" fmla="*/ 4 h 46"/>
                <a:gd name="T60" fmla="*/ 29 w 39"/>
                <a:gd name="T61" fmla="*/ 0 h 46"/>
                <a:gd name="T62" fmla="*/ 33 w 39"/>
                <a:gd name="T63" fmla="*/ 0 h 46"/>
                <a:gd name="T64" fmla="*/ 33 w 39"/>
                <a:gd name="T65" fmla="*/ 2 h 46"/>
                <a:gd name="T66" fmla="*/ 35 w 39"/>
                <a:gd name="T67" fmla="*/ 4 h 46"/>
                <a:gd name="T68" fmla="*/ 35 w 39"/>
                <a:gd name="T69" fmla="*/ 8 h 46"/>
                <a:gd name="T70" fmla="*/ 37 w 39"/>
                <a:gd name="T71" fmla="*/ 10 h 46"/>
                <a:gd name="T72" fmla="*/ 37 w 39"/>
                <a:gd name="T73" fmla="*/ 17 h 46"/>
                <a:gd name="T74" fmla="*/ 39 w 39"/>
                <a:gd name="T75" fmla="*/ 17 h 46"/>
                <a:gd name="T76" fmla="*/ 39 w 39"/>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9"/>
                <a:gd name="T118" fmla="*/ 0 h 46"/>
                <a:gd name="T119" fmla="*/ 39 w 39"/>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1"/>
                  </a:lnTo>
                  <a:lnTo>
                    <a:pt x="12" y="34"/>
                  </a:lnTo>
                  <a:lnTo>
                    <a:pt x="14" y="34"/>
                  </a:lnTo>
                  <a:lnTo>
                    <a:pt x="14" y="42"/>
                  </a:lnTo>
                  <a:lnTo>
                    <a:pt x="16" y="44"/>
                  </a:lnTo>
                  <a:lnTo>
                    <a:pt x="18" y="44"/>
                  </a:lnTo>
                  <a:lnTo>
                    <a:pt x="18" y="46"/>
                  </a:lnTo>
                  <a:lnTo>
                    <a:pt x="18" y="44"/>
                  </a:lnTo>
                  <a:lnTo>
                    <a:pt x="19" y="44"/>
                  </a:lnTo>
                  <a:lnTo>
                    <a:pt x="19" y="40"/>
                  </a:lnTo>
                  <a:lnTo>
                    <a:pt x="22" y="38"/>
                  </a:lnTo>
                  <a:lnTo>
                    <a:pt x="22" y="31"/>
                  </a:lnTo>
                  <a:lnTo>
                    <a:pt x="24" y="29"/>
                  </a:lnTo>
                  <a:lnTo>
                    <a:pt x="24" y="19"/>
                  </a:lnTo>
                  <a:lnTo>
                    <a:pt x="26" y="17"/>
                  </a:lnTo>
                  <a:lnTo>
                    <a:pt x="26" y="10"/>
                  </a:lnTo>
                  <a:lnTo>
                    <a:pt x="28" y="10"/>
                  </a:lnTo>
                  <a:lnTo>
                    <a:pt x="28"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6" name="Freeform 193"/>
            <p:cNvSpPr>
              <a:spLocks/>
            </p:cNvSpPr>
            <p:nvPr/>
          </p:nvSpPr>
          <p:spPr bwMode="auto">
            <a:xfrm>
              <a:off x="1517" y="2850"/>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7" name="Freeform 194"/>
            <p:cNvSpPr>
              <a:spLocks/>
            </p:cNvSpPr>
            <p:nvPr/>
          </p:nvSpPr>
          <p:spPr bwMode="auto">
            <a:xfrm>
              <a:off x="1493" y="2804"/>
              <a:ext cx="39" cy="46"/>
            </a:xfrm>
            <a:custGeom>
              <a:avLst/>
              <a:gdLst>
                <a:gd name="T0" fmla="*/ 0 w 39"/>
                <a:gd name="T1" fmla="*/ 23 h 46"/>
                <a:gd name="T2" fmla="*/ 0 w 39"/>
                <a:gd name="T3" fmla="*/ 19 h 46"/>
                <a:gd name="T4" fmla="*/ 2 w 39"/>
                <a:gd name="T5" fmla="*/ 17 h 46"/>
                <a:gd name="T6" fmla="*/ 2 w 39"/>
                <a:gd name="T7" fmla="*/ 8 h 46"/>
                <a:gd name="T8" fmla="*/ 4 w 39"/>
                <a:gd name="T9" fmla="*/ 8 h 46"/>
                <a:gd name="T10" fmla="*/ 4 w 39"/>
                <a:gd name="T11" fmla="*/ 2 h 46"/>
                <a:gd name="T12" fmla="*/ 6 w 39"/>
                <a:gd name="T13" fmla="*/ 2 h 46"/>
                <a:gd name="T14" fmla="*/ 6 w 39"/>
                <a:gd name="T15" fmla="*/ 0 h 46"/>
                <a:gd name="T16" fmla="*/ 8 w 39"/>
                <a:gd name="T17" fmla="*/ 2 h 46"/>
                <a:gd name="T18" fmla="*/ 8 w 39"/>
                <a:gd name="T19" fmla="*/ 8 h 46"/>
                <a:gd name="T20" fmla="*/ 10 w 39"/>
                <a:gd name="T21" fmla="*/ 10 h 46"/>
                <a:gd name="T22" fmla="*/ 10 w 39"/>
                <a:gd name="T23" fmla="*/ 21 h 46"/>
                <a:gd name="T24" fmla="*/ 12 w 39"/>
                <a:gd name="T25" fmla="*/ 23 h 46"/>
                <a:gd name="T26" fmla="*/ 12 w 39"/>
                <a:gd name="T27" fmla="*/ 36 h 46"/>
                <a:gd name="T28" fmla="*/ 14 w 39"/>
                <a:gd name="T29" fmla="*/ 36 h 46"/>
                <a:gd name="T30" fmla="*/ 14 w 39"/>
                <a:gd name="T31" fmla="*/ 44 h 46"/>
                <a:gd name="T32" fmla="*/ 16 w 39"/>
                <a:gd name="T33" fmla="*/ 46 h 46"/>
                <a:gd name="T34" fmla="*/ 19 w 39"/>
                <a:gd name="T35" fmla="*/ 46 h 46"/>
                <a:gd name="T36" fmla="*/ 19 w 39"/>
                <a:gd name="T37" fmla="*/ 40 h 46"/>
                <a:gd name="T38" fmla="*/ 22 w 39"/>
                <a:gd name="T39" fmla="*/ 40 h 46"/>
                <a:gd name="T40" fmla="*/ 22 w 39"/>
                <a:gd name="T41" fmla="*/ 30 h 46"/>
                <a:gd name="T42" fmla="*/ 24 w 39"/>
                <a:gd name="T43" fmla="*/ 29 h 46"/>
                <a:gd name="T44" fmla="*/ 24 w 39"/>
                <a:gd name="T45" fmla="*/ 19 h 46"/>
                <a:gd name="T46" fmla="*/ 26 w 39"/>
                <a:gd name="T47" fmla="*/ 17 h 46"/>
                <a:gd name="T48" fmla="*/ 26 w 39"/>
                <a:gd name="T49" fmla="*/ 11 h 46"/>
                <a:gd name="T50" fmla="*/ 27 w 39"/>
                <a:gd name="T51" fmla="*/ 10 h 46"/>
                <a:gd name="T52" fmla="*/ 27 w 39"/>
                <a:gd name="T53" fmla="*/ 6 h 46"/>
                <a:gd name="T54" fmla="*/ 29 w 39"/>
                <a:gd name="T55" fmla="*/ 6 h 46"/>
                <a:gd name="T56" fmla="*/ 29 w 39"/>
                <a:gd name="T57" fmla="*/ 2 h 46"/>
                <a:gd name="T58" fmla="*/ 33 w 39"/>
                <a:gd name="T59" fmla="*/ 2 h 46"/>
                <a:gd name="T60" fmla="*/ 33 w 39"/>
                <a:gd name="T61" fmla="*/ 4 h 46"/>
                <a:gd name="T62" fmla="*/ 35 w 39"/>
                <a:gd name="T63" fmla="*/ 6 h 46"/>
                <a:gd name="T64" fmla="*/ 35 w 39"/>
                <a:gd name="T65" fmla="*/ 10 h 46"/>
                <a:gd name="T66" fmla="*/ 37 w 39"/>
                <a:gd name="T67" fmla="*/ 10 h 46"/>
                <a:gd name="T68" fmla="*/ 37 w 39"/>
                <a:gd name="T69" fmla="*/ 17 h 46"/>
                <a:gd name="T70" fmla="*/ 39 w 39"/>
                <a:gd name="T71" fmla="*/ 17 h 46"/>
                <a:gd name="T72" fmla="*/ 39 w 39"/>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
                <a:gd name="T112" fmla="*/ 0 h 46"/>
                <a:gd name="T113" fmla="*/ 39 w 39"/>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 h="46">
                  <a:moveTo>
                    <a:pt x="0" y="23"/>
                  </a:moveTo>
                  <a:lnTo>
                    <a:pt x="0" y="19"/>
                  </a:lnTo>
                  <a:lnTo>
                    <a:pt x="2" y="17"/>
                  </a:lnTo>
                  <a:lnTo>
                    <a:pt x="2" y="8"/>
                  </a:lnTo>
                  <a:lnTo>
                    <a:pt x="4" y="8"/>
                  </a:lnTo>
                  <a:lnTo>
                    <a:pt x="4" y="2"/>
                  </a:lnTo>
                  <a:lnTo>
                    <a:pt x="6" y="2"/>
                  </a:lnTo>
                  <a:lnTo>
                    <a:pt x="6" y="0"/>
                  </a:lnTo>
                  <a:lnTo>
                    <a:pt x="8" y="2"/>
                  </a:lnTo>
                  <a:lnTo>
                    <a:pt x="8" y="8"/>
                  </a:lnTo>
                  <a:lnTo>
                    <a:pt x="10" y="10"/>
                  </a:lnTo>
                  <a:lnTo>
                    <a:pt x="10" y="21"/>
                  </a:lnTo>
                  <a:lnTo>
                    <a:pt x="12" y="23"/>
                  </a:lnTo>
                  <a:lnTo>
                    <a:pt x="12" y="36"/>
                  </a:lnTo>
                  <a:lnTo>
                    <a:pt x="14" y="36"/>
                  </a:lnTo>
                  <a:lnTo>
                    <a:pt x="14" y="44"/>
                  </a:lnTo>
                  <a:lnTo>
                    <a:pt x="16" y="46"/>
                  </a:lnTo>
                  <a:lnTo>
                    <a:pt x="19" y="46"/>
                  </a:lnTo>
                  <a:lnTo>
                    <a:pt x="19" y="40"/>
                  </a:lnTo>
                  <a:lnTo>
                    <a:pt x="22" y="40"/>
                  </a:lnTo>
                  <a:lnTo>
                    <a:pt x="22" y="30"/>
                  </a:lnTo>
                  <a:lnTo>
                    <a:pt x="24" y="29"/>
                  </a:lnTo>
                  <a:lnTo>
                    <a:pt x="24" y="19"/>
                  </a:lnTo>
                  <a:lnTo>
                    <a:pt x="26" y="17"/>
                  </a:lnTo>
                  <a:lnTo>
                    <a:pt x="26" y="11"/>
                  </a:lnTo>
                  <a:lnTo>
                    <a:pt x="27" y="10"/>
                  </a:lnTo>
                  <a:lnTo>
                    <a:pt x="27" y="6"/>
                  </a:lnTo>
                  <a:lnTo>
                    <a:pt x="29" y="6"/>
                  </a:lnTo>
                  <a:lnTo>
                    <a:pt x="29" y="2"/>
                  </a:lnTo>
                  <a:lnTo>
                    <a:pt x="33" y="2"/>
                  </a:lnTo>
                  <a:lnTo>
                    <a:pt x="33" y="4"/>
                  </a:lnTo>
                  <a:lnTo>
                    <a:pt x="35" y="6"/>
                  </a:lnTo>
                  <a:lnTo>
                    <a:pt x="35" y="10"/>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8" name="Freeform 195"/>
            <p:cNvSpPr>
              <a:spLocks/>
            </p:cNvSpPr>
            <p:nvPr/>
          </p:nvSpPr>
          <p:spPr bwMode="auto">
            <a:xfrm>
              <a:off x="1493" y="2760"/>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3 h 46"/>
                <a:gd name="T24" fmla="*/ 12 w 39"/>
                <a:gd name="T25" fmla="*/ 35 h 46"/>
                <a:gd name="T26" fmla="*/ 14 w 39"/>
                <a:gd name="T27" fmla="*/ 36 h 46"/>
                <a:gd name="T28" fmla="*/ 14 w 39"/>
                <a:gd name="T29" fmla="*/ 44 h 46"/>
                <a:gd name="T30" fmla="*/ 16 w 39"/>
                <a:gd name="T31" fmla="*/ 46 h 46"/>
                <a:gd name="T32" fmla="*/ 19 w 39"/>
                <a:gd name="T33" fmla="*/ 46 h 46"/>
                <a:gd name="T34" fmla="*/ 19 w 39"/>
                <a:gd name="T35" fmla="*/ 40 h 46"/>
                <a:gd name="T36" fmla="*/ 22 w 39"/>
                <a:gd name="T37" fmla="*/ 40 h 46"/>
                <a:gd name="T38" fmla="*/ 22 w 39"/>
                <a:gd name="T39" fmla="*/ 31 h 46"/>
                <a:gd name="T40" fmla="*/ 24 w 39"/>
                <a:gd name="T41" fmla="*/ 29 h 46"/>
                <a:gd name="T42" fmla="*/ 24 w 39"/>
                <a:gd name="T43" fmla="*/ 19 h 46"/>
                <a:gd name="T44" fmla="*/ 26 w 39"/>
                <a:gd name="T45" fmla="*/ 17 h 46"/>
                <a:gd name="T46" fmla="*/ 26 w 39"/>
                <a:gd name="T47" fmla="*/ 10 h 46"/>
                <a:gd name="T48" fmla="*/ 27 w 39"/>
                <a:gd name="T49" fmla="*/ 10 h 46"/>
                <a:gd name="T50" fmla="*/ 27 w 39"/>
                <a:gd name="T51" fmla="*/ 4 h 46"/>
                <a:gd name="T52" fmla="*/ 29 w 39"/>
                <a:gd name="T53" fmla="*/ 4 h 46"/>
                <a:gd name="T54" fmla="*/ 29 w 39"/>
                <a:gd name="T55" fmla="*/ 0 h 46"/>
                <a:gd name="T56" fmla="*/ 33 w 39"/>
                <a:gd name="T57" fmla="*/ 0 h 46"/>
                <a:gd name="T58" fmla="*/ 33 w 39"/>
                <a:gd name="T59" fmla="*/ 2 h 46"/>
                <a:gd name="T60" fmla="*/ 35 w 39"/>
                <a:gd name="T61" fmla="*/ 4 h 46"/>
                <a:gd name="T62" fmla="*/ 35 w 39"/>
                <a:gd name="T63" fmla="*/ 8 h 46"/>
                <a:gd name="T64" fmla="*/ 37 w 39"/>
                <a:gd name="T65" fmla="*/ 10 h 46"/>
                <a:gd name="T66" fmla="*/ 37 w 39"/>
                <a:gd name="T67" fmla="*/ 17 h 46"/>
                <a:gd name="T68" fmla="*/ 39 w 39"/>
                <a:gd name="T69" fmla="*/ 17 h 46"/>
                <a:gd name="T70" fmla="*/ 39 w 39"/>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6"/>
                <a:gd name="T110" fmla="*/ 39 w 39"/>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3"/>
                  </a:lnTo>
                  <a:lnTo>
                    <a:pt x="12" y="35"/>
                  </a:lnTo>
                  <a:lnTo>
                    <a:pt x="14" y="36"/>
                  </a:lnTo>
                  <a:lnTo>
                    <a:pt x="14" y="44"/>
                  </a:lnTo>
                  <a:lnTo>
                    <a:pt x="16" y="46"/>
                  </a:lnTo>
                  <a:lnTo>
                    <a:pt x="19" y="46"/>
                  </a:lnTo>
                  <a:lnTo>
                    <a:pt x="19" y="40"/>
                  </a:lnTo>
                  <a:lnTo>
                    <a:pt x="22" y="40"/>
                  </a:lnTo>
                  <a:lnTo>
                    <a:pt x="22" y="31"/>
                  </a:lnTo>
                  <a:lnTo>
                    <a:pt x="24" y="29"/>
                  </a:lnTo>
                  <a:lnTo>
                    <a:pt x="24" y="19"/>
                  </a:lnTo>
                  <a:lnTo>
                    <a:pt x="26" y="17"/>
                  </a:lnTo>
                  <a:lnTo>
                    <a:pt x="26"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9" name="Freeform 196"/>
            <p:cNvSpPr>
              <a:spLocks/>
            </p:cNvSpPr>
            <p:nvPr/>
          </p:nvSpPr>
          <p:spPr bwMode="auto">
            <a:xfrm>
              <a:off x="1493" y="2714"/>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3 h 46"/>
                <a:gd name="T24" fmla="*/ 12 w 39"/>
                <a:gd name="T25" fmla="*/ 34 h 46"/>
                <a:gd name="T26" fmla="*/ 14 w 39"/>
                <a:gd name="T27" fmla="*/ 36 h 46"/>
                <a:gd name="T28" fmla="*/ 14 w 39"/>
                <a:gd name="T29" fmla="*/ 44 h 46"/>
                <a:gd name="T30" fmla="*/ 16 w 39"/>
                <a:gd name="T31" fmla="*/ 46 h 46"/>
                <a:gd name="T32" fmla="*/ 19 w 39"/>
                <a:gd name="T33" fmla="*/ 46 h 46"/>
                <a:gd name="T34" fmla="*/ 19 w 39"/>
                <a:gd name="T35" fmla="*/ 40 h 46"/>
                <a:gd name="T36" fmla="*/ 22 w 39"/>
                <a:gd name="T37" fmla="*/ 40 h 46"/>
                <a:gd name="T38" fmla="*/ 22 w 39"/>
                <a:gd name="T39" fmla="*/ 31 h 46"/>
                <a:gd name="T40" fmla="*/ 24 w 39"/>
                <a:gd name="T41" fmla="*/ 29 h 46"/>
                <a:gd name="T42" fmla="*/ 24 w 39"/>
                <a:gd name="T43" fmla="*/ 19 h 46"/>
                <a:gd name="T44" fmla="*/ 26 w 39"/>
                <a:gd name="T45" fmla="*/ 17 h 46"/>
                <a:gd name="T46" fmla="*/ 26 w 39"/>
                <a:gd name="T47" fmla="*/ 10 h 46"/>
                <a:gd name="T48" fmla="*/ 27 w 39"/>
                <a:gd name="T49" fmla="*/ 10 h 46"/>
                <a:gd name="T50" fmla="*/ 27 w 39"/>
                <a:gd name="T51" fmla="*/ 4 h 46"/>
                <a:gd name="T52" fmla="*/ 29 w 39"/>
                <a:gd name="T53" fmla="*/ 4 h 46"/>
                <a:gd name="T54" fmla="*/ 29 w 39"/>
                <a:gd name="T55" fmla="*/ 0 h 46"/>
                <a:gd name="T56" fmla="*/ 33 w 39"/>
                <a:gd name="T57" fmla="*/ 0 h 46"/>
                <a:gd name="T58" fmla="*/ 33 w 39"/>
                <a:gd name="T59" fmla="*/ 2 h 46"/>
                <a:gd name="T60" fmla="*/ 35 w 39"/>
                <a:gd name="T61" fmla="*/ 4 h 46"/>
                <a:gd name="T62" fmla="*/ 35 w 39"/>
                <a:gd name="T63" fmla="*/ 8 h 46"/>
                <a:gd name="T64" fmla="*/ 37 w 39"/>
                <a:gd name="T65" fmla="*/ 10 h 46"/>
                <a:gd name="T66" fmla="*/ 37 w 39"/>
                <a:gd name="T67" fmla="*/ 17 h 46"/>
                <a:gd name="T68" fmla="*/ 39 w 39"/>
                <a:gd name="T69" fmla="*/ 17 h 46"/>
                <a:gd name="T70" fmla="*/ 39 w 39"/>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6"/>
                <a:gd name="T110" fmla="*/ 39 w 39"/>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3"/>
                  </a:lnTo>
                  <a:lnTo>
                    <a:pt x="12" y="34"/>
                  </a:lnTo>
                  <a:lnTo>
                    <a:pt x="14" y="36"/>
                  </a:lnTo>
                  <a:lnTo>
                    <a:pt x="14" y="44"/>
                  </a:lnTo>
                  <a:lnTo>
                    <a:pt x="16" y="46"/>
                  </a:lnTo>
                  <a:lnTo>
                    <a:pt x="19" y="46"/>
                  </a:lnTo>
                  <a:lnTo>
                    <a:pt x="19" y="40"/>
                  </a:lnTo>
                  <a:lnTo>
                    <a:pt x="22" y="40"/>
                  </a:lnTo>
                  <a:lnTo>
                    <a:pt x="22" y="31"/>
                  </a:lnTo>
                  <a:lnTo>
                    <a:pt x="24" y="29"/>
                  </a:lnTo>
                  <a:lnTo>
                    <a:pt x="24" y="19"/>
                  </a:lnTo>
                  <a:lnTo>
                    <a:pt x="26" y="17"/>
                  </a:lnTo>
                  <a:lnTo>
                    <a:pt x="26"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0" name="Freeform 197"/>
            <p:cNvSpPr>
              <a:spLocks/>
            </p:cNvSpPr>
            <p:nvPr/>
          </p:nvSpPr>
          <p:spPr bwMode="auto">
            <a:xfrm>
              <a:off x="1517" y="2668"/>
              <a:ext cx="38" cy="46"/>
            </a:xfrm>
            <a:custGeom>
              <a:avLst/>
              <a:gdLst>
                <a:gd name="T0" fmla="*/ 0 w 38"/>
                <a:gd name="T1" fmla="*/ 23 h 46"/>
                <a:gd name="T2" fmla="*/ 0 w 38"/>
                <a:gd name="T3" fmla="*/ 19 h 46"/>
                <a:gd name="T4" fmla="*/ 2 w 38"/>
                <a:gd name="T5" fmla="*/ 17 h 46"/>
                <a:gd name="T6" fmla="*/ 2 w 38"/>
                <a:gd name="T7" fmla="*/ 8 h 46"/>
                <a:gd name="T8" fmla="*/ 4 w 38"/>
                <a:gd name="T9" fmla="*/ 8 h 46"/>
                <a:gd name="T10" fmla="*/ 4 w 38"/>
                <a:gd name="T11" fmla="*/ 2 h 46"/>
                <a:gd name="T12" fmla="*/ 6 w 38"/>
                <a:gd name="T13" fmla="*/ 2 h 46"/>
                <a:gd name="T14" fmla="*/ 6 w 38"/>
                <a:gd name="T15" fmla="*/ 0 h 46"/>
                <a:gd name="T16" fmla="*/ 8 w 38"/>
                <a:gd name="T17" fmla="*/ 2 h 46"/>
                <a:gd name="T18" fmla="*/ 8 w 38"/>
                <a:gd name="T19" fmla="*/ 8 h 46"/>
                <a:gd name="T20" fmla="*/ 9 w 38"/>
                <a:gd name="T21" fmla="*/ 10 h 46"/>
                <a:gd name="T22" fmla="*/ 9 w 38"/>
                <a:gd name="T23" fmla="*/ 21 h 46"/>
                <a:gd name="T24" fmla="*/ 11 w 38"/>
                <a:gd name="T25" fmla="*/ 23 h 46"/>
                <a:gd name="T26" fmla="*/ 11 w 38"/>
                <a:gd name="T27" fmla="*/ 36 h 46"/>
                <a:gd name="T28" fmla="*/ 13 w 38"/>
                <a:gd name="T29" fmla="*/ 36 h 46"/>
                <a:gd name="T30" fmla="*/ 13 w 38"/>
                <a:gd name="T31" fmla="*/ 44 h 46"/>
                <a:gd name="T32" fmla="*/ 15 w 38"/>
                <a:gd name="T33" fmla="*/ 46 h 46"/>
                <a:gd name="T34" fmla="*/ 19 w 38"/>
                <a:gd name="T35" fmla="*/ 46 h 46"/>
                <a:gd name="T36" fmla="*/ 19 w 38"/>
                <a:gd name="T37" fmla="*/ 40 h 46"/>
                <a:gd name="T38" fmla="*/ 21 w 38"/>
                <a:gd name="T39" fmla="*/ 40 h 46"/>
                <a:gd name="T40" fmla="*/ 21 w 38"/>
                <a:gd name="T41" fmla="*/ 31 h 46"/>
                <a:gd name="T42" fmla="*/ 23 w 38"/>
                <a:gd name="T43" fmla="*/ 29 h 46"/>
                <a:gd name="T44" fmla="*/ 23 w 38"/>
                <a:gd name="T45" fmla="*/ 19 h 46"/>
                <a:gd name="T46" fmla="*/ 25 w 38"/>
                <a:gd name="T47" fmla="*/ 17 h 46"/>
                <a:gd name="T48" fmla="*/ 25 w 38"/>
                <a:gd name="T49" fmla="*/ 12 h 46"/>
                <a:gd name="T50" fmla="*/ 27 w 38"/>
                <a:gd name="T51" fmla="*/ 10 h 46"/>
                <a:gd name="T52" fmla="*/ 27 w 38"/>
                <a:gd name="T53" fmla="*/ 6 h 46"/>
                <a:gd name="T54" fmla="*/ 28 w 38"/>
                <a:gd name="T55" fmla="*/ 6 h 46"/>
                <a:gd name="T56" fmla="*/ 28 w 38"/>
                <a:gd name="T57" fmla="*/ 2 h 46"/>
                <a:gd name="T58" fmla="*/ 32 w 38"/>
                <a:gd name="T59" fmla="*/ 2 h 46"/>
                <a:gd name="T60" fmla="*/ 32 w 38"/>
                <a:gd name="T61" fmla="*/ 4 h 46"/>
                <a:gd name="T62" fmla="*/ 34 w 38"/>
                <a:gd name="T63" fmla="*/ 6 h 46"/>
                <a:gd name="T64" fmla="*/ 34 w 38"/>
                <a:gd name="T65" fmla="*/ 10 h 46"/>
                <a:gd name="T66" fmla="*/ 36 w 38"/>
                <a:gd name="T67" fmla="*/ 10 h 46"/>
                <a:gd name="T68" fmla="*/ 36 w 38"/>
                <a:gd name="T69" fmla="*/ 17 h 46"/>
                <a:gd name="T70" fmla="*/ 38 w 38"/>
                <a:gd name="T71" fmla="*/ 17 h 46"/>
                <a:gd name="T72" fmla="*/ 38 w 38"/>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6"/>
                <a:gd name="T113" fmla="*/ 38 w 38"/>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6">
                  <a:moveTo>
                    <a:pt x="0" y="23"/>
                  </a:moveTo>
                  <a:lnTo>
                    <a:pt x="0" y="19"/>
                  </a:lnTo>
                  <a:lnTo>
                    <a:pt x="2" y="17"/>
                  </a:lnTo>
                  <a:lnTo>
                    <a:pt x="2" y="8"/>
                  </a:lnTo>
                  <a:lnTo>
                    <a:pt x="4" y="8"/>
                  </a:lnTo>
                  <a:lnTo>
                    <a:pt x="4" y="2"/>
                  </a:lnTo>
                  <a:lnTo>
                    <a:pt x="6" y="2"/>
                  </a:lnTo>
                  <a:lnTo>
                    <a:pt x="6" y="0"/>
                  </a:lnTo>
                  <a:lnTo>
                    <a:pt x="8" y="2"/>
                  </a:lnTo>
                  <a:lnTo>
                    <a:pt x="8" y="8"/>
                  </a:lnTo>
                  <a:lnTo>
                    <a:pt x="9" y="10"/>
                  </a:lnTo>
                  <a:lnTo>
                    <a:pt x="9" y="21"/>
                  </a:lnTo>
                  <a:lnTo>
                    <a:pt x="11" y="23"/>
                  </a:lnTo>
                  <a:lnTo>
                    <a:pt x="11" y="36"/>
                  </a:lnTo>
                  <a:lnTo>
                    <a:pt x="13" y="36"/>
                  </a:lnTo>
                  <a:lnTo>
                    <a:pt x="13" y="44"/>
                  </a:lnTo>
                  <a:lnTo>
                    <a:pt x="15" y="46"/>
                  </a:lnTo>
                  <a:lnTo>
                    <a:pt x="19" y="46"/>
                  </a:lnTo>
                  <a:lnTo>
                    <a:pt x="19" y="40"/>
                  </a:lnTo>
                  <a:lnTo>
                    <a:pt x="21" y="40"/>
                  </a:lnTo>
                  <a:lnTo>
                    <a:pt x="21" y="31"/>
                  </a:lnTo>
                  <a:lnTo>
                    <a:pt x="23" y="29"/>
                  </a:lnTo>
                  <a:lnTo>
                    <a:pt x="23" y="19"/>
                  </a:lnTo>
                  <a:lnTo>
                    <a:pt x="25" y="17"/>
                  </a:lnTo>
                  <a:lnTo>
                    <a:pt x="25" y="12"/>
                  </a:lnTo>
                  <a:lnTo>
                    <a:pt x="27" y="10"/>
                  </a:lnTo>
                  <a:lnTo>
                    <a:pt x="27" y="6"/>
                  </a:lnTo>
                  <a:lnTo>
                    <a:pt x="28" y="6"/>
                  </a:lnTo>
                  <a:lnTo>
                    <a:pt x="28" y="2"/>
                  </a:lnTo>
                  <a:lnTo>
                    <a:pt x="32" y="2"/>
                  </a:lnTo>
                  <a:lnTo>
                    <a:pt x="32" y="4"/>
                  </a:lnTo>
                  <a:lnTo>
                    <a:pt x="34" y="6"/>
                  </a:lnTo>
                  <a:lnTo>
                    <a:pt x="34" y="10"/>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1" name="Freeform 198"/>
            <p:cNvSpPr>
              <a:spLocks/>
            </p:cNvSpPr>
            <p:nvPr/>
          </p:nvSpPr>
          <p:spPr bwMode="auto">
            <a:xfrm>
              <a:off x="1539" y="2623"/>
              <a:ext cx="39" cy="47"/>
            </a:xfrm>
            <a:custGeom>
              <a:avLst/>
              <a:gdLst>
                <a:gd name="T0" fmla="*/ 0 w 39"/>
                <a:gd name="T1" fmla="*/ 23 h 47"/>
                <a:gd name="T2" fmla="*/ 0 w 39"/>
                <a:gd name="T3" fmla="*/ 18 h 47"/>
                <a:gd name="T4" fmla="*/ 2 w 39"/>
                <a:gd name="T5" fmla="*/ 18 h 47"/>
                <a:gd name="T6" fmla="*/ 2 w 39"/>
                <a:gd name="T7" fmla="*/ 8 h 47"/>
                <a:gd name="T8" fmla="*/ 4 w 39"/>
                <a:gd name="T9" fmla="*/ 6 h 47"/>
                <a:gd name="T10" fmla="*/ 4 w 39"/>
                <a:gd name="T11" fmla="*/ 2 h 47"/>
                <a:gd name="T12" fmla="*/ 6 w 39"/>
                <a:gd name="T13" fmla="*/ 0 h 47"/>
                <a:gd name="T14" fmla="*/ 8 w 39"/>
                <a:gd name="T15" fmla="*/ 0 h 47"/>
                <a:gd name="T16" fmla="*/ 8 w 39"/>
                <a:gd name="T17" fmla="*/ 6 h 47"/>
                <a:gd name="T18" fmla="*/ 10 w 39"/>
                <a:gd name="T19" fmla="*/ 8 h 47"/>
                <a:gd name="T20" fmla="*/ 10 w 39"/>
                <a:gd name="T21" fmla="*/ 19 h 47"/>
                <a:gd name="T22" fmla="*/ 12 w 39"/>
                <a:gd name="T23" fmla="*/ 23 h 47"/>
                <a:gd name="T24" fmla="*/ 12 w 39"/>
                <a:gd name="T25" fmla="*/ 35 h 47"/>
                <a:gd name="T26" fmla="*/ 14 w 39"/>
                <a:gd name="T27" fmla="*/ 37 h 47"/>
                <a:gd name="T28" fmla="*/ 14 w 39"/>
                <a:gd name="T29" fmla="*/ 45 h 47"/>
                <a:gd name="T30" fmla="*/ 16 w 39"/>
                <a:gd name="T31" fmla="*/ 47 h 47"/>
                <a:gd name="T32" fmla="*/ 19 w 39"/>
                <a:gd name="T33" fmla="*/ 47 h 47"/>
                <a:gd name="T34" fmla="*/ 19 w 39"/>
                <a:gd name="T35" fmla="*/ 41 h 47"/>
                <a:gd name="T36" fmla="*/ 22 w 39"/>
                <a:gd name="T37" fmla="*/ 41 h 47"/>
                <a:gd name="T38" fmla="*/ 22 w 39"/>
                <a:gd name="T39" fmla="*/ 31 h 47"/>
                <a:gd name="T40" fmla="*/ 24 w 39"/>
                <a:gd name="T41" fmla="*/ 29 h 47"/>
                <a:gd name="T42" fmla="*/ 24 w 39"/>
                <a:gd name="T43" fmla="*/ 19 h 47"/>
                <a:gd name="T44" fmla="*/ 26 w 39"/>
                <a:gd name="T45" fmla="*/ 18 h 47"/>
                <a:gd name="T46" fmla="*/ 26 w 39"/>
                <a:gd name="T47" fmla="*/ 10 h 47"/>
                <a:gd name="T48" fmla="*/ 28 w 39"/>
                <a:gd name="T49" fmla="*/ 10 h 47"/>
                <a:gd name="T50" fmla="*/ 28 w 39"/>
                <a:gd name="T51" fmla="*/ 4 h 47"/>
                <a:gd name="T52" fmla="*/ 29 w 39"/>
                <a:gd name="T53" fmla="*/ 4 h 47"/>
                <a:gd name="T54" fmla="*/ 29 w 39"/>
                <a:gd name="T55" fmla="*/ 0 h 47"/>
                <a:gd name="T56" fmla="*/ 33 w 39"/>
                <a:gd name="T57" fmla="*/ 0 h 47"/>
                <a:gd name="T58" fmla="*/ 33 w 39"/>
                <a:gd name="T59" fmla="*/ 2 h 47"/>
                <a:gd name="T60" fmla="*/ 35 w 39"/>
                <a:gd name="T61" fmla="*/ 4 h 47"/>
                <a:gd name="T62" fmla="*/ 35 w 39"/>
                <a:gd name="T63" fmla="*/ 8 h 47"/>
                <a:gd name="T64" fmla="*/ 37 w 39"/>
                <a:gd name="T65" fmla="*/ 10 h 47"/>
                <a:gd name="T66" fmla="*/ 37 w 39"/>
                <a:gd name="T67" fmla="*/ 18 h 47"/>
                <a:gd name="T68" fmla="*/ 39 w 39"/>
                <a:gd name="T69" fmla="*/ 18 h 47"/>
                <a:gd name="T70" fmla="*/ 39 w 39"/>
                <a:gd name="T71" fmla="*/ 23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7"/>
                <a:gd name="T110" fmla="*/ 39 w 39"/>
                <a:gd name="T111" fmla="*/ 47 h 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7">
                  <a:moveTo>
                    <a:pt x="0" y="23"/>
                  </a:moveTo>
                  <a:lnTo>
                    <a:pt x="0" y="18"/>
                  </a:lnTo>
                  <a:lnTo>
                    <a:pt x="2" y="18"/>
                  </a:lnTo>
                  <a:lnTo>
                    <a:pt x="2" y="8"/>
                  </a:lnTo>
                  <a:lnTo>
                    <a:pt x="4" y="6"/>
                  </a:lnTo>
                  <a:lnTo>
                    <a:pt x="4" y="2"/>
                  </a:lnTo>
                  <a:lnTo>
                    <a:pt x="6" y="0"/>
                  </a:lnTo>
                  <a:lnTo>
                    <a:pt x="8" y="0"/>
                  </a:lnTo>
                  <a:lnTo>
                    <a:pt x="8" y="6"/>
                  </a:lnTo>
                  <a:lnTo>
                    <a:pt x="10" y="8"/>
                  </a:lnTo>
                  <a:lnTo>
                    <a:pt x="10" y="19"/>
                  </a:lnTo>
                  <a:lnTo>
                    <a:pt x="12" y="23"/>
                  </a:lnTo>
                  <a:lnTo>
                    <a:pt x="12" y="35"/>
                  </a:lnTo>
                  <a:lnTo>
                    <a:pt x="14" y="37"/>
                  </a:lnTo>
                  <a:lnTo>
                    <a:pt x="14" y="45"/>
                  </a:lnTo>
                  <a:lnTo>
                    <a:pt x="16" y="47"/>
                  </a:lnTo>
                  <a:lnTo>
                    <a:pt x="19" y="47"/>
                  </a:lnTo>
                  <a:lnTo>
                    <a:pt x="19" y="41"/>
                  </a:lnTo>
                  <a:lnTo>
                    <a:pt x="22" y="41"/>
                  </a:lnTo>
                  <a:lnTo>
                    <a:pt x="22" y="31"/>
                  </a:lnTo>
                  <a:lnTo>
                    <a:pt x="24" y="29"/>
                  </a:lnTo>
                  <a:lnTo>
                    <a:pt x="24" y="19"/>
                  </a:lnTo>
                  <a:lnTo>
                    <a:pt x="26" y="18"/>
                  </a:lnTo>
                  <a:lnTo>
                    <a:pt x="26" y="10"/>
                  </a:lnTo>
                  <a:lnTo>
                    <a:pt x="28" y="10"/>
                  </a:lnTo>
                  <a:lnTo>
                    <a:pt x="28" y="4"/>
                  </a:lnTo>
                  <a:lnTo>
                    <a:pt x="29" y="4"/>
                  </a:lnTo>
                  <a:lnTo>
                    <a:pt x="29" y="0"/>
                  </a:lnTo>
                  <a:lnTo>
                    <a:pt x="33" y="0"/>
                  </a:lnTo>
                  <a:lnTo>
                    <a:pt x="33" y="2"/>
                  </a:lnTo>
                  <a:lnTo>
                    <a:pt x="35" y="4"/>
                  </a:lnTo>
                  <a:lnTo>
                    <a:pt x="35" y="8"/>
                  </a:lnTo>
                  <a:lnTo>
                    <a:pt x="37" y="10"/>
                  </a:lnTo>
                  <a:lnTo>
                    <a:pt x="37" y="18"/>
                  </a:lnTo>
                  <a:lnTo>
                    <a:pt x="39" y="18"/>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2" name="Freeform 199"/>
            <p:cNvSpPr>
              <a:spLocks/>
            </p:cNvSpPr>
            <p:nvPr/>
          </p:nvSpPr>
          <p:spPr bwMode="auto">
            <a:xfrm>
              <a:off x="1561" y="2577"/>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5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1 h 46"/>
                <a:gd name="T40" fmla="*/ 23 w 40"/>
                <a:gd name="T41" fmla="*/ 29 h 46"/>
                <a:gd name="T42" fmla="*/ 23 w 40"/>
                <a:gd name="T43" fmla="*/ 21 h 46"/>
                <a:gd name="T44" fmla="*/ 25 w 40"/>
                <a:gd name="T45" fmla="*/ 19 h 46"/>
                <a:gd name="T46" fmla="*/ 25 w 40"/>
                <a:gd name="T47" fmla="*/ 14 h 46"/>
                <a:gd name="T48" fmla="*/ 27 w 40"/>
                <a:gd name="T49" fmla="*/ 12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5"/>
                  </a:lnTo>
                  <a:lnTo>
                    <a:pt x="13" y="36"/>
                  </a:lnTo>
                  <a:lnTo>
                    <a:pt x="13" y="44"/>
                  </a:lnTo>
                  <a:lnTo>
                    <a:pt x="15" y="46"/>
                  </a:lnTo>
                  <a:lnTo>
                    <a:pt x="19" y="46"/>
                  </a:lnTo>
                  <a:lnTo>
                    <a:pt x="19" y="40"/>
                  </a:lnTo>
                  <a:lnTo>
                    <a:pt x="21" y="40"/>
                  </a:lnTo>
                  <a:lnTo>
                    <a:pt x="21" y="31"/>
                  </a:lnTo>
                  <a:lnTo>
                    <a:pt x="23" y="29"/>
                  </a:lnTo>
                  <a:lnTo>
                    <a:pt x="23" y="21"/>
                  </a:lnTo>
                  <a:lnTo>
                    <a:pt x="25" y="19"/>
                  </a:lnTo>
                  <a:lnTo>
                    <a:pt x="25" y="14"/>
                  </a:lnTo>
                  <a:lnTo>
                    <a:pt x="27" y="12"/>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3" name="Freeform 200"/>
            <p:cNvSpPr>
              <a:spLocks/>
            </p:cNvSpPr>
            <p:nvPr/>
          </p:nvSpPr>
          <p:spPr bwMode="auto">
            <a:xfrm>
              <a:off x="1539" y="2940"/>
              <a:ext cx="39" cy="47"/>
            </a:xfrm>
            <a:custGeom>
              <a:avLst/>
              <a:gdLst>
                <a:gd name="T0" fmla="*/ 0 w 39"/>
                <a:gd name="T1" fmla="*/ 23 h 47"/>
                <a:gd name="T2" fmla="*/ 0 w 39"/>
                <a:gd name="T3" fmla="*/ 18 h 47"/>
                <a:gd name="T4" fmla="*/ 2 w 39"/>
                <a:gd name="T5" fmla="*/ 18 h 47"/>
                <a:gd name="T6" fmla="*/ 2 w 39"/>
                <a:gd name="T7" fmla="*/ 8 h 47"/>
                <a:gd name="T8" fmla="*/ 4 w 39"/>
                <a:gd name="T9" fmla="*/ 6 h 47"/>
                <a:gd name="T10" fmla="*/ 4 w 39"/>
                <a:gd name="T11" fmla="*/ 2 h 47"/>
                <a:gd name="T12" fmla="*/ 6 w 39"/>
                <a:gd name="T13" fmla="*/ 0 h 47"/>
                <a:gd name="T14" fmla="*/ 8 w 39"/>
                <a:gd name="T15" fmla="*/ 0 h 47"/>
                <a:gd name="T16" fmla="*/ 8 w 39"/>
                <a:gd name="T17" fmla="*/ 6 h 47"/>
                <a:gd name="T18" fmla="*/ 10 w 39"/>
                <a:gd name="T19" fmla="*/ 8 h 47"/>
                <a:gd name="T20" fmla="*/ 10 w 39"/>
                <a:gd name="T21" fmla="*/ 19 h 47"/>
                <a:gd name="T22" fmla="*/ 12 w 39"/>
                <a:gd name="T23" fmla="*/ 23 h 47"/>
                <a:gd name="T24" fmla="*/ 12 w 39"/>
                <a:gd name="T25" fmla="*/ 35 h 47"/>
                <a:gd name="T26" fmla="*/ 14 w 39"/>
                <a:gd name="T27" fmla="*/ 37 h 47"/>
                <a:gd name="T28" fmla="*/ 14 w 39"/>
                <a:gd name="T29" fmla="*/ 45 h 47"/>
                <a:gd name="T30" fmla="*/ 16 w 39"/>
                <a:gd name="T31" fmla="*/ 47 h 47"/>
                <a:gd name="T32" fmla="*/ 19 w 39"/>
                <a:gd name="T33" fmla="*/ 47 h 47"/>
                <a:gd name="T34" fmla="*/ 19 w 39"/>
                <a:gd name="T35" fmla="*/ 41 h 47"/>
                <a:gd name="T36" fmla="*/ 22 w 39"/>
                <a:gd name="T37" fmla="*/ 41 h 47"/>
                <a:gd name="T38" fmla="*/ 22 w 39"/>
                <a:gd name="T39" fmla="*/ 31 h 47"/>
                <a:gd name="T40" fmla="*/ 24 w 39"/>
                <a:gd name="T41" fmla="*/ 29 h 47"/>
                <a:gd name="T42" fmla="*/ 24 w 39"/>
                <a:gd name="T43" fmla="*/ 19 h 47"/>
                <a:gd name="T44" fmla="*/ 26 w 39"/>
                <a:gd name="T45" fmla="*/ 18 h 47"/>
                <a:gd name="T46" fmla="*/ 26 w 39"/>
                <a:gd name="T47" fmla="*/ 10 h 47"/>
                <a:gd name="T48" fmla="*/ 28 w 39"/>
                <a:gd name="T49" fmla="*/ 10 h 47"/>
                <a:gd name="T50" fmla="*/ 28 w 39"/>
                <a:gd name="T51" fmla="*/ 4 h 47"/>
                <a:gd name="T52" fmla="*/ 29 w 39"/>
                <a:gd name="T53" fmla="*/ 4 h 47"/>
                <a:gd name="T54" fmla="*/ 29 w 39"/>
                <a:gd name="T55" fmla="*/ 0 h 47"/>
                <a:gd name="T56" fmla="*/ 33 w 39"/>
                <a:gd name="T57" fmla="*/ 0 h 47"/>
                <a:gd name="T58" fmla="*/ 33 w 39"/>
                <a:gd name="T59" fmla="*/ 2 h 47"/>
                <a:gd name="T60" fmla="*/ 35 w 39"/>
                <a:gd name="T61" fmla="*/ 4 h 47"/>
                <a:gd name="T62" fmla="*/ 35 w 39"/>
                <a:gd name="T63" fmla="*/ 8 h 47"/>
                <a:gd name="T64" fmla="*/ 37 w 39"/>
                <a:gd name="T65" fmla="*/ 10 h 47"/>
                <a:gd name="T66" fmla="*/ 37 w 39"/>
                <a:gd name="T67" fmla="*/ 18 h 47"/>
                <a:gd name="T68" fmla="*/ 39 w 39"/>
                <a:gd name="T69" fmla="*/ 18 h 47"/>
                <a:gd name="T70" fmla="*/ 39 w 39"/>
                <a:gd name="T71" fmla="*/ 23 h 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7"/>
                <a:gd name="T110" fmla="*/ 39 w 39"/>
                <a:gd name="T111" fmla="*/ 47 h 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7">
                  <a:moveTo>
                    <a:pt x="0" y="23"/>
                  </a:moveTo>
                  <a:lnTo>
                    <a:pt x="0" y="18"/>
                  </a:lnTo>
                  <a:lnTo>
                    <a:pt x="2" y="18"/>
                  </a:lnTo>
                  <a:lnTo>
                    <a:pt x="2" y="8"/>
                  </a:lnTo>
                  <a:lnTo>
                    <a:pt x="4" y="6"/>
                  </a:lnTo>
                  <a:lnTo>
                    <a:pt x="4" y="2"/>
                  </a:lnTo>
                  <a:lnTo>
                    <a:pt x="6" y="0"/>
                  </a:lnTo>
                  <a:lnTo>
                    <a:pt x="8" y="0"/>
                  </a:lnTo>
                  <a:lnTo>
                    <a:pt x="8" y="6"/>
                  </a:lnTo>
                  <a:lnTo>
                    <a:pt x="10" y="8"/>
                  </a:lnTo>
                  <a:lnTo>
                    <a:pt x="10" y="19"/>
                  </a:lnTo>
                  <a:lnTo>
                    <a:pt x="12" y="23"/>
                  </a:lnTo>
                  <a:lnTo>
                    <a:pt x="12" y="35"/>
                  </a:lnTo>
                  <a:lnTo>
                    <a:pt x="14" y="37"/>
                  </a:lnTo>
                  <a:lnTo>
                    <a:pt x="14" y="45"/>
                  </a:lnTo>
                  <a:lnTo>
                    <a:pt x="16" y="47"/>
                  </a:lnTo>
                  <a:lnTo>
                    <a:pt x="19" y="47"/>
                  </a:lnTo>
                  <a:lnTo>
                    <a:pt x="19" y="41"/>
                  </a:lnTo>
                  <a:lnTo>
                    <a:pt x="22" y="41"/>
                  </a:lnTo>
                  <a:lnTo>
                    <a:pt x="22" y="31"/>
                  </a:lnTo>
                  <a:lnTo>
                    <a:pt x="24" y="29"/>
                  </a:lnTo>
                  <a:lnTo>
                    <a:pt x="24" y="19"/>
                  </a:lnTo>
                  <a:lnTo>
                    <a:pt x="26" y="18"/>
                  </a:lnTo>
                  <a:lnTo>
                    <a:pt x="26" y="10"/>
                  </a:lnTo>
                  <a:lnTo>
                    <a:pt x="28" y="10"/>
                  </a:lnTo>
                  <a:lnTo>
                    <a:pt x="28" y="4"/>
                  </a:lnTo>
                  <a:lnTo>
                    <a:pt x="29" y="4"/>
                  </a:lnTo>
                  <a:lnTo>
                    <a:pt x="29" y="0"/>
                  </a:lnTo>
                  <a:lnTo>
                    <a:pt x="33" y="0"/>
                  </a:lnTo>
                  <a:lnTo>
                    <a:pt x="33" y="2"/>
                  </a:lnTo>
                  <a:lnTo>
                    <a:pt x="35" y="4"/>
                  </a:lnTo>
                  <a:lnTo>
                    <a:pt x="35" y="8"/>
                  </a:lnTo>
                  <a:lnTo>
                    <a:pt x="37" y="10"/>
                  </a:lnTo>
                  <a:lnTo>
                    <a:pt x="37" y="18"/>
                  </a:lnTo>
                  <a:lnTo>
                    <a:pt x="39" y="18"/>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4" name="Freeform 201"/>
            <p:cNvSpPr>
              <a:spLocks/>
            </p:cNvSpPr>
            <p:nvPr/>
          </p:nvSpPr>
          <p:spPr bwMode="auto">
            <a:xfrm>
              <a:off x="1561" y="2987"/>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4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0 h 46"/>
                <a:gd name="T40" fmla="*/ 23 w 40"/>
                <a:gd name="T41" fmla="*/ 29 h 46"/>
                <a:gd name="T42" fmla="*/ 23 w 40"/>
                <a:gd name="T43" fmla="*/ 21 h 46"/>
                <a:gd name="T44" fmla="*/ 25 w 40"/>
                <a:gd name="T45" fmla="*/ 19 h 46"/>
                <a:gd name="T46" fmla="*/ 25 w 40"/>
                <a:gd name="T47" fmla="*/ 13 h 46"/>
                <a:gd name="T48" fmla="*/ 27 w 40"/>
                <a:gd name="T49" fmla="*/ 11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4"/>
                  </a:lnTo>
                  <a:lnTo>
                    <a:pt x="13" y="36"/>
                  </a:lnTo>
                  <a:lnTo>
                    <a:pt x="13" y="44"/>
                  </a:lnTo>
                  <a:lnTo>
                    <a:pt x="15" y="46"/>
                  </a:lnTo>
                  <a:lnTo>
                    <a:pt x="19" y="46"/>
                  </a:lnTo>
                  <a:lnTo>
                    <a:pt x="19" y="40"/>
                  </a:lnTo>
                  <a:lnTo>
                    <a:pt x="21" y="40"/>
                  </a:lnTo>
                  <a:lnTo>
                    <a:pt x="21" y="30"/>
                  </a:lnTo>
                  <a:lnTo>
                    <a:pt x="23" y="29"/>
                  </a:lnTo>
                  <a:lnTo>
                    <a:pt x="23" y="21"/>
                  </a:lnTo>
                  <a:lnTo>
                    <a:pt x="25" y="19"/>
                  </a:lnTo>
                  <a:lnTo>
                    <a:pt x="25" y="13"/>
                  </a:lnTo>
                  <a:lnTo>
                    <a:pt x="27" y="11"/>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5" name="Freeform 202"/>
            <p:cNvSpPr>
              <a:spLocks/>
            </p:cNvSpPr>
            <p:nvPr/>
          </p:nvSpPr>
          <p:spPr bwMode="auto">
            <a:xfrm>
              <a:off x="1561" y="3031"/>
              <a:ext cx="40" cy="46"/>
            </a:xfrm>
            <a:custGeom>
              <a:avLst/>
              <a:gdLst>
                <a:gd name="T0" fmla="*/ 0 w 40"/>
                <a:gd name="T1" fmla="*/ 23 h 46"/>
                <a:gd name="T2" fmla="*/ 0 w 40"/>
                <a:gd name="T3" fmla="*/ 19 h 46"/>
                <a:gd name="T4" fmla="*/ 2 w 40"/>
                <a:gd name="T5" fmla="*/ 17 h 46"/>
                <a:gd name="T6" fmla="*/ 2 w 40"/>
                <a:gd name="T7" fmla="*/ 8 h 46"/>
                <a:gd name="T8" fmla="*/ 4 w 40"/>
                <a:gd name="T9" fmla="*/ 8 h 46"/>
                <a:gd name="T10" fmla="*/ 4 w 40"/>
                <a:gd name="T11" fmla="*/ 2 h 46"/>
                <a:gd name="T12" fmla="*/ 6 w 40"/>
                <a:gd name="T13" fmla="*/ 2 h 46"/>
                <a:gd name="T14" fmla="*/ 6 w 40"/>
                <a:gd name="T15" fmla="*/ 0 h 46"/>
                <a:gd name="T16" fmla="*/ 8 w 40"/>
                <a:gd name="T17" fmla="*/ 2 h 46"/>
                <a:gd name="T18" fmla="*/ 8 w 40"/>
                <a:gd name="T19" fmla="*/ 8 h 46"/>
                <a:gd name="T20" fmla="*/ 10 w 40"/>
                <a:gd name="T21" fmla="*/ 10 h 46"/>
                <a:gd name="T22" fmla="*/ 10 w 40"/>
                <a:gd name="T23" fmla="*/ 21 h 46"/>
                <a:gd name="T24" fmla="*/ 11 w 40"/>
                <a:gd name="T25" fmla="*/ 23 h 46"/>
                <a:gd name="T26" fmla="*/ 11 w 40"/>
                <a:gd name="T27" fmla="*/ 36 h 46"/>
                <a:gd name="T28" fmla="*/ 13 w 40"/>
                <a:gd name="T29" fmla="*/ 36 h 46"/>
                <a:gd name="T30" fmla="*/ 13 w 40"/>
                <a:gd name="T31" fmla="*/ 44 h 46"/>
                <a:gd name="T32" fmla="*/ 15 w 40"/>
                <a:gd name="T33" fmla="*/ 46 h 46"/>
                <a:gd name="T34" fmla="*/ 19 w 40"/>
                <a:gd name="T35" fmla="*/ 46 h 46"/>
                <a:gd name="T36" fmla="*/ 19 w 40"/>
                <a:gd name="T37" fmla="*/ 40 h 46"/>
                <a:gd name="T38" fmla="*/ 21 w 40"/>
                <a:gd name="T39" fmla="*/ 40 h 46"/>
                <a:gd name="T40" fmla="*/ 21 w 40"/>
                <a:gd name="T41" fmla="*/ 31 h 46"/>
                <a:gd name="T42" fmla="*/ 23 w 40"/>
                <a:gd name="T43" fmla="*/ 29 h 46"/>
                <a:gd name="T44" fmla="*/ 23 w 40"/>
                <a:gd name="T45" fmla="*/ 21 h 46"/>
                <a:gd name="T46" fmla="*/ 25 w 40"/>
                <a:gd name="T47" fmla="*/ 19 h 46"/>
                <a:gd name="T48" fmla="*/ 25 w 40"/>
                <a:gd name="T49" fmla="*/ 14 h 46"/>
                <a:gd name="T50" fmla="*/ 27 w 40"/>
                <a:gd name="T51" fmla="*/ 14 h 46"/>
                <a:gd name="T52" fmla="*/ 27 w 40"/>
                <a:gd name="T53" fmla="*/ 8 h 46"/>
                <a:gd name="T54" fmla="*/ 29 w 40"/>
                <a:gd name="T55" fmla="*/ 8 h 46"/>
                <a:gd name="T56" fmla="*/ 29 w 40"/>
                <a:gd name="T57" fmla="*/ 4 h 46"/>
                <a:gd name="T58" fmla="*/ 30 w 40"/>
                <a:gd name="T59" fmla="*/ 4 h 46"/>
                <a:gd name="T60" fmla="*/ 30 w 40"/>
                <a:gd name="T61" fmla="*/ 2 h 46"/>
                <a:gd name="T62" fmla="*/ 34 w 40"/>
                <a:gd name="T63" fmla="*/ 2 h 46"/>
                <a:gd name="T64" fmla="*/ 34 w 40"/>
                <a:gd name="T65" fmla="*/ 4 h 46"/>
                <a:gd name="T66" fmla="*/ 36 w 40"/>
                <a:gd name="T67" fmla="*/ 6 h 46"/>
                <a:gd name="T68" fmla="*/ 36 w 40"/>
                <a:gd name="T69" fmla="*/ 10 h 46"/>
                <a:gd name="T70" fmla="*/ 38 w 40"/>
                <a:gd name="T71" fmla="*/ 10 h 46"/>
                <a:gd name="T72" fmla="*/ 38 w 40"/>
                <a:gd name="T73" fmla="*/ 17 h 46"/>
                <a:gd name="T74" fmla="*/ 40 w 40"/>
                <a:gd name="T75" fmla="*/ 17 h 46"/>
                <a:gd name="T76" fmla="*/ 40 w 40"/>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
                <a:gd name="T118" fmla="*/ 0 h 46"/>
                <a:gd name="T119" fmla="*/ 40 w 40"/>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 h="46">
                  <a:moveTo>
                    <a:pt x="0" y="23"/>
                  </a:moveTo>
                  <a:lnTo>
                    <a:pt x="0" y="19"/>
                  </a:lnTo>
                  <a:lnTo>
                    <a:pt x="2" y="17"/>
                  </a:lnTo>
                  <a:lnTo>
                    <a:pt x="2" y="8"/>
                  </a:lnTo>
                  <a:lnTo>
                    <a:pt x="4" y="8"/>
                  </a:lnTo>
                  <a:lnTo>
                    <a:pt x="4" y="2"/>
                  </a:lnTo>
                  <a:lnTo>
                    <a:pt x="6" y="2"/>
                  </a:lnTo>
                  <a:lnTo>
                    <a:pt x="6" y="0"/>
                  </a:lnTo>
                  <a:lnTo>
                    <a:pt x="8" y="2"/>
                  </a:lnTo>
                  <a:lnTo>
                    <a:pt x="8" y="8"/>
                  </a:lnTo>
                  <a:lnTo>
                    <a:pt x="10" y="10"/>
                  </a:lnTo>
                  <a:lnTo>
                    <a:pt x="10" y="21"/>
                  </a:lnTo>
                  <a:lnTo>
                    <a:pt x="11" y="23"/>
                  </a:lnTo>
                  <a:lnTo>
                    <a:pt x="11" y="36"/>
                  </a:lnTo>
                  <a:lnTo>
                    <a:pt x="13" y="36"/>
                  </a:lnTo>
                  <a:lnTo>
                    <a:pt x="13" y="44"/>
                  </a:lnTo>
                  <a:lnTo>
                    <a:pt x="15" y="46"/>
                  </a:lnTo>
                  <a:lnTo>
                    <a:pt x="19" y="46"/>
                  </a:lnTo>
                  <a:lnTo>
                    <a:pt x="19" y="40"/>
                  </a:lnTo>
                  <a:lnTo>
                    <a:pt x="21" y="40"/>
                  </a:lnTo>
                  <a:lnTo>
                    <a:pt x="21" y="31"/>
                  </a:lnTo>
                  <a:lnTo>
                    <a:pt x="23" y="29"/>
                  </a:lnTo>
                  <a:lnTo>
                    <a:pt x="23" y="21"/>
                  </a:lnTo>
                  <a:lnTo>
                    <a:pt x="25" y="19"/>
                  </a:lnTo>
                  <a:lnTo>
                    <a:pt x="25" y="14"/>
                  </a:lnTo>
                  <a:lnTo>
                    <a:pt x="27" y="14"/>
                  </a:lnTo>
                  <a:lnTo>
                    <a:pt x="27" y="8"/>
                  </a:lnTo>
                  <a:lnTo>
                    <a:pt x="29" y="8"/>
                  </a:lnTo>
                  <a:lnTo>
                    <a:pt x="29" y="4"/>
                  </a:lnTo>
                  <a:lnTo>
                    <a:pt x="30" y="4"/>
                  </a:lnTo>
                  <a:lnTo>
                    <a:pt x="30" y="2"/>
                  </a:lnTo>
                  <a:lnTo>
                    <a:pt x="34" y="2"/>
                  </a:lnTo>
                  <a:lnTo>
                    <a:pt x="34" y="4"/>
                  </a:lnTo>
                  <a:lnTo>
                    <a:pt x="36" y="6"/>
                  </a:lnTo>
                  <a:lnTo>
                    <a:pt x="36" y="10"/>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6" name="Freeform 203"/>
            <p:cNvSpPr>
              <a:spLocks/>
            </p:cNvSpPr>
            <p:nvPr/>
          </p:nvSpPr>
          <p:spPr bwMode="auto">
            <a:xfrm>
              <a:off x="1584" y="3077"/>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7" name="Freeform 204"/>
            <p:cNvSpPr>
              <a:spLocks/>
            </p:cNvSpPr>
            <p:nvPr/>
          </p:nvSpPr>
          <p:spPr bwMode="auto">
            <a:xfrm>
              <a:off x="1607" y="312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5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9 w 38"/>
                <a:gd name="T53" fmla="*/ 4 h 46"/>
                <a:gd name="T54" fmla="*/ 29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5"/>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9" y="4"/>
                  </a:lnTo>
                  <a:lnTo>
                    <a:pt x="29"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8" name="Freeform 205"/>
            <p:cNvSpPr>
              <a:spLocks/>
            </p:cNvSpPr>
            <p:nvPr/>
          </p:nvSpPr>
          <p:spPr bwMode="auto">
            <a:xfrm>
              <a:off x="1607" y="3167"/>
              <a:ext cx="38" cy="46"/>
            </a:xfrm>
            <a:custGeom>
              <a:avLst/>
              <a:gdLst>
                <a:gd name="T0" fmla="*/ 0 w 38"/>
                <a:gd name="T1" fmla="*/ 23 h 46"/>
                <a:gd name="T2" fmla="*/ 0 w 38"/>
                <a:gd name="T3" fmla="*/ 19 h 46"/>
                <a:gd name="T4" fmla="*/ 2 w 38"/>
                <a:gd name="T5" fmla="*/ 17 h 46"/>
                <a:gd name="T6" fmla="*/ 2 w 38"/>
                <a:gd name="T7" fmla="*/ 8 h 46"/>
                <a:gd name="T8" fmla="*/ 4 w 38"/>
                <a:gd name="T9" fmla="*/ 8 h 46"/>
                <a:gd name="T10" fmla="*/ 4 w 38"/>
                <a:gd name="T11" fmla="*/ 2 h 46"/>
                <a:gd name="T12" fmla="*/ 6 w 38"/>
                <a:gd name="T13" fmla="*/ 2 h 46"/>
                <a:gd name="T14" fmla="*/ 6 w 38"/>
                <a:gd name="T15" fmla="*/ 0 h 46"/>
                <a:gd name="T16" fmla="*/ 8 w 38"/>
                <a:gd name="T17" fmla="*/ 2 h 46"/>
                <a:gd name="T18" fmla="*/ 8 w 38"/>
                <a:gd name="T19" fmla="*/ 8 h 46"/>
                <a:gd name="T20" fmla="*/ 9 w 38"/>
                <a:gd name="T21" fmla="*/ 10 h 46"/>
                <a:gd name="T22" fmla="*/ 9 w 38"/>
                <a:gd name="T23" fmla="*/ 21 h 46"/>
                <a:gd name="T24" fmla="*/ 11 w 38"/>
                <a:gd name="T25" fmla="*/ 23 h 46"/>
                <a:gd name="T26" fmla="*/ 11 w 38"/>
                <a:gd name="T27" fmla="*/ 36 h 46"/>
                <a:gd name="T28" fmla="*/ 13 w 38"/>
                <a:gd name="T29" fmla="*/ 36 h 46"/>
                <a:gd name="T30" fmla="*/ 13 w 38"/>
                <a:gd name="T31" fmla="*/ 44 h 46"/>
                <a:gd name="T32" fmla="*/ 15 w 38"/>
                <a:gd name="T33" fmla="*/ 46 h 46"/>
                <a:gd name="T34" fmla="*/ 19 w 38"/>
                <a:gd name="T35" fmla="*/ 46 h 46"/>
                <a:gd name="T36" fmla="*/ 19 w 38"/>
                <a:gd name="T37" fmla="*/ 40 h 46"/>
                <a:gd name="T38" fmla="*/ 21 w 38"/>
                <a:gd name="T39" fmla="*/ 40 h 46"/>
                <a:gd name="T40" fmla="*/ 21 w 38"/>
                <a:gd name="T41" fmla="*/ 30 h 46"/>
                <a:gd name="T42" fmla="*/ 23 w 38"/>
                <a:gd name="T43" fmla="*/ 29 h 46"/>
                <a:gd name="T44" fmla="*/ 23 w 38"/>
                <a:gd name="T45" fmla="*/ 19 h 46"/>
                <a:gd name="T46" fmla="*/ 25 w 38"/>
                <a:gd name="T47" fmla="*/ 17 h 46"/>
                <a:gd name="T48" fmla="*/ 25 w 38"/>
                <a:gd name="T49" fmla="*/ 11 h 46"/>
                <a:gd name="T50" fmla="*/ 27 w 38"/>
                <a:gd name="T51" fmla="*/ 10 h 46"/>
                <a:gd name="T52" fmla="*/ 27 w 38"/>
                <a:gd name="T53" fmla="*/ 6 h 46"/>
                <a:gd name="T54" fmla="*/ 29 w 38"/>
                <a:gd name="T55" fmla="*/ 6 h 46"/>
                <a:gd name="T56" fmla="*/ 29 w 38"/>
                <a:gd name="T57" fmla="*/ 2 h 46"/>
                <a:gd name="T58" fmla="*/ 32 w 38"/>
                <a:gd name="T59" fmla="*/ 2 h 46"/>
                <a:gd name="T60" fmla="*/ 32 w 38"/>
                <a:gd name="T61" fmla="*/ 4 h 46"/>
                <a:gd name="T62" fmla="*/ 34 w 38"/>
                <a:gd name="T63" fmla="*/ 6 h 46"/>
                <a:gd name="T64" fmla="*/ 34 w 38"/>
                <a:gd name="T65" fmla="*/ 10 h 46"/>
                <a:gd name="T66" fmla="*/ 36 w 38"/>
                <a:gd name="T67" fmla="*/ 10 h 46"/>
                <a:gd name="T68" fmla="*/ 36 w 38"/>
                <a:gd name="T69" fmla="*/ 17 h 46"/>
                <a:gd name="T70" fmla="*/ 38 w 38"/>
                <a:gd name="T71" fmla="*/ 17 h 46"/>
                <a:gd name="T72" fmla="*/ 38 w 38"/>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6"/>
                <a:gd name="T113" fmla="*/ 38 w 38"/>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6">
                  <a:moveTo>
                    <a:pt x="0" y="23"/>
                  </a:moveTo>
                  <a:lnTo>
                    <a:pt x="0" y="19"/>
                  </a:lnTo>
                  <a:lnTo>
                    <a:pt x="2" y="17"/>
                  </a:lnTo>
                  <a:lnTo>
                    <a:pt x="2" y="8"/>
                  </a:lnTo>
                  <a:lnTo>
                    <a:pt x="4" y="8"/>
                  </a:lnTo>
                  <a:lnTo>
                    <a:pt x="4" y="2"/>
                  </a:lnTo>
                  <a:lnTo>
                    <a:pt x="6" y="2"/>
                  </a:lnTo>
                  <a:lnTo>
                    <a:pt x="6" y="0"/>
                  </a:lnTo>
                  <a:lnTo>
                    <a:pt x="8" y="2"/>
                  </a:lnTo>
                  <a:lnTo>
                    <a:pt x="8" y="8"/>
                  </a:lnTo>
                  <a:lnTo>
                    <a:pt x="9" y="10"/>
                  </a:lnTo>
                  <a:lnTo>
                    <a:pt x="9" y="21"/>
                  </a:lnTo>
                  <a:lnTo>
                    <a:pt x="11" y="23"/>
                  </a:lnTo>
                  <a:lnTo>
                    <a:pt x="11" y="36"/>
                  </a:lnTo>
                  <a:lnTo>
                    <a:pt x="13" y="36"/>
                  </a:lnTo>
                  <a:lnTo>
                    <a:pt x="13" y="44"/>
                  </a:lnTo>
                  <a:lnTo>
                    <a:pt x="15" y="46"/>
                  </a:lnTo>
                  <a:lnTo>
                    <a:pt x="19" y="46"/>
                  </a:lnTo>
                  <a:lnTo>
                    <a:pt x="19" y="40"/>
                  </a:lnTo>
                  <a:lnTo>
                    <a:pt x="21" y="40"/>
                  </a:lnTo>
                  <a:lnTo>
                    <a:pt x="21" y="30"/>
                  </a:lnTo>
                  <a:lnTo>
                    <a:pt x="23" y="29"/>
                  </a:lnTo>
                  <a:lnTo>
                    <a:pt x="23" y="19"/>
                  </a:lnTo>
                  <a:lnTo>
                    <a:pt x="25" y="17"/>
                  </a:lnTo>
                  <a:lnTo>
                    <a:pt x="25" y="11"/>
                  </a:lnTo>
                  <a:lnTo>
                    <a:pt x="27" y="10"/>
                  </a:lnTo>
                  <a:lnTo>
                    <a:pt x="27" y="6"/>
                  </a:lnTo>
                  <a:lnTo>
                    <a:pt x="29" y="6"/>
                  </a:lnTo>
                  <a:lnTo>
                    <a:pt x="29" y="2"/>
                  </a:lnTo>
                  <a:lnTo>
                    <a:pt x="32" y="2"/>
                  </a:lnTo>
                  <a:lnTo>
                    <a:pt x="32" y="4"/>
                  </a:lnTo>
                  <a:lnTo>
                    <a:pt x="34" y="6"/>
                  </a:lnTo>
                  <a:lnTo>
                    <a:pt x="34" y="10"/>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49" name="Freeform 206"/>
            <p:cNvSpPr>
              <a:spLocks/>
            </p:cNvSpPr>
            <p:nvPr/>
          </p:nvSpPr>
          <p:spPr bwMode="auto">
            <a:xfrm>
              <a:off x="1607" y="321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9 w 38"/>
                <a:gd name="T53" fmla="*/ 4 h 46"/>
                <a:gd name="T54" fmla="*/ 29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9" y="4"/>
                  </a:lnTo>
                  <a:lnTo>
                    <a:pt x="29"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50" name="Freeform 207"/>
            <p:cNvSpPr>
              <a:spLocks/>
            </p:cNvSpPr>
            <p:nvPr/>
          </p:nvSpPr>
          <p:spPr bwMode="auto">
            <a:xfrm>
              <a:off x="1607" y="325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4 h 46"/>
                <a:gd name="T26" fmla="*/ 13 w 38"/>
                <a:gd name="T27" fmla="*/ 34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1 h 46"/>
                <a:gd name="T46" fmla="*/ 23 w 38"/>
                <a:gd name="T47" fmla="*/ 29 h 46"/>
                <a:gd name="T48" fmla="*/ 23 w 38"/>
                <a:gd name="T49" fmla="*/ 19 h 46"/>
                <a:gd name="T50" fmla="*/ 25 w 38"/>
                <a:gd name="T51" fmla="*/ 17 h 46"/>
                <a:gd name="T52" fmla="*/ 25 w 38"/>
                <a:gd name="T53" fmla="*/ 10 h 46"/>
                <a:gd name="T54" fmla="*/ 27 w 38"/>
                <a:gd name="T55" fmla="*/ 10 h 46"/>
                <a:gd name="T56" fmla="*/ 27 w 38"/>
                <a:gd name="T57" fmla="*/ 4 h 46"/>
                <a:gd name="T58" fmla="*/ 29 w 38"/>
                <a:gd name="T59" fmla="*/ 4 h 46"/>
                <a:gd name="T60" fmla="*/ 29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4"/>
                  </a:lnTo>
                  <a:lnTo>
                    <a:pt x="13" y="34"/>
                  </a:lnTo>
                  <a:lnTo>
                    <a:pt x="13" y="42"/>
                  </a:lnTo>
                  <a:lnTo>
                    <a:pt x="15" y="44"/>
                  </a:lnTo>
                  <a:lnTo>
                    <a:pt x="17" y="44"/>
                  </a:lnTo>
                  <a:lnTo>
                    <a:pt x="17" y="46"/>
                  </a:lnTo>
                  <a:lnTo>
                    <a:pt x="17" y="44"/>
                  </a:lnTo>
                  <a:lnTo>
                    <a:pt x="19" y="44"/>
                  </a:lnTo>
                  <a:lnTo>
                    <a:pt x="19" y="40"/>
                  </a:lnTo>
                  <a:lnTo>
                    <a:pt x="21" y="38"/>
                  </a:lnTo>
                  <a:lnTo>
                    <a:pt x="21" y="31"/>
                  </a:lnTo>
                  <a:lnTo>
                    <a:pt x="23" y="29"/>
                  </a:lnTo>
                  <a:lnTo>
                    <a:pt x="23" y="19"/>
                  </a:lnTo>
                  <a:lnTo>
                    <a:pt x="25" y="17"/>
                  </a:lnTo>
                  <a:lnTo>
                    <a:pt x="25" y="10"/>
                  </a:lnTo>
                  <a:lnTo>
                    <a:pt x="27" y="10"/>
                  </a:lnTo>
                  <a:lnTo>
                    <a:pt x="27" y="4"/>
                  </a:lnTo>
                  <a:lnTo>
                    <a:pt x="29" y="4"/>
                  </a:lnTo>
                  <a:lnTo>
                    <a:pt x="29"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51" name="Freeform 208"/>
            <p:cNvSpPr>
              <a:spLocks/>
            </p:cNvSpPr>
            <p:nvPr/>
          </p:nvSpPr>
          <p:spPr bwMode="auto">
            <a:xfrm>
              <a:off x="2022" y="2577"/>
              <a:ext cx="115" cy="682"/>
            </a:xfrm>
            <a:custGeom>
              <a:avLst/>
              <a:gdLst>
                <a:gd name="T0" fmla="*/ 42 w 115"/>
                <a:gd name="T1" fmla="*/ 8 h 682"/>
                <a:gd name="T2" fmla="*/ 34 w 115"/>
                <a:gd name="T3" fmla="*/ 21 h 682"/>
                <a:gd name="T4" fmla="*/ 29 w 115"/>
                <a:gd name="T5" fmla="*/ 35 h 682"/>
                <a:gd name="T6" fmla="*/ 23 w 115"/>
                <a:gd name="T7" fmla="*/ 46 h 682"/>
                <a:gd name="T8" fmla="*/ 19 w 115"/>
                <a:gd name="T9" fmla="*/ 60 h 682"/>
                <a:gd name="T10" fmla="*/ 13 w 115"/>
                <a:gd name="T11" fmla="*/ 73 h 682"/>
                <a:gd name="T12" fmla="*/ 11 w 115"/>
                <a:gd name="T13" fmla="*/ 84 h 682"/>
                <a:gd name="T14" fmla="*/ 8 w 115"/>
                <a:gd name="T15" fmla="*/ 98 h 682"/>
                <a:gd name="T16" fmla="*/ 4 w 115"/>
                <a:gd name="T17" fmla="*/ 115 h 682"/>
                <a:gd name="T18" fmla="*/ 2 w 115"/>
                <a:gd name="T19" fmla="*/ 136 h 682"/>
                <a:gd name="T20" fmla="*/ 2 w 115"/>
                <a:gd name="T21" fmla="*/ 161 h 682"/>
                <a:gd name="T22" fmla="*/ 4 w 115"/>
                <a:gd name="T23" fmla="*/ 189 h 682"/>
                <a:gd name="T24" fmla="*/ 8 w 115"/>
                <a:gd name="T25" fmla="*/ 202 h 682"/>
                <a:gd name="T26" fmla="*/ 10 w 115"/>
                <a:gd name="T27" fmla="*/ 215 h 682"/>
                <a:gd name="T28" fmla="*/ 13 w 115"/>
                <a:gd name="T29" fmla="*/ 229 h 682"/>
                <a:gd name="T30" fmla="*/ 17 w 115"/>
                <a:gd name="T31" fmla="*/ 240 h 682"/>
                <a:gd name="T32" fmla="*/ 19 w 115"/>
                <a:gd name="T33" fmla="*/ 254 h 682"/>
                <a:gd name="T34" fmla="*/ 23 w 115"/>
                <a:gd name="T35" fmla="*/ 265 h 682"/>
                <a:gd name="T36" fmla="*/ 25 w 115"/>
                <a:gd name="T37" fmla="*/ 279 h 682"/>
                <a:gd name="T38" fmla="*/ 29 w 115"/>
                <a:gd name="T39" fmla="*/ 294 h 682"/>
                <a:gd name="T40" fmla="*/ 30 w 115"/>
                <a:gd name="T41" fmla="*/ 311 h 682"/>
                <a:gd name="T42" fmla="*/ 34 w 115"/>
                <a:gd name="T43" fmla="*/ 321 h 682"/>
                <a:gd name="T44" fmla="*/ 36 w 115"/>
                <a:gd name="T45" fmla="*/ 336 h 682"/>
                <a:gd name="T46" fmla="*/ 40 w 115"/>
                <a:gd name="T47" fmla="*/ 344 h 682"/>
                <a:gd name="T48" fmla="*/ 42 w 115"/>
                <a:gd name="T49" fmla="*/ 355 h 682"/>
                <a:gd name="T50" fmla="*/ 46 w 115"/>
                <a:gd name="T51" fmla="*/ 365 h 682"/>
                <a:gd name="T52" fmla="*/ 50 w 115"/>
                <a:gd name="T53" fmla="*/ 375 h 682"/>
                <a:gd name="T54" fmla="*/ 54 w 115"/>
                <a:gd name="T55" fmla="*/ 384 h 682"/>
                <a:gd name="T56" fmla="*/ 57 w 115"/>
                <a:gd name="T57" fmla="*/ 392 h 682"/>
                <a:gd name="T58" fmla="*/ 63 w 115"/>
                <a:gd name="T59" fmla="*/ 401 h 682"/>
                <a:gd name="T60" fmla="*/ 67 w 115"/>
                <a:gd name="T61" fmla="*/ 411 h 682"/>
                <a:gd name="T62" fmla="*/ 73 w 115"/>
                <a:gd name="T63" fmla="*/ 423 h 682"/>
                <a:gd name="T64" fmla="*/ 77 w 115"/>
                <a:gd name="T65" fmla="*/ 432 h 682"/>
                <a:gd name="T66" fmla="*/ 82 w 115"/>
                <a:gd name="T67" fmla="*/ 444 h 682"/>
                <a:gd name="T68" fmla="*/ 86 w 115"/>
                <a:gd name="T69" fmla="*/ 457 h 682"/>
                <a:gd name="T70" fmla="*/ 90 w 115"/>
                <a:gd name="T71" fmla="*/ 471 h 682"/>
                <a:gd name="T72" fmla="*/ 94 w 115"/>
                <a:gd name="T73" fmla="*/ 486 h 682"/>
                <a:gd name="T74" fmla="*/ 98 w 115"/>
                <a:gd name="T75" fmla="*/ 503 h 682"/>
                <a:gd name="T76" fmla="*/ 99 w 115"/>
                <a:gd name="T77" fmla="*/ 519 h 682"/>
                <a:gd name="T78" fmla="*/ 103 w 115"/>
                <a:gd name="T79" fmla="*/ 544 h 682"/>
                <a:gd name="T80" fmla="*/ 105 w 115"/>
                <a:gd name="T81" fmla="*/ 561 h 682"/>
                <a:gd name="T82" fmla="*/ 109 w 115"/>
                <a:gd name="T83" fmla="*/ 588 h 682"/>
                <a:gd name="T84" fmla="*/ 111 w 115"/>
                <a:gd name="T85" fmla="*/ 628 h 682"/>
                <a:gd name="T86" fmla="*/ 115 w 115"/>
                <a:gd name="T87" fmla="*/ 667 h 6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5"/>
                <a:gd name="T133" fmla="*/ 0 h 682"/>
                <a:gd name="T134" fmla="*/ 115 w 115"/>
                <a:gd name="T135" fmla="*/ 682 h 6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5" h="682">
                  <a:moveTo>
                    <a:pt x="46" y="0"/>
                  </a:moveTo>
                  <a:lnTo>
                    <a:pt x="44" y="4"/>
                  </a:lnTo>
                  <a:lnTo>
                    <a:pt x="42" y="8"/>
                  </a:lnTo>
                  <a:lnTo>
                    <a:pt x="38" y="14"/>
                  </a:lnTo>
                  <a:lnTo>
                    <a:pt x="36" y="17"/>
                  </a:lnTo>
                  <a:lnTo>
                    <a:pt x="34" y="21"/>
                  </a:lnTo>
                  <a:lnTo>
                    <a:pt x="32" y="25"/>
                  </a:lnTo>
                  <a:lnTo>
                    <a:pt x="30" y="31"/>
                  </a:lnTo>
                  <a:lnTo>
                    <a:pt x="29" y="35"/>
                  </a:lnTo>
                  <a:lnTo>
                    <a:pt x="27" y="38"/>
                  </a:lnTo>
                  <a:lnTo>
                    <a:pt x="25" y="42"/>
                  </a:lnTo>
                  <a:lnTo>
                    <a:pt x="23" y="46"/>
                  </a:lnTo>
                  <a:lnTo>
                    <a:pt x="21" y="52"/>
                  </a:lnTo>
                  <a:lnTo>
                    <a:pt x="19" y="56"/>
                  </a:lnTo>
                  <a:lnTo>
                    <a:pt x="19" y="60"/>
                  </a:lnTo>
                  <a:lnTo>
                    <a:pt x="17" y="64"/>
                  </a:lnTo>
                  <a:lnTo>
                    <a:pt x="15" y="69"/>
                  </a:lnTo>
                  <a:lnTo>
                    <a:pt x="13" y="73"/>
                  </a:lnTo>
                  <a:lnTo>
                    <a:pt x="13" y="77"/>
                  </a:lnTo>
                  <a:lnTo>
                    <a:pt x="11" y="81"/>
                  </a:lnTo>
                  <a:lnTo>
                    <a:pt x="11" y="84"/>
                  </a:lnTo>
                  <a:lnTo>
                    <a:pt x="10" y="90"/>
                  </a:lnTo>
                  <a:lnTo>
                    <a:pt x="8" y="94"/>
                  </a:lnTo>
                  <a:lnTo>
                    <a:pt x="8" y="98"/>
                  </a:lnTo>
                  <a:lnTo>
                    <a:pt x="6" y="102"/>
                  </a:lnTo>
                  <a:lnTo>
                    <a:pt x="6" y="112"/>
                  </a:lnTo>
                  <a:lnTo>
                    <a:pt x="4" y="115"/>
                  </a:lnTo>
                  <a:lnTo>
                    <a:pt x="4" y="123"/>
                  </a:lnTo>
                  <a:lnTo>
                    <a:pt x="2" y="129"/>
                  </a:lnTo>
                  <a:lnTo>
                    <a:pt x="2" y="136"/>
                  </a:lnTo>
                  <a:lnTo>
                    <a:pt x="0" y="140"/>
                  </a:lnTo>
                  <a:lnTo>
                    <a:pt x="0" y="158"/>
                  </a:lnTo>
                  <a:lnTo>
                    <a:pt x="2" y="161"/>
                  </a:lnTo>
                  <a:lnTo>
                    <a:pt x="2" y="175"/>
                  </a:lnTo>
                  <a:lnTo>
                    <a:pt x="4" y="179"/>
                  </a:lnTo>
                  <a:lnTo>
                    <a:pt x="4" y="189"/>
                  </a:lnTo>
                  <a:lnTo>
                    <a:pt x="6" y="194"/>
                  </a:lnTo>
                  <a:lnTo>
                    <a:pt x="6" y="198"/>
                  </a:lnTo>
                  <a:lnTo>
                    <a:pt x="8" y="202"/>
                  </a:lnTo>
                  <a:lnTo>
                    <a:pt x="8" y="208"/>
                  </a:lnTo>
                  <a:lnTo>
                    <a:pt x="10" y="211"/>
                  </a:lnTo>
                  <a:lnTo>
                    <a:pt x="10" y="215"/>
                  </a:lnTo>
                  <a:lnTo>
                    <a:pt x="11" y="219"/>
                  </a:lnTo>
                  <a:lnTo>
                    <a:pt x="13" y="225"/>
                  </a:lnTo>
                  <a:lnTo>
                    <a:pt x="13" y="229"/>
                  </a:lnTo>
                  <a:lnTo>
                    <a:pt x="15" y="233"/>
                  </a:lnTo>
                  <a:lnTo>
                    <a:pt x="15" y="237"/>
                  </a:lnTo>
                  <a:lnTo>
                    <a:pt x="17" y="240"/>
                  </a:lnTo>
                  <a:lnTo>
                    <a:pt x="17" y="246"/>
                  </a:lnTo>
                  <a:lnTo>
                    <a:pt x="19" y="250"/>
                  </a:lnTo>
                  <a:lnTo>
                    <a:pt x="19" y="254"/>
                  </a:lnTo>
                  <a:lnTo>
                    <a:pt x="21" y="257"/>
                  </a:lnTo>
                  <a:lnTo>
                    <a:pt x="21" y="261"/>
                  </a:lnTo>
                  <a:lnTo>
                    <a:pt x="23" y="265"/>
                  </a:lnTo>
                  <a:lnTo>
                    <a:pt x="23" y="269"/>
                  </a:lnTo>
                  <a:lnTo>
                    <a:pt x="25" y="273"/>
                  </a:lnTo>
                  <a:lnTo>
                    <a:pt x="25" y="279"/>
                  </a:lnTo>
                  <a:lnTo>
                    <a:pt x="27" y="283"/>
                  </a:lnTo>
                  <a:lnTo>
                    <a:pt x="27" y="292"/>
                  </a:lnTo>
                  <a:lnTo>
                    <a:pt x="29" y="294"/>
                  </a:lnTo>
                  <a:lnTo>
                    <a:pt x="29" y="300"/>
                  </a:lnTo>
                  <a:lnTo>
                    <a:pt x="30" y="304"/>
                  </a:lnTo>
                  <a:lnTo>
                    <a:pt x="30" y="311"/>
                  </a:lnTo>
                  <a:lnTo>
                    <a:pt x="32" y="313"/>
                  </a:lnTo>
                  <a:lnTo>
                    <a:pt x="32" y="319"/>
                  </a:lnTo>
                  <a:lnTo>
                    <a:pt x="34" y="321"/>
                  </a:lnTo>
                  <a:lnTo>
                    <a:pt x="34" y="329"/>
                  </a:lnTo>
                  <a:lnTo>
                    <a:pt x="36" y="331"/>
                  </a:lnTo>
                  <a:lnTo>
                    <a:pt x="36" y="336"/>
                  </a:lnTo>
                  <a:lnTo>
                    <a:pt x="38" y="338"/>
                  </a:lnTo>
                  <a:lnTo>
                    <a:pt x="38" y="342"/>
                  </a:lnTo>
                  <a:lnTo>
                    <a:pt x="40" y="344"/>
                  </a:lnTo>
                  <a:lnTo>
                    <a:pt x="40" y="348"/>
                  </a:lnTo>
                  <a:lnTo>
                    <a:pt x="42" y="350"/>
                  </a:lnTo>
                  <a:lnTo>
                    <a:pt x="42" y="355"/>
                  </a:lnTo>
                  <a:lnTo>
                    <a:pt x="44" y="359"/>
                  </a:lnTo>
                  <a:lnTo>
                    <a:pt x="46" y="363"/>
                  </a:lnTo>
                  <a:lnTo>
                    <a:pt x="46" y="365"/>
                  </a:lnTo>
                  <a:lnTo>
                    <a:pt x="48" y="369"/>
                  </a:lnTo>
                  <a:lnTo>
                    <a:pt x="48" y="371"/>
                  </a:lnTo>
                  <a:lnTo>
                    <a:pt x="50" y="375"/>
                  </a:lnTo>
                  <a:lnTo>
                    <a:pt x="52" y="379"/>
                  </a:lnTo>
                  <a:lnTo>
                    <a:pt x="52" y="381"/>
                  </a:lnTo>
                  <a:lnTo>
                    <a:pt x="54" y="384"/>
                  </a:lnTo>
                  <a:lnTo>
                    <a:pt x="56" y="386"/>
                  </a:lnTo>
                  <a:lnTo>
                    <a:pt x="57" y="390"/>
                  </a:lnTo>
                  <a:lnTo>
                    <a:pt x="57" y="392"/>
                  </a:lnTo>
                  <a:lnTo>
                    <a:pt x="59" y="396"/>
                  </a:lnTo>
                  <a:lnTo>
                    <a:pt x="61" y="400"/>
                  </a:lnTo>
                  <a:lnTo>
                    <a:pt x="63" y="401"/>
                  </a:lnTo>
                  <a:lnTo>
                    <a:pt x="65" y="405"/>
                  </a:lnTo>
                  <a:lnTo>
                    <a:pt x="67" y="409"/>
                  </a:lnTo>
                  <a:lnTo>
                    <a:pt x="67" y="411"/>
                  </a:lnTo>
                  <a:lnTo>
                    <a:pt x="69" y="415"/>
                  </a:lnTo>
                  <a:lnTo>
                    <a:pt x="71" y="419"/>
                  </a:lnTo>
                  <a:lnTo>
                    <a:pt x="73" y="423"/>
                  </a:lnTo>
                  <a:lnTo>
                    <a:pt x="75" y="425"/>
                  </a:lnTo>
                  <a:lnTo>
                    <a:pt x="77" y="429"/>
                  </a:lnTo>
                  <a:lnTo>
                    <a:pt x="77" y="432"/>
                  </a:lnTo>
                  <a:lnTo>
                    <a:pt x="78" y="436"/>
                  </a:lnTo>
                  <a:lnTo>
                    <a:pt x="80" y="440"/>
                  </a:lnTo>
                  <a:lnTo>
                    <a:pt x="82" y="444"/>
                  </a:lnTo>
                  <a:lnTo>
                    <a:pt x="84" y="448"/>
                  </a:lnTo>
                  <a:lnTo>
                    <a:pt x="84" y="451"/>
                  </a:lnTo>
                  <a:lnTo>
                    <a:pt x="86" y="457"/>
                  </a:lnTo>
                  <a:lnTo>
                    <a:pt x="88" y="461"/>
                  </a:lnTo>
                  <a:lnTo>
                    <a:pt x="88" y="465"/>
                  </a:lnTo>
                  <a:lnTo>
                    <a:pt x="90" y="471"/>
                  </a:lnTo>
                  <a:lnTo>
                    <a:pt x="92" y="477"/>
                  </a:lnTo>
                  <a:lnTo>
                    <a:pt x="94" y="482"/>
                  </a:lnTo>
                  <a:lnTo>
                    <a:pt x="94" y="486"/>
                  </a:lnTo>
                  <a:lnTo>
                    <a:pt x="96" y="492"/>
                  </a:lnTo>
                  <a:lnTo>
                    <a:pt x="96" y="497"/>
                  </a:lnTo>
                  <a:lnTo>
                    <a:pt x="98" y="503"/>
                  </a:lnTo>
                  <a:lnTo>
                    <a:pt x="98" y="507"/>
                  </a:lnTo>
                  <a:lnTo>
                    <a:pt x="99" y="513"/>
                  </a:lnTo>
                  <a:lnTo>
                    <a:pt x="99" y="519"/>
                  </a:lnTo>
                  <a:lnTo>
                    <a:pt x="101" y="524"/>
                  </a:lnTo>
                  <a:lnTo>
                    <a:pt x="101" y="536"/>
                  </a:lnTo>
                  <a:lnTo>
                    <a:pt x="103" y="544"/>
                  </a:lnTo>
                  <a:lnTo>
                    <a:pt x="103" y="550"/>
                  </a:lnTo>
                  <a:lnTo>
                    <a:pt x="105" y="555"/>
                  </a:lnTo>
                  <a:lnTo>
                    <a:pt x="105" y="561"/>
                  </a:lnTo>
                  <a:lnTo>
                    <a:pt x="107" y="569"/>
                  </a:lnTo>
                  <a:lnTo>
                    <a:pt x="107" y="580"/>
                  </a:lnTo>
                  <a:lnTo>
                    <a:pt x="109" y="588"/>
                  </a:lnTo>
                  <a:lnTo>
                    <a:pt x="109" y="601"/>
                  </a:lnTo>
                  <a:lnTo>
                    <a:pt x="111" y="607"/>
                  </a:lnTo>
                  <a:lnTo>
                    <a:pt x="111" y="628"/>
                  </a:lnTo>
                  <a:lnTo>
                    <a:pt x="113" y="636"/>
                  </a:lnTo>
                  <a:lnTo>
                    <a:pt x="113" y="659"/>
                  </a:lnTo>
                  <a:lnTo>
                    <a:pt x="115" y="667"/>
                  </a:lnTo>
                  <a:lnTo>
                    <a:pt x="115" y="68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52" name="Freeform 209"/>
            <p:cNvSpPr>
              <a:spLocks/>
            </p:cNvSpPr>
            <p:nvPr/>
          </p:nvSpPr>
          <p:spPr bwMode="auto">
            <a:xfrm>
              <a:off x="2066" y="2577"/>
              <a:ext cx="115" cy="682"/>
            </a:xfrm>
            <a:custGeom>
              <a:avLst/>
              <a:gdLst>
                <a:gd name="T0" fmla="*/ 42 w 115"/>
                <a:gd name="T1" fmla="*/ 8 h 682"/>
                <a:gd name="T2" fmla="*/ 36 w 115"/>
                <a:gd name="T3" fmla="*/ 21 h 682"/>
                <a:gd name="T4" fmla="*/ 31 w 115"/>
                <a:gd name="T5" fmla="*/ 35 h 682"/>
                <a:gd name="T6" fmla="*/ 25 w 115"/>
                <a:gd name="T7" fmla="*/ 46 h 682"/>
                <a:gd name="T8" fmla="*/ 19 w 115"/>
                <a:gd name="T9" fmla="*/ 60 h 682"/>
                <a:gd name="T10" fmla="*/ 15 w 115"/>
                <a:gd name="T11" fmla="*/ 73 h 682"/>
                <a:gd name="T12" fmla="*/ 12 w 115"/>
                <a:gd name="T13" fmla="*/ 84 h 682"/>
                <a:gd name="T14" fmla="*/ 8 w 115"/>
                <a:gd name="T15" fmla="*/ 98 h 682"/>
                <a:gd name="T16" fmla="*/ 6 w 115"/>
                <a:gd name="T17" fmla="*/ 112 h 682"/>
                <a:gd name="T18" fmla="*/ 2 w 115"/>
                <a:gd name="T19" fmla="*/ 129 h 682"/>
                <a:gd name="T20" fmla="*/ 0 w 115"/>
                <a:gd name="T21" fmla="*/ 158 h 682"/>
                <a:gd name="T22" fmla="*/ 4 w 115"/>
                <a:gd name="T23" fmla="*/ 179 h 682"/>
                <a:gd name="T24" fmla="*/ 6 w 115"/>
                <a:gd name="T25" fmla="*/ 198 h 682"/>
                <a:gd name="T26" fmla="*/ 10 w 115"/>
                <a:gd name="T27" fmla="*/ 211 h 682"/>
                <a:gd name="T28" fmla="*/ 12 w 115"/>
                <a:gd name="T29" fmla="*/ 225 h 682"/>
                <a:gd name="T30" fmla="*/ 15 w 115"/>
                <a:gd name="T31" fmla="*/ 237 h 682"/>
                <a:gd name="T32" fmla="*/ 19 w 115"/>
                <a:gd name="T33" fmla="*/ 250 h 682"/>
                <a:gd name="T34" fmla="*/ 21 w 115"/>
                <a:gd name="T35" fmla="*/ 261 h 682"/>
                <a:gd name="T36" fmla="*/ 25 w 115"/>
                <a:gd name="T37" fmla="*/ 273 h 682"/>
                <a:gd name="T38" fmla="*/ 27 w 115"/>
                <a:gd name="T39" fmla="*/ 288 h 682"/>
                <a:gd name="T40" fmla="*/ 31 w 115"/>
                <a:gd name="T41" fmla="*/ 300 h 682"/>
                <a:gd name="T42" fmla="*/ 33 w 115"/>
                <a:gd name="T43" fmla="*/ 315 h 682"/>
                <a:gd name="T44" fmla="*/ 36 w 115"/>
                <a:gd name="T45" fmla="*/ 327 h 682"/>
                <a:gd name="T46" fmla="*/ 38 w 115"/>
                <a:gd name="T47" fmla="*/ 336 h 682"/>
                <a:gd name="T48" fmla="*/ 42 w 115"/>
                <a:gd name="T49" fmla="*/ 344 h 682"/>
                <a:gd name="T50" fmla="*/ 44 w 115"/>
                <a:gd name="T51" fmla="*/ 355 h 682"/>
                <a:gd name="T52" fmla="*/ 48 w 115"/>
                <a:gd name="T53" fmla="*/ 365 h 682"/>
                <a:gd name="T54" fmla="*/ 52 w 115"/>
                <a:gd name="T55" fmla="*/ 375 h 682"/>
                <a:gd name="T56" fmla="*/ 56 w 115"/>
                <a:gd name="T57" fmla="*/ 384 h 682"/>
                <a:gd name="T58" fmla="*/ 61 w 115"/>
                <a:gd name="T59" fmla="*/ 392 h 682"/>
                <a:gd name="T60" fmla="*/ 65 w 115"/>
                <a:gd name="T61" fmla="*/ 401 h 682"/>
                <a:gd name="T62" fmla="*/ 71 w 115"/>
                <a:gd name="T63" fmla="*/ 411 h 682"/>
                <a:gd name="T64" fmla="*/ 75 w 115"/>
                <a:gd name="T65" fmla="*/ 423 h 682"/>
                <a:gd name="T66" fmla="*/ 81 w 115"/>
                <a:gd name="T67" fmla="*/ 432 h 682"/>
                <a:gd name="T68" fmla="*/ 84 w 115"/>
                <a:gd name="T69" fmla="*/ 444 h 682"/>
                <a:gd name="T70" fmla="*/ 88 w 115"/>
                <a:gd name="T71" fmla="*/ 457 h 682"/>
                <a:gd name="T72" fmla="*/ 92 w 115"/>
                <a:gd name="T73" fmla="*/ 471 h 682"/>
                <a:gd name="T74" fmla="*/ 96 w 115"/>
                <a:gd name="T75" fmla="*/ 486 h 682"/>
                <a:gd name="T76" fmla="*/ 100 w 115"/>
                <a:gd name="T77" fmla="*/ 503 h 682"/>
                <a:gd name="T78" fmla="*/ 102 w 115"/>
                <a:gd name="T79" fmla="*/ 524 h 682"/>
                <a:gd name="T80" fmla="*/ 105 w 115"/>
                <a:gd name="T81" fmla="*/ 544 h 682"/>
                <a:gd name="T82" fmla="*/ 107 w 115"/>
                <a:gd name="T83" fmla="*/ 574 h 682"/>
                <a:gd name="T84" fmla="*/ 111 w 115"/>
                <a:gd name="T85" fmla="*/ 601 h 682"/>
                <a:gd name="T86" fmla="*/ 113 w 115"/>
                <a:gd name="T87" fmla="*/ 651 h 6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5"/>
                <a:gd name="T133" fmla="*/ 0 h 682"/>
                <a:gd name="T134" fmla="*/ 115 w 115"/>
                <a:gd name="T135" fmla="*/ 682 h 6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5" h="682">
                  <a:moveTo>
                    <a:pt x="48" y="0"/>
                  </a:moveTo>
                  <a:lnTo>
                    <a:pt x="46" y="4"/>
                  </a:lnTo>
                  <a:lnTo>
                    <a:pt x="42" y="8"/>
                  </a:lnTo>
                  <a:lnTo>
                    <a:pt x="40" y="14"/>
                  </a:lnTo>
                  <a:lnTo>
                    <a:pt x="38" y="17"/>
                  </a:lnTo>
                  <a:lnTo>
                    <a:pt x="36" y="21"/>
                  </a:lnTo>
                  <a:lnTo>
                    <a:pt x="34" y="25"/>
                  </a:lnTo>
                  <a:lnTo>
                    <a:pt x="33" y="31"/>
                  </a:lnTo>
                  <a:lnTo>
                    <a:pt x="31" y="35"/>
                  </a:lnTo>
                  <a:lnTo>
                    <a:pt x="29" y="38"/>
                  </a:lnTo>
                  <a:lnTo>
                    <a:pt x="27" y="42"/>
                  </a:lnTo>
                  <a:lnTo>
                    <a:pt x="25" y="46"/>
                  </a:lnTo>
                  <a:lnTo>
                    <a:pt x="23" y="52"/>
                  </a:lnTo>
                  <a:lnTo>
                    <a:pt x="21" y="56"/>
                  </a:lnTo>
                  <a:lnTo>
                    <a:pt x="19" y="60"/>
                  </a:lnTo>
                  <a:lnTo>
                    <a:pt x="17" y="64"/>
                  </a:lnTo>
                  <a:lnTo>
                    <a:pt x="17" y="69"/>
                  </a:lnTo>
                  <a:lnTo>
                    <a:pt x="15" y="73"/>
                  </a:lnTo>
                  <a:lnTo>
                    <a:pt x="14" y="77"/>
                  </a:lnTo>
                  <a:lnTo>
                    <a:pt x="12" y="81"/>
                  </a:lnTo>
                  <a:lnTo>
                    <a:pt x="12" y="84"/>
                  </a:lnTo>
                  <a:lnTo>
                    <a:pt x="10" y="90"/>
                  </a:lnTo>
                  <a:lnTo>
                    <a:pt x="10" y="94"/>
                  </a:lnTo>
                  <a:lnTo>
                    <a:pt x="8" y="98"/>
                  </a:lnTo>
                  <a:lnTo>
                    <a:pt x="8" y="102"/>
                  </a:lnTo>
                  <a:lnTo>
                    <a:pt x="6" y="106"/>
                  </a:lnTo>
                  <a:lnTo>
                    <a:pt x="6" y="112"/>
                  </a:lnTo>
                  <a:lnTo>
                    <a:pt x="4" y="115"/>
                  </a:lnTo>
                  <a:lnTo>
                    <a:pt x="4" y="123"/>
                  </a:lnTo>
                  <a:lnTo>
                    <a:pt x="2" y="129"/>
                  </a:lnTo>
                  <a:lnTo>
                    <a:pt x="2" y="136"/>
                  </a:lnTo>
                  <a:lnTo>
                    <a:pt x="0" y="140"/>
                  </a:lnTo>
                  <a:lnTo>
                    <a:pt x="0" y="158"/>
                  </a:lnTo>
                  <a:lnTo>
                    <a:pt x="2" y="161"/>
                  </a:lnTo>
                  <a:lnTo>
                    <a:pt x="2" y="175"/>
                  </a:lnTo>
                  <a:lnTo>
                    <a:pt x="4" y="179"/>
                  </a:lnTo>
                  <a:lnTo>
                    <a:pt x="4" y="189"/>
                  </a:lnTo>
                  <a:lnTo>
                    <a:pt x="6" y="194"/>
                  </a:lnTo>
                  <a:lnTo>
                    <a:pt x="6" y="198"/>
                  </a:lnTo>
                  <a:lnTo>
                    <a:pt x="8" y="202"/>
                  </a:lnTo>
                  <a:lnTo>
                    <a:pt x="8" y="208"/>
                  </a:lnTo>
                  <a:lnTo>
                    <a:pt x="10" y="211"/>
                  </a:lnTo>
                  <a:lnTo>
                    <a:pt x="10" y="215"/>
                  </a:lnTo>
                  <a:lnTo>
                    <a:pt x="12" y="219"/>
                  </a:lnTo>
                  <a:lnTo>
                    <a:pt x="12" y="225"/>
                  </a:lnTo>
                  <a:lnTo>
                    <a:pt x="14" y="229"/>
                  </a:lnTo>
                  <a:lnTo>
                    <a:pt x="15" y="233"/>
                  </a:lnTo>
                  <a:lnTo>
                    <a:pt x="15" y="237"/>
                  </a:lnTo>
                  <a:lnTo>
                    <a:pt x="17" y="240"/>
                  </a:lnTo>
                  <a:lnTo>
                    <a:pt x="17" y="246"/>
                  </a:lnTo>
                  <a:lnTo>
                    <a:pt x="19" y="250"/>
                  </a:lnTo>
                  <a:lnTo>
                    <a:pt x="19" y="254"/>
                  </a:lnTo>
                  <a:lnTo>
                    <a:pt x="21" y="257"/>
                  </a:lnTo>
                  <a:lnTo>
                    <a:pt x="21" y="261"/>
                  </a:lnTo>
                  <a:lnTo>
                    <a:pt x="23" y="265"/>
                  </a:lnTo>
                  <a:lnTo>
                    <a:pt x="23" y="269"/>
                  </a:lnTo>
                  <a:lnTo>
                    <a:pt x="25" y="273"/>
                  </a:lnTo>
                  <a:lnTo>
                    <a:pt x="25" y="279"/>
                  </a:lnTo>
                  <a:lnTo>
                    <a:pt x="27" y="283"/>
                  </a:lnTo>
                  <a:lnTo>
                    <a:pt x="27" y="288"/>
                  </a:lnTo>
                  <a:lnTo>
                    <a:pt x="29" y="292"/>
                  </a:lnTo>
                  <a:lnTo>
                    <a:pt x="29" y="298"/>
                  </a:lnTo>
                  <a:lnTo>
                    <a:pt x="31" y="300"/>
                  </a:lnTo>
                  <a:lnTo>
                    <a:pt x="31" y="307"/>
                  </a:lnTo>
                  <a:lnTo>
                    <a:pt x="33" y="311"/>
                  </a:lnTo>
                  <a:lnTo>
                    <a:pt x="33" y="315"/>
                  </a:lnTo>
                  <a:lnTo>
                    <a:pt x="34" y="319"/>
                  </a:lnTo>
                  <a:lnTo>
                    <a:pt x="34" y="323"/>
                  </a:lnTo>
                  <a:lnTo>
                    <a:pt x="36" y="327"/>
                  </a:lnTo>
                  <a:lnTo>
                    <a:pt x="36" y="331"/>
                  </a:lnTo>
                  <a:lnTo>
                    <a:pt x="38" y="334"/>
                  </a:lnTo>
                  <a:lnTo>
                    <a:pt x="38" y="336"/>
                  </a:lnTo>
                  <a:lnTo>
                    <a:pt x="40" y="338"/>
                  </a:lnTo>
                  <a:lnTo>
                    <a:pt x="40" y="342"/>
                  </a:lnTo>
                  <a:lnTo>
                    <a:pt x="42" y="344"/>
                  </a:lnTo>
                  <a:lnTo>
                    <a:pt x="42" y="350"/>
                  </a:lnTo>
                  <a:lnTo>
                    <a:pt x="44" y="353"/>
                  </a:lnTo>
                  <a:lnTo>
                    <a:pt x="44" y="355"/>
                  </a:lnTo>
                  <a:lnTo>
                    <a:pt x="46" y="359"/>
                  </a:lnTo>
                  <a:lnTo>
                    <a:pt x="48" y="363"/>
                  </a:lnTo>
                  <a:lnTo>
                    <a:pt x="48" y="365"/>
                  </a:lnTo>
                  <a:lnTo>
                    <a:pt x="50" y="369"/>
                  </a:lnTo>
                  <a:lnTo>
                    <a:pt x="50" y="371"/>
                  </a:lnTo>
                  <a:lnTo>
                    <a:pt x="52" y="375"/>
                  </a:lnTo>
                  <a:lnTo>
                    <a:pt x="54" y="379"/>
                  </a:lnTo>
                  <a:lnTo>
                    <a:pt x="54" y="381"/>
                  </a:lnTo>
                  <a:lnTo>
                    <a:pt x="56" y="384"/>
                  </a:lnTo>
                  <a:lnTo>
                    <a:pt x="57" y="386"/>
                  </a:lnTo>
                  <a:lnTo>
                    <a:pt x="59" y="390"/>
                  </a:lnTo>
                  <a:lnTo>
                    <a:pt x="61" y="392"/>
                  </a:lnTo>
                  <a:lnTo>
                    <a:pt x="61" y="396"/>
                  </a:lnTo>
                  <a:lnTo>
                    <a:pt x="63" y="400"/>
                  </a:lnTo>
                  <a:lnTo>
                    <a:pt x="65" y="401"/>
                  </a:lnTo>
                  <a:lnTo>
                    <a:pt x="67" y="405"/>
                  </a:lnTo>
                  <a:lnTo>
                    <a:pt x="69" y="409"/>
                  </a:lnTo>
                  <a:lnTo>
                    <a:pt x="71" y="411"/>
                  </a:lnTo>
                  <a:lnTo>
                    <a:pt x="71" y="415"/>
                  </a:lnTo>
                  <a:lnTo>
                    <a:pt x="73" y="419"/>
                  </a:lnTo>
                  <a:lnTo>
                    <a:pt x="75" y="423"/>
                  </a:lnTo>
                  <a:lnTo>
                    <a:pt x="77" y="425"/>
                  </a:lnTo>
                  <a:lnTo>
                    <a:pt x="79" y="429"/>
                  </a:lnTo>
                  <a:lnTo>
                    <a:pt x="81" y="432"/>
                  </a:lnTo>
                  <a:lnTo>
                    <a:pt x="81" y="436"/>
                  </a:lnTo>
                  <a:lnTo>
                    <a:pt x="83" y="440"/>
                  </a:lnTo>
                  <a:lnTo>
                    <a:pt x="84" y="444"/>
                  </a:lnTo>
                  <a:lnTo>
                    <a:pt x="86" y="448"/>
                  </a:lnTo>
                  <a:lnTo>
                    <a:pt x="86" y="451"/>
                  </a:lnTo>
                  <a:lnTo>
                    <a:pt x="88" y="457"/>
                  </a:lnTo>
                  <a:lnTo>
                    <a:pt x="90" y="461"/>
                  </a:lnTo>
                  <a:lnTo>
                    <a:pt x="90" y="465"/>
                  </a:lnTo>
                  <a:lnTo>
                    <a:pt x="92" y="471"/>
                  </a:lnTo>
                  <a:lnTo>
                    <a:pt x="94" y="477"/>
                  </a:lnTo>
                  <a:lnTo>
                    <a:pt x="96" y="482"/>
                  </a:lnTo>
                  <a:lnTo>
                    <a:pt x="96" y="486"/>
                  </a:lnTo>
                  <a:lnTo>
                    <a:pt x="98" y="492"/>
                  </a:lnTo>
                  <a:lnTo>
                    <a:pt x="98" y="497"/>
                  </a:lnTo>
                  <a:lnTo>
                    <a:pt x="100" y="503"/>
                  </a:lnTo>
                  <a:lnTo>
                    <a:pt x="100" y="507"/>
                  </a:lnTo>
                  <a:lnTo>
                    <a:pt x="102" y="513"/>
                  </a:lnTo>
                  <a:lnTo>
                    <a:pt x="102" y="524"/>
                  </a:lnTo>
                  <a:lnTo>
                    <a:pt x="103" y="530"/>
                  </a:lnTo>
                  <a:lnTo>
                    <a:pt x="103" y="536"/>
                  </a:lnTo>
                  <a:lnTo>
                    <a:pt x="105" y="544"/>
                  </a:lnTo>
                  <a:lnTo>
                    <a:pt x="105" y="555"/>
                  </a:lnTo>
                  <a:lnTo>
                    <a:pt x="107" y="561"/>
                  </a:lnTo>
                  <a:lnTo>
                    <a:pt x="107" y="574"/>
                  </a:lnTo>
                  <a:lnTo>
                    <a:pt x="109" y="580"/>
                  </a:lnTo>
                  <a:lnTo>
                    <a:pt x="109" y="594"/>
                  </a:lnTo>
                  <a:lnTo>
                    <a:pt x="111" y="601"/>
                  </a:lnTo>
                  <a:lnTo>
                    <a:pt x="111" y="622"/>
                  </a:lnTo>
                  <a:lnTo>
                    <a:pt x="113" y="628"/>
                  </a:lnTo>
                  <a:lnTo>
                    <a:pt x="113" y="651"/>
                  </a:lnTo>
                  <a:lnTo>
                    <a:pt x="115" y="659"/>
                  </a:lnTo>
                  <a:lnTo>
                    <a:pt x="115" y="682"/>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53" name="Freeform 210"/>
            <p:cNvSpPr>
              <a:spLocks/>
            </p:cNvSpPr>
            <p:nvPr/>
          </p:nvSpPr>
          <p:spPr bwMode="auto">
            <a:xfrm>
              <a:off x="2070" y="2683"/>
              <a:ext cx="88" cy="25"/>
            </a:xfrm>
            <a:custGeom>
              <a:avLst/>
              <a:gdLst>
                <a:gd name="T0" fmla="*/ 88 w 88"/>
                <a:gd name="T1" fmla="*/ 25 h 25"/>
                <a:gd name="T2" fmla="*/ 44 w 88"/>
                <a:gd name="T3" fmla="*/ 12 h 25"/>
                <a:gd name="T4" fmla="*/ 21 w 88"/>
                <a:gd name="T5" fmla="*/ 6 h 25"/>
                <a:gd name="T6" fmla="*/ 0 w 88"/>
                <a:gd name="T7" fmla="*/ 0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88" y="25"/>
                  </a:moveTo>
                  <a:lnTo>
                    <a:pt x="44" y="12"/>
                  </a:lnTo>
                  <a:lnTo>
                    <a:pt x="21" y="6"/>
                  </a:lnTo>
                  <a:lnTo>
                    <a:pt x="0"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54" name="Rectangle 211"/>
            <p:cNvSpPr>
              <a:spLocks noChangeArrowheads="1"/>
            </p:cNvSpPr>
            <p:nvPr/>
          </p:nvSpPr>
          <p:spPr bwMode="auto">
            <a:xfrm>
              <a:off x="1094" y="2433"/>
              <a:ext cx="64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55" name="Rectangle 212"/>
            <p:cNvSpPr>
              <a:spLocks noChangeArrowheads="1"/>
            </p:cNvSpPr>
            <p:nvPr/>
          </p:nvSpPr>
          <p:spPr bwMode="auto">
            <a:xfrm>
              <a:off x="1094" y="2442"/>
              <a:ext cx="64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Transmission</a:t>
              </a:r>
              <a:endParaRPr lang="fr-FR" sz="2400">
                <a:latin typeface="Times New Roman" pitchFamily="18" charset="0"/>
              </a:endParaRPr>
            </a:p>
          </p:txBody>
        </p:sp>
        <p:sp>
          <p:nvSpPr>
            <p:cNvPr id="51356" name="Rectangle 213"/>
            <p:cNvSpPr>
              <a:spLocks noChangeArrowheads="1"/>
            </p:cNvSpPr>
            <p:nvPr/>
          </p:nvSpPr>
          <p:spPr bwMode="auto">
            <a:xfrm>
              <a:off x="2023" y="2464"/>
              <a:ext cx="230" cy="49"/>
            </a:xfrm>
            <a:prstGeom prst="rect">
              <a:avLst/>
            </a:prstGeom>
            <a:solidFill>
              <a:srgbClr val="FF0000"/>
            </a:solidFill>
            <a:ln w="1588">
              <a:solidFill>
                <a:srgbClr val="000000"/>
              </a:solidFill>
              <a:miter lim="800000"/>
              <a:headEnd/>
              <a:tailEnd/>
            </a:ln>
          </p:spPr>
          <p:txBody>
            <a:bodyPr/>
            <a:lstStyle/>
            <a:p>
              <a:endParaRPr lang="en-US">
                <a:latin typeface="Calibri" pitchFamily="34" charset="0"/>
              </a:endParaRPr>
            </a:p>
          </p:txBody>
        </p:sp>
        <p:sp>
          <p:nvSpPr>
            <p:cNvPr id="51357" name="Freeform 214"/>
            <p:cNvSpPr>
              <a:spLocks/>
            </p:cNvSpPr>
            <p:nvPr/>
          </p:nvSpPr>
          <p:spPr bwMode="auto">
            <a:xfrm>
              <a:off x="2227" y="2449"/>
              <a:ext cx="69" cy="78"/>
            </a:xfrm>
            <a:custGeom>
              <a:avLst/>
              <a:gdLst>
                <a:gd name="T0" fmla="*/ 69 w 69"/>
                <a:gd name="T1" fmla="*/ 38 h 78"/>
                <a:gd name="T2" fmla="*/ 0 w 69"/>
                <a:gd name="T3" fmla="*/ 0 h 78"/>
                <a:gd name="T4" fmla="*/ 0 w 69"/>
                <a:gd name="T5" fmla="*/ 78 h 78"/>
                <a:gd name="T6" fmla="*/ 69 w 69"/>
                <a:gd name="T7" fmla="*/ 38 h 78"/>
                <a:gd name="T8" fmla="*/ 0 60000 65536"/>
                <a:gd name="T9" fmla="*/ 0 60000 65536"/>
                <a:gd name="T10" fmla="*/ 0 60000 65536"/>
                <a:gd name="T11" fmla="*/ 0 60000 65536"/>
                <a:gd name="T12" fmla="*/ 0 w 69"/>
                <a:gd name="T13" fmla="*/ 0 h 78"/>
                <a:gd name="T14" fmla="*/ 69 w 69"/>
                <a:gd name="T15" fmla="*/ 78 h 78"/>
              </a:gdLst>
              <a:ahLst/>
              <a:cxnLst>
                <a:cxn ang="T8">
                  <a:pos x="T0" y="T1"/>
                </a:cxn>
                <a:cxn ang="T9">
                  <a:pos x="T2" y="T3"/>
                </a:cxn>
                <a:cxn ang="T10">
                  <a:pos x="T4" y="T5"/>
                </a:cxn>
                <a:cxn ang="T11">
                  <a:pos x="T6" y="T7"/>
                </a:cxn>
              </a:cxnLst>
              <a:rect l="T12" t="T13" r="T14" b="T15"/>
              <a:pathLst>
                <a:path w="69" h="78">
                  <a:moveTo>
                    <a:pt x="69" y="38"/>
                  </a:moveTo>
                  <a:lnTo>
                    <a:pt x="0" y="0"/>
                  </a:lnTo>
                  <a:lnTo>
                    <a:pt x="0" y="78"/>
                  </a:lnTo>
                  <a:lnTo>
                    <a:pt x="69" y="38"/>
                  </a:lnTo>
                  <a:close/>
                </a:path>
              </a:pathLst>
            </a:custGeom>
            <a:solidFill>
              <a:srgbClr val="FF0000"/>
            </a:solidFill>
            <a:ln w="1588">
              <a:solidFill>
                <a:srgbClr val="000000"/>
              </a:solidFill>
              <a:round/>
              <a:headEnd/>
              <a:tailEnd/>
            </a:ln>
          </p:spPr>
          <p:txBody>
            <a:bodyPr/>
            <a:lstStyle/>
            <a:p>
              <a:endParaRPr lang="en-US"/>
            </a:p>
          </p:txBody>
        </p:sp>
        <p:sp>
          <p:nvSpPr>
            <p:cNvPr id="51358" name="Freeform 215"/>
            <p:cNvSpPr>
              <a:spLocks/>
            </p:cNvSpPr>
            <p:nvPr/>
          </p:nvSpPr>
          <p:spPr bwMode="auto">
            <a:xfrm>
              <a:off x="2784" y="2579"/>
              <a:ext cx="761" cy="724"/>
            </a:xfrm>
            <a:custGeom>
              <a:avLst/>
              <a:gdLst>
                <a:gd name="T0" fmla="*/ 129 w 761"/>
                <a:gd name="T1" fmla="*/ 194 h 724"/>
                <a:gd name="T2" fmla="*/ 179 w 761"/>
                <a:gd name="T3" fmla="*/ 146 h 724"/>
                <a:gd name="T4" fmla="*/ 215 w 761"/>
                <a:gd name="T5" fmla="*/ 115 h 724"/>
                <a:gd name="T6" fmla="*/ 255 w 761"/>
                <a:gd name="T7" fmla="*/ 88 h 724"/>
                <a:gd name="T8" fmla="*/ 296 w 761"/>
                <a:gd name="T9" fmla="*/ 63 h 724"/>
                <a:gd name="T10" fmla="*/ 336 w 761"/>
                <a:gd name="T11" fmla="*/ 42 h 724"/>
                <a:gd name="T12" fmla="*/ 377 w 761"/>
                <a:gd name="T13" fmla="*/ 27 h 724"/>
                <a:gd name="T14" fmla="*/ 413 w 761"/>
                <a:gd name="T15" fmla="*/ 15 h 724"/>
                <a:gd name="T16" fmla="*/ 454 w 761"/>
                <a:gd name="T17" fmla="*/ 6 h 724"/>
                <a:gd name="T18" fmla="*/ 496 w 761"/>
                <a:gd name="T19" fmla="*/ 2 h 724"/>
                <a:gd name="T20" fmla="*/ 576 w 761"/>
                <a:gd name="T21" fmla="*/ 2 h 724"/>
                <a:gd name="T22" fmla="*/ 615 w 761"/>
                <a:gd name="T23" fmla="*/ 8 h 724"/>
                <a:gd name="T24" fmla="*/ 650 w 761"/>
                <a:gd name="T25" fmla="*/ 19 h 724"/>
                <a:gd name="T26" fmla="*/ 679 w 761"/>
                <a:gd name="T27" fmla="*/ 34 h 724"/>
                <a:gd name="T28" fmla="*/ 707 w 761"/>
                <a:gd name="T29" fmla="*/ 62 h 724"/>
                <a:gd name="T30" fmla="*/ 725 w 761"/>
                <a:gd name="T31" fmla="*/ 90 h 724"/>
                <a:gd name="T32" fmla="*/ 738 w 761"/>
                <a:gd name="T33" fmla="*/ 127 h 724"/>
                <a:gd name="T34" fmla="*/ 749 w 761"/>
                <a:gd name="T35" fmla="*/ 167 h 724"/>
                <a:gd name="T36" fmla="*/ 757 w 761"/>
                <a:gd name="T37" fmla="*/ 209 h 724"/>
                <a:gd name="T38" fmla="*/ 761 w 761"/>
                <a:gd name="T39" fmla="*/ 252 h 724"/>
                <a:gd name="T40" fmla="*/ 757 w 761"/>
                <a:gd name="T41" fmla="*/ 348 h 724"/>
                <a:gd name="T42" fmla="*/ 749 w 761"/>
                <a:gd name="T43" fmla="*/ 382 h 724"/>
                <a:gd name="T44" fmla="*/ 740 w 761"/>
                <a:gd name="T45" fmla="*/ 417 h 724"/>
                <a:gd name="T46" fmla="*/ 727 w 761"/>
                <a:gd name="T47" fmla="*/ 449 h 724"/>
                <a:gd name="T48" fmla="*/ 711 w 761"/>
                <a:gd name="T49" fmla="*/ 482 h 724"/>
                <a:gd name="T50" fmla="*/ 692 w 761"/>
                <a:gd name="T51" fmla="*/ 513 h 724"/>
                <a:gd name="T52" fmla="*/ 669 w 761"/>
                <a:gd name="T53" fmla="*/ 544 h 724"/>
                <a:gd name="T54" fmla="*/ 644 w 761"/>
                <a:gd name="T55" fmla="*/ 570 h 724"/>
                <a:gd name="T56" fmla="*/ 615 w 761"/>
                <a:gd name="T57" fmla="*/ 596 h 724"/>
                <a:gd name="T58" fmla="*/ 578 w 761"/>
                <a:gd name="T59" fmla="*/ 618 h 724"/>
                <a:gd name="T60" fmla="*/ 538 w 761"/>
                <a:gd name="T61" fmla="*/ 644 h 724"/>
                <a:gd name="T62" fmla="*/ 494 w 761"/>
                <a:gd name="T63" fmla="*/ 666 h 724"/>
                <a:gd name="T64" fmla="*/ 448 w 761"/>
                <a:gd name="T65" fmla="*/ 688 h 724"/>
                <a:gd name="T66" fmla="*/ 402 w 761"/>
                <a:gd name="T67" fmla="*/ 705 h 724"/>
                <a:gd name="T68" fmla="*/ 355 w 761"/>
                <a:gd name="T69" fmla="*/ 716 h 724"/>
                <a:gd name="T70" fmla="*/ 311 w 761"/>
                <a:gd name="T71" fmla="*/ 722 h 724"/>
                <a:gd name="T72" fmla="*/ 261 w 761"/>
                <a:gd name="T73" fmla="*/ 720 h 724"/>
                <a:gd name="T74" fmla="*/ 221 w 761"/>
                <a:gd name="T75" fmla="*/ 711 h 724"/>
                <a:gd name="T76" fmla="*/ 179 w 761"/>
                <a:gd name="T77" fmla="*/ 695 h 724"/>
                <a:gd name="T78" fmla="*/ 139 w 761"/>
                <a:gd name="T79" fmla="*/ 674 h 724"/>
                <a:gd name="T80" fmla="*/ 100 w 761"/>
                <a:gd name="T81" fmla="*/ 647 h 724"/>
                <a:gd name="T82" fmla="*/ 65 w 761"/>
                <a:gd name="T83" fmla="*/ 620 h 724"/>
                <a:gd name="T84" fmla="*/ 25 w 761"/>
                <a:gd name="T85" fmla="*/ 574 h 724"/>
                <a:gd name="T86" fmla="*/ 10 w 761"/>
                <a:gd name="T87" fmla="*/ 544 h 724"/>
                <a:gd name="T88" fmla="*/ 2 w 761"/>
                <a:gd name="T89" fmla="*/ 509 h 724"/>
                <a:gd name="T90" fmla="*/ 2 w 761"/>
                <a:gd name="T91" fmla="*/ 461 h 724"/>
                <a:gd name="T92" fmla="*/ 10 w 761"/>
                <a:gd name="T93" fmla="*/ 419 h 724"/>
                <a:gd name="T94" fmla="*/ 23 w 761"/>
                <a:gd name="T95" fmla="*/ 375 h 724"/>
                <a:gd name="T96" fmla="*/ 40 w 761"/>
                <a:gd name="T97" fmla="*/ 332 h 724"/>
                <a:gd name="T98" fmla="*/ 60 w 761"/>
                <a:gd name="T99" fmla="*/ 290 h 724"/>
                <a:gd name="T100" fmla="*/ 82 w 761"/>
                <a:gd name="T101" fmla="*/ 252 h 7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61"/>
                <a:gd name="T154" fmla="*/ 0 h 724"/>
                <a:gd name="T155" fmla="*/ 761 w 761"/>
                <a:gd name="T156" fmla="*/ 724 h 7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61" h="724">
                  <a:moveTo>
                    <a:pt x="102" y="227"/>
                  </a:moveTo>
                  <a:lnTo>
                    <a:pt x="108" y="217"/>
                  </a:lnTo>
                  <a:lnTo>
                    <a:pt x="113" y="209"/>
                  </a:lnTo>
                  <a:lnTo>
                    <a:pt x="129" y="194"/>
                  </a:lnTo>
                  <a:lnTo>
                    <a:pt x="137" y="185"/>
                  </a:lnTo>
                  <a:lnTo>
                    <a:pt x="159" y="161"/>
                  </a:lnTo>
                  <a:lnTo>
                    <a:pt x="169" y="154"/>
                  </a:lnTo>
                  <a:lnTo>
                    <a:pt x="179" y="146"/>
                  </a:lnTo>
                  <a:lnTo>
                    <a:pt x="187" y="138"/>
                  </a:lnTo>
                  <a:lnTo>
                    <a:pt x="196" y="130"/>
                  </a:lnTo>
                  <a:lnTo>
                    <a:pt x="206" y="123"/>
                  </a:lnTo>
                  <a:lnTo>
                    <a:pt x="215" y="115"/>
                  </a:lnTo>
                  <a:lnTo>
                    <a:pt x="225" y="110"/>
                  </a:lnTo>
                  <a:lnTo>
                    <a:pt x="235" y="102"/>
                  </a:lnTo>
                  <a:lnTo>
                    <a:pt x="246" y="94"/>
                  </a:lnTo>
                  <a:lnTo>
                    <a:pt x="255" y="88"/>
                  </a:lnTo>
                  <a:lnTo>
                    <a:pt x="265" y="82"/>
                  </a:lnTo>
                  <a:lnTo>
                    <a:pt x="275" y="75"/>
                  </a:lnTo>
                  <a:lnTo>
                    <a:pt x="286" y="69"/>
                  </a:lnTo>
                  <a:lnTo>
                    <a:pt x="296" y="63"/>
                  </a:lnTo>
                  <a:lnTo>
                    <a:pt x="305" y="58"/>
                  </a:lnTo>
                  <a:lnTo>
                    <a:pt x="317" y="54"/>
                  </a:lnTo>
                  <a:lnTo>
                    <a:pt x="327" y="48"/>
                  </a:lnTo>
                  <a:lnTo>
                    <a:pt x="336" y="42"/>
                  </a:lnTo>
                  <a:lnTo>
                    <a:pt x="346" y="38"/>
                  </a:lnTo>
                  <a:lnTo>
                    <a:pt x="357" y="34"/>
                  </a:lnTo>
                  <a:lnTo>
                    <a:pt x="367" y="31"/>
                  </a:lnTo>
                  <a:lnTo>
                    <a:pt x="377" y="27"/>
                  </a:lnTo>
                  <a:lnTo>
                    <a:pt x="386" y="23"/>
                  </a:lnTo>
                  <a:lnTo>
                    <a:pt x="396" y="21"/>
                  </a:lnTo>
                  <a:lnTo>
                    <a:pt x="404" y="17"/>
                  </a:lnTo>
                  <a:lnTo>
                    <a:pt x="413" y="15"/>
                  </a:lnTo>
                  <a:lnTo>
                    <a:pt x="423" y="12"/>
                  </a:lnTo>
                  <a:lnTo>
                    <a:pt x="434" y="10"/>
                  </a:lnTo>
                  <a:lnTo>
                    <a:pt x="444" y="8"/>
                  </a:lnTo>
                  <a:lnTo>
                    <a:pt x="454" y="6"/>
                  </a:lnTo>
                  <a:lnTo>
                    <a:pt x="463" y="6"/>
                  </a:lnTo>
                  <a:lnTo>
                    <a:pt x="475" y="4"/>
                  </a:lnTo>
                  <a:lnTo>
                    <a:pt x="484" y="2"/>
                  </a:lnTo>
                  <a:lnTo>
                    <a:pt x="496" y="2"/>
                  </a:lnTo>
                  <a:lnTo>
                    <a:pt x="506" y="0"/>
                  </a:lnTo>
                  <a:lnTo>
                    <a:pt x="557" y="0"/>
                  </a:lnTo>
                  <a:lnTo>
                    <a:pt x="567" y="2"/>
                  </a:lnTo>
                  <a:lnTo>
                    <a:pt x="576" y="2"/>
                  </a:lnTo>
                  <a:lnTo>
                    <a:pt x="586" y="4"/>
                  </a:lnTo>
                  <a:lnTo>
                    <a:pt x="596" y="4"/>
                  </a:lnTo>
                  <a:lnTo>
                    <a:pt x="605" y="6"/>
                  </a:lnTo>
                  <a:lnTo>
                    <a:pt x="615" y="8"/>
                  </a:lnTo>
                  <a:lnTo>
                    <a:pt x="624" y="10"/>
                  </a:lnTo>
                  <a:lnTo>
                    <a:pt x="632" y="14"/>
                  </a:lnTo>
                  <a:lnTo>
                    <a:pt x="642" y="15"/>
                  </a:lnTo>
                  <a:lnTo>
                    <a:pt x="650" y="19"/>
                  </a:lnTo>
                  <a:lnTo>
                    <a:pt x="657" y="23"/>
                  </a:lnTo>
                  <a:lnTo>
                    <a:pt x="665" y="25"/>
                  </a:lnTo>
                  <a:lnTo>
                    <a:pt x="673" y="29"/>
                  </a:lnTo>
                  <a:lnTo>
                    <a:pt x="679" y="34"/>
                  </a:lnTo>
                  <a:lnTo>
                    <a:pt x="684" y="38"/>
                  </a:lnTo>
                  <a:lnTo>
                    <a:pt x="692" y="44"/>
                  </a:lnTo>
                  <a:lnTo>
                    <a:pt x="701" y="54"/>
                  </a:lnTo>
                  <a:lnTo>
                    <a:pt x="707" y="62"/>
                  </a:lnTo>
                  <a:lnTo>
                    <a:pt x="711" y="67"/>
                  </a:lnTo>
                  <a:lnTo>
                    <a:pt x="717" y="75"/>
                  </a:lnTo>
                  <a:lnTo>
                    <a:pt x="721" y="82"/>
                  </a:lnTo>
                  <a:lnTo>
                    <a:pt x="725" y="90"/>
                  </a:lnTo>
                  <a:lnTo>
                    <a:pt x="729" y="100"/>
                  </a:lnTo>
                  <a:lnTo>
                    <a:pt x="732" y="108"/>
                  </a:lnTo>
                  <a:lnTo>
                    <a:pt x="736" y="117"/>
                  </a:lnTo>
                  <a:lnTo>
                    <a:pt x="738" y="127"/>
                  </a:lnTo>
                  <a:lnTo>
                    <a:pt x="742" y="136"/>
                  </a:lnTo>
                  <a:lnTo>
                    <a:pt x="744" y="146"/>
                  </a:lnTo>
                  <a:lnTo>
                    <a:pt x="748" y="156"/>
                  </a:lnTo>
                  <a:lnTo>
                    <a:pt x="749" y="167"/>
                  </a:lnTo>
                  <a:lnTo>
                    <a:pt x="751" y="177"/>
                  </a:lnTo>
                  <a:lnTo>
                    <a:pt x="753" y="188"/>
                  </a:lnTo>
                  <a:lnTo>
                    <a:pt x="755" y="198"/>
                  </a:lnTo>
                  <a:lnTo>
                    <a:pt x="757" y="209"/>
                  </a:lnTo>
                  <a:lnTo>
                    <a:pt x="757" y="219"/>
                  </a:lnTo>
                  <a:lnTo>
                    <a:pt x="759" y="231"/>
                  </a:lnTo>
                  <a:lnTo>
                    <a:pt x="759" y="240"/>
                  </a:lnTo>
                  <a:lnTo>
                    <a:pt x="761" y="252"/>
                  </a:lnTo>
                  <a:lnTo>
                    <a:pt x="761" y="311"/>
                  </a:lnTo>
                  <a:lnTo>
                    <a:pt x="759" y="321"/>
                  </a:lnTo>
                  <a:lnTo>
                    <a:pt x="759" y="340"/>
                  </a:lnTo>
                  <a:lnTo>
                    <a:pt x="757" y="348"/>
                  </a:lnTo>
                  <a:lnTo>
                    <a:pt x="755" y="355"/>
                  </a:lnTo>
                  <a:lnTo>
                    <a:pt x="753" y="365"/>
                  </a:lnTo>
                  <a:lnTo>
                    <a:pt x="751" y="373"/>
                  </a:lnTo>
                  <a:lnTo>
                    <a:pt x="749" y="382"/>
                  </a:lnTo>
                  <a:lnTo>
                    <a:pt x="748" y="390"/>
                  </a:lnTo>
                  <a:lnTo>
                    <a:pt x="746" y="399"/>
                  </a:lnTo>
                  <a:lnTo>
                    <a:pt x="744" y="407"/>
                  </a:lnTo>
                  <a:lnTo>
                    <a:pt x="740" y="417"/>
                  </a:lnTo>
                  <a:lnTo>
                    <a:pt x="738" y="425"/>
                  </a:lnTo>
                  <a:lnTo>
                    <a:pt x="734" y="432"/>
                  </a:lnTo>
                  <a:lnTo>
                    <a:pt x="730" y="442"/>
                  </a:lnTo>
                  <a:lnTo>
                    <a:pt x="727" y="449"/>
                  </a:lnTo>
                  <a:lnTo>
                    <a:pt x="723" y="457"/>
                  </a:lnTo>
                  <a:lnTo>
                    <a:pt x="719" y="467"/>
                  </a:lnTo>
                  <a:lnTo>
                    <a:pt x="715" y="475"/>
                  </a:lnTo>
                  <a:lnTo>
                    <a:pt x="711" y="482"/>
                  </a:lnTo>
                  <a:lnTo>
                    <a:pt x="707" y="490"/>
                  </a:lnTo>
                  <a:lnTo>
                    <a:pt x="701" y="497"/>
                  </a:lnTo>
                  <a:lnTo>
                    <a:pt x="698" y="505"/>
                  </a:lnTo>
                  <a:lnTo>
                    <a:pt x="692" y="513"/>
                  </a:lnTo>
                  <a:lnTo>
                    <a:pt x="686" y="521"/>
                  </a:lnTo>
                  <a:lnTo>
                    <a:pt x="681" y="528"/>
                  </a:lnTo>
                  <a:lnTo>
                    <a:pt x="675" y="536"/>
                  </a:lnTo>
                  <a:lnTo>
                    <a:pt x="669" y="544"/>
                  </a:lnTo>
                  <a:lnTo>
                    <a:pt x="663" y="550"/>
                  </a:lnTo>
                  <a:lnTo>
                    <a:pt x="657" y="557"/>
                  </a:lnTo>
                  <a:lnTo>
                    <a:pt x="650" y="563"/>
                  </a:lnTo>
                  <a:lnTo>
                    <a:pt x="644" y="570"/>
                  </a:lnTo>
                  <a:lnTo>
                    <a:pt x="636" y="576"/>
                  </a:lnTo>
                  <a:lnTo>
                    <a:pt x="628" y="582"/>
                  </a:lnTo>
                  <a:lnTo>
                    <a:pt x="623" y="590"/>
                  </a:lnTo>
                  <a:lnTo>
                    <a:pt x="615" y="596"/>
                  </a:lnTo>
                  <a:lnTo>
                    <a:pt x="605" y="601"/>
                  </a:lnTo>
                  <a:lnTo>
                    <a:pt x="598" y="607"/>
                  </a:lnTo>
                  <a:lnTo>
                    <a:pt x="588" y="613"/>
                  </a:lnTo>
                  <a:lnTo>
                    <a:pt x="578" y="618"/>
                  </a:lnTo>
                  <a:lnTo>
                    <a:pt x="569" y="626"/>
                  </a:lnTo>
                  <a:lnTo>
                    <a:pt x="559" y="632"/>
                  </a:lnTo>
                  <a:lnTo>
                    <a:pt x="550" y="638"/>
                  </a:lnTo>
                  <a:lnTo>
                    <a:pt x="538" y="644"/>
                  </a:lnTo>
                  <a:lnTo>
                    <a:pt x="528" y="649"/>
                  </a:lnTo>
                  <a:lnTo>
                    <a:pt x="517" y="655"/>
                  </a:lnTo>
                  <a:lnTo>
                    <a:pt x="506" y="661"/>
                  </a:lnTo>
                  <a:lnTo>
                    <a:pt x="494" y="666"/>
                  </a:lnTo>
                  <a:lnTo>
                    <a:pt x="484" y="672"/>
                  </a:lnTo>
                  <a:lnTo>
                    <a:pt x="473" y="678"/>
                  </a:lnTo>
                  <a:lnTo>
                    <a:pt x="459" y="684"/>
                  </a:lnTo>
                  <a:lnTo>
                    <a:pt x="448" y="688"/>
                  </a:lnTo>
                  <a:lnTo>
                    <a:pt x="436" y="692"/>
                  </a:lnTo>
                  <a:lnTo>
                    <a:pt x="425" y="697"/>
                  </a:lnTo>
                  <a:lnTo>
                    <a:pt x="413" y="701"/>
                  </a:lnTo>
                  <a:lnTo>
                    <a:pt x="402" y="705"/>
                  </a:lnTo>
                  <a:lnTo>
                    <a:pt x="390" y="709"/>
                  </a:lnTo>
                  <a:lnTo>
                    <a:pt x="379" y="711"/>
                  </a:lnTo>
                  <a:lnTo>
                    <a:pt x="367" y="714"/>
                  </a:lnTo>
                  <a:lnTo>
                    <a:pt x="355" y="716"/>
                  </a:lnTo>
                  <a:lnTo>
                    <a:pt x="344" y="718"/>
                  </a:lnTo>
                  <a:lnTo>
                    <a:pt x="333" y="720"/>
                  </a:lnTo>
                  <a:lnTo>
                    <a:pt x="323" y="722"/>
                  </a:lnTo>
                  <a:lnTo>
                    <a:pt x="311" y="722"/>
                  </a:lnTo>
                  <a:lnTo>
                    <a:pt x="302" y="724"/>
                  </a:lnTo>
                  <a:lnTo>
                    <a:pt x="283" y="724"/>
                  </a:lnTo>
                  <a:lnTo>
                    <a:pt x="271" y="722"/>
                  </a:lnTo>
                  <a:lnTo>
                    <a:pt x="261" y="720"/>
                  </a:lnTo>
                  <a:lnTo>
                    <a:pt x="252" y="718"/>
                  </a:lnTo>
                  <a:lnTo>
                    <a:pt x="242" y="716"/>
                  </a:lnTo>
                  <a:lnTo>
                    <a:pt x="231" y="714"/>
                  </a:lnTo>
                  <a:lnTo>
                    <a:pt x="221" y="711"/>
                  </a:lnTo>
                  <a:lnTo>
                    <a:pt x="211" y="707"/>
                  </a:lnTo>
                  <a:lnTo>
                    <a:pt x="200" y="703"/>
                  </a:lnTo>
                  <a:lnTo>
                    <a:pt x="190" y="699"/>
                  </a:lnTo>
                  <a:lnTo>
                    <a:pt x="179" y="695"/>
                  </a:lnTo>
                  <a:lnTo>
                    <a:pt x="169" y="690"/>
                  </a:lnTo>
                  <a:lnTo>
                    <a:pt x="158" y="684"/>
                  </a:lnTo>
                  <a:lnTo>
                    <a:pt x="148" y="680"/>
                  </a:lnTo>
                  <a:lnTo>
                    <a:pt x="139" y="674"/>
                  </a:lnTo>
                  <a:lnTo>
                    <a:pt x="129" y="666"/>
                  </a:lnTo>
                  <a:lnTo>
                    <a:pt x="117" y="661"/>
                  </a:lnTo>
                  <a:lnTo>
                    <a:pt x="108" y="655"/>
                  </a:lnTo>
                  <a:lnTo>
                    <a:pt x="100" y="647"/>
                  </a:lnTo>
                  <a:lnTo>
                    <a:pt x="90" y="642"/>
                  </a:lnTo>
                  <a:lnTo>
                    <a:pt x="81" y="634"/>
                  </a:lnTo>
                  <a:lnTo>
                    <a:pt x="73" y="626"/>
                  </a:lnTo>
                  <a:lnTo>
                    <a:pt x="65" y="620"/>
                  </a:lnTo>
                  <a:lnTo>
                    <a:pt x="42" y="598"/>
                  </a:lnTo>
                  <a:lnTo>
                    <a:pt x="36" y="590"/>
                  </a:lnTo>
                  <a:lnTo>
                    <a:pt x="31" y="582"/>
                  </a:lnTo>
                  <a:lnTo>
                    <a:pt x="25" y="574"/>
                  </a:lnTo>
                  <a:lnTo>
                    <a:pt x="19" y="567"/>
                  </a:lnTo>
                  <a:lnTo>
                    <a:pt x="15" y="559"/>
                  </a:lnTo>
                  <a:lnTo>
                    <a:pt x="12" y="551"/>
                  </a:lnTo>
                  <a:lnTo>
                    <a:pt x="10" y="544"/>
                  </a:lnTo>
                  <a:lnTo>
                    <a:pt x="6" y="534"/>
                  </a:lnTo>
                  <a:lnTo>
                    <a:pt x="4" y="526"/>
                  </a:lnTo>
                  <a:lnTo>
                    <a:pt x="2" y="519"/>
                  </a:lnTo>
                  <a:lnTo>
                    <a:pt x="2" y="509"/>
                  </a:lnTo>
                  <a:lnTo>
                    <a:pt x="0" y="499"/>
                  </a:lnTo>
                  <a:lnTo>
                    <a:pt x="0" y="480"/>
                  </a:lnTo>
                  <a:lnTo>
                    <a:pt x="2" y="471"/>
                  </a:lnTo>
                  <a:lnTo>
                    <a:pt x="2" y="461"/>
                  </a:lnTo>
                  <a:lnTo>
                    <a:pt x="4" y="449"/>
                  </a:lnTo>
                  <a:lnTo>
                    <a:pt x="6" y="440"/>
                  </a:lnTo>
                  <a:lnTo>
                    <a:pt x="8" y="428"/>
                  </a:lnTo>
                  <a:lnTo>
                    <a:pt x="10" y="419"/>
                  </a:lnTo>
                  <a:lnTo>
                    <a:pt x="13" y="407"/>
                  </a:lnTo>
                  <a:lnTo>
                    <a:pt x="15" y="396"/>
                  </a:lnTo>
                  <a:lnTo>
                    <a:pt x="19" y="386"/>
                  </a:lnTo>
                  <a:lnTo>
                    <a:pt x="23" y="375"/>
                  </a:lnTo>
                  <a:lnTo>
                    <a:pt x="27" y="363"/>
                  </a:lnTo>
                  <a:lnTo>
                    <a:pt x="31" y="353"/>
                  </a:lnTo>
                  <a:lnTo>
                    <a:pt x="34" y="342"/>
                  </a:lnTo>
                  <a:lnTo>
                    <a:pt x="40" y="332"/>
                  </a:lnTo>
                  <a:lnTo>
                    <a:pt x="44" y="321"/>
                  </a:lnTo>
                  <a:lnTo>
                    <a:pt x="50" y="311"/>
                  </a:lnTo>
                  <a:lnTo>
                    <a:pt x="56" y="300"/>
                  </a:lnTo>
                  <a:lnTo>
                    <a:pt x="60" y="290"/>
                  </a:lnTo>
                  <a:lnTo>
                    <a:pt x="65" y="281"/>
                  </a:lnTo>
                  <a:lnTo>
                    <a:pt x="71" y="271"/>
                  </a:lnTo>
                  <a:lnTo>
                    <a:pt x="77" y="261"/>
                  </a:lnTo>
                  <a:lnTo>
                    <a:pt x="82" y="252"/>
                  </a:lnTo>
                  <a:lnTo>
                    <a:pt x="88" y="242"/>
                  </a:lnTo>
                  <a:lnTo>
                    <a:pt x="94" y="235"/>
                  </a:lnTo>
                  <a:lnTo>
                    <a:pt x="102" y="227"/>
                  </a:lnTo>
                  <a:close/>
                </a:path>
              </a:pathLst>
            </a:custGeom>
            <a:solidFill>
              <a:srgbClr val="FFFFFF"/>
            </a:solidFill>
            <a:ln w="1588">
              <a:solidFill>
                <a:srgbClr val="000000"/>
              </a:solidFill>
              <a:round/>
              <a:headEnd/>
              <a:tailEnd/>
            </a:ln>
          </p:spPr>
          <p:txBody>
            <a:bodyPr/>
            <a:lstStyle/>
            <a:p>
              <a:endParaRPr lang="en-US"/>
            </a:p>
          </p:txBody>
        </p:sp>
        <p:sp>
          <p:nvSpPr>
            <p:cNvPr id="51359" name="Rectangle 216"/>
            <p:cNvSpPr>
              <a:spLocks noChangeArrowheads="1"/>
            </p:cNvSpPr>
            <p:nvPr/>
          </p:nvSpPr>
          <p:spPr bwMode="auto">
            <a:xfrm>
              <a:off x="3000" y="2612"/>
              <a:ext cx="6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60" name="Rectangle 217"/>
            <p:cNvSpPr>
              <a:spLocks noChangeArrowheads="1"/>
            </p:cNvSpPr>
            <p:nvPr/>
          </p:nvSpPr>
          <p:spPr bwMode="auto">
            <a:xfrm>
              <a:off x="3000" y="262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1361" name="Oval 218"/>
            <p:cNvSpPr>
              <a:spLocks noChangeArrowheads="1"/>
            </p:cNvSpPr>
            <p:nvPr/>
          </p:nvSpPr>
          <p:spPr bwMode="auto">
            <a:xfrm>
              <a:off x="3153" y="2846"/>
              <a:ext cx="36"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2" name="Oval 219"/>
            <p:cNvSpPr>
              <a:spLocks noChangeArrowheads="1"/>
            </p:cNvSpPr>
            <p:nvPr/>
          </p:nvSpPr>
          <p:spPr bwMode="auto">
            <a:xfrm>
              <a:off x="3293" y="2963"/>
              <a:ext cx="49" cy="49"/>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3" name="Oval 220"/>
            <p:cNvSpPr>
              <a:spLocks noChangeArrowheads="1"/>
            </p:cNvSpPr>
            <p:nvPr/>
          </p:nvSpPr>
          <p:spPr bwMode="auto">
            <a:xfrm>
              <a:off x="2926" y="2959"/>
              <a:ext cx="36"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4" name="Oval 221"/>
            <p:cNvSpPr>
              <a:spLocks noChangeArrowheads="1"/>
            </p:cNvSpPr>
            <p:nvPr/>
          </p:nvSpPr>
          <p:spPr bwMode="auto">
            <a:xfrm>
              <a:off x="3090" y="2998"/>
              <a:ext cx="26" cy="2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5" name="Oval 222"/>
            <p:cNvSpPr>
              <a:spLocks noChangeArrowheads="1"/>
            </p:cNvSpPr>
            <p:nvPr/>
          </p:nvSpPr>
          <p:spPr bwMode="auto">
            <a:xfrm>
              <a:off x="3190" y="3098"/>
              <a:ext cx="53" cy="52"/>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6" name="Oval 223"/>
            <p:cNvSpPr>
              <a:spLocks noChangeArrowheads="1"/>
            </p:cNvSpPr>
            <p:nvPr/>
          </p:nvSpPr>
          <p:spPr bwMode="auto">
            <a:xfrm>
              <a:off x="2950" y="3096"/>
              <a:ext cx="33" cy="34"/>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367" name="Rectangle 224"/>
            <p:cNvSpPr>
              <a:spLocks noChangeArrowheads="1"/>
            </p:cNvSpPr>
            <p:nvPr/>
          </p:nvSpPr>
          <p:spPr bwMode="auto">
            <a:xfrm>
              <a:off x="525" y="2748"/>
              <a:ext cx="141"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68" name="Rectangle 225"/>
            <p:cNvSpPr>
              <a:spLocks noChangeArrowheads="1"/>
            </p:cNvSpPr>
            <p:nvPr/>
          </p:nvSpPr>
          <p:spPr bwMode="auto">
            <a:xfrm>
              <a:off x="525" y="2756"/>
              <a:ext cx="14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a:solidFill>
                    <a:srgbClr val="000000"/>
                  </a:solidFill>
                  <a:latin typeface="Times New Roman" pitchFamily="18" charset="0"/>
                </a:rPr>
                <a:t>     </a:t>
              </a:r>
              <a:endParaRPr lang="fr-FR" sz="2400">
                <a:latin typeface="Times New Roman" pitchFamily="18" charset="0"/>
              </a:endParaRPr>
            </a:p>
          </p:txBody>
        </p:sp>
        <p:sp>
          <p:nvSpPr>
            <p:cNvPr id="51369" name="Rectangle 226"/>
            <p:cNvSpPr>
              <a:spLocks noChangeArrowheads="1"/>
            </p:cNvSpPr>
            <p:nvPr/>
          </p:nvSpPr>
          <p:spPr bwMode="auto">
            <a:xfrm>
              <a:off x="666" y="2742"/>
              <a:ext cx="31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70" name="Rectangle 227"/>
            <p:cNvSpPr>
              <a:spLocks noChangeArrowheads="1"/>
            </p:cNvSpPr>
            <p:nvPr/>
          </p:nvSpPr>
          <p:spPr bwMode="auto">
            <a:xfrm>
              <a:off x="666" y="2751"/>
              <a:ext cx="31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 Input </a:t>
              </a:r>
              <a:endParaRPr lang="fr-FR" sz="2400">
                <a:latin typeface="Times New Roman" pitchFamily="18" charset="0"/>
              </a:endParaRPr>
            </a:p>
          </p:txBody>
        </p:sp>
        <p:sp>
          <p:nvSpPr>
            <p:cNvPr id="51371" name="Rectangle 228"/>
            <p:cNvSpPr>
              <a:spLocks noChangeArrowheads="1"/>
            </p:cNvSpPr>
            <p:nvPr/>
          </p:nvSpPr>
          <p:spPr bwMode="auto">
            <a:xfrm>
              <a:off x="979" y="2742"/>
              <a:ext cx="14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72" name="Rectangle 229"/>
            <p:cNvSpPr>
              <a:spLocks noChangeArrowheads="1"/>
            </p:cNvSpPr>
            <p:nvPr/>
          </p:nvSpPr>
          <p:spPr bwMode="auto">
            <a:xfrm>
              <a:off x="979" y="2751"/>
              <a:ext cx="12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00"/>
                  </a:solidFill>
                </a:rPr>
                <a:t>K*</a:t>
              </a:r>
            </a:p>
          </p:txBody>
        </p:sp>
        <p:sp>
          <p:nvSpPr>
            <p:cNvPr id="51373" name="Rectangle 230"/>
            <p:cNvSpPr>
              <a:spLocks noChangeArrowheads="1"/>
            </p:cNvSpPr>
            <p:nvPr/>
          </p:nvSpPr>
          <p:spPr bwMode="auto">
            <a:xfrm>
              <a:off x="1125" y="2742"/>
              <a:ext cx="3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74" name="Rectangle 231"/>
            <p:cNvSpPr>
              <a:spLocks noChangeArrowheads="1"/>
            </p:cNvSpPr>
            <p:nvPr/>
          </p:nvSpPr>
          <p:spPr bwMode="auto">
            <a:xfrm>
              <a:off x="1125" y="2751"/>
              <a:ext cx="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 </a:t>
              </a:r>
              <a:endParaRPr lang="fr-FR" sz="2400">
                <a:latin typeface="Times New Roman" pitchFamily="18" charset="0"/>
              </a:endParaRPr>
            </a:p>
          </p:txBody>
        </p:sp>
        <p:sp>
          <p:nvSpPr>
            <p:cNvPr id="51375" name="Rectangle 232"/>
            <p:cNvSpPr>
              <a:spLocks noChangeArrowheads="1"/>
            </p:cNvSpPr>
            <p:nvPr/>
          </p:nvSpPr>
          <p:spPr bwMode="auto">
            <a:xfrm>
              <a:off x="1153" y="2742"/>
              <a:ext cx="13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76" name="Rectangle 233"/>
            <p:cNvSpPr>
              <a:spLocks noChangeArrowheads="1"/>
            </p:cNvSpPr>
            <p:nvPr/>
          </p:nvSpPr>
          <p:spPr bwMode="auto">
            <a:xfrm>
              <a:off x="1153" y="2751"/>
              <a:ext cx="13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8080"/>
                  </a:solidFill>
                  <a:latin typeface="Times New Roman" pitchFamily="18" charset="0"/>
                </a:rPr>
                <a:t>E*</a:t>
              </a:r>
              <a:endParaRPr lang="fr-FR" sz="2400">
                <a:latin typeface="Times New Roman" pitchFamily="18" charset="0"/>
              </a:endParaRPr>
            </a:p>
          </p:txBody>
        </p:sp>
        <p:sp>
          <p:nvSpPr>
            <p:cNvPr id="51377" name="Rectangle 234"/>
            <p:cNvSpPr>
              <a:spLocks noChangeArrowheads="1"/>
            </p:cNvSpPr>
            <p:nvPr/>
          </p:nvSpPr>
          <p:spPr bwMode="auto">
            <a:xfrm>
              <a:off x="72" y="2274"/>
              <a:ext cx="622"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378" name="Rectangle 235"/>
            <p:cNvSpPr>
              <a:spLocks noChangeArrowheads="1"/>
            </p:cNvSpPr>
            <p:nvPr/>
          </p:nvSpPr>
          <p:spPr bwMode="auto">
            <a:xfrm>
              <a:off x="72" y="2283"/>
              <a:ext cx="62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time reversal</a:t>
              </a:r>
              <a:endParaRPr lang="fr-FR" sz="2400">
                <a:latin typeface="Times New Roman" pitchFamily="18" charset="0"/>
              </a:endParaRPr>
            </a:p>
          </p:txBody>
        </p:sp>
        <p:sp>
          <p:nvSpPr>
            <p:cNvPr id="51379" name="Rectangle 236"/>
            <p:cNvSpPr>
              <a:spLocks noChangeArrowheads="1"/>
            </p:cNvSpPr>
            <p:nvPr/>
          </p:nvSpPr>
          <p:spPr bwMode="auto">
            <a:xfrm>
              <a:off x="345" y="2577"/>
              <a:ext cx="47" cy="162"/>
            </a:xfrm>
            <a:prstGeom prst="rect">
              <a:avLst/>
            </a:prstGeom>
            <a:solidFill>
              <a:srgbClr val="000000"/>
            </a:solidFill>
            <a:ln w="1588">
              <a:solidFill>
                <a:srgbClr val="000000"/>
              </a:solidFill>
              <a:miter lim="800000"/>
              <a:headEnd/>
              <a:tailEnd/>
            </a:ln>
          </p:spPr>
          <p:txBody>
            <a:bodyPr/>
            <a:lstStyle/>
            <a:p>
              <a:endParaRPr lang="en-US">
                <a:latin typeface="Calibri" pitchFamily="34" charset="0"/>
              </a:endParaRPr>
            </a:p>
          </p:txBody>
        </p:sp>
        <p:sp>
          <p:nvSpPr>
            <p:cNvPr id="51380" name="Freeform 237"/>
            <p:cNvSpPr>
              <a:spLocks/>
            </p:cNvSpPr>
            <p:nvPr/>
          </p:nvSpPr>
          <p:spPr bwMode="auto">
            <a:xfrm>
              <a:off x="328" y="2714"/>
              <a:ext cx="78" cy="69"/>
            </a:xfrm>
            <a:custGeom>
              <a:avLst/>
              <a:gdLst>
                <a:gd name="T0" fmla="*/ 40 w 78"/>
                <a:gd name="T1" fmla="*/ 69 h 69"/>
                <a:gd name="T2" fmla="*/ 78 w 78"/>
                <a:gd name="T3" fmla="*/ 0 h 69"/>
                <a:gd name="T4" fmla="*/ 0 w 78"/>
                <a:gd name="T5" fmla="*/ 0 h 69"/>
                <a:gd name="T6" fmla="*/ 40 w 78"/>
                <a:gd name="T7" fmla="*/ 69 h 69"/>
                <a:gd name="T8" fmla="*/ 0 60000 65536"/>
                <a:gd name="T9" fmla="*/ 0 60000 65536"/>
                <a:gd name="T10" fmla="*/ 0 60000 65536"/>
                <a:gd name="T11" fmla="*/ 0 60000 65536"/>
                <a:gd name="T12" fmla="*/ 0 w 78"/>
                <a:gd name="T13" fmla="*/ 0 h 69"/>
                <a:gd name="T14" fmla="*/ 78 w 78"/>
                <a:gd name="T15" fmla="*/ 69 h 69"/>
              </a:gdLst>
              <a:ahLst/>
              <a:cxnLst>
                <a:cxn ang="T8">
                  <a:pos x="T0" y="T1"/>
                </a:cxn>
                <a:cxn ang="T9">
                  <a:pos x="T2" y="T3"/>
                </a:cxn>
                <a:cxn ang="T10">
                  <a:pos x="T4" y="T5"/>
                </a:cxn>
                <a:cxn ang="T11">
                  <a:pos x="T6" y="T7"/>
                </a:cxn>
              </a:cxnLst>
              <a:rect l="T12" t="T13" r="T14" b="T15"/>
              <a:pathLst>
                <a:path w="78" h="69">
                  <a:moveTo>
                    <a:pt x="40" y="69"/>
                  </a:moveTo>
                  <a:lnTo>
                    <a:pt x="78" y="0"/>
                  </a:lnTo>
                  <a:lnTo>
                    <a:pt x="0" y="0"/>
                  </a:lnTo>
                  <a:lnTo>
                    <a:pt x="40" y="69"/>
                  </a:lnTo>
                  <a:close/>
                </a:path>
              </a:pathLst>
            </a:custGeom>
            <a:solidFill>
              <a:srgbClr val="000000"/>
            </a:solidFill>
            <a:ln w="1588">
              <a:solidFill>
                <a:srgbClr val="000000"/>
              </a:solidFill>
              <a:round/>
              <a:headEnd/>
              <a:tailEnd/>
            </a:ln>
          </p:spPr>
          <p:txBody>
            <a:bodyPr/>
            <a:lstStyle/>
            <a:p>
              <a:endParaRPr lang="en-US"/>
            </a:p>
          </p:txBody>
        </p:sp>
        <p:sp>
          <p:nvSpPr>
            <p:cNvPr id="51381" name="Freeform 238"/>
            <p:cNvSpPr>
              <a:spLocks/>
            </p:cNvSpPr>
            <p:nvPr/>
          </p:nvSpPr>
          <p:spPr bwMode="auto">
            <a:xfrm>
              <a:off x="2171" y="2694"/>
              <a:ext cx="33" cy="41"/>
            </a:xfrm>
            <a:custGeom>
              <a:avLst/>
              <a:gdLst>
                <a:gd name="T0" fmla="*/ 33 w 33"/>
                <a:gd name="T1" fmla="*/ 19 h 41"/>
                <a:gd name="T2" fmla="*/ 0 w 33"/>
                <a:gd name="T3" fmla="*/ 0 h 41"/>
                <a:gd name="T4" fmla="*/ 0 w 33"/>
                <a:gd name="T5" fmla="*/ 41 h 41"/>
                <a:gd name="T6" fmla="*/ 33 w 33"/>
                <a:gd name="T7" fmla="*/ 19 h 41"/>
                <a:gd name="T8" fmla="*/ 0 60000 65536"/>
                <a:gd name="T9" fmla="*/ 0 60000 65536"/>
                <a:gd name="T10" fmla="*/ 0 60000 65536"/>
                <a:gd name="T11" fmla="*/ 0 60000 65536"/>
                <a:gd name="T12" fmla="*/ 0 w 33"/>
                <a:gd name="T13" fmla="*/ 0 h 41"/>
                <a:gd name="T14" fmla="*/ 33 w 33"/>
                <a:gd name="T15" fmla="*/ 41 h 41"/>
              </a:gdLst>
              <a:ahLst/>
              <a:cxnLst>
                <a:cxn ang="T8">
                  <a:pos x="T0" y="T1"/>
                </a:cxn>
                <a:cxn ang="T9">
                  <a:pos x="T2" y="T3"/>
                </a:cxn>
                <a:cxn ang="T10">
                  <a:pos x="T4" y="T5"/>
                </a:cxn>
                <a:cxn ang="T11">
                  <a:pos x="T6" y="T7"/>
                </a:cxn>
              </a:cxnLst>
              <a:rect l="T12" t="T13" r="T14" b="T15"/>
              <a:pathLst>
                <a:path w="33" h="41">
                  <a:moveTo>
                    <a:pt x="33" y="19"/>
                  </a:moveTo>
                  <a:lnTo>
                    <a:pt x="0" y="0"/>
                  </a:lnTo>
                  <a:lnTo>
                    <a:pt x="0" y="41"/>
                  </a:lnTo>
                  <a:lnTo>
                    <a:pt x="33" y="19"/>
                  </a:lnTo>
                  <a:close/>
                </a:path>
              </a:pathLst>
            </a:custGeom>
            <a:solidFill>
              <a:srgbClr val="000000"/>
            </a:solidFill>
            <a:ln w="1588">
              <a:solidFill>
                <a:srgbClr val="000000"/>
              </a:solidFill>
              <a:round/>
              <a:headEnd/>
              <a:tailEnd/>
            </a:ln>
          </p:spPr>
          <p:txBody>
            <a:bodyPr/>
            <a:lstStyle/>
            <a:p>
              <a:endParaRPr lang="en-US"/>
            </a:p>
          </p:txBody>
        </p:sp>
        <p:sp>
          <p:nvSpPr>
            <p:cNvPr id="51382" name="Line 239"/>
            <p:cNvSpPr>
              <a:spLocks noChangeShapeType="1"/>
            </p:cNvSpPr>
            <p:nvPr/>
          </p:nvSpPr>
          <p:spPr bwMode="auto">
            <a:xfrm flipV="1">
              <a:off x="2093" y="2823"/>
              <a:ext cx="88" cy="1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3" name="Freeform 240"/>
            <p:cNvSpPr>
              <a:spLocks/>
            </p:cNvSpPr>
            <p:nvPr/>
          </p:nvSpPr>
          <p:spPr bwMode="auto">
            <a:xfrm>
              <a:off x="2168" y="2804"/>
              <a:ext cx="36" cy="40"/>
            </a:xfrm>
            <a:custGeom>
              <a:avLst/>
              <a:gdLst>
                <a:gd name="T0" fmla="*/ 36 w 36"/>
                <a:gd name="T1" fmla="*/ 15 h 40"/>
                <a:gd name="T2" fmla="*/ 0 w 36"/>
                <a:gd name="T3" fmla="*/ 0 h 40"/>
                <a:gd name="T4" fmla="*/ 6 w 36"/>
                <a:gd name="T5" fmla="*/ 40 h 40"/>
                <a:gd name="T6" fmla="*/ 36 w 36"/>
                <a:gd name="T7" fmla="*/ 15 h 40"/>
                <a:gd name="T8" fmla="*/ 0 60000 65536"/>
                <a:gd name="T9" fmla="*/ 0 60000 65536"/>
                <a:gd name="T10" fmla="*/ 0 60000 65536"/>
                <a:gd name="T11" fmla="*/ 0 60000 65536"/>
                <a:gd name="T12" fmla="*/ 0 w 36"/>
                <a:gd name="T13" fmla="*/ 0 h 40"/>
                <a:gd name="T14" fmla="*/ 36 w 36"/>
                <a:gd name="T15" fmla="*/ 40 h 40"/>
              </a:gdLst>
              <a:ahLst/>
              <a:cxnLst>
                <a:cxn ang="T8">
                  <a:pos x="T0" y="T1"/>
                </a:cxn>
                <a:cxn ang="T9">
                  <a:pos x="T2" y="T3"/>
                </a:cxn>
                <a:cxn ang="T10">
                  <a:pos x="T4" y="T5"/>
                </a:cxn>
                <a:cxn ang="T11">
                  <a:pos x="T6" y="T7"/>
                </a:cxn>
              </a:cxnLst>
              <a:rect l="T12" t="T13" r="T14" b="T15"/>
              <a:pathLst>
                <a:path w="36" h="40">
                  <a:moveTo>
                    <a:pt x="36" y="15"/>
                  </a:moveTo>
                  <a:lnTo>
                    <a:pt x="0" y="0"/>
                  </a:lnTo>
                  <a:lnTo>
                    <a:pt x="6" y="40"/>
                  </a:lnTo>
                  <a:lnTo>
                    <a:pt x="36" y="15"/>
                  </a:lnTo>
                  <a:close/>
                </a:path>
              </a:pathLst>
            </a:custGeom>
            <a:solidFill>
              <a:srgbClr val="000000"/>
            </a:solidFill>
            <a:ln w="1588">
              <a:solidFill>
                <a:srgbClr val="000000"/>
              </a:solidFill>
              <a:round/>
              <a:headEnd/>
              <a:tailEnd/>
            </a:ln>
          </p:spPr>
          <p:txBody>
            <a:bodyPr/>
            <a:lstStyle/>
            <a:p>
              <a:endParaRPr lang="en-US"/>
            </a:p>
          </p:txBody>
        </p:sp>
        <p:sp>
          <p:nvSpPr>
            <p:cNvPr id="51384" name="Line 241"/>
            <p:cNvSpPr>
              <a:spLocks noChangeShapeType="1"/>
            </p:cNvSpPr>
            <p:nvPr/>
          </p:nvSpPr>
          <p:spPr bwMode="auto">
            <a:xfrm flipV="1">
              <a:off x="2160" y="3004"/>
              <a:ext cx="90" cy="1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5" name="Freeform 242"/>
            <p:cNvSpPr>
              <a:spLocks/>
            </p:cNvSpPr>
            <p:nvPr/>
          </p:nvSpPr>
          <p:spPr bwMode="auto">
            <a:xfrm>
              <a:off x="2235" y="2987"/>
              <a:ext cx="36" cy="38"/>
            </a:xfrm>
            <a:custGeom>
              <a:avLst/>
              <a:gdLst>
                <a:gd name="T0" fmla="*/ 36 w 36"/>
                <a:gd name="T1" fmla="*/ 15 h 38"/>
                <a:gd name="T2" fmla="*/ 0 w 36"/>
                <a:gd name="T3" fmla="*/ 0 h 38"/>
                <a:gd name="T4" fmla="*/ 6 w 36"/>
                <a:gd name="T5" fmla="*/ 38 h 38"/>
                <a:gd name="T6" fmla="*/ 36 w 36"/>
                <a:gd name="T7" fmla="*/ 15 h 38"/>
                <a:gd name="T8" fmla="*/ 0 60000 65536"/>
                <a:gd name="T9" fmla="*/ 0 60000 65536"/>
                <a:gd name="T10" fmla="*/ 0 60000 65536"/>
                <a:gd name="T11" fmla="*/ 0 60000 65536"/>
                <a:gd name="T12" fmla="*/ 0 w 36"/>
                <a:gd name="T13" fmla="*/ 0 h 38"/>
                <a:gd name="T14" fmla="*/ 36 w 36"/>
                <a:gd name="T15" fmla="*/ 38 h 38"/>
              </a:gdLst>
              <a:ahLst/>
              <a:cxnLst>
                <a:cxn ang="T8">
                  <a:pos x="T0" y="T1"/>
                </a:cxn>
                <a:cxn ang="T9">
                  <a:pos x="T2" y="T3"/>
                </a:cxn>
                <a:cxn ang="T10">
                  <a:pos x="T4" y="T5"/>
                </a:cxn>
                <a:cxn ang="T11">
                  <a:pos x="T6" y="T7"/>
                </a:cxn>
              </a:cxnLst>
              <a:rect l="T12" t="T13" r="T14" b="T15"/>
              <a:pathLst>
                <a:path w="36" h="38">
                  <a:moveTo>
                    <a:pt x="36" y="15"/>
                  </a:moveTo>
                  <a:lnTo>
                    <a:pt x="0" y="0"/>
                  </a:lnTo>
                  <a:lnTo>
                    <a:pt x="6" y="38"/>
                  </a:lnTo>
                  <a:lnTo>
                    <a:pt x="36" y="15"/>
                  </a:lnTo>
                  <a:close/>
                </a:path>
              </a:pathLst>
            </a:custGeom>
            <a:solidFill>
              <a:srgbClr val="000000"/>
            </a:solidFill>
            <a:ln w="1588">
              <a:solidFill>
                <a:srgbClr val="000000"/>
              </a:solidFill>
              <a:round/>
              <a:headEnd/>
              <a:tailEnd/>
            </a:ln>
          </p:spPr>
          <p:txBody>
            <a:bodyPr/>
            <a:lstStyle/>
            <a:p>
              <a:endParaRPr lang="en-US"/>
            </a:p>
          </p:txBody>
        </p:sp>
      </p:grpSp>
      <p:grpSp>
        <p:nvGrpSpPr>
          <p:cNvPr id="51207" name="Group 243"/>
          <p:cNvGrpSpPr>
            <a:grpSpLocks/>
          </p:cNvGrpSpPr>
          <p:nvPr/>
        </p:nvGrpSpPr>
        <p:grpSpPr bwMode="auto">
          <a:xfrm>
            <a:off x="2638426" y="5286375"/>
            <a:ext cx="4710113" cy="1384300"/>
            <a:chOff x="702" y="3330"/>
            <a:chExt cx="2967" cy="872"/>
          </a:xfrm>
        </p:grpSpPr>
        <p:sp>
          <p:nvSpPr>
            <p:cNvPr id="51214" name="Line 244"/>
            <p:cNvSpPr>
              <a:spLocks noChangeShapeType="1"/>
            </p:cNvSpPr>
            <p:nvPr/>
          </p:nvSpPr>
          <p:spPr bwMode="auto">
            <a:xfrm>
              <a:off x="1451" y="3497"/>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5" name="Rectangle 245"/>
            <p:cNvSpPr>
              <a:spLocks noChangeArrowheads="1"/>
            </p:cNvSpPr>
            <p:nvPr/>
          </p:nvSpPr>
          <p:spPr bwMode="auto">
            <a:xfrm>
              <a:off x="1722" y="3474"/>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16" name="Line 246"/>
            <p:cNvSpPr>
              <a:spLocks noChangeShapeType="1"/>
            </p:cNvSpPr>
            <p:nvPr/>
          </p:nvSpPr>
          <p:spPr bwMode="auto">
            <a:xfrm>
              <a:off x="1451" y="354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7" name="Rectangle 247"/>
            <p:cNvSpPr>
              <a:spLocks noChangeArrowheads="1"/>
            </p:cNvSpPr>
            <p:nvPr/>
          </p:nvSpPr>
          <p:spPr bwMode="auto">
            <a:xfrm>
              <a:off x="1722" y="352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18" name="Line 248"/>
            <p:cNvSpPr>
              <a:spLocks noChangeShapeType="1"/>
            </p:cNvSpPr>
            <p:nvPr/>
          </p:nvSpPr>
          <p:spPr bwMode="auto">
            <a:xfrm>
              <a:off x="1451" y="3587"/>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9" name="Rectangle 249"/>
            <p:cNvSpPr>
              <a:spLocks noChangeArrowheads="1"/>
            </p:cNvSpPr>
            <p:nvPr/>
          </p:nvSpPr>
          <p:spPr bwMode="auto">
            <a:xfrm>
              <a:off x="1722" y="356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20" name="Line 250"/>
            <p:cNvSpPr>
              <a:spLocks noChangeShapeType="1"/>
            </p:cNvSpPr>
            <p:nvPr/>
          </p:nvSpPr>
          <p:spPr bwMode="auto">
            <a:xfrm>
              <a:off x="1451" y="363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1" name="Rectangle 251"/>
            <p:cNvSpPr>
              <a:spLocks noChangeArrowheads="1"/>
            </p:cNvSpPr>
            <p:nvPr/>
          </p:nvSpPr>
          <p:spPr bwMode="auto">
            <a:xfrm>
              <a:off x="1722" y="361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22" name="Line 252"/>
            <p:cNvSpPr>
              <a:spLocks noChangeShapeType="1"/>
            </p:cNvSpPr>
            <p:nvPr/>
          </p:nvSpPr>
          <p:spPr bwMode="auto">
            <a:xfrm>
              <a:off x="1451" y="367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3" name="Rectangle 253"/>
            <p:cNvSpPr>
              <a:spLocks noChangeArrowheads="1"/>
            </p:cNvSpPr>
            <p:nvPr/>
          </p:nvSpPr>
          <p:spPr bwMode="auto">
            <a:xfrm>
              <a:off x="1722" y="3656"/>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24" name="Line 254"/>
            <p:cNvSpPr>
              <a:spLocks noChangeShapeType="1"/>
            </p:cNvSpPr>
            <p:nvPr/>
          </p:nvSpPr>
          <p:spPr bwMode="auto">
            <a:xfrm>
              <a:off x="1451" y="3723"/>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5" name="Rectangle 255"/>
            <p:cNvSpPr>
              <a:spLocks noChangeArrowheads="1"/>
            </p:cNvSpPr>
            <p:nvPr/>
          </p:nvSpPr>
          <p:spPr bwMode="auto">
            <a:xfrm>
              <a:off x="1722" y="3700"/>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26" name="Line 256"/>
            <p:cNvSpPr>
              <a:spLocks noChangeShapeType="1"/>
            </p:cNvSpPr>
            <p:nvPr/>
          </p:nvSpPr>
          <p:spPr bwMode="auto">
            <a:xfrm>
              <a:off x="1451" y="376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7" name="Rectangle 257"/>
            <p:cNvSpPr>
              <a:spLocks noChangeArrowheads="1"/>
            </p:cNvSpPr>
            <p:nvPr/>
          </p:nvSpPr>
          <p:spPr bwMode="auto">
            <a:xfrm>
              <a:off x="1722" y="3746"/>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28" name="Line 258"/>
            <p:cNvSpPr>
              <a:spLocks noChangeShapeType="1"/>
            </p:cNvSpPr>
            <p:nvPr/>
          </p:nvSpPr>
          <p:spPr bwMode="auto">
            <a:xfrm>
              <a:off x="1451" y="381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9" name="Rectangle 259"/>
            <p:cNvSpPr>
              <a:spLocks noChangeArrowheads="1"/>
            </p:cNvSpPr>
            <p:nvPr/>
          </p:nvSpPr>
          <p:spPr bwMode="auto">
            <a:xfrm>
              <a:off x="1722" y="3792"/>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30" name="Line 260"/>
            <p:cNvSpPr>
              <a:spLocks noChangeShapeType="1"/>
            </p:cNvSpPr>
            <p:nvPr/>
          </p:nvSpPr>
          <p:spPr bwMode="auto">
            <a:xfrm>
              <a:off x="1451" y="381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1" name="Rectangle 261"/>
            <p:cNvSpPr>
              <a:spLocks noChangeArrowheads="1"/>
            </p:cNvSpPr>
            <p:nvPr/>
          </p:nvSpPr>
          <p:spPr bwMode="auto">
            <a:xfrm>
              <a:off x="1722" y="3792"/>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32" name="Line 262"/>
            <p:cNvSpPr>
              <a:spLocks noChangeShapeType="1"/>
            </p:cNvSpPr>
            <p:nvPr/>
          </p:nvSpPr>
          <p:spPr bwMode="auto">
            <a:xfrm>
              <a:off x="1451" y="3859"/>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3" name="Rectangle 263"/>
            <p:cNvSpPr>
              <a:spLocks noChangeArrowheads="1"/>
            </p:cNvSpPr>
            <p:nvPr/>
          </p:nvSpPr>
          <p:spPr bwMode="auto">
            <a:xfrm>
              <a:off x="1722" y="3837"/>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34" name="Line 264"/>
            <p:cNvSpPr>
              <a:spLocks noChangeShapeType="1"/>
            </p:cNvSpPr>
            <p:nvPr/>
          </p:nvSpPr>
          <p:spPr bwMode="auto">
            <a:xfrm>
              <a:off x="1451" y="3905"/>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5" name="Rectangle 265"/>
            <p:cNvSpPr>
              <a:spLocks noChangeArrowheads="1"/>
            </p:cNvSpPr>
            <p:nvPr/>
          </p:nvSpPr>
          <p:spPr bwMode="auto">
            <a:xfrm>
              <a:off x="1722" y="388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36" name="Line 266"/>
            <p:cNvSpPr>
              <a:spLocks noChangeShapeType="1"/>
            </p:cNvSpPr>
            <p:nvPr/>
          </p:nvSpPr>
          <p:spPr bwMode="auto">
            <a:xfrm>
              <a:off x="1451" y="3950"/>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7" name="Rectangle 267"/>
            <p:cNvSpPr>
              <a:spLocks noChangeArrowheads="1"/>
            </p:cNvSpPr>
            <p:nvPr/>
          </p:nvSpPr>
          <p:spPr bwMode="auto">
            <a:xfrm>
              <a:off x="1722" y="3929"/>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38" name="Line 268"/>
            <p:cNvSpPr>
              <a:spLocks noChangeShapeType="1"/>
            </p:cNvSpPr>
            <p:nvPr/>
          </p:nvSpPr>
          <p:spPr bwMode="auto">
            <a:xfrm>
              <a:off x="1451" y="399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9" name="Rectangle 269"/>
            <p:cNvSpPr>
              <a:spLocks noChangeArrowheads="1"/>
            </p:cNvSpPr>
            <p:nvPr/>
          </p:nvSpPr>
          <p:spPr bwMode="auto">
            <a:xfrm>
              <a:off x="1722" y="397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40" name="Line 270"/>
            <p:cNvSpPr>
              <a:spLocks noChangeShapeType="1"/>
            </p:cNvSpPr>
            <p:nvPr/>
          </p:nvSpPr>
          <p:spPr bwMode="auto">
            <a:xfrm>
              <a:off x="1451" y="404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1" name="Rectangle 271"/>
            <p:cNvSpPr>
              <a:spLocks noChangeArrowheads="1"/>
            </p:cNvSpPr>
            <p:nvPr/>
          </p:nvSpPr>
          <p:spPr bwMode="auto">
            <a:xfrm>
              <a:off x="1722" y="4019"/>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42" name="Line 272"/>
            <p:cNvSpPr>
              <a:spLocks noChangeShapeType="1"/>
            </p:cNvSpPr>
            <p:nvPr/>
          </p:nvSpPr>
          <p:spPr bwMode="auto">
            <a:xfrm>
              <a:off x="1451" y="4086"/>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3" name="Rectangle 273"/>
            <p:cNvSpPr>
              <a:spLocks noChangeArrowheads="1"/>
            </p:cNvSpPr>
            <p:nvPr/>
          </p:nvSpPr>
          <p:spPr bwMode="auto">
            <a:xfrm>
              <a:off x="1722" y="4063"/>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44" name="Line 274"/>
            <p:cNvSpPr>
              <a:spLocks noChangeShapeType="1"/>
            </p:cNvSpPr>
            <p:nvPr/>
          </p:nvSpPr>
          <p:spPr bwMode="auto">
            <a:xfrm>
              <a:off x="1451" y="4132"/>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5" name="Rectangle 275"/>
            <p:cNvSpPr>
              <a:spLocks noChangeArrowheads="1"/>
            </p:cNvSpPr>
            <p:nvPr/>
          </p:nvSpPr>
          <p:spPr bwMode="auto">
            <a:xfrm>
              <a:off x="1722" y="4109"/>
              <a:ext cx="26" cy="49"/>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46" name="Line 276"/>
            <p:cNvSpPr>
              <a:spLocks noChangeShapeType="1"/>
            </p:cNvSpPr>
            <p:nvPr/>
          </p:nvSpPr>
          <p:spPr bwMode="auto">
            <a:xfrm>
              <a:off x="1451" y="4178"/>
              <a:ext cx="271"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7" name="Rectangle 277"/>
            <p:cNvSpPr>
              <a:spLocks noChangeArrowheads="1"/>
            </p:cNvSpPr>
            <p:nvPr/>
          </p:nvSpPr>
          <p:spPr bwMode="auto">
            <a:xfrm>
              <a:off x="1722" y="4155"/>
              <a:ext cx="26" cy="47"/>
            </a:xfrm>
            <a:prstGeom prst="rect">
              <a:avLst/>
            </a:prstGeom>
            <a:solidFill>
              <a:srgbClr val="FFFFFF"/>
            </a:solidFill>
            <a:ln w="1588">
              <a:solidFill>
                <a:srgbClr val="000000"/>
              </a:solidFill>
              <a:miter lim="800000"/>
              <a:headEnd/>
              <a:tailEnd/>
            </a:ln>
          </p:spPr>
          <p:txBody>
            <a:bodyPr/>
            <a:lstStyle/>
            <a:p>
              <a:endParaRPr lang="en-US">
                <a:latin typeface="Calibri" pitchFamily="34" charset="0"/>
              </a:endParaRPr>
            </a:p>
          </p:txBody>
        </p:sp>
        <p:sp>
          <p:nvSpPr>
            <p:cNvPr id="51248" name="Freeform 278"/>
            <p:cNvSpPr>
              <a:spLocks/>
            </p:cNvSpPr>
            <p:nvPr/>
          </p:nvSpPr>
          <p:spPr bwMode="auto">
            <a:xfrm>
              <a:off x="1557" y="3792"/>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5 h 46"/>
                <a:gd name="T26" fmla="*/ 13 w 38"/>
                <a:gd name="T27" fmla="*/ 35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1 h 46"/>
                <a:gd name="T46" fmla="*/ 23 w 38"/>
                <a:gd name="T47" fmla="*/ 29 h 46"/>
                <a:gd name="T48" fmla="*/ 23 w 38"/>
                <a:gd name="T49" fmla="*/ 19 h 46"/>
                <a:gd name="T50" fmla="*/ 25 w 38"/>
                <a:gd name="T51" fmla="*/ 17 h 46"/>
                <a:gd name="T52" fmla="*/ 25 w 38"/>
                <a:gd name="T53" fmla="*/ 10 h 46"/>
                <a:gd name="T54" fmla="*/ 27 w 38"/>
                <a:gd name="T55" fmla="*/ 10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5"/>
                  </a:lnTo>
                  <a:lnTo>
                    <a:pt x="13" y="35"/>
                  </a:lnTo>
                  <a:lnTo>
                    <a:pt x="13" y="42"/>
                  </a:lnTo>
                  <a:lnTo>
                    <a:pt x="15" y="44"/>
                  </a:lnTo>
                  <a:lnTo>
                    <a:pt x="17" y="44"/>
                  </a:lnTo>
                  <a:lnTo>
                    <a:pt x="17" y="46"/>
                  </a:lnTo>
                  <a:lnTo>
                    <a:pt x="17" y="44"/>
                  </a:lnTo>
                  <a:lnTo>
                    <a:pt x="19" y="44"/>
                  </a:lnTo>
                  <a:lnTo>
                    <a:pt x="19" y="40"/>
                  </a:lnTo>
                  <a:lnTo>
                    <a:pt x="21" y="38"/>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49" name="Freeform 279"/>
            <p:cNvSpPr>
              <a:spLocks/>
            </p:cNvSpPr>
            <p:nvPr/>
          </p:nvSpPr>
          <p:spPr bwMode="auto">
            <a:xfrm>
              <a:off x="1578" y="3746"/>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4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1 h 46"/>
                <a:gd name="T40" fmla="*/ 23 w 40"/>
                <a:gd name="T41" fmla="*/ 29 h 46"/>
                <a:gd name="T42" fmla="*/ 23 w 40"/>
                <a:gd name="T43" fmla="*/ 21 h 46"/>
                <a:gd name="T44" fmla="*/ 25 w 40"/>
                <a:gd name="T45" fmla="*/ 19 h 46"/>
                <a:gd name="T46" fmla="*/ 25 w 40"/>
                <a:gd name="T47" fmla="*/ 14 h 46"/>
                <a:gd name="T48" fmla="*/ 27 w 40"/>
                <a:gd name="T49" fmla="*/ 12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4"/>
                  </a:lnTo>
                  <a:lnTo>
                    <a:pt x="13" y="36"/>
                  </a:lnTo>
                  <a:lnTo>
                    <a:pt x="13" y="44"/>
                  </a:lnTo>
                  <a:lnTo>
                    <a:pt x="15" y="46"/>
                  </a:lnTo>
                  <a:lnTo>
                    <a:pt x="19" y="46"/>
                  </a:lnTo>
                  <a:lnTo>
                    <a:pt x="19" y="40"/>
                  </a:lnTo>
                  <a:lnTo>
                    <a:pt x="21" y="40"/>
                  </a:lnTo>
                  <a:lnTo>
                    <a:pt x="21" y="31"/>
                  </a:lnTo>
                  <a:lnTo>
                    <a:pt x="23" y="29"/>
                  </a:lnTo>
                  <a:lnTo>
                    <a:pt x="23" y="21"/>
                  </a:lnTo>
                  <a:lnTo>
                    <a:pt x="25" y="19"/>
                  </a:lnTo>
                  <a:lnTo>
                    <a:pt x="25" y="14"/>
                  </a:lnTo>
                  <a:lnTo>
                    <a:pt x="27" y="12"/>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0" name="Freeform 280"/>
            <p:cNvSpPr>
              <a:spLocks/>
            </p:cNvSpPr>
            <p:nvPr/>
          </p:nvSpPr>
          <p:spPr bwMode="auto">
            <a:xfrm>
              <a:off x="1601" y="3700"/>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1" name="Freeform 281"/>
            <p:cNvSpPr>
              <a:spLocks/>
            </p:cNvSpPr>
            <p:nvPr/>
          </p:nvSpPr>
          <p:spPr bwMode="auto">
            <a:xfrm>
              <a:off x="1624" y="3656"/>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1 h 46"/>
                <a:gd name="T24" fmla="*/ 12 w 39"/>
                <a:gd name="T25" fmla="*/ 34 h 46"/>
                <a:gd name="T26" fmla="*/ 14 w 39"/>
                <a:gd name="T27" fmla="*/ 34 h 46"/>
                <a:gd name="T28" fmla="*/ 14 w 39"/>
                <a:gd name="T29" fmla="*/ 42 h 46"/>
                <a:gd name="T30" fmla="*/ 16 w 39"/>
                <a:gd name="T31" fmla="*/ 44 h 46"/>
                <a:gd name="T32" fmla="*/ 18 w 39"/>
                <a:gd name="T33" fmla="*/ 44 h 46"/>
                <a:gd name="T34" fmla="*/ 18 w 39"/>
                <a:gd name="T35" fmla="*/ 46 h 46"/>
                <a:gd name="T36" fmla="*/ 18 w 39"/>
                <a:gd name="T37" fmla="*/ 44 h 46"/>
                <a:gd name="T38" fmla="*/ 20 w 39"/>
                <a:gd name="T39" fmla="*/ 44 h 46"/>
                <a:gd name="T40" fmla="*/ 20 w 39"/>
                <a:gd name="T41" fmla="*/ 40 h 46"/>
                <a:gd name="T42" fmla="*/ 21 w 39"/>
                <a:gd name="T43" fmla="*/ 38 h 46"/>
                <a:gd name="T44" fmla="*/ 21 w 39"/>
                <a:gd name="T45" fmla="*/ 31 h 46"/>
                <a:gd name="T46" fmla="*/ 23 w 39"/>
                <a:gd name="T47" fmla="*/ 29 h 46"/>
                <a:gd name="T48" fmla="*/ 23 w 39"/>
                <a:gd name="T49" fmla="*/ 19 h 46"/>
                <a:gd name="T50" fmla="*/ 25 w 39"/>
                <a:gd name="T51" fmla="*/ 17 h 46"/>
                <a:gd name="T52" fmla="*/ 25 w 39"/>
                <a:gd name="T53" fmla="*/ 10 h 46"/>
                <a:gd name="T54" fmla="*/ 27 w 39"/>
                <a:gd name="T55" fmla="*/ 10 h 46"/>
                <a:gd name="T56" fmla="*/ 27 w 39"/>
                <a:gd name="T57" fmla="*/ 4 h 46"/>
                <a:gd name="T58" fmla="*/ 29 w 39"/>
                <a:gd name="T59" fmla="*/ 4 h 46"/>
                <a:gd name="T60" fmla="*/ 29 w 39"/>
                <a:gd name="T61" fmla="*/ 0 h 46"/>
                <a:gd name="T62" fmla="*/ 33 w 39"/>
                <a:gd name="T63" fmla="*/ 0 h 46"/>
                <a:gd name="T64" fmla="*/ 33 w 39"/>
                <a:gd name="T65" fmla="*/ 2 h 46"/>
                <a:gd name="T66" fmla="*/ 35 w 39"/>
                <a:gd name="T67" fmla="*/ 4 h 46"/>
                <a:gd name="T68" fmla="*/ 35 w 39"/>
                <a:gd name="T69" fmla="*/ 8 h 46"/>
                <a:gd name="T70" fmla="*/ 37 w 39"/>
                <a:gd name="T71" fmla="*/ 10 h 46"/>
                <a:gd name="T72" fmla="*/ 37 w 39"/>
                <a:gd name="T73" fmla="*/ 17 h 46"/>
                <a:gd name="T74" fmla="*/ 39 w 39"/>
                <a:gd name="T75" fmla="*/ 17 h 46"/>
                <a:gd name="T76" fmla="*/ 39 w 39"/>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9"/>
                <a:gd name="T118" fmla="*/ 0 h 46"/>
                <a:gd name="T119" fmla="*/ 39 w 39"/>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1"/>
                  </a:lnTo>
                  <a:lnTo>
                    <a:pt x="12" y="34"/>
                  </a:lnTo>
                  <a:lnTo>
                    <a:pt x="14" y="34"/>
                  </a:lnTo>
                  <a:lnTo>
                    <a:pt x="14" y="42"/>
                  </a:lnTo>
                  <a:lnTo>
                    <a:pt x="16" y="44"/>
                  </a:lnTo>
                  <a:lnTo>
                    <a:pt x="18" y="44"/>
                  </a:lnTo>
                  <a:lnTo>
                    <a:pt x="18" y="46"/>
                  </a:lnTo>
                  <a:lnTo>
                    <a:pt x="18" y="44"/>
                  </a:lnTo>
                  <a:lnTo>
                    <a:pt x="20" y="44"/>
                  </a:lnTo>
                  <a:lnTo>
                    <a:pt x="20" y="40"/>
                  </a:lnTo>
                  <a:lnTo>
                    <a:pt x="21" y="38"/>
                  </a:lnTo>
                  <a:lnTo>
                    <a:pt x="21" y="31"/>
                  </a:lnTo>
                  <a:lnTo>
                    <a:pt x="23" y="29"/>
                  </a:lnTo>
                  <a:lnTo>
                    <a:pt x="23" y="19"/>
                  </a:lnTo>
                  <a:lnTo>
                    <a:pt x="25" y="17"/>
                  </a:lnTo>
                  <a:lnTo>
                    <a:pt x="25"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2" name="Freeform 282"/>
            <p:cNvSpPr>
              <a:spLocks/>
            </p:cNvSpPr>
            <p:nvPr/>
          </p:nvSpPr>
          <p:spPr bwMode="auto">
            <a:xfrm>
              <a:off x="1624" y="3610"/>
              <a:ext cx="39" cy="46"/>
            </a:xfrm>
            <a:custGeom>
              <a:avLst/>
              <a:gdLst>
                <a:gd name="T0" fmla="*/ 0 w 39"/>
                <a:gd name="T1" fmla="*/ 23 h 46"/>
                <a:gd name="T2" fmla="*/ 0 w 39"/>
                <a:gd name="T3" fmla="*/ 17 h 46"/>
                <a:gd name="T4" fmla="*/ 2 w 39"/>
                <a:gd name="T5" fmla="*/ 17 h 46"/>
                <a:gd name="T6" fmla="*/ 2 w 39"/>
                <a:gd name="T7" fmla="*/ 8 h 46"/>
                <a:gd name="T8" fmla="*/ 4 w 39"/>
                <a:gd name="T9" fmla="*/ 6 h 46"/>
                <a:gd name="T10" fmla="*/ 4 w 39"/>
                <a:gd name="T11" fmla="*/ 2 h 46"/>
                <a:gd name="T12" fmla="*/ 6 w 39"/>
                <a:gd name="T13" fmla="*/ 0 h 46"/>
                <a:gd name="T14" fmla="*/ 8 w 39"/>
                <a:gd name="T15" fmla="*/ 0 h 46"/>
                <a:gd name="T16" fmla="*/ 8 w 39"/>
                <a:gd name="T17" fmla="*/ 6 h 46"/>
                <a:gd name="T18" fmla="*/ 10 w 39"/>
                <a:gd name="T19" fmla="*/ 8 h 46"/>
                <a:gd name="T20" fmla="*/ 10 w 39"/>
                <a:gd name="T21" fmla="*/ 19 h 46"/>
                <a:gd name="T22" fmla="*/ 12 w 39"/>
                <a:gd name="T23" fmla="*/ 23 h 46"/>
                <a:gd name="T24" fmla="*/ 12 w 39"/>
                <a:gd name="T25" fmla="*/ 35 h 46"/>
                <a:gd name="T26" fmla="*/ 14 w 39"/>
                <a:gd name="T27" fmla="*/ 36 h 46"/>
                <a:gd name="T28" fmla="*/ 14 w 39"/>
                <a:gd name="T29" fmla="*/ 44 h 46"/>
                <a:gd name="T30" fmla="*/ 16 w 39"/>
                <a:gd name="T31" fmla="*/ 46 h 46"/>
                <a:gd name="T32" fmla="*/ 20 w 39"/>
                <a:gd name="T33" fmla="*/ 46 h 46"/>
                <a:gd name="T34" fmla="*/ 20 w 39"/>
                <a:gd name="T35" fmla="*/ 40 h 46"/>
                <a:gd name="T36" fmla="*/ 21 w 39"/>
                <a:gd name="T37" fmla="*/ 40 h 46"/>
                <a:gd name="T38" fmla="*/ 21 w 39"/>
                <a:gd name="T39" fmla="*/ 31 h 46"/>
                <a:gd name="T40" fmla="*/ 23 w 39"/>
                <a:gd name="T41" fmla="*/ 29 h 46"/>
                <a:gd name="T42" fmla="*/ 23 w 39"/>
                <a:gd name="T43" fmla="*/ 19 h 46"/>
                <a:gd name="T44" fmla="*/ 25 w 39"/>
                <a:gd name="T45" fmla="*/ 17 h 46"/>
                <a:gd name="T46" fmla="*/ 25 w 39"/>
                <a:gd name="T47" fmla="*/ 10 h 46"/>
                <a:gd name="T48" fmla="*/ 27 w 39"/>
                <a:gd name="T49" fmla="*/ 10 h 46"/>
                <a:gd name="T50" fmla="*/ 27 w 39"/>
                <a:gd name="T51" fmla="*/ 4 h 46"/>
                <a:gd name="T52" fmla="*/ 29 w 39"/>
                <a:gd name="T53" fmla="*/ 4 h 46"/>
                <a:gd name="T54" fmla="*/ 29 w 39"/>
                <a:gd name="T55" fmla="*/ 0 h 46"/>
                <a:gd name="T56" fmla="*/ 33 w 39"/>
                <a:gd name="T57" fmla="*/ 0 h 46"/>
                <a:gd name="T58" fmla="*/ 33 w 39"/>
                <a:gd name="T59" fmla="*/ 2 h 46"/>
                <a:gd name="T60" fmla="*/ 35 w 39"/>
                <a:gd name="T61" fmla="*/ 4 h 46"/>
                <a:gd name="T62" fmla="*/ 35 w 39"/>
                <a:gd name="T63" fmla="*/ 8 h 46"/>
                <a:gd name="T64" fmla="*/ 37 w 39"/>
                <a:gd name="T65" fmla="*/ 10 h 46"/>
                <a:gd name="T66" fmla="*/ 37 w 39"/>
                <a:gd name="T67" fmla="*/ 17 h 46"/>
                <a:gd name="T68" fmla="*/ 39 w 39"/>
                <a:gd name="T69" fmla="*/ 17 h 46"/>
                <a:gd name="T70" fmla="*/ 39 w 39"/>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
                <a:gd name="T109" fmla="*/ 0 h 46"/>
                <a:gd name="T110" fmla="*/ 39 w 39"/>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 h="46">
                  <a:moveTo>
                    <a:pt x="0" y="23"/>
                  </a:moveTo>
                  <a:lnTo>
                    <a:pt x="0" y="17"/>
                  </a:lnTo>
                  <a:lnTo>
                    <a:pt x="2" y="17"/>
                  </a:lnTo>
                  <a:lnTo>
                    <a:pt x="2" y="8"/>
                  </a:lnTo>
                  <a:lnTo>
                    <a:pt x="4" y="6"/>
                  </a:lnTo>
                  <a:lnTo>
                    <a:pt x="4" y="2"/>
                  </a:lnTo>
                  <a:lnTo>
                    <a:pt x="6" y="0"/>
                  </a:lnTo>
                  <a:lnTo>
                    <a:pt x="8" y="0"/>
                  </a:lnTo>
                  <a:lnTo>
                    <a:pt x="8" y="6"/>
                  </a:lnTo>
                  <a:lnTo>
                    <a:pt x="10" y="8"/>
                  </a:lnTo>
                  <a:lnTo>
                    <a:pt x="10" y="19"/>
                  </a:lnTo>
                  <a:lnTo>
                    <a:pt x="12" y="23"/>
                  </a:lnTo>
                  <a:lnTo>
                    <a:pt x="12" y="35"/>
                  </a:lnTo>
                  <a:lnTo>
                    <a:pt x="14" y="36"/>
                  </a:lnTo>
                  <a:lnTo>
                    <a:pt x="14" y="44"/>
                  </a:lnTo>
                  <a:lnTo>
                    <a:pt x="16" y="46"/>
                  </a:lnTo>
                  <a:lnTo>
                    <a:pt x="20" y="46"/>
                  </a:lnTo>
                  <a:lnTo>
                    <a:pt x="20" y="40"/>
                  </a:lnTo>
                  <a:lnTo>
                    <a:pt x="21" y="40"/>
                  </a:lnTo>
                  <a:lnTo>
                    <a:pt x="21" y="31"/>
                  </a:lnTo>
                  <a:lnTo>
                    <a:pt x="23" y="29"/>
                  </a:lnTo>
                  <a:lnTo>
                    <a:pt x="23" y="19"/>
                  </a:lnTo>
                  <a:lnTo>
                    <a:pt x="25" y="17"/>
                  </a:lnTo>
                  <a:lnTo>
                    <a:pt x="25" y="10"/>
                  </a:lnTo>
                  <a:lnTo>
                    <a:pt x="27" y="10"/>
                  </a:lnTo>
                  <a:lnTo>
                    <a:pt x="27" y="4"/>
                  </a:lnTo>
                  <a:lnTo>
                    <a:pt x="29" y="4"/>
                  </a:lnTo>
                  <a:lnTo>
                    <a:pt x="29" y="0"/>
                  </a:lnTo>
                  <a:lnTo>
                    <a:pt x="33" y="0"/>
                  </a:lnTo>
                  <a:lnTo>
                    <a:pt x="33" y="2"/>
                  </a:lnTo>
                  <a:lnTo>
                    <a:pt x="35" y="4"/>
                  </a:lnTo>
                  <a:lnTo>
                    <a:pt x="35" y="8"/>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3" name="Freeform 283"/>
            <p:cNvSpPr>
              <a:spLocks/>
            </p:cNvSpPr>
            <p:nvPr/>
          </p:nvSpPr>
          <p:spPr bwMode="auto">
            <a:xfrm>
              <a:off x="1624" y="3564"/>
              <a:ext cx="39" cy="46"/>
            </a:xfrm>
            <a:custGeom>
              <a:avLst/>
              <a:gdLst>
                <a:gd name="T0" fmla="*/ 0 w 39"/>
                <a:gd name="T1" fmla="*/ 23 h 46"/>
                <a:gd name="T2" fmla="*/ 0 w 39"/>
                <a:gd name="T3" fmla="*/ 19 h 46"/>
                <a:gd name="T4" fmla="*/ 2 w 39"/>
                <a:gd name="T5" fmla="*/ 17 h 46"/>
                <a:gd name="T6" fmla="*/ 2 w 39"/>
                <a:gd name="T7" fmla="*/ 8 h 46"/>
                <a:gd name="T8" fmla="*/ 4 w 39"/>
                <a:gd name="T9" fmla="*/ 8 h 46"/>
                <a:gd name="T10" fmla="*/ 4 w 39"/>
                <a:gd name="T11" fmla="*/ 2 h 46"/>
                <a:gd name="T12" fmla="*/ 6 w 39"/>
                <a:gd name="T13" fmla="*/ 2 h 46"/>
                <a:gd name="T14" fmla="*/ 6 w 39"/>
                <a:gd name="T15" fmla="*/ 0 h 46"/>
                <a:gd name="T16" fmla="*/ 8 w 39"/>
                <a:gd name="T17" fmla="*/ 2 h 46"/>
                <a:gd name="T18" fmla="*/ 8 w 39"/>
                <a:gd name="T19" fmla="*/ 8 h 46"/>
                <a:gd name="T20" fmla="*/ 10 w 39"/>
                <a:gd name="T21" fmla="*/ 10 h 46"/>
                <a:gd name="T22" fmla="*/ 10 w 39"/>
                <a:gd name="T23" fmla="*/ 21 h 46"/>
                <a:gd name="T24" fmla="*/ 12 w 39"/>
                <a:gd name="T25" fmla="*/ 23 h 46"/>
                <a:gd name="T26" fmla="*/ 12 w 39"/>
                <a:gd name="T27" fmla="*/ 36 h 46"/>
                <a:gd name="T28" fmla="*/ 14 w 39"/>
                <a:gd name="T29" fmla="*/ 36 h 46"/>
                <a:gd name="T30" fmla="*/ 14 w 39"/>
                <a:gd name="T31" fmla="*/ 44 h 46"/>
                <a:gd name="T32" fmla="*/ 16 w 39"/>
                <a:gd name="T33" fmla="*/ 46 h 46"/>
                <a:gd name="T34" fmla="*/ 20 w 39"/>
                <a:gd name="T35" fmla="*/ 46 h 46"/>
                <a:gd name="T36" fmla="*/ 20 w 39"/>
                <a:gd name="T37" fmla="*/ 40 h 46"/>
                <a:gd name="T38" fmla="*/ 21 w 39"/>
                <a:gd name="T39" fmla="*/ 40 h 46"/>
                <a:gd name="T40" fmla="*/ 21 w 39"/>
                <a:gd name="T41" fmla="*/ 31 h 46"/>
                <a:gd name="T42" fmla="*/ 23 w 39"/>
                <a:gd name="T43" fmla="*/ 29 h 46"/>
                <a:gd name="T44" fmla="*/ 23 w 39"/>
                <a:gd name="T45" fmla="*/ 19 h 46"/>
                <a:gd name="T46" fmla="*/ 25 w 39"/>
                <a:gd name="T47" fmla="*/ 17 h 46"/>
                <a:gd name="T48" fmla="*/ 25 w 39"/>
                <a:gd name="T49" fmla="*/ 12 h 46"/>
                <a:gd name="T50" fmla="*/ 27 w 39"/>
                <a:gd name="T51" fmla="*/ 10 h 46"/>
                <a:gd name="T52" fmla="*/ 27 w 39"/>
                <a:gd name="T53" fmla="*/ 6 h 46"/>
                <a:gd name="T54" fmla="*/ 29 w 39"/>
                <a:gd name="T55" fmla="*/ 6 h 46"/>
                <a:gd name="T56" fmla="*/ 29 w 39"/>
                <a:gd name="T57" fmla="*/ 2 h 46"/>
                <a:gd name="T58" fmla="*/ 33 w 39"/>
                <a:gd name="T59" fmla="*/ 2 h 46"/>
                <a:gd name="T60" fmla="*/ 33 w 39"/>
                <a:gd name="T61" fmla="*/ 4 h 46"/>
                <a:gd name="T62" fmla="*/ 35 w 39"/>
                <a:gd name="T63" fmla="*/ 6 h 46"/>
                <a:gd name="T64" fmla="*/ 35 w 39"/>
                <a:gd name="T65" fmla="*/ 10 h 46"/>
                <a:gd name="T66" fmla="*/ 37 w 39"/>
                <a:gd name="T67" fmla="*/ 10 h 46"/>
                <a:gd name="T68" fmla="*/ 37 w 39"/>
                <a:gd name="T69" fmla="*/ 17 h 46"/>
                <a:gd name="T70" fmla="*/ 39 w 39"/>
                <a:gd name="T71" fmla="*/ 17 h 46"/>
                <a:gd name="T72" fmla="*/ 39 w 39"/>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
                <a:gd name="T112" fmla="*/ 0 h 46"/>
                <a:gd name="T113" fmla="*/ 39 w 39"/>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 h="46">
                  <a:moveTo>
                    <a:pt x="0" y="23"/>
                  </a:moveTo>
                  <a:lnTo>
                    <a:pt x="0" y="19"/>
                  </a:lnTo>
                  <a:lnTo>
                    <a:pt x="2" y="17"/>
                  </a:lnTo>
                  <a:lnTo>
                    <a:pt x="2" y="8"/>
                  </a:lnTo>
                  <a:lnTo>
                    <a:pt x="4" y="8"/>
                  </a:lnTo>
                  <a:lnTo>
                    <a:pt x="4" y="2"/>
                  </a:lnTo>
                  <a:lnTo>
                    <a:pt x="6" y="2"/>
                  </a:lnTo>
                  <a:lnTo>
                    <a:pt x="6" y="0"/>
                  </a:lnTo>
                  <a:lnTo>
                    <a:pt x="8" y="2"/>
                  </a:lnTo>
                  <a:lnTo>
                    <a:pt x="8" y="8"/>
                  </a:lnTo>
                  <a:lnTo>
                    <a:pt x="10" y="10"/>
                  </a:lnTo>
                  <a:lnTo>
                    <a:pt x="10" y="21"/>
                  </a:lnTo>
                  <a:lnTo>
                    <a:pt x="12" y="23"/>
                  </a:lnTo>
                  <a:lnTo>
                    <a:pt x="12" y="36"/>
                  </a:lnTo>
                  <a:lnTo>
                    <a:pt x="14" y="36"/>
                  </a:lnTo>
                  <a:lnTo>
                    <a:pt x="14" y="44"/>
                  </a:lnTo>
                  <a:lnTo>
                    <a:pt x="16" y="46"/>
                  </a:lnTo>
                  <a:lnTo>
                    <a:pt x="20" y="46"/>
                  </a:lnTo>
                  <a:lnTo>
                    <a:pt x="20" y="40"/>
                  </a:lnTo>
                  <a:lnTo>
                    <a:pt x="21" y="40"/>
                  </a:lnTo>
                  <a:lnTo>
                    <a:pt x="21" y="31"/>
                  </a:lnTo>
                  <a:lnTo>
                    <a:pt x="23" y="29"/>
                  </a:lnTo>
                  <a:lnTo>
                    <a:pt x="23" y="19"/>
                  </a:lnTo>
                  <a:lnTo>
                    <a:pt x="25" y="17"/>
                  </a:lnTo>
                  <a:lnTo>
                    <a:pt x="25" y="12"/>
                  </a:lnTo>
                  <a:lnTo>
                    <a:pt x="27" y="10"/>
                  </a:lnTo>
                  <a:lnTo>
                    <a:pt x="27" y="6"/>
                  </a:lnTo>
                  <a:lnTo>
                    <a:pt x="29" y="6"/>
                  </a:lnTo>
                  <a:lnTo>
                    <a:pt x="29" y="2"/>
                  </a:lnTo>
                  <a:lnTo>
                    <a:pt x="33" y="2"/>
                  </a:lnTo>
                  <a:lnTo>
                    <a:pt x="33" y="4"/>
                  </a:lnTo>
                  <a:lnTo>
                    <a:pt x="35" y="6"/>
                  </a:lnTo>
                  <a:lnTo>
                    <a:pt x="35" y="10"/>
                  </a:lnTo>
                  <a:lnTo>
                    <a:pt x="37" y="10"/>
                  </a:lnTo>
                  <a:lnTo>
                    <a:pt x="37" y="17"/>
                  </a:lnTo>
                  <a:lnTo>
                    <a:pt x="39" y="17"/>
                  </a:lnTo>
                  <a:lnTo>
                    <a:pt x="39"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4" name="Freeform 284"/>
            <p:cNvSpPr>
              <a:spLocks/>
            </p:cNvSpPr>
            <p:nvPr/>
          </p:nvSpPr>
          <p:spPr bwMode="auto">
            <a:xfrm>
              <a:off x="1601" y="3520"/>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0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0"/>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5" name="Freeform 285"/>
            <p:cNvSpPr>
              <a:spLocks/>
            </p:cNvSpPr>
            <p:nvPr/>
          </p:nvSpPr>
          <p:spPr bwMode="auto">
            <a:xfrm>
              <a:off x="1578" y="3474"/>
              <a:ext cx="40" cy="46"/>
            </a:xfrm>
            <a:custGeom>
              <a:avLst/>
              <a:gdLst>
                <a:gd name="T0" fmla="*/ 0 w 40"/>
                <a:gd name="T1" fmla="*/ 23 h 46"/>
                <a:gd name="T2" fmla="*/ 0 w 40"/>
                <a:gd name="T3" fmla="*/ 17 h 46"/>
                <a:gd name="T4" fmla="*/ 2 w 40"/>
                <a:gd name="T5" fmla="*/ 17 h 46"/>
                <a:gd name="T6" fmla="*/ 2 w 40"/>
                <a:gd name="T7" fmla="*/ 8 h 46"/>
                <a:gd name="T8" fmla="*/ 4 w 40"/>
                <a:gd name="T9" fmla="*/ 6 h 46"/>
                <a:gd name="T10" fmla="*/ 4 w 40"/>
                <a:gd name="T11" fmla="*/ 2 h 46"/>
                <a:gd name="T12" fmla="*/ 6 w 40"/>
                <a:gd name="T13" fmla="*/ 0 h 46"/>
                <a:gd name="T14" fmla="*/ 8 w 40"/>
                <a:gd name="T15" fmla="*/ 0 h 46"/>
                <a:gd name="T16" fmla="*/ 8 w 40"/>
                <a:gd name="T17" fmla="*/ 6 h 46"/>
                <a:gd name="T18" fmla="*/ 10 w 40"/>
                <a:gd name="T19" fmla="*/ 8 h 46"/>
                <a:gd name="T20" fmla="*/ 10 w 40"/>
                <a:gd name="T21" fmla="*/ 19 h 46"/>
                <a:gd name="T22" fmla="*/ 11 w 40"/>
                <a:gd name="T23" fmla="*/ 23 h 46"/>
                <a:gd name="T24" fmla="*/ 11 w 40"/>
                <a:gd name="T25" fmla="*/ 34 h 46"/>
                <a:gd name="T26" fmla="*/ 13 w 40"/>
                <a:gd name="T27" fmla="*/ 36 h 46"/>
                <a:gd name="T28" fmla="*/ 13 w 40"/>
                <a:gd name="T29" fmla="*/ 44 h 46"/>
                <a:gd name="T30" fmla="*/ 15 w 40"/>
                <a:gd name="T31" fmla="*/ 46 h 46"/>
                <a:gd name="T32" fmla="*/ 19 w 40"/>
                <a:gd name="T33" fmla="*/ 46 h 46"/>
                <a:gd name="T34" fmla="*/ 19 w 40"/>
                <a:gd name="T35" fmla="*/ 40 h 46"/>
                <a:gd name="T36" fmla="*/ 21 w 40"/>
                <a:gd name="T37" fmla="*/ 40 h 46"/>
                <a:gd name="T38" fmla="*/ 21 w 40"/>
                <a:gd name="T39" fmla="*/ 31 h 46"/>
                <a:gd name="T40" fmla="*/ 23 w 40"/>
                <a:gd name="T41" fmla="*/ 29 h 46"/>
                <a:gd name="T42" fmla="*/ 23 w 40"/>
                <a:gd name="T43" fmla="*/ 21 h 46"/>
                <a:gd name="T44" fmla="*/ 25 w 40"/>
                <a:gd name="T45" fmla="*/ 19 h 46"/>
                <a:gd name="T46" fmla="*/ 25 w 40"/>
                <a:gd name="T47" fmla="*/ 13 h 46"/>
                <a:gd name="T48" fmla="*/ 27 w 40"/>
                <a:gd name="T49" fmla="*/ 11 h 46"/>
                <a:gd name="T50" fmla="*/ 27 w 40"/>
                <a:gd name="T51" fmla="*/ 6 h 46"/>
                <a:gd name="T52" fmla="*/ 29 w 40"/>
                <a:gd name="T53" fmla="*/ 6 h 46"/>
                <a:gd name="T54" fmla="*/ 29 w 40"/>
                <a:gd name="T55" fmla="*/ 2 h 46"/>
                <a:gd name="T56" fmla="*/ 30 w 40"/>
                <a:gd name="T57" fmla="*/ 2 h 46"/>
                <a:gd name="T58" fmla="*/ 30 w 40"/>
                <a:gd name="T59" fmla="*/ 0 h 46"/>
                <a:gd name="T60" fmla="*/ 34 w 40"/>
                <a:gd name="T61" fmla="*/ 0 h 46"/>
                <a:gd name="T62" fmla="*/ 34 w 40"/>
                <a:gd name="T63" fmla="*/ 2 h 46"/>
                <a:gd name="T64" fmla="*/ 36 w 40"/>
                <a:gd name="T65" fmla="*/ 4 h 46"/>
                <a:gd name="T66" fmla="*/ 36 w 40"/>
                <a:gd name="T67" fmla="*/ 8 h 46"/>
                <a:gd name="T68" fmla="*/ 38 w 40"/>
                <a:gd name="T69" fmla="*/ 10 h 46"/>
                <a:gd name="T70" fmla="*/ 38 w 40"/>
                <a:gd name="T71" fmla="*/ 17 h 46"/>
                <a:gd name="T72" fmla="*/ 40 w 40"/>
                <a:gd name="T73" fmla="*/ 17 h 46"/>
                <a:gd name="T74" fmla="*/ 40 w 40"/>
                <a:gd name="T75" fmla="*/ 23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46"/>
                <a:gd name="T116" fmla="*/ 40 w 4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46">
                  <a:moveTo>
                    <a:pt x="0" y="23"/>
                  </a:moveTo>
                  <a:lnTo>
                    <a:pt x="0" y="17"/>
                  </a:lnTo>
                  <a:lnTo>
                    <a:pt x="2" y="17"/>
                  </a:lnTo>
                  <a:lnTo>
                    <a:pt x="2" y="8"/>
                  </a:lnTo>
                  <a:lnTo>
                    <a:pt x="4" y="6"/>
                  </a:lnTo>
                  <a:lnTo>
                    <a:pt x="4" y="2"/>
                  </a:lnTo>
                  <a:lnTo>
                    <a:pt x="6" y="0"/>
                  </a:lnTo>
                  <a:lnTo>
                    <a:pt x="8" y="0"/>
                  </a:lnTo>
                  <a:lnTo>
                    <a:pt x="8" y="6"/>
                  </a:lnTo>
                  <a:lnTo>
                    <a:pt x="10" y="8"/>
                  </a:lnTo>
                  <a:lnTo>
                    <a:pt x="10" y="19"/>
                  </a:lnTo>
                  <a:lnTo>
                    <a:pt x="11" y="23"/>
                  </a:lnTo>
                  <a:lnTo>
                    <a:pt x="11" y="34"/>
                  </a:lnTo>
                  <a:lnTo>
                    <a:pt x="13" y="36"/>
                  </a:lnTo>
                  <a:lnTo>
                    <a:pt x="13" y="44"/>
                  </a:lnTo>
                  <a:lnTo>
                    <a:pt x="15" y="46"/>
                  </a:lnTo>
                  <a:lnTo>
                    <a:pt x="19" y="46"/>
                  </a:lnTo>
                  <a:lnTo>
                    <a:pt x="19" y="40"/>
                  </a:lnTo>
                  <a:lnTo>
                    <a:pt x="21" y="40"/>
                  </a:lnTo>
                  <a:lnTo>
                    <a:pt x="21" y="31"/>
                  </a:lnTo>
                  <a:lnTo>
                    <a:pt x="23" y="29"/>
                  </a:lnTo>
                  <a:lnTo>
                    <a:pt x="23" y="21"/>
                  </a:lnTo>
                  <a:lnTo>
                    <a:pt x="25" y="19"/>
                  </a:lnTo>
                  <a:lnTo>
                    <a:pt x="25" y="13"/>
                  </a:lnTo>
                  <a:lnTo>
                    <a:pt x="27" y="11"/>
                  </a:lnTo>
                  <a:lnTo>
                    <a:pt x="27" y="6"/>
                  </a:lnTo>
                  <a:lnTo>
                    <a:pt x="29" y="6"/>
                  </a:lnTo>
                  <a:lnTo>
                    <a:pt x="29" y="2"/>
                  </a:lnTo>
                  <a:lnTo>
                    <a:pt x="30" y="2"/>
                  </a:lnTo>
                  <a:lnTo>
                    <a:pt x="30" y="0"/>
                  </a:lnTo>
                  <a:lnTo>
                    <a:pt x="34" y="0"/>
                  </a:lnTo>
                  <a:lnTo>
                    <a:pt x="34" y="2"/>
                  </a:lnTo>
                  <a:lnTo>
                    <a:pt x="36" y="4"/>
                  </a:lnTo>
                  <a:lnTo>
                    <a:pt x="36" y="8"/>
                  </a:lnTo>
                  <a:lnTo>
                    <a:pt x="38" y="10"/>
                  </a:lnTo>
                  <a:lnTo>
                    <a:pt x="38" y="17"/>
                  </a:lnTo>
                  <a:lnTo>
                    <a:pt x="40" y="17"/>
                  </a:lnTo>
                  <a:lnTo>
                    <a:pt x="40"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6" name="Freeform 286"/>
            <p:cNvSpPr>
              <a:spLocks/>
            </p:cNvSpPr>
            <p:nvPr/>
          </p:nvSpPr>
          <p:spPr bwMode="auto">
            <a:xfrm>
              <a:off x="1534" y="3837"/>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0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0"/>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7" name="Freeform 287"/>
            <p:cNvSpPr>
              <a:spLocks/>
            </p:cNvSpPr>
            <p:nvPr/>
          </p:nvSpPr>
          <p:spPr bwMode="auto">
            <a:xfrm>
              <a:off x="1511" y="388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8" name="Freeform 288"/>
            <p:cNvSpPr>
              <a:spLocks/>
            </p:cNvSpPr>
            <p:nvPr/>
          </p:nvSpPr>
          <p:spPr bwMode="auto">
            <a:xfrm>
              <a:off x="1511" y="3927"/>
              <a:ext cx="38" cy="46"/>
            </a:xfrm>
            <a:custGeom>
              <a:avLst/>
              <a:gdLst>
                <a:gd name="T0" fmla="*/ 0 w 38"/>
                <a:gd name="T1" fmla="*/ 23 h 46"/>
                <a:gd name="T2" fmla="*/ 0 w 38"/>
                <a:gd name="T3" fmla="*/ 19 h 46"/>
                <a:gd name="T4" fmla="*/ 2 w 38"/>
                <a:gd name="T5" fmla="*/ 17 h 46"/>
                <a:gd name="T6" fmla="*/ 2 w 38"/>
                <a:gd name="T7" fmla="*/ 8 h 46"/>
                <a:gd name="T8" fmla="*/ 4 w 38"/>
                <a:gd name="T9" fmla="*/ 8 h 46"/>
                <a:gd name="T10" fmla="*/ 4 w 38"/>
                <a:gd name="T11" fmla="*/ 2 h 46"/>
                <a:gd name="T12" fmla="*/ 6 w 38"/>
                <a:gd name="T13" fmla="*/ 2 h 46"/>
                <a:gd name="T14" fmla="*/ 6 w 38"/>
                <a:gd name="T15" fmla="*/ 0 h 46"/>
                <a:gd name="T16" fmla="*/ 8 w 38"/>
                <a:gd name="T17" fmla="*/ 2 h 46"/>
                <a:gd name="T18" fmla="*/ 8 w 38"/>
                <a:gd name="T19" fmla="*/ 8 h 46"/>
                <a:gd name="T20" fmla="*/ 9 w 38"/>
                <a:gd name="T21" fmla="*/ 10 h 46"/>
                <a:gd name="T22" fmla="*/ 9 w 38"/>
                <a:gd name="T23" fmla="*/ 21 h 46"/>
                <a:gd name="T24" fmla="*/ 11 w 38"/>
                <a:gd name="T25" fmla="*/ 23 h 46"/>
                <a:gd name="T26" fmla="*/ 11 w 38"/>
                <a:gd name="T27" fmla="*/ 36 h 46"/>
                <a:gd name="T28" fmla="*/ 13 w 38"/>
                <a:gd name="T29" fmla="*/ 36 h 46"/>
                <a:gd name="T30" fmla="*/ 13 w 38"/>
                <a:gd name="T31" fmla="*/ 44 h 46"/>
                <a:gd name="T32" fmla="*/ 15 w 38"/>
                <a:gd name="T33" fmla="*/ 46 h 46"/>
                <a:gd name="T34" fmla="*/ 19 w 38"/>
                <a:gd name="T35" fmla="*/ 46 h 46"/>
                <a:gd name="T36" fmla="*/ 19 w 38"/>
                <a:gd name="T37" fmla="*/ 40 h 46"/>
                <a:gd name="T38" fmla="*/ 21 w 38"/>
                <a:gd name="T39" fmla="*/ 40 h 46"/>
                <a:gd name="T40" fmla="*/ 21 w 38"/>
                <a:gd name="T41" fmla="*/ 31 h 46"/>
                <a:gd name="T42" fmla="*/ 23 w 38"/>
                <a:gd name="T43" fmla="*/ 29 h 46"/>
                <a:gd name="T44" fmla="*/ 23 w 38"/>
                <a:gd name="T45" fmla="*/ 19 h 46"/>
                <a:gd name="T46" fmla="*/ 25 w 38"/>
                <a:gd name="T47" fmla="*/ 17 h 46"/>
                <a:gd name="T48" fmla="*/ 25 w 38"/>
                <a:gd name="T49" fmla="*/ 12 h 46"/>
                <a:gd name="T50" fmla="*/ 27 w 38"/>
                <a:gd name="T51" fmla="*/ 10 h 46"/>
                <a:gd name="T52" fmla="*/ 27 w 38"/>
                <a:gd name="T53" fmla="*/ 6 h 46"/>
                <a:gd name="T54" fmla="*/ 28 w 38"/>
                <a:gd name="T55" fmla="*/ 6 h 46"/>
                <a:gd name="T56" fmla="*/ 28 w 38"/>
                <a:gd name="T57" fmla="*/ 2 h 46"/>
                <a:gd name="T58" fmla="*/ 32 w 38"/>
                <a:gd name="T59" fmla="*/ 2 h 46"/>
                <a:gd name="T60" fmla="*/ 32 w 38"/>
                <a:gd name="T61" fmla="*/ 4 h 46"/>
                <a:gd name="T62" fmla="*/ 34 w 38"/>
                <a:gd name="T63" fmla="*/ 6 h 46"/>
                <a:gd name="T64" fmla="*/ 34 w 38"/>
                <a:gd name="T65" fmla="*/ 10 h 46"/>
                <a:gd name="T66" fmla="*/ 36 w 38"/>
                <a:gd name="T67" fmla="*/ 10 h 46"/>
                <a:gd name="T68" fmla="*/ 36 w 38"/>
                <a:gd name="T69" fmla="*/ 17 h 46"/>
                <a:gd name="T70" fmla="*/ 38 w 38"/>
                <a:gd name="T71" fmla="*/ 17 h 46"/>
                <a:gd name="T72" fmla="*/ 38 w 38"/>
                <a:gd name="T73" fmla="*/ 2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6"/>
                <a:gd name="T113" fmla="*/ 38 w 38"/>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6">
                  <a:moveTo>
                    <a:pt x="0" y="23"/>
                  </a:moveTo>
                  <a:lnTo>
                    <a:pt x="0" y="19"/>
                  </a:lnTo>
                  <a:lnTo>
                    <a:pt x="2" y="17"/>
                  </a:lnTo>
                  <a:lnTo>
                    <a:pt x="2" y="8"/>
                  </a:lnTo>
                  <a:lnTo>
                    <a:pt x="4" y="8"/>
                  </a:lnTo>
                  <a:lnTo>
                    <a:pt x="4" y="2"/>
                  </a:lnTo>
                  <a:lnTo>
                    <a:pt x="6" y="2"/>
                  </a:lnTo>
                  <a:lnTo>
                    <a:pt x="6" y="0"/>
                  </a:lnTo>
                  <a:lnTo>
                    <a:pt x="8" y="2"/>
                  </a:lnTo>
                  <a:lnTo>
                    <a:pt x="8" y="8"/>
                  </a:lnTo>
                  <a:lnTo>
                    <a:pt x="9" y="10"/>
                  </a:lnTo>
                  <a:lnTo>
                    <a:pt x="9" y="21"/>
                  </a:lnTo>
                  <a:lnTo>
                    <a:pt x="11" y="23"/>
                  </a:lnTo>
                  <a:lnTo>
                    <a:pt x="11" y="36"/>
                  </a:lnTo>
                  <a:lnTo>
                    <a:pt x="13" y="36"/>
                  </a:lnTo>
                  <a:lnTo>
                    <a:pt x="13" y="44"/>
                  </a:lnTo>
                  <a:lnTo>
                    <a:pt x="15" y="46"/>
                  </a:lnTo>
                  <a:lnTo>
                    <a:pt x="19" y="46"/>
                  </a:lnTo>
                  <a:lnTo>
                    <a:pt x="19" y="40"/>
                  </a:lnTo>
                  <a:lnTo>
                    <a:pt x="21" y="40"/>
                  </a:lnTo>
                  <a:lnTo>
                    <a:pt x="21" y="31"/>
                  </a:lnTo>
                  <a:lnTo>
                    <a:pt x="23" y="29"/>
                  </a:lnTo>
                  <a:lnTo>
                    <a:pt x="23" y="19"/>
                  </a:lnTo>
                  <a:lnTo>
                    <a:pt x="25" y="17"/>
                  </a:lnTo>
                  <a:lnTo>
                    <a:pt x="25" y="12"/>
                  </a:lnTo>
                  <a:lnTo>
                    <a:pt x="27" y="10"/>
                  </a:lnTo>
                  <a:lnTo>
                    <a:pt x="27" y="6"/>
                  </a:lnTo>
                  <a:lnTo>
                    <a:pt x="28" y="6"/>
                  </a:lnTo>
                  <a:lnTo>
                    <a:pt x="28" y="2"/>
                  </a:lnTo>
                  <a:lnTo>
                    <a:pt x="32" y="2"/>
                  </a:lnTo>
                  <a:lnTo>
                    <a:pt x="32" y="4"/>
                  </a:lnTo>
                  <a:lnTo>
                    <a:pt x="34" y="6"/>
                  </a:lnTo>
                  <a:lnTo>
                    <a:pt x="34" y="10"/>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9" name="Freeform 289"/>
            <p:cNvSpPr>
              <a:spLocks/>
            </p:cNvSpPr>
            <p:nvPr/>
          </p:nvSpPr>
          <p:spPr bwMode="auto">
            <a:xfrm>
              <a:off x="1511" y="397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0" name="Freeform 290"/>
            <p:cNvSpPr>
              <a:spLocks/>
            </p:cNvSpPr>
            <p:nvPr/>
          </p:nvSpPr>
          <p:spPr bwMode="auto">
            <a:xfrm>
              <a:off x="1488" y="401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4 h 46"/>
                <a:gd name="T26" fmla="*/ 13 w 38"/>
                <a:gd name="T27" fmla="*/ 34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0 h 46"/>
                <a:gd name="T46" fmla="*/ 23 w 38"/>
                <a:gd name="T47" fmla="*/ 28 h 46"/>
                <a:gd name="T48" fmla="*/ 23 w 38"/>
                <a:gd name="T49" fmla="*/ 19 h 46"/>
                <a:gd name="T50" fmla="*/ 25 w 38"/>
                <a:gd name="T51" fmla="*/ 17 h 46"/>
                <a:gd name="T52" fmla="*/ 25 w 38"/>
                <a:gd name="T53" fmla="*/ 9 h 46"/>
                <a:gd name="T54" fmla="*/ 27 w 38"/>
                <a:gd name="T55" fmla="*/ 9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9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4"/>
                  </a:lnTo>
                  <a:lnTo>
                    <a:pt x="13" y="34"/>
                  </a:lnTo>
                  <a:lnTo>
                    <a:pt x="13" y="42"/>
                  </a:lnTo>
                  <a:lnTo>
                    <a:pt x="15" y="44"/>
                  </a:lnTo>
                  <a:lnTo>
                    <a:pt x="17" y="44"/>
                  </a:lnTo>
                  <a:lnTo>
                    <a:pt x="17" y="46"/>
                  </a:lnTo>
                  <a:lnTo>
                    <a:pt x="17" y="44"/>
                  </a:lnTo>
                  <a:lnTo>
                    <a:pt x="19" y="44"/>
                  </a:lnTo>
                  <a:lnTo>
                    <a:pt x="19" y="40"/>
                  </a:lnTo>
                  <a:lnTo>
                    <a:pt x="21" y="38"/>
                  </a:lnTo>
                  <a:lnTo>
                    <a:pt x="21" y="30"/>
                  </a:lnTo>
                  <a:lnTo>
                    <a:pt x="23" y="28"/>
                  </a:lnTo>
                  <a:lnTo>
                    <a:pt x="23" y="19"/>
                  </a:lnTo>
                  <a:lnTo>
                    <a:pt x="25" y="17"/>
                  </a:lnTo>
                  <a:lnTo>
                    <a:pt x="25" y="9"/>
                  </a:lnTo>
                  <a:lnTo>
                    <a:pt x="27" y="9"/>
                  </a:lnTo>
                  <a:lnTo>
                    <a:pt x="27" y="4"/>
                  </a:lnTo>
                  <a:lnTo>
                    <a:pt x="28" y="4"/>
                  </a:lnTo>
                  <a:lnTo>
                    <a:pt x="28" y="0"/>
                  </a:lnTo>
                  <a:lnTo>
                    <a:pt x="32" y="0"/>
                  </a:lnTo>
                  <a:lnTo>
                    <a:pt x="32" y="2"/>
                  </a:lnTo>
                  <a:lnTo>
                    <a:pt x="34" y="4"/>
                  </a:lnTo>
                  <a:lnTo>
                    <a:pt x="34" y="8"/>
                  </a:lnTo>
                  <a:lnTo>
                    <a:pt x="36" y="9"/>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1" name="Freeform 291"/>
            <p:cNvSpPr>
              <a:spLocks/>
            </p:cNvSpPr>
            <p:nvPr/>
          </p:nvSpPr>
          <p:spPr bwMode="auto">
            <a:xfrm>
              <a:off x="1488" y="4063"/>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2" name="Freeform 292"/>
            <p:cNvSpPr>
              <a:spLocks/>
            </p:cNvSpPr>
            <p:nvPr/>
          </p:nvSpPr>
          <p:spPr bwMode="auto">
            <a:xfrm>
              <a:off x="1488" y="4109"/>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3 h 46"/>
                <a:gd name="T24" fmla="*/ 11 w 38"/>
                <a:gd name="T25" fmla="*/ 34 h 46"/>
                <a:gd name="T26" fmla="*/ 13 w 38"/>
                <a:gd name="T27" fmla="*/ 36 h 46"/>
                <a:gd name="T28" fmla="*/ 13 w 38"/>
                <a:gd name="T29" fmla="*/ 44 h 46"/>
                <a:gd name="T30" fmla="*/ 15 w 38"/>
                <a:gd name="T31" fmla="*/ 46 h 46"/>
                <a:gd name="T32" fmla="*/ 19 w 38"/>
                <a:gd name="T33" fmla="*/ 46 h 46"/>
                <a:gd name="T34" fmla="*/ 19 w 38"/>
                <a:gd name="T35" fmla="*/ 40 h 46"/>
                <a:gd name="T36" fmla="*/ 21 w 38"/>
                <a:gd name="T37" fmla="*/ 40 h 46"/>
                <a:gd name="T38" fmla="*/ 21 w 38"/>
                <a:gd name="T39" fmla="*/ 31 h 46"/>
                <a:gd name="T40" fmla="*/ 23 w 38"/>
                <a:gd name="T41" fmla="*/ 29 h 46"/>
                <a:gd name="T42" fmla="*/ 23 w 38"/>
                <a:gd name="T43" fmla="*/ 19 h 46"/>
                <a:gd name="T44" fmla="*/ 25 w 38"/>
                <a:gd name="T45" fmla="*/ 17 h 46"/>
                <a:gd name="T46" fmla="*/ 25 w 38"/>
                <a:gd name="T47" fmla="*/ 10 h 46"/>
                <a:gd name="T48" fmla="*/ 27 w 38"/>
                <a:gd name="T49" fmla="*/ 10 h 46"/>
                <a:gd name="T50" fmla="*/ 27 w 38"/>
                <a:gd name="T51" fmla="*/ 4 h 46"/>
                <a:gd name="T52" fmla="*/ 28 w 38"/>
                <a:gd name="T53" fmla="*/ 4 h 46"/>
                <a:gd name="T54" fmla="*/ 28 w 38"/>
                <a:gd name="T55" fmla="*/ 0 h 46"/>
                <a:gd name="T56" fmla="*/ 32 w 38"/>
                <a:gd name="T57" fmla="*/ 0 h 46"/>
                <a:gd name="T58" fmla="*/ 32 w 38"/>
                <a:gd name="T59" fmla="*/ 2 h 46"/>
                <a:gd name="T60" fmla="*/ 34 w 38"/>
                <a:gd name="T61" fmla="*/ 4 h 46"/>
                <a:gd name="T62" fmla="*/ 34 w 38"/>
                <a:gd name="T63" fmla="*/ 8 h 46"/>
                <a:gd name="T64" fmla="*/ 36 w 38"/>
                <a:gd name="T65" fmla="*/ 10 h 46"/>
                <a:gd name="T66" fmla="*/ 36 w 38"/>
                <a:gd name="T67" fmla="*/ 17 h 46"/>
                <a:gd name="T68" fmla="*/ 38 w 38"/>
                <a:gd name="T69" fmla="*/ 17 h 46"/>
                <a:gd name="T70" fmla="*/ 38 w 38"/>
                <a:gd name="T71" fmla="*/ 23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46"/>
                <a:gd name="T110" fmla="*/ 38 w 38"/>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3"/>
                  </a:lnTo>
                  <a:lnTo>
                    <a:pt x="11" y="34"/>
                  </a:lnTo>
                  <a:lnTo>
                    <a:pt x="13" y="36"/>
                  </a:lnTo>
                  <a:lnTo>
                    <a:pt x="13" y="44"/>
                  </a:lnTo>
                  <a:lnTo>
                    <a:pt x="15" y="46"/>
                  </a:lnTo>
                  <a:lnTo>
                    <a:pt x="19" y="46"/>
                  </a:lnTo>
                  <a:lnTo>
                    <a:pt x="19" y="40"/>
                  </a:lnTo>
                  <a:lnTo>
                    <a:pt x="21" y="40"/>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3" name="Freeform 293"/>
            <p:cNvSpPr>
              <a:spLocks/>
            </p:cNvSpPr>
            <p:nvPr/>
          </p:nvSpPr>
          <p:spPr bwMode="auto">
            <a:xfrm>
              <a:off x="1488" y="4155"/>
              <a:ext cx="38" cy="46"/>
            </a:xfrm>
            <a:custGeom>
              <a:avLst/>
              <a:gdLst>
                <a:gd name="T0" fmla="*/ 0 w 38"/>
                <a:gd name="T1" fmla="*/ 23 h 46"/>
                <a:gd name="T2" fmla="*/ 0 w 38"/>
                <a:gd name="T3" fmla="*/ 17 h 46"/>
                <a:gd name="T4" fmla="*/ 2 w 38"/>
                <a:gd name="T5" fmla="*/ 17 h 46"/>
                <a:gd name="T6" fmla="*/ 2 w 38"/>
                <a:gd name="T7" fmla="*/ 8 h 46"/>
                <a:gd name="T8" fmla="*/ 4 w 38"/>
                <a:gd name="T9" fmla="*/ 6 h 46"/>
                <a:gd name="T10" fmla="*/ 4 w 38"/>
                <a:gd name="T11" fmla="*/ 2 h 46"/>
                <a:gd name="T12" fmla="*/ 6 w 38"/>
                <a:gd name="T13" fmla="*/ 0 h 46"/>
                <a:gd name="T14" fmla="*/ 8 w 38"/>
                <a:gd name="T15" fmla="*/ 0 h 46"/>
                <a:gd name="T16" fmla="*/ 8 w 38"/>
                <a:gd name="T17" fmla="*/ 6 h 46"/>
                <a:gd name="T18" fmla="*/ 9 w 38"/>
                <a:gd name="T19" fmla="*/ 8 h 46"/>
                <a:gd name="T20" fmla="*/ 9 w 38"/>
                <a:gd name="T21" fmla="*/ 19 h 46"/>
                <a:gd name="T22" fmla="*/ 11 w 38"/>
                <a:gd name="T23" fmla="*/ 21 h 46"/>
                <a:gd name="T24" fmla="*/ 11 w 38"/>
                <a:gd name="T25" fmla="*/ 35 h 46"/>
                <a:gd name="T26" fmla="*/ 13 w 38"/>
                <a:gd name="T27" fmla="*/ 35 h 46"/>
                <a:gd name="T28" fmla="*/ 13 w 38"/>
                <a:gd name="T29" fmla="*/ 42 h 46"/>
                <a:gd name="T30" fmla="*/ 15 w 38"/>
                <a:gd name="T31" fmla="*/ 44 h 46"/>
                <a:gd name="T32" fmla="*/ 17 w 38"/>
                <a:gd name="T33" fmla="*/ 44 h 46"/>
                <a:gd name="T34" fmla="*/ 17 w 38"/>
                <a:gd name="T35" fmla="*/ 46 h 46"/>
                <a:gd name="T36" fmla="*/ 17 w 38"/>
                <a:gd name="T37" fmla="*/ 44 h 46"/>
                <a:gd name="T38" fmla="*/ 19 w 38"/>
                <a:gd name="T39" fmla="*/ 44 h 46"/>
                <a:gd name="T40" fmla="*/ 19 w 38"/>
                <a:gd name="T41" fmla="*/ 40 h 46"/>
                <a:gd name="T42" fmla="*/ 21 w 38"/>
                <a:gd name="T43" fmla="*/ 38 h 46"/>
                <a:gd name="T44" fmla="*/ 21 w 38"/>
                <a:gd name="T45" fmla="*/ 31 h 46"/>
                <a:gd name="T46" fmla="*/ 23 w 38"/>
                <a:gd name="T47" fmla="*/ 29 h 46"/>
                <a:gd name="T48" fmla="*/ 23 w 38"/>
                <a:gd name="T49" fmla="*/ 19 h 46"/>
                <a:gd name="T50" fmla="*/ 25 w 38"/>
                <a:gd name="T51" fmla="*/ 17 h 46"/>
                <a:gd name="T52" fmla="*/ 25 w 38"/>
                <a:gd name="T53" fmla="*/ 10 h 46"/>
                <a:gd name="T54" fmla="*/ 27 w 38"/>
                <a:gd name="T55" fmla="*/ 10 h 46"/>
                <a:gd name="T56" fmla="*/ 27 w 38"/>
                <a:gd name="T57" fmla="*/ 4 h 46"/>
                <a:gd name="T58" fmla="*/ 28 w 38"/>
                <a:gd name="T59" fmla="*/ 4 h 46"/>
                <a:gd name="T60" fmla="*/ 28 w 38"/>
                <a:gd name="T61" fmla="*/ 0 h 46"/>
                <a:gd name="T62" fmla="*/ 32 w 38"/>
                <a:gd name="T63" fmla="*/ 0 h 46"/>
                <a:gd name="T64" fmla="*/ 32 w 38"/>
                <a:gd name="T65" fmla="*/ 2 h 46"/>
                <a:gd name="T66" fmla="*/ 34 w 38"/>
                <a:gd name="T67" fmla="*/ 4 h 46"/>
                <a:gd name="T68" fmla="*/ 34 w 38"/>
                <a:gd name="T69" fmla="*/ 8 h 46"/>
                <a:gd name="T70" fmla="*/ 36 w 38"/>
                <a:gd name="T71" fmla="*/ 10 h 46"/>
                <a:gd name="T72" fmla="*/ 36 w 38"/>
                <a:gd name="T73" fmla="*/ 17 h 46"/>
                <a:gd name="T74" fmla="*/ 38 w 38"/>
                <a:gd name="T75" fmla="*/ 17 h 46"/>
                <a:gd name="T76" fmla="*/ 38 w 38"/>
                <a:gd name="T77" fmla="*/ 23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46"/>
                <a:gd name="T119" fmla="*/ 38 w 38"/>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46">
                  <a:moveTo>
                    <a:pt x="0" y="23"/>
                  </a:moveTo>
                  <a:lnTo>
                    <a:pt x="0" y="17"/>
                  </a:lnTo>
                  <a:lnTo>
                    <a:pt x="2" y="17"/>
                  </a:lnTo>
                  <a:lnTo>
                    <a:pt x="2" y="8"/>
                  </a:lnTo>
                  <a:lnTo>
                    <a:pt x="4" y="6"/>
                  </a:lnTo>
                  <a:lnTo>
                    <a:pt x="4" y="2"/>
                  </a:lnTo>
                  <a:lnTo>
                    <a:pt x="6" y="0"/>
                  </a:lnTo>
                  <a:lnTo>
                    <a:pt x="8" y="0"/>
                  </a:lnTo>
                  <a:lnTo>
                    <a:pt x="8" y="6"/>
                  </a:lnTo>
                  <a:lnTo>
                    <a:pt x="9" y="8"/>
                  </a:lnTo>
                  <a:lnTo>
                    <a:pt x="9" y="19"/>
                  </a:lnTo>
                  <a:lnTo>
                    <a:pt x="11" y="21"/>
                  </a:lnTo>
                  <a:lnTo>
                    <a:pt x="11" y="35"/>
                  </a:lnTo>
                  <a:lnTo>
                    <a:pt x="13" y="35"/>
                  </a:lnTo>
                  <a:lnTo>
                    <a:pt x="13" y="42"/>
                  </a:lnTo>
                  <a:lnTo>
                    <a:pt x="15" y="44"/>
                  </a:lnTo>
                  <a:lnTo>
                    <a:pt x="17" y="44"/>
                  </a:lnTo>
                  <a:lnTo>
                    <a:pt x="17" y="46"/>
                  </a:lnTo>
                  <a:lnTo>
                    <a:pt x="17" y="44"/>
                  </a:lnTo>
                  <a:lnTo>
                    <a:pt x="19" y="44"/>
                  </a:lnTo>
                  <a:lnTo>
                    <a:pt x="19" y="40"/>
                  </a:lnTo>
                  <a:lnTo>
                    <a:pt x="21" y="38"/>
                  </a:lnTo>
                  <a:lnTo>
                    <a:pt x="21" y="31"/>
                  </a:lnTo>
                  <a:lnTo>
                    <a:pt x="23" y="29"/>
                  </a:lnTo>
                  <a:lnTo>
                    <a:pt x="23" y="19"/>
                  </a:lnTo>
                  <a:lnTo>
                    <a:pt x="25" y="17"/>
                  </a:lnTo>
                  <a:lnTo>
                    <a:pt x="25" y="10"/>
                  </a:lnTo>
                  <a:lnTo>
                    <a:pt x="27" y="10"/>
                  </a:lnTo>
                  <a:lnTo>
                    <a:pt x="27" y="4"/>
                  </a:lnTo>
                  <a:lnTo>
                    <a:pt x="28" y="4"/>
                  </a:lnTo>
                  <a:lnTo>
                    <a:pt x="28" y="0"/>
                  </a:lnTo>
                  <a:lnTo>
                    <a:pt x="32" y="0"/>
                  </a:lnTo>
                  <a:lnTo>
                    <a:pt x="32" y="2"/>
                  </a:lnTo>
                  <a:lnTo>
                    <a:pt x="34" y="4"/>
                  </a:lnTo>
                  <a:lnTo>
                    <a:pt x="34" y="8"/>
                  </a:lnTo>
                  <a:lnTo>
                    <a:pt x="36" y="10"/>
                  </a:lnTo>
                  <a:lnTo>
                    <a:pt x="36" y="17"/>
                  </a:lnTo>
                  <a:lnTo>
                    <a:pt x="38" y="17"/>
                  </a:lnTo>
                  <a:lnTo>
                    <a:pt x="38" y="23"/>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4" name="Rectangle 294"/>
            <p:cNvSpPr>
              <a:spLocks noChangeArrowheads="1"/>
            </p:cNvSpPr>
            <p:nvPr/>
          </p:nvSpPr>
          <p:spPr bwMode="auto">
            <a:xfrm>
              <a:off x="1111" y="3330"/>
              <a:ext cx="4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65" name="Rectangle 295"/>
            <p:cNvSpPr>
              <a:spLocks noChangeArrowheads="1"/>
            </p:cNvSpPr>
            <p:nvPr/>
          </p:nvSpPr>
          <p:spPr bwMode="auto">
            <a:xfrm>
              <a:off x="1111" y="3339"/>
              <a:ext cx="48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Reception</a:t>
              </a:r>
              <a:endParaRPr lang="fr-FR" sz="2400">
                <a:latin typeface="Times New Roman" pitchFamily="18" charset="0"/>
              </a:endParaRPr>
            </a:p>
          </p:txBody>
        </p:sp>
        <p:sp>
          <p:nvSpPr>
            <p:cNvPr id="51266" name="Rectangle 296"/>
            <p:cNvSpPr>
              <a:spLocks noChangeArrowheads="1"/>
            </p:cNvSpPr>
            <p:nvPr/>
          </p:nvSpPr>
          <p:spPr bwMode="auto">
            <a:xfrm>
              <a:off x="2064" y="3384"/>
              <a:ext cx="206" cy="49"/>
            </a:xfrm>
            <a:prstGeom prst="rect">
              <a:avLst/>
            </a:prstGeom>
            <a:solidFill>
              <a:srgbClr val="00FFFF"/>
            </a:solidFill>
            <a:ln w="1588">
              <a:solidFill>
                <a:srgbClr val="000000"/>
              </a:solidFill>
              <a:miter lim="800000"/>
              <a:headEnd/>
              <a:tailEnd/>
            </a:ln>
          </p:spPr>
          <p:txBody>
            <a:bodyPr/>
            <a:lstStyle/>
            <a:p>
              <a:endParaRPr lang="en-US">
                <a:latin typeface="Calibri" pitchFamily="34" charset="0"/>
              </a:endParaRPr>
            </a:p>
          </p:txBody>
        </p:sp>
        <p:sp>
          <p:nvSpPr>
            <p:cNvPr id="51267" name="Freeform 297"/>
            <p:cNvSpPr>
              <a:spLocks/>
            </p:cNvSpPr>
            <p:nvPr/>
          </p:nvSpPr>
          <p:spPr bwMode="auto">
            <a:xfrm>
              <a:off x="1995" y="3366"/>
              <a:ext cx="69" cy="79"/>
            </a:xfrm>
            <a:custGeom>
              <a:avLst/>
              <a:gdLst>
                <a:gd name="T0" fmla="*/ 0 w 69"/>
                <a:gd name="T1" fmla="*/ 41 h 79"/>
                <a:gd name="T2" fmla="*/ 69 w 69"/>
                <a:gd name="T3" fmla="*/ 79 h 79"/>
                <a:gd name="T4" fmla="*/ 69 w 69"/>
                <a:gd name="T5" fmla="*/ 0 h 79"/>
                <a:gd name="T6" fmla="*/ 0 w 69"/>
                <a:gd name="T7" fmla="*/ 41 h 79"/>
                <a:gd name="T8" fmla="*/ 0 60000 65536"/>
                <a:gd name="T9" fmla="*/ 0 60000 65536"/>
                <a:gd name="T10" fmla="*/ 0 60000 65536"/>
                <a:gd name="T11" fmla="*/ 0 60000 65536"/>
                <a:gd name="T12" fmla="*/ 0 w 69"/>
                <a:gd name="T13" fmla="*/ 0 h 79"/>
                <a:gd name="T14" fmla="*/ 69 w 69"/>
                <a:gd name="T15" fmla="*/ 79 h 79"/>
              </a:gdLst>
              <a:ahLst/>
              <a:cxnLst>
                <a:cxn ang="T8">
                  <a:pos x="T0" y="T1"/>
                </a:cxn>
                <a:cxn ang="T9">
                  <a:pos x="T2" y="T3"/>
                </a:cxn>
                <a:cxn ang="T10">
                  <a:pos x="T4" y="T5"/>
                </a:cxn>
                <a:cxn ang="T11">
                  <a:pos x="T6" y="T7"/>
                </a:cxn>
              </a:cxnLst>
              <a:rect l="T12" t="T13" r="T14" b="T15"/>
              <a:pathLst>
                <a:path w="69" h="79">
                  <a:moveTo>
                    <a:pt x="0" y="41"/>
                  </a:moveTo>
                  <a:lnTo>
                    <a:pt x="69" y="79"/>
                  </a:lnTo>
                  <a:lnTo>
                    <a:pt x="69" y="0"/>
                  </a:lnTo>
                  <a:lnTo>
                    <a:pt x="0" y="41"/>
                  </a:lnTo>
                  <a:close/>
                </a:path>
              </a:pathLst>
            </a:custGeom>
            <a:solidFill>
              <a:srgbClr val="00FFFF"/>
            </a:solidFill>
            <a:ln w="1588">
              <a:solidFill>
                <a:srgbClr val="000000"/>
              </a:solidFill>
              <a:round/>
              <a:headEnd/>
              <a:tailEnd/>
            </a:ln>
          </p:spPr>
          <p:txBody>
            <a:bodyPr/>
            <a:lstStyle/>
            <a:p>
              <a:endParaRPr lang="en-US"/>
            </a:p>
          </p:txBody>
        </p:sp>
        <p:sp>
          <p:nvSpPr>
            <p:cNvPr id="51268" name="Freeform 298"/>
            <p:cNvSpPr>
              <a:spLocks/>
            </p:cNvSpPr>
            <p:nvPr/>
          </p:nvSpPr>
          <p:spPr bwMode="auto">
            <a:xfrm>
              <a:off x="1970" y="3474"/>
              <a:ext cx="115" cy="681"/>
            </a:xfrm>
            <a:custGeom>
              <a:avLst/>
              <a:gdLst>
                <a:gd name="T0" fmla="*/ 42 w 115"/>
                <a:gd name="T1" fmla="*/ 8 h 681"/>
                <a:gd name="T2" fmla="*/ 36 w 115"/>
                <a:gd name="T3" fmla="*/ 21 h 681"/>
                <a:gd name="T4" fmla="*/ 31 w 115"/>
                <a:gd name="T5" fmla="*/ 35 h 681"/>
                <a:gd name="T6" fmla="*/ 25 w 115"/>
                <a:gd name="T7" fmla="*/ 46 h 681"/>
                <a:gd name="T8" fmla="*/ 19 w 115"/>
                <a:gd name="T9" fmla="*/ 60 h 681"/>
                <a:gd name="T10" fmla="*/ 15 w 115"/>
                <a:gd name="T11" fmla="*/ 73 h 681"/>
                <a:gd name="T12" fmla="*/ 12 w 115"/>
                <a:gd name="T13" fmla="*/ 85 h 681"/>
                <a:gd name="T14" fmla="*/ 8 w 115"/>
                <a:gd name="T15" fmla="*/ 98 h 681"/>
                <a:gd name="T16" fmla="*/ 6 w 115"/>
                <a:gd name="T17" fmla="*/ 112 h 681"/>
                <a:gd name="T18" fmla="*/ 2 w 115"/>
                <a:gd name="T19" fmla="*/ 129 h 681"/>
                <a:gd name="T20" fmla="*/ 0 w 115"/>
                <a:gd name="T21" fmla="*/ 157 h 681"/>
                <a:gd name="T22" fmla="*/ 4 w 115"/>
                <a:gd name="T23" fmla="*/ 179 h 681"/>
                <a:gd name="T24" fmla="*/ 6 w 115"/>
                <a:gd name="T25" fmla="*/ 198 h 681"/>
                <a:gd name="T26" fmla="*/ 10 w 115"/>
                <a:gd name="T27" fmla="*/ 211 h 681"/>
                <a:gd name="T28" fmla="*/ 12 w 115"/>
                <a:gd name="T29" fmla="*/ 225 h 681"/>
                <a:gd name="T30" fmla="*/ 15 w 115"/>
                <a:gd name="T31" fmla="*/ 236 h 681"/>
                <a:gd name="T32" fmla="*/ 19 w 115"/>
                <a:gd name="T33" fmla="*/ 249 h 681"/>
                <a:gd name="T34" fmla="*/ 21 w 115"/>
                <a:gd name="T35" fmla="*/ 261 h 681"/>
                <a:gd name="T36" fmla="*/ 25 w 115"/>
                <a:gd name="T37" fmla="*/ 273 h 681"/>
                <a:gd name="T38" fmla="*/ 27 w 115"/>
                <a:gd name="T39" fmla="*/ 288 h 681"/>
                <a:gd name="T40" fmla="*/ 31 w 115"/>
                <a:gd name="T41" fmla="*/ 299 h 681"/>
                <a:gd name="T42" fmla="*/ 32 w 115"/>
                <a:gd name="T43" fmla="*/ 315 h 681"/>
                <a:gd name="T44" fmla="*/ 36 w 115"/>
                <a:gd name="T45" fmla="*/ 326 h 681"/>
                <a:gd name="T46" fmla="*/ 38 w 115"/>
                <a:gd name="T47" fmla="*/ 336 h 681"/>
                <a:gd name="T48" fmla="*/ 42 w 115"/>
                <a:gd name="T49" fmla="*/ 344 h 681"/>
                <a:gd name="T50" fmla="*/ 44 w 115"/>
                <a:gd name="T51" fmla="*/ 355 h 681"/>
                <a:gd name="T52" fmla="*/ 48 w 115"/>
                <a:gd name="T53" fmla="*/ 364 h 681"/>
                <a:gd name="T54" fmla="*/ 52 w 115"/>
                <a:gd name="T55" fmla="*/ 374 h 681"/>
                <a:gd name="T56" fmla="*/ 56 w 115"/>
                <a:gd name="T57" fmla="*/ 384 h 681"/>
                <a:gd name="T58" fmla="*/ 61 w 115"/>
                <a:gd name="T59" fmla="*/ 392 h 681"/>
                <a:gd name="T60" fmla="*/ 65 w 115"/>
                <a:gd name="T61" fmla="*/ 401 h 681"/>
                <a:gd name="T62" fmla="*/ 71 w 115"/>
                <a:gd name="T63" fmla="*/ 411 h 681"/>
                <a:gd name="T64" fmla="*/ 75 w 115"/>
                <a:gd name="T65" fmla="*/ 422 h 681"/>
                <a:gd name="T66" fmla="*/ 80 w 115"/>
                <a:gd name="T67" fmla="*/ 432 h 681"/>
                <a:gd name="T68" fmla="*/ 84 w 115"/>
                <a:gd name="T69" fmla="*/ 443 h 681"/>
                <a:gd name="T70" fmla="*/ 88 w 115"/>
                <a:gd name="T71" fmla="*/ 457 h 681"/>
                <a:gd name="T72" fmla="*/ 92 w 115"/>
                <a:gd name="T73" fmla="*/ 470 h 681"/>
                <a:gd name="T74" fmla="*/ 96 w 115"/>
                <a:gd name="T75" fmla="*/ 486 h 681"/>
                <a:gd name="T76" fmla="*/ 99 w 115"/>
                <a:gd name="T77" fmla="*/ 503 h 681"/>
                <a:gd name="T78" fmla="*/ 101 w 115"/>
                <a:gd name="T79" fmla="*/ 524 h 681"/>
                <a:gd name="T80" fmla="*/ 105 w 115"/>
                <a:gd name="T81" fmla="*/ 543 h 681"/>
                <a:gd name="T82" fmla="*/ 107 w 115"/>
                <a:gd name="T83" fmla="*/ 573 h 681"/>
                <a:gd name="T84" fmla="*/ 111 w 115"/>
                <a:gd name="T85" fmla="*/ 601 h 681"/>
                <a:gd name="T86" fmla="*/ 113 w 115"/>
                <a:gd name="T87" fmla="*/ 650 h 6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5"/>
                <a:gd name="T133" fmla="*/ 0 h 681"/>
                <a:gd name="T134" fmla="*/ 115 w 115"/>
                <a:gd name="T135" fmla="*/ 681 h 6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5" h="681">
                  <a:moveTo>
                    <a:pt x="48" y="0"/>
                  </a:moveTo>
                  <a:lnTo>
                    <a:pt x="46" y="4"/>
                  </a:lnTo>
                  <a:lnTo>
                    <a:pt x="42" y="8"/>
                  </a:lnTo>
                  <a:lnTo>
                    <a:pt x="40" y="14"/>
                  </a:lnTo>
                  <a:lnTo>
                    <a:pt x="38" y="18"/>
                  </a:lnTo>
                  <a:lnTo>
                    <a:pt x="36" y="21"/>
                  </a:lnTo>
                  <a:lnTo>
                    <a:pt x="34" y="25"/>
                  </a:lnTo>
                  <a:lnTo>
                    <a:pt x="32" y="31"/>
                  </a:lnTo>
                  <a:lnTo>
                    <a:pt x="31" y="35"/>
                  </a:lnTo>
                  <a:lnTo>
                    <a:pt x="29" y="38"/>
                  </a:lnTo>
                  <a:lnTo>
                    <a:pt x="27" y="42"/>
                  </a:lnTo>
                  <a:lnTo>
                    <a:pt x="25" y="46"/>
                  </a:lnTo>
                  <a:lnTo>
                    <a:pt x="23" y="52"/>
                  </a:lnTo>
                  <a:lnTo>
                    <a:pt x="21" y="56"/>
                  </a:lnTo>
                  <a:lnTo>
                    <a:pt x="19" y="60"/>
                  </a:lnTo>
                  <a:lnTo>
                    <a:pt x="17" y="64"/>
                  </a:lnTo>
                  <a:lnTo>
                    <a:pt x="17" y="69"/>
                  </a:lnTo>
                  <a:lnTo>
                    <a:pt x="15" y="73"/>
                  </a:lnTo>
                  <a:lnTo>
                    <a:pt x="13" y="77"/>
                  </a:lnTo>
                  <a:lnTo>
                    <a:pt x="12" y="81"/>
                  </a:lnTo>
                  <a:lnTo>
                    <a:pt x="12" y="85"/>
                  </a:lnTo>
                  <a:lnTo>
                    <a:pt x="10" y="90"/>
                  </a:lnTo>
                  <a:lnTo>
                    <a:pt x="10" y="94"/>
                  </a:lnTo>
                  <a:lnTo>
                    <a:pt x="8" y="98"/>
                  </a:lnTo>
                  <a:lnTo>
                    <a:pt x="8" y="102"/>
                  </a:lnTo>
                  <a:lnTo>
                    <a:pt x="6" y="106"/>
                  </a:lnTo>
                  <a:lnTo>
                    <a:pt x="6" y="112"/>
                  </a:lnTo>
                  <a:lnTo>
                    <a:pt x="4" y="115"/>
                  </a:lnTo>
                  <a:lnTo>
                    <a:pt x="4" y="123"/>
                  </a:lnTo>
                  <a:lnTo>
                    <a:pt x="2" y="129"/>
                  </a:lnTo>
                  <a:lnTo>
                    <a:pt x="2" y="136"/>
                  </a:lnTo>
                  <a:lnTo>
                    <a:pt x="0" y="140"/>
                  </a:lnTo>
                  <a:lnTo>
                    <a:pt x="0" y="157"/>
                  </a:lnTo>
                  <a:lnTo>
                    <a:pt x="2" y="161"/>
                  </a:lnTo>
                  <a:lnTo>
                    <a:pt x="2" y="175"/>
                  </a:lnTo>
                  <a:lnTo>
                    <a:pt x="4" y="179"/>
                  </a:lnTo>
                  <a:lnTo>
                    <a:pt x="4" y="188"/>
                  </a:lnTo>
                  <a:lnTo>
                    <a:pt x="6" y="194"/>
                  </a:lnTo>
                  <a:lnTo>
                    <a:pt x="6" y="198"/>
                  </a:lnTo>
                  <a:lnTo>
                    <a:pt x="8" y="201"/>
                  </a:lnTo>
                  <a:lnTo>
                    <a:pt x="8" y="207"/>
                  </a:lnTo>
                  <a:lnTo>
                    <a:pt x="10" y="211"/>
                  </a:lnTo>
                  <a:lnTo>
                    <a:pt x="10" y="215"/>
                  </a:lnTo>
                  <a:lnTo>
                    <a:pt x="12" y="219"/>
                  </a:lnTo>
                  <a:lnTo>
                    <a:pt x="12" y="225"/>
                  </a:lnTo>
                  <a:lnTo>
                    <a:pt x="13" y="229"/>
                  </a:lnTo>
                  <a:lnTo>
                    <a:pt x="15" y="232"/>
                  </a:lnTo>
                  <a:lnTo>
                    <a:pt x="15" y="236"/>
                  </a:lnTo>
                  <a:lnTo>
                    <a:pt x="17" y="240"/>
                  </a:lnTo>
                  <a:lnTo>
                    <a:pt x="17" y="246"/>
                  </a:lnTo>
                  <a:lnTo>
                    <a:pt x="19" y="249"/>
                  </a:lnTo>
                  <a:lnTo>
                    <a:pt x="19" y="253"/>
                  </a:lnTo>
                  <a:lnTo>
                    <a:pt x="21" y="257"/>
                  </a:lnTo>
                  <a:lnTo>
                    <a:pt x="21" y="261"/>
                  </a:lnTo>
                  <a:lnTo>
                    <a:pt x="23" y="265"/>
                  </a:lnTo>
                  <a:lnTo>
                    <a:pt x="23" y="269"/>
                  </a:lnTo>
                  <a:lnTo>
                    <a:pt x="25" y="273"/>
                  </a:lnTo>
                  <a:lnTo>
                    <a:pt x="25" y="278"/>
                  </a:lnTo>
                  <a:lnTo>
                    <a:pt x="27" y="282"/>
                  </a:lnTo>
                  <a:lnTo>
                    <a:pt x="27" y="288"/>
                  </a:lnTo>
                  <a:lnTo>
                    <a:pt x="29" y="292"/>
                  </a:lnTo>
                  <a:lnTo>
                    <a:pt x="29" y="297"/>
                  </a:lnTo>
                  <a:lnTo>
                    <a:pt x="31" y="299"/>
                  </a:lnTo>
                  <a:lnTo>
                    <a:pt x="31" y="307"/>
                  </a:lnTo>
                  <a:lnTo>
                    <a:pt x="32" y="311"/>
                  </a:lnTo>
                  <a:lnTo>
                    <a:pt x="32" y="315"/>
                  </a:lnTo>
                  <a:lnTo>
                    <a:pt x="34" y="319"/>
                  </a:lnTo>
                  <a:lnTo>
                    <a:pt x="34" y="323"/>
                  </a:lnTo>
                  <a:lnTo>
                    <a:pt x="36" y="326"/>
                  </a:lnTo>
                  <a:lnTo>
                    <a:pt x="36" y="330"/>
                  </a:lnTo>
                  <a:lnTo>
                    <a:pt x="38" y="334"/>
                  </a:lnTo>
                  <a:lnTo>
                    <a:pt x="38" y="336"/>
                  </a:lnTo>
                  <a:lnTo>
                    <a:pt x="40" y="338"/>
                  </a:lnTo>
                  <a:lnTo>
                    <a:pt x="40" y="342"/>
                  </a:lnTo>
                  <a:lnTo>
                    <a:pt x="42" y="344"/>
                  </a:lnTo>
                  <a:lnTo>
                    <a:pt x="42" y="349"/>
                  </a:lnTo>
                  <a:lnTo>
                    <a:pt x="44" y="353"/>
                  </a:lnTo>
                  <a:lnTo>
                    <a:pt x="44" y="355"/>
                  </a:lnTo>
                  <a:lnTo>
                    <a:pt x="46" y="359"/>
                  </a:lnTo>
                  <a:lnTo>
                    <a:pt x="48" y="363"/>
                  </a:lnTo>
                  <a:lnTo>
                    <a:pt x="48" y="364"/>
                  </a:lnTo>
                  <a:lnTo>
                    <a:pt x="50" y="368"/>
                  </a:lnTo>
                  <a:lnTo>
                    <a:pt x="50" y="370"/>
                  </a:lnTo>
                  <a:lnTo>
                    <a:pt x="52" y="374"/>
                  </a:lnTo>
                  <a:lnTo>
                    <a:pt x="54" y="378"/>
                  </a:lnTo>
                  <a:lnTo>
                    <a:pt x="54" y="380"/>
                  </a:lnTo>
                  <a:lnTo>
                    <a:pt x="56" y="384"/>
                  </a:lnTo>
                  <a:lnTo>
                    <a:pt x="57" y="386"/>
                  </a:lnTo>
                  <a:lnTo>
                    <a:pt x="59" y="390"/>
                  </a:lnTo>
                  <a:lnTo>
                    <a:pt x="61" y="392"/>
                  </a:lnTo>
                  <a:lnTo>
                    <a:pt x="61" y="395"/>
                  </a:lnTo>
                  <a:lnTo>
                    <a:pt x="63" y="399"/>
                  </a:lnTo>
                  <a:lnTo>
                    <a:pt x="65" y="401"/>
                  </a:lnTo>
                  <a:lnTo>
                    <a:pt x="67" y="405"/>
                  </a:lnTo>
                  <a:lnTo>
                    <a:pt x="69" y="409"/>
                  </a:lnTo>
                  <a:lnTo>
                    <a:pt x="71" y="411"/>
                  </a:lnTo>
                  <a:lnTo>
                    <a:pt x="71" y="414"/>
                  </a:lnTo>
                  <a:lnTo>
                    <a:pt x="73" y="418"/>
                  </a:lnTo>
                  <a:lnTo>
                    <a:pt x="75" y="422"/>
                  </a:lnTo>
                  <a:lnTo>
                    <a:pt x="77" y="424"/>
                  </a:lnTo>
                  <a:lnTo>
                    <a:pt x="79" y="428"/>
                  </a:lnTo>
                  <a:lnTo>
                    <a:pt x="80" y="432"/>
                  </a:lnTo>
                  <a:lnTo>
                    <a:pt x="80" y="436"/>
                  </a:lnTo>
                  <a:lnTo>
                    <a:pt x="82" y="440"/>
                  </a:lnTo>
                  <a:lnTo>
                    <a:pt x="84" y="443"/>
                  </a:lnTo>
                  <a:lnTo>
                    <a:pt x="86" y="447"/>
                  </a:lnTo>
                  <a:lnTo>
                    <a:pt x="86" y="451"/>
                  </a:lnTo>
                  <a:lnTo>
                    <a:pt x="88" y="457"/>
                  </a:lnTo>
                  <a:lnTo>
                    <a:pt x="90" y="460"/>
                  </a:lnTo>
                  <a:lnTo>
                    <a:pt x="90" y="464"/>
                  </a:lnTo>
                  <a:lnTo>
                    <a:pt x="92" y="470"/>
                  </a:lnTo>
                  <a:lnTo>
                    <a:pt x="94" y="476"/>
                  </a:lnTo>
                  <a:lnTo>
                    <a:pt x="96" y="482"/>
                  </a:lnTo>
                  <a:lnTo>
                    <a:pt x="96" y="486"/>
                  </a:lnTo>
                  <a:lnTo>
                    <a:pt x="98" y="491"/>
                  </a:lnTo>
                  <a:lnTo>
                    <a:pt x="98" y="497"/>
                  </a:lnTo>
                  <a:lnTo>
                    <a:pt x="99" y="503"/>
                  </a:lnTo>
                  <a:lnTo>
                    <a:pt x="99" y="507"/>
                  </a:lnTo>
                  <a:lnTo>
                    <a:pt x="101" y="512"/>
                  </a:lnTo>
                  <a:lnTo>
                    <a:pt x="101" y="524"/>
                  </a:lnTo>
                  <a:lnTo>
                    <a:pt x="103" y="530"/>
                  </a:lnTo>
                  <a:lnTo>
                    <a:pt x="103" y="536"/>
                  </a:lnTo>
                  <a:lnTo>
                    <a:pt x="105" y="543"/>
                  </a:lnTo>
                  <a:lnTo>
                    <a:pt x="105" y="554"/>
                  </a:lnTo>
                  <a:lnTo>
                    <a:pt x="107" y="560"/>
                  </a:lnTo>
                  <a:lnTo>
                    <a:pt x="107" y="573"/>
                  </a:lnTo>
                  <a:lnTo>
                    <a:pt x="109" y="579"/>
                  </a:lnTo>
                  <a:lnTo>
                    <a:pt x="109" y="593"/>
                  </a:lnTo>
                  <a:lnTo>
                    <a:pt x="111" y="601"/>
                  </a:lnTo>
                  <a:lnTo>
                    <a:pt x="111" y="621"/>
                  </a:lnTo>
                  <a:lnTo>
                    <a:pt x="113" y="627"/>
                  </a:lnTo>
                  <a:lnTo>
                    <a:pt x="113" y="650"/>
                  </a:lnTo>
                  <a:lnTo>
                    <a:pt x="115" y="658"/>
                  </a:lnTo>
                  <a:lnTo>
                    <a:pt x="115" y="68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9" name="Freeform 299"/>
            <p:cNvSpPr>
              <a:spLocks/>
            </p:cNvSpPr>
            <p:nvPr/>
          </p:nvSpPr>
          <p:spPr bwMode="auto">
            <a:xfrm>
              <a:off x="2016" y="3474"/>
              <a:ext cx="115" cy="681"/>
            </a:xfrm>
            <a:custGeom>
              <a:avLst/>
              <a:gdLst>
                <a:gd name="T0" fmla="*/ 42 w 115"/>
                <a:gd name="T1" fmla="*/ 8 h 681"/>
                <a:gd name="T2" fmla="*/ 36 w 115"/>
                <a:gd name="T3" fmla="*/ 21 h 681"/>
                <a:gd name="T4" fmla="*/ 31 w 115"/>
                <a:gd name="T5" fmla="*/ 35 h 681"/>
                <a:gd name="T6" fmla="*/ 25 w 115"/>
                <a:gd name="T7" fmla="*/ 46 h 681"/>
                <a:gd name="T8" fmla="*/ 19 w 115"/>
                <a:gd name="T9" fmla="*/ 60 h 681"/>
                <a:gd name="T10" fmla="*/ 15 w 115"/>
                <a:gd name="T11" fmla="*/ 73 h 681"/>
                <a:gd name="T12" fmla="*/ 12 w 115"/>
                <a:gd name="T13" fmla="*/ 85 h 681"/>
                <a:gd name="T14" fmla="*/ 8 w 115"/>
                <a:gd name="T15" fmla="*/ 98 h 681"/>
                <a:gd name="T16" fmla="*/ 6 w 115"/>
                <a:gd name="T17" fmla="*/ 112 h 681"/>
                <a:gd name="T18" fmla="*/ 2 w 115"/>
                <a:gd name="T19" fmla="*/ 129 h 681"/>
                <a:gd name="T20" fmla="*/ 0 w 115"/>
                <a:gd name="T21" fmla="*/ 157 h 681"/>
                <a:gd name="T22" fmla="*/ 4 w 115"/>
                <a:gd name="T23" fmla="*/ 179 h 681"/>
                <a:gd name="T24" fmla="*/ 6 w 115"/>
                <a:gd name="T25" fmla="*/ 198 h 681"/>
                <a:gd name="T26" fmla="*/ 10 w 115"/>
                <a:gd name="T27" fmla="*/ 211 h 681"/>
                <a:gd name="T28" fmla="*/ 12 w 115"/>
                <a:gd name="T29" fmla="*/ 225 h 681"/>
                <a:gd name="T30" fmla="*/ 15 w 115"/>
                <a:gd name="T31" fmla="*/ 236 h 681"/>
                <a:gd name="T32" fmla="*/ 19 w 115"/>
                <a:gd name="T33" fmla="*/ 249 h 681"/>
                <a:gd name="T34" fmla="*/ 21 w 115"/>
                <a:gd name="T35" fmla="*/ 261 h 681"/>
                <a:gd name="T36" fmla="*/ 25 w 115"/>
                <a:gd name="T37" fmla="*/ 273 h 681"/>
                <a:gd name="T38" fmla="*/ 27 w 115"/>
                <a:gd name="T39" fmla="*/ 288 h 681"/>
                <a:gd name="T40" fmla="*/ 31 w 115"/>
                <a:gd name="T41" fmla="*/ 299 h 681"/>
                <a:gd name="T42" fmla="*/ 33 w 115"/>
                <a:gd name="T43" fmla="*/ 315 h 681"/>
                <a:gd name="T44" fmla="*/ 36 w 115"/>
                <a:gd name="T45" fmla="*/ 326 h 681"/>
                <a:gd name="T46" fmla="*/ 38 w 115"/>
                <a:gd name="T47" fmla="*/ 336 h 681"/>
                <a:gd name="T48" fmla="*/ 42 w 115"/>
                <a:gd name="T49" fmla="*/ 344 h 681"/>
                <a:gd name="T50" fmla="*/ 44 w 115"/>
                <a:gd name="T51" fmla="*/ 355 h 681"/>
                <a:gd name="T52" fmla="*/ 48 w 115"/>
                <a:gd name="T53" fmla="*/ 364 h 681"/>
                <a:gd name="T54" fmla="*/ 52 w 115"/>
                <a:gd name="T55" fmla="*/ 374 h 681"/>
                <a:gd name="T56" fmla="*/ 56 w 115"/>
                <a:gd name="T57" fmla="*/ 384 h 681"/>
                <a:gd name="T58" fmla="*/ 59 w 115"/>
                <a:gd name="T59" fmla="*/ 392 h 681"/>
                <a:gd name="T60" fmla="*/ 65 w 115"/>
                <a:gd name="T61" fmla="*/ 401 h 681"/>
                <a:gd name="T62" fmla="*/ 69 w 115"/>
                <a:gd name="T63" fmla="*/ 411 h 681"/>
                <a:gd name="T64" fmla="*/ 73 w 115"/>
                <a:gd name="T65" fmla="*/ 422 h 681"/>
                <a:gd name="T66" fmla="*/ 79 w 115"/>
                <a:gd name="T67" fmla="*/ 432 h 681"/>
                <a:gd name="T68" fmla="*/ 82 w 115"/>
                <a:gd name="T69" fmla="*/ 443 h 681"/>
                <a:gd name="T70" fmla="*/ 86 w 115"/>
                <a:gd name="T71" fmla="*/ 457 h 681"/>
                <a:gd name="T72" fmla="*/ 90 w 115"/>
                <a:gd name="T73" fmla="*/ 470 h 681"/>
                <a:gd name="T74" fmla="*/ 94 w 115"/>
                <a:gd name="T75" fmla="*/ 486 h 681"/>
                <a:gd name="T76" fmla="*/ 98 w 115"/>
                <a:gd name="T77" fmla="*/ 503 h 681"/>
                <a:gd name="T78" fmla="*/ 100 w 115"/>
                <a:gd name="T79" fmla="*/ 524 h 681"/>
                <a:gd name="T80" fmla="*/ 103 w 115"/>
                <a:gd name="T81" fmla="*/ 543 h 681"/>
                <a:gd name="T82" fmla="*/ 105 w 115"/>
                <a:gd name="T83" fmla="*/ 568 h 681"/>
                <a:gd name="T84" fmla="*/ 109 w 115"/>
                <a:gd name="T85" fmla="*/ 593 h 681"/>
                <a:gd name="T86" fmla="*/ 111 w 115"/>
                <a:gd name="T87" fmla="*/ 627 h 681"/>
                <a:gd name="T88" fmla="*/ 115 w 115"/>
                <a:gd name="T89" fmla="*/ 666 h 6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5"/>
                <a:gd name="T136" fmla="*/ 0 h 681"/>
                <a:gd name="T137" fmla="*/ 115 w 115"/>
                <a:gd name="T138" fmla="*/ 681 h 6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5" h="681">
                  <a:moveTo>
                    <a:pt x="48" y="0"/>
                  </a:moveTo>
                  <a:lnTo>
                    <a:pt x="46" y="4"/>
                  </a:lnTo>
                  <a:lnTo>
                    <a:pt x="42" y="8"/>
                  </a:lnTo>
                  <a:lnTo>
                    <a:pt x="40" y="14"/>
                  </a:lnTo>
                  <a:lnTo>
                    <a:pt x="38" y="18"/>
                  </a:lnTo>
                  <a:lnTo>
                    <a:pt x="36" y="21"/>
                  </a:lnTo>
                  <a:lnTo>
                    <a:pt x="34" y="25"/>
                  </a:lnTo>
                  <a:lnTo>
                    <a:pt x="33" y="31"/>
                  </a:lnTo>
                  <a:lnTo>
                    <a:pt x="31" y="35"/>
                  </a:lnTo>
                  <a:lnTo>
                    <a:pt x="29" y="38"/>
                  </a:lnTo>
                  <a:lnTo>
                    <a:pt x="27" y="42"/>
                  </a:lnTo>
                  <a:lnTo>
                    <a:pt x="25" y="46"/>
                  </a:lnTo>
                  <a:lnTo>
                    <a:pt x="23" y="52"/>
                  </a:lnTo>
                  <a:lnTo>
                    <a:pt x="21" y="56"/>
                  </a:lnTo>
                  <a:lnTo>
                    <a:pt x="19" y="60"/>
                  </a:lnTo>
                  <a:lnTo>
                    <a:pt x="17" y="64"/>
                  </a:lnTo>
                  <a:lnTo>
                    <a:pt x="17" y="69"/>
                  </a:lnTo>
                  <a:lnTo>
                    <a:pt x="15" y="73"/>
                  </a:lnTo>
                  <a:lnTo>
                    <a:pt x="14" y="77"/>
                  </a:lnTo>
                  <a:lnTo>
                    <a:pt x="12" y="81"/>
                  </a:lnTo>
                  <a:lnTo>
                    <a:pt x="12" y="85"/>
                  </a:lnTo>
                  <a:lnTo>
                    <a:pt x="10" y="90"/>
                  </a:lnTo>
                  <a:lnTo>
                    <a:pt x="10" y="94"/>
                  </a:lnTo>
                  <a:lnTo>
                    <a:pt x="8" y="98"/>
                  </a:lnTo>
                  <a:lnTo>
                    <a:pt x="8" y="102"/>
                  </a:lnTo>
                  <a:lnTo>
                    <a:pt x="6" y="106"/>
                  </a:lnTo>
                  <a:lnTo>
                    <a:pt x="6" y="112"/>
                  </a:lnTo>
                  <a:lnTo>
                    <a:pt x="4" y="115"/>
                  </a:lnTo>
                  <a:lnTo>
                    <a:pt x="4" y="123"/>
                  </a:lnTo>
                  <a:lnTo>
                    <a:pt x="2" y="129"/>
                  </a:lnTo>
                  <a:lnTo>
                    <a:pt x="2" y="136"/>
                  </a:lnTo>
                  <a:lnTo>
                    <a:pt x="0" y="140"/>
                  </a:lnTo>
                  <a:lnTo>
                    <a:pt x="0" y="157"/>
                  </a:lnTo>
                  <a:lnTo>
                    <a:pt x="2" y="161"/>
                  </a:lnTo>
                  <a:lnTo>
                    <a:pt x="2" y="175"/>
                  </a:lnTo>
                  <a:lnTo>
                    <a:pt x="4" y="179"/>
                  </a:lnTo>
                  <a:lnTo>
                    <a:pt x="4" y="188"/>
                  </a:lnTo>
                  <a:lnTo>
                    <a:pt x="6" y="194"/>
                  </a:lnTo>
                  <a:lnTo>
                    <a:pt x="6" y="198"/>
                  </a:lnTo>
                  <a:lnTo>
                    <a:pt x="8" y="201"/>
                  </a:lnTo>
                  <a:lnTo>
                    <a:pt x="8" y="207"/>
                  </a:lnTo>
                  <a:lnTo>
                    <a:pt x="10" y="211"/>
                  </a:lnTo>
                  <a:lnTo>
                    <a:pt x="10" y="215"/>
                  </a:lnTo>
                  <a:lnTo>
                    <a:pt x="12" y="219"/>
                  </a:lnTo>
                  <a:lnTo>
                    <a:pt x="12" y="225"/>
                  </a:lnTo>
                  <a:lnTo>
                    <a:pt x="14" y="229"/>
                  </a:lnTo>
                  <a:lnTo>
                    <a:pt x="15" y="232"/>
                  </a:lnTo>
                  <a:lnTo>
                    <a:pt x="15" y="236"/>
                  </a:lnTo>
                  <a:lnTo>
                    <a:pt x="17" y="240"/>
                  </a:lnTo>
                  <a:lnTo>
                    <a:pt x="17" y="246"/>
                  </a:lnTo>
                  <a:lnTo>
                    <a:pt x="19" y="249"/>
                  </a:lnTo>
                  <a:lnTo>
                    <a:pt x="19" y="253"/>
                  </a:lnTo>
                  <a:lnTo>
                    <a:pt x="21" y="257"/>
                  </a:lnTo>
                  <a:lnTo>
                    <a:pt x="21" y="261"/>
                  </a:lnTo>
                  <a:lnTo>
                    <a:pt x="23" y="265"/>
                  </a:lnTo>
                  <a:lnTo>
                    <a:pt x="23" y="269"/>
                  </a:lnTo>
                  <a:lnTo>
                    <a:pt x="25" y="273"/>
                  </a:lnTo>
                  <a:lnTo>
                    <a:pt x="25" y="278"/>
                  </a:lnTo>
                  <a:lnTo>
                    <a:pt x="27" y="282"/>
                  </a:lnTo>
                  <a:lnTo>
                    <a:pt x="27" y="288"/>
                  </a:lnTo>
                  <a:lnTo>
                    <a:pt x="29" y="292"/>
                  </a:lnTo>
                  <a:lnTo>
                    <a:pt x="29" y="297"/>
                  </a:lnTo>
                  <a:lnTo>
                    <a:pt x="31" y="299"/>
                  </a:lnTo>
                  <a:lnTo>
                    <a:pt x="31" y="305"/>
                  </a:lnTo>
                  <a:lnTo>
                    <a:pt x="33" y="307"/>
                  </a:lnTo>
                  <a:lnTo>
                    <a:pt x="33" y="315"/>
                  </a:lnTo>
                  <a:lnTo>
                    <a:pt x="34" y="319"/>
                  </a:lnTo>
                  <a:lnTo>
                    <a:pt x="34" y="323"/>
                  </a:lnTo>
                  <a:lnTo>
                    <a:pt x="36" y="326"/>
                  </a:lnTo>
                  <a:lnTo>
                    <a:pt x="36" y="328"/>
                  </a:lnTo>
                  <a:lnTo>
                    <a:pt x="38" y="330"/>
                  </a:lnTo>
                  <a:lnTo>
                    <a:pt x="38" y="336"/>
                  </a:lnTo>
                  <a:lnTo>
                    <a:pt x="40" y="338"/>
                  </a:lnTo>
                  <a:lnTo>
                    <a:pt x="40" y="342"/>
                  </a:lnTo>
                  <a:lnTo>
                    <a:pt x="42" y="344"/>
                  </a:lnTo>
                  <a:lnTo>
                    <a:pt x="42" y="349"/>
                  </a:lnTo>
                  <a:lnTo>
                    <a:pt x="44" y="353"/>
                  </a:lnTo>
                  <a:lnTo>
                    <a:pt x="44" y="355"/>
                  </a:lnTo>
                  <a:lnTo>
                    <a:pt x="46" y="359"/>
                  </a:lnTo>
                  <a:lnTo>
                    <a:pt x="48" y="363"/>
                  </a:lnTo>
                  <a:lnTo>
                    <a:pt x="48" y="364"/>
                  </a:lnTo>
                  <a:lnTo>
                    <a:pt x="50" y="368"/>
                  </a:lnTo>
                  <a:lnTo>
                    <a:pt x="50" y="370"/>
                  </a:lnTo>
                  <a:lnTo>
                    <a:pt x="52" y="374"/>
                  </a:lnTo>
                  <a:lnTo>
                    <a:pt x="54" y="378"/>
                  </a:lnTo>
                  <a:lnTo>
                    <a:pt x="54" y="380"/>
                  </a:lnTo>
                  <a:lnTo>
                    <a:pt x="56" y="384"/>
                  </a:lnTo>
                  <a:lnTo>
                    <a:pt x="57" y="386"/>
                  </a:lnTo>
                  <a:lnTo>
                    <a:pt x="57" y="390"/>
                  </a:lnTo>
                  <a:lnTo>
                    <a:pt x="59" y="392"/>
                  </a:lnTo>
                  <a:lnTo>
                    <a:pt x="61" y="395"/>
                  </a:lnTo>
                  <a:lnTo>
                    <a:pt x="63" y="399"/>
                  </a:lnTo>
                  <a:lnTo>
                    <a:pt x="65" y="401"/>
                  </a:lnTo>
                  <a:lnTo>
                    <a:pt x="65" y="405"/>
                  </a:lnTo>
                  <a:lnTo>
                    <a:pt x="67" y="409"/>
                  </a:lnTo>
                  <a:lnTo>
                    <a:pt x="69" y="411"/>
                  </a:lnTo>
                  <a:lnTo>
                    <a:pt x="71" y="414"/>
                  </a:lnTo>
                  <a:lnTo>
                    <a:pt x="73" y="418"/>
                  </a:lnTo>
                  <a:lnTo>
                    <a:pt x="73" y="422"/>
                  </a:lnTo>
                  <a:lnTo>
                    <a:pt x="75" y="424"/>
                  </a:lnTo>
                  <a:lnTo>
                    <a:pt x="77" y="428"/>
                  </a:lnTo>
                  <a:lnTo>
                    <a:pt x="79" y="432"/>
                  </a:lnTo>
                  <a:lnTo>
                    <a:pt x="81" y="436"/>
                  </a:lnTo>
                  <a:lnTo>
                    <a:pt x="81" y="440"/>
                  </a:lnTo>
                  <a:lnTo>
                    <a:pt x="82" y="443"/>
                  </a:lnTo>
                  <a:lnTo>
                    <a:pt x="84" y="447"/>
                  </a:lnTo>
                  <a:lnTo>
                    <a:pt x="84" y="451"/>
                  </a:lnTo>
                  <a:lnTo>
                    <a:pt x="86" y="457"/>
                  </a:lnTo>
                  <a:lnTo>
                    <a:pt x="88" y="460"/>
                  </a:lnTo>
                  <a:lnTo>
                    <a:pt x="88" y="464"/>
                  </a:lnTo>
                  <a:lnTo>
                    <a:pt x="90" y="470"/>
                  </a:lnTo>
                  <a:lnTo>
                    <a:pt x="92" y="476"/>
                  </a:lnTo>
                  <a:lnTo>
                    <a:pt x="94" y="482"/>
                  </a:lnTo>
                  <a:lnTo>
                    <a:pt x="94" y="486"/>
                  </a:lnTo>
                  <a:lnTo>
                    <a:pt x="96" y="491"/>
                  </a:lnTo>
                  <a:lnTo>
                    <a:pt x="96" y="497"/>
                  </a:lnTo>
                  <a:lnTo>
                    <a:pt x="98" y="503"/>
                  </a:lnTo>
                  <a:lnTo>
                    <a:pt x="98" y="507"/>
                  </a:lnTo>
                  <a:lnTo>
                    <a:pt x="100" y="512"/>
                  </a:lnTo>
                  <a:lnTo>
                    <a:pt x="100" y="524"/>
                  </a:lnTo>
                  <a:lnTo>
                    <a:pt x="101" y="530"/>
                  </a:lnTo>
                  <a:lnTo>
                    <a:pt x="101" y="536"/>
                  </a:lnTo>
                  <a:lnTo>
                    <a:pt x="103" y="543"/>
                  </a:lnTo>
                  <a:lnTo>
                    <a:pt x="103" y="549"/>
                  </a:lnTo>
                  <a:lnTo>
                    <a:pt x="105" y="554"/>
                  </a:lnTo>
                  <a:lnTo>
                    <a:pt x="105" y="568"/>
                  </a:lnTo>
                  <a:lnTo>
                    <a:pt x="107" y="573"/>
                  </a:lnTo>
                  <a:lnTo>
                    <a:pt x="107" y="587"/>
                  </a:lnTo>
                  <a:lnTo>
                    <a:pt x="109" y="593"/>
                  </a:lnTo>
                  <a:lnTo>
                    <a:pt x="109" y="606"/>
                  </a:lnTo>
                  <a:lnTo>
                    <a:pt x="111" y="614"/>
                  </a:lnTo>
                  <a:lnTo>
                    <a:pt x="111" y="627"/>
                  </a:lnTo>
                  <a:lnTo>
                    <a:pt x="113" y="635"/>
                  </a:lnTo>
                  <a:lnTo>
                    <a:pt x="113" y="658"/>
                  </a:lnTo>
                  <a:lnTo>
                    <a:pt x="115" y="666"/>
                  </a:lnTo>
                  <a:lnTo>
                    <a:pt x="115" y="68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0" name="Freeform 300"/>
            <p:cNvSpPr>
              <a:spLocks/>
            </p:cNvSpPr>
            <p:nvPr/>
          </p:nvSpPr>
          <p:spPr bwMode="auto">
            <a:xfrm>
              <a:off x="1883" y="3533"/>
              <a:ext cx="87" cy="25"/>
            </a:xfrm>
            <a:custGeom>
              <a:avLst/>
              <a:gdLst>
                <a:gd name="T0" fmla="*/ 87 w 87"/>
                <a:gd name="T1" fmla="*/ 25 h 25"/>
                <a:gd name="T2" fmla="*/ 44 w 87"/>
                <a:gd name="T3" fmla="*/ 12 h 25"/>
                <a:gd name="T4" fmla="*/ 21 w 87"/>
                <a:gd name="T5" fmla="*/ 6 h 25"/>
                <a:gd name="T6" fmla="*/ 0 w 87"/>
                <a:gd name="T7" fmla="*/ 0 h 25"/>
                <a:gd name="T8" fmla="*/ 0 60000 65536"/>
                <a:gd name="T9" fmla="*/ 0 60000 65536"/>
                <a:gd name="T10" fmla="*/ 0 60000 65536"/>
                <a:gd name="T11" fmla="*/ 0 60000 65536"/>
                <a:gd name="T12" fmla="*/ 0 w 87"/>
                <a:gd name="T13" fmla="*/ 0 h 25"/>
                <a:gd name="T14" fmla="*/ 87 w 87"/>
                <a:gd name="T15" fmla="*/ 25 h 25"/>
              </a:gdLst>
              <a:ahLst/>
              <a:cxnLst>
                <a:cxn ang="T8">
                  <a:pos x="T0" y="T1"/>
                </a:cxn>
                <a:cxn ang="T9">
                  <a:pos x="T2" y="T3"/>
                </a:cxn>
                <a:cxn ang="T10">
                  <a:pos x="T4" y="T5"/>
                </a:cxn>
                <a:cxn ang="T11">
                  <a:pos x="T6" y="T7"/>
                </a:cxn>
              </a:cxnLst>
              <a:rect l="T12" t="T13" r="T14" b="T15"/>
              <a:pathLst>
                <a:path w="87" h="25">
                  <a:moveTo>
                    <a:pt x="87" y="25"/>
                  </a:moveTo>
                  <a:lnTo>
                    <a:pt x="44" y="12"/>
                  </a:lnTo>
                  <a:lnTo>
                    <a:pt x="21" y="6"/>
                  </a:lnTo>
                  <a:lnTo>
                    <a:pt x="0" y="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1" name="Freeform 301"/>
            <p:cNvSpPr>
              <a:spLocks/>
            </p:cNvSpPr>
            <p:nvPr/>
          </p:nvSpPr>
          <p:spPr bwMode="auto">
            <a:xfrm>
              <a:off x="1860" y="3518"/>
              <a:ext cx="39" cy="36"/>
            </a:xfrm>
            <a:custGeom>
              <a:avLst/>
              <a:gdLst>
                <a:gd name="T0" fmla="*/ 0 w 39"/>
                <a:gd name="T1" fmla="*/ 9 h 36"/>
                <a:gd name="T2" fmla="*/ 29 w 39"/>
                <a:gd name="T3" fmla="*/ 36 h 36"/>
                <a:gd name="T4" fmla="*/ 39 w 39"/>
                <a:gd name="T5" fmla="*/ 0 h 36"/>
                <a:gd name="T6" fmla="*/ 0 w 39"/>
                <a:gd name="T7" fmla="*/ 9 h 36"/>
                <a:gd name="T8" fmla="*/ 0 60000 65536"/>
                <a:gd name="T9" fmla="*/ 0 60000 65536"/>
                <a:gd name="T10" fmla="*/ 0 60000 65536"/>
                <a:gd name="T11" fmla="*/ 0 60000 65536"/>
                <a:gd name="T12" fmla="*/ 0 w 39"/>
                <a:gd name="T13" fmla="*/ 0 h 36"/>
                <a:gd name="T14" fmla="*/ 39 w 39"/>
                <a:gd name="T15" fmla="*/ 36 h 36"/>
              </a:gdLst>
              <a:ahLst/>
              <a:cxnLst>
                <a:cxn ang="T8">
                  <a:pos x="T0" y="T1"/>
                </a:cxn>
                <a:cxn ang="T9">
                  <a:pos x="T2" y="T3"/>
                </a:cxn>
                <a:cxn ang="T10">
                  <a:pos x="T4" y="T5"/>
                </a:cxn>
                <a:cxn ang="T11">
                  <a:pos x="T6" y="T7"/>
                </a:cxn>
              </a:cxnLst>
              <a:rect l="T12" t="T13" r="T14" b="T15"/>
              <a:pathLst>
                <a:path w="39" h="36">
                  <a:moveTo>
                    <a:pt x="0" y="9"/>
                  </a:moveTo>
                  <a:lnTo>
                    <a:pt x="29" y="36"/>
                  </a:lnTo>
                  <a:lnTo>
                    <a:pt x="39" y="0"/>
                  </a:lnTo>
                  <a:lnTo>
                    <a:pt x="0" y="9"/>
                  </a:lnTo>
                  <a:close/>
                </a:path>
              </a:pathLst>
            </a:custGeom>
            <a:solidFill>
              <a:srgbClr val="000000"/>
            </a:solidFill>
            <a:ln w="1588">
              <a:solidFill>
                <a:srgbClr val="000000"/>
              </a:solidFill>
              <a:round/>
              <a:headEnd/>
              <a:tailEnd/>
            </a:ln>
          </p:spPr>
          <p:txBody>
            <a:bodyPr/>
            <a:lstStyle/>
            <a:p>
              <a:endParaRPr lang="en-US"/>
            </a:p>
          </p:txBody>
        </p:sp>
        <p:sp>
          <p:nvSpPr>
            <p:cNvPr id="51272" name="Freeform 302"/>
            <p:cNvSpPr>
              <a:spLocks/>
            </p:cNvSpPr>
            <p:nvPr/>
          </p:nvSpPr>
          <p:spPr bwMode="auto">
            <a:xfrm>
              <a:off x="1881" y="3672"/>
              <a:ext cx="91" cy="11"/>
            </a:xfrm>
            <a:custGeom>
              <a:avLst/>
              <a:gdLst>
                <a:gd name="T0" fmla="*/ 91 w 91"/>
                <a:gd name="T1" fmla="*/ 0 h 11"/>
                <a:gd name="T2" fmla="*/ 46 w 91"/>
                <a:gd name="T3" fmla="*/ 5 h 11"/>
                <a:gd name="T4" fmla="*/ 23 w 91"/>
                <a:gd name="T5" fmla="*/ 7 h 11"/>
                <a:gd name="T6" fmla="*/ 0 w 91"/>
                <a:gd name="T7" fmla="*/ 11 h 11"/>
                <a:gd name="T8" fmla="*/ 0 60000 65536"/>
                <a:gd name="T9" fmla="*/ 0 60000 65536"/>
                <a:gd name="T10" fmla="*/ 0 60000 65536"/>
                <a:gd name="T11" fmla="*/ 0 60000 65536"/>
                <a:gd name="T12" fmla="*/ 0 w 91"/>
                <a:gd name="T13" fmla="*/ 0 h 11"/>
                <a:gd name="T14" fmla="*/ 91 w 91"/>
                <a:gd name="T15" fmla="*/ 11 h 11"/>
              </a:gdLst>
              <a:ahLst/>
              <a:cxnLst>
                <a:cxn ang="T8">
                  <a:pos x="T0" y="T1"/>
                </a:cxn>
                <a:cxn ang="T9">
                  <a:pos x="T2" y="T3"/>
                </a:cxn>
                <a:cxn ang="T10">
                  <a:pos x="T4" y="T5"/>
                </a:cxn>
                <a:cxn ang="T11">
                  <a:pos x="T6" y="T7"/>
                </a:cxn>
              </a:cxnLst>
              <a:rect l="T12" t="T13" r="T14" b="T15"/>
              <a:pathLst>
                <a:path w="91" h="11">
                  <a:moveTo>
                    <a:pt x="91" y="0"/>
                  </a:moveTo>
                  <a:lnTo>
                    <a:pt x="46" y="5"/>
                  </a:lnTo>
                  <a:lnTo>
                    <a:pt x="23" y="7"/>
                  </a:lnTo>
                  <a:lnTo>
                    <a:pt x="0" y="1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3" name="Freeform 303"/>
            <p:cNvSpPr>
              <a:spLocks/>
            </p:cNvSpPr>
            <p:nvPr/>
          </p:nvSpPr>
          <p:spPr bwMode="auto">
            <a:xfrm>
              <a:off x="1860" y="3662"/>
              <a:ext cx="37" cy="38"/>
            </a:xfrm>
            <a:custGeom>
              <a:avLst/>
              <a:gdLst>
                <a:gd name="T0" fmla="*/ 0 w 37"/>
                <a:gd name="T1" fmla="*/ 25 h 38"/>
                <a:gd name="T2" fmla="*/ 37 w 37"/>
                <a:gd name="T3" fmla="*/ 38 h 38"/>
                <a:gd name="T4" fmla="*/ 31 w 37"/>
                <a:gd name="T5" fmla="*/ 0 h 38"/>
                <a:gd name="T6" fmla="*/ 0 w 37"/>
                <a:gd name="T7" fmla="*/ 25 h 38"/>
                <a:gd name="T8" fmla="*/ 0 60000 65536"/>
                <a:gd name="T9" fmla="*/ 0 60000 65536"/>
                <a:gd name="T10" fmla="*/ 0 60000 65536"/>
                <a:gd name="T11" fmla="*/ 0 60000 65536"/>
                <a:gd name="T12" fmla="*/ 0 w 37"/>
                <a:gd name="T13" fmla="*/ 0 h 38"/>
                <a:gd name="T14" fmla="*/ 37 w 37"/>
                <a:gd name="T15" fmla="*/ 38 h 38"/>
              </a:gdLst>
              <a:ahLst/>
              <a:cxnLst>
                <a:cxn ang="T8">
                  <a:pos x="T0" y="T1"/>
                </a:cxn>
                <a:cxn ang="T9">
                  <a:pos x="T2" y="T3"/>
                </a:cxn>
                <a:cxn ang="T10">
                  <a:pos x="T4" y="T5"/>
                </a:cxn>
                <a:cxn ang="T11">
                  <a:pos x="T6" y="T7"/>
                </a:cxn>
              </a:cxnLst>
              <a:rect l="T12" t="T13" r="T14" b="T15"/>
              <a:pathLst>
                <a:path w="37" h="38">
                  <a:moveTo>
                    <a:pt x="0" y="25"/>
                  </a:moveTo>
                  <a:lnTo>
                    <a:pt x="37" y="38"/>
                  </a:lnTo>
                  <a:lnTo>
                    <a:pt x="31" y="0"/>
                  </a:lnTo>
                  <a:lnTo>
                    <a:pt x="0" y="25"/>
                  </a:lnTo>
                  <a:close/>
                </a:path>
              </a:pathLst>
            </a:custGeom>
            <a:solidFill>
              <a:srgbClr val="000000"/>
            </a:solidFill>
            <a:ln w="1588">
              <a:solidFill>
                <a:srgbClr val="000000"/>
              </a:solidFill>
              <a:round/>
              <a:headEnd/>
              <a:tailEnd/>
            </a:ln>
          </p:spPr>
          <p:txBody>
            <a:bodyPr/>
            <a:lstStyle/>
            <a:p>
              <a:endParaRPr lang="en-US"/>
            </a:p>
          </p:txBody>
        </p:sp>
        <p:sp>
          <p:nvSpPr>
            <p:cNvPr id="51274" name="Freeform 304"/>
            <p:cNvSpPr>
              <a:spLocks/>
            </p:cNvSpPr>
            <p:nvPr/>
          </p:nvSpPr>
          <p:spPr bwMode="auto">
            <a:xfrm>
              <a:off x="1927" y="3869"/>
              <a:ext cx="89" cy="21"/>
            </a:xfrm>
            <a:custGeom>
              <a:avLst/>
              <a:gdLst>
                <a:gd name="T0" fmla="*/ 89 w 89"/>
                <a:gd name="T1" fmla="*/ 0 h 21"/>
                <a:gd name="T2" fmla="*/ 45 w 89"/>
                <a:gd name="T3" fmla="*/ 11 h 21"/>
                <a:gd name="T4" fmla="*/ 23 w 89"/>
                <a:gd name="T5" fmla="*/ 15 h 21"/>
                <a:gd name="T6" fmla="*/ 0 w 89"/>
                <a:gd name="T7" fmla="*/ 21 h 21"/>
                <a:gd name="T8" fmla="*/ 0 60000 65536"/>
                <a:gd name="T9" fmla="*/ 0 60000 65536"/>
                <a:gd name="T10" fmla="*/ 0 60000 65536"/>
                <a:gd name="T11" fmla="*/ 0 60000 65536"/>
                <a:gd name="T12" fmla="*/ 0 w 89"/>
                <a:gd name="T13" fmla="*/ 0 h 21"/>
                <a:gd name="T14" fmla="*/ 89 w 89"/>
                <a:gd name="T15" fmla="*/ 21 h 21"/>
              </a:gdLst>
              <a:ahLst/>
              <a:cxnLst>
                <a:cxn ang="T8">
                  <a:pos x="T0" y="T1"/>
                </a:cxn>
                <a:cxn ang="T9">
                  <a:pos x="T2" y="T3"/>
                </a:cxn>
                <a:cxn ang="T10">
                  <a:pos x="T4" y="T5"/>
                </a:cxn>
                <a:cxn ang="T11">
                  <a:pos x="T6" y="T7"/>
                </a:cxn>
              </a:cxnLst>
              <a:rect l="T12" t="T13" r="T14" b="T15"/>
              <a:pathLst>
                <a:path w="89" h="21">
                  <a:moveTo>
                    <a:pt x="89" y="0"/>
                  </a:moveTo>
                  <a:lnTo>
                    <a:pt x="45" y="11"/>
                  </a:lnTo>
                  <a:lnTo>
                    <a:pt x="23" y="15"/>
                  </a:lnTo>
                  <a:lnTo>
                    <a:pt x="0" y="21"/>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5" name="Freeform 305"/>
            <p:cNvSpPr>
              <a:spLocks/>
            </p:cNvSpPr>
            <p:nvPr/>
          </p:nvSpPr>
          <p:spPr bwMode="auto">
            <a:xfrm>
              <a:off x="1906" y="3869"/>
              <a:ext cx="37" cy="38"/>
            </a:xfrm>
            <a:custGeom>
              <a:avLst/>
              <a:gdLst>
                <a:gd name="T0" fmla="*/ 0 w 37"/>
                <a:gd name="T1" fmla="*/ 27 h 38"/>
                <a:gd name="T2" fmla="*/ 37 w 37"/>
                <a:gd name="T3" fmla="*/ 38 h 38"/>
                <a:gd name="T4" fmla="*/ 29 w 37"/>
                <a:gd name="T5" fmla="*/ 0 h 38"/>
                <a:gd name="T6" fmla="*/ 0 w 37"/>
                <a:gd name="T7" fmla="*/ 27 h 38"/>
                <a:gd name="T8" fmla="*/ 0 60000 65536"/>
                <a:gd name="T9" fmla="*/ 0 60000 65536"/>
                <a:gd name="T10" fmla="*/ 0 60000 65536"/>
                <a:gd name="T11" fmla="*/ 0 60000 65536"/>
                <a:gd name="T12" fmla="*/ 0 w 37"/>
                <a:gd name="T13" fmla="*/ 0 h 38"/>
                <a:gd name="T14" fmla="*/ 37 w 37"/>
                <a:gd name="T15" fmla="*/ 38 h 38"/>
              </a:gdLst>
              <a:ahLst/>
              <a:cxnLst>
                <a:cxn ang="T8">
                  <a:pos x="T0" y="T1"/>
                </a:cxn>
                <a:cxn ang="T9">
                  <a:pos x="T2" y="T3"/>
                </a:cxn>
                <a:cxn ang="T10">
                  <a:pos x="T4" y="T5"/>
                </a:cxn>
                <a:cxn ang="T11">
                  <a:pos x="T6" y="T7"/>
                </a:cxn>
              </a:cxnLst>
              <a:rect l="T12" t="T13" r="T14" b="T15"/>
              <a:pathLst>
                <a:path w="37" h="38">
                  <a:moveTo>
                    <a:pt x="0" y="27"/>
                  </a:moveTo>
                  <a:lnTo>
                    <a:pt x="37" y="38"/>
                  </a:lnTo>
                  <a:lnTo>
                    <a:pt x="29" y="0"/>
                  </a:lnTo>
                  <a:lnTo>
                    <a:pt x="0" y="27"/>
                  </a:lnTo>
                  <a:close/>
                </a:path>
              </a:pathLst>
            </a:custGeom>
            <a:solidFill>
              <a:srgbClr val="000000"/>
            </a:solidFill>
            <a:ln w="1588">
              <a:solidFill>
                <a:srgbClr val="000000"/>
              </a:solidFill>
              <a:round/>
              <a:headEnd/>
              <a:tailEnd/>
            </a:ln>
          </p:spPr>
          <p:txBody>
            <a:bodyPr/>
            <a:lstStyle/>
            <a:p>
              <a:endParaRPr lang="en-US"/>
            </a:p>
          </p:txBody>
        </p:sp>
        <p:sp>
          <p:nvSpPr>
            <p:cNvPr id="51276" name="Freeform 306"/>
            <p:cNvSpPr>
              <a:spLocks/>
            </p:cNvSpPr>
            <p:nvPr/>
          </p:nvSpPr>
          <p:spPr bwMode="auto">
            <a:xfrm>
              <a:off x="1997" y="4051"/>
              <a:ext cx="88" cy="20"/>
            </a:xfrm>
            <a:custGeom>
              <a:avLst/>
              <a:gdLst>
                <a:gd name="T0" fmla="*/ 88 w 88"/>
                <a:gd name="T1" fmla="*/ 0 h 20"/>
                <a:gd name="T2" fmla="*/ 44 w 88"/>
                <a:gd name="T3" fmla="*/ 10 h 20"/>
                <a:gd name="T4" fmla="*/ 21 w 88"/>
                <a:gd name="T5" fmla="*/ 16 h 20"/>
                <a:gd name="T6" fmla="*/ 0 w 88"/>
                <a:gd name="T7" fmla="*/ 20 h 20"/>
                <a:gd name="T8" fmla="*/ 0 60000 65536"/>
                <a:gd name="T9" fmla="*/ 0 60000 65536"/>
                <a:gd name="T10" fmla="*/ 0 60000 65536"/>
                <a:gd name="T11" fmla="*/ 0 60000 65536"/>
                <a:gd name="T12" fmla="*/ 0 w 88"/>
                <a:gd name="T13" fmla="*/ 0 h 20"/>
                <a:gd name="T14" fmla="*/ 88 w 88"/>
                <a:gd name="T15" fmla="*/ 20 h 20"/>
              </a:gdLst>
              <a:ahLst/>
              <a:cxnLst>
                <a:cxn ang="T8">
                  <a:pos x="T0" y="T1"/>
                </a:cxn>
                <a:cxn ang="T9">
                  <a:pos x="T2" y="T3"/>
                </a:cxn>
                <a:cxn ang="T10">
                  <a:pos x="T4" y="T5"/>
                </a:cxn>
                <a:cxn ang="T11">
                  <a:pos x="T6" y="T7"/>
                </a:cxn>
              </a:cxnLst>
              <a:rect l="T12" t="T13" r="T14" b="T15"/>
              <a:pathLst>
                <a:path w="88" h="20">
                  <a:moveTo>
                    <a:pt x="88" y="0"/>
                  </a:moveTo>
                  <a:lnTo>
                    <a:pt x="44" y="10"/>
                  </a:lnTo>
                  <a:lnTo>
                    <a:pt x="21" y="16"/>
                  </a:lnTo>
                  <a:lnTo>
                    <a:pt x="0" y="20"/>
                  </a:lnTo>
                </a:path>
              </a:pathLst>
            </a:custGeom>
            <a:noFill/>
            <a:ln w="15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7" name="Freeform 307"/>
            <p:cNvSpPr>
              <a:spLocks/>
            </p:cNvSpPr>
            <p:nvPr/>
          </p:nvSpPr>
          <p:spPr bwMode="auto">
            <a:xfrm>
              <a:off x="1975" y="4051"/>
              <a:ext cx="37" cy="37"/>
            </a:xfrm>
            <a:custGeom>
              <a:avLst/>
              <a:gdLst>
                <a:gd name="T0" fmla="*/ 0 w 37"/>
                <a:gd name="T1" fmla="*/ 27 h 37"/>
                <a:gd name="T2" fmla="*/ 37 w 37"/>
                <a:gd name="T3" fmla="*/ 37 h 37"/>
                <a:gd name="T4" fmla="*/ 27 w 37"/>
                <a:gd name="T5" fmla="*/ 0 h 37"/>
                <a:gd name="T6" fmla="*/ 0 w 37"/>
                <a:gd name="T7" fmla="*/ 27 h 37"/>
                <a:gd name="T8" fmla="*/ 0 60000 65536"/>
                <a:gd name="T9" fmla="*/ 0 60000 65536"/>
                <a:gd name="T10" fmla="*/ 0 60000 65536"/>
                <a:gd name="T11" fmla="*/ 0 60000 65536"/>
                <a:gd name="T12" fmla="*/ 0 w 37"/>
                <a:gd name="T13" fmla="*/ 0 h 37"/>
                <a:gd name="T14" fmla="*/ 37 w 37"/>
                <a:gd name="T15" fmla="*/ 37 h 37"/>
              </a:gdLst>
              <a:ahLst/>
              <a:cxnLst>
                <a:cxn ang="T8">
                  <a:pos x="T0" y="T1"/>
                </a:cxn>
                <a:cxn ang="T9">
                  <a:pos x="T2" y="T3"/>
                </a:cxn>
                <a:cxn ang="T10">
                  <a:pos x="T4" y="T5"/>
                </a:cxn>
                <a:cxn ang="T11">
                  <a:pos x="T6" y="T7"/>
                </a:cxn>
              </a:cxnLst>
              <a:rect l="T12" t="T13" r="T14" b="T15"/>
              <a:pathLst>
                <a:path w="37" h="37">
                  <a:moveTo>
                    <a:pt x="0" y="27"/>
                  </a:moveTo>
                  <a:lnTo>
                    <a:pt x="37" y="37"/>
                  </a:lnTo>
                  <a:lnTo>
                    <a:pt x="27" y="0"/>
                  </a:lnTo>
                  <a:lnTo>
                    <a:pt x="0" y="27"/>
                  </a:lnTo>
                  <a:close/>
                </a:path>
              </a:pathLst>
            </a:custGeom>
            <a:solidFill>
              <a:srgbClr val="000000"/>
            </a:solidFill>
            <a:ln w="1588">
              <a:solidFill>
                <a:srgbClr val="000000"/>
              </a:solidFill>
              <a:round/>
              <a:headEnd/>
              <a:tailEnd/>
            </a:ln>
          </p:spPr>
          <p:txBody>
            <a:bodyPr/>
            <a:lstStyle/>
            <a:p>
              <a:endParaRPr lang="en-US"/>
            </a:p>
          </p:txBody>
        </p:sp>
        <p:sp>
          <p:nvSpPr>
            <p:cNvPr id="51278" name="Freeform 308"/>
            <p:cNvSpPr>
              <a:spLocks/>
            </p:cNvSpPr>
            <p:nvPr/>
          </p:nvSpPr>
          <p:spPr bwMode="auto">
            <a:xfrm>
              <a:off x="2824" y="3453"/>
              <a:ext cx="761" cy="725"/>
            </a:xfrm>
            <a:custGeom>
              <a:avLst/>
              <a:gdLst>
                <a:gd name="T0" fmla="*/ 127 w 761"/>
                <a:gd name="T1" fmla="*/ 193 h 725"/>
                <a:gd name="T2" fmla="*/ 177 w 761"/>
                <a:gd name="T3" fmla="*/ 145 h 725"/>
                <a:gd name="T4" fmla="*/ 213 w 761"/>
                <a:gd name="T5" fmla="*/ 115 h 725"/>
                <a:gd name="T6" fmla="*/ 254 w 761"/>
                <a:gd name="T7" fmla="*/ 88 h 725"/>
                <a:gd name="T8" fmla="*/ 296 w 761"/>
                <a:gd name="T9" fmla="*/ 63 h 725"/>
                <a:gd name="T10" fmla="*/ 336 w 761"/>
                <a:gd name="T11" fmla="*/ 42 h 725"/>
                <a:gd name="T12" fmla="*/ 377 w 761"/>
                <a:gd name="T13" fmla="*/ 27 h 725"/>
                <a:gd name="T14" fmla="*/ 413 w 761"/>
                <a:gd name="T15" fmla="*/ 15 h 725"/>
                <a:gd name="T16" fmla="*/ 454 w 761"/>
                <a:gd name="T17" fmla="*/ 6 h 725"/>
                <a:gd name="T18" fmla="*/ 496 w 761"/>
                <a:gd name="T19" fmla="*/ 2 h 725"/>
                <a:gd name="T20" fmla="*/ 577 w 761"/>
                <a:gd name="T21" fmla="*/ 2 h 725"/>
                <a:gd name="T22" fmla="*/ 615 w 761"/>
                <a:gd name="T23" fmla="*/ 8 h 725"/>
                <a:gd name="T24" fmla="*/ 649 w 761"/>
                <a:gd name="T25" fmla="*/ 19 h 725"/>
                <a:gd name="T26" fmla="*/ 678 w 761"/>
                <a:gd name="T27" fmla="*/ 34 h 725"/>
                <a:gd name="T28" fmla="*/ 707 w 761"/>
                <a:gd name="T29" fmla="*/ 61 h 725"/>
                <a:gd name="T30" fmla="*/ 725 w 761"/>
                <a:gd name="T31" fmla="*/ 90 h 725"/>
                <a:gd name="T32" fmla="*/ 738 w 761"/>
                <a:gd name="T33" fmla="*/ 126 h 725"/>
                <a:gd name="T34" fmla="*/ 749 w 761"/>
                <a:gd name="T35" fmla="*/ 167 h 725"/>
                <a:gd name="T36" fmla="*/ 757 w 761"/>
                <a:gd name="T37" fmla="*/ 209 h 725"/>
                <a:gd name="T38" fmla="*/ 761 w 761"/>
                <a:gd name="T39" fmla="*/ 251 h 725"/>
                <a:gd name="T40" fmla="*/ 757 w 761"/>
                <a:gd name="T41" fmla="*/ 347 h 725"/>
                <a:gd name="T42" fmla="*/ 749 w 761"/>
                <a:gd name="T43" fmla="*/ 382 h 725"/>
                <a:gd name="T44" fmla="*/ 740 w 761"/>
                <a:gd name="T45" fmla="*/ 414 h 725"/>
                <a:gd name="T46" fmla="*/ 726 w 761"/>
                <a:gd name="T47" fmla="*/ 449 h 725"/>
                <a:gd name="T48" fmla="*/ 711 w 761"/>
                <a:gd name="T49" fmla="*/ 481 h 725"/>
                <a:gd name="T50" fmla="*/ 692 w 761"/>
                <a:gd name="T51" fmla="*/ 512 h 725"/>
                <a:gd name="T52" fmla="*/ 669 w 761"/>
                <a:gd name="T53" fmla="*/ 541 h 725"/>
                <a:gd name="T54" fmla="*/ 644 w 761"/>
                <a:gd name="T55" fmla="*/ 570 h 725"/>
                <a:gd name="T56" fmla="*/ 615 w 761"/>
                <a:gd name="T57" fmla="*/ 594 h 725"/>
                <a:gd name="T58" fmla="*/ 579 w 761"/>
                <a:gd name="T59" fmla="*/ 619 h 725"/>
                <a:gd name="T60" fmla="*/ 538 w 761"/>
                <a:gd name="T61" fmla="*/ 642 h 725"/>
                <a:gd name="T62" fmla="*/ 494 w 761"/>
                <a:gd name="T63" fmla="*/ 667 h 725"/>
                <a:gd name="T64" fmla="*/ 448 w 761"/>
                <a:gd name="T65" fmla="*/ 689 h 725"/>
                <a:gd name="T66" fmla="*/ 402 w 761"/>
                <a:gd name="T67" fmla="*/ 706 h 725"/>
                <a:gd name="T68" fmla="*/ 356 w 761"/>
                <a:gd name="T69" fmla="*/ 717 h 725"/>
                <a:gd name="T70" fmla="*/ 311 w 761"/>
                <a:gd name="T71" fmla="*/ 723 h 725"/>
                <a:gd name="T72" fmla="*/ 262 w 761"/>
                <a:gd name="T73" fmla="*/ 721 h 725"/>
                <a:gd name="T74" fmla="*/ 221 w 761"/>
                <a:gd name="T75" fmla="*/ 711 h 725"/>
                <a:gd name="T76" fmla="*/ 179 w 761"/>
                <a:gd name="T77" fmla="*/ 694 h 725"/>
                <a:gd name="T78" fmla="*/ 138 w 761"/>
                <a:gd name="T79" fmla="*/ 673 h 725"/>
                <a:gd name="T80" fmla="*/ 100 w 761"/>
                <a:gd name="T81" fmla="*/ 648 h 725"/>
                <a:gd name="T82" fmla="*/ 37 w 761"/>
                <a:gd name="T83" fmla="*/ 589 h 725"/>
                <a:gd name="T84" fmla="*/ 16 w 761"/>
                <a:gd name="T85" fmla="*/ 558 h 725"/>
                <a:gd name="T86" fmla="*/ 4 w 761"/>
                <a:gd name="T87" fmla="*/ 526 h 725"/>
                <a:gd name="T88" fmla="*/ 0 w 761"/>
                <a:gd name="T89" fmla="*/ 470 h 725"/>
                <a:gd name="T90" fmla="*/ 8 w 761"/>
                <a:gd name="T91" fmla="*/ 428 h 725"/>
                <a:gd name="T92" fmla="*/ 20 w 761"/>
                <a:gd name="T93" fmla="*/ 385 h 725"/>
                <a:gd name="T94" fmla="*/ 35 w 761"/>
                <a:gd name="T95" fmla="*/ 341 h 725"/>
                <a:gd name="T96" fmla="*/ 54 w 761"/>
                <a:gd name="T97" fmla="*/ 299 h 725"/>
                <a:gd name="T98" fmla="*/ 75 w 761"/>
                <a:gd name="T99" fmla="*/ 261 h 725"/>
                <a:gd name="T100" fmla="*/ 100 w 761"/>
                <a:gd name="T101" fmla="*/ 226 h 7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61"/>
                <a:gd name="T154" fmla="*/ 0 h 725"/>
                <a:gd name="T155" fmla="*/ 761 w 761"/>
                <a:gd name="T156" fmla="*/ 725 h 7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61" h="725">
                  <a:moveTo>
                    <a:pt x="100" y="226"/>
                  </a:moveTo>
                  <a:lnTo>
                    <a:pt x="106" y="217"/>
                  </a:lnTo>
                  <a:lnTo>
                    <a:pt x="112" y="209"/>
                  </a:lnTo>
                  <a:lnTo>
                    <a:pt x="127" y="193"/>
                  </a:lnTo>
                  <a:lnTo>
                    <a:pt x="135" y="184"/>
                  </a:lnTo>
                  <a:lnTo>
                    <a:pt x="158" y="161"/>
                  </a:lnTo>
                  <a:lnTo>
                    <a:pt x="167" y="153"/>
                  </a:lnTo>
                  <a:lnTo>
                    <a:pt x="177" y="145"/>
                  </a:lnTo>
                  <a:lnTo>
                    <a:pt x="186" y="138"/>
                  </a:lnTo>
                  <a:lnTo>
                    <a:pt x="194" y="130"/>
                  </a:lnTo>
                  <a:lnTo>
                    <a:pt x="204" y="123"/>
                  </a:lnTo>
                  <a:lnTo>
                    <a:pt x="213" y="115"/>
                  </a:lnTo>
                  <a:lnTo>
                    <a:pt x="225" y="109"/>
                  </a:lnTo>
                  <a:lnTo>
                    <a:pt x="234" y="102"/>
                  </a:lnTo>
                  <a:lnTo>
                    <a:pt x="244" y="94"/>
                  </a:lnTo>
                  <a:lnTo>
                    <a:pt x="254" y="88"/>
                  </a:lnTo>
                  <a:lnTo>
                    <a:pt x="265" y="82"/>
                  </a:lnTo>
                  <a:lnTo>
                    <a:pt x="275" y="75"/>
                  </a:lnTo>
                  <a:lnTo>
                    <a:pt x="284" y="69"/>
                  </a:lnTo>
                  <a:lnTo>
                    <a:pt x="296" y="63"/>
                  </a:lnTo>
                  <a:lnTo>
                    <a:pt x="306" y="58"/>
                  </a:lnTo>
                  <a:lnTo>
                    <a:pt x="315" y="54"/>
                  </a:lnTo>
                  <a:lnTo>
                    <a:pt x="327" y="48"/>
                  </a:lnTo>
                  <a:lnTo>
                    <a:pt x="336" y="42"/>
                  </a:lnTo>
                  <a:lnTo>
                    <a:pt x="346" y="38"/>
                  </a:lnTo>
                  <a:lnTo>
                    <a:pt x="358" y="34"/>
                  </a:lnTo>
                  <a:lnTo>
                    <a:pt x="367" y="30"/>
                  </a:lnTo>
                  <a:lnTo>
                    <a:pt x="377" y="27"/>
                  </a:lnTo>
                  <a:lnTo>
                    <a:pt x="387" y="23"/>
                  </a:lnTo>
                  <a:lnTo>
                    <a:pt x="396" y="21"/>
                  </a:lnTo>
                  <a:lnTo>
                    <a:pt x="404" y="17"/>
                  </a:lnTo>
                  <a:lnTo>
                    <a:pt x="413" y="15"/>
                  </a:lnTo>
                  <a:lnTo>
                    <a:pt x="423" y="11"/>
                  </a:lnTo>
                  <a:lnTo>
                    <a:pt x="435" y="10"/>
                  </a:lnTo>
                  <a:lnTo>
                    <a:pt x="444" y="8"/>
                  </a:lnTo>
                  <a:lnTo>
                    <a:pt x="454" y="6"/>
                  </a:lnTo>
                  <a:lnTo>
                    <a:pt x="463" y="6"/>
                  </a:lnTo>
                  <a:lnTo>
                    <a:pt x="475" y="4"/>
                  </a:lnTo>
                  <a:lnTo>
                    <a:pt x="484" y="2"/>
                  </a:lnTo>
                  <a:lnTo>
                    <a:pt x="496" y="2"/>
                  </a:lnTo>
                  <a:lnTo>
                    <a:pt x="505" y="0"/>
                  </a:lnTo>
                  <a:lnTo>
                    <a:pt x="557" y="0"/>
                  </a:lnTo>
                  <a:lnTo>
                    <a:pt x="567" y="2"/>
                  </a:lnTo>
                  <a:lnTo>
                    <a:pt x="577" y="2"/>
                  </a:lnTo>
                  <a:lnTo>
                    <a:pt x="586" y="4"/>
                  </a:lnTo>
                  <a:lnTo>
                    <a:pt x="596" y="4"/>
                  </a:lnTo>
                  <a:lnTo>
                    <a:pt x="605" y="6"/>
                  </a:lnTo>
                  <a:lnTo>
                    <a:pt x="615" y="8"/>
                  </a:lnTo>
                  <a:lnTo>
                    <a:pt x="625" y="10"/>
                  </a:lnTo>
                  <a:lnTo>
                    <a:pt x="632" y="13"/>
                  </a:lnTo>
                  <a:lnTo>
                    <a:pt x="642" y="15"/>
                  </a:lnTo>
                  <a:lnTo>
                    <a:pt x="649" y="19"/>
                  </a:lnTo>
                  <a:lnTo>
                    <a:pt x="657" y="23"/>
                  </a:lnTo>
                  <a:lnTo>
                    <a:pt x="665" y="25"/>
                  </a:lnTo>
                  <a:lnTo>
                    <a:pt x="673" y="29"/>
                  </a:lnTo>
                  <a:lnTo>
                    <a:pt x="678" y="34"/>
                  </a:lnTo>
                  <a:lnTo>
                    <a:pt x="684" y="38"/>
                  </a:lnTo>
                  <a:lnTo>
                    <a:pt x="692" y="44"/>
                  </a:lnTo>
                  <a:lnTo>
                    <a:pt x="701" y="54"/>
                  </a:lnTo>
                  <a:lnTo>
                    <a:pt x="707" y="61"/>
                  </a:lnTo>
                  <a:lnTo>
                    <a:pt x="711" y="67"/>
                  </a:lnTo>
                  <a:lnTo>
                    <a:pt x="717" y="75"/>
                  </a:lnTo>
                  <a:lnTo>
                    <a:pt x="721" y="82"/>
                  </a:lnTo>
                  <a:lnTo>
                    <a:pt x="725" y="90"/>
                  </a:lnTo>
                  <a:lnTo>
                    <a:pt x="728" y="100"/>
                  </a:lnTo>
                  <a:lnTo>
                    <a:pt x="732" y="107"/>
                  </a:lnTo>
                  <a:lnTo>
                    <a:pt x="736" y="117"/>
                  </a:lnTo>
                  <a:lnTo>
                    <a:pt x="738" y="126"/>
                  </a:lnTo>
                  <a:lnTo>
                    <a:pt x="742" y="136"/>
                  </a:lnTo>
                  <a:lnTo>
                    <a:pt x="744" y="145"/>
                  </a:lnTo>
                  <a:lnTo>
                    <a:pt x="747" y="155"/>
                  </a:lnTo>
                  <a:lnTo>
                    <a:pt x="749" y="167"/>
                  </a:lnTo>
                  <a:lnTo>
                    <a:pt x="751" y="176"/>
                  </a:lnTo>
                  <a:lnTo>
                    <a:pt x="753" y="188"/>
                  </a:lnTo>
                  <a:lnTo>
                    <a:pt x="755" y="197"/>
                  </a:lnTo>
                  <a:lnTo>
                    <a:pt x="757" y="209"/>
                  </a:lnTo>
                  <a:lnTo>
                    <a:pt x="757" y="219"/>
                  </a:lnTo>
                  <a:lnTo>
                    <a:pt x="759" y="230"/>
                  </a:lnTo>
                  <a:lnTo>
                    <a:pt x="759" y="240"/>
                  </a:lnTo>
                  <a:lnTo>
                    <a:pt x="761" y="251"/>
                  </a:lnTo>
                  <a:lnTo>
                    <a:pt x="761" y="311"/>
                  </a:lnTo>
                  <a:lnTo>
                    <a:pt x="759" y="320"/>
                  </a:lnTo>
                  <a:lnTo>
                    <a:pt x="759" y="339"/>
                  </a:lnTo>
                  <a:lnTo>
                    <a:pt x="757" y="347"/>
                  </a:lnTo>
                  <a:lnTo>
                    <a:pt x="755" y="355"/>
                  </a:lnTo>
                  <a:lnTo>
                    <a:pt x="753" y="364"/>
                  </a:lnTo>
                  <a:lnTo>
                    <a:pt x="751" y="372"/>
                  </a:lnTo>
                  <a:lnTo>
                    <a:pt x="749" y="382"/>
                  </a:lnTo>
                  <a:lnTo>
                    <a:pt x="747" y="389"/>
                  </a:lnTo>
                  <a:lnTo>
                    <a:pt x="746" y="399"/>
                  </a:lnTo>
                  <a:lnTo>
                    <a:pt x="744" y="406"/>
                  </a:lnTo>
                  <a:lnTo>
                    <a:pt x="740" y="414"/>
                  </a:lnTo>
                  <a:lnTo>
                    <a:pt x="738" y="424"/>
                  </a:lnTo>
                  <a:lnTo>
                    <a:pt x="734" y="432"/>
                  </a:lnTo>
                  <a:lnTo>
                    <a:pt x="730" y="441"/>
                  </a:lnTo>
                  <a:lnTo>
                    <a:pt x="726" y="449"/>
                  </a:lnTo>
                  <a:lnTo>
                    <a:pt x="723" y="456"/>
                  </a:lnTo>
                  <a:lnTo>
                    <a:pt x="719" y="464"/>
                  </a:lnTo>
                  <a:lnTo>
                    <a:pt x="715" y="474"/>
                  </a:lnTo>
                  <a:lnTo>
                    <a:pt x="711" y="481"/>
                  </a:lnTo>
                  <a:lnTo>
                    <a:pt x="707" y="489"/>
                  </a:lnTo>
                  <a:lnTo>
                    <a:pt x="701" y="497"/>
                  </a:lnTo>
                  <a:lnTo>
                    <a:pt x="697" y="504"/>
                  </a:lnTo>
                  <a:lnTo>
                    <a:pt x="692" y="512"/>
                  </a:lnTo>
                  <a:lnTo>
                    <a:pt x="686" y="520"/>
                  </a:lnTo>
                  <a:lnTo>
                    <a:pt x="680" y="528"/>
                  </a:lnTo>
                  <a:lnTo>
                    <a:pt x="675" y="535"/>
                  </a:lnTo>
                  <a:lnTo>
                    <a:pt x="669" y="541"/>
                  </a:lnTo>
                  <a:lnTo>
                    <a:pt x="663" y="548"/>
                  </a:lnTo>
                  <a:lnTo>
                    <a:pt x="657" y="556"/>
                  </a:lnTo>
                  <a:lnTo>
                    <a:pt x="649" y="562"/>
                  </a:lnTo>
                  <a:lnTo>
                    <a:pt x="644" y="570"/>
                  </a:lnTo>
                  <a:lnTo>
                    <a:pt x="636" y="575"/>
                  </a:lnTo>
                  <a:lnTo>
                    <a:pt x="629" y="581"/>
                  </a:lnTo>
                  <a:lnTo>
                    <a:pt x="623" y="589"/>
                  </a:lnTo>
                  <a:lnTo>
                    <a:pt x="615" y="594"/>
                  </a:lnTo>
                  <a:lnTo>
                    <a:pt x="605" y="600"/>
                  </a:lnTo>
                  <a:lnTo>
                    <a:pt x="598" y="606"/>
                  </a:lnTo>
                  <a:lnTo>
                    <a:pt x="588" y="612"/>
                  </a:lnTo>
                  <a:lnTo>
                    <a:pt x="579" y="619"/>
                  </a:lnTo>
                  <a:lnTo>
                    <a:pt x="569" y="625"/>
                  </a:lnTo>
                  <a:lnTo>
                    <a:pt x="559" y="631"/>
                  </a:lnTo>
                  <a:lnTo>
                    <a:pt x="550" y="637"/>
                  </a:lnTo>
                  <a:lnTo>
                    <a:pt x="538" y="642"/>
                  </a:lnTo>
                  <a:lnTo>
                    <a:pt x="529" y="650"/>
                  </a:lnTo>
                  <a:lnTo>
                    <a:pt x="517" y="656"/>
                  </a:lnTo>
                  <a:lnTo>
                    <a:pt x="505" y="661"/>
                  </a:lnTo>
                  <a:lnTo>
                    <a:pt x="494" y="667"/>
                  </a:lnTo>
                  <a:lnTo>
                    <a:pt x="484" y="673"/>
                  </a:lnTo>
                  <a:lnTo>
                    <a:pt x="473" y="677"/>
                  </a:lnTo>
                  <a:lnTo>
                    <a:pt x="459" y="683"/>
                  </a:lnTo>
                  <a:lnTo>
                    <a:pt x="448" y="689"/>
                  </a:lnTo>
                  <a:lnTo>
                    <a:pt x="436" y="692"/>
                  </a:lnTo>
                  <a:lnTo>
                    <a:pt x="425" y="696"/>
                  </a:lnTo>
                  <a:lnTo>
                    <a:pt x="413" y="702"/>
                  </a:lnTo>
                  <a:lnTo>
                    <a:pt x="402" y="706"/>
                  </a:lnTo>
                  <a:lnTo>
                    <a:pt x="390" y="709"/>
                  </a:lnTo>
                  <a:lnTo>
                    <a:pt x="378" y="711"/>
                  </a:lnTo>
                  <a:lnTo>
                    <a:pt x="367" y="715"/>
                  </a:lnTo>
                  <a:lnTo>
                    <a:pt x="356" y="717"/>
                  </a:lnTo>
                  <a:lnTo>
                    <a:pt x="344" y="719"/>
                  </a:lnTo>
                  <a:lnTo>
                    <a:pt x="332" y="721"/>
                  </a:lnTo>
                  <a:lnTo>
                    <a:pt x="323" y="723"/>
                  </a:lnTo>
                  <a:lnTo>
                    <a:pt x="311" y="723"/>
                  </a:lnTo>
                  <a:lnTo>
                    <a:pt x="302" y="725"/>
                  </a:lnTo>
                  <a:lnTo>
                    <a:pt x="282" y="725"/>
                  </a:lnTo>
                  <a:lnTo>
                    <a:pt x="271" y="723"/>
                  </a:lnTo>
                  <a:lnTo>
                    <a:pt x="262" y="721"/>
                  </a:lnTo>
                  <a:lnTo>
                    <a:pt x="252" y="719"/>
                  </a:lnTo>
                  <a:lnTo>
                    <a:pt x="242" y="717"/>
                  </a:lnTo>
                  <a:lnTo>
                    <a:pt x="231" y="715"/>
                  </a:lnTo>
                  <a:lnTo>
                    <a:pt x="221" y="711"/>
                  </a:lnTo>
                  <a:lnTo>
                    <a:pt x="212" y="708"/>
                  </a:lnTo>
                  <a:lnTo>
                    <a:pt x="200" y="704"/>
                  </a:lnTo>
                  <a:lnTo>
                    <a:pt x="190" y="700"/>
                  </a:lnTo>
                  <a:lnTo>
                    <a:pt x="179" y="694"/>
                  </a:lnTo>
                  <a:lnTo>
                    <a:pt x="169" y="690"/>
                  </a:lnTo>
                  <a:lnTo>
                    <a:pt x="158" y="685"/>
                  </a:lnTo>
                  <a:lnTo>
                    <a:pt x="148" y="679"/>
                  </a:lnTo>
                  <a:lnTo>
                    <a:pt x="138" y="673"/>
                  </a:lnTo>
                  <a:lnTo>
                    <a:pt x="129" y="667"/>
                  </a:lnTo>
                  <a:lnTo>
                    <a:pt x="119" y="661"/>
                  </a:lnTo>
                  <a:lnTo>
                    <a:pt x="110" y="654"/>
                  </a:lnTo>
                  <a:lnTo>
                    <a:pt x="100" y="648"/>
                  </a:lnTo>
                  <a:lnTo>
                    <a:pt x="90" y="641"/>
                  </a:lnTo>
                  <a:lnTo>
                    <a:pt x="81" y="635"/>
                  </a:lnTo>
                  <a:lnTo>
                    <a:pt x="42" y="596"/>
                  </a:lnTo>
                  <a:lnTo>
                    <a:pt x="37" y="589"/>
                  </a:lnTo>
                  <a:lnTo>
                    <a:pt x="31" y="581"/>
                  </a:lnTo>
                  <a:lnTo>
                    <a:pt x="25" y="574"/>
                  </a:lnTo>
                  <a:lnTo>
                    <a:pt x="20" y="566"/>
                  </a:lnTo>
                  <a:lnTo>
                    <a:pt x="16" y="558"/>
                  </a:lnTo>
                  <a:lnTo>
                    <a:pt x="12" y="550"/>
                  </a:lnTo>
                  <a:lnTo>
                    <a:pt x="10" y="543"/>
                  </a:lnTo>
                  <a:lnTo>
                    <a:pt x="6" y="533"/>
                  </a:lnTo>
                  <a:lnTo>
                    <a:pt x="4" y="526"/>
                  </a:lnTo>
                  <a:lnTo>
                    <a:pt x="2" y="516"/>
                  </a:lnTo>
                  <a:lnTo>
                    <a:pt x="2" y="508"/>
                  </a:lnTo>
                  <a:lnTo>
                    <a:pt x="0" y="499"/>
                  </a:lnTo>
                  <a:lnTo>
                    <a:pt x="0" y="470"/>
                  </a:lnTo>
                  <a:lnTo>
                    <a:pt x="2" y="460"/>
                  </a:lnTo>
                  <a:lnTo>
                    <a:pt x="4" y="449"/>
                  </a:lnTo>
                  <a:lnTo>
                    <a:pt x="6" y="439"/>
                  </a:lnTo>
                  <a:lnTo>
                    <a:pt x="8" y="428"/>
                  </a:lnTo>
                  <a:lnTo>
                    <a:pt x="10" y="418"/>
                  </a:lnTo>
                  <a:lnTo>
                    <a:pt x="12" y="406"/>
                  </a:lnTo>
                  <a:lnTo>
                    <a:pt x="16" y="395"/>
                  </a:lnTo>
                  <a:lnTo>
                    <a:pt x="20" y="385"/>
                  </a:lnTo>
                  <a:lnTo>
                    <a:pt x="21" y="374"/>
                  </a:lnTo>
                  <a:lnTo>
                    <a:pt x="25" y="362"/>
                  </a:lnTo>
                  <a:lnTo>
                    <a:pt x="29" y="353"/>
                  </a:lnTo>
                  <a:lnTo>
                    <a:pt x="35" y="341"/>
                  </a:lnTo>
                  <a:lnTo>
                    <a:pt x="39" y="332"/>
                  </a:lnTo>
                  <a:lnTo>
                    <a:pt x="44" y="320"/>
                  </a:lnTo>
                  <a:lnTo>
                    <a:pt x="48" y="311"/>
                  </a:lnTo>
                  <a:lnTo>
                    <a:pt x="54" y="299"/>
                  </a:lnTo>
                  <a:lnTo>
                    <a:pt x="60" y="289"/>
                  </a:lnTo>
                  <a:lnTo>
                    <a:pt x="64" y="280"/>
                  </a:lnTo>
                  <a:lnTo>
                    <a:pt x="69" y="270"/>
                  </a:lnTo>
                  <a:lnTo>
                    <a:pt x="75" y="261"/>
                  </a:lnTo>
                  <a:lnTo>
                    <a:pt x="81" y="251"/>
                  </a:lnTo>
                  <a:lnTo>
                    <a:pt x="87" y="241"/>
                  </a:lnTo>
                  <a:lnTo>
                    <a:pt x="92" y="234"/>
                  </a:lnTo>
                  <a:lnTo>
                    <a:pt x="100" y="226"/>
                  </a:lnTo>
                  <a:close/>
                </a:path>
              </a:pathLst>
            </a:custGeom>
            <a:solidFill>
              <a:srgbClr val="FFFFFF"/>
            </a:solidFill>
            <a:ln w="1588">
              <a:solidFill>
                <a:srgbClr val="000000"/>
              </a:solidFill>
              <a:round/>
              <a:headEnd/>
              <a:tailEnd/>
            </a:ln>
          </p:spPr>
          <p:txBody>
            <a:bodyPr/>
            <a:lstStyle/>
            <a:p>
              <a:endParaRPr lang="en-US"/>
            </a:p>
          </p:txBody>
        </p:sp>
        <p:sp>
          <p:nvSpPr>
            <p:cNvPr id="51279" name="Rectangle 309"/>
            <p:cNvSpPr>
              <a:spLocks noChangeArrowheads="1"/>
            </p:cNvSpPr>
            <p:nvPr/>
          </p:nvSpPr>
          <p:spPr bwMode="auto">
            <a:xfrm>
              <a:off x="3038" y="3485"/>
              <a:ext cx="6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80" name="Rectangle 310"/>
            <p:cNvSpPr>
              <a:spLocks noChangeArrowheads="1"/>
            </p:cNvSpPr>
            <p:nvPr/>
          </p:nvSpPr>
          <p:spPr bwMode="auto">
            <a:xfrm>
              <a:off x="3038" y="3493"/>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endParaRPr lang="en-US" sz="2400">
                <a:latin typeface="Times New Roman" pitchFamily="18" charset="0"/>
              </a:endParaRPr>
            </a:p>
          </p:txBody>
        </p:sp>
        <p:sp>
          <p:nvSpPr>
            <p:cNvPr id="51281" name="Oval 311"/>
            <p:cNvSpPr>
              <a:spLocks noChangeArrowheads="1"/>
            </p:cNvSpPr>
            <p:nvPr/>
          </p:nvSpPr>
          <p:spPr bwMode="auto">
            <a:xfrm>
              <a:off x="3193" y="3720"/>
              <a:ext cx="34" cy="35"/>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2" name="Oval 312"/>
            <p:cNvSpPr>
              <a:spLocks noChangeArrowheads="1"/>
            </p:cNvSpPr>
            <p:nvPr/>
          </p:nvSpPr>
          <p:spPr bwMode="auto">
            <a:xfrm>
              <a:off x="3334" y="3837"/>
              <a:ext cx="49" cy="49"/>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3" name="Oval 313"/>
            <p:cNvSpPr>
              <a:spLocks noChangeArrowheads="1"/>
            </p:cNvSpPr>
            <p:nvPr/>
          </p:nvSpPr>
          <p:spPr bwMode="auto">
            <a:xfrm>
              <a:off x="2967" y="3833"/>
              <a:ext cx="33" cy="35"/>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4" name="Oval 314"/>
            <p:cNvSpPr>
              <a:spLocks noChangeArrowheads="1"/>
            </p:cNvSpPr>
            <p:nvPr/>
          </p:nvSpPr>
          <p:spPr bwMode="auto">
            <a:xfrm>
              <a:off x="3130" y="3871"/>
              <a:ext cx="26" cy="26"/>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5" name="Oval 315"/>
            <p:cNvSpPr>
              <a:spLocks noChangeArrowheads="1"/>
            </p:cNvSpPr>
            <p:nvPr/>
          </p:nvSpPr>
          <p:spPr bwMode="auto">
            <a:xfrm>
              <a:off x="3228" y="3971"/>
              <a:ext cx="55" cy="5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6" name="Oval 316"/>
            <p:cNvSpPr>
              <a:spLocks noChangeArrowheads="1"/>
            </p:cNvSpPr>
            <p:nvPr/>
          </p:nvSpPr>
          <p:spPr bwMode="auto">
            <a:xfrm>
              <a:off x="2988" y="3969"/>
              <a:ext cx="35" cy="33"/>
            </a:xfrm>
            <a:prstGeom prst="ellipse">
              <a:avLst/>
            </a:prstGeom>
            <a:solidFill>
              <a:srgbClr val="000000"/>
            </a:solidFill>
            <a:ln w="1588">
              <a:solidFill>
                <a:srgbClr val="000000"/>
              </a:solidFill>
              <a:round/>
              <a:headEnd/>
              <a:tailEnd/>
            </a:ln>
          </p:spPr>
          <p:txBody>
            <a:bodyPr/>
            <a:lstStyle/>
            <a:p>
              <a:endParaRPr lang="en-US">
                <a:latin typeface="Calibri" pitchFamily="34" charset="0"/>
              </a:endParaRPr>
            </a:p>
          </p:txBody>
        </p:sp>
        <p:sp>
          <p:nvSpPr>
            <p:cNvPr id="51287" name="Rectangle 317"/>
            <p:cNvSpPr>
              <a:spLocks noChangeArrowheads="1"/>
            </p:cNvSpPr>
            <p:nvPr/>
          </p:nvSpPr>
          <p:spPr bwMode="auto">
            <a:xfrm>
              <a:off x="702" y="3646"/>
              <a:ext cx="36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88" name="Rectangle 318"/>
            <p:cNvSpPr>
              <a:spLocks noChangeArrowheads="1"/>
            </p:cNvSpPr>
            <p:nvPr/>
          </p:nvSpPr>
          <p:spPr bwMode="auto">
            <a:xfrm>
              <a:off x="702" y="3655"/>
              <a:ext cx="36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Output </a:t>
              </a:r>
              <a:endParaRPr lang="fr-FR" sz="2400">
                <a:latin typeface="Times New Roman" pitchFamily="18" charset="0"/>
              </a:endParaRPr>
            </a:p>
          </p:txBody>
        </p:sp>
        <p:sp>
          <p:nvSpPr>
            <p:cNvPr id="51289" name="Rectangle 319"/>
            <p:cNvSpPr>
              <a:spLocks noChangeArrowheads="1"/>
            </p:cNvSpPr>
            <p:nvPr/>
          </p:nvSpPr>
          <p:spPr bwMode="auto">
            <a:xfrm>
              <a:off x="1065" y="3646"/>
              <a:ext cx="11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90" name="Rectangle 320"/>
            <p:cNvSpPr>
              <a:spLocks noChangeArrowheads="1"/>
            </p:cNvSpPr>
            <p:nvPr/>
          </p:nvSpPr>
          <p:spPr bwMode="auto">
            <a:xfrm>
              <a:off x="1065" y="3655"/>
              <a:ext cx="9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00"/>
                  </a:solidFill>
                </a:rPr>
                <a:t>K </a:t>
              </a:r>
            </a:p>
          </p:txBody>
        </p:sp>
        <p:sp>
          <p:nvSpPr>
            <p:cNvPr id="51291" name="Rectangle 321"/>
            <p:cNvSpPr>
              <a:spLocks noChangeArrowheads="1"/>
            </p:cNvSpPr>
            <p:nvPr/>
          </p:nvSpPr>
          <p:spPr bwMode="auto">
            <a:xfrm>
              <a:off x="1180" y="3646"/>
              <a:ext cx="14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92" name="Rectangle 322"/>
            <p:cNvSpPr>
              <a:spLocks noChangeArrowheads="1"/>
            </p:cNvSpPr>
            <p:nvPr/>
          </p:nvSpPr>
          <p:spPr bwMode="auto">
            <a:xfrm>
              <a:off x="1180" y="3655"/>
              <a:ext cx="12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FF0000"/>
                  </a:solidFill>
                </a:rPr>
                <a:t>K*</a:t>
              </a:r>
            </a:p>
          </p:txBody>
        </p:sp>
        <p:sp>
          <p:nvSpPr>
            <p:cNvPr id="51293" name="Rectangle 323"/>
            <p:cNvSpPr>
              <a:spLocks noChangeArrowheads="1"/>
            </p:cNvSpPr>
            <p:nvPr/>
          </p:nvSpPr>
          <p:spPr bwMode="auto">
            <a:xfrm>
              <a:off x="1328" y="3646"/>
              <a:ext cx="3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94" name="Rectangle 324"/>
            <p:cNvSpPr>
              <a:spLocks noChangeArrowheads="1"/>
            </p:cNvSpPr>
            <p:nvPr/>
          </p:nvSpPr>
          <p:spPr bwMode="auto">
            <a:xfrm>
              <a:off x="1328" y="3655"/>
              <a:ext cx="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0000"/>
                  </a:solidFill>
                  <a:latin typeface="Times New Roman" pitchFamily="18" charset="0"/>
                </a:rPr>
                <a:t> </a:t>
              </a:r>
              <a:endParaRPr lang="fr-FR" sz="2400">
                <a:latin typeface="Times New Roman" pitchFamily="18" charset="0"/>
              </a:endParaRPr>
            </a:p>
          </p:txBody>
        </p:sp>
        <p:sp>
          <p:nvSpPr>
            <p:cNvPr id="51295" name="Rectangle 325"/>
            <p:cNvSpPr>
              <a:spLocks noChangeArrowheads="1"/>
            </p:cNvSpPr>
            <p:nvPr/>
          </p:nvSpPr>
          <p:spPr bwMode="auto">
            <a:xfrm>
              <a:off x="1357" y="3646"/>
              <a:ext cx="13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96" name="Rectangle 326"/>
            <p:cNvSpPr>
              <a:spLocks noChangeArrowheads="1"/>
            </p:cNvSpPr>
            <p:nvPr/>
          </p:nvSpPr>
          <p:spPr bwMode="auto">
            <a:xfrm>
              <a:off x="1357" y="3655"/>
              <a:ext cx="13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500">
                  <a:solidFill>
                    <a:srgbClr val="008080"/>
                  </a:solidFill>
                  <a:latin typeface="Times New Roman" pitchFamily="18" charset="0"/>
                </a:rPr>
                <a:t>E*</a:t>
              </a:r>
              <a:endParaRPr lang="fr-FR" sz="2400">
                <a:latin typeface="Times New Roman" pitchFamily="18" charset="0"/>
              </a:endParaRPr>
            </a:p>
          </p:txBody>
        </p:sp>
        <p:sp>
          <p:nvSpPr>
            <p:cNvPr id="51297" name="Rectangle 327"/>
            <p:cNvSpPr>
              <a:spLocks noChangeArrowheads="1"/>
            </p:cNvSpPr>
            <p:nvPr/>
          </p:nvSpPr>
          <p:spPr bwMode="auto">
            <a:xfrm>
              <a:off x="702" y="3783"/>
              <a:ext cx="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alibri" pitchFamily="34" charset="0"/>
              </a:endParaRPr>
            </a:p>
          </p:txBody>
        </p:sp>
        <p:sp>
          <p:nvSpPr>
            <p:cNvPr id="51298" name="Rectangle 328"/>
            <p:cNvSpPr>
              <a:spLocks noChangeArrowheads="1"/>
            </p:cNvSpPr>
            <p:nvPr/>
          </p:nvSpPr>
          <p:spPr bwMode="auto">
            <a:xfrm>
              <a:off x="702" y="3791"/>
              <a:ext cx="2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a:solidFill>
                    <a:srgbClr val="000000"/>
                  </a:solidFill>
                  <a:latin typeface="Times New Roman" pitchFamily="18" charset="0"/>
                </a:rPr>
                <a:t> </a:t>
              </a:r>
              <a:endParaRPr lang="fr-FR" sz="2400">
                <a:latin typeface="Times New Roman" pitchFamily="18" charset="0"/>
              </a:endParaRPr>
            </a:p>
          </p:txBody>
        </p:sp>
      </p:grpSp>
      <p:grpSp>
        <p:nvGrpSpPr>
          <p:cNvPr id="51208" name="Group 329"/>
          <p:cNvGrpSpPr>
            <a:grpSpLocks/>
          </p:cNvGrpSpPr>
          <p:nvPr/>
        </p:nvGrpSpPr>
        <p:grpSpPr bwMode="auto">
          <a:xfrm>
            <a:off x="7440613" y="3498850"/>
            <a:ext cx="2940049" cy="692150"/>
            <a:chOff x="3727" y="2204"/>
            <a:chExt cx="1852" cy="436"/>
          </a:xfrm>
        </p:grpSpPr>
        <p:sp>
          <p:nvSpPr>
            <p:cNvPr id="51210" name="Rectangle 330"/>
            <p:cNvSpPr>
              <a:spLocks noChangeArrowheads="1"/>
            </p:cNvSpPr>
            <p:nvPr/>
          </p:nvSpPr>
          <p:spPr bwMode="auto">
            <a:xfrm>
              <a:off x="4291" y="2229"/>
              <a:ext cx="9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200" b="1">
                  <a:solidFill>
                    <a:srgbClr val="FF0000"/>
                  </a:solidFill>
                </a:rPr>
                <a:t>K</a:t>
              </a:r>
            </a:p>
          </p:txBody>
        </p:sp>
        <p:sp>
          <p:nvSpPr>
            <p:cNvPr id="51211" name="Rectangle 331"/>
            <p:cNvSpPr>
              <a:spLocks noChangeArrowheads="1"/>
            </p:cNvSpPr>
            <p:nvPr/>
          </p:nvSpPr>
          <p:spPr bwMode="auto">
            <a:xfrm>
              <a:off x="4426" y="2204"/>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1400" b="1">
                  <a:solidFill>
                    <a:srgbClr val="FF0000"/>
                  </a:solidFill>
                  <a:latin typeface="Times New Roman" pitchFamily="18" charset="0"/>
                </a:rPr>
                <a:t>*</a:t>
              </a:r>
            </a:p>
          </p:txBody>
        </p:sp>
        <p:sp>
          <p:nvSpPr>
            <p:cNvPr id="51212" name="Rectangle 332"/>
            <p:cNvSpPr>
              <a:spLocks noChangeArrowheads="1"/>
            </p:cNvSpPr>
            <p:nvPr/>
          </p:nvSpPr>
          <p:spPr bwMode="auto">
            <a:xfrm>
              <a:off x="4485" y="2229"/>
              <a:ext cx="20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200" b="1">
                  <a:solidFill>
                    <a:srgbClr val="FF00FF"/>
                  </a:solidFill>
                  <a:latin typeface="Times New Roman" pitchFamily="18" charset="0"/>
                </a:rPr>
                <a:t> </a:t>
              </a:r>
              <a:r>
                <a:rPr lang="fr-FR" sz="2200" b="1">
                  <a:solidFill>
                    <a:srgbClr val="FF0000"/>
                  </a:solidFill>
                </a:rPr>
                <a:t>K</a:t>
              </a:r>
              <a:r>
                <a:rPr lang="fr-FR" sz="2200" b="1">
                  <a:solidFill>
                    <a:srgbClr val="FF0000"/>
                  </a:solidFill>
                  <a:latin typeface="Times New Roman" pitchFamily="18" charset="0"/>
                </a:rPr>
                <a:t>:</a:t>
              </a:r>
            </a:p>
          </p:txBody>
        </p:sp>
        <p:sp>
          <p:nvSpPr>
            <p:cNvPr id="51213" name="Rectangle 333"/>
            <p:cNvSpPr>
              <a:spLocks noChangeArrowheads="1"/>
            </p:cNvSpPr>
            <p:nvPr/>
          </p:nvSpPr>
          <p:spPr bwMode="auto">
            <a:xfrm>
              <a:off x="3727" y="2427"/>
              <a:ext cx="185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fr-FR" sz="2200" b="1">
                  <a:solidFill>
                    <a:srgbClr val="FF0000"/>
                  </a:solidFill>
                  <a:latin typeface="Times New Roman" pitchFamily="18" charset="0"/>
                </a:rPr>
                <a:t>Time Reversal Operator</a:t>
              </a:r>
              <a:endParaRPr lang="fr-FR" sz="2400">
                <a:solidFill>
                  <a:srgbClr val="FF0000"/>
                </a:solidFill>
                <a:latin typeface="Times New Roman" pitchFamily="18" charset="0"/>
              </a:endParaRPr>
            </a:p>
          </p:txBody>
        </p:sp>
      </p:grpSp>
      <p:sp>
        <p:nvSpPr>
          <p:cNvPr id="51209" name="Rectangle 334"/>
          <p:cNvSpPr>
            <a:spLocks noChangeArrowheads="1"/>
          </p:cNvSpPr>
          <p:nvPr/>
        </p:nvSpPr>
        <p:spPr bwMode="auto">
          <a:xfrm>
            <a:off x="1676400" y="762000"/>
            <a:ext cx="8839200" cy="65088"/>
          </a:xfrm>
          <a:prstGeom prst="rect">
            <a:avLst/>
          </a:prstGeom>
          <a:gradFill rotWithShape="0">
            <a:gsLst>
              <a:gs pos="0">
                <a:schemeClr val="tx1"/>
              </a:gs>
              <a:gs pos="100000">
                <a:schemeClr val="folHlink"/>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latin typeface="Calibri" pitchFamily="34" charset="0"/>
            </a:endParaRPr>
          </a:p>
        </p:txBody>
      </p:sp>
    </p:spTree>
    <p:extLst>
      <p:ext uri="{BB962C8B-B14F-4D97-AF65-F5344CB8AC3E}">
        <p14:creationId xmlns:p14="http://schemas.microsoft.com/office/powerpoint/2010/main" val="372708092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ectangle 3" descr="Granit"/>
          <p:cNvSpPr>
            <a:spLocks noChangeArrowheads="1"/>
          </p:cNvSpPr>
          <p:nvPr/>
        </p:nvSpPr>
        <p:spPr bwMode="auto">
          <a:xfrm>
            <a:off x="2192537" y="2708920"/>
            <a:ext cx="2988609" cy="2524670"/>
          </a:xfrm>
          <a:prstGeom prst="rect">
            <a:avLst/>
          </a:prstGeom>
          <a:blipFill dpi="0" rotWithShape="0">
            <a:blip r:embed="rId4"/>
            <a:srcRect/>
            <a:tile tx="0" ty="0" sx="100000" sy="100000" flip="none" algn="tl"/>
          </a:blipFill>
          <a:ln w="9525">
            <a:solidFill>
              <a:srgbClr val="000000"/>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endParaRPr lang="en-US" altLang="fr-FR" dirty="0">
              <a:latin typeface="Gill Sans MT" panose="020B0502020104020203" pitchFamily="34" charset="0"/>
            </a:endParaRPr>
          </a:p>
        </p:txBody>
      </p:sp>
      <p:sp>
        <p:nvSpPr>
          <p:cNvPr id="54283" name="Text Box 24"/>
          <p:cNvSpPr txBox="1">
            <a:spLocks noChangeArrowheads="1"/>
          </p:cNvSpPr>
          <p:nvPr/>
        </p:nvSpPr>
        <p:spPr bwMode="auto">
          <a:xfrm>
            <a:off x="5306020" y="764705"/>
            <a:ext cx="3670300"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endParaRPr lang="en-US" altLang="fr-FR" dirty="0">
              <a:latin typeface="Gill Sans MT" panose="020B0502020104020203" pitchFamily="34" charset="0"/>
            </a:endParaRPr>
          </a:p>
          <a:p>
            <a:pPr>
              <a:spcBef>
                <a:spcPct val="50000"/>
              </a:spcBef>
            </a:pPr>
            <a:r>
              <a:rPr lang="en-US" altLang="fr-FR" dirty="0">
                <a:latin typeface="Gill Sans MT" panose="020B0502020104020203" pitchFamily="34" charset="0"/>
              </a:rPr>
              <a:t>Time-gated echoes and Fourier transform and frequency selection</a:t>
            </a:r>
          </a:p>
        </p:txBody>
      </p:sp>
      <p:sp>
        <p:nvSpPr>
          <p:cNvPr id="54274" name="Rectangle 2"/>
          <p:cNvSpPr>
            <a:spLocks noChangeArrowheads="1"/>
          </p:cNvSpPr>
          <p:nvPr/>
        </p:nvSpPr>
        <p:spPr bwMode="auto">
          <a:xfrm>
            <a:off x="4586288" y="2547938"/>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275" name="Rectangle 3"/>
          <p:cNvSpPr>
            <a:spLocks noChangeArrowheads="1"/>
          </p:cNvSpPr>
          <p:nvPr/>
        </p:nvSpPr>
        <p:spPr bwMode="auto">
          <a:xfrm>
            <a:off x="1543050" y="1348707"/>
            <a:ext cx="577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fr-FR">
                <a:solidFill>
                  <a:srgbClr val="000000"/>
                </a:solidFill>
                <a:latin typeface="Times New Roman" panose="02020603050405020304" pitchFamily="18" charset="0"/>
              </a:rPr>
              <a:t> </a:t>
            </a:r>
            <a:endParaRPr lang="en-US" altLang="fr-FR" sz="2400">
              <a:latin typeface="Gill Sans MT" panose="020B0502020104020203" pitchFamily="34" charset="0"/>
            </a:endParaRPr>
          </a:p>
        </p:txBody>
      </p:sp>
      <p:sp>
        <p:nvSpPr>
          <p:cNvPr id="54276" name="Rectangle 15"/>
          <p:cNvSpPr>
            <a:spLocks noChangeArrowheads="1"/>
          </p:cNvSpPr>
          <p:nvPr/>
        </p:nvSpPr>
        <p:spPr bwMode="auto">
          <a:xfrm>
            <a:off x="4230688" y="4106194"/>
            <a:ext cx="1300162"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277" name="Rectangle 16"/>
          <p:cNvSpPr>
            <a:spLocks noChangeArrowheads="1"/>
          </p:cNvSpPr>
          <p:nvPr/>
        </p:nvSpPr>
        <p:spPr bwMode="auto">
          <a:xfrm>
            <a:off x="1594645" y="2375853"/>
            <a:ext cx="4968875" cy="275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nvGrpSpPr>
          <p:cNvPr id="54278" name="Group 17"/>
          <p:cNvGrpSpPr>
            <a:grpSpLocks/>
          </p:cNvGrpSpPr>
          <p:nvPr/>
        </p:nvGrpSpPr>
        <p:grpSpPr bwMode="auto">
          <a:xfrm>
            <a:off x="7897814" y="2700610"/>
            <a:ext cx="2033587" cy="2185988"/>
            <a:chOff x="3354" y="1969"/>
            <a:chExt cx="1281" cy="1377"/>
          </a:xfrm>
        </p:grpSpPr>
        <p:sp>
          <p:nvSpPr>
            <p:cNvPr id="54395" name="AutoShape 18"/>
            <p:cNvSpPr>
              <a:spLocks/>
            </p:cNvSpPr>
            <p:nvPr/>
          </p:nvSpPr>
          <p:spPr bwMode="auto">
            <a:xfrm>
              <a:off x="3354" y="1974"/>
              <a:ext cx="110" cy="1372"/>
            </a:xfrm>
            <a:prstGeom prst="leftBracket">
              <a:avLst>
                <a:gd name="adj" fmla="val 103939"/>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96" name="AutoShape 19"/>
            <p:cNvSpPr>
              <a:spLocks/>
            </p:cNvSpPr>
            <p:nvPr/>
          </p:nvSpPr>
          <p:spPr bwMode="auto">
            <a:xfrm flipH="1">
              <a:off x="4525" y="1969"/>
              <a:ext cx="110" cy="1372"/>
            </a:xfrm>
            <a:prstGeom prst="leftBracket">
              <a:avLst>
                <a:gd name="adj" fmla="val 103939"/>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sp>
        <p:nvSpPr>
          <p:cNvPr id="54279" name="Line 20"/>
          <p:cNvSpPr>
            <a:spLocks noChangeShapeType="1"/>
          </p:cNvSpPr>
          <p:nvPr/>
        </p:nvSpPr>
        <p:spPr bwMode="auto">
          <a:xfrm>
            <a:off x="3352800" y="1864643"/>
            <a:ext cx="0" cy="5905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280" name="Text Box 21"/>
          <p:cNvSpPr txBox="1">
            <a:spLocks noChangeArrowheads="1"/>
          </p:cNvSpPr>
          <p:nvPr/>
        </p:nvSpPr>
        <p:spPr bwMode="auto">
          <a:xfrm>
            <a:off x="2546351" y="1567781"/>
            <a:ext cx="2460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r>
              <a:rPr lang="en-US" altLang="fr-FR">
                <a:latin typeface="Gill Sans MT" panose="020B0502020104020203" pitchFamily="34" charset="0"/>
              </a:rPr>
              <a:t>Receive signal</a:t>
            </a:r>
          </a:p>
        </p:txBody>
      </p:sp>
      <p:sp>
        <p:nvSpPr>
          <p:cNvPr id="54281" name="Line 22"/>
          <p:cNvSpPr>
            <a:spLocks noChangeShapeType="1"/>
          </p:cNvSpPr>
          <p:nvPr/>
        </p:nvSpPr>
        <p:spPr bwMode="auto">
          <a:xfrm>
            <a:off x="3340100" y="1353468"/>
            <a:ext cx="0" cy="241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282" name="Line 23"/>
          <p:cNvSpPr>
            <a:spLocks noChangeShapeType="1"/>
          </p:cNvSpPr>
          <p:nvPr/>
        </p:nvSpPr>
        <p:spPr bwMode="auto">
          <a:xfrm flipV="1">
            <a:off x="3340101" y="1340768"/>
            <a:ext cx="1895475" cy="127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284" name="Line 25"/>
          <p:cNvSpPr>
            <a:spLocks noChangeShapeType="1"/>
          </p:cNvSpPr>
          <p:nvPr/>
        </p:nvSpPr>
        <p:spPr bwMode="auto">
          <a:xfrm>
            <a:off x="8623300" y="1556792"/>
            <a:ext cx="5794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285" name="Line 26"/>
          <p:cNvSpPr>
            <a:spLocks noChangeShapeType="1"/>
          </p:cNvSpPr>
          <p:nvPr/>
        </p:nvSpPr>
        <p:spPr bwMode="auto">
          <a:xfrm flipH="1">
            <a:off x="9190038" y="1556793"/>
            <a:ext cx="12700" cy="53803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286" name="Rectangle 27"/>
          <p:cNvSpPr>
            <a:spLocks noChangeArrowheads="1"/>
          </p:cNvSpPr>
          <p:nvPr/>
        </p:nvSpPr>
        <p:spPr bwMode="auto">
          <a:xfrm>
            <a:off x="8112126" y="2599010"/>
            <a:ext cx="334963" cy="242093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287" name="Line 28"/>
          <p:cNvSpPr>
            <a:spLocks noChangeShapeType="1"/>
          </p:cNvSpPr>
          <p:nvPr/>
        </p:nvSpPr>
        <p:spPr bwMode="auto">
          <a:xfrm>
            <a:off x="7642225" y="2706961"/>
            <a:ext cx="0" cy="2151063"/>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54288" name="Text Box 29"/>
          <p:cNvSpPr txBox="1">
            <a:spLocks noChangeArrowheads="1"/>
          </p:cNvSpPr>
          <p:nvPr/>
        </p:nvSpPr>
        <p:spPr bwMode="auto">
          <a:xfrm>
            <a:off x="6003925" y="3534049"/>
            <a:ext cx="19446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fr-FR" sz="2000" dirty="0" err="1">
                <a:latin typeface="Gill Sans MT" panose="020B0502020104020203" pitchFamily="34" charset="0"/>
              </a:rPr>
              <a:t>Nb</a:t>
            </a:r>
            <a:r>
              <a:rPr lang="en-US" altLang="fr-FR" sz="2000" dirty="0">
                <a:latin typeface="Gill Sans MT" panose="020B0502020104020203" pitchFamily="34" charset="0"/>
              </a:rPr>
              <a:t> Elements</a:t>
            </a:r>
          </a:p>
        </p:txBody>
      </p:sp>
      <p:sp>
        <p:nvSpPr>
          <p:cNvPr id="54289" name="Line 30"/>
          <p:cNvSpPr>
            <a:spLocks noChangeShapeType="1"/>
          </p:cNvSpPr>
          <p:nvPr/>
        </p:nvSpPr>
        <p:spPr bwMode="auto">
          <a:xfrm>
            <a:off x="7924800" y="5059635"/>
            <a:ext cx="1936750"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mc:AlternateContent xmlns:mc="http://schemas.openxmlformats.org/markup-compatibility/2006" xmlns:a14="http://schemas.microsoft.com/office/drawing/2010/main">
        <mc:Choice Requires="a14">
          <p:sp>
            <p:nvSpPr>
              <p:cNvPr id="54290" name="Text Box 31"/>
              <p:cNvSpPr txBox="1">
                <a:spLocks noChangeArrowheads="1"/>
              </p:cNvSpPr>
              <p:nvPr/>
            </p:nvSpPr>
            <p:spPr bwMode="auto">
              <a:xfrm>
                <a:off x="7897813" y="5100911"/>
                <a:ext cx="2519362" cy="3968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r>
                  <a:rPr lang="en-US" altLang="fr-FR" sz="2000" dirty="0" err="1">
                    <a:latin typeface="Gill Sans MT" panose="020B0502020104020203" pitchFamily="34" charset="0"/>
                  </a:rPr>
                  <a:t>Nb</a:t>
                </a:r>
                <a:r>
                  <a:rPr lang="en-US" altLang="fr-FR" sz="2000" dirty="0">
                    <a:latin typeface="Gill Sans MT" panose="020B0502020104020203" pitchFamily="34" charset="0"/>
                  </a:rPr>
                  <a:t> Transmissions   </a:t>
                </a:r>
                <a14:m>
                  <m:oMath xmlns:m="http://schemas.openxmlformats.org/officeDocument/2006/math">
                    <m:sSub>
                      <m:sSubPr>
                        <m:ctrlPr>
                          <a:rPr lang="en-US" sz="2000" b="1" i="1">
                            <a:latin typeface="Cambria Math" panose="02040503050406030204" pitchFamily="18" charset="0"/>
                            <a:ea typeface="Cambria Math" panose="02040503050406030204" pitchFamily="18" charset="0"/>
                          </a:rPr>
                        </m:ctrlPr>
                      </m:sSubPr>
                      <m:e>
                        <m:acc>
                          <m:accPr>
                            <m:chr m:val="⃗"/>
                            <m:ctrlPr>
                              <a:rPr lang="en-US" sz="2000" b="1" i="1">
                                <a:latin typeface="Cambria Math" panose="02040503050406030204" pitchFamily="18" charset="0"/>
                                <a:ea typeface="Cambria Math" panose="02040503050406030204" pitchFamily="18" charset="0"/>
                              </a:rPr>
                            </m:ctrlPr>
                          </m:accPr>
                          <m:e>
                            <m:r>
                              <a:rPr lang="fr-FR" sz="2000" b="1" i="1">
                                <a:latin typeface="Cambria Math" panose="02040503050406030204" pitchFamily="18" charset="0"/>
                                <a:ea typeface="Cambria Math" panose="02040503050406030204" pitchFamily="18" charset="0"/>
                              </a:rPr>
                              <m:t>𝒓</m:t>
                            </m:r>
                          </m:e>
                        </m:acc>
                      </m:e>
                      <m:sub>
                        <m:r>
                          <a:rPr lang="en-US" sz="2000" b="1" i="1">
                            <a:latin typeface="Cambria Math" panose="02040503050406030204" pitchFamily="18" charset="0"/>
                            <a:ea typeface="Cambria Math" panose="02040503050406030204" pitchFamily="18" charset="0"/>
                          </a:rPr>
                          <m:t>𝒊𝒏</m:t>
                        </m:r>
                      </m:sub>
                    </m:sSub>
                  </m:oMath>
                </a14:m>
                <a:endParaRPr lang="en-US" altLang="fr-FR" sz="2000" dirty="0">
                  <a:latin typeface="Gill Sans MT" panose="020B0502020104020203" pitchFamily="34" charset="0"/>
                </a:endParaRPr>
              </a:p>
            </p:txBody>
          </p:sp>
        </mc:Choice>
        <mc:Fallback xmlns="">
          <p:sp>
            <p:nvSpPr>
              <p:cNvPr id="54290" name="Text Box 31"/>
              <p:cNvSpPr txBox="1">
                <a:spLocks noRot="1" noChangeAspect="1" noMove="1" noResize="1" noEditPoints="1" noAdjustHandles="1" noChangeArrowheads="1" noChangeShapeType="1" noTextEdit="1"/>
              </p:cNvSpPr>
              <p:nvPr/>
            </p:nvSpPr>
            <p:spPr bwMode="auto">
              <a:xfrm>
                <a:off x="7897813" y="5100911"/>
                <a:ext cx="2519362" cy="396875"/>
              </a:xfrm>
              <a:prstGeom prst="rect">
                <a:avLst/>
              </a:prstGeom>
              <a:blipFill>
                <a:blip r:embed="rId5"/>
                <a:stretch>
                  <a:fillRect l="-2663" t="-9231" b="-2769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54291" name="Text Box 32"/>
              <p:cNvSpPr txBox="1">
                <a:spLocks noChangeArrowheads="1"/>
              </p:cNvSpPr>
              <p:nvPr/>
            </p:nvSpPr>
            <p:spPr bwMode="auto">
              <a:xfrm>
                <a:off x="7187524" y="2060848"/>
                <a:ext cx="3300964"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r>
                  <a:rPr lang="en-US" altLang="fr-FR" dirty="0">
                    <a:latin typeface="Gill Sans MT" panose="020B0502020104020203" pitchFamily="34" charset="0"/>
                  </a:rPr>
                  <a:t>1 </a:t>
                </a:r>
                <a:r>
                  <a:rPr lang="fr-FR" altLang="fr-FR" dirty="0" err="1">
                    <a:latin typeface="Gill Sans MT" panose="020B0502020104020203" pitchFamily="34" charset="0"/>
                  </a:rPr>
                  <a:t>column</a:t>
                </a:r>
                <a:r>
                  <a:rPr lang="fr-FR" altLang="fr-FR" dirty="0">
                    <a:latin typeface="Gill Sans MT" panose="020B0502020104020203" pitchFamily="34" charset="0"/>
                  </a:rPr>
                  <a:t> of</a:t>
                </a:r>
                <a:r>
                  <a:rPr lang="en-US" altLang="fr-FR" dirty="0">
                    <a:latin typeface="Gill Sans MT" panose="020B0502020104020203" pitchFamily="34" charset="0"/>
                  </a:rPr>
                  <a:t> matrix </a:t>
                </a:r>
                <a14:m>
                  <m:oMath xmlns:m="http://schemas.openxmlformats.org/officeDocument/2006/math">
                    <m:r>
                      <a:rPr lang="en-US" sz="1600" i="1">
                        <a:latin typeface="Cambria Math" panose="02040503050406030204" pitchFamily="18" charset="0"/>
                        <a:ea typeface="Cambria Math" panose="02040503050406030204" pitchFamily="18" charset="0"/>
                      </a:rPr>
                      <m:t>𝐾</m:t>
                    </m:r>
                    <m:d>
                      <m:dPr>
                        <m:ctrlPr>
                          <a:rPr lang="en-US" sz="1600" i="1">
                            <a:latin typeface="Cambria Math" panose="02040503050406030204" pitchFamily="18" charset="0"/>
                            <a:ea typeface="Cambria Math" panose="02040503050406030204" pitchFamily="18" charset="0"/>
                          </a:rPr>
                        </m:ctrlPr>
                      </m:dPr>
                      <m:e>
                        <m:sSub>
                          <m:sSubPr>
                            <m:ctrlPr>
                              <a:rPr lang="en-US" sz="1600" b="1" i="1">
                                <a:latin typeface="Cambria Math" panose="02040503050406030204" pitchFamily="18" charset="0"/>
                                <a:ea typeface="Cambria Math" panose="02040503050406030204" pitchFamily="18" charset="0"/>
                              </a:rPr>
                            </m:ctrlPr>
                          </m:sSubPr>
                          <m:e>
                            <m:acc>
                              <m:accPr>
                                <m:chr m:val="⃗"/>
                                <m:ctrlPr>
                                  <a:rPr lang="en-US" sz="1600" b="1" i="1">
                                    <a:latin typeface="Cambria Math" panose="02040503050406030204" pitchFamily="18" charset="0"/>
                                    <a:ea typeface="Cambria Math" panose="02040503050406030204" pitchFamily="18" charset="0"/>
                                  </a:rPr>
                                </m:ctrlPr>
                              </m:accPr>
                              <m:e>
                                <m:r>
                                  <a:rPr lang="fr-FR" sz="1600" b="1" i="1">
                                    <a:latin typeface="Cambria Math" panose="02040503050406030204" pitchFamily="18" charset="0"/>
                                    <a:ea typeface="Cambria Math" panose="02040503050406030204" pitchFamily="18" charset="0"/>
                                  </a:rPr>
                                  <m:t>𝒓</m:t>
                                </m:r>
                              </m:e>
                            </m:acc>
                          </m:e>
                          <m:sub>
                            <m:r>
                              <a:rPr lang="en-US" sz="1600" b="1" i="1">
                                <a:latin typeface="Cambria Math" panose="02040503050406030204" pitchFamily="18" charset="0"/>
                                <a:ea typeface="Cambria Math" panose="02040503050406030204" pitchFamily="18" charset="0"/>
                              </a:rPr>
                              <m:t>𝒊𝒏</m:t>
                            </m:r>
                          </m:sub>
                        </m:sSub>
                        <m:r>
                          <a:rPr lang="en-US" sz="1600" i="1">
                            <a:latin typeface="Cambria Math" panose="02040503050406030204" pitchFamily="18" charset="0"/>
                            <a:ea typeface="Cambria Math" panose="02040503050406030204" pitchFamily="18" charset="0"/>
                          </a:rPr>
                          <m:t>, </m:t>
                        </m:r>
                        <m:sSub>
                          <m:sSubPr>
                            <m:ctrlPr>
                              <a:rPr lang="en-US" sz="1600" b="1" i="1">
                                <a:latin typeface="Cambria Math" panose="02040503050406030204" pitchFamily="18" charset="0"/>
                                <a:ea typeface="Cambria Math" panose="02040503050406030204" pitchFamily="18" charset="0"/>
                              </a:rPr>
                            </m:ctrlPr>
                          </m:sSubPr>
                          <m:e>
                            <m:acc>
                              <m:accPr>
                                <m:chr m:val="⃗"/>
                                <m:ctrlPr>
                                  <a:rPr lang="en-US" sz="1600" b="1" i="1">
                                    <a:latin typeface="Cambria Math" panose="02040503050406030204" pitchFamily="18" charset="0"/>
                                    <a:ea typeface="Cambria Math" panose="02040503050406030204" pitchFamily="18" charset="0"/>
                                  </a:rPr>
                                </m:ctrlPr>
                              </m:accPr>
                              <m:e>
                                <m:r>
                                  <a:rPr lang="en-US" sz="1600" b="1" i="1">
                                    <a:latin typeface="Cambria Math" panose="02040503050406030204" pitchFamily="18" charset="0"/>
                                    <a:ea typeface="Cambria Math" panose="02040503050406030204" pitchFamily="18" charset="0"/>
                                  </a:rPr>
                                  <m:t>𝒖</m:t>
                                </m:r>
                              </m:e>
                            </m:acc>
                          </m:e>
                          <m:sub>
                            <m:r>
                              <a:rPr lang="en-US" sz="1600" b="1" i="1">
                                <a:latin typeface="Cambria Math" panose="02040503050406030204" pitchFamily="18" charset="0"/>
                                <a:ea typeface="Cambria Math" panose="02040503050406030204" pitchFamily="18" charset="0"/>
                              </a:rPr>
                              <m:t>𝒐𝒖𝒕</m:t>
                            </m:r>
                          </m:sub>
                        </m:sSub>
                        <m:r>
                          <a:rPr lang="en-US" sz="1600" i="1">
                            <a:latin typeface="Cambria Math" panose="02040503050406030204" pitchFamily="18" charset="0"/>
                            <a:ea typeface="Cambria Math" panose="02040503050406030204" pitchFamily="18" charset="0"/>
                          </a:rPr>
                          <m:t>,</m:t>
                        </m:r>
                        <m:r>
                          <m:rPr>
                            <m:nor/>
                          </m:rPr>
                          <a:rPr lang="fr-FR" sz="1600" i="1" dirty="0">
                            <a:latin typeface="Times New Roman" pitchFamily="18" charset="0"/>
                          </a:rPr>
                          <m:t>ω</m:t>
                        </m:r>
                      </m:e>
                    </m:d>
                  </m:oMath>
                </a14:m>
                <a:endParaRPr lang="en-US" altLang="fr-FR" sz="1600" dirty="0">
                  <a:latin typeface="Gill Sans MT" panose="020B0502020104020203" pitchFamily="34" charset="0"/>
                </a:endParaRPr>
              </a:p>
            </p:txBody>
          </p:sp>
        </mc:Choice>
        <mc:Fallback xmlns="">
          <p:sp>
            <p:nvSpPr>
              <p:cNvPr id="54291" name="Text Box 32"/>
              <p:cNvSpPr txBox="1">
                <a:spLocks noRot="1" noChangeAspect="1" noMove="1" noResize="1" noEditPoints="1" noAdjustHandles="1" noChangeArrowheads="1" noChangeShapeType="1" noTextEdit="1"/>
              </p:cNvSpPr>
              <p:nvPr/>
            </p:nvSpPr>
            <p:spPr bwMode="auto">
              <a:xfrm>
                <a:off x="7187524" y="2060848"/>
                <a:ext cx="3300964" cy="369332"/>
              </a:xfrm>
              <a:prstGeom prst="rect">
                <a:avLst/>
              </a:prstGeom>
              <a:blipFill>
                <a:blip r:embed="rId6"/>
                <a:stretch>
                  <a:fillRect l="-1476" t="-8197" b="-2459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noFill/>
                  </a:rPr>
                  <a:t> </a:t>
                </a:r>
              </a:p>
            </p:txBody>
          </p:sp>
        </mc:Fallback>
      </mc:AlternateContent>
      <p:sp>
        <p:nvSpPr>
          <p:cNvPr id="54292" name="Line 33"/>
          <p:cNvSpPr>
            <a:spLocks noChangeShapeType="1"/>
          </p:cNvSpPr>
          <p:nvPr/>
        </p:nvSpPr>
        <p:spPr bwMode="auto">
          <a:xfrm flipH="1">
            <a:off x="8502650" y="2437086"/>
            <a:ext cx="484188" cy="174625"/>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51235" name="Rectangle 37"/>
          <p:cNvSpPr>
            <a:spLocks noGrp="1" noChangeArrowheads="1"/>
          </p:cNvSpPr>
          <p:nvPr>
            <p:ph type="title"/>
          </p:nvPr>
        </p:nvSpPr>
        <p:spPr>
          <a:xfrm>
            <a:off x="1693864" y="44624"/>
            <a:ext cx="9154665" cy="1143000"/>
          </a:xfrm>
        </p:spPr>
        <p:txBody>
          <a:bodyPr rtlCol="0">
            <a:noAutofit/>
          </a:bodyPr>
          <a:lstStyle/>
          <a:p>
            <a:pPr>
              <a:defRPr/>
            </a:pPr>
            <a:r>
              <a:rPr lang="en-US" sz="3600" b="1" dirty="0" err="1">
                <a:solidFill>
                  <a:srgbClr val="FF0000"/>
                </a:solidFill>
              </a:rPr>
              <a:t>Dans</a:t>
            </a:r>
            <a:r>
              <a:rPr lang="en-US" sz="3600" b="1" dirty="0">
                <a:solidFill>
                  <a:srgbClr val="FF0000"/>
                </a:solidFill>
              </a:rPr>
              <a:t> du speckle en presence </a:t>
            </a:r>
            <a:r>
              <a:rPr lang="en-US" sz="3600" b="1" dirty="0" err="1">
                <a:solidFill>
                  <a:srgbClr val="FF0000"/>
                </a:solidFill>
              </a:rPr>
              <a:t>d’aberrateurs</a:t>
            </a:r>
            <a:r>
              <a:rPr lang="en-US" sz="3600" b="1" dirty="0">
                <a:solidFill>
                  <a:srgbClr val="FF0000"/>
                </a:solidFill>
              </a:rPr>
              <a:t>:</a:t>
            </a:r>
            <a:br>
              <a:rPr lang="en-US" sz="3600" b="1" dirty="0">
                <a:solidFill>
                  <a:srgbClr val="FF0000"/>
                </a:solidFill>
              </a:rPr>
            </a:br>
            <a:r>
              <a:rPr lang="en-US" sz="3600" b="1" dirty="0" err="1">
                <a:solidFill>
                  <a:srgbClr val="FF0000"/>
                </a:solidFill>
              </a:rPr>
              <a:t>une</a:t>
            </a:r>
            <a:r>
              <a:rPr lang="en-US" sz="3600" b="1" dirty="0">
                <a:solidFill>
                  <a:srgbClr val="FF0000"/>
                </a:solidFill>
              </a:rPr>
              <a:t> </a:t>
            </a:r>
            <a:r>
              <a:rPr lang="en-US" sz="3600" b="1" dirty="0" err="1">
                <a:solidFill>
                  <a:srgbClr val="FF0000"/>
                </a:solidFill>
              </a:rPr>
              <a:t>autre</a:t>
            </a:r>
            <a:r>
              <a:rPr lang="en-US" sz="3600" b="1" dirty="0">
                <a:solidFill>
                  <a:srgbClr val="FF0000"/>
                </a:solidFill>
              </a:rPr>
              <a:t> </a:t>
            </a:r>
            <a:r>
              <a:rPr lang="en-US" sz="3600" b="1" dirty="0" err="1">
                <a:solidFill>
                  <a:srgbClr val="FF0000"/>
                </a:solidFill>
              </a:rPr>
              <a:t>matrice</a:t>
            </a:r>
            <a:r>
              <a:rPr lang="en-US" sz="3600" b="1" dirty="0">
                <a:solidFill>
                  <a:srgbClr val="FF0000"/>
                </a:solidFill>
              </a:rPr>
              <a:t> (</a:t>
            </a:r>
            <a:r>
              <a:rPr lang="en-US" sz="3600" b="1" dirty="0" err="1">
                <a:solidFill>
                  <a:srgbClr val="FF0000"/>
                </a:solidFill>
              </a:rPr>
              <a:t>chgt</a:t>
            </a:r>
            <a:r>
              <a:rPr lang="en-US" sz="3600" b="1" dirty="0">
                <a:solidFill>
                  <a:srgbClr val="FF0000"/>
                </a:solidFill>
              </a:rPr>
              <a:t> de base) : FDORT</a:t>
            </a:r>
            <a:endParaRPr lang="fr-FR" sz="3600" b="1" baseline="-25000" dirty="0">
              <a:solidFill>
                <a:srgbClr val="FF0000"/>
              </a:solidFill>
            </a:endParaRPr>
          </a:p>
        </p:txBody>
      </p:sp>
      <p:grpSp>
        <p:nvGrpSpPr>
          <p:cNvPr id="54298" name="Group 39"/>
          <p:cNvGrpSpPr>
            <a:grpSpLocks/>
          </p:cNvGrpSpPr>
          <p:nvPr/>
        </p:nvGrpSpPr>
        <p:grpSpPr bwMode="auto">
          <a:xfrm>
            <a:off x="2439988" y="4380831"/>
            <a:ext cx="919162" cy="258762"/>
            <a:chOff x="2210" y="3532"/>
            <a:chExt cx="579" cy="163"/>
          </a:xfrm>
        </p:grpSpPr>
        <p:sp>
          <p:nvSpPr>
            <p:cNvPr id="54393" name="Freeform 40"/>
            <p:cNvSpPr>
              <a:spLocks/>
            </p:cNvSpPr>
            <p:nvPr/>
          </p:nvSpPr>
          <p:spPr bwMode="auto">
            <a:xfrm flipV="1">
              <a:off x="2210" y="3532"/>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94" name="Freeform 41"/>
            <p:cNvSpPr>
              <a:spLocks/>
            </p:cNvSpPr>
            <p:nvPr/>
          </p:nvSpPr>
          <p:spPr bwMode="auto">
            <a:xfrm flipV="1">
              <a:off x="2210" y="3564"/>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54299" name="Group 42"/>
          <p:cNvGrpSpPr>
            <a:grpSpLocks/>
          </p:cNvGrpSpPr>
          <p:nvPr/>
        </p:nvGrpSpPr>
        <p:grpSpPr bwMode="auto">
          <a:xfrm>
            <a:off x="2654300" y="3210844"/>
            <a:ext cx="488950" cy="206375"/>
            <a:chOff x="2345" y="2795"/>
            <a:chExt cx="308" cy="130"/>
          </a:xfrm>
        </p:grpSpPr>
        <p:sp>
          <p:nvSpPr>
            <p:cNvPr id="54391" name="Freeform 43"/>
            <p:cNvSpPr>
              <a:spLocks/>
            </p:cNvSpPr>
            <p:nvPr/>
          </p:nvSpPr>
          <p:spPr bwMode="auto">
            <a:xfrm>
              <a:off x="2345" y="2795"/>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92" name="Freeform 44"/>
            <p:cNvSpPr>
              <a:spLocks/>
            </p:cNvSpPr>
            <p:nvPr/>
          </p:nvSpPr>
          <p:spPr bwMode="auto">
            <a:xfrm>
              <a:off x="2345" y="2840"/>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54300" name="Group 45"/>
          <p:cNvGrpSpPr>
            <a:grpSpLocks/>
          </p:cNvGrpSpPr>
          <p:nvPr/>
        </p:nvGrpSpPr>
        <p:grpSpPr bwMode="auto">
          <a:xfrm>
            <a:off x="2439988" y="2779044"/>
            <a:ext cx="919162" cy="258763"/>
            <a:chOff x="2210" y="2523"/>
            <a:chExt cx="579" cy="163"/>
          </a:xfrm>
        </p:grpSpPr>
        <p:sp>
          <p:nvSpPr>
            <p:cNvPr id="54389" name="Freeform 46"/>
            <p:cNvSpPr>
              <a:spLocks/>
            </p:cNvSpPr>
            <p:nvPr/>
          </p:nvSpPr>
          <p:spPr bwMode="auto">
            <a:xfrm>
              <a:off x="2210" y="2523"/>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90" name="Freeform 47"/>
            <p:cNvSpPr>
              <a:spLocks/>
            </p:cNvSpPr>
            <p:nvPr/>
          </p:nvSpPr>
          <p:spPr bwMode="auto">
            <a:xfrm>
              <a:off x="2210" y="2555"/>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54301" name="Group 48"/>
          <p:cNvGrpSpPr>
            <a:grpSpLocks/>
          </p:cNvGrpSpPr>
          <p:nvPr/>
        </p:nvGrpSpPr>
        <p:grpSpPr bwMode="auto">
          <a:xfrm>
            <a:off x="2782888" y="3642644"/>
            <a:ext cx="215900" cy="73025"/>
            <a:chOff x="2426" y="3067"/>
            <a:chExt cx="136" cy="46"/>
          </a:xfrm>
        </p:grpSpPr>
        <p:sp>
          <p:nvSpPr>
            <p:cNvPr id="54387" name="Line 49"/>
            <p:cNvSpPr>
              <a:spLocks noChangeShapeType="1"/>
            </p:cNvSpPr>
            <p:nvPr/>
          </p:nvSpPr>
          <p:spPr bwMode="auto">
            <a:xfrm>
              <a:off x="2426" y="3067"/>
              <a:ext cx="136"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388" name="Line 50"/>
            <p:cNvSpPr>
              <a:spLocks noChangeShapeType="1"/>
            </p:cNvSpPr>
            <p:nvPr/>
          </p:nvSpPr>
          <p:spPr bwMode="auto">
            <a:xfrm>
              <a:off x="2426" y="3113"/>
              <a:ext cx="136"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54302" name="Group 51"/>
          <p:cNvGrpSpPr>
            <a:grpSpLocks/>
          </p:cNvGrpSpPr>
          <p:nvPr/>
        </p:nvGrpSpPr>
        <p:grpSpPr bwMode="auto">
          <a:xfrm>
            <a:off x="2654300" y="3941094"/>
            <a:ext cx="488950" cy="206375"/>
            <a:chOff x="2345" y="3255"/>
            <a:chExt cx="308" cy="130"/>
          </a:xfrm>
        </p:grpSpPr>
        <p:sp>
          <p:nvSpPr>
            <p:cNvPr id="54385" name="Freeform 52"/>
            <p:cNvSpPr>
              <a:spLocks/>
            </p:cNvSpPr>
            <p:nvPr/>
          </p:nvSpPr>
          <p:spPr bwMode="auto">
            <a:xfrm flipV="1">
              <a:off x="2345" y="3255"/>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86" name="Freeform 53"/>
            <p:cNvSpPr>
              <a:spLocks/>
            </p:cNvSpPr>
            <p:nvPr/>
          </p:nvSpPr>
          <p:spPr bwMode="auto">
            <a:xfrm flipV="1">
              <a:off x="2345" y="3300"/>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5" name="Groupe 4"/>
          <p:cNvGrpSpPr/>
          <p:nvPr/>
        </p:nvGrpSpPr>
        <p:grpSpPr>
          <a:xfrm rot="21012334">
            <a:off x="2646753" y="2793527"/>
            <a:ext cx="974230" cy="1860550"/>
            <a:chOff x="2428701" y="3627438"/>
            <a:chExt cx="974230" cy="1860550"/>
          </a:xfrm>
        </p:grpSpPr>
        <p:grpSp>
          <p:nvGrpSpPr>
            <p:cNvPr id="8" name="Group 55"/>
            <p:cNvGrpSpPr>
              <a:grpSpLocks/>
            </p:cNvGrpSpPr>
            <p:nvPr/>
          </p:nvGrpSpPr>
          <p:grpSpPr bwMode="auto">
            <a:xfrm>
              <a:off x="2483768" y="5229225"/>
              <a:ext cx="919163" cy="258763"/>
              <a:chOff x="2210" y="3532"/>
              <a:chExt cx="579" cy="163"/>
            </a:xfrm>
          </p:grpSpPr>
          <p:sp>
            <p:nvSpPr>
              <p:cNvPr id="54383" name="Freeform 56"/>
              <p:cNvSpPr>
                <a:spLocks/>
              </p:cNvSpPr>
              <p:nvPr/>
            </p:nvSpPr>
            <p:spPr bwMode="auto">
              <a:xfrm flipV="1">
                <a:off x="2210" y="3532"/>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84" name="Freeform 57"/>
              <p:cNvSpPr>
                <a:spLocks/>
              </p:cNvSpPr>
              <p:nvPr/>
            </p:nvSpPr>
            <p:spPr bwMode="auto">
              <a:xfrm flipV="1">
                <a:off x="2210" y="3564"/>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9" name="Group 58"/>
            <p:cNvGrpSpPr>
              <a:grpSpLocks/>
            </p:cNvGrpSpPr>
            <p:nvPr/>
          </p:nvGrpSpPr>
          <p:grpSpPr bwMode="auto">
            <a:xfrm>
              <a:off x="2642890" y="4059238"/>
              <a:ext cx="488950" cy="206375"/>
              <a:chOff x="2345" y="2795"/>
              <a:chExt cx="308" cy="130"/>
            </a:xfrm>
          </p:grpSpPr>
          <p:sp>
            <p:nvSpPr>
              <p:cNvPr id="54381" name="Freeform 59"/>
              <p:cNvSpPr>
                <a:spLocks/>
              </p:cNvSpPr>
              <p:nvPr/>
            </p:nvSpPr>
            <p:spPr bwMode="auto">
              <a:xfrm>
                <a:off x="2345" y="2795"/>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82" name="Freeform 60"/>
              <p:cNvSpPr>
                <a:spLocks/>
              </p:cNvSpPr>
              <p:nvPr/>
            </p:nvSpPr>
            <p:spPr bwMode="auto">
              <a:xfrm>
                <a:off x="2345" y="2840"/>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10" name="Group 61"/>
            <p:cNvGrpSpPr>
              <a:grpSpLocks/>
            </p:cNvGrpSpPr>
            <p:nvPr/>
          </p:nvGrpSpPr>
          <p:grpSpPr bwMode="auto">
            <a:xfrm>
              <a:off x="2428701" y="3627438"/>
              <a:ext cx="919163" cy="258762"/>
              <a:chOff x="2210" y="2523"/>
              <a:chExt cx="579" cy="163"/>
            </a:xfrm>
          </p:grpSpPr>
          <p:sp>
            <p:nvSpPr>
              <p:cNvPr id="54379" name="Freeform 62"/>
              <p:cNvSpPr>
                <a:spLocks/>
              </p:cNvSpPr>
              <p:nvPr/>
            </p:nvSpPr>
            <p:spPr bwMode="auto">
              <a:xfrm>
                <a:off x="2210" y="2523"/>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80" name="Freeform 63"/>
              <p:cNvSpPr>
                <a:spLocks/>
              </p:cNvSpPr>
              <p:nvPr/>
            </p:nvSpPr>
            <p:spPr bwMode="auto">
              <a:xfrm>
                <a:off x="2210" y="2555"/>
                <a:ext cx="579" cy="131"/>
              </a:xfrm>
              <a:custGeom>
                <a:avLst/>
                <a:gdLst>
                  <a:gd name="T0" fmla="*/ 0 w 579"/>
                  <a:gd name="T1" fmla="*/ 123 h 131"/>
                  <a:gd name="T2" fmla="*/ 201 w 579"/>
                  <a:gd name="T3" fmla="*/ 17 h 131"/>
                  <a:gd name="T4" fmla="*/ 387 w 579"/>
                  <a:gd name="T5" fmla="*/ 23 h 131"/>
                  <a:gd name="T6" fmla="*/ 579 w 579"/>
                  <a:gd name="T7" fmla="*/ 131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nvGrpSpPr>
            <p:cNvPr id="11" name="Group 64"/>
            <p:cNvGrpSpPr>
              <a:grpSpLocks/>
            </p:cNvGrpSpPr>
            <p:nvPr/>
          </p:nvGrpSpPr>
          <p:grpSpPr bwMode="auto">
            <a:xfrm>
              <a:off x="2771924" y="4491038"/>
              <a:ext cx="215900" cy="73025"/>
              <a:chOff x="2426" y="3067"/>
              <a:chExt cx="136" cy="46"/>
            </a:xfrm>
          </p:grpSpPr>
          <p:sp>
            <p:nvSpPr>
              <p:cNvPr id="54377" name="Line 65"/>
              <p:cNvSpPr>
                <a:spLocks noChangeShapeType="1"/>
              </p:cNvSpPr>
              <p:nvPr/>
            </p:nvSpPr>
            <p:spPr bwMode="auto">
              <a:xfrm>
                <a:off x="2426" y="3067"/>
                <a:ext cx="13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54378" name="Line 66"/>
              <p:cNvSpPr>
                <a:spLocks noChangeShapeType="1"/>
              </p:cNvSpPr>
              <p:nvPr/>
            </p:nvSpPr>
            <p:spPr bwMode="auto">
              <a:xfrm>
                <a:off x="2426" y="3113"/>
                <a:ext cx="13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2" name="Group 67"/>
            <p:cNvGrpSpPr>
              <a:grpSpLocks/>
            </p:cNvGrpSpPr>
            <p:nvPr/>
          </p:nvGrpSpPr>
          <p:grpSpPr bwMode="auto">
            <a:xfrm>
              <a:off x="2642890" y="4789488"/>
              <a:ext cx="488950" cy="206375"/>
              <a:chOff x="2345" y="3255"/>
              <a:chExt cx="308" cy="130"/>
            </a:xfrm>
          </p:grpSpPr>
          <p:sp>
            <p:nvSpPr>
              <p:cNvPr id="54375" name="Freeform 68"/>
              <p:cNvSpPr>
                <a:spLocks/>
              </p:cNvSpPr>
              <p:nvPr/>
            </p:nvSpPr>
            <p:spPr bwMode="auto">
              <a:xfrm flipV="1">
                <a:off x="2345" y="3255"/>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sp>
            <p:nvSpPr>
              <p:cNvPr id="54376" name="Freeform 69"/>
              <p:cNvSpPr>
                <a:spLocks/>
              </p:cNvSpPr>
              <p:nvPr/>
            </p:nvSpPr>
            <p:spPr bwMode="auto">
              <a:xfrm flipV="1">
                <a:off x="2345" y="3300"/>
                <a:ext cx="308" cy="85"/>
              </a:xfrm>
              <a:custGeom>
                <a:avLst/>
                <a:gdLst>
                  <a:gd name="T0" fmla="*/ 0 w 579"/>
                  <a:gd name="T1" fmla="*/ 22 h 131"/>
                  <a:gd name="T2" fmla="*/ 16 w 579"/>
                  <a:gd name="T3" fmla="*/ 3 h 131"/>
                  <a:gd name="T4" fmla="*/ 31 w 579"/>
                  <a:gd name="T5" fmla="*/ 4 h 131"/>
                  <a:gd name="T6" fmla="*/ 46 w 579"/>
                  <a:gd name="T7" fmla="*/ 23 h 131"/>
                  <a:gd name="T8" fmla="*/ 0 60000 65536"/>
                  <a:gd name="T9" fmla="*/ 0 60000 65536"/>
                  <a:gd name="T10" fmla="*/ 0 60000 65536"/>
                  <a:gd name="T11" fmla="*/ 0 60000 65536"/>
                  <a:gd name="T12" fmla="*/ 0 w 579"/>
                  <a:gd name="T13" fmla="*/ 0 h 131"/>
                  <a:gd name="T14" fmla="*/ 579 w 579"/>
                  <a:gd name="T15" fmla="*/ 131 h 131"/>
                </a:gdLst>
                <a:ahLst/>
                <a:cxnLst>
                  <a:cxn ang="T8">
                    <a:pos x="T0" y="T1"/>
                  </a:cxn>
                  <a:cxn ang="T9">
                    <a:pos x="T2" y="T3"/>
                  </a:cxn>
                  <a:cxn ang="T10">
                    <a:pos x="T4" y="T5"/>
                  </a:cxn>
                  <a:cxn ang="T11">
                    <a:pos x="T6" y="T7"/>
                  </a:cxn>
                </a:cxnLst>
                <a:rect l="T12" t="T13" r="T14" b="T15"/>
                <a:pathLst>
                  <a:path w="579" h="131">
                    <a:moveTo>
                      <a:pt x="0" y="123"/>
                    </a:moveTo>
                    <a:cubicBezTo>
                      <a:pt x="33" y="105"/>
                      <a:pt x="137" y="34"/>
                      <a:pt x="201" y="17"/>
                    </a:cubicBezTo>
                    <a:cubicBezTo>
                      <a:pt x="265" y="0"/>
                      <a:pt x="324" y="4"/>
                      <a:pt x="387" y="23"/>
                    </a:cubicBezTo>
                    <a:cubicBezTo>
                      <a:pt x="450" y="42"/>
                      <a:pt x="539" y="108"/>
                      <a:pt x="579" y="13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p:grpSp>
      </p:grpSp>
      <p:grpSp>
        <p:nvGrpSpPr>
          <p:cNvPr id="13" name="Group 22"/>
          <p:cNvGrpSpPr>
            <a:grpSpLocks/>
          </p:cNvGrpSpPr>
          <p:nvPr/>
        </p:nvGrpSpPr>
        <p:grpSpPr bwMode="auto">
          <a:xfrm rot="5400000">
            <a:off x="3621883" y="730821"/>
            <a:ext cx="90487" cy="3286125"/>
            <a:chOff x="5220" y="1332"/>
            <a:chExt cx="64" cy="2751"/>
          </a:xfrm>
          <a:solidFill>
            <a:srgbClr val="15F7F7"/>
          </a:solidFill>
        </p:grpSpPr>
        <p:grpSp>
          <p:nvGrpSpPr>
            <p:cNvPr id="54343" name="Group 23"/>
            <p:cNvGrpSpPr>
              <a:grpSpLocks/>
            </p:cNvGrpSpPr>
            <p:nvPr/>
          </p:nvGrpSpPr>
          <p:grpSpPr bwMode="auto">
            <a:xfrm>
              <a:off x="5220" y="1340"/>
              <a:ext cx="64" cy="699"/>
              <a:chOff x="3648" y="4364"/>
              <a:chExt cx="48" cy="580"/>
            </a:xfrm>
            <a:grpFill/>
          </p:grpSpPr>
          <p:sp>
            <p:nvSpPr>
              <p:cNvPr id="54368" name="Rectangle 24"/>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9" name="Rectangle 25"/>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70" name="Rectangle 26"/>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71" name="Rectangle 27"/>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72" name="Rectangle 28"/>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73" name="Rectangle 29"/>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74" name="Rectangle 30"/>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44" name="Group 31"/>
            <p:cNvGrpSpPr>
              <a:grpSpLocks/>
            </p:cNvGrpSpPr>
            <p:nvPr/>
          </p:nvGrpSpPr>
          <p:grpSpPr bwMode="auto">
            <a:xfrm>
              <a:off x="5220" y="3393"/>
              <a:ext cx="64" cy="699"/>
              <a:chOff x="3648" y="4364"/>
              <a:chExt cx="48" cy="580"/>
            </a:xfrm>
            <a:grpFill/>
          </p:grpSpPr>
          <p:sp>
            <p:nvSpPr>
              <p:cNvPr id="54361" name="Rectangle 32"/>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2" name="Rectangle 33"/>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3" name="Rectangle 34"/>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solidFill>
                    <a:srgbClr val="FF0000"/>
                  </a:solidFill>
                  <a:latin typeface="Calibri" panose="020F0502020204030204" pitchFamily="34" charset="0"/>
                </a:endParaRPr>
              </a:p>
            </p:txBody>
          </p:sp>
          <p:sp>
            <p:nvSpPr>
              <p:cNvPr id="54364" name="Rectangle 35"/>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5" name="Rectangle 36"/>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6" name="Rectangle 37"/>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7" name="Rectangle 38"/>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45" name="Group 39"/>
            <p:cNvGrpSpPr>
              <a:grpSpLocks/>
            </p:cNvGrpSpPr>
            <p:nvPr/>
          </p:nvGrpSpPr>
          <p:grpSpPr bwMode="auto">
            <a:xfrm>
              <a:off x="5220" y="2712"/>
              <a:ext cx="64" cy="699"/>
              <a:chOff x="3648" y="4364"/>
              <a:chExt cx="48" cy="580"/>
            </a:xfrm>
            <a:grpFill/>
          </p:grpSpPr>
          <p:sp>
            <p:nvSpPr>
              <p:cNvPr id="54354" name="Rectangle 40"/>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5" name="Rectangle 41"/>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6" name="Rectangle 42"/>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7" name="Rectangle 43"/>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8" name="Rectangle 44"/>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9" name="Rectangle 45"/>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60" name="Rectangle 46"/>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46" name="Group 47"/>
            <p:cNvGrpSpPr>
              <a:grpSpLocks/>
            </p:cNvGrpSpPr>
            <p:nvPr/>
          </p:nvGrpSpPr>
          <p:grpSpPr bwMode="auto">
            <a:xfrm>
              <a:off x="5220" y="2032"/>
              <a:ext cx="64" cy="699"/>
              <a:chOff x="3648" y="4364"/>
              <a:chExt cx="48" cy="580"/>
            </a:xfrm>
            <a:grpFill/>
          </p:grpSpPr>
          <p:sp>
            <p:nvSpPr>
              <p:cNvPr id="54347" name="Rectangle 48"/>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48" name="Rectangle 49"/>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49" name="Rectangle 50"/>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0" name="Rectangle 51"/>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1" name="Rectangle 52"/>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2" name="Rectangle 53"/>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53" name="Rectangle 54"/>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grpSp>
        <p:nvGrpSpPr>
          <p:cNvPr id="18" name="Group 22"/>
          <p:cNvGrpSpPr>
            <a:grpSpLocks/>
          </p:cNvGrpSpPr>
          <p:nvPr/>
        </p:nvGrpSpPr>
        <p:grpSpPr bwMode="auto">
          <a:xfrm rot="5400000">
            <a:off x="3621883" y="732582"/>
            <a:ext cx="90487" cy="3286125"/>
            <a:chOff x="5220" y="1332"/>
            <a:chExt cx="64" cy="2751"/>
          </a:xfrm>
          <a:solidFill>
            <a:srgbClr val="15F7F7"/>
          </a:solidFill>
        </p:grpSpPr>
        <p:grpSp>
          <p:nvGrpSpPr>
            <p:cNvPr id="54311" name="Group 23"/>
            <p:cNvGrpSpPr>
              <a:grpSpLocks/>
            </p:cNvGrpSpPr>
            <p:nvPr/>
          </p:nvGrpSpPr>
          <p:grpSpPr bwMode="auto">
            <a:xfrm>
              <a:off x="5220" y="1340"/>
              <a:ext cx="64" cy="699"/>
              <a:chOff x="3648" y="4364"/>
              <a:chExt cx="48" cy="580"/>
            </a:xfrm>
            <a:grpFill/>
          </p:grpSpPr>
          <p:sp>
            <p:nvSpPr>
              <p:cNvPr id="54336" name="Rectangle 24"/>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7" name="Rectangle 25"/>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8" name="Rectangle 26"/>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9" name="Rectangle 27"/>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40" name="Rectangle 28"/>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41" name="Rectangle 29"/>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42" name="Rectangle 30"/>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12" name="Group 31"/>
            <p:cNvGrpSpPr>
              <a:grpSpLocks/>
            </p:cNvGrpSpPr>
            <p:nvPr/>
          </p:nvGrpSpPr>
          <p:grpSpPr bwMode="auto">
            <a:xfrm>
              <a:off x="5220" y="3393"/>
              <a:ext cx="64" cy="699"/>
              <a:chOff x="3648" y="4364"/>
              <a:chExt cx="48" cy="580"/>
            </a:xfrm>
            <a:grpFill/>
          </p:grpSpPr>
          <p:sp>
            <p:nvSpPr>
              <p:cNvPr id="54329" name="Rectangle 32"/>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0" name="Rectangle 33"/>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1" name="Rectangle 34"/>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2" name="Rectangle 35"/>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3" name="Rectangle 36"/>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4" name="Rectangle 37"/>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35" name="Rectangle 38"/>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13" name="Group 39"/>
            <p:cNvGrpSpPr>
              <a:grpSpLocks/>
            </p:cNvGrpSpPr>
            <p:nvPr/>
          </p:nvGrpSpPr>
          <p:grpSpPr bwMode="auto">
            <a:xfrm>
              <a:off x="5220" y="2712"/>
              <a:ext cx="64" cy="699"/>
              <a:chOff x="3648" y="4364"/>
              <a:chExt cx="48" cy="580"/>
            </a:xfrm>
            <a:grpFill/>
          </p:grpSpPr>
          <p:sp>
            <p:nvSpPr>
              <p:cNvPr id="54322" name="Rectangle 40"/>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3" name="Rectangle 41"/>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4" name="Rectangle 42"/>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5" name="Rectangle 43"/>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6" name="Rectangle 44"/>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7" name="Rectangle 45"/>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8" name="Rectangle 46"/>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nvGrpSpPr>
            <p:cNvPr id="54314" name="Group 47"/>
            <p:cNvGrpSpPr>
              <a:grpSpLocks/>
            </p:cNvGrpSpPr>
            <p:nvPr/>
          </p:nvGrpSpPr>
          <p:grpSpPr bwMode="auto">
            <a:xfrm>
              <a:off x="5220" y="2032"/>
              <a:ext cx="64" cy="699"/>
              <a:chOff x="3648" y="4364"/>
              <a:chExt cx="48" cy="580"/>
            </a:xfrm>
            <a:grpFill/>
          </p:grpSpPr>
          <p:sp>
            <p:nvSpPr>
              <p:cNvPr id="54315" name="Rectangle 48"/>
              <p:cNvSpPr>
                <a:spLocks noChangeArrowheads="1"/>
              </p:cNvSpPr>
              <p:nvPr/>
            </p:nvSpPr>
            <p:spPr bwMode="auto">
              <a:xfrm>
                <a:off x="3648" y="4612"/>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16" name="Rectangle 49"/>
              <p:cNvSpPr>
                <a:spLocks noChangeArrowheads="1"/>
              </p:cNvSpPr>
              <p:nvPr/>
            </p:nvSpPr>
            <p:spPr bwMode="auto">
              <a:xfrm>
                <a:off x="3648" y="4695"/>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17" name="Rectangle 50"/>
              <p:cNvSpPr>
                <a:spLocks noChangeArrowheads="1"/>
              </p:cNvSpPr>
              <p:nvPr/>
            </p:nvSpPr>
            <p:spPr bwMode="auto">
              <a:xfrm>
                <a:off x="3648" y="4778"/>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18" name="Rectangle 51"/>
              <p:cNvSpPr>
                <a:spLocks noChangeArrowheads="1"/>
              </p:cNvSpPr>
              <p:nvPr/>
            </p:nvSpPr>
            <p:spPr bwMode="auto">
              <a:xfrm>
                <a:off x="3648" y="4861"/>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19" name="Rectangle 52"/>
              <p:cNvSpPr>
                <a:spLocks noChangeArrowheads="1"/>
              </p:cNvSpPr>
              <p:nvPr/>
            </p:nvSpPr>
            <p:spPr bwMode="auto">
              <a:xfrm>
                <a:off x="3648" y="4529"/>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0" name="Rectangle 53"/>
              <p:cNvSpPr>
                <a:spLocks noChangeArrowheads="1"/>
              </p:cNvSpPr>
              <p:nvPr/>
            </p:nvSpPr>
            <p:spPr bwMode="auto">
              <a:xfrm>
                <a:off x="3648" y="4364"/>
                <a:ext cx="48" cy="83"/>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sp>
            <p:nvSpPr>
              <p:cNvPr id="54321" name="Rectangle 54"/>
              <p:cNvSpPr>
                <a:spLocks noChangeArrowheads="1"/>
              </p:cNvSpPr>
              <p:nvPr/>
            </p:nvSpPr>
            <p:spPr bwMode="auto">
              <a:xfrm>
                <a:off x="3648" y="4447"/>
                <a:ext cx="48" cy="82"/>
              </a:xfrm>
              <a:prstGeom prst="rect">
                <a:avLst/>
              </a:prstGeom>
              <a:grpFill/>
              <a:ln w="9525">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fr-FR">
                  <a:latin typeface="Calibri" panose="020F0502020204030204" pitchFamily="34" charset="0"/>
                </a:endParaRPr>
              </a:p>
            </p:txBody>
          </p:sp>
        </p:grpSp>
      </p:grpSp>
      <p:sp>
        <p:nvSpPr>
          <p:cNvPr id="122" name="Freeform 3"/>
          <p:cNvSpPr>
            <a:spLocks/>
          </p:cNvSpPr>
          <p:nvPr>
            <p:custDataLst>
              <p:tags r:id="rId1"/>
            </p:custDataLst>
          </p:nvPr>
        </p:nvSpPr>
        <p:spPr bwMode="auto">
          <a:xfrm>
            <a:off x="2207569" y="2491136"/>
            <a:ext cx="2185987" cy="130175"/>
          </a:xfrm>
          <a:custGeom>
            <a:avLst/>
            <a:gdLst>
              <a:gd name="T0" fmla="*/ 2147483647 w 2208"/>
              <a:gd name="T1" fmla="*/ 2147483647 h 167"/>
              <a:gd name="T2" fmla="*/ 2147483647 w 2208"/>
              <a:gd name="T3" fmla="*/ 2147483647 h 167"/>
              <a:gd name="T4" fmla="*/ 2147483647 w 2208"/>
              <a:gd name="T5" fmla="*/ 2147483647 h 167"/>
              <a:gd name="T6" fmla="*/ 2147483647 w 2208"/>
              <a:gd name="T7" fmla="*/ 2147483647 h 167"/>
              <a:gd name="T8" fmla="*/ 2147483647 w 2208"/>
              <a:gd name="T9" fmla="*/ 2147483647 h 167"/>
              <a:gd name="T10" fmla="*/ 2147483647 w 2208"/>
              <a:gd name="T11" fmla="*/ 2147483647 h 167"/>
              <a:gd name="T12" fmla="*/ 2147483647 w 2208"/>
              <a:gd name="T13" fmla="*/ 2147483647 h 167"/>
              <a:gd name="T14" fmla="*/ 2147483647 w 2208"/>
              <a:gd name="T15" fmla="*/ 2147483647 h 167"/>
              <a:gd name="T16" fmla="*/ 2147483647 w 2208"/>
              <a:gd name="T17" fmla="*/ 2147483647 h 167"/>
              <a:gd name="T18" fmla="*/ 2147483647 w 2208"/>
              <a:gd name="T19" fmla="*/ 2147483647 h 167"/>
              <a:gd name="T20" fmla="*/ 2147483647 w 2208"/>
              <a:gd name="T21" fmla="*/ 2147483647 h 167"/>
              <a:gd name="T22" fmla="*/ 2147483647 w 2208"/>
              <a:gd name="T23" fmla="*/ 2147483647 h 167"/>
              <a:gd name="T24" fmla="*/ 2147483647 w 2208"/>
              <a:gd name="T25" fmla="*/ 2147483647 h 167"/>
              <a:gd name="T26" fmla="*/ 2147483647 w 2208"/>
              <a:gd name="T27" fmla="*/ 2147483647 h 167"/>
              <a:gd name="T28" fmla="*/ 2147483647 w 2208"/>
              <a:gd name="T29" fmla="*/ 2147483647 h 1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08"/>
              <a:gd name="T46" fmla="*/ 0 h 167"/>
              <a:gd name="T47" fmla="*/ 2208 w 2208"/>
              <a:gd name="T48" fmla="*/ 167 h 1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08" h="167">
                <a:moveTo>
                  <a:pt x="260" y="87"/>
                </a:moveTo>
                <a:cubicBezTo>
                  <a:pt x="298" y="112"/>
                  <a:pt x="399" y="162"/>
                  <a:pt x="489" y="163"/>
                </a:cubicBezTo>
                <a:cubicBezTo>
                  <a:pt x="579" y="164"/>
                  <a:pt x="707" y="106"/>
                  <a:pt x="803" y="95"/>
                </a:cubicBezTo>
                <a:cubicBezTo>
                  <a:pt x="899" y="84"/>
                  <a:pt x="986" y="84"/>
                  <a:pt x="1065" y="95"/>
                </a:cubicBezTo>
                <a:cubicBezTo>
                  <a:pt x="1144" y="106"/>
                  <a:pt x="1215" y="167"/>
                  <a:pt x="1277" y="163"/>
                </a:cubicBezTo>
                <a:cubicBezTo>
                  <a:pt x="1339" y="159"/>
                  <a:pt x="1372" y="83"/>
                  <a:pt x="1438" y="70"/>
                </a:cubicBezTo>
                <a:cubicBezTo>
                  <a:pt x="1504" y="57"/>
                  <a:pt x="1606" y="76"/>
                  <a:pt x="1675" y="87"/>
                </a:cubicBezTo>
                <a:cubicBezTo>
                  <a:pt x="1744" y="98"/>
                  <a:pt x="1804" y="135"/>
                  <a:pt x="1853" y="138"/>
                </a:cubicBezTo>
                <a:cubicBezTo>
                  <a:pt x="1902" y="141"/>
                  <a:pt x="1931" y="118"/>
                  <a:pt x="1972" y="104"/>
                </a:cubicBezTo>
                <a:cubicBezTo>
                  <a:pt x="2013" y="90"/>
                  <a:pt x="2062" y="66"/>
                  <a:pt x="2099" y="53"/>
                </a:cubicBezTo>
                <a:cubicBezTo>
                  <a:pt x="2136" y="40"/>
                  <a:pt x="2208" y="37"/>
                  <a:pt x="2192" y="28"/>
                </a:cubicBezTo>
                <a:cubicBezTo>
                  <a:pt x="2176" y="19"/>
                  <a:pt x="2063" y="4"/>
                  <a:pt x="2005" y="2"/>
                </a:cubicBezTo>
                <a:cubicBezTo>
                  <a:pt x="1947" y="0"/>
                  <a:pt x="2135" y="18"/>
                  <a:pt x="1844" y="19"/>
                </a:cubicBezTo>
                <a:cubicBezTo>
                  <a:pt x="1553" y="20"/>
                  <a:pt x="520" y="0"/>
                  <a:pt x="260" y="11"/>
                </a:cubicBezTo>
                <a:cubicBezTo>
                  <a:pt x="0" y="22"/>
                  <a:pt x="222" y="62"/>
                  <a:pt x="260" y="87"/>
                </a:cubicBezTo>
                <a:close/>
              </a:path>
            </a:pathLst>
          </a:custGeom>
          <a:solidFill>
            <a:schemeClr val="accent1"/>
          </a:solidFill>
          <a:ln w="9525">
            <a:solidFill>
              <a:schemeClr val="tx1"/>
            </a:solidFill>
            <a:round/>
            <a:headEnd/>
            <a:tailEnd/>
          </a:ln>
        </p:spPr>
        <p:txBody>
          <a:bodyPr/>
          <a:lstStyle/>
          <a:p>
            <a:endParaRPr lang="en-US"/>
          </a:p>
        </p:txBody>
      </p:sp>
      <p:sp>
        <p:nvSpPr>
          <p:cNvPr id="2" name="ZoneTexte 1"/>
          <p:cNvSpPr txBox="1"/>
          <p:nvPr/>
        </p:nvSpPr>
        <p:spPr>
          <a:xfrm>
            <a:off x="1775520" y="5517233"/>
            <a:ext cx="8748464" cy="1323439"/>
          </a:xfrm>
          <a:prstGeom prst="rect">
            <a:avLst/>
          </a:prstGeom>
          <a:noFill/>
        </p:spPr>
        <p:txBody>
          <a:bodyPr wrap="square" rtlCol="0">
            <a:spAutoFit/>
          </a:bodyPr>
          <a:lstStyle/>
          <a:p>
            <a:r>
              <a:rPr lang="fr-FR" sz="2000" b="1" dirty="0" err="1">
                <a:solidFill>
                  <a:srgbClr val="FF0000"/>
                </a:solidFill>
              </a:rPr>
              <a:t>Remaining</a:t>
            </a:r>
            <a:r>
              <a:rPr lang="fr-FR" sz="2000" b="1" dirty="0">
                <a:solidFill>
                  <a:srgbClr val="FF0000"/>
                </a:solidFill>
              </a:rPr>
              <a:t> in an </a:t>
            </a:r>
            <a:r>
              <a:rPr lang="fr-FR" sz="2000" b="1" dirty="0" err="1">
                <a:solidFill>
                  <a:srgbClr val="FF0000"/>
                </a:solidFill>
              </a:rPr>
              <a:t>isoplanetic</a:t>
            </a:r>
            <a:r>
              <a:rPr lang="fr-FR" sz="2000" b="1" dirty="0">
                <a:solidFill>
                  <a:srgbClr val="FF0000"/>
                </a:solidFill>
              </a:rPr>
              <a:t> patch (memory </a:t>
            </a:r>
            <a:r>
              <a:rPr lang="fr-FR" sz="2000" b="1" dirty="0" err="1">
                <a:solidFill>
                  <a:srgbClr val="FF0000"/>
                </a:solidFill>
              </a:rPr>
              <a:t>effect</a:t>
            </a:r>
            <a:r>
              <a:rPr lang="fr-FR" sz="2000" b="1" dirty="0">
                <a:solidFill>
                  <a:srgbClr val="FF0000"/>
                </a:solidFill>
              </a:rPr>
              <a:t>)</a:t>
            </a:r>
            <a:r>
              <a:rPr lang="fr-FR" sz="2000" dirty="0"/>
              <a:t>, the  </a:t>
            </a:r>
            <a:r>
              <a:rPr lang="fr-FR" sz="2000" b="1" dirty="0"/>
              <a:t>1st </a:t>
            </a:r>
            <a:r>
              <a:rPr lang="fr-FR" sz="2000" b="1" dirty="0" err="1"/>
              <a:t>singular</a:t>
            </a:r>
            <a:r>
              <a:rPr lang="fr-FR" sz="2000" b="1" dirty="0"/>
              <a:t> </a:t>
            </a:r>
            <a:r>
              <a:rPr lang="fr-FR" sz="2000" b="1" dirty="0" err="1"/>
              <a:t>vector</a:t>
            </a:r>
            <a:r>
              <a:rPr lang="fr-FR" sz="2000" b="1" dirty="0"/>
              <a:t> of </a:t>
            </a:r>
            <a:r>
              <a:rPr lang="fr-FR" sz="2000" i="1" dirty="0"/>
              <a:t>K</a:t>
            </a:r>
            <a:r>
              <a:rPr lang="fr-FR" sz="2000" b="1" dirty="0"/>
              <a:t> </a:t>
            </a:r>
            <a:r>
              <a:rPr lang="fr-FR" sz="2000" b="1" dirty="0" err="1"/>
              <a:t>gives</a:t>
            </a:r>
            <a:r>
              <a:rPr lang="fr-FR" sz="2000" b="1" dirty="0"/>
              <a:t> a first </a:t>
            </a:r>
            <a:r>
              <a:rPr lang="fr-FR" sz="2000" b="1" dirty="0" err="1"/>
              <a:t>estimate</a:t>
            </a:r>
            <a:r>
              <a:rPr lang="fr-FR" sz="2000" b="1" dirty="0"/>
              <a:t> of the aberration </a:t>
            </a:r>
            <a:r>
              <a:rPr lang="fr-FR" sz="2000" b="1" dirty="0" err="1"/>
              <a:t>law</a:t>
            </a:r>
            <a:endParaRPr lang="fr-FR" sz="2000" b="1" dirty="0"/>
          </a:p>
          <a:p>
            <a:endParaRPr lang="fr-FR" sz="2000" dirty="0"/>
          </a:p>
          <a:p>
            <a:endParaRPr lang="fr-FR" sz="2000" dirty="0"/>
          </a:p>
        </p:txBody>
      </p:sp>
      <p:sp>
        <p:nvSpPr>
          <p:cNvPr id="3" name="ZoneTexte 2"/>
          <p:cNvSpPr txBox="1"/>
          <p:nvPr/>
        </p:nvSpPr>
        <p:spPr>
          <a:xfrm>
            <a:off x="2259230" y="4653117"/>
            <a:ext cx="2828659" cy="646331"/>
          </a:xfrm>
          <a:prstGeom prst="rect">
            <a:avLst/>
          </a:prstGeom>
          <a:noFill/>
        </p:spPr>
        <p:txBody>
          <a:bodyPr wrap="none" rtlCol="0">
            <a:spAutoFit/>
          </a:bodyPr>
          <a:lstStyle/>
          <a:p>
            <a:r>
              <a:rPr lang="fr-FR" b="1" dirty="0" err="1">
                <a:solidFill>
                  <a:srgbClr val="FFFF00"/>
                </a:solidFill>
              </a:rPr>
              <a:t>Random</a:t>
            </a:r>
            <a:r>
              <a:rPr lang="fr-FR" b="1" dirty="0">
                <a:solidFill>
                  <a:srgbClr val="FFFF00"/>
                </a:solidFill>
              </a:rPr>
              <a:t> distribution of non</a:t>
            </a:r>
          </a:p>
          <a:p>
            <a:r>
              <a:rPr lang="fr-FR" b="1" dirty="0">
                <a:solidFill>
                  <a:srgbClr val="FFFF00"/>
                </a:solidFill>
              </a:rPr>
              <a:t> </a:t>
            </a:r>
            <a:r>
              <a:rPr lang="fr-FR" b="1" dirty="0" err="1">
                <a:solidFill>
                  <a:srgbClr val="FFFF00"/>
                </a:solidFill>
              </a:rPr>
              <a:t>resolved</a:t>
            </a:r>
            <a:r>
              <a:rPr lang="fr-FR" b="1" dirty="0">
                <a:solidFill>
                  <a:srgbClr val="FFFF00"/>
                </a:solidFill>
              </a:rPr>
              <a:t> scatterers</a:t>
            </a:r>
          </a:p>
        </p:txBody>
      </p:sp>
      <p:sp>
        <p:nvSpPr>
          <p:cNvPr id="124" name="Rectangle 1"/>
          <p:cNvSpPr>
            <a:spLocks noChangeArrowheads="1"/>
          </p:cNvSpPr>
          <p:nvPr/>
        </p:nvSpPr>
        <p:spPr bwMode="auto">
          <a:xfrm>
            <a:off x="1524000" y="6454498"/>
            <a:ext cx="910537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eaLnBrk="0" fontAlgn="base" hangingPunct="0">
              <a:spcBef>
                <a:spcPct val="0"/>
              </a:spcBef>
              <a:spcAft>
                <a:spcPct val="0"/>
              </a:spcAft>
            </a:pPr>
            <a:r>
              <a:rPr lang="en-US" altLang="fr-FR" sz="1100" dirty="0">
                <a:solidFill>
                  <a:srgbClr val="FF0000"/>
                </a:solidFill>
                <a:ea typeface="Calibri" panose="020F0502020204030204" pitchFamily="34" charset="0"/>
                <a:cs typeface="Times New Roman" panose="02020603050405020304" pitchFamily="18" charset="0"/>
              </a:rPr>
              <a:t>Jl. Robert, M. Fink . “Green's function estimation in the speckle using the decomposition of the time reversal operator : application to aberration correction</a:t>
            </a:r>
          </a:p>
          <a:p>
            <a:pPr eaLnBrk="0" fontAlgn="base" hangingPunct="0">
              <a:spcBef>
                <a:spcPct val="0"/>
              </a:spcBef>
              <a:spcAft>
                <a:spcPct val="0"/>
              </a:spcAft>
            </a:pPr>
            <a:r>
              <a:rPr lang="en-US" altLang="fr-FR" sz="1100" dirty="0">
                <a:solidFill>
                  <a:srgbClr val="FF0000"/>
                </a:solidFill>
                <a:ea typeface="Calibri" panose="020F0502020204030204" pitchFamily="34" charset="0"/>
                <a:cs typeface="Times New Roman" panose="02020603050405020304" pitchFamily="18" charset="0"/>
              </a:rPr>
              <a:t> in medical imaging”. J. </a:t>
            </a:r>
            <a:r>
              <a:rPr lang="en-US" altLang="fr-FR" sz="1100" dirty="0" err="1">
                <a:solidFill>
                  <a:srgbClr val="FF0000"/>
                </a:solidFill>
                <a:ea typeface="Calibri" panose="020F0502020204030204" pitchFamily="34" charset="0"/>
                <a:cs typeface="Times New Roman" panose="02020603050405020304" pitchFamily="18" charset="0"/>
              </a:rPr>
              <a:t>Acoust</a:t>
            </a:r>
            <a:r>
              <a:rPr lang="en-US" altLang="fr-FR" sz="1100" dirty="0">
                <a:solidFill>
                  <a:srgbClr val="FF0000"/>
                </a:solidFill>
                <a:ea typeface="Calibri" panose="020F0502020204030204" pitchFamily="34" charset="0"/>
                <a:cs typeface="Times New Roman" panose="02020603050405020304" pitchFamily="18" charset="0"/>
              </a:rPr>
              <a:t>. Soc. Am</a:t>
            </a:r>
            <a:r>
              <a:rPr lang="en-US" altLang="fr-FR" sz="1100" dirty="0">
                <a:solidFill>
                  <a:srgbClr val="FF0000"/>
                </a:solidFill>
                <a:ea typeface="Calibri" panose="020F0502020204030204" pitchFamily="34" charset="0"/>
                <a:cs typeface="Courier New" panose="02070309020205020404" pitchFamily="49" charset="0"/>
              </a:rPr>
              <a:t> </a:t>
            </a:r>
            <a:r>
              <a:rPr lang="en-US" altLang="fr-FR" sz="1100" dirty="0">
                <a:solidFill>
                  <a:srgbClr val="FF0000"/>
                </a:solidFill>
                <a:ea typeface="Calibri" panose="020F0502020204030204" pitchFamily="34" charset="0"/>
                <a:cs typeface="Times New Roman" panose="02020603050405020304" pitchFamily="18" charset="0"/>
              </a:rPr>
              <a:t>123 (2) 866-877, 2008 </a:t>
            </a:r>
            <a:endParaRPr lang="en-US" altLang="fr-FR" dirty="0">
              <a:solidFill>
                <a:srgbClr val="FF0000"/>
              </a:solidFill>
            </a:endParaRPr>
          </a:p>
        </p:txBody>
      </p:sp>
      <mc:AlternateContent xmlns:mc="http://schemas.openxmlformats.org/markup-compatibility/2006" xmlns:a14="http://schemas.microsoft.com/office/drawing/2010/main">
        <mc:Choice Requires="a14">
          <p:sp>
            <p:nvSpPr>
              <p:cNvPr id="4" name="Rectangle 3"/>
              <p:cNvSpPr/>
              <p:nvPr/>
            </p:nvSpPr>
            <p:spPr>
              <a:xfrm>
                <a:off x="6960097" y="2780928"/>
                <a:ext cx="684739"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b="1" i="1">
                              <a:latin typeface="Cambria Math" panose="02040503050406030204" pitchFamily="18" charset="0"/>
                              <a:ea typeface="Cambria Math" panose="02040503050406030204" pitchFamily="18" charset="0"/>
                            </a:rPr>
                          </m:ctrlPr>
                        </m:sSubPr>
                        <m:e>
                          <m:acc>
                            <m:accPr>
                              <m:chr m:val="⃗"/>
                              <m:ctrlPr>
                                <a:rPr lang="en-US" b="1" i="1">
                                  <a:latin typeface="Cambria Math" panose="02040503050406030204" pitchFamily="18" charset="0"/>
                                  <a:ea typeface="Cambria Math" panose="02040503050406030204" pitchFamily="18" charset="0"/>
                                </a:rPr>
                              </m:ctrlPr>
                            </m:accPr>
                            <m:e>
                              <m:r>
                                <a:rPr lang="en-US" b="1" i="1">
                                  <a:latin typeface="Cambria Math" panose="02040503050406030204" pitchFamily="18" charset="0"/>
                                  <a:ea typeface="Cambria Math" panose="02040503050406030204" pitchFamily="18" charset="0"/>
                                </a:rPr>
                                <m:t>𝒖</m:t>
                              </m:r>
                            </m:e>
                          </m:acc>
                        </m:e>
                        <m:sub>
                          <m:r>
                            <a:rPr lang="en-US" b="1" i="1">
                              <a:latin typeface="Cambria Math" panose="02040503050406030204" pitchFamily="18" charset="0"/>
                              <a:ea typeface="Cambria Math" panose="02040503050406030204" pitchFamily="18" charset="0"/>
                            </a:rPr>
                            <m:t>𝒐𝒖𝒕</m:t>
                          </m:r>
                        </m:sub>
                      </m:sSub>
                    </m:oMath>
                  </m:oMathPara>
                </a14:m>
                <a:endParaRPr lang="fr-FR" dirty="0"/>
              </a:p>
            </p:txBody>
          </p:sp>
        </mc:Choice>
        <mc:Fallback xmlns="">
          <p:sp>
            <p:nvSpPr>
              <p:cNvPr id="4" name="Rectangle 3"/>
              <p:cNvSpPr>
                <a:spLocks noRot="1" noChangeAspect="1" noMove="1" noResize="1" noEditPoints="1" noAdjustHandles="1" noChangeArrowheads="1" noChangeShapeType="1" noTextEdit="1"/>
              </p:cNvSpPr>
              <p:nvPr/>
            </p:nvSpPr>
            <p:spPr>
              <a:xfrm>
                <a:off x="6960097" y="2780928"/>
                <a:ext cx="684739" cy="369332"/>
              </a:xfrm>
              <a:prstGeom prst="rect">
                <a:avLst/>
              </a:prstGeom>
              <a:blipFill>
                <a:blip r:embed="rId7"/>
                <a:stretch>
                  <a:fillRect/>
                </a:stretch>
              </a:blipFill>
            </p:spPr>
            <p:txBody>
              <a:bodyPr/>
              <a:lstStyle/>
              <a:p>
                <a:r>
                  <a:rPr lang="fr-FR">
                    <a:noFill/>
                  </a:rPr>
                  <a:t> </a:t>
                </a:r>
              </a:p>
            </p:txBody>
          </p:sp>
        </mc:Fallback>
      </mc:AlternateContent>
      <p:sp>
        <p:nvSpPr>
          <p:cNvPr id="127" name="Rectangle 27"/>
          <p:cNvSpPr>
            <a:spLocks noChangeArrowheads="1"/>
          </p:cNvSpPr>
          <p:nvPr/>
        </p:nvSpPr>
        <p:spPr bwMode="auto">
          <a:xfrm>
            <a:off x="8569350" y="2592238"/>
            <a:ext cx="334963" cy="242093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latin typeface="Calibri" panose="020F0502020204030204" pitchFamily="34" charset="0"/>
            </a:endParaRPr>
          </a:p>
        </p:txBody>
      </p:sp>
      <mc:AlternateContent xmlns:mc="http://schemas.openxmlformats.org/markup-compatibility/2006" xmlns:a14="http://schemas.microsoft.com/office/drawing/2010/main">
        <mc:Choice Requires="a14">
          <p:sp>
            <p:nvSpPr>
              <p:cNvPr id="6" name="Rectangle 5"/>
              <p:cNvSpPr/>
              <p:nvPr/>
            </p:nvSpPr>
            <p:spPr>
              <a:xfrm>
                <a:off x="2351584" y="3429000"/>
                <a:ext cx="553292"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b="1" i="1">
                              <a:latin typeface="Cambria Math" panose="02040503050406030204" pitchFamily="18" charset="0"/>
                              <a:ea typeface="Cambria Math" panose="02040503050406030204" pitchFamily="18" charset="0"/>
                            </a:rPr>
                          </m:ctrlPr>
                        </m:sSubPr>
                        <m:e>
                          <m:acc>
                            <m:accPr>
                              <m:chr m:val="⃗"/>
                              <m:ctrlPr>
                                <a:rPr lang="en-US" b="1" i="1">
                                  <a:latin typeface="Cambria Math" panose="02040503050406030204" pitchFamily="18" charset="0"/>
                                  <a:ea typeface="Cambria Math" panose="02040503050406030204" pitchFamily="18" charset="0"/>
                                </a:rPr>
                              </m:ctrlPr>
                            </m:accPr>
                            <m:e>
                              <m:r>
                                <a:rPr lang="fr-FR" b="1" i="1">
                                  <a:latin typeface="Cambria Math" panose="02040503050406030204" pitchFamily="18" charset="0"/>
                                  <a:ea typeface="Cambria Math" panose="02040503050406030204" pitchFamily="18" charset="0"/>
                                </a:rPr>
                                <m:t>𝒓</m:t>
                              </m:r>
                            </m:e>
                          </m:acc>
                        </m:e>
                        <m:sub>
                          <m:r>
                            <a:rPr lang="en-US" b="1" i="1">
                              <a:latin typeface="Cambria Math" panose="02040503050406030204" pitchFamily="18" charset="0"/>
                              <a:ea typeface="Cambria Math" panose="02040503050406030204" pitchFamily="18" charset="0"/>
                            </a:rPr>
                            <m:t>𝒊𝒏</m:t>
                          </m:r>
                        </m:sub>
                      </m:sSub>
                    </m:oMath>
                  </m:oMathPara>
                </a14:m>
                <a:endParaRPr lang="fr-FR" dirty="0"/>
              </a:p>
            </p:txBody>
          </p:sp>
        </mc:Choice>
        <mc:Fallback xmlns="">
          <p:sp>
            <p:nvSpPr>
              <p:cNvPr id="6" name="Rectangle 5"/>
              <p:cNvSpPr>
                <a:spLocks noRot="1" noChangeAspect="1" noMove="1" noResize="1" noEditPoints="1" noAdjustHandles="1" noChangeArrowheads="1" noChangeShapeType="1" noTextEdit="1"/>
              </p:cNvSpPr>
              <p:nvPr/>
            </p:nvSpPr>
            <p:spPr>
              <a:xfrm>
                <a:off x="2351584" y="3429000"/>
                <a:ext cx="553292" cy="369332"/>
              </a:xfrm>
              <a:prstGeom prst="rect">
                <a:avLst/>
              </a:prstGeom>
              <a:blipFill>
                <a:blip r:embed="rId8"/>
                <a:stretch>
                  <a:fillRect/>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7" name="Rectangle 6"/>
              <p:cNvSpPr/>
              <p:nvPr/>
            </p:nvSpPr>
            <p:spPr>
              <a:xfrm>
                <a:off x="4007769" y="1979548"/>
                <a:ext cx="684739"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b="1" i="1">
                              <a:latin typeface="Cambria Math" panose="02040503050406030204" pitchFamily="18" charset="0"/>
                              <a:ea typeface="Cambria Math" panose="02040503050406030204" pitchFamily="18" charset="0"/>
                            </a:rPr>
                          </m:ctrlPr>
                        </m:sSubPr>
                        <m:e>
                          <m:acc>
                            <m:accPr>
                              <m:chr m:val="⃗"/>
                              <m:ctrlPr>
                                <a:rPr lang="en-US" b="1" i="1">
                                  <a:latin typeface="Cambria Math" panose="02040503050406030204" pitchFamily="18" charset="0"/>
                                  <a:ea typeface="Cambria Math" panose="02040503050406030204" pitchFamily="18" charset="0"/>
                                </a:rPr>
                              </m:ctrlPr>
                            </m:accPr>
                            <m:e>
                              <m:r>
                                <a:rPr lang="en-US" b="1" i="1">
                                  <a:latin typeface="Cambria Math" panose="02040503050406030204" pitchFamily="18" charset="0"/>
                                  <a:ea typeface="Cambria Math" panose="02040503050406030204" pitchFamily="18" charset="0"/>
                                </a:rPr>
                                <m:t>𝒖</m:t>
                              </m:r>
                            </m:e>
                          </m:acc>
                        </m:e>
                        <m:sub>
                          <m:r>
                            <a:rPr lang="en-US" b="1" i="1">
                              <a:latin typeface="Cambria Math" panose="02040503050406030204" pitchFamily="18" charset="0"/>
                              <a:ea typeface="Cambria Math" panose="02040503050406030204" pitchFamily="18" charset="0"/>
                            </a:rPr>
                            <m:t>𝒐𝒖𝒕</m:t>
                          </m:r>
                        </m:sub>
                      </m:sSub>
                    </m:oMath>
                  </m:oMathPara>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4007769" y="1979548"/>
                <a:ext cx="684739" cy="369332"/>
              </a:xfrm>
              <a:prstGeom prst="rect">
                <a:avLst/>
              </a:prstGeom>
              <a:blipFill>
                <a:blip r:embed="rId9"/>
                <a:stretch>
                  <a:fillRect/>
                </a:stretch>
              </a:blipFill>
            </p:spPr>
            <p:txBody>
              <a:bodyPr/>
              <a:lstStyle/>
              <a:p>
                <a:r>
                  <a:rPr lang="fr-FR">
                    <a:noFill/>
                  </a:rPr>
                  <a:t> </a:t>
                </a:r>
              </a:p>
            </p:txBody>
          </p:sp>
        </mc:Fallback>
      </mc:AlternateContent>
    </p:spTree>
    <p:extLst>
      <p:ext uri="{BB962C8B-B14F-4D97-AF65-F5344CB8AC3E}">
        <p14:creationId xmlns:p14="http://schemas.microsoft.com/office/powerpoint/2010/main" val="1672277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8"/>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1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05C5E1C8-4148-4930-8A97-3CBE0BC3B4DE}"/>
              </a:ext>
            </a:extLst>
          </p:cNvPr>
          <p:cNvPicPr>
            <a:picLocks noChangeAspect="1"/>
          </p:cNvPicPr>
          <p:nvPr/>
        </p:nvPicPr>
        <p:blipFill>
          <a:blip r:embed="rId2"/>
          <a:stretch>
            <a:fillRect/>
          </a:stretch>
        </p:blipFill>
        <p:spPr>
          <a:xfrm>
            <a:off x="818789" y="2693513"/>
            <a:ext cx="4883368" cy="3583993"/>
          </a:xfrm>
          <a:prstGeom prst="rect">
            <a:avLst/>
          </a:prstGeom>
        </p:spPr>
      </p:pic>
      <p:sp>
        <p:nvSpPr>
          <p:cNvPr id="3" name="ZoneTexte 2">
            <a:extLst>
              <a:ext uri="{FF2B5EF4-FFF2-40B4-BE49-F238E27FC236}">
                <a16:creationId xmlns:a16="http://schemas.microsoft.com/office/drawing/2014/main" id="{90041752-F182-4782-8219-6729A4BD40EC}"/>
              </a:ext>
            </a:extLst>
          </p:cNvPr>
          <p:cNvSpPr txBox="1"/>
          <p:nvPr/>
        </p:nvSpPr>
        <p:spPr>
          <a:xfrm>
            <a:off x="318505" y="6349424"/>
            <a:ext cx="6080511" cy="369332"/>
          </a:xfrm>
          <a:prstGeom prst="rect">
            <a:avLst/>
          </a:prstGeom>
          <a:noFill/>
        </p:spPr>
        <p:txBody>
          <a:bodyPr wrap="none" rtlCol="0">
            <a:spAutoFit/>
          </a:bodyPr>
          <a:lstStyle/>
          <a:p>
            <a:r>
              <a:rPr lang="fr-FR" dirty="0"/>
              <a:t>Oscillateur de </a:t>
            </a:r>
            <a:r>
              <a:rPr lang="fr-FR" dirty="0" err="1"/>
              <a:t>Fessenden</a:t>
            </a:r>
            <a:r>
              <a:rPr lang="fr-FR" dirty="0"/>
              <a:t> – 1913 – Canada   - à 500 Hz , </a:t>
            </a:r>
            <a:r>
              <a:rPr lang="fr-FR" dirty="0">
                <a:latin typeface="Symbol" panose="05050102010706020507" pitchFamily="18" charset="2"/>
              </a:rPr>
              <a:t>l</a:t>
            </a:r>
            <a:r>
              <a:rPr lang="fr-FR" dirty="0"/>
              <a:t> = 3 m</a:t>
            </a:r>
          </a:p>
        </p:txBody>
      </p:sp>
      <p:pic>
        <p:nvPicPr>
          <p:cNvPr id="4" name="Image 3">
            <a:extLst>
              <a:ext uri="{FF2B5EF4-FFF2-40B4-BE49-F238E27FC236}">
                <a16:creationId xmlns:a16="http://schemas.microsoft.com/office/drawing/2014/main" id="{E8DB9DC5-E623-4AC7-8B94-0A4F59466029}"/>
              </a:ext>
            </a:extLst>
          </p:cNvPr>
          <p:cNvPicPr>
            <a:picLocks noChangeAspect="1"/>
          </p:cNvPicPr>
          <p:nvPr/>
        </p:nvPicPr>
        <p:blipFill>
          <a:blip r:embed="rId3"/>
          <a:stretch>
            <a:fillRect/>
          </a:stretch>
        </p:blipFill>
        <p:spPr>
          <a:xfrm>
            <a:off x="6755342" y="2455521"/>
            <a:ext cx="5880767" cy="3698694"/>
          </a:xfrm>
          <a:prstGeom prst="rect">
            <a:avLst/>
          </a:prstGeom>
        </p:spPr>
      </p:pic>
      <p:sp>
        <p:nvSpPr>
          <p:cNvPr id="5" name="ZoneTexte 4">
            <a:extLst>
              <a:ext uri="{FF2B5EF4-FFF2-40B4-BE49-F238E27FC236}">
                <a16:creationId xmlns:a16="http://schemas.microsoft.com/office/drawing/2014/main" id="{CBF61A39-C03B-4CC1-978A-8CC33265F1C0}"/>
              </a:ext>
            </a:extLst>
          </p:cNvPr>
          <p:cNvSpPr txBox="1"/>
          <p:nvPr/>
        </p:nvSpPr>
        <p:spPr>
          <a:xfrm>
            <a:off x="7366571" y="6185037"/>
            <a:ext cx="4441088" cy="369332"/>
          </a:xfrm>
          <a:prstGeom prst="rect">
            <a:avLst/>
          </a:prstGeom>
          <a:noFill/>
        </p:spPr>
        <p:txBody>
          <a:bodyPr wrap="none" rtlCol="0">
            <a:spAutoFit/>
          </a:bodyPr>
          <a:lstStyle/>
          <a:p>
            <a:r>
              <a:rPr lang="fr-FR" dirty="0"/>
              <a:t>Essai en Avril 1914 – Iceberg en Terre- Neuve </a:t>
            </a:r>
          </a:p>
        </p:txBody>
      </p:sp>
      <p:pic>
        <p:nvPicPr>
          <p:cNvPr id="6" name="Image 5">
            <a:extLst>
              <a:ext uri="{FF2B5EF4-FFF2-40B4-BE49-F238E27FC236}">
                <a16:creationId xmlns:a16="http://schemas.microsoft.com/office/drawing/2014/main" id="{4FABFDA9-7DC4-43D4-A066-D08781B10434}"/>
              </a:ext>
            </a:extLst>
          </p:cNvPr>
          <p:cNvPicPr>
            <a:picLocks noChangeAspect="1"/>
          </p:cNvPicPr>
          <p:nvPr/>
        </p:nvPicPr>
        <p:blipFill>
          <a:blip r:embed="rId4"/>
          <a:stretch>
            <a:fillRect/>
          </a:stretch>
        </p:blipFill>
        <p:spPr>
          <a:xfrm>
            <a:off x="667820" y="113182"/>
            <a:ext cx="3205537" cy="2177955"/>
          </a:xfrm>
          <a:prstGeom prst="rect">
            <a:avLst/>
          </a:prstGeom>
        </p:spPr>
      </p:pic>
      <p:sp>
        <p:nvSpPr>
          <p:cNvPr id="7" name="ZoneTexte 6">
            <a:extLst>
              <a:ext uri="{FF2B5EF4-FFF2-40B4-BE49-F238E27FC236}">
                <a16:creationId xmlns:a16="http://schemas.microsoft.com/office/drawing/2014/main" id="{AF0BD01E-8FCD-4B3A-A2AF-04782FD4AA1F}"/>
              </a:ext>
            </a:extLst>
          </p:cNvPr>
          <p:cNvSpPr txBox="1"/>
          <p:nvPr/>
        </p:nvSpPr>
        <p:spPr>
          <a:xfrm>
            <a:off x="4247682" y="955497"/>
            <a:ext cx="3205537" cy="369332"/>
          </a:xfrm>
          <a:prstGeom prst="rect">
            <a:avLst/>
          </a:prstGeom>
          <a:noFill/>
        </p:spPr>
        <p:txBody>
          <a:bodyPr wrap="square" rtlCol="0">
            <a:spAutoFit/>
          </a:bodyPr>
          <a:lstStyle/>
          <a:p>
            <a:r>
              <a:rPr lang="fr-FR" dirty="0"/>
              <a:t>Naufrage du Titanic ,  Avril 1912</a:t>
            </a:r>
          </a:p>
        </p:txBody>
      </p:sp>
    </p:spTree>
    <p:extLst>
      <p:ext uri="{BB962C8B-B14F-4D97-AF65-F5344CB8AC3E}">
        <p14:creationId xmlns:p14="http://schemas.microsoft.com/office/powerpoint/2010/main" val="305887539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a:extLst>
              <a:ext uri="{FF2B5EF4-FFF2-40B4-BE49-F238E27FC236}">
                <a16:creationId xmlns:a16="http://schemas.microsoft.com/office/drawing/2014/main" id="{18105E49-E1BC-4CA4-927D-E28DD0D173D3}"/>
              </a:ext>
            </a:extLst>
          </p:cNvPr>
          <p:cNvSpPr txBox="1"/>
          <p:nvPr/>
        </p:nvSpPr>
        <p:spPr>
          <a:xfrm>
            <a:off x="171235" y="2393865"/>
            <a:ext cx="11757062" cy="3970318"/>
          </a:xfrm>
          <a:prstGeom prst="rect">
            <a:avLst/>
          </a:prstGeom>
          <a:noFill/>
        </p:spPr>
        <p:txBody>
          <a:bodyPr wrap="square" rtlCol="0">
            <a:spAutoFit/>
          </a:bodyPr>
          <a:lstStyle/>
          <a:p>
            <a:r>
              <a:rPr lang="fr-FR" sz="2800" dirty="0"/>
              <a:t>En Novembre 1915, Paul Painlevé crée la Direction des Inventions </a:t>
            </a:r>
          </a:p>
          <a:p>
            <a:r>
              <a:rPr lang="fr-FR" sz="2800" dirty="0"/>
              <a:t>et organise la mobilisation scientifique.</a:t>
            </a:r>
          </a:p>
          <a:p>
            <a:endParaRPr lang="fr-FR" sz="2800" dirty="0"/>
          </a:p>
          <a:p>
            <a:r>
              <a:rPr lang="fr-FR" sz="2800" dirty="0"/>
              <a:t>Il contacte Jean  Perrin puis Paul Langevin.  </a:t>
            </a:r>
          </a:p>
          <a:p>
            <a:endParaRPr lang="fr-FR" sz="2800" dirty="0"/>
          </a:p>
          <a:p>
            <a:r>
              <a:rPr lang="fr-FR" sz="2800" dirty="0"/>
              <a:t>Painlevé met Langevin en contact avec un Ingénieur Russe Constantin </a:t>
            </a:r>
            <a:r>
              <a:rPr lang="fr-FR" sz="2800" dirty="0" err="1"/>
              <a:t>Chilowsky</a:t>
            </a:r>
            <a:r>
              <a:rPr lang="fr-FR" sz="2800" dirty="0"/>
              <a:t>  </a:t>
            </a:r>
          </a:p>
          <a:p>
            <a:endParaRPr lang="fr-FR" sz="2800" dirty="0"/>
          </a:p>
          <a:p>
            <a:r>
              <a:rPr lang="fr-FR" sz="2800" dirty="0"/>
              <a:t>Jean Perrin devient directeur du Laboratoire  de la Guerre Sous-Marine début 1917</a:t>
            </a:r>
          </a:p>
        </p:txBody>
      </p:sp>
      <p:pic>
        <p:nvPicPr>
          <p:cNvPr id="2" name="Image 1">
            <a:extLst>
              <a:ext uri="{FF2B5EF4-FFF2-40B4-BE49-F238E27FC236}">
                <a16:creationId xmlns:a16="http://schemas.microsoft.com/office/drawing/2014/main" id="{7D0AA53E-1B83-4C57-BC9C-600120E66E23}"/>
              </a:ext>
            </a:extLst>
          </p:cNvPr>
          <p:cNvPicPr>
            <a:picLocks noChangeAspect="1"/>
          </p:cNvPicPr>
          <p:nvPr/>
        </p:nvPicPr>
        <p:blipFill>
          <a:blip r:embed="rId2"/>
          <a:stretch>
            <a:fillRect/>
          </a:stretch>
        </p:blipFill>
        <p:spPr>
          <a:xfrm>
            <a:off x="227475" y="235441"/>
            <a:ext cx="2686522" cy="1891311"/>
          </a:xfrm>
          <a:prstGeom prst="rect">
            <a:avLst/>
          </a:prstGeom>
        </p:spPr>
      </p:pic>
      <p:sp>
        <p:nvSpPr>
          <p:cNvPr id="5" name="ZoneTexte 4">
            <a:extLst>
              <a:ext uri="{FF2B5EF4-FFF2-40B4-BE49-F238E27FC236}">
                <a16:creationId xmlns:a16="http://schemas.microsoft.com/office/drawing/2014/main" id="{161BA6A6-8F65-4B7C-BD6E-92D685A0A855}"/>
              </a:ext>
            </a:extLst>
          </p:cNvPr>
          <p:cNvSpPr txBox="1"/>
          <p:nvPr/>
        </p:nvSpPr>
        <p:spPr>
          <a:xfrm>
            <a:off x="3328828" y="873293"/>
            <a:ext cx="3518014" cy="369332"/>
          </a:xfrm>
          <a:prstGeom prst="rect">
            <a:avLst/>
          </a:prstGeom>
          <a:noFill/>
        </p:spPr>
        <p:txBody>
          <a:bodyPr wrap="none" rtlCol="0">
            <a:spAutoFit/>
          </a:bodyPr>
          <a:lstStyle/>
          <a:p>
            <a:r>
              <a:rPr lang="fr-FR" dirty="0"/>
              <a:t>Naufrage du Lusitania en </a:t>
            </a:r>
            <a:r>
              <a:rPr lang="fr-FR" dirty="0" err="1"/>
              <a:t>Nov</a:t>
            </a:r>
            <a:r>
              <a:rPr lang="fr-FR" dirty="0"/>
              <a:t> 2015</a:t>
            </a:r>
          </a:p>
        </p:txBody>
      </p:sp>
    </p:spTree>
    <p:extLst>
      <p:ext uri="{BB962C8B-B14F-4D97-AF65-F5344CB8AC3E}">
        <p14:creationId xmlns:p14="http://schemas.microsoft.com/office/powerpoint/2010/main" val="8929877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0FB51195-54A8-4DEB-A72C-310A7DCEC88C}"/>
              </a:ext>
            </a:extLst>
          </p:cNvPr>
          <p:cNvPicPr>
            <a:picLocks noChangeAspect="1"/>
          </p:cNvPicPr>
          <p:nvPr/>
        </p:nvPicPr>
        <p:blipFill>
          <a:blip r:embed="rId2"/>
          <a:stretch>
            <a:fillRect/>
          </a:stretch>
        </p:blipFill>
        <p:spPr>
          <a:xfrm>
            <a:off x="6653938" y="667820"/>
            <a:ext cx="5233262" cy="5986092"/>
          </a:xfrm>
          <a:prstGeom prst="rect">
            <a:avLst/>
          </a:prstGeom>
        </p:spPr>
      </p:pic>
      <p:sp>
        <p:nvSpPr>
          <p:cNvPr id="3" name="ZoneTexte 2">
            <a:extLst>
              <a:ext uri="{FF2B5EF4-FFF2-40B4-BE49-F238E27FC236}">
                <a16:creationId xmlns:a16="http://schemas.microsoft.com/office/drawing/2014/main" id="{2E673F9C-27ED-466A-AED2-FE7CB6C9548C}"/>
              </a:ext>
            </a:extLst>
          </p:cNvPr>
          <p:cNvSpPr txBox="1"/>
          <p:nvPr/>
        </p:nvSpPr>
        <p:spPr>
          <a:xfrm>
            <a:off x="184938" y="1448656"/>
            <a:ext cx="6503541" cy="1569660"/>
          </a:xfrm>
          <a:prstGeom prst="rect">
            <a:avLst/>
          </a:prstGeom>
          <a:noFill/>
        </p:spPr>
        <p:txBody>
          <a:bodyPr wrap="square" rtlCol="0">
            <a:spAutoFit/>
          </a:bodyPr>
          <a:lstStyle/>
          <a:p>
            <a:r>
              <a:rPr lang="fr-FR" sz="2400" dirty="0"/>
              <a:t>Jean Perrin travaille sur la détection passive des sous-marins avec des hydrophones.</a:t>
            </a:r>
          </a:p>
          <a:p>
            <a:r>
              <a:rPr lang="fr-FR" sz="2400" dirty="0"/>
              <a:t>Il propose des hydrophones directifs, le concept de </a:t>
            </a:r>
            <a:r>
              <a:rPr lang="fr-FR" sz="2400" dirty="0" err="1"/>
              <a:t>phased-array</a:t>
            </a:r>
            <a:endParaRPr lang="fr-FR" sz="2400" dirty="0"/>
          </a:p>
        </p:txBody>
      </p:sp>
    </p:spTree>
    <p:extLst>
      <p:ext uri="{BB962C8B-B14F-4D97-AF65-F5344CB8AC3E}">
        <p14:creationId xmlns:p14="http://schemas.microsoft.com/office/powerpoint/2010/main" val="20874454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518BE534-C4C2-494E-9E06-AFCB900F5CC3}"/>
              </a:ext>
            </a:extLst>
          </p:cNvPr>
          <p:cNvSpPr txBox="1"/>
          <p:nvPr/>
        </p:nvSpPr>
        <p:spPr>
          <a:xfrm>
            <a:off x="143841" y="328776"/>
            <a:ext cx="7685067" cy="2308324"/>
          </a:xfrm>
          <a:prstGeom prst="rect">
            <a:avLst/>
          </a:prstGeom>
          <a:noFill/>
        </p:spPr>
        <p:txBody>
          <a:bodyPr wrap="square" rtlCol="0">
            <a:spAutoFit/>
          </a:bodyPr>
          <a:lstStyle/>
          <a:p>
            <a:r>
              <a:rPr lang="fr-FR" dirty="0"/>
              <a:t>Constantin </a:t>
            </a:r>
            <a:r>
              <a:rPr lang="fr-FR" dirty="0" err="1"/>
              <a:t>Chilowsky</a:t>
            </a:r>
            <a:r>
              <a:rPr lang="fr-FR" dirty="0"/>
              <a:t> propose une méthode de détection active à base d’ ultrasons fonctionnant entre 25 KHz  et 40 KHz. Il propose un émetteur fait d’un vibreur  électromagnétique qui  par le biais de l’attraction magnétique sur une plaque de fer doux la met en vibration. Le microphone est indépendant.</a:t>
            </a:r>
          </a:p>
          <a:p>
            <a:endParaRPr lang="fr-FR" dirty="0"/>
          </a:p>
          <a:p>
            <a:r>
              <a:rPr lang="fr-FR" dirty="0"/>
              <a:t>Langevin propose d’utiliser comme émetteur  un condensateur chantant   - </a:t>
            </a:r>
          </a:p>
          <a:p>
            <a:r>
              <a:rPr lang="fr-FR" dirty="0"/>
              <a:t>Mica   - en juin 1915 -   0.3 W / cm</a:t>
            </a:r>
            <a:r>
              <a:rPr lang="fr-FR" baseline="30000" dirty="0"/>
              <a:t>2</a:t>
            </a:r>
            <a:r>
              <a:rPr lang="fr-FR" dirty="0"/>
              <a:t> à 100 KHz  et un microphone à </a:t>
            </a:r>
          </a:p>
          <a:p>
            <a:r>
              <a:rPr lang="fr-FR" dirty="0"/>
              <a:t>grenaille de charbon . Test en Seine</a:t>
            </a:r>
          </a:p>
        </p:txBody>
      </p:sp>
      <p:pic>
        <p:nvPicPr>
          <p:cNvPr id="3" name="Image 2">
            <a:extLst>
              <a:ext uri="{FF2B5EF4-FFF2-40B4-BE49-F238E27FC236}">
                <a16:creationId xmlns:a16="http://schemas.microsoft.com/office/drawing/2014/main" id="{DC0866F7-58E4-4C19-AA9A-6BF26F04A0ED}"/>
              </a:ext>
            </a:extLst>
          </p:cNvPr>
          <p:cNvPicPr>
            <a:picLocks noChangeAspect="1"/>
          </p:cNvPicPr>
          <p:nvPr/>
        </p:nvPicPr>
        <p:blipFill>
          <a:blip r:embed="rId2"/>
          <a:stretch>
            <a:fillRect/>
          </a:stretch>
        </p:blipFill>
        <p:spPr>
          <a:xfrm>
            <a:off x="390418" y="2545040"/>
            <a:ext cx="4921321" cy="2344865"/>
          </a:xfrm>
          <a:prstGeom prst="rect">
            <a:avLst/>
          </a:prstGeom>
        </p:spPr>
      </p:pic>
      <p:pic>
        <p:nvPicPr>
          <p:cNvPr id="4" name="Image 3">
            <a:extLst>
              <a:ext uri="{FF2B5EF4-FFF2-40B4-BE49-F238E27FC236}">
                <a16:creationId xmlns:a16="http://schemas.microsoft.com/office/drawing/2014/main" id="{141E18E7-DB6E-4276-9C96-D7B9EC8D58F3}"/>
              </a:ext>
            </a:extLst>
          </p:cNvPr>
          <p:cNvPicPr>
            <a:picLocks noChangeAspect="1"/>
          </p:cNvPicPr>
          <p:nvPr/>
        </p:nvPicPr>
        <p:blipFill>
          <a:blip r:embed="rId3"/>
          <a:stretch>
            <a:fillRect/>
          </a:stretch>
        </p:blipFill>
        <p:spPr>
          <a:xfrm>
            <a:off x="7704931" y="328776"/>
            <a:ext cx="4511834" cy="6508261"/>
          </a:xfrm>
          <a:prstGeom prst="rect">
            <a:avLst/>
          </a:prstGeom>
        </p:spPr>
      </p:pic>
      <p:sp>
        <p:nvSpPr>
          <p:cNvPr id="5" name="ZoneTexte 4">
            <a:extLst>
              <a:ext uri="{FF2B5EF4-FFF2-40B4-BE49-F238E27FC236}">
                <a16:creationId xmlns:a16="http://schemas.microsoft.com/office/drawing/2014/main" id="{9E8B40B2-19E3-4635-8D8E-7FF9B214243C}"/>
              </a:ext>
            </a:extLst>
          </p:cNvPr>
          <p:cNvSpPr txBox="1"/>
          <p:nvPr/>
        </p:nvSpPr>
        <p:spPr>
          <a:xfrm>
            <a:off x="328774" y="4941875"/>
            <a:ext cx="7129580" cy="2031325"/>
          </a:xfrm>
          <a:prstGeom prst="rect">
            <a:avLst/>
          </a:prstGeom>
          <a:noFill/>
        </p:spPr>
        <p:txBody>
          <a:bodyPr wrap="none" rtlCol="0">
            <a:spAutoFit/>
          </a:bodyPr>
          <a:lstStyle/>
          <a:p>
            <a:r>
              <a:rPr lang="fr-FR" dirty="0"/>
              <a:t>Langevin  rejoint en avril 2016,  le labo de Toulon, avec Marcel Tournier </a:t>
            </a:r>
          </a:p>
          <a:p>
            <a:r>
              <a:rPr lang="fr-FR" dirty="0"/>
              <a:t>et Fernand Holweck les rejoint en Janvier 2017</a:t>
            </a:r>
          </a:p>
          <a:p>
            <a:endParaRPr lang="fr-FR" dirty="0"/>
          </a:p>
          <a:p>
            <a:r>
              <a:rPr lang="fr-FR" dirty="0"/>
              <a:t>Le couple Condensateur Chantant/ Microphone est amélioré en plaçant</a:t>
            </a:r>
          </a:p>
          <a:p>
            <a:r>
              <a:rPr lang="fr-FR" dirty="0"/>
              <a:t>le microphone au foyer d’un miroir sphérique de 35 cm de diamètre.</a:t>
            </a:r>
          </a:p>
          <a:p>
            <a:r>
              <a:rPr lang="fr-FR" dirty="0"/>
              <a:t>Il détecte une mine de 90 cm de diamètre à 2000 m.</a:t>
            </a:r>
          </a:p>
          <a:p>
            <a:endParaRPr lang="fr-FR" dirty="0"/>
          </a:p>
        </p:txBody>
      </p:sp>
    </p:spTree>
    <p:extLst>
      <p:ext uri="{BB962C8B-B14F-4D97-AF65-F5344CB8AC3E}">
        <p14:creationId xmlns:p14="http://schemas.microsoft.com/office/powerpoint/2010/main" val="23973231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9">
            <a:extLst>
              <a:ext uri="{FF2B5EF4-FFF2-40B4-BE49-F238E27FC236}">
                <a16:creationId xmlns:a16="http://schemas.microsoft.com/office/drawing/2014/main" id="{9B1632C3-37EA-4D92-B83C-880C70CC8CF2}"/>
              </a:ext>
            </a:extLst>
          </p:cNvPr>
          <p:cNvSpPr txBox="1">
            <a:spLocks noChangeArrowheads="1"/>
          </p:cNvSpPr>
          <p:nvPr/>
        </p:nvSpPr>
        <p:spPr bwMode="auto">
          <a:xfrm>
            <a:off x="1065090" y="960218"/>
            <a:ext cx="2819400" cy="541029"/>
          </a:xfrm>
          <a:prstGeom prst="rect">
            <a:avLst/>
          </a:prstGeom>
          <a:noFill/>
          <a:ln w="9525">
            <a:noFill/>
            <a:miter lim="800000"/>
            <a:headEnd/>
            <a:tailEnd/>
          </a:ln>
        </p:spPr>
        <p:txBody>
          <a:bodyPr wrap="square" lIns="91424" tIns="45712" rIns="91424" bIns="45712">
            <a:prstTxWarp prst="textNoShape">
              <a:avLst/>
            </a:prstTxWarp>
            <a:spAutoFit/>
          </a:bodyPr>
          <a:lstStyle/>
          <a:p>
            <a:pPr marL="342839" indent="-342839" algn="ctr">
              <a:lnSpc>
                <a:spcPct val="80000"/>
              </a:lnSpc>
              <a:spcBef>
                <a:spcPct val="20000"/>
              </a:spcBef>
            </a:pPr>
            <a:r>
              <a:rPr lang="fr-FR" b="1" dirty="0">
                <a:latin typeface="Calibri" pitchFamily="-110" charset="0"/>
              </a:rPr>
              <a:t>Pierre et Jacques Curie 1880</a:t>
            </a:r>
          </a:p>
        </p:txBody>
      </p:sp>
      <p:pic>
        <p:nvPicPr>
          <p:cNvPr id="3" name="Picture 3">
            <a:extLst>
              <a:ext uri="{FF2B5EF4-FFF2-40B4-BE49-F238E27FC236}">
                <a16:creationId xmlns:a16="http://schemas.microsoft.com/office/drawing/2014/main" id="{9257318E-A7E6-439A-AC48-74B802B7012F}"/>
              </a:ext>
            </a:extLst>
          </p:cNvPr>
          <p:cNvPicPr>
            <a:picLocks noChangeAspect="1" noChangeArrowheads="1"/>
          </p:cNvPicPr>
          <p:nvPr/>
        </p:nvPicPr>
        <p:blipFill>
          <a:blip r:embed="rId2"/>
          <a:srcRect/>
          <a:stretch>
            <a:fillRect/>
          </a:stretch>
        </p:blipFill>
        <p:spPr bwMode="auto">
          <a:xfrm>
            <a:off x="1331230" y="4429443"/>
            <a:ext cx="2133600" cy="950119"/>
          </a:xfrm>
          <a:prstGeom prst="rect">
            <a:avLst/>
          </a:prstGeom>
          <a:noFill/>
          <a:ln w="9525">
            <a:noFill/>
            <a:miter lim="800000"/>
            <a:headEnd/>
            <a:tailEnd/>
          </a:ln>
        </p:spPr>
      </p:pic>
      <p:pic>
        <p:nvPicPr>
          <p:cNvPr id="4" name="Picture 4">
            <a:extLst>
              <a:ext uri="{FF2B5EF4-FFF2-40B4-BE49-F238E27FC236}">
                <a16:creationId xmlns:a16="http://schemas.microsoft.com/office/drawing/2014/main" id="{C44D0E9B-3C39-408D-88C5-0951C8909A77}"/>
              </a:ext>
            </a:extLst>
          </p:cNvPr>
          <p:cNvPicPr>
            <a:picLocks noChangeAspect="1" noChangeArrowheads="1"/>
          </p:cNvPicPr>
          <p:nvPr/>
        </p:nvPicPr>
        <p:blipFill>
          <a:blip r:embed="rId3"/>
          <a:srcRect/>
          <a:stretch>
            <a:fillRect/>
          </a:stretch>
        </p:blipFill>
        <p:spPr bwMode="auto">
          <a:xfrm>
            <a:off x="1331230" y="5466578"/>
            <a:ext cx="2323672" cy="1103744"/>
          </a:xfrm>
          <a:prstGeom prst="rect">
            <a:avLst/>
          </a:prstGeom>
          <a:noFill/>
          <a:ln w="9525">
            <a:noFill/>
            <a:miter lim="800000"/>
            <a:headEnd/>
            <a:tailEnd/>
          </a:ln>
        </p:spPr>
      </p:pic>
      <p:pic>
        <p:nvPicPr>
          <p:cNvPr id="5" name="Picture 2" descr="https://www.techno-science.net/illustration/Definition/inconnu/p/Pierrecurie.jpg">
            <a:extLst>
              <a:ext uri="{FF2B5EF4-FFF2-40B4-BE49-F238E27FC236}">
                <a16:creationId xmlns:a16="http://schemas.microsoft.com/office/drawing/2014/main" id="{C351F078-0EA3-4089-97D3-6A1B18179F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8930" y="1475380"/>
            <a:ext cx="2005900" cy="2770053"/>
          </a:xfrm>
          <a:prstGeom prst="rect">
            <a:avLst/>
          </a:prstGeom>
          <a:noFill/>
          <a:extLst>
            <a:ext uri="{909E8E84-426E-40DD-AFC4-6F175D3DCCD1}">
              <a14:hiddenFill xmlns:a14="http://schemas.microsoft.com/office/drawing/2010/main">
                <a:solidFill>
                  <a:srgbClr val="FFFFFF"/>
                </a:solidFill>
              </a14:hiddenFill>
            </a:ext>
          </a:extLst>
        </p:spPr>
      </p:pic>
      <p:sp>
        <p:nvSpPr>
          <p:cNvPr id="6" name="ZoneTexte 5">
            <a:extLst>
              <a:ext uri="{FF2B5EF4-FFF2-40B4-BE49-F238E27FC236}">
                <a16:creationId xmlns:a16="http://schemas.microsoft.com/office/drawing/2014/main" id="{3DEA95F6-60CE-4178-9D56-4ED99E73ACFE}"/>
              </a:ext>
            </a:extLst>
          </p:cNvPr>
          <p:cNvSpPr txBox="1"/>
          <p:nvPr/>
        </p:nvSpPr>
        <p:spPr>
          <a:xfrm>
            <a:off x="1407555" y="267130"/>
            <a:ext cx="9820765" cy="584775"/>
          </a:xfrm>
          <a:prstGeom prst="rect">
            <a:avLst/>
          </a:prstGeom>
          <a:noFill/>
        </p:spPr>
        <p:txBody>
          <a:bodyPr wrap="none" rtlCol="0">
            <a:spAutoFit/>
          </a:bodyPr>
          <a:lstStyle/>
          <a:p>
            <a:r>
              <a:rPr lang="fr-FR" sz="3200" b="1" dirty="0">
                <a:solidFill>
                  <a:srgbClr val="FF0000"/>
                </a:solidFill>
              </a:rPr>
              <a:t>Le transducteur Piézoélectrique : Une antenne réversible</a:t>
            </a:r>
          </a:p>
        </p:txBody>
      </p:sp>
      <p:pic>
        <p:nvPicPr>
          <p:cNvPr id="7" name="Image 6">
            <a:extLst>
              <a:ext uri="{FF2B5EF4-FFF2-40B4-BE49-F238E27FC236}">
                <a16:creationId xmlns:a16="http://schemas.microsoft.com/office/drawing/2014/main" id="{96FE892B-EE28-4238-ABE2-D762F4E002BA}"/>
              </a:ext>
            </a:extLst>
          </p:cNvPr>
          <p:cNvPicPr>
            <a:picLocks noChangeAspect="1"/>
          </p:cNvPicPr>
          <p:nvPr/>
        </p:nvPicPr>
        <p:blipFill>
          <a:blip r:embed="rId5"/>
          <a:stretch>
            <a:fillRect/>
          </a:stretch>
        </p:blipFill>
        <p:spPr>
          <a:xfrm>
            <a:off x="5537776" y="2360847"/>
            <a:ext cx="2722646" cy="3481300"/>
          </a:xfrm>
          <a:prstGeom prst="rect">
            <a:avLst/>
          </a:prstGeom>
        </p:spPr>
      </p:pic>
      <p:sp>
        <p:nvSpPr>
          <p:cNvPr id="8" name="ZoneTexte 7">
            <a:extLst>
              <a:ext uri="{FF2B5EF4-FFF2-40B4-BE49-F238E27FC236}">
                <a16:creationId xmlns:a16="http://schemas.microsoft.com/office/drawing/2014/main" id="{146DF870-0D28-498B-BB4D-29C82B39AD7D}"/>
              </a:ext>
            </a:extLst>
          </p:cNvPr>
          <p:cNvSpPr txBox="1"/>
          <p:nvPr/>
        </p:nvSpPr>
        <p:spPr>
          <a:xfrm>
            <a:off x="5548049" y="6133677"/>
            <a:ext cx="2253053" cy="369332"/>
          </a:xfrm>
          <a:prstGeom prst="rect">
            <a:avLst/>
          </a:prstGeom>
          <a:noFill/>
        </p:spPr>
        <p:txBody>
          <a:bodyPr wrap="none" rtlCol="0">
            <a:spAutoFit/>
          </a:bodyPr>
          <a:lstStyle/>
          <a:p>
            <a:r>
              <a:rPr lang="fr-FR" dirty="0"/>
              <a:t>Le triplet de Langevin </a:t>
            </a:r>
          </a:p>
        </p:txBody>
      </p:sp>
      <p:sp>
        <p:nvSpPr>
          <p:cNvPr id="9" name="ZoneTexte 8">
            <a:extLst>
              <a:ext uri="{FF2B5EF4-FFF2-40B4-BE49-F238E27FC236}">
                <a16:creationId xmlns:a16="http://schemas.microsoft.com/office/drawing/2014/main" id="{CB22D224-6036-4D94-B4DD-CC5DCACB9F3C}"/>
              </a:ext>
            </a:extLst>
          </p:cNvPr>
          <p:cNvSpPr txBox="1"/>
          <p:nvPr/>
        </p:nvSpPr>
        <p:spPr>
          <a:xfrm>
            <a:off x="5260366" y="1171260"/>
            <a:ext cx="3331553" cy="923330"/>
          </a:xfrm>
          <a:prstGeom prst="rect">
            <a:avLst/>
          </a:prstGeom>
          <a:noFill/>
        </p:spPr>
        <p:txBody>
          <a:bodyPr wrap="none" rtlCol="0">
            <a:spAutoFit/>
          </a:bodyPr>
          <a:lstStyle/>
          <a:p>
            <a:r>
              <a:rPr lang="fr-FR" dirty="0"/>
              <a:t>A 40 KHz , il faudrait un quartz </a:t>
            </a:r>
          </a:p>
          <a:p>
            <a:r>
              <a:rPr lang="fr-FR" dirty="0"/>
              <a:t>de 6 cm d’épaisseur pour faire un</a:t>
            </a:r>
          </a:p>
          <a:p>
            <a:r>
              <a:rPr lang="fr-FR" dirty="0"/>
              <a:t>transducteur résonant</a:t>
            </a:r>
          </a:p>
        </p:txBody>
      </p:sp>
      <p:sp>
        <p:nvSpPr>
          <p:cNvPr id="10" name="ZoneTexte 9">
            <a:extLst>
              <a:ext uri="{FF2B5EF4-FFF2-40B4-BE49-F238E27FC236}">
                <a16:creationId xmlns:a16="http://schemas.microsoft.com/office/drawing/2014/main" id="{AF37BFCF-D1A3-4E2B-8D6C-6A4EA32A9862}"/>
              </a:ext>
            </a:extLst>
          </p:cNvPr>
          <p:cNvSpPr txBox="1"/>
          <p:nvPr/>
        </p:nvSpPr>
        <p:spPr>
          <a:xfrm>
            <a:off x="8476183" y="4185782"/>
            <a:ext cx="3023520" cy="369332"/>
          </a:xfrm>
          <a:prstGeom prst="rect">
            <a:avLst/>
          </a:prstGeom>
          <a:noFill/>
        </p:spPr>
        <p:txBody>
          <a:bodyPr wrap="none" rtlCol="0">
            <a:spAutoFit/>
          </a:bodyPr>
          <a:lstStyle/>
          <a:p>
            <a:r>
              <a:rPr lang="fr-FR" dirty="0"/>
              <a:t>6 Systèmes fabriqués en 1918 </a:t>
            </a:r>
          </a:p>
        </p:txBody>
      </p:sp>
      <p:sp>
        <p:nvSpPr>
          <p:cNvPr id="12" name="ZoneTexte 11">
            <a:extLst>
              <a:ext uri="{FF2B5EF4-FFF2-40B4-BE49-F238E27FC236}">
                <a16:creationId xmlns:a16="http://schemas.microsoft.com/office/drawing/2014/main" id="{0CF8162D-2081-4E09-BF6B-78E32FE828B7}"/>
              </a:ext>
            </a:extLst>
          </p:cNvPr>
          <p:cNvSpPr txBox="1"/>
          <p:nvPr/>
        </p:nvSpPr>
        <p:spPr>
          <a:xfrm>
            <a:off x="8426838" y="2103728"/>
            <a:ext cx="3520579" cy="1754326"/>
          </a:xfrm>
          <a:prstGeom prst="rect">
            <a:avLst/>
          </a:prstGeom>
          <a:noFill/>
        </p:spPr>
        <p:txBody>
          <a:bodyPr wrap="none" rtlCol="0">
            <a:spAutoFit/>
          </a:bodyPr>
          <a:lstStyle/>
          <a:p>
            <a:r>
              <a:rPr lang="fr-FR" dirty="0"/>
              <a:t>En réception, il utilise des</a:t>
            </a:r>
          </a:p>
          <a:p>
            <a:r>
              <a:rPr lang="fr-FR" dirty="0"/>
              <a:t>amplificateurs à 6 lampes R6 de </a:t>
            </a:r>
          </a:p>
          <a:p>
            <a:r>
              <a:rPr lang="fr-FR" dirty="0"/>
              <a:t>la Compagnie Générale des Lampes</a:t>
            </a:r>
          </a:p>
          <a:p>
            <a:r>
              <a:rPr lang="fr-FR" dirty="0"/>
              <a:t>que ne connaissait pas les Anglais </a:t>
            </a:r>
          </a:p>
          <a:p>
            <a:endParaRPr lang="fr-FR" dirty="0"/>
          </a:p>
          <a:p>
            <a:r>
              <a:rPr lang="fr-FR" dirty="0"/>
              <a:t>6 Km de portée à Toulon</a:t>
            </a:r>
          </a:p>
        </p:txBody>
      </p:sp>
    </p:spTree>
    <p:extLst>
      <p:ext uri="{BB962C8B-B14F-4D97-AF65-F5344CB8AC3E}">
        <p14:creationId xmlns:p14="http://schemas.microsoft.com/office/powerpoint/2010/main" val="28988810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8ECD73D8-90BE-4B93-AE91-A75A0106C119}"/>
              </a:ext>
            </a:extLst>
          </p:cNvPr>
          <p:cNvPicPr>
            <a:picLocks noChangeAspect="1"/>
          </p:cNvPicPr>
          <p:nvPr/>
        </p:nvPicPr>
        <p:blipFill>
          <a:blip r:embed="rId2"/>
          <a:stretch>
            <a:fillRect/>
          </a:stretch>
        </p:blipFill>
        <p:spPr>
          <a:xfrm>
            <a:off x="2106202" y="2612089"/>
            <a:ext cx="7599779" cy="3940933"/>
          </a:xfrm>
          <a:prstGeom prst="rect">
            <a:avLst/>
          </a:prstGeom>
        </p:spPr>
      </p:pic>
      <p:pic>
        <p:nvPicPr>
          <p:cNvPr id="3" name="Image 2">
            <a:extLst>
              <a:ext uri="{FF2B5EF4-FFF2-40B4-BE49-F238E27FC236}">
                <a16:creationId xmlns:a16="http://schemas.microsoft.com/office/drawing/2014/main" id="{7778F2B5-DB0F-4A34-A048-92786FC46220}"/>
              </a:ext>
            </a:extLst>
          </p:cNvPr>
          <p:cNvPicPr>
            <a:picLocks noChangeAspect="1"/>
          </p:cNvPicPr>
          <p:nvPr/>
        </p:nvPicPr>
        <p:blipFill>
          <a:blip r:embed="rId3"/>
          <a:stretch>
            <a:fillRect/>
          </a:stretch>
        </p:blipFill>
        <p:spPr>
          <a:xfrm>
            <a:off x="2919847" y="113234"/>
            <a:ext cx="4717026" cy="2268570"/>
          </a:xfrm>
          <a:prstGeom prst="rect">
            <a:avLst/>
          </a:prstGeom>
        </p:spPr>
      </p:pic>
      <p:sp>
        <p:nvSpPr>
          <p:cNvPr id="5" name="Rectangle 4">
            <a:extLst>
              <a:ext uri="{FF2B5EF4-FFF2-40B4-BE49-F238E27FC236}">
                <a16:creationId xmlns:a16="http://schemas.microsoft.com/office/drawing/2014/main" id="{56764448-7624-424C-8E99-2A22046370DD}"/>
              </a:ext>
            </a:extLst>
          </p:cNvPr>
          <p:cNvSpPr/>
          <p:nvPr/>
        </p:nvSpPr>
        <p:spPr>
          <a:xfrm>
            <a:off x="2239766" y="3757254"/>
            <a:ext cx="6319287" cy="873831"/>
          </a:xfrm>
          <a:prstGeom prst="rect">
            <a:avLst/>
          </a:prstGeom>
          <a:solidFill>
            <a:schemeClr val="accent1">
              <a:alpha val="1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5">
            <a:extLst>
              <a:ext uri="{FF2B5EF4-FFF2-40B4-BE49-F238E27FC236}">
                <a16:creationId xmlns:a16="http://schemas.microsoft.com/office/drawing/2014/main" id="{E1709CFC-D638-4A79-8A82-2A4AAA4D1234}"/>
              </a:ext>
            </a:extLst>
          </p:cNvPr>
          <p:cNvSpPr/>
          <p:nvPr/>
        </p:nvSpPr>
        <p:spPr>
          <a:xfrm>
            <a:off x="2178120" y="5331759"/>
            <a:ext cx="6423719" cy="976574"/>
          </a:xfrm>
          <a:prstGeom prst="rect">
            <a:avLst/>
          </a:prstGeom>
          <a:solidFill>
            <a:schemeClr val="accent1">
              <a:alpha val="1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1454848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189CA06E-B6DB-4301-B655-84D434E259F0}"/>
              </a:ext>
            </a:extLst>
          </p:cNvPr>
          <p:cNvPicPr>
            <a:picLocks noChangeAspect="1"/>
          </p:cNvPicPr>
          <p:nvPr/>
        </p:nvPicPr>
        <p:blipFill>
          <a:blip r:embed="rId2"/>
          <a:stretch>
            <a:fillRect/>
          </a:stretch>
        </p:blipFill>
        <p:spPr>
          <a:xfrm>
            <a:off x="1993188" y="349327"/>
            <a:ext cx="7229539" cy="3606080"/>
          </a:xfrm>
          <a:prstGeom prst="rect">
            <a:avLst/>
          </a:prstGeom>
        </p:spPr>
      </p:pic>
      <p:pic>
        <p:nvPicPr>
          <p:cNvPr id="3" name="Image 2">
            <a:extLst>
              <a:ext uri="{FF2B5EF4-FFF2-40B4-BE49-F238E27FC236}">
                <a16:creationId xmlns:a16="http://schemas.microsoft.com/office/drawing/2014/main" id="{FD124BE7-A1A5-47C3-85D4-F750F1C202E9}"/>
              </a:ext>
            </a:extLst>
          </p:cNvPr>
          <p:cNvPicPr>
            <a:picLocks noChangeAspect="1"/>
          </p:cNvPicPr>
          <p:nvPr/>
        </p:nvPicPr>
        <p:blipFill>
          <a:blip r:embed="rId3"/>
          <a:stretch>
            <a:fillRect/>
          </a:stretch>
        </p:blipFill>
        <p:spPr>
          <a:xfrm>
            <a:off x="1736334" y="4124067"/>
            <a:ext cx="7776314" cy="2384608"/>
          </a:xfrm>
          <a:prstGeom prst="rect">
            <a:avLst/>
          </a:prstGeom>
        </p:spPr>
      </p:pic>
      <p:sp>
        <p:nvSpPr>
          <p:cNvPr id="4" name="Rectangle 3">
            <a:extLst>
              <a:ext uri="{FF2B5EF4-FFF2-40B4-BE49-F238E27FC236}">
                <a16:creationId xmlns:a16="http://schemas.microsoft.com/office/drawing/2014/main" id="{3C51B483-DC4C-4B16-B2DC-5CC4CD565908}"/>
              </a:ext>
            </a:extLst>
          </p:cNvPr>
          <p:cNvSpPr/>
          <p:nvPr/>
        </p:nvSpPr>
        <p:spPr>
          <a:xfrm>
            <a:off x="1736334" y="4188765"/>
            <a:ext cx="8178228" cy="1390102"/>
          </a:xfrm>
          <a:prstGeom prst="rect">
            <a:avLst/>
          </a:prstGeom>
          <a:solidFill>
            <a:schemeClr val="accent1">
              <a:alpha val="1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02348919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COLORSETCLASSNAME" val="ColorSet1"/>
  <p:tag name="COLORS" val="Scheme5;Scheme1;Scheme2;Scheme1;-1"/>
</p:tagLst>
</file>

<file path=ppt/theme/theme1.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2146</TotalTime>
  <Words>2137</Words>
  <Application>Microsoft Office PowerPoint</Application>
  <PresentationFormat>Grand écran</PresentationFormat>
  <Paragraphs>369</Paragraphs>
  <Slides>28</Slides>
  <Notes>12</Notes>
  <HiddenSlides>0</HiddenSlides>
  <MMClips>1</MMClips>
  <ScaleCrop>false</ScaleCrop>
  <HeadingPairs>
    <vt:vector size="8" baseType="variant">
      <vt:variant>
        <vt:lpstr>Polices utilisées</vt:lpstr>
      </vt:variant>
      <vt:variant>
        <vt:i4>12</vt:i4>
      </vt:variant>
      <vt:variant>
        <vt:lpstr>Thème</vt:lpstr>
      </vt:variant>
      <vt:variant>
        <vt:i4>1</vt:i4>
      </vt:variant>
      <vt:variant>
        <vt:lpstr>Serveurs OLE incorporés</vt:lpstr>
      </vt:variant>
      <vt:variant>
        <vt:i4>3</vt:i4>
      </vt:variant>
      <vt:variant>
        <vt:lpstr>Titres des diapositives</vt:lpstr>
      </vt:variant>
      <vt:variant>
        <vt:i4>28</vt:i4>
      </vt:variant>
    </vt:vector>
  </HeadingPairs>
  <TitlesOfParts>
    <vt:vector size="44" baseType="lpstr">
      <vt:lpstr>Arial</vt:lpstr>
      <vt:lpstr>Calibri</vt:lpstr>
      <vt:lpstr>Calibri Light</vt:lpstr>
      <vt:lpstr>Cambria Math</vt:lpstr>
      <vt:lpstr>Courier New</vt:lpstr>
      <vt:lpstr>Garamond</vt:lpstr>
      <vt:lpstr>Gill Sans MT</vt:lpstr>
      <vt:lpstr>Goudy Old Style</vt:lpstr>
      <vt:lpstr>Helvetica Neue Light</vt:lpstr>
      <vt:lpstr>palatino</vt:lpstr>
      <vt:lpstr>Symbol</vt:lpstr>
      <vt:lpstr>Times New Roman</vt:lpstr>
      <vt:lpstr>Thème Office</vt:lpstr>
      <vt:lpstr>Document</vt:lpstr>
      <vt:lpstr>Dessin Designer 4.1</vt:lpstr>
      <vt:lpstr>Équation</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Conventional Ultrasound Imaging</vt:lpstr>
      <vt:lpstr>Présentation PowerPoint</vt:lpstr>
      <vt:lpstr>Présentation PowerPoint</vt:lpstr>
      <vt:lpstr>Présentation PowerPoint</vt:lpstr>
      <vt:lpstr>Présentation PowerPoint</vt:lpstr>
      <vt:lpstr>Ultrafast Imaging with coherent plane wave compounding (multi illumination)</vt:lpstr>
      <vt:lpstr>A  quoi sert d’observer l’intérieur du corps humain plusieurs milliers de fois par seconde ?</vt:lpstr>
      <vt:lpstr>Présentation PowerPoint</vt:lpstr>
      <vt:lpstr>SWE: Palper les nodules a distance Shear Wave Elastography</vt:lpstr>
      <vt:lpstr>Présentation PowerPoint</vt:lpstr>
      <vt:lpstr>Présentation PowerPoint</vt:lpstr>
      <vt:lpstr>Ultrafast Power Doppler is far more sensitive than conventional Doppler</vt:lpstr>
      <vt:lpstr>Présentation PowerPoint</vt:lpstr>
      <vt:lpstr>Présentation PowerPoint</vt:lpstr>
      <vt:lpstr>Dans du speckle en presence d’aberrateurs: une autre matrice (chgt de base) : FDORT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Mathias</dc:creator>
  <cp:lastModifiedBy>Mathias</cp:lastModifiedBy>
  <cp:revision>63</cp:revision>
  <dcterms:created xsi:type="dcterms:W3CDTF">2022-06-19T08:50:29Z</dcterms:created>
  <dcterms:modified xsi:type="dcterms:W3CDTF">2022-06-29T11:07:09Z</dcterms:modified>
</cp:coreProperties>
</file>