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771" r:id="rId2"/>
    <p:sldId id="264" r:id="rId3"/>
    <p:sldId id="265" r:id="rId4"/>
    <p:sldId id="770" r:id="rId5"/>
    <p:sldId id="7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0877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2757-1138-4BDE-9465-DD27CA33C78E}" type="datetimeFigureOut">
              <a:rPr lang="fr-FR" smtClean="0"/>
              <a:t>22/11/2022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4053-89F1-40D5-9EF9-BD7A7D243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4053-89F1-40D5-9EF9-BD7A7D243F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96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4053-89F1-40D5-9EF9-BD7A7D243F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40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4053-89F1-40D5-9EF9-BD7A7D243F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28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4053-89F1-40D5-9EF9-BD7A7D243F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68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904-BD0E-4DC0-8117-94FEDEF336DE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C29-5BFD-4055-B315-0A68BDD5903C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90A-0F98-42BD-B38B-B3D3B7A80C3E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BE85-A0B6-4912-A19D-3D1DC8136002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E085-31BC-46B5-AA60-C0C7CDB9AFB5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1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EB25-57FB-41E4-BE5C-61C77B06533F}" type="datetime1">
              <a:rPr lang="fr-FR" smtClean="0"/>
              <a:t>22/11/2022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0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4D3D-C588-412C-AB76-3BA91CB820A2}" type="datetime1">
              <a:rPr lang="fr-FR" smtClean="0"/>
              <a:t>22/11/2022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2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EF6D-3628-4437-895B-1A6C2D0399CF}" type="datetime1">
              <a:rPr lang="fr-FR" smtClean="0"/>
              <a:t>22/11/2022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64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CDEE-83F4-4C36-A34E-6A3E2787F4D9}" type="datetime1">
              <a:rPr lang="fr-FR" smtClean="0"/>
              <a:t>22/11/2022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7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0DF-5C11-4E1B-A1EE-EA60F218828B}" type="datetime1">
              <a:rPr lang="fr-FR" smtClean="0"/>
              <a:t>22/11/2022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08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C0D-0C73-4149-BA5D-FF363C29ABBE}" type="datetime1">
              <a:rPr lang="fr-FR" smtClean="0"/>
              <a:t>22/11/2022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2557-3A43-455D-A224-3D33475420EF}" type="datetime1">
              <a:rPr lang="fr-FR" smtClean="0"/>
              <a:t>22/11/2022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4D06-FAAA-4D62-AA48-A7411CA00E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E41CC4C1-F96D-4402-B639-A488A9C27B5F}"/>
              </a:ext>
            </a:extLst>
          </p:cNvPr>
          <p:cNvSpPr txBox="1"/>
          <p:nvPr/>
        </p:nvSpPr>
        <p:spPr>
          <a:xfrm>
            <a:off x="3004838" y="215629"/>
            <a:ext cx="474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 réseau des technologies du vide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46445B-C9DE-44F8-BFE3-3211CE714D4D}"/>
              </a:ext>
            </a:extLst>
          </p:cNvPr>
          <p:cNvCxnSpPr>
            <a:cxnSpLocks/>
          </p:cNvCxnSpPr>
          <p:nvPr/>
        </p:nvCxnSpPr>
        <p:spPr>
          <a:xfrm flipV="1">
            <a:off x="3004838" y="685917"/>
            <a:ext cx="6365299" cy="3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7" descr="image logo RTV">
            <a:extLst>
              <a:ext uri="{FF2B5EF4-FFF2-40B4-BE49-F238E27FC236}">
                <a16:creationId xmlns:a16="http://schemas.microsoft.com/office/drawing/2014/main" id="{CE853082-CA95-4078-8FF6-7887DC83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7" y="43666"/>
            <a:ext cx="2501445" cy="12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5115183-C0AB-408F-B87F-EE84228CF125}"/>
              </a:ext>
            </a:extLst>
          </p:cNvPr>
          <p:cNvSpPr txBox="1"/>
          <p:nvPr/>
        </p:nvSpPr>
        <p:spPr>
          <a:xfrm>
            <a:off x="2565225" y="926982"/>
            <a:ext cx="76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Groupe de travail:   Vide et caractérisations de surfaces 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8742B2F-D06B-45D6-A5B5-ECEF62CE9F62}"/>
              </a:ext>
            </a:extLst>
          </p:cNvPr>
          <p:cNvSpPr txBox="1"/>
          <p:nvPr/>
        </p:nvSpPr>
        <p:spPr>
          <a:xfrm>
            <a:off x="2053635" y="1552812"/>
            <a:ext cx="866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niveau et la qualité du vide est avant tout une problématique de matériaux et de surfaces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E4E400-C82F-48E0-8F4A-D3F3F9807AEE}"/>
              </a:ext>
            </a:extLst>
          </p:cNvPr>
          <p:cNvSpPr txBox="1"/>
          <p:nvPr/>
        </p:nvSpPr>
        <p:spPr>
          <a:xfrm>
            <a:off x="19447" y="1407376"/>
            <a:ext cx="33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 constat :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C7393453-5E05-4F10-899D-D008A96C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547" y="2611769"/>
            <a:ext cx="693647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/>
              <a:t>Evaluer la pollution/ contamination des surfaces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88CAD222-8CE9-4A47-B3EB-BFB81647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25" y="4744945"/>
            <a:ext cx="518477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/>
              <a:t>Evaluer les Caractéristiques des dépôts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C78E454E-8F0B-40F1-8630-C009428E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771" y="5132293"/>
            <a:ext cx="5329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0" dirty="0"/>
              <a:t>Diminuer le taux d’émission électronique secondaire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AC94DEB4-80B4-4A1C-801D-C5EC125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420" y="4348070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454E0962-BF48-4A13-B2D9-27FEE7C2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635" y="4101105"/>
            <a:ext cx="8363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0" dirty="0"/>
              <a:t>Et également mieux comprendre le conditionnement des surfaces induit par ces faisceaux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D54CD-CCAA-479B-8A9A-64A4617C1C2E}"/>
              </a:ext>
            </a:extLst>
          </p:cNvPr>
          <p:cNvSpPr/>
          <p:nvPr/>
        </p:nvSpPr>
        <p:spPr>
          <a:xfrm>
            <a:off x="2214824" y="2930711"/>
            <a:ext cx="7635081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choix du matériaux / son élaboration/ son assemblage/ son nettoyage/ son stockage/ son environnement/ ses traitements thermiques 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BA9E6916-50DA-4254-8557-F8C064EB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546" y="3541994"/>
            <a:ext cx="7502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/>
              <a:t>Pour mieux comprendre les phénomènes de désorption thermique et de désorption induite par des ions, photons et électrons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927C61-8121-4D32-B97E-92EA02A9ADB0}"/>
              </a:ext>
            </a:extLst>
          </p:cNvPr>
          <p:cNvSpPr txBox="1"/>
          <p:nvPr/>
        </p:nvSpPr>
        <p:spPr>
          <a:xfrm>
            <a:off x="2445783" y="5948051"/>
            <a:ext cx="660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L’évaluation et la compréhension de ces phénomènes demandent de connaitre et d’utiliser les différents outils de caractérisation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189108E-4BC4-4848-895D-4653343D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819" y="4946139"/>
            <a:ext cx="720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0" dirty="0"/>
              <a:t>Diminuer le taux désorption par bombardement photonique, électronique et ionique</a:t>
            </a:r>
            <a:endParaRPr lang="fr-FR" alt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28549C-D35B-48C6-BFE0-2894FD08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33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BCA8C0-6BFB-448E-968A-A01A8DF67F27}"/>
              </a:ext>
            </a:extLst>
          </p:cNvPr>
          <p:cNvSpPr/>
          <p:nvPr/>
        </p:nvSpPr>
        <p:spPr>
          <a:xfrm>
            <a:off x="2489525" y="2782670"/>
            <a:ext cx="6618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Augmenter nos connaissances sur les différents outils de caractérisation des matériaux et de leurs surfaces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D0833A-BBC6-4A6A-A46D-8637B4957C26}"/>
              </a:ext>
            </a:extLst>
          </p:cNvPr>
          <p:cNvSpPr/>
          <p:nvPr/>
        </p:nvSpPr>
        <p:spPr>
          <a:xfrm>
            <a:off x="2503766" y="4567598"/>
            <a:ext cx="7493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 du lien entre deux communautés,  d’identifier les experts et les différentes plateformes d’analyses  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FA2FF3-90E3-4C39-9986-5C04155A1DFD}"/>
              </a:ext>
            </a:extLst>
          </p:cNvPr>
          <p:cNvSpPr txBox="1"/>
          <p:nvPr/>
        </p:nvSpPr>
        <p:spPr>
          <a:xfrm>
            <a:off x="926338" y="1945151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Objectif: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149D31-E657-430A-B7A8-F12A26C760B2}"/>
              </a:ext>
            </a:extLst>
          </p:cNvPr>
          <p:cNvSpPr/>
          <p:nvPr/>
        </p:nvSpPr>
        <p:spPr>
          <a:xfrm>
            <a:off x="3857952" y="5599494"/>
            <a:ext cx="749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 journées thématiques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DD122A-A721-496C-9471-91732D4461F7}"/>
              </a:ext>
            </a:extLst>
          </p:cNvPr>
          <p:cNvSpPr txBox="1"/>
          <p:nvPr/>
        </p:nvSpPr>
        <p:spPr>
          <a:xfrm>
            <a:off x="2150301" y="3675134"/>
            <a:ext cx="729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Essayer d’avoir une vue d’ensemble, un état des lieux de toutes les techniques de caractérisation pour avoir une approche multi techniques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3B86F8-663A-4F89-A648-D8CA1A2DC0D4}"/>
              </a:ext>
            </a:extLst>
          </p:cNvPr>
          <p:cNvSpPr txBox="1"/>
          <p:nvPr/>
        </p:nvSpPr>
        <p:spPr>
          <a:xfrm>
            <a:off x="2646496" y="262015"/>
            <a:ext cx="474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 réseau des technologies du vide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302FA7-AE72-4178-B4DF-E09DCCB198A7}"/>
              </a:ext>
            </a:extLst>
          </p:cNvPr>
          <p:cNvCxnSpPr>
            <a:cxnSpLocks/>
          </p:cNvCxnSpPr>
          <p:nvPr/>
        </p:nvCxnSpPr>
        <p:spPr>
          <a:xfrm flipV="1">
            <a:off x="2948674" y="821917"/>
            <a:ext cx="6365299" cy="3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 descr="image logo RTV">
            <a:extLst>
              <a:ext uri="{FF2B5EF4-FFF2-40B4-BE49-F238E27FC236}">
                <a16:creationId xmlns:a16="http://schemas.microsoft.com/office/drawing/2014/main" id="{36389026-0C2E-4A0E-BCDF-DD61CB17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" y="29290"/>
            <a:ext cx="2501445" cy="12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85A3606-B292-4F56-845D-88563E91CBB1}"/>
              </a:ext>
            </a:extLst>
          </p:cNvPr>
          <p:cNvSpPr txBox="1"/>
          <p:nvPr/>
        </p:nvSpPr>
        <p:spPr>
          <a:xfrm>
            <a:off x="2276890" y="1102233"/>
            <a:ext cx="76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Groupe de travail:   Vide et caractérisations de surfaces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103938-A19B-4B77-BB24-C91C25A2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4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CBFDD7-195C-4163-A918-5C84C43EBF17}"/>
              </a:ext>
            </a:extLst>
          </p:cNvPr>
          <p:cNvSpPr txBox="1"/>
          <p:nvPr/>
        </p:nvSpPr>
        <p:spPr>
          <a:xfrm>
            <a:off x="1466940" y="2039070"/>
            <a:ext cx="696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</a:t>
            </a:r>
            <a:r>
              <a:rPr lang="fr-FR" sz="2000" b="1" baseline="30000" dirty="0"/>
              <a:t>ere</a:t>
            </a:r>
            <a:r>
              <a:rPr lang="fr-FR" sz="2000" b="1" dirty="0"/>
              <a:t> Réunion  à IJCLAB – Orsay </a:t>
            </a:r>
            <a:r>
              <a:rPr lang="fr-FR" dirty="0"/>
              <a:t>(sept 2018)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E1F61D-BF4E-4A89-A98F-F86057E20DEA}"/>
              </a:ext>
            </a:extLst>
          </p:cNvPr>
          <p:cNvSpPr txBox="1"/>
          <p:nvPr/>
        </p:nvSpPr>
        <p:spPr>
          <a:xfrm>
            <a:off x="2032546" y="2503914"/>
            <a:ext cx="48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La sonde ionique   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B2EA92-A0D7-46A4-A498-01D76B511509}"/>
              </a:ext>
            </a:extLst>
          </p:cNvPr>
          <p:cNvSpPr txBox="1"/>
          <p:nvPr/>
        </p:nvSpPr>
        <p:spPr>
          <a:xfrm>
            <a:off x="4856627" y="252589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La physique de l’interaction ions matières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8A4E43-FBEF-4E10-AD31-5A3088251EB0}"/>
              </a:ext>
            </a:extLst>
          </p:cNvPr>
          <p:cNvSpPr txBox="1"/>
          <p:nvPr/>
        </p:nvSpPr>
        <p:spPr>
          <a:xfrm>
            <a:off x="4856627" y="2786950"/>
            <a:ext cx="595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spectrométrie de masses des ions secondaires (SIMS)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A19457-A053-43DE-90FE-422CD9859F91}"/>
              </a:ext>
            </a:extLst>
          </p:cNvPr>
          <p:cNvSpPr txBox="1"/>
          <p:nvPr/>
        </p:nvSpPr>
        <p:spPr>
          <a:xfrm>
            <a:off x="4856627" y="30502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L’intérêt des ions agrégats (nanoparticules)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57D38-E5CB-47BE-B345-D49AC6AC43DE}"/>
              </a:ext>
            </a:extLst>
          </p:cNvPr>
          <p:cNvSpPr/>
          <p:nvPr/>
        </p:nvSpPr>
        <p:spPr>
          <a:xfrm>
            <a:off x="1397540" y="3596665"/>
            <a:ext cx="4602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2</a:t>
            </a:r>
            <a:r>
              <a:rPr lang="fr-FR" sz="2000" b="1" baseline="30000" dirty="0"/>
              <a:t>éme</a:t>
            </a:r>
            <a:r>
              <a:rPr lang="fr-FR" sz="2000" b="1" dirty="0"/>
              <a:t> Réunion à IJCLAB - Orsay  </a:t>
            </a:r>
            <a:r>
              <a:rPr lang="fr-FR" sz="2000" dirty="0"/>
              <a:t>(</a:t>
            </a:r>
            <a:r>
              <a:rPr lang="fr-FR" sz="2000" dirty="0" err="1"/>
              <a:t>nov</a:t>
            </a:r>
            <a:r>
              <a:rPr lang="fr-FR" sz="2000" dirty="0"/>
              <a:t> 2020)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044751-B5F1-4FE1-99CD-E3EAF8D18BB3}"/>
              </a:ext>
            </a:extLst>
          </p:cNvPr>
          <p:cNvSpPr txBox="1"/>
          <p:nvPr/>
        </p:nvSpPr>
        <p:spPr>
          <a:xfrm>
            <a:off x="2032546" y="4006061"/>
            <a:ext cx="48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La sonde électronique 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19978B-D1C8-4A6A-9302-08150AB8B7EC}"/>
              </a:ext>
            </a:extLst>
          </p:cNvPr>
          <p:cNvSpPr txBox="1"/>
          <p:nvPr/>
        </p:nvSpPr>
        <p:spPr>
          <a:xfrm>
            <a:off x="2032546" y="4483764"/>
            <a:ext cx="400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La sonde photonique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F66766-D57F-4097-9542-A87E5D6F694A}"/>
              </a:ext>
            </a:extLst>
          </p:cNvPr>
          <p:cNvSpPr txBox="1"/>
          <p:nvPr/>
        </p:nvSpPr>
        <p:spPr>
          <a:xfrm>
            <a:off x="1397540" y="5386067"/>
            <a:ext cx="5145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3</a:t>
            </a:r>
            <a:r>
              <a:rPr lang="fr-FR" sz="2000" b="1" baseline="30000" dirty="0"/>
              <a:t>éme</a:t>
            </a:r>
            <a:r>
              <a:rPr lang="fr-FR" sz="2000" b="1" dirty="0"/>
              <a:t> Réunion  à l’IEMN – Lille  </a:t>
            </a:r>
            <a:r>
              <a:rPr lang="fr-FR" dirty="0"/>
              <a:t>(</a:t>
            </a:r>
            <a:r>
              <a:rPr lang="fr-FR" dirty="0" err="1"/>
              <a:t>dec</a:t>
            </a:r>
            <a:r>
              <a:rPr lang="fr-FR" dirty="0"/>
              <a:t> 2021) 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4C2DFC-5EF8-4736-9DE7-7B999871B8DD}"/>
              </a:ext>
            </a:extLst>
          </p:cNvPr>
          <p:cNvSpPr txBox="1"/>
          <p:nvPr/>
        </p:nvSpPr>
        <p:spPr>
          <a:xfrm>
            <a:off x="4856627" y="4046125"/>
            <a:ext cx="485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MEB /STEM et techniques d’analyses associées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A81ACA-BB88-4190-BFA0-8E391DB78870}"/>
              </a:ext>
            </a:extLst>
          </p:cNvPr>
          <p:cNvSpPr txBox="1"/>
          <p:nvPr/>
        </p:nvSpPr>
        <p:spPr>
          <a:xfrm>
            <a:off x="4856627" y="4494033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Spectromètrie</a:t>
            </a:r>
            <a:r>
              <a:rPr lang="fr-FR" dirty="0"/>
              <a:t> IR, visible UV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28E885-7307-40B4-9A97-DFA8621A0FCE}"/>
              </a:ext>
            </a:extLst>
          </p:cNvPr>
          <p:cNvSpPr txBox="1"/>
          <p:nvPr/>
        </p:nvSpPr>
        <p:spPr>
          <a:xfrm>
            <a:off x="1969518" y="5808286"/>
            <a:ext cx="400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La sonde photonique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0EB9A2-23D6-4CA7-9242-5A8AF04E65F2}"/>
              </a:ext>
            </a:extLst>
          </p:cNvPr>
          <p:cNvSpPr txBox="1"/>
          <p:nvPr/>
        </p:nvSpPr>
        <p:spPr>
          <a:xfrm>
            <a:off x="4856627" y="5850078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Sonde X (DRX, XPS,..)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8E18C3-E244-490E-AE54-B54DAAE39505}"/>
              </a:ext>
            </a:extLst>
          </p:cNvPr>
          <p:cNvSpPr txBox="1"/>
          <p:nvPr/>
        </p:nvSpPr>
        <p:spPr>
          <a:xfrm>
            <a:off x="1940217" y="6199647"/>
            <a:ext cx="400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Analyses par champs proches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9D918D-7292-4E14-AB04-36DD2AB68E29}"/>
              </a:ext>
            </a:extLst>
          </p:cNvPr>
          <p:cNvSpPr txBox="1"/>
          <p:nvPr/>
        </p:nvSpPr>
        <p:spPr>
          <a:xfrm>
            <a:off x="8779697" y="6343186"/>
            <a:ext cx="222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+ 6 réunions en </a:t>
            </a:r>
            <a:r>
              <a:rPr lang="fr-FR" dirty="0" err="1"/>
              <a:t>visio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3335D36-566B-412E-8A0A-DC9805954B72}"/>
              </a:ext>
            </a:extLst>
          </p:cNvPr>
          <p:cNvSpPr txBox="1"/>
          <p:nvPr/>
        </p:nvSpPr>
        <p:spPr>
          <a:xfrm>
            <a:off x="3103833" y="284204"/>
            <a:ext cx="474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 réseau des technologies du vide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3C00F98-F7E9-4705-8C8E-F878EC07EEC1}"/>
              </a:ext>
            </a:extLst>
          </p:cNvPr>
          <p:cNvCxnSpPr>
            <a:cxnSpLocks/>
          </p:cNvCxnSpPr>
          <p:nvPr/>
        </p:nvCxnSpPr>
        <p:spPr>
          <a:xfrm flipV="1">
            <a:off x="2913350" y="714321"/>
            <a:ext cx="6365299" cy="3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7" descr="image logo RTV">
            <a:extLst>
              <a:ext uri="{FF2B5EF4-FFF2-40B4-BE49-F238E27FC236}">
                <a16:creationId xmlns:a16="http://schemas.microsoft.com/office/drawing/2014/main" id="{B7EFB136-06AD-400E-8C31-AD1C497D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7" y="50860"/>
            <a:ext cx="2501445" cy="12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A71CC5A-E9CD-4FDF-82B0-A283223B73F9}"/>
              </a:ext>
            </a:extLst>
          </p:cNvPr>
          <p:cNvSpPr txBox="1"/>
          <p:nvPr/>
        </p:nvSpPr>
        <p:spPr>
          <a:xfrm>
            <a:off x="2774722" y="1017716"/>
            <a:ext cx="76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Groupe de travail:   Vide et caractérisations de surfaces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DF71EA-8C74-4A84-8F24-8AC692F022B5}"/>
              </a:ext>
            </a:extLst>
          </p:cNvPr>
          <p:cNvSpPr txBox="1"/>
          <p:nvPr/>
        </p:nvSpPr>
        <p:spPr>
          <a:xfrm>
            <a:off x="3103833" y="1555402"/>
            <a:ext cx="567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Rencontre avec les spécialistes de l’analyse de surface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67067-780F-4941-9DB1-DAB37FDE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00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453DB0-2167-4BF1-8303-4E5F3CEFDC1E}"/>
              </a:ext>
            </a:extLst>
          </p:cNvPr>
          <p:cNvSpPr/>
          <p:nvPr/>
        </p:nvSpPr>
        <p:spPr>
          <a:xfrm>
            <a:off x="3530858" y="2394302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Suheyla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Bilgen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(IJCLAB-Orsay)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835A6-2E15-440E-A63D-87584432B849}"/>
              </a:ext>
            </a:extLst>
          </p:cNvPr>
          <p:cNvSpPr/>
          <p:nvPr/>
        </p:nvSpPr>
        <p:spPr>
          <a:xfrm>
            <a:off x="3530858" y="2024970"/>
            <a:ext cx="3448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Baglin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(CERN-Genève), 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3A295-8AF1-4106-A68C-4629869F30E4}"/>
              </a:ext>
            </a:extLst>
          </p:cNvPr>
          <p:cNvSpPr/>
          <p:nvPr/>
        </p:nvSpPr>
        <p:spPr>
          <a:xfrm>
            <a:off x="3530859" y="2763634"/>
            <a:ext cx="3950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Faerber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(IPCMS-Strasbourg)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027747-7A59-40C9-B550-15A942A23F8A}"/>
              </a:ext>
            </a:extLst>
          </p:cNvPr>
          <p:cNvSpPr/>
          <p:nvPr/>
        </p:nvSpPr>
        <p:spPr>
          <a:xfrm>
            <a:off x="3530858" y="3141257"/>
            <a:ext cx="2789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Sylvie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Godey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(IEMN-Lille)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AC367-B7ED-4257-9BDC-3BB156E1533A}"/>
              </a:ext>
            </a:extLst>
          </p:cNvPr>
          <p:cNvSpPr/>
          <p:nvPr/>
        </p:nvSpPr>
        <p:spPr>
          <a:xfrm>
            <a:off x="3519356" y="3518880"/>
            <a:ext cx="3636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Romuald Levallois (GANIL-Caen), </a:t>
            </a:r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229EB-94F5-4A50-8562-EF98AF09F809}"/>
              </a:ext>
            </a:extLst>
          </p:cNvPr>
          <p:cNvSpPr/>
          <p:nvPr/>
        </p:nvSpPr>
        <p:spPr>
          <a:xfrm>
            <a:off x="3530859" y="4591826"/>
            <a:ext cx="3321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Gaël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Sattonnay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(IJCLAB-Orsay)</a:t>
            </a:r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FEDC-2530-43DE-9BB4-9B180802DB7C}"/>
              </a:ext>
            </a:extLst>
          </p:cNvPr>
          <p:cNvSpPr/>
          <p:nvPr/>
        </p:nvSpPr>
        <p:spPr>
          <a:xfrm>
            <a:off x="3530859" y="4974799"/>
            <a:ext cx="3707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Bertrand Thomas (LP2I-Bordeaux)</a:t>
            </a:r>
            <a:endParaRPr lang="fr-FR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6F38C9-6BB3-49BD-AD19-427AF6EB0CD3}"/>
              </a:ext>
            </a:extLst>
          </p:cNvPr>
          <p:cNvSpPr/>
          <p:nvPr/>
        </p:nvSpPr>
        <p:spPr>
          <a:xfrm>
            <a:off x="3519355" y="3885363"/>
            <a:ext cx="325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Mercier (IJCLAB-Orsay)</a:t>
            </a:r>
            <a:endParaRPr lang="fr-FR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8E77B-86CA-49C3-89AC-721EA6EB4119}"/>
              </a:ext>
            </a:extLst>
          </p:cNvPr>
          <p:cNvSpPr/>
          <p:nvPr/>
        </p:nvSpPr>
        <p:spPr>
          <a:xfrm>
            <a:off x="3519356" y="4236691"/>
            <a:ext cx="385913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Guillaume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Rioland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(CNES-Toulouse)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1CC4C1-F96D-4402-B639-A488A9C27B5F}"/>
              </a:ext>
            </a:extLst>
          </p:cNvPr>
          <p:cNvSpPr txBox="1"/>
          <p:nvPr/>
        </p:nvSpPr>
        <p:spPr>
          <a:xfrm>
            <a:off x="2962774" y="256463"/>
            <a:ext cx="474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 réseau des technologies du vide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46445B-C9DE-44F8-BFE3-3211CE714D4D}"/>
              </a:ext>
            </a:extLst>
          </p:cNvPr>
          <p:cNvCxnSpPr>
            <a:cxnSpLocks/>
          </p:cNvCxnSpPr>
          <p:nvPr/>
        </p:nvCxnSpPr>
        <p:spPr>
          <a:xfrm flipV="1">
            <a:off x="3036564" y="689577"/>
            <a:ext cx="6365299" cy="3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7" descr="image logo RTV">
            <a:extLst>
              <a:ext uri="{FF2B5EF4-FFF2-40B4-BE49-F238E27FC236}">
                <a16:creationId xmlns:a16="http://schemas.microsoft.com/office/drawing/2014/main" id="{CE853082-CA95-4078-8FF6-7887DC83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7" y="-15583"/>
            <a:ext cx="2501445" cy="12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5115183-C0AB-408F-B87F-EE84228CF125}"/>
              </a:ext>
            </a:extLst>
          </p:cNvPr>
          <p:cNvSpPr txBox="1"/>
          <p:nvPr/>
        </p:nvSpPr>
        <p:spPr>
          <a:xfrm>
            <a:off x="2180819" y="1223674"/>
            <a:ext cx="76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Groupe de travail:   Vide et caractérisations de surfaces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1D01AD-1479-49FF-B310-98BE91ED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6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41B829-5CA0-44D1-87FB-86CDF8150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15" y="127983"/>
            <a:ext cx="4329207" cy="6667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BE2DCA-DBC0-4204-A16C-2A1F3E71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722" y="3329940"/>
            <a:ext cx="638556" cy="1981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552B0F-9978-4972-8BC9-84961AB4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7983"/>
            <a:ext cx="5135417" cy="647415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0B6BBA-08CF-4378-A3CA-8C900D69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4D06-FAAA-4D62-AA48-A7411CA00E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500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7597</TotalTime>
  <Words>395</Words>
  <Application>Microsoft Office PowerPoint</Application>
  <PresentationFormat>Grand écran</PresentationFormat>
  <Paragraphs>57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Mercier</dc:creator>
  <cp:lastModifiedBy>Bruno Mercier</cp:lastModifiedBy>
  <cp:revision>182</cp:revision>
  <dcterms:created xsi:type="dcterms:W3CDTF">2018-11-25T20:15:57Z</dcterms:created>
  <dcterms:modified xsi:type="dcterms:W3CDTF">2022-11-22T10:23:30Z</dcterms:modified>
</cp:coreProperties>
</file>