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Default Extension="bin" ContentType="application/vnd.openxmlformats-officedocument.presentationml.printerSettings"/>
  <Default Extension="rels" ContentType="application/vnd.openxmlformats-package.relationships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0" r:id="rId5"/>
    <p:sldId id="261" r:id="rId6"/>
    <p:sldId id="262" r:id="rId7"/>
    <p:sldId id="259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34606" autoAdjust="0"/>
    <p:restoredTop sz="86391" autoAdjust="0"/>
  </p:normalViewPr>
  <p:slideViewPr>
    <p:cSldViewPr snapToObjects="1">
      <p:cViewPr varScale="1">
        <p:scale>
          <a:sx n="94" d="100"/>
          <a:sy n="94" d="100"/>
        </p:scale>
        <p:origin x="-68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viewProps" Target="viewProps.xml"/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CFB96-80E8-8745-A3EA-51D88BB8306B}" type="datetimeFigureOut">
              <a:rPr lang="fr-FR" smtClean="0"/>
              <a:pPr/>
              <a:t>11/09/09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667338-D3C7-6C41-85A1-DDBE5A3E3FCC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D8CB8B-D705-E54A-9E2F-8F79ED765CCB}" type="datetimeFigureOut">
              <a:rPr lang="fr-FR" smtClean="0"/>
              <a:pPr/>
              <a:t>11/09/09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14F1F-4BA4-3245-B72D-26A3D13E9AD6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CE5A8-40CE-EE4E-B203-F137024CF7D1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19B5A-8A5E-044D-9C99-338E8720CFDB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EA8B69-0A78-744F-9454-B73D95273632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2510F7-52DD-4B48-97DA-CE559120B12E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51E7DF-8CF0-984B-8428-5A3D879030A8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59B71-6261-2546-BE29-EB754FA56055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9A4EB-D817-1448-867D-8A6A971A6140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C8C6C-6A56-E344-82B2-BB0C7CB2C813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2872E3-4AEC-0346-A19E-26098DEA7571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7FF81-C882-C846-8EB6-6FC29CCD4E19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532A7-BEC5-5946-8CDA-F0F999B7194E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B92B8-9067-4644-802F-FD914DA011DE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Reunion  Comite Web</a:t>
            </a: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774B2F-47D9-4844-9D57-BB82FA211332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Comite Web 11 Septembre 2009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err="1" smtClean="0"/>
              <a:t>Role</a:t>
            </a:r>
            <a:r>
              <a:rPr lang="fr-FR" dirty="0" smtClean="0"/>
              <a:t>, Organisation et fonctionnement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56E7D-E169-2C47-8FAD-D5198DD9FE77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Pour un contenu plus</a:t>
            </a:r>
            <a:r>
              <a:rPr lang="fr-FR" baseline="0" dirty="0" smtClean="0"/>
              <a:t> vivant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 smtClean="0"/>
              <a:t>Exploiter</a:t>
            </a:r>
            <a:r>
              <a:rPr lang="fr-FR" baseline="0" dirty="0" smtClean="0"/>
              <a:t> les infos mensuelles de </a:t>
            </a:r>
            <a:r>
              <a:rPr lang="fr-FR" baseline="0" dirty="0" err="1" smtClean="0"/>
              <a:t>LALinfo</a:t>
            </a:r>
            <a:endParaRPr lang="fr-FR" baseline="0" dirty="0" smtClean="0"/>
          </a:p>
          <a:p>
            <a:pPr lvl="2"/>
            <a:r>
              <a:rPr lang="fr-FR" dirty="0" smtClean="0"/>
              <a:t>Publier certains articles en </a:t>
            </a:r>
            <a:r>
              <a:rPr lang="fr-FR" i="1" dirty="0" smtClean="0"/>
              <a:t>Une</a:t>
            </a:r>
            <a:r>
              <a:rPr lang="fr-FR" dirty="0" smtClean="0"/>
              <a:t> ou en </a:t>
            </a:r>
            <a:r>
              <a:rPr lang="fr-FR" i="1" dirty="0" err="1" smtClean="0"/>
              <a:t>Breve</a:t>
            </a:r>
            <a:r>
              <a:rPr lang="fr-FR" dirty="0" smtClean="0"/>
              <a:t>.</a:t>
            </a:r>
          </a:p>
          <a:p>
            <a:pPr lvl="3"/>
            <a:r>
              <a:rPr lang="fr-FR" dirty="0" err="1" smtClean="0"/>
              <a:t>Probleme</a:t>
            </a:r>
            <a:r>
              <a:rPr lang="fr-FR" dirty="0" smtClean="0"/>
              <a:t> du choix des articles….</a:t>
            </a:r>
          </a:p>
          <a:p>
            <a:pPr lvl="3"/>
            <a:endParaRPr lang="fr-FR" dirty="0" smtClean="0"/>
          </a:p>
          <a:p>
            <a:pPr lvl="1"/>
            <a:r>
              <a:rPr lang="fr-FR" dirty="0" smtClean="0"/>
              <a:t>Faciliter la publication de </a:t>
            </a:r>
            <a:r>
              <a:rPr lang="fr-FR" i="1" dirty="0" err="1" smtClean="0"/>
              <a:t>Breves</a:t>
            </a:r>
            <a:r>
              <a:rPr lang="fr-FR" dirty="0" smtClean="0"/>
              <a:t> par des responsables de manip ?</a:t>
            </a:r>
          </a:p>
          <a:p>
            <a:pPr lvl="2"/>
            <a:r>
              <a:rPr lang="fr-FR" dirty="0" smtClean="0"/>
              <a:t>Garder une </a:t>
            </a:r>
            <a:r>
              <a:rPr lang="fr-FR" dirty="0" err="1" smtClean="0"/>
              <a:t>etape</a:t>
            </a:r>
            <a:r>
              <a:rPr lang="fr-FR" dirty="0" smtClean="0"/>
              <a:t> de validation pour </a:t>
            </a:r>
            <a:r>
              <a:rPr lang="fr-FR" dirty="0" err="1" smtClean="0"/>
              <a:t>coherence</a:t>
            </a:r>
            <a:endParaRPr lang="fr-FR" dirty="0" smtClean="0"/>
          </a:p>
          <a:p>
            <a:pPr lvl="2"/>
            <a:endParaRPr lang="fr-FR" dirty="0" smtClean="0"/>
          </a:p>
          <a:p>
            <a:pPr lvl="1"/>
            <a:r>
              <a:rPr lang="fr-FR" dirty="0" smtClean="0"/>
              <a:t>Autres </a:t>
            </a:r>
            <a:r>
              <a:rPr lang="fr-FR" dirty="0" err="1" smtClean="0"/>
              <a:t>idees</a:t>
            </a:r>
            <a:r>
              <a:rPr lang="fr-FR" dirty="0" smtClean="0"/>
              <a:t>?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6E11B-66C5-E149-AFE2-51404541A075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Actualites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None/>
            </a:pPr>
            <a:r>
              <a:rPr lang="fr-FR" dirty="0" err="1" smtClean="0"/>
              <a:t>Dec</a:t>
            </a:r>
            <a:r>
              <a:rPr lang="fr-FR" dirty="0" smtClean="0"/>
              <a:t> 2008: Justine arrive</a:t>
            </a:r>
            <a:r>
              <a:rPr lang="fr-FR" baseline="0" dirty="0" smtClean="0"/>
              <a:t> dans le Groupe Web</a:t>
            </a:r>
          </a:p>
          <a:p>
            <a:pPr lvl="1">
              <a:buNone/>
            </a:pPr>
            <a:r>
              <a:rPr lang="fr-FR" baseline="0" dirty="0" smtClean="0"/>
              <a:t>Jan 2009: Nicolas</a:t>
            </a:r>
            <a:r>
              <a:rPr lang="fr-FR" dirty="0" smtClean="0"/>
              <a:t>: </a:t>
            </a:r>
            <a:r>
              <a:rPr lang="fr-FR" baseline="0" dirty="0" smtClean="0"/>
              <a:t>Communication </a:t>
            </a:r>
          </a:p>
          <a:p>
            <a:pPr lvl="2">
              <a:buNone/>
            </a:pPr>
            <a:r>
              <a:rPr lang="fr-FR" baseline="0" dirty="0" smtClean="0"/>
              <a:t>(</a:t>
            </a:r>
            <a:r>
              <a:rPr lang="fr-FR" dirty="0" smtClean="0"/>
              <a:t>a la place</a:t>
            </a:r>
            <a:r>
              <a:rPr lang="fr-FR" baseline="0" dirty="0" smtClean="0"/>
              <a:t> de </a:t>
            </a:r>
            <a:r>
              <a:rPr lang="fr-FR" baseline="0" dirty="0" err="1" smtClean="0"/>
              <a:t>Frederique</a:t>
            </a:r>
            <a:r>
              <a:rPr lang="fr-FR" baseline="0" dirty="0" smtClean="0"/>
              <a:t>) </a:t>
            </a:r>
          </a:p>
          <a:p>
            <a:pPr lvl="1">
              <a:buNone/>
            </a:pPr>
            <a:r>
              <a:rPr lang="fr-FR" baseline="0" dirty="0" smtClean="0"/>
              <a:t>Aout 2009: Helene modifie en urgence le site</a:t>
            </a:r>
          </a:p>
          <a:p>
            <a:pPr lvl="3">
              <a:buNone/>
            </a:pPr>
            <a:r>
              <a:rPr lang="fr-FR" baseline="0" dirty="0" smtClean="0"/>
              <a:t> structure des </a:t>
            </a:r>
            <a:r>
              <a:rPr lang="fr-FR" baseline="0" dirty="0" err="1" smtClean="0"/>
              <a:t>exp</a:t>
            </a:r>
            <a:r>
              <a:rPr lang="fr-FR" baseline="0" dirty="0" smtClean="0"/>
              <a:t>/projets: onglet « Plateformes»</a:t>
            </a:r>
          </a:p>
          <a:p>
            <a:pPr lvl="1">
              <a:buNone/>
            </a:pPr>
            <a:r>
              <a:rPr lang="fr-FR" baseline="0" dirty="0" smtClean="0"/>
              <a:t>Demande de </a:t>
            </a:r>
            <a:r>
              <a:rPr lang="fr-FR" baseline="0" dirty="0" err="1" smtClean="0"/>
              <a:t>reunion</a:t>
            </a:r>
            <a:r>
              <a:rPr lang="fr-FR" baseline="0" dirty="0" smtClean="0"/>
              <a:t> du </a:t>
            </a:r>
            <a:r>
              <a:rPr lang="fr-FR" baseline="0" dirty="0" err="1" smtClean="0"/>
              <a:t>ComiteWeb</a:t>
            </a:r>
            <a:r>
              <a:rPr lang="fr-FR" baseline="0" dirty="0" smtClean="0"/>
              <a:t> a la </a:t>
            </a:r>
            <a:r>
              <a:rPr lang="fr-FR" baseline="0" dirty="0" err="1" smtClean="0"/>
              <a:t>rentree</a:t>
            </a:r>
            <a:endParaRPr lang="fr-FR" baseline="0" dirty="0" smtClean="0"/>
          </a:p>
          <a:p>
            <a:pPr lvl="2">
              <a:buNone/>
            </a:pPr>
            <a:r>
              <a:rPr lang="fr-FR" dirty="0" smtClean="0"/>
              <a:t>« Actualisation du site » =&gt; « </a:t>
            </a:r>
            <a:r>
              <a:rPr lang="fr-FR" dirty="0" err="1" smtClean="0"/>
              <a:t>Role</a:t>
            </a:r>
            <a:r>
              <a:rPr lang="fr-FR" dirty="0" smtClean="0"/>
              <a:t>/Fonction </a:t>
            </a:r>
            <a:r>
              <a:rPr lang="fr-FR" dirty="0" err="1" smtClean="0"/>
              <a:t>ComiteWeb</a:t>
            </a:r>
            <a:r>
              <a:rPr lang="fr-FR" dirty="0" smtClean="0"/>
              <a:t> »</a:t>
            </a:r>
          </a:p>
          <a:p>
            <a:pPr lvl="1">
              <a:buNone/>
            </a:pPr>
            <a:r>
              <a:rPr lang="fr-FR" dirty="0" smtClean="0"/>
              <a:t>Sept 2009: participation de </a:t>
            </a:r>
            <a:r>
              <a:rPr lang="fr-FR" baseline="0" dirty="0" smtClean="0"/>
              <a:t> Dirk </a:t>
            </a:r>
            <a:r>
              <a:rPr lang="fr-FR" baseline="0" dirty="0" err="1" smtClean="0"/>
              <a:t>Zerwas</a:t>
            </a:r>
            <a:r>
              <a:rPr lang="fr-FR" baseline="0" dirty="0" smtClean="0"/>
              <a:t> et Francis Martin au pilotage du Web.</a:t>
            </a:r>
            <a:endParaRPr lang="fr-FR" dirty="0"/>
          </a:p>
        </p:txBody>
      </p:sp>
      <p:sp>
        <p:nvSpPr>
          <p:cNvPr id="4" name="Flèche droite rayée 3"/>
          <p:cNvSpPr/>
          <p:nvPr/>
        </p:nvSpPr>
        <p:spPr>
          <a:xfrm>
            <a:off x="196544" y="3830651"/>
            <a:ext cx="822960" cy="822960"/>
          </a:xfrm>
          <a:prstGeom prst="stripedRightArrow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134F2-5598-F84A-B75B-C3EA86A069D9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r-FR" dirty="0" smtClean="0"/>
              <a:t>Au menu de cette </a:t>
            </a:r>
            <a:r>
              <a:rPr lang="fr-FR" dirty="0" err="1" smtClean="0"/>
              <a:t>reunion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Objectif: </a:t>
            </a:r>
            <a:r>
              <a:rPr lang="fr-FR" dirty="0" err="1" smtClean="0"/>
              <a:t>Redefinir</a:t>
            </a:r>
            <a:r>
              <a:rPr lang="fr-FR" dirty="0" smtClean="0"/>
              <a:t>  «Le pilotage du Web au LAL »</a:t>
            </a:r>
          </a:p>
          <a:p>
            <a:pPr lvl="2"/>
            <a:r>
              <a:rPr lang="fr-FR" dirty="0" smtClean="0"/>
              <a:t>Analyser les </a:t>
            </a:r>
            <a:r>
              <a:rPr lang="fr-FR" dirty="0" err="1" smtClean="0"/>
              <a:t>difficultes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rencontrees</a:t>
            </a:r>
            <a:endParaRPr lang="fr-FR" dirty="0" smtClean="0"/>
          </a:p>
          <a:p>
            <a:pPr lvl="2"/>
            <a:r>
              <a:rPr lang="fr-FR" dirty="0" smtClean="0"/>
              <a:t>Trouver des pistes (des solutions)</a:t>
            </a:r>
          </a:p>
          <a:p>
            <a:r>
              <a:rPr lang="fr-FR" dirty="0" smtClean="0"/>
              <a:t>L’ organisation actuelle:</a:t>
            </a:r>
          </a:p>
          <a:p>
            <a:pPr lvl="2"/>
            <a:r>
              <a:rPr lang="fr-FR" dirty="0" smtClean="0"/>
              <a:t> </a:t>
            </a:r>
            <a:r>
              <a:rPr lang="fr-FR" dirty="0" err="1" smtClean="0"/>
              <a:t>ComiteWeb</a:t>
            </a:r>
            <a:r>
              <a:rPr lang="fr-FR" dirty="0" smtClean="0"/>
              <a:t>: </a:t>
            </a:r>
            <a:r>
              <a:rPr lang="fr-FR" dirty="0" err="1" smtClean="0"/>
              <a:t>role</a:t>
            </a:r>
            <a:r>
              <a:rPr lang="fr-FR" baseline="0" dirty="0" smtClean="0"/>
              <a:t> et fonctionnement</a:t>
            </a:r>
            <a:endParaRPr lang="fr-FR" dirty="0" smtClean="0"/>
          </a:p>
          <a:p>
            <a:pPr lvl="3"/>
            <a:r>
              <a:rPr lang="fr-FR" dirty="0" smtClean="0"/>
              <a:t>H</a:t>
            </a:r>
            <a:r>
              <a:rPr lang="fr-FR" dirty="0" err="1" smtClean="0"/>
              <a:t>istorique</a:t>
            </a:r>
            <a:r>
              <a:rPr lang="fr-FR" dirty="0" smtClean="0"/>
              <a:t> et </a:t>
            </a:r>
            <a:r>
              <a:rPr lang="fr-FR" dirty="0" err="1" smtClean="0"/>
              <a:t>evolution</a:t>
            </a:r>
            <a:endParaRPr lang="fr-FR" dirty="0" smtClean="0"/>
          </a:p>
          <a:p>
            <a:pPr lvl="2"/>
            <a:r>
              <a:rPr lang="fr-FR" dirty="0" err="1" smtClean="0"/>
              <a:t>Role</a:t>
            </a:r>
            <a:r>
              <a:rPr lang="fr-FR" baseline="0" dirty="0" smtClean="0"/>
              <a:t> d</a:t>
            </a:r>
            <a:r>
              <a:rPr lang="fr-FR" dirty="0" smtClean="0"/>
              <a:t>es correspondants Web</a:t>
            </a:r>
          </a:p>
          <a:p>
            <a:pPr lvl="0"/>
            <a:r>
              <a:rPr lang="fr-FR" dirty="0" smtClean="0"/>
              <a:t>Quelques pistes…</a:t>
            </a:r>
          </a:p>
        </p:txBody>
      </p:sp>
      <p:sp>
        <p:nvSpPr>
          <p:cNvPr id="4" name="Flèche droite rayée 3"/>
          <p:cNvSpPr/>
          <p:nvPr/>
        </p:nvSpPr>
        <p:spPr>
          <a:xfrm>
            <a:off x="2209800" y="762000"/>
            <a:ext cx="76200" cy="45719"/>
          </a:xfrm>
          <a:prstGeom prst="striped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0EB01-0AA1-D845-85DC-74CFF098F9EE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Historique du </a:t>
            </a:r>
            <a:r>
              <a:rPr lang="fr-FR" dirty="0" err="1" smtClean="0"/>
              <a:t>ComiteWeb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 smtClean="0"/>
              <a:t>Cree en 2005 lors de la refonte du site Web du LAL selon la charte graphique du CNRS</a:t>
            </a:r>
          </a:p>
          <a:p>
            <a:pPr lvl="2"/>
            <a:r>
              <a:rPr lang="fr-FR" dirty="0" smtClean="0"/>
              <a:t>P</a:t>
            </a:r>
            <a:r>
              <a:rPr lang="fr-FR" dirty="0" err="1" smtClean="0"/>
              <a:t>rojet</a:t>
            </a:r>
            <a:r>
              <a:rPr lang="fr-FR" dirty="0" smtClean="0"/>
              <a:t> </a:t>
            </a:r>
            <a:r>
              <a:rPr lang="fr-FR" dirty="0" err="1" smtClean="0"/>
              <a:t>Jacquelin</a:t>
            </a:r>
            <a:r>
              <a:rPr lang="fr-FR" dirty="0" smtClean="0"/>
              <a:t> </a:t>
            </a:r>
            <a:r>
              <a:rPr lang="fr-FR" dirty="0" err="1" smtClean="0"/>
              <a:t>Charbonnel</a:t>
            </a:r>
            <a:r>
              <a:rPr lang="fr-FR" dirty="0" smtClean="0"/>
              <a:t> et Nicole Lhermitte</a:t>
            </a:r>
          </a:p>
          <a:p>
            <a:pPr lvl="2"/>
            <a:r>
              <a:rPr lang="fr-FR" dirty="0" smtClean="0"/>
              <a:t>Oct 2004: projet d’ </a:t>
            </a:r>
            <a:r>
              <a:rPr lang="fr-FR" dirty="0" err="1" smtClean="0"/>
              <a:t>evolution</a:t>
            </a:r>
            <a:r>
              <a:rPr lang="fr-FR" dirty="0" smtClean="0"/>
              <a:t> du web</a:t>
            </a:r>
          </a:p>
          <a:p>
            <a:pPr lvl="2"/>
            <a:r>
              <a:rPr lang="fr-FR" dirty="0" smtClean="0"/>
              <a:t>Jan 2005: maquette du nouveau site</a:t>
            </a:r>
          </a:p>
          <a:p>
            <a:pPr lvl="2"/>
            <a:r>
              <a:rPr lang="fr-FR" dirty="0" err="1" smtClean="0"/>
              <a:t>Fev</a:t>
            </a:r>
            <a:r>
              <a:rPr lang="fr-FR" dirty="0" smtClean="0"/>
              <a:t> 2005: Nomination du Comite Web (8 membres)</a:t>
            </a:r>
          </a:p>
          <a:p>
            <a:pPr lvl="4"/>
            <a:r>
              <a:rPr lang="fr-FR" dirty="0" smtClean="0"/>
              <a:t>Direction: Brigitte R., Christian A.</a:t>
            </a:r>
          </a:p>
          <a:p>
            <a:pPr lvl="4"/>
            <a:r>
              <a:rPr lang="fr-FR" dirty="0" err="1" smtClean="0"/>
              <a:t>Comm</a:t>
            </a:r>
            <a:r>
              <a:rPr lang="fr-FR" dirty="0" smtClean="0"/>
              <a:t>: </a:t>
            </a:r>
            <a:r>
              <a:rPr lang="fr-FR" dirty="0" err="1" smtClean="0"/>
              <a:t>Frederique</a:t>
            </a:r>
            <a:r>
              <a:rPr lang="fr-FR" dirty="0" smtClean="0"/>
              <a:t> F., Helene K.</a:t>
            </a:r>
          </a:p>
          <a:p>
            <a:pPr lvl="4"/>
            <a:r>
              <a:rPr lang="fr-FR" dirty="0" smtClean="0"/>
              <a:t>P</a:t>
            </a:r>
            <a:r>
              <a:rPr lang="fr-FR" dirty="0" err="1" smtClean="0"/>
              <a:t>hys</a:t>
            </a:r>
            <a:r>
              <a:rPr lang="fr-FR" dirty="0" smtClean="0"/>
              <a:t>: </a:t>
            </a:r>
            <a:r>
              <a:rPr lang="fr-FR" dirty="0" err="1" smtClean="0"/>
              <a:t>Frederic</a:t>
            </a:r>
            <a:r>
              <a:rPr lang="fr-FR" dirty="0" smtClean="0"/>
              <a:t> M.</a:t>
            </a:r>
          </a:p>
          <a:p>
            <a:pPr lvl="4"/>
            <a:r>
              <a:rPr lang="fr-FR" dirty="0" smtClean="0"/>
              <a:t>Info:  </a:t>
            </a:r>
            <a:r>
              <a:rPr lang="fr-FR" dirty="0" err="1" smtClean="0"/>
              <a:t>Jacquelin</a:t>
            </a:r>
            <a:r>
              <a:rPr lang="fr-FR" dirty="0" smtClean="0"/>
              <a:t> C.,  Nicole L., Guy L.</a:t>
            </a:r>
          </a:p>
          <a:p>
            <a:pPr lvl="4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BA1CE-8AF5-784B-A6BD-5A94E9D83D4D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Role</a:t>
            </a:r>
            <a:r>
              <a:rPr lang="fr-FR" dirty="0" smtClean="0"/>
              <a:t> et fonctionnement (2005)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fr-FR" dirty="0" err="1" smtClean="0"/>
              <a:t>Definir</a:t>
            </a:r>
            <a:r>
              <a:rPr lang="fr-FR" dirty="0" smtClean="0"/>
              <a:t> les </a:t>
            </a:r>
            <a:r>
              <a:rPr lang="fr-FR" dirty="0" err="1" smtClean="0"/>
              <a:t>regles</a:t>
            </a:r>
            <a:r>
              <a:rPr lang="fr-FR" dirty="0" smtClean="0"/>
              <a:t> de publication</a:t>
            </a:r>
          </a:p>
          <a:p>
            <a:pPr lvl="1"/>
            <a:r>
              <a:rPr lang="fr-FR" dirty="0" smtClean="0"/>
              <a:t>Solliciter les info </a:t>
            </a:r>
            <a:r>
              <a:rPr lang="fr-FR" dirty="0" err="1" smtClean="0"/>
              <a:t>aupres</a:t>
            </a:r>
            <a:r>
              <a:rPr lang="fr-FR" dirty="0" smtClean="0"/>
              <a:t> des correspondants des groupes et manip</a:t>
            </a:r>
          </a:p>
          <a:p>
            <a:pPr lvl="1"/>
            <a:r>
              <a:rPr lang="fr-FR" dirty="0" err="1" smtClean="0"/>
              <a:t>Decider</a:t>
            </a:r>
            <a:r>
              <a:rPr lang="fr-FR" dirty="0" smtClean="0"/>
              <a:t> et valider la publication d’ une info</a:t>
            </a:r>
          </a:p>
          <a:p>
            <a:pPr lvl="1"/>
            <a:r>
              <a:rPr lang="fr-FR" dirty="0" smtClean="0"/>
              <a:t>Assurer la publication des news en </a:t>
            </a:r>
            <a:r>
              <a:rPr lang="fr-FR" dirty="0" err="1" smtClean="0"/>
              <a:t>premiere</a:t>
            </a:r>
            <a:r>
              <a:rPr lang="fr-FR" dirty="0" smtClean="0"/>
              <a:t> page</a:t>
            </a:r>
          </a:p>
          <a:p>
            <a:pPr lvl="2"/>
            <a:r>
              <a:rPr lang="fr-FR" dirty="0" smtClean="0"/>
              <a:t>« A la Une », « </a:t>
            </a:r>
            <a:r>
              <a:rPr lang="fr-FR" dirty="0" err="1" smtClean="0"/>
              <a:t>Actualites</a:t>
            </a:r>
            <a:r>
              <a:rPr lang="fr-FR" dirty="0" smtClean="0"/>
              <a:t> », «  En Bref »</a:t>
            </a:r>
          </a:p>
          <a:p>
            <a:pPr lvl="1"/>
            <a:r>
              <a:rPr lang="fr-FR" dirty="0" smtClean="0"/>
              <a:t>Animation de </a:t>
            </a:r>
            <a:r>
              <a:rPr lang="fr-FR" dirty="0" err="1" smtClean="0"/>
              <a:t>reunions</a:t>
            </a:r>
            <a:r>
              <a:rPr lang="fr-FR" dirty="0" smtClean="0"/>
              <a:t> </a:t>
            </a:r>
            <a:r>
              <a:rPr lang="fr-FR" dirty="0" err="1" smtClean="0"/>
              <a:t>regulieres</a:t>
            </a:r>
            <a:r>
              <a:rPr lang="fr-FR" dirty="0" smtClean="0"/>
              <a:t> avec les correspondants Web</a:t>
            </a:r>
          </a:p>
          <a:p>
            <a:pPr lvl="3"/>
            <a:r>
              <a:rPr lang="fr-FR" dirty="0" smtClean="0"/>
              <a:t>1 fois par mois…</a:t>
            </a:r>
          </a:p>
          <a:p>
            <a:pPr lvl="2"/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677A56-7374-164F-85E5-2E33D98BE19F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Evolution du Comite et des </a:t>
            </a:r>
            <a:r>
              <a:rPr lang="fr-FR" dirty="0" err="1" smtClean="0"/>
              <a:t>Reunions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fr-FR" dirty="0" smtClean="0"/>
              <a:t>Diminution du nombre de </a:t>
            </a:r>
            <a:r>
              <a:rPr lang="fr-FR" dirty="0" err="1" smtClean="0"/>
              <a:t>reunions</a:t>
            </a:r>
            <a:r>
              <a:rPr lang="fr-FR" dirty="0" smtClean="0"/>
              <a:t>:</a:t>
            </a:r>
          </a:p>
          <a:p>
            <a:pPr lvl="2"/>
            <a:r>
              <a:rPr lang="fr-FR" dirty="0" smtClean="0"/>
              <a:t>2005:</a:t>
            </a:r>
            <a:r>
              <a:rPr lang="fr-FR" baseline="0" dirty="0" smtClean="0"/>
              <a:t> 6 </a:t>
            </a:r>
            <a:r>
              <a:rPr lang="fr-FR" baseline="0" dirty="0" err="1" smtClean="0"/>
              <a:t>reunions</a:t>
            </a:r>
            <a:r>
              <a:rPr lang="fr-FR" dirty="0" smtClean="0"/>
              <a:t>, e</a:t>
            </a:r>
            <a:r>
              <a:rPr lang="fr-FR" baseline="0" dirty="0" smtClean="0"/>
              <a:t>nsuite: 1 par an (2 en 2007)</a:t>
            </a:r>
          </a:p>
          <a:p>
            <a:pPr lvl="1"/>
            <a:r>
              <a:rPr lang="fr-FR" dirty="0" smtClean="0"/>
              <a:t>Accroissement de l’ assistance: </a:t>
            </a:r>
          </a:p>
          <a:p>
            <a:pPr lvl="2"/>
            <a:r>
              <a:rPr lang="fr-FR" dirty="0" smtClean="0"/>
              <a:t>P</a:t>
            </a:r>
            <a:r>
              <a:rPr lang="fr-FR" dirty="0" err="1" smtClean="0"/>
              <a:t>articipation</a:t>
            </a:r>
            <a:r>
              <a:rPr lang="fr-FR" dirty="0" smtClean="0"/>
              <a:t> de correspondants Web</a:t>
            </a:r>
          </a:p>
          <a:p>
            <a:pPr lvl="3"/>
            <a:r>
              <a:rPr lang="fr-FR" dirty="0" smtClean="0"/>
              <a:t>11, 12 participants… 16 a la </a:t>
            </a:r>
            <a:r>
              <a:rPr lang="fr-FR" dirty="0" err="1" smtClean="0"/>
              <a:t>derniere</a:t>
            </a:r>
            <a:endParaRPr lang="fr-FR" dirty="0" smtClean="0"/>
          </a:p>
          <a:p>
            <a:pPr lvl="1"/>
            <a:r>
              <a:rPr lang="fr-FR" dirty="0" smtClean="0"/>
              <a:t>Evolution vers un style « Comite Utilisateurs »</a:t>
            </a:r>
          </a:p>
          <a:p>
            <a:pPr lvl="2"/>
            <a:r>
              <a:rPr lang="fr-FR" dirty="0" smtClean="0"/>
              <a:t>Mai 2008: des propositions </a:t>
            </a:r>
            <a:r>
              <a:rPr lang="fr-FR" dirty="0" err="1" smtClean="0"/>
              <a:t>editoriales</a:t>
            </a:r>
            <a:r>
              <a:rPr lang="fr-FR" dirty="0" smtClean="0"/>
              <a:t>  non mises en </a:t>
            </a:r>
            <a:r>
              <a:rPr lang="fr-FR" dirty="0" err="1" smtClean="0"/>
              <a:t>œuvre</a:t>
            </a:r>
            <a:endParaRPr lang="fr-FR" dirty="0" smtClean="0"/>
          </a:p>
          <a:p>
            <a:pPr lvl="1"/>
            <a:r>
              <a:rPr lang="fr-FR" dirty="0" smtClean="0"/>
              <a:t>Web stabilise mais </a:t>
            </a:r>
            <a:r>
              <a:rPr lang="fr-FR" dirty="0" err="1" smtClean="0"/>
              <a:t>activite</a:t>
            </a:r>
            <a:r>
              <a:rPr lang="fr-FR" dirty="0" smtClean="0"/>
              <a:t> </a:t>
            </a:r>
            <a:r>
              <a:rPr lang="fr-FR" dirty="0" err="1" smtClean="0"/>
              <a:t>editoriale</a:t>
            </a:r>
            <a:r>
              <a:rPr lang="fr-FR" dirty="0" smtClean="0"/>
              <a:t> ralentie</a:t>
            </a:r>
          </a:p>
          <a:p>
            <a:pPr lvl="2"/>
            <a:r>
              <a:rPr lang="fr-FR" dirty="0" smtClean="0"/>
              <a:t>A la Une, </a:t>
            </a:r>
            <a:r>
              <a:rPr lang="fr-FR" dirty="0" err="1" smtClean="0"/>
              <a:t>Actualites</a:t>
            </a:r>
            <a:r>
              <a:rPr lang="fr-FR" dirty="0" smtClean="0"/>
              <a:t>: OK</a:t>
            </a:r>
          </a:p>
          <a:p>
            <a:pPr lvl="2"/>
            <a:r>
              <a:rPr lang="fr-FR" dirty="0" smtClean="0"/>
              <a:t>Mais </a:t>
            </a:r>
            <a:r>
              <a:rPr lang="fr-FR" dirty="0" err="1" smtClean="0"/>
              <a:t>presence</a:t>
            </a:r>
            <a:r>
              <a:rPr lang="fr-FR" dirty="0" smtClean="0"/>
              <a:t> d’ articles </a:t>
            </a:r>
            <a:r>
              <a:rPr lang="fr-FR" dirty="0" err="1" smtClean="0"/>
              <a:t>obsoletes</a:t>
            </a:r>
            <a:r>
              <a:rPr lang="fr-FR" dirty="0" smtClean="0"/>
              <a:t>…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FE215-B456-2446-A2B5-E4FF9981F3BB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Les</a:t>
            </a:r>
            <a:r>
              <a:rPr lang="fr-FR" baseline="0" dirty="0" smtClean="0"/>
              <a:t> </a:t>
            </a:r>
            <a:r>
              <a:rPr lang="fr-FR" baseline="0" dirty="0" err="1" smtClean="0"/>
              <a:t>difficultes</a:t>
            </a:r>
            <a:r>
              <a:rPr lang="fr-FR" baseline="0" dirty="0" smtClean="0"/>
              <a:t> actuelles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1"/>
            <a:r>
              <a:rPr lang="fr-FR" dirty="0" err="1" smtClean="0"/>
              <a:t>Decrochage</a:t>
            </a:r>
            <a:r>
              <a:rPr lang="fr-FR" baseline="0" dirty="0" smtClean="0"/>
              <a:t> entre la </a:t>
            </a:r>
            <a:r>
              <a:rPr lang="fr-FR" baseline="0" dirty="0" err="1" smtClean="0"/>
              <a:t>presentation</a:t>
            </a:r>
            <a:r>
              <a:rPr lang="fr-FR" baseline="0" dirty="0" smtClean="0"/>
              <a:t> du labo sur le web et l’ </a:t>
            </a:r>
            <a:r>
              <a:rPr lang="fr-FR" baseline="0" dirty="0" err="1" smtClean="0"/>
              <a:t>evolution</a:t>
            </a:r>
            <a:r>
              <a:rPr lang="fr-FR" baseline="0" dirty="0" smtClean="0"/>
              <a:t> </a:t>
            </a:r>
            <a:r>
              <a:rPr lang="fr-FR" dirty="0" smtClean="0"/>
              <a:t>des </a:t>
            </a:r>
            <a:r>
              <a:rPr lang="fr-FR" dirty="0" err="1" smtClean="0"/>
              <a:t>activites</a:t>
            </a:r>
            <a:r>
              <a:rPr lang="fr-FR" dirty="0" smtClean="0"/>
              <a:t> scientifiques et techniques</a:t>
            </a:r>
          </a:p>
          <a:p>
            <a:pPr lvl="4"/>
            <a:r>
              <a:rPr lang="fr-FR" dirty="0" smtClean="0"/>
              <a:t>Ex: Apparition des « Plateformes » (</a:t>
            </a:r>
            <a:r>
              <a:rPr lang="fr-FR" dirty="0" err="1" smtClean="0"/>
              <a:t>Omega,Calva</a:t>
            </a:r>
            <a:r>
              <a:rPr lang="fr-FR" dirty="0" smtClean="0"/>
              <a:t>,…)</a:t>
            </a:r>
            <a:endParaRPr lang="fr-FR" dirty="0" smtClean="0"/>
          </a:p>
          <a:p>
            <a:pPr lvl="2"/>
            <a:r>
              <a:rPr lang="fr-FR" dirty="0" smtClean="0"/>
              <a:t>#</a:t>
            </a:r>
            <a:r>
              <a:rPr lang="fr-FR" dirty="0" smtClean="0"/>
              <a:t>1: Choisir les projets qui sont exposes,</a:t>
            </a:r>
            <a:r>
              <a:rPr lang="fr-FR" dirty="0" smtClean="0"/>
              <a:t> </a:t>
            </a:r>
            <a:r>
              <a:rPr lang="fr-FR" i="1" dirty="0" smtClean="0"/>
              <a:t>dans quel ordre</a:t>
            </a:r>
            <a:r>
              <a:rPr lang="fr-FR" dirty="0" smtClean="0"/>
              <a:t>…</a:t>
            </a:r>
            <a:endParaRPr lang="fr-FR" dirty="0" smtClean="0"/>
          </a:p>
          <a:p>
            <a:pPr lvl="2"/>
            <a:endParaRPr lang="fr-FR" dirty="0" smtClean="0"/>
          </a:p>
          <a:p>
            <a:pPr lvl="2"/>
            <a:r>
              <a:rPr lang="fr-FR" dirty="0" smtClean="0"/>
              <a:t>#</a:t>
            </a:r>
            <a:r>
              <a:rPr lang="fr-FR" dirty="0" smtClean="0"/>
              <a:t>2: Actualisation du contenu des rubriques </a:t>
            </a:r>
          </a:p>
          <a:p>
            <a:pPr lvl="3"/>
            <a:endParaRPr lang="fr-FR" dirty="0" smtClean="0"/>
          </a:p>
          <a:p>
            <a:pPr lvl="1"/>
            <a:r>
              <a:rPr lang="fr-FR" dirty="0" smtClean="0"/>
              <a:t> Blocage: des changement non </a:t>
            </a:r>
            <a:r>
              <a:rPr lang="fr-FR" dirty="0" err="1" smtClean="0"/>
              <a:t>realises</a:t>
            </a:r>
            <a:endParaRPr lang="fr-FR" dirty="0" smtClean="0"/>
          </a:p>
          <a:p>
            <a:pPr lvl="4"/>
            <a:r>
              <a:rPr lang="fr-FR" dirty="0" smtClean="0"/>
              <a:t>Ex: Navigation, </a:t>
            </a:r>
            <a:r>
              <a:rPr lang="fr-FR" dirty="0" err="1" smtClean="0"/>
              <a:t>Regles</a:t>
            </a:r>
            <a:r>
              <a:rPr lang="fr-FR" dirty="0" smtClean="0"/>
              <a:t> de publication</a:t>
            </a:r>
            <a:endParaRPr lang="fr-FR" dirty="0" smtClean="0"/>
          </a:p>
          <a:p>
            <a:pPr lvl="2"/>
            <a:r>
              <a:rPr lang="fr-FR" dirty="0" smtClean="0"/>
              <a:t>#</a:t>
            </a:r>
            <a:r>
              <a:rPr lang="fr-FR" dirty="0" smtClean="0"/>
              <a:t>3:  Valider les propositions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C441BB-4DE4-8740-8E13-9D9E213AB935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Les actions en panne depuis Mai08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2"/>
            <a:r>
              <a:rPr lang="fr-FR" dirty="0" smtClean="0"/>
              <a:t>Navigation vers </a:t>
            </a:r>
            <a:r>
              <a:rPr lang="fr-FR" dirty="0" err="1" smtClean="0"/>
              <a:t>experiences</a:t>
            </a:r>
            <a:r>
              <a:rPr lang="fr-FR" dirty="0" smtClean="0"/>
              <a:t> et projets</a:t>
            </a:r>
          </a:p>
          <a:p>
            <a:pPr lvl="3"/>
            <a:r>
              <a:rPr lang="fr-FR" dirty="0" smtClean="0"/>
              <a:t>P</a:t>
            </a:r>
            <a:r>
              <a:rPr lang="fr-FR" dirty="0" err="1" smtClean="0"/>
              <a:t>roposition</a:t>
            </a:r>
            <a:r>
              <a:rPr lang="fr-FR" dirty="0" smtClean="0"/>
              <a:t> Mai08: ajouter un </a:t>
            </a:r>
            <a:r>
              <a:rPr lang="fr-FR" dirty="0" err="1" smtClean="0"/>
              <a:t>acces</a:t>
            </a:r>
            <a:r>
              <a:rPr lang="fr-FR" dirty="0" smtClean="0"/>
              <a:t> classique par menu en plus de l’ image </a:t>
            </a:r>
            <a:r>
              <a:rPr lang="fr-FR" dirty="0" err="1" smtClean="0"/>
              <a:t>clickable</a:t>
            </a:r>
            <a:r>
              <a:rPr lang="fr-FR" dirty="0" smtClean="0"/>
              <a:t>	</a:t>
            </a:r>
          </a:p>
          <a:p>
            <a:pPr lvl="3"/>
            <a:r>
              <a:rPr lang="fr-FR" dirty="0" smtClean="0"/>
              <a:t>D</a:t>
            </a:r>
            <a:r>
              <a:rPr lang="fr-FR" dirty="0" err="1" smtClean="0"/>
              <a:t>emande</a:t>
            </a:r>
            <a:r>
              <a:rPr lang="fr-FR" dirty="0" smtClean="0"/>
              <a:t> expresse du Directeur en Dec08</a:t>
            </a:r>
          </a:p>
          <a:p>
            <a:pPr lvl="3"/>
            <a:r>
              <a:rPr lang="fr-FR" dirty="0" smtClean="0"/>
              <a:t>R</a:t>
            </a:r>
            <a:r>
              <a:rPr lang="fr-FR" dirty="0" err="1" smtClean="0"/>
              <a:t>ealisation</a:t>
            </a:r>
            <a:r>
              <a:rPr lang="fr-FR" dirty="0" smtClean="0"/>
              <a:t> d’une maquette Jan09</a:t>
            </a:r>
          </a:p>
          <a:p>
            <a:pPr lvl="3"/>
            <a:r>
              <a:rPr lang="fr-FR" dirty="0" smtClean="0"/>
              <a:t>… jamais </a:t>
            </a:r>
            <a:r>
              <a:rPr lang="fr-FR" dirty="0" err="1" smtClean="0"/>
              <a:t>deployee</a:t>
            </a:r>
            <a:r>
              <a:rPr lang="fr-FR" dirty="0" smtClean="0"/>
              <a:t>, non </a:t>
            </a:r>
            <a:r>
              <a:rPr lang="fr-FR" dirty="0" err="1" smtClean="0"/>
              <a:t>validee</a:t>
            </a:r>
            <a:r>
              <a:rPr lang="fr-FR" dirty="0" smtClean="0"/>
              <a:t> (par qui?)</a:t>
            </a:r>
          </a:p>
          <a:p>
            <a:pPr lvl="3"/>
            <a:endParaRPr lang="fr-FR" dirty="0" smtClean="0"/>
          </a:p>
          <a:p>
            <a:pPr lvl="2"/>
            <a:r>
              <a:rPr lang="fr-FR" dirty="0" err="1" smtClean="0"/>
              <a:t>Definir</a:t>
            </a:r>
            <a:r>
              <a:rPr lang="fr-FR" dirty="0" smtClean="0"/>
              <a:t> et Publier des </a:t>
            </a:r>
            <a:r>
              <a:rPr lang="fr-FR" dirty="0" err="1" smtClean="0"/>
              <a:t>regles</a:t>
            </a:r>
            <a:r>
              <a:rPr lang="fr-FR" dirty="0" smtClean="0"/>
              <a:t> de </a:t>
            </a:r>
            <a:r>
              <a:rPr lang="fr-FR" dirty="0" err="1" smtClean="0"/>
              <a:t>creation</a:t>
            </a:r>
            <a:r>
              <a:rPr lang="fr-FR" dirty="0" smtClean="0"/>
              <a:t>/actualisation  de sites de groupes:</a:t>
            </a:r>
          </a:p>
          <a:p>
            <a:pPr lvl="3"/>
            <a:r>
              <a:rPr lang="fr-FR" dirty="0" smtClean="0"/>
              <a:t>une rubrique </a:t>
            </a:r>
            <a:r>
              <a:rPr lang="fr-FR" dirty="0" err="1" smtClean="0"/>
              <a:t>integree</a:t>
            </a:r>
            <a:r>
              <a:rPr lang="fr-FR" dirty="0" smtClean="0"/>
              <a:t> au site web standard </a:t>
            </a:r>
          </a:p>
          <a:p>
            <a:pPr lvl="4"/>
            <a:r>
              <a:rPr lang="fr-FR" dirty="0" smtClean="0"/>
              <a:t>(</a:t>
            </a:r>
            <a:r>
              <a:rPr lang="fr-FR" dirty="0" err="1" smtClean="0"/>
              <a:t>Presentation</a:t>
            </a:r>
            <a:r>
              <a:rPr lang="fr-FR" baseline="0" dirty="0" smtClean="0"/>
              <a:t> </a:t>
            </a:r>
            <a:r>
              <a:rPr lang="fr-FR" dirty="0" smtClean="0"/>
              <a:t> </a:t>
            </a:r>
            <a:r>
              <a:rPr lang="fr-FR" dirty="0" err="1" smtClean="0"/>
              <a:t>cf</a:t>
            </a:r>
            <a:r>
              <a:rPr lang="fr-FR" baseline="0" dirty="0" smtClean="0"/>
              <a:t> </a:t>
            </a:r>
            <a:r>
              <a:rPr lang="fr-FR" dirty="0" smtClean="0"/>
              <a:t> Rapport d’</a:t>
            </a:r>
            <a:r>
              <a:rPr lang="fr-FR" dirty="0" err="1" smtClean="0"/>
              <a:t>Activite</a:t>
            </a:r>
            <a:r>
              <a:rPr lang="fr-FR" dirty="0" smtClean="0"/>
              <a:t>=&gt; donc </a:t>
            </a:r>
            <a:r>
              <a:rPr lang="fr-FR" dirty="0" err="1" smtClean="0"/>
              <a:t>actualisee</a:t>
            </a:r>
            <a:r>
              <a:rPr lang="fr-FR" dirty="0" smtClean="0"/>
              <a:t>)</a:t>
            </a:r>
          </a:p>
          <a:p>
            <a:pPr lvl="3"/>
            <a:r>
              <a:rPr lang="fr-FR" dirty="0" smtClean="0"/>
              <a:t>E</a:t>
            </a:r>
            <a:r>
              <a:rPr lang="fr-FR" dirty="0" err="1" smtClean="0"/>
              <a:t>ventuellement</a:t>
            </a:r>
            <a:r>
              <a:rPr lang="fr-FR" baseline="0" dirty="0" smtClean="0"/>
              <a:t> </a:t>
            </a:r>
            <a:r>
              <a:rPr lang="fr-FR" dirty="0" smtClean="0"/>
              <a:t>un lien vers un site </a:t>
            </a:r>
            <a:r>
              <a:rPr lang="fr-FR" dirty="0" err="1" smtClean="0"/>
              <a:t>specifique</a:t>
            </a:r>
            <a:endParaRPr lang="fr-FR" dirty="0" smtClean="0"/>
          </a:p>
          <a:p>
            <a:pPr lvl="4"/>
            <a:r>
              <a:rPr lang="fr-FR" dirty="0" smtClean="0"/>
              <a:t>Exemple: Planck, SI</a:t>
            </a:r>
          </a:p>
          <a:p>
            <a:pPr lvl="3"/>
            <a:r>
              <a:rPr lang="fr-FR" dirty="0" smtClean="0"/>
              <a:t>Proposition </a:t>
            </a:r>
            <a:r>
              <a:rPr lang="fr-FR" dirty="0" err="1" smtClean="0"/>
              <a:t>restee</a:t>
            </a:r>
            <a:r>
              <a:rPr lang="fr-FR" dirty="0" smtClean="0"/>
              <a:t> en l’ </a:t>
            </a:r>
            <a:r>
              <a:rPr lang="fr-FR" dirty="0" err="1" smtClean="0"/>
              <a:t>etat</a:t>
            </a:r>
            <a:r>
              <a:rPr lang="fr-FR" dirty="0" smtClean="0"/>
              <a:t> …. non </a:t>
            </a:r>
            <a:r>
              <a:rPr lang="fr-FR" dirty="0" err="1" smtClean="0"/>
              <a:t>validee</a:t>
            </a:r>
            <a:r>
              <a:rPr lang="fr-FR" dirty="0" smtClean="0"/>
              <a:t> (par qui?)</a:t>
            </a:r>
          </a:p>
          <a:p>
            <a:pPr lvl="3"/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40596F-C9B1-7C44-BE0C-1B1074F0FE61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Organisation:quelques</a:t>
            </a:r>
            <a:r>
              <a:rPr lang="fr-FR" dirty="0" smtClean="0"/>
              <a:t> pistes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fr-FR" dirty="0" smtClean="0"/>
              <a:t>Renforcer certains </a:t>
            </a:r>
            <a:r>
              <a:rPr lang="fr-FR" dirty="0" err="1" smtClean="0"/>
              <a:t>roles</a:t>
            </a:r>
            <a:r>
              <a:rPr lang="fr-FR" dirty="0" smtClean="0"/>
              <a:t> du</a:t>
            </a:r>
            <a:r>
              <a:rPr lang="fr-FR" baseline="0" dirty="0" smtClean="0"/>
              <a:t> </a:t>
            </a:r>
            <a:r>
              <a:rPr lang="fr-FR" baseline="0" dirty="0" err="1" smtClean="0"/>
              <a:t>ComiteWeb</a:t>
            </a:r>
            <a:r>
              <a:rPr lang="fr-FR" baseline="0" dirty="0" smtClean="0"/>
              <a:t>:</a:t>
            </a:r>
          </a:p>
          <a:p>
            <a:pPr lvl="1"/>
            <a:r>
              <a:rPr lang="fr-FR" dirty="0" err="1" smtClean="0"/>
              <a:t>Autorite</a:t>
            </a:r>
            <a:r>
              <a:rPr lang="fr-FR" dirty="0" smtClean="0"/>
              <a:t> pour faire des choix:</a:t>
            </a:r>
          </a:p>
          <a:p>
            <a:pPr lvl="3"/>
            <a:r>
              <a:rPr lang="fr-FR" dirty="0" smtClean="0"/>
              <a:t>S</a:t>
            </a:r>
            <a:r>
              <a:rPr lang="fr-FR" dirty="0" err="1" smtClean="0"/>
              <a:t>tructure</a:t>
            </a:r>
            <a:r>
              <a:rPr lang="fr-FR" dirty="0" smtClean="0"/>
              <a:t> des </a:t>
            </a:r>
            <a:r>
              <a:rPr lang="fr-FR" dirty="0" err="1" smtClean="0"/>
              <a:t>exp</a:t>
            </a:r>
            <a:r>
              <a:rPr lang="fr-FR" dirty="0" smtClean="0"/>
              <a:t> et projets, ordre de </a:t>
            </a:r>
            <a:r>
              <a:rPr lang="fr-FR" dirty="0" err="1" smtClean="0"/>
              <a:t>presentation</a:t>
            </a:r>
            <a:r>
              <a:rPr lang="fr-FR" dirty="0" smtClean="0"/>
              <a:t>…</a:t>
            </a:r>
          </a:p>
          <a:p>
            <a:pPr lvl="3"/>
            <a:r>
              <a:rPr lang="fr-FR" dirty="0" smtClean="0"/>
              <a:t>(OK au </a:t>
            </a:r>
            <a:r>
              <a:rPr lang="fr-FR" dirty="0" err="1" smtClean="0"/>
              <a:t>demarrage</a:t>
            </a:r>
            <a:r>
              <a:rPr lang="fr-FR" dirty="0" smtClean="0"/>
              <a:t> en 2005, </a:t>
            </a:r>
            <a:r>
              <a:rPr lang="fr-FR" dirty="0" smtClean="0"/>
              <a:t>consensus trouve)</a:t>
            </a:r>
            <a:endParaRPr lang="fr-FR" dirty="0" smtClean="0"/>
          </a:p>
          <a:p>
            <a:pPr lvl="2"/>
            <a:r>
              <a:rPr lang="fr-FR" dirty="0" smtClean="0"/>
              <a:t>=&gt; Responsable Scientifique(s) </a:t>
            </a:r>
          </a:p>
          <a:p>
            <a:pPr lvl="1"/>
            <a:r>
              <a:rPr lang="fr-FR" dirty="0" smtClean="0"/>
              <a:t>Valider des propositions de changements</a:t>
            </a:r>
          </a:p>
          <a:p>
            <a:pPr lvl="3"/>
            <a:r>
              <a:rPr lang="fr-FR" dirty="0" smtClean="0"/>
              <a:t>=&gt; idem . Pb d’ </a:t>
            </a:r>
            <a:r>
              <a:rPr lang="fr-FR" dirty="0" err="1" smtClean="0"/>
              <a:t>autorite</a:t>
            </a:r>
            <a:r>
              <a:rPr lang="fr-FR" dirty="0" smtClean="0"/>
              <a:t>.</a:t>
            </a:r>
          </a:p>
          <a:p>
            <a:pPr lvl="1"/>
            <a:r>
              <a:rPr lang="fr-FR" dirty="0" smtClean="0"/>
              <a:t>Actualisation du contenu</a:t>
            </a:r>
          </a:p>
          <a:p>
            <a:pPr lvl="2"/>
            <a:r>
              <a:rPr lang="fr-FR" dirty="0" smtClean="0"/>
              <a:t>=&gt; Revue du site par des yeux neufs</a:t>
            </a:r>
          </a:p>
          <a:p>
            <a:pPr lvl="2"/>
            <a:r>
              <a:rPr lang="fr-FR" dirty="0" err="1" smtClean="0"/>
              <a:t>Procedures</a:t>
            </a:r>
            <a:r>
              <a:rPr lang="fr-FR" dirty="0" smtClean="0"/>
              <a:t> de mise a jour (ex: Rapport d’ </a:t>
            </a:r>
            <a:r>
              <a:rPr lang="fr-FR" dirty="0" err="1" smtClean="0"/>
              <a:t>Activite</a:t>
            </a:r>
            <a:r>
              <a:rPr lang="fr-FR" dirty="0" smtClean="0"/>
              <a:t>) </a:t>
            </a:r>
          </a:p>
          <a:p>
            <a:pPr lvl="2"/>
            <a:endParaRPr lang="fr-FR" dirty="0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D96531-67AE-7640-8967-030E8D214F90}" type="datetime5">
              <a:rPr lang="fr-FR" smtClean="0"/>
              <a:pPr/>
              <a:t>11-sep-09</a:t>
            </a:fld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774B2F-47D9-4844-9D57-BB82FA211332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Reunion  Comite Web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755</Words>
  <Application>Microsoft Macintosh PowerPoint</Application>
  <PresentationFormat>Présentation à l'écran (4:3)</PresentationFormat>
  <Paragraphs>122</Paragraphs>
  <Slides>10</Slides>
  <Notes>0</Notes>
  <HiddenSlides>0</HiddenSlides>
  <MMClips>0</MMClips>
  <ScaleCrop>false</ScaleCrop>
  <HeadingPairs>
    <vt:vector size="4" baseType="variant">
      <vt:variant>
        <vt:lpstr>Modèle de conception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Comite Web 11 Septembre 2009</vt:lpstr>
      <vt:lpstr>Actualites</vt:lpstr>
      <vt:lpstr>Au menu de cette reunion</vt:lpstr>
      <vt:lpstr>Historique du ComiteWeb</vt:lpstr>
      <vt:lpstr>Role et fonctionnement (2005)</vt:lpstr>
      <vt:lpstr>Evolution du Comite et des Reunions</vt:lpstr>
      <vt:lpstr>Les difficultes actuelles</vt:lpstr>
      <vt:lpstr>Les actions en panne depuis Mai08</vt:lpstr>
      <vt:lpstr>Organisation:quelques pistes</vt:lpstr>
      <vt:lpstr>Pour un contenu plus vivant</vt:lpstr>
    </vt:vector>
  </TitlesOfParts>
  <Company>LAL/CNRS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Comite Web 11 Septembre 2009</dc:title>
  <dc:creator>Serge Du</dc:creator>
  <cp:lastModifiedBy>Serge Du</cp:lastModifiedBy>
  <cp:revision>25</cp:revision>
  <dcterms:created xsi:type="dcterms:W3CDTF">2009-09-11T08:54:28Z</dcterms:created>
  <dcterms:modified xsi:type="dcterms:W3CDTF">2009-09-11T08:58:50Z</dcterms:modified>
</cp:coreProperties>
</file>