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7F265-6A36-4CE6-8AD0-06F45F232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460553-FA70-4DE2-8EF0-DDE506F2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A0BC1C-E16F-4823-B69D-0B67C0868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11E8EF-D4DF-4982-95B6-15682032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C4578B-5279-40E6-A10D-CD20E596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68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07D7DE-1C1C-4C1B-A7EB-F339E6F7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EA8ACC-3541-4C30-B354-F5B7C6720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8AA4FA-5B11-420C-8136-160DE4F7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3DFDA-AB3B-4879-B858-0C41DF115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E8A605-EEFD-4685-9E76-7D7BBB38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43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A3395B-B877-4EC7-830E-55537F91F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BDA9C4-15EC-4661-8901-470E0C3CE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9CE46-6F82-465B-8859-F3E627A6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D500B1-3D96-4FED-A0E8-0FAF48D88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CD8F50-2A3E-475C-8AC0-58CC2BCDA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0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EEAC1-B8C3-4829-A06D-818D14E90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A5DED3-F8BE-45F7-8094-8AA4BDC6D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389DAA-D24A-4B03-B34C-BCA60201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B1573B-3B71-4A37-A111-E8233E83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D4E34-2BC7-46FA-A7B5-50012F7E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7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8082F9-2168-4014-A9CB-183966E5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0A840B-FD6F-41E4-92F0-226F00FE3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82F539-286C-4ED2-A0A9-E2A60F05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07401-379F-41A1-AF4B-4DE1AAD0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ECC879-4D57-461B-90A2-716A927D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62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91B36-1E7F-4FAE-B380-DCEA0782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2F265A-085D-45F5-B072-173972451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5D661F-437B-40FA-874B-1851BED96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4EB20A-3E2B-49F2-94E8-AE616491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CA4316-8BDC-416F-BE22-91BE0BC1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DF6B82-68BA-4ADC-AC6E-5414DEA9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7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31488E-D78B-43C0-9B72-B5F5CB59D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7A2482-C5F5-44C0-AE4F-879E67DB7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1D58EA-3A90-4439-B918-B5BC323B2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5A5778-F1C4-43F9-B452-4FDBC6591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37A493-B883-4023-848E-784B12C45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E8587EF-C111-494E-9215-D1B8F6E18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7730C9-B233-4597-B3F0-D9F7A40A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241ADB-74D3-4AF0-8D7D-38D10293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464712-D01E-4EE9-8603-A69D2F8F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891C3C-71B2-446E-90B7-A6FA8CFF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2A996A-AE89-46E0-AABA-ADA96039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ACED46-B724-4CCA-991B-E82286CE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46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AF4217-9F25-494A-8611-973CB15A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84F261-493F-4143-AF1A-563F5D9A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00E2AA-026F-4181-8FE0-2696F360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82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F1BBF2-1544-4AFA-83C2-2F38239D5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B1AE0-7156-448A-932D-C491744C4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18B245-2C2F-4717-A087-689CB9443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382BDA-7676-461D-A305-28DDB368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31E791-53ED-4B37-964E-AC78EECB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014216-B161-4D21-B5AB-6EAA5B11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87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981E34-8D0D-42D0-9603-6998D85A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C73FEB-7E8E-415A-B9AB-D7621E9B4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76F200-5844-4BCC-95D4-B106F7CE2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647718-8B1D-42FB-9DA4-B5FE2929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2B74CC-3F8A-42F3-B276-8DE699BB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184F01-CB14-4DC9-A8C5-067C78D4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16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2E1CC4-1315-479D-90EA-81897252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FD85D5-788C-4D37-B23A-A40814C82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4D73B9-0A32-417C-8606-79D137D87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FF18B-E0CC-48EA-8BC7-9AB4F492D7FB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0CF08-BCC4-42FB-950F-9EFE2FA5A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C4AD50-30CC-414B-9D60-2C512DB6B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572B-2D9A-4634-ACBE-609232607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66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736C5-92D7-4897-936D-17CAEB007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Réunion familiale du 30 Juin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014F51-E072-4C9B-933D-A826C526C7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54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FB28F-1EA7-4E12-B511-393E1E93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Comité d’organisation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6457A-1856-4747-B6F5-DD5BDCCBD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Béatrice J., Guy</a:t>
            </a:r>
          </a:p>
          <a:p>
            <a:r>
              <a:rPr lang="fr-FR" dirty="0"/>
              <a:t>Marc, Cécile, Julie</a:t>
            </a:r>
          </a:p>
          <a:p>
            <a:r>
              <a:rPr lang="fr-FR" dirty="0"/>
              <a:t>Arthur, Inès</a:t>
            </a:r>
          </a:p>
        </p:txBody>
      </p:sp>
    </p:spTree>
    <p:extLst>
      <p:ext uri="{BB962C8B-B14F-4D97-AF65-F5344CB8AC3E}">
        <p14:creationId xmlns:p14="http://schemas.microsoft.com/office/powerpoint/2010/main" val="156224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F2548-7930-4298-83CD-6C5FF5F1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B3E1C3-F77E-49DC-9F6B-68066921A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Introduction/ Motivations</a:t>
            </a:r>
          </a:p>
          <a:p>
            <a:r>
              <a:rPr lang="fr-FR" dirty="0"/>
              <a:t>Choix du lieu/ Horaires</a:t>
            </a:r>
          </a:p>
          <a:p>
            <a:r>
              <a:rPr lang="fr-FR" dirty="0"/>
              <a:t>Activités</a:t>
            </a:r>
          </a:p>
          <a:p>
            <a:r>
              <a:rPr lang="fr-FR" dirty="0"/>
              <a:t>Logistique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79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757043-DAAE-4456-A376-661614C2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24A54D-AAE6-4A94-84D5-3CD34C50C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Dernière réunion familiale au complet Noel 2017 (Normandie)</a:t>
            </a:r>
          </a:p>
          <a:p>
            <a:r>
              <a:rPr lang="fr-FR" dirty="0"/>
              <a:t>A ce rythme, c’est probablement la dernière pour Granny!</a:t>
            </a:r>
          </a:p>
          <a:p>
            <a:r>
              <a:rPr lang="fr-FR" dirty="0"/>
              <a:t>Motivations:</a:t>
            </a:r>
          </a:p>
          <a:p>
            <a:pPr lvl="1"/>
            <a:r>
              <a:rPr lang="fr-FR" dirty="0"/>
              <a:t>Photo de groupe</a:t>
            </a:r>
          </a:p>
          <a:p>
            <a:pPr lvl="1"/>
            <a:r>
              <a:rPr lang="fr-FR" dirty="0"/>
              <a:t>Cousinade</a:t>
            </a:r>
          </a:p>
          <a:p>
            <a:pPr lvl="1"/>
            <a:r>
              <a:rPr lang="fr-FR" dirty="0"/>
              <a:t>Partager un très bon moment</a:t>
            </a:r>
          </a:p>
          <a:p>
            <a:pPr lvl="1"/>
            <a:r>
              <a:rPr lang="fr-FR" dirty="0"/>
              <a:t>Emotions</a:t>
            </a:r>
          </a:p>
          <a:p>
            <a:pPr lvl="1"/>
            <a:r>
              <a:rPr lang="fr-FR" dirty="0"/>
              <a:t>….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25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EC33C-9C19-44C0-B51E-DDF2DC80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Contraintes connues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97D3AE-1B17-4D88-9A76-2EB8A23A8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Inès rentre de stage le 29 juin</a:t>
            </a:r>
          </a:p>
          <a:p>
            <a:r>
              <a:rPr lang="fr-FR" dirty="0"/>
              <a:t>Julien revient de Londres le 29 juin</a:t>
            </a:r>
          </a:p>
          <a:p>
            <a:r>
              <a:rPr lang="fr-FR" dirty="0"/>
              <a:t>Adrien et Noémie seront absents</a:t>
            </a:r>
          </a:p>
        </p:txBody>
      </p:sp>
    </p:spTree>
    <p:extLst>
      <p:ext uri="{BB962C8B-B14F-4D97-AF65-F5344CB8AC3E}">
        <p14:creationId xmlns:p14="http://schemas.microsoft.com/office/powerpoint/2010/main" val="392854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D9BC1-2262-4770-9789-CDCC20DF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 du lieu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C2015C-32E7-4C7C-9F5F-530DB673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4 possibilités a priori :</a:t>
            </a:r>
          </a:p>
          <a:p>
            <a:pPr lvl="1"/>
            <a:r>
              <a:rPr lang="fr-FR" dirty="0"/>
              <a:t>Chez </a:t>
            </a:r>
            <a:r>
              <a:rPr lang="fr-FR"/>
              <a:t>la famille : La </a:t>
            </a:r>
            <a:r>
              <a:rPr lang="fr-FR" dirty="0"/>
              <a:t>Musse,…</a:t>
            </a:r>
          </a:p>
          <a:p>
            <a:pPr lvl="1"/>
            <a:r>
              <a:rPr lang="fr-FR" dirty="0"/>
              <a:t>Espace privatif commercial (style </a:t>
            </a:r>
            <a:r>
              <a:rPr lang="fr-FR" dirty="0" err="1"/>
              <a:t>reception</a:t>
            </a:r>
            <a:r>
              <a:rPr lang="fr-FR" dirty="0"/>
              <a:t> mariage)</a:t>
            </a:r>
          </a:p>
          <a:p>
            <a:pPr lvl="1"/>
            <a:r>
              <a:rPr lang="fr-FR" dirty="0"/>
              <a:t>Espace commercial public (style center Parc, Jardin </a:t>
            </a:r>
            <a:r>
              <a:rPr lang="fr-FR" dirty="0" err="1"/>
              <a:t>acclimation</a:t>
            </a:r>
            <a:r>
              <a:rPr lang="fr-FR" dirty="0"/>
              <a:t>,….)</a:t>
            </a:r>
          </a:p>
          <a:p>
            <a:pPr lvl="1"/>
            <a:r>
              <a:rPr lang="fr-FR" dirty="0"/>
              <a:t>Espace public (Parc, Foret, ….)</a:t>
            </a:r>
          </a:p>
          <a:p>
            <a:r>
              <a:rPr lang="fr-FR" dirty="0" err="1"/>
              <a:t>Elements</a:t>
            </a:r>
            <a:r>
              <a:rPr lang="fr-FR" dirty="0"/>
              <a:t> de choix</a:t>
            </a:r>
          </a:p>
          <a:p>
            <a:pPr lvl="1"/>
            <a:r>
              <a:rPr lang="fr-FR" dirty="0"/>
              <a:t>Entre nous</a:t>
            </a:r>
          </a:p>
          <a:p>
            <a:pPr lvl="1"/>
            <a:r>
              <a:rPr lang="fr-FR" dirty="0"/>
              <a:t>Logistique (nourriture, logement,..)</a:t>
            </a:r>
          </a:p>
          <a:p>
            <a:pPr lvl="1"/>
            <a:r>
              <a:rPr lang="fr-FR" dirty="0"/>
              <a:t>Activités</a:t>
            </a:r>
          </a:p>
          <a:p>
            <a:pPr lvl="1"/>
            <a:r>
              <a:rPr lang="fr-FR" dirty="0"/>
              <a:t>Transport, accessibilité</a:t>
            </a:r>
          </a:p>
          <a:p>
            <a:pPr lvl="1"/>
            <a:r>
              <a:rPr lang="fr-FR" dirty="0"/>
              <a:t>Ne pas tenir compte de coût, disponibilité à ce stade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2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BC1916-7BD3-459F-9E7F-7F75D582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0321F1-8EBC-4E88-9F7F-677A8DA13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Points d’attention : </a:t>
            </a:r>
          </a:p>
          <a:p>
            <a:pPr lvl="1"/>
            <a:r>
              <a:rPr lang="fr-FR" dirty="0"/>
              <a:t>Participation Granny</a:t>
            </a:r>
          </a:p>
          <a:p>
            <a:pPr lvl="1"/>
            <a:r>
              <a:rPr lang="fr-FR" dirty="0"/>
              <a:t>Occupation des enfants</a:t>
            </a:r>
          </a:p>
          <a:p>
            <a:r>
              <a:rPr lang="fr-FR" dirty="0"/>
              <a:t>Trois styles à considérer</a:t>
            </a:r>
          </a:p>
          <a:p>
            <a:pPr lvl="1"/>
            <a:r>
              <a:rPr lang="fr-FR" dirty="0"/>
              <a:t>Ludique (</a:t>
            </a:r>
            <a:r>
              <a:rPr lang="fr-FR" dirty="0" err="1"/>
              <a:t>intergenerationnel</a:t>
            </a:r>
            <a:r>
              <a:rPr lang="fr-FR" dirty="0"/>
              <a:t>)</a:t>
            </a:r>
          </a:p>
          <a:p>
            <a:pPr lvl="1"/>
            <a:r>
              <a:rPr lang="fr-FR" dirty="0" err="1"/>
              <a:t>Artsistique</a:t>
            </a:r>
            <a:r>
              <a:rPr lang="fr-FR" dirty="0"/>
              <a:t> : chorale, </a:t>
            </a:r>
            <a:r>
              <a:rPr lang="fr-FR" dirty="0" err="1"/>
              <a:t>théatre</a:t>
            </a:r>
            <a:r>
              <a:rPr lang="fr-FR" dirty="0"/>
              <a:t>, </a:t>
            </a:r>
            <a:r>
              <a:rPr lang="fr-FR" dirty="0" err="1"/>
              <a:t>etc</a:t>
            </a:r>
            <a:endParaRPr lang="fr-FR" dirty="0"/>
          </a:p>
          <a:p>
            <a:pPr lvl="1"/>
            <a:r>
              <a:rPr lang="fr-FR" dirty="0"/>
              <a:t>Sportif (olympiades,…)</a:t>
            </a:r>
          </a:p>
        </p:txBody>
      </p:sp>
    </p:spTree>
    <p:extLst>
      <p:ext uri="{BB962C8B-B14F-4D97-AF65-F5344CB8AC3E}">
        <p14:creationId xmlns:p14="http://schemas.microsoft.com/office/powerpoint/2010/main" val="106842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6253F5-15B7-41B7-B0BC-08F04148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Logistique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C915E0-DF70-4E0A-832B-EDE1C2D66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Nourriture</a:t>
            </a:r>
          </a:p>
          <a:p>
            <a:r>
              <a:rPr lang="fr-FR" dirty="0"/>
              <a:t>Logement</a:t>
            </a:r>
          </a:p>
          <a:p>
            <a:r>
              <a:rPr lang="fr-FR" dirty="0"/>
              <a:t>Transport</a:t>
            </a:r>
          </a:p>
          <a:p>
            <a:r>
              <a:rPr lang="fr-FR" dirty="0"/>
              <a:t>Accessoires activités</a:t>
            </a:r>
          </a:p>
          <a:p>
            <a:r>
              <a:rPr lang="fr-FR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60211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191</Words>
  <Application>Microsoft Office PowerPoint</Application>
  <PresentationFormat>Grand écran</PresentationFormat>
  <Paragraphs>49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Réunion familiale du 30 Juin</vt:lpstr>
      <vt:lpstr>Comité d’organisation</vt:lpstr>
      <vt:lpstr>Ordre du jour</vt:lpstr>
      <vt:lpstr>Introduction</vt:lpstr>
      <vt:lpstr>Contraintes connues</vt:lpstr>
      <vt:lpstr>Choix du lieu</vt:lpstr>
      <vt:lpstr>Activités</vt:lpstr>
      <vt:lpstr>Logistique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familiale du 30 Juin</dc:title>
  <dc:creator>Guy Wormser</dc:creator>
  <cp:lastModifiedBy>Guy Wormser</cp:lastModifiedBy>
  <cp:revision>4</cp:revision>
  <dcterms:created xsi:type="dcterms:W3CDTF">2024-04-28T12:14:28Z</dcterms:created>
  <dcterms:modified xsi:type="dcterms:W3CDTF">2024-04-28T16:12:43Z</dcterms:modified>
</cp:coreProperties>
</file>