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42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08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65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55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44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16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92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5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79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D51D-05BD-4711-9E60-BAD26898E3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9B43-F04E-45FD-B4B6-BE33A25A9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10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mogU_Tvc_lEfWIEndswQDBF9ZuuLDE0SopUAEptgSNY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re.core-cloud.net/index.php/s/nwq9CJVoDLtTR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563" y="780473"/>
            <a:ext cx="8511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/>
              <a:t>Aprè</a:t>
            </a:r>
            <a:r>
              <a:rPr lang="fr-FR" b="1" dirty="0" smtClean="0"/>
              <a:t>s discussion, </a:t>
            </a:r>
            <a:r>
              <a:rPr lang="fr-FR" b="1" dirty="0"/>
              <a:t>i</a:t>
            </a:r>
            <a:r>
              <a:rPr lang="fr-FR" b="1" dirty="0" smtClean="0"/>
              <a:t>l est proposé d’organiser 3 sessions plénières de prospectives scientifiques .    Les invitations seront envoyées au plus vite</a:t>
            </a:r>
            <a:endParaRPr lang="fr-FR" b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747371" y="261283"/>
            <a:ext cx="690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Compte rendu réunion </a:t>
            </a:r>
            <a:r>
              <a:rPr lang="fr-FR" b="1" dirty="0" err="1" smtClean="0"/>
              <a:t>réunion</a:t>
            </a:r>
            <a:r>
              <a:rPr lang="fr-FR" b="1" dirty="0" smtClean="0"/>
              <a:t> du comité scientifique du 28 Mars 2022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512563" y="1560266"/>
            <a:ext cx="7859203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Session 1</a:t>
            </a:r>
            <a:r>
              <a:rPr lang="fr-FR" dirty="0" smtClean="0"/>
              <a:t> : les grandes questions ouvertes et enjeux fondamentaux de la physique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Animateur : Olivier </a:t>
            </a:r>
            <a:r>
              <a:rPr lang="fr-FR" dirty="0" err="1" smtClean="0">
                <a:solidFill>
                  <a:schemeClr val="accent1"/>
                </a:solidFill>
              </a:rPr>
              <a:t>Darrigol</a:t>
            </a:r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dirty="0" smtClean="0"/>
              <a:t>Serge </a:t>
            </a:r>
            <a:r>
              <a:rPr lang="fr-FR" dirty="0" err="1" smtClean="0"/>
              <a:t>Haroche</a:t>
            </a:r>
            <a:r>
              <a:rPr lang="fr-FR" dirty="0" smtClean="0"/>
              <a:t>, Physique quantique </a:t>
            </a:r>
          </a:p>
          <a:p>
            <a:r>
              <a:rPr lang="fr-FR" dirty="0" smtClean="0"/>
              <a:t>Françoise Combe, Astrophysique</a:t>
            </a:r>
          </a:p>
          <a:p>
            <a:r>
              <a:rPr lang="fr-FR" dirty="0" smtClean="0"/>
              <a:t>Fabiola </a:t>
            </a:r>
            <a:r>
              <a:rPr lang="fr-FR" dirty="0" err="1" smtClean="0"/>
              <a:t>Gianotti</a:t>
            </a:r>
            <a:r>
              <a:rPr lang="fr-FR" dirty="0" smtClean="0"/>
              <a:t>, </a:t>
            </a:r>
            <a:r>
              <a:rPr lang="fr-FR" dirty="0" err="1" smtClean="0"/>
              <a:t>Cern</a:t>
            </a:r>
            <a:endParaRPr lang="fr-FR" dirty="0" smtClean="0"/>
          </a:p>
          <a:p>
            <a:r>
              <a:rPr lang="fr-FR" dirty="0" smtClean="0"/>
              <a:t>Antoine Georges, Matière Condensée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9417" y="3541419"/>
            <a:ext cx="815447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Session 2</a:t>
            </a:r>
            <a:r>
              <a:rPr lang="fr-FR" dirty="0" smtClean="0"/>
              <a:t> : La physique autrement, la physique en intrication avec d’autres disciplines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Animateur : Denis </a:t>
            </a:r>
            <a:r>
              <a:rPr lang="fr-FR" dirty="0" err="1" smtClean="0">
                <a:solidFill>
                  <a:schemeClr val="accent1"/>
                </a:solidFill>
              </a:rPr>
              <a:t>Gutleben</a:t>
            </a:r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dirty="0" smtClean="0"/>
              <a:t>Marc </a:t>
            </a:r>
            <a:r>
              <a:rPr lang="fr-FR" dirty="0" err="1" smtClean="0"/>
              <a:t>Mézard</a:t>
            </a:r>
            <a:r>
              <a:rPr lang="fr-FR" dirty="0" smtClean="0"/>
              <a:t>: Impact du machine </a:t>
            </a:r>
            <a:r>
              <a:rPr lang="fr-FR" dirty="0" err="1" smtClean="0"/>
              <a:t>learning</a:t>
            </a:r>
            <a:r>
              <a:rPr lang="fr-FR" dirty="0" smtClean="0"/>
              <a:t> sur la physique</a:t>
            </a:r>
          </a:p>
          <a:p>
            <a:r>
              <a:rPr lang="fr-FR" dirty="0" smtClean="0"/>
              <a:t>Alexandra </a:t>
            </a:r>
            <a:r>
              <a:rPr lang="fr-FR" dirty="0" err="1" smtClean="0"/>
              <a:t>Walczak</a:t>
            </a:r>
            <a:r>
              <a:rPr lang="fr-FR" dirty="0"/>
              <a:t>: </a:t>
            </a:r>
            <a:r>
              <a:rPr lang="fr-FR" dirty="0" smtClean="0"/>
              <a:t>Réseaux, patterns et information </a:t>
            </a:r>
            <a:r>
              <a:rPr lang="fr-FR" dirty="0"/>
              <a:t>dans les systèmes </a:t>
            </a:r>
            <a:r>
              <a:rPr lang="fr-FR" dirty="0" smtClean="0"/>
              <a:t>biologiques</a:t>
            </a:r>
          </a:p>
          <a:p>
            <a:r>
              <a:rPr lang="fr-FR" dirty="0"/>
              <a:t>Giorgio </a:t>
            </a:r>
            <a:r>
              <a:rPr lang="fr-FR" dirty="0" err="1" smtClean="0"/>
              <a:t>Parisi</a:t>
            </a:r>
            <a:r>
              <a:rPr lang="fr-FR" dirty="0" smtClean="0"/>
              <a:t> : Les systèmes complexes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12563" y="5245574"/>
            <a:ext cx="6810519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Session 3</a:t>
            </a:r>
            <a:r>
              <a:rPr lang="fr-FR" dirty="0" smtClean="0"/>
              <a:t> : Enjeux climatiques et transition énergétique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Animateur : Stanislas </a:t>
            </a:r>
            <a:r>
              <a:rPr lang="fr-FR" dirty="0" err="1" smtClean="0">
                <a:solidFill>
                  <a:schemeClr val="accent1"/>
                </a:solidFill>
              </a:rPr>
              <a:t>Pommeret</a:t>
            </a:r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dirty="0" smtClean="0"/>
              <a:t>Michel </a:t>
            </a:r>
            <a:r>
              <a:rPr lang="fr-FR" dirty="0" err="1" smtClean="0"/>
              <a:t>Spiro</a:t>
            </a:r>
            <a:r>
              <a:rPr lang="fr-FR" dirty="0" smtClean="0"/>
              <a:t>: une vision globale de la physique et ses enjeux sociétales</a:t>
            </a:r>
          </a:p>
          <a:p>
            <a:r>
              <a:rPr lang="fr-FR" dirty="0" smtClean="0"/>
              <a:t>Valérie Masson-</a:t>
            </a:r>
            <a:r>
              <a:rPr lang="fr-FR" dirty="0" err="1" smtClean="0"/>
              <a:t>Delmothe</a:t>
            </a:r>
            <a:r>
              <a:rPr lang="fr-FR" dirty="0" smtClean="0"/>
              <a:t>: Changement climatique </a:t>
            </a:r>
          </a:p>
          <a:p>
            <a:r>
              <a:rPr lang="fr-FR" dirty="0" smtClean="0"/>
              <a:t>Marc </a:t>
            </a:r>
            <a:r>
              <a:rPr lang="fr-FR" dirty="0" err="1" smtClean="0"/>
              <a:t>Fontecave</a:t>
            </a:r>
            <a:r>
              <a:rPr lang="fr-FR" dirty="0" smtClean="0"/>
              <a:t>: nouvelles approches pour la transition énergétique</a:t>
            </a:r>
          </a:p>
        </p:txBody>
      </p:sp>
    </p:spTree>
    <p:extLst>
      <p:ext uri="{BB962C8B-B14F-4D97-AF65-F5344CB8AC3E}">
        <p14:creationId xmlns:p14="http://schemas.microsoft.com/office/powerpoint/2010/main" val="36541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5007" y="1184797"/>
            <a:ext cx="7375236" cy="37548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1"/>
                </a:solidFill>
              </a:rPr>
              <a:t>Sessions parallèles</a:t>
            </a:r>
          </a:p>
          <a:p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Nous prévoyons 6 sessions parallèles dans chacune des 6 sessions de 2h. </a:t>
            </a:r>
          </a:p>
          <a:p>
            <a:r>
              <a:rPr lang="fr-FR" dirty="0" smtClean="0"/>
              <a:t>     En tout, </a:t>
            </a:r>
            <a:r>
              <a:rPr lang="fr-FR" dirty="0" smtClean="0">
                <a:solidFill>
                  <a:srgbClr val="FF0000"/>
                </a:solidFill>
              </a:rPr>
              <a:t>6 x 6 = 36 créneaux de 2h au maximum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Les divisions doivent discuter et se mettre d’accord rapidement sur le choix des sessions parallèles, et le choix des organisateurs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Remplir le document </a:t>
            </a:r>
            <a:r>
              <a:rPr lang="fr-FR" dirty="0" err="1" smtClean="0"/>
              <a:t>google</a:t>
            </a:r>
            <a:r>
              <a:rPr lang="fr-FR" dirty="0" smtClean="0"/>
              <a:t> doc suivant pour compléter vos propositions</a:t>
            </a:r>
          </a:p>
          <a:p>
            <a:r>
              <a:rPr lang="fr-FR" dirty="0" smtClean="0"/>
              <a:t>      </a:t>
            </a:r>
            <a:r>
              <a:rPr lang="fr-FR" b="1" dirty="0" smtClean="0"/>
              <a:t>IMPORTANT: indiquer si vous souhaiter 2h ou 2 x 2h </a:t>
            </a:r>
          </a:p>
          <a:p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docs.google.com/spreadsheets/d/1mogU_Tvc_lEfWIEndswQDBF9ZuuLDE0SopUAEptgSNY/edit?usp=sharing</a:t>
            </a:r>
            <a:endParaRPr lang="fr-FR" dirty="0" smtClean="0"/>
          </a:p>
          <a:p>
            <a:endParaRPr lang="fr-FR" b="1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747371" y="261283"/>
            <a:ext cx="690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Compte rendu réunion </a:t>
            </a:r>
            <a:r>
              <a:rPr lang="fr-FR" b="1" dirty="0" err="1" smtClean="0"/>
              <a:t>réunion</a:t>
            </a:r>
            <a:r>
              <a:rPr lang="fr-FR" b="1" dirty="0" smtClean="0"/>
              <a:t> du comité scientifique du 28 Mars 2022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47371" y="5495636"/>
            <a:ext cx="7961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Objectif </a:t>
            </a:r>
            <a:r>
              <a:rPr lang="fr-FR" b="1" dirty="0"/>
              <a:t>: </a:t>
            </a:r>
            <a:r>
              <a:rPr lang="fr-FR" dirty="0"/>
              <a:t>Choix définitif </a:t>
            </a:r>
            <a:r>
              <a:rPr lang="fr-FR" dirty="0" smtClean="0"/>
              <a:t> des sessions parallèles le </a:t>
            </a:r>
            <a:r>
              <a:rPr lang="fr-FR" dirty="0"/>
              <a:t>13 juin (4</a:t>
            </a:r>
            <a:r>
              <a:rPr lang="fr-FR" baseline="30000" dirty="0"/>
              <a:t>ème</a:t>
            </a:r>
            <a:r>
              <a:rPr lang="fr-FR" dirty="0"/>
              <a:t> réunion du comité</a:t>
            </a:r>
            <a:r>
              <a:rPr lang="fr-FR" dirty="0" smtClean="0"/>
              <a:t>)</a:t>
            </a:r>
          </a:p>
          <a:p>
            <a:r>
              <a:rPr lang="fr-FR" dirty="0" smtClean="0"/>
              <a:t> pour lancement de leur organisation après l’été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2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6367" y="1205929"/>
            <a:ext cx="8677561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1"/>
                </a:solidFill>
              </a:rPr>
              <a:t>Sessions sociétales</a:t>
            </a: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Les commissions concernées doivent préparer leurs propositions pour qu’elles soient discutées une première fois le 13 juin </a:t>
            </a:r>
            <a:r>
              <a:rPr lang="fr-FR" sz="2000" b="1" dirty="0"/>
              <a:t>(4</a:t>
            </a:r>
            <a:r>
              <a:rPr lang="fr-FR" sz="2000" b="1" baseline="30000" dirty="0"/>
              <a:t>ème</a:t>
            </a:r>
            <a:r>
              <a:rPr lang="fr-FR" sz="2000" b="1" dirty="0"/>
              <a:t> réunion du comité</a:t>
            </a:r>
            <a:r>
              <a:rPr lang="fr-FR" sz="2000" b="1" dirty="0" smtClean="0"/>
              <a:t>)</a:t>
            </a:r>
          </a:p>
          <a:p>
            <a:r>
              <a:rPr lang="fr-FR" dirty="0"/>
              <a:t> </a:t>
            </a:r>
            <a:r>
              <a:rPr lang="fr-FR" dirty="0" smtClean="0"/>
              <a:t>   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Remplir le </a:t>
            </a:r>
            <a:r>
              <a:rPr lang="fr-FR" dirty="0" err="1" smtClean="0">
                <a:solidFill>
                  <a:srgbClr val="FF0000"/>
                </a:solidFill>
              </a:rPr>
              <a:t>template</a:t>
            </a:r>
            <a:r>
              <a:rPr lang="fr-FR" dirty="0" smtClean="0">
                <a:solidFill>
                  <a:srgbClr val="FF0000"/>
                </a:solidFill>
              </a:rPr>
              <a:t> en attaché et le déposer </a:t>
            </a:r>
            <a:r>
              <a:rPr lang="fr-FR" b="1" dirty="0" smtClean="0">
                <a:solidFill>
                  <a:srgbClr val="FF0000"/>
                </a:solidFill>
              </a:rPr>
              <a:t>avant le 8 juin </a:t>
            </a:r>
            <a:r>
              <a:rPr lang="fr-FR" dirty="0" smtClean="0">
                <a:solidFill>
                  <a:srgbClr val="FF0000"/>
                </a:solidFill>
              </a:rPr>
              <a:t>au lien suivant</a:t>
            </a:r>
            <a:r>
              <a:rPr lang="fr-FR" dirty="0" smtClean="0"/>
              <a:t>: </a:t>
            </a: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mycore.core-cloud.net/index.php/s/nwq9CJVoDLtTRCh</a:t>
            </a:r>
            <a:r>
              <a:rPr lang="fr-FR" dirty="0" smtClean="0"/>
              <a:t> </a:t>
            </a:r>
            <a:r>
              <a:rPr lang="fr-FR" dirty="0"/>
              <a:t>(mot de passe: CG2023SFP</a:t>
            </a:r>
            <a:r>
              <a:rPr lang="fr-FR" dirty="0" smtClean="0"/>
              <a:t>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47371" y="261283"/>
            <a:ext cx="690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Compte rendu réunion </a:t>
            </a:r>
            <a:r>
              <a:rPr lang="fr-FR" b="1" dirty="0" err="1" smtClean="0"/>
              <a:t>réunion</a:t>
            </a:r>
            <a:r>
              <a:rPr lang="fr-FR" b="1" dirty="0" smtClean="0"/>
              <a:t> du comité scientifique du 28 Mars 2022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46367" y="4221018"/>
            <a:ext cx="8598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Objectif </a:t>
            </a:r>
            <a:r>
              <a:rPr lang="fr-FR" b="1" dirty="0"/>
              <a:t>: </a:t>
            </a:r>
            <a:r>
              <a:rPr lang="fr-FR" dirty="0" smtClean="0"/>
              <a:t>discussion des différentes sessions sociétales le </a:t>
            </a:r>
            <a:r>
              <a:rPr lang="fr-FR" dirty="0"/>
              <a:t>13 juin (4</a:t>
            </a:r>
            <a:r>
              <a:rPr lang="fr-FR" baseline="30000" dirty="0"/>
              <a:t>ème</a:t>
            </a:r>
            <a:r>
              <a:rPr lang="fr-FR" dirty="0"/>
              <a:t> réunion du comité</a:t>
            </a:r>
            <a:r>
              <a:rPr lang="fr-FR" dirty="0" smtClean="0"/>
              <a:t>)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17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9198</TotalTime>
  <Words>342</Words>
  <Application>Microsoft Office PowerPoint</Application>
  <PresentationFormat>Affichage à l'écran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Jacqueline Bloch</dc:creator>
  <cp:lastModifiedBy>Jacqueline Bloch</cp:lastModifiedBy>
  <cp:revision>30</cp:revision>
  <cp:lastPrinted>2022-04-03T13:32:11Z</cp:lastPrinted>
  <dcterms:created xsi:type="dcterms:W3CDTF">2022-01-18T11:34:48Z</dcterms:created>
  <dcterms:modified xsi:type="dcterms:W3CDTF">2022-04-03T13:32:29Z</dcterms:modified>
</cp:coreProperties>
</file>